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286" r:id="rId2"/>
    <p:sldId id="531" r:id="rId3"/>
    <p:sldId id="717" r:id="rId4"/>
    <p:sldId id="587" r:id="rId5"/>
    <p:sldId id="690" r:id="rId6"/>
    <p:sldId id="523" r:id="rId7"/>
    <p:sldId id="649" r:id="rId8"/>
    <p:sldId id="466" r:id="rId9"/>
    <p:sldId id="573" r:id="rId10"/>
    <p:sldId id="712" r:id="rId11"/>
    <p:sldId id="718" r:id="rId12"/>
    <p:sldId id="716" r:id="rId13"/>
    <p:sldId id="714" r:id="rId14"/>
    <p:sldId id="285" r:id="rId15"/>
  </p:sldIdLst>
  <p:sldSz cx="12192000" cy="6858000"/>
  <p:notesSz cx="6858000" cy="9144000"/>
  <p:custDataLst>
    <p:tags r:id="rId17"/>
  </p:custDataLst>
  <p:defaultTextStyle>
    <a:defPPr>
      <a:defRPr lang="en-US"/>
    </a:defPPr>
    <a:lvl1pPr marL="0" lvl="0" indent="0" algn="l" defTabSz="457200" rtl="0" eaLnBrk="1" fontAlgn="base" latinLnBrk="0" hangingPunct="1">
      <a:lnSpc>
        <a:spcPct val="100000"/>
      </a:lnSpc>
      <a:spcBef>
        <a:spcPct val="0"/>
      </a:spcBef>
      <a:spcAft>
        <a:spcPct val="0"/>
      </a:spcAft>
      <a:buNone/>
      <a:defRPr kern="1200">
        <a:solidFill>
          <a:schemeClr val="tx1"/>
        </a:solidFill>
        <a:latin typeface="Times New Roman" panose="02020603050405020304" pitchFamily="18" charset="0"/>
        <a:ea typeface="微软雅黑" panose="020B0503020204020204" pitchFamily="34" charset="-122"/>
        <a:cs typeface="+mn-cs"/>
      </a:defRPr>
    </a:lvl1pPr>
    <a:lvl2pPr marL="457200" lvl="1" indent="0" algn="l" defTabSz="457200" rtl="0" eaLnBrk="1" fontAlgn="base" latinLnBrk="0" hangingPunct="1">
      <a:lnSpc>
        <a:spcPct val="100000"/>
      </a:lnSpc>
      <a:spcBef>
        <a:spcPct val="0"/>
      </a:spcBef>
      <a:spcAft>
        <a:spcPct val="0"/>
      </a:spcAft>
      <a:buNone/>
      <a:defRPr kern="1200">
        <a:solidFill>
          <a:schemeClr val="tx1"/>
        </a:solidFill>
        <a:latin typeface="Times New Roman" panose="02020603050405020304" pitchFamily="18" charset="0"/>
        <a:ea typeface="微软雅黑" panose="020B0503020204020204" pitchFamily="34" charset="-122"/>
        <a:cs typeface="+mn-cs"/>
      </a:defRPr>
    </a:lvl2pPr>
    <a:lvl3pPr marL="914400" lvl="2" indent="0" algn="l" defTabSz="457200" rtl="0" eaLnBrk="1" fontAlgn="base" latinLnBrk="0" hangingPunct="1">
      <a:lnSpc>
        <a:spcPct val="100000"/>
      </a:lnSpc>
      <a:spcBef>
        <a:spcPct val="0"/>
      </a:spcBef>
      <a:spcAft>
        <a:spcPct val="0"/>
      </a:spcAft>
      <a:buNone/>
      <a:defRPr kern="1200">
        <a:solidFill>
          <a:schemeClr val="tx1"/>
        </a:solidFill>
        <a:latin typeface="Times New Roman" panose="02020603050405020304" pitchFamily="18" charset="0"/>
        <a:ea typeface="微软雅黑" panose="020B0503020204020204" pitchFamily="34" charset="-122"/>
        <a:cs typeface="+mn-cs"/>
      </a:defRPr>
    </a:lvl3pPr>
    <a:lvl4pPr marL="1371600" lvl="3" indent="0" algn="l" defTabSz="457200" rtl="0" eaLnBrk="1" fontAlgn="base" latinLnBrk="0" hangingPunct="1">
      <a:lnSpc>
        <a:spcPct val="100000"/>
      </a:lnSpc>
      <a:spcBef>
        <a:spcPct val="0"/>
      </a:spcBef>
      <a:spcAft>
        <a:spcPct val="0"/>
      </a:spcAft>
      <a:buNone/>
      <a:defRPr kern="1200">
        <a:solidFill>
          <a:schemeClr val="tx1"/>
        </a:solidFill>
        <a:latin typeface="Times New Roman" panose="02020603050405020304" pitchFamily="18" charset="0"/>
        <a:ea typeface="微软雅黑" panose="020B0503020204020204" pitchFamily="34" charset="-122"/>
        <a:cs typeface="+mn-cs"/>
      </a:defRPr>
    </a:lvl4pPr>
    <a:lvl5pPr marL="1828800" lvl="4" indent="0" algn="l" defTabSz="457200" rtl="0" eaLnBrk="1" fontAlgn="base" latinLnBrk="0" hangingPunct="1">
      <a:lnSpc>
        <a:spcPct val="100000"/>
      </a:lnSpc>
      <a:spcBef>
        <a:spcPct val="0"/>
      </a:spcBef>
      <a:spcAft>
        <a:spcPct val="0"/>
      </a:spcAft>
      <a:buNone/>
      <a:defRPr kern="1200">
        <a:solidFill>
          <a:schemeClr val="tx1"/>
        </a:solidFill>
        <a:latin typeface="Times New Roman" panose="02020603050405020304" pitchFamily="18" charset="0"/>
        <a:ea typeface="微软雅黑" panose="020B0503020204020204" pitchFamily="34" charset="-122"/>
        <a:cs typeface="+mn-cs"/>
      </a:defRPr>
    </a:lvl5pPr>
    <a:lvl6pPr marL="2286000" lvl="5" indent="0" algn="l" defTabSz="457200" rtl="0" eaLnBrk="1" fontAlgn="base" latinLnBrk="0" hangingPunct="1">
      <a:lnSpc>
        <a:spcPct val="100000"/>
      </a:lnSpc>
      <a:spcBef>
        <a:spcPct val="0"/>
      </a:spcBef>
      <a:spcAft>
        <a:spcPct val="0"/>
      </a:spcAft>
      <a:buNone/>
      <a:defRPr kern="1200">
        <a:solidFill>
          <a:schemeClr val="tx1"/>
        </a:solidFill>
        <a:latin typeface="Times New Roman" panose="02020603050405020304" pitchFamily="18" charset="0"/>
        <a:ea typeface="微软雅黑" panose="020B0503020204020204" pitchFamily="34" charset="-122"/>
        <a:cs typeface="+mn-cs"/>
      </a:defRPr>
    </a:lvl6pPr>
    <a:lvl7pPr marL="2743200" lvl="6" indent="0" algn="l" defTabSz="457200" rtl="0" eaLnBrk="1" fontAlgn="base" latinLnBrk="0" hangingPunct="1">
      <a:lnSpc>
        <a:spcPct val="100000"/>
      </a:lnSpc>
      <a:spcBef>
        <a:spcPct val="0"/>
      </a:spcBef>
      <a:spcAft>
        <a:spcPct val="0"/>
      </a:spcAft>
      <a:buNone/>
      <a:defRPr kern="1200">
        <a:solidFill>
          <a:schemeClr val="tx1"/>
        </a:solidFill>
        <a:latin typeface="Times New Roman" panose="02020603050405020304" pitchFamily="18" charset="0"/>
        <a:ea typeface="微软雅黑" panose="020B0503020204020204" pitchFamily="34" charset="-122"/>
        <a:cs typeface="+mn-cs"/>
      </a:defRPr>
    </a:lvl7pPr>
    <a:lvl8pPr marL="3200400" lvl="7" indent="0" algn="l" defTabSz="457200" rtl="0" eaLnBrk="1" fontAlgn="base" latinLnBrk="0" hangingPunct="1">
      <a:lnSpc>
        <a:spcPct val="100000"/>
      </a:lnSpc>
      <a:spcBef>
        <a:spcPct val="0"/>
      </a:spcBef>
      <a:spcAft>
        <a:spcPct val="0"/>
      </a:spcAft>
      <a:buNone/>
      <a:defRPr kern="1200">
        <a:solidFill>
          <a:schemeClr val="tx1"/>
        </a:solidFill>
        <a:latin typeface="Times New Roman" panose="02020603050405020304" pitchFamily="18" charset="0"/>
        <a:ea typeface="微软雅黑" panose="020B0503020204020204" pitchFamily="34" charset="-122"/>
        <a:cs typeface="+mn-cs"/>
      </a:defRPr>
    </a:lvl8pPr>
    <a:lvl9pPr marL="3657600" lvl="8" indent="0" algn="l" defTabSz="457200" rtl="0" eaLnBrk="1" fontAlgn="base" latinLnBrk="0" hangingPunct="1">
      <a:lnSpc>
        <a:spcPct val="100000"/>
      </a:lnSpc>
      <a:spcBef>
        <a:spcPct val="0"/>
      </a:spcBef>
      <a:spcAft>
        <a:spcPct val="0"/>
      </a:spcAft>
      <a:buNone/>
      <a:defRPr kern="1200">
        <a:solidFill>
          <a:schemeClr val="tx1"/>
        </a:solidFill>
        <a:latin typeface="Times New Roman" panose="02020603050405020304" pitchFamily="18" charset="0"/>
        <a:ea typeface="微软雅黑" panose="020B0503020204020204" pitchFamily="34" charset="-122"/>
        <a:cs typeface="+mn-cs"/>
      </a:defRPr>
    </a:lvl9pPr>
  </p:defaultTextStyle>
  <p:extLst>
    <p:ext uri="{EFAFB233-063F-42B5-8137-9DF3F51BA10A}">
      <p15:sldGuideLst xmlns:p15="http://schemas.microsoft.com/office/powerpoint/2012/main">
        <p15:guide id="1" orient="horz" pos="2223">
          <p15:clr>
            <a:srgbClr val="A4A3A4"/>
          </p15:clr>
        </p15:guide>
        <p15:guide id="2" pos="394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23F4F"/>
    <a:srgbClr val="0C0C0C"/>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43"/>
    <p:restoredTop sz="94660"/>
  </p:normalViewPr>
  <p:slideViewPr>
    <p:cSldViewPr snapToGrid="0" showGuides="1">
      <p:cViewPr varScale="1">
        <p:scale>
          <a:sx n="81" d="100"/>
          <a:sy n="81" d="100"/>
        </p:scale>
        <p:origin x="270" y="84"/>
      </p:cViewPr>
      <p:guideLst>
        <p:guide orient="horz" pos="2223"/>
        <p:guide pos="3947"/>
      </p:guideLst>
    </p:cSldViewPr>
  </p:slideViewPr>
  <p:notesTextViewPr>
    <p:cViewPr>
      <p:scale>
        <a:sx n="1" d="1"/>
        <a:sy n="1" d="1"/>
      </p:scale>
      <p:origin x="0" y="0"/>
    </p:cViewPr>
  </p:notesTextViewPr>
  <p:sorterViewPr>
    <p:cViewPr>
      <p:scale>
        <a:sx n="139" d="100"/>
        <a:sy n="139" d="100"/>
      </p:scale>
      <p:origin x="0" y="0"/>
    </p:cViewPr>
  </p:sorter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auto"/>
            <a:endParaRPr lang="zh-CN" altLang="en-US" strike="noStrike" noProof="1"/>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fontAlgn="auto"/>
            <a:fld id="{5D13BBE5-0BEA-4494-9BEF-C8C2F48C9E2D}" type="datetimeFigureOut">
              <a:rPr lang="zh-CN" altLang="en-US" strike="noStrike" noProof="1" smtClean="0">
                <a:latin typeface="+mn-lt"/>
                <a:ea typeface="+mn-ea"/>
                <a:cs typeface="+mn-cs"/>
              </a:rPr>
              <a:t>2022/9/22</a:t>
            </a:fld>
            <a:endParaRPr lang="zh-CN" altLang="en-US" strike="noStrike" noProof="1"/>
          </a:p>
        </p:txBody>
      </p:sp>
      <p:sp>
        <p:nvSpPr>
          <p:cNvPr id="4100" name="幻灯片图像占位符 3"/>
          <p:cNvSpPr>
            <a:spLocks noGrp="1" noRot="1" noChangeAspect="1"/>
          </p:cNvSpPr>
          <p:nvPr>
            <p:ph type="sldImg"/>
          </p:nvPr>
        </p:nvSpPr>
        <p:spPr>
          <a:xfrm>
            <a:off x="685800" y="1143000"/>
            <a:ext cx="5486400" cy="3086100"/>
          </a:xfrm>
          <a:prstGeom prst="rect">
            <a:avLst/>
          </a:prstGeom>
          <a:noFill/>
          <a:ln w="12700" cap="flat" cmpd="sng">
            <a:solidFill>
              <a:srgbClr val="000000"/>
            </a:solidFill>
            <a:prstDash val="solid"/>
            <a:round/>
            <a:headEnd type="none" w="med" len="med"/>
            <a:tailEnd type="none" w="med" len="med"/>
          </a:ln>
        </p:spPr>
      </p:sp>
      <p:sp>
        <p:nvSpPr>
          <p:cNvPr id="4101" name="备注占位符 4"/>
          <p:cNvSpPr>
            <a:spLocks noGrp="1"/>
          </p:cNvSpPr>
          <p:nvPr>
            <p:ph type="body" sz="quarter"/>
          </p:nvPr>
        </p:nvSpPr>
        <p:spPr>
          <a:xfrm>
            <a:off x="685800" y="4400550"/>
            <a:ext cx="5486400" cy="3600450"/>
          </a:xfrm>
          <a:prstGeom prst="rect">
            <a:avLst/>
          </a:prstGeom>
          <a:noFill/>
          <a:ln w="9525">
            <a:noFill/>
          </a:ln>
        </p:spPr>
        <p:txBody>
          <a:bodyPr vert="horz" lIns="91440" tIns="45720" rIns="91440" bIns="45720" anchor="t" anchorCtr="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fontAlgn="auto"/>
            <a:endParaRPr lang="zh-CN" altLang="en-US" strike="noStrike" noProof="1"/>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fontAlgn="auto"/>
            <a:fld id="{F1CB8912-F0BA-4AD8-8415-DA1F26BCB09F}" type="slidenum">
              <a:rPr lang="zh-CN" altLang="en-US" strike="noStrike" noProof="1" smtClean="0">
                <a:latin typeface="+mn-lt"/>
                <a:ea typeface="+mn-ea"/>
                <a:cs typeface="+mn-cs"/>
              </a:rPr>
              <a:t>‹#›</a:t>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p:cNvSpPr>
          <p:nvPr>
            <p:ph type="sldImg"/>
          </p:nvPr>
        </p:nvSpPr>
        <p:spPr/>
      </p:sp>
      <p:sp>
        <p:nvSpPr>
          <p:cNvPr id="6146" name="备注占位符 2"/>
          <p:cNvSpPr>
            <a:spLocks noGrp="1"/>
          </p:cNvSpPr>
          <p:nvPr>
            <p:ph type="body"/>
          </p:nvPr>
        </p:nvSpPr>
        <p:spPr/>
        <p:txBody>
          <a:bodyPr lIns="91440" tIns="45720" rIns="91440" bIns="45720" anchor="t" anchorCtr="0"/>
          <a:lstStyle/>
          <a:p>
            <a:pPr lvl="0"/>
            <a:endParaRPr lang="zh-CN" altLang="en-US">
              <a:ea typeface="等线" panose="02010600030101010101" charset="-122"/>
            </a:endParaRPr>
          </a:p>
        </p:txBody>
      </p:sp>
      <p:sp>
        <p:nvSpPr>
          <p:cNvPr id="6147"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latin typeface="等线" panose="02010600030101010101" charset="-122"/>
                <a:ea typeface="等线" panose="02010600030101010101" charset="-122"/>
              </a:rPr>
              <a:t>1</a:t>
            </a:fld>
            <a:endParaRPr lang="zh-CN" altLang="en-US" sz="1200">
              <a:latin typeface="等线" panose="02010600030101010101" charset="-122"/>
              <a:ea typeface="等线" panose="02010600030101010101"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幻灯片图像占位符 1"/>
          <p:cNvSpPr>
            <a:spLocks noGrp="1" noRot="1" noChangeAspect="1"/>
          </p:cNvSpPr>
          <p:nvPr>
            <p:ph type="sldImg"/>
          </p:nvPr>
        </p:nvSpPr>
        <p:spPr/>
      </p:sp>
      <p:sp>
        <p:nvSpPr>
          <p:cNvPr id="28674" name="备注占位符 2"/>
          <p:cNvSpPr>
            <a:spLocks noGrp="1"/>
          </p:cNvSpPr>
          <p:nvPr>
            <p:ph type="body"/>
          </p:nvPr>
        </p:nvSpPr>
        <p:spPr/>
        <p:txBody>
          <a:bodyPr lIns="91440" tIns="45720" rIns="91440" bIns="45720" anchor="t" anchorCtr="0"/>
          <a:lstStyle/>
          <a:p>
            <a:pPr lvl="0"/>
            <a:endParaRPr lang="zh-CN" altLang="en-US">
              <a:ea typeface="等线" panose="02010600030101010101" charset="-122"/>
            </a:endParaRPr>
          </a:p>
        </p:txBody>
      </p:sp>
      <p:sp>
        <p:nvSpPr>
          <p:cNvPr id="28675"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t>10</a:t>
            </a:fld>
            <a:endParaRPr lang="zh-CN" alt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spect="1"/>
          </p:cNvSpPr>
          <p:nvPr>
            <p:ph type="sldImg"/>
          </p:nvPr>
        </p:nvSpPr>
        <p:spPr/>
      </p:sp>
      <p:sp>
        <p:nvSpPr>
          <p:cNvPr id="8194" name="备注占位符 2"/>
          <p:cNvSpPr>
            <a:spLocks noGrp="1"/>
          </p:cNvSpPr>
          <p:nvPr>
            <p:ph type="body"/>
          </p:nvPr>
        </p:nvSpPr>
        <p:spPr/>
        <p:txBody>
          <a:bodyPr lIns="91440" tIns="45720" rIns="91440" bIns="45720" anchor="t" anchorCtr="0"/>
          <a:lstStyle/>
          <a:p>
            <a:pPr lvl="0"/>
            <a:endParaRPr lang="zh-CN" altLang="en-US">
              <a:ea typeface="等线" panose="02010600030101010101" charset="-122"/>
            </a:endParaRPr>
          </a:p>
        </p:txBody>
      </p:sp>
      <p:sp>
        <p:nvSpPr>
          <p:cNvPr id="8195"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t>11</a:t>
            </a:fld>
            <a:endParaRPr lang="zh-CN" altLang="en-US" sz="1200"/>
          </a:p>
        </p:txBody>
      </p:sp>
    </p:spTree>
    <p:extLst>
      <p:ext uri="{BB962C8B-B14F-4D97-AF65-F5344CB8AC3E}">
        <p14:creationId xmlns:p14="http://schemas.microsoft.com/office/powerpoint/2010/main" val="39804969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幻灯片图像占位符 1"/>
          <p:cNvSpPr>
            <a:spLocks noGrp="1" noRot="1" noChangeAspect="1"/>
          </p:cNvSpPr>
          <p:nvPr>
            <p:ph type="sldImg"/>
          </p:nvPr>
        </p:nvSpPr>
        <p:spPr/>
      </p:sp>
      <p:sp>
        <p:nvSpPr>
          <p:cNvPr id="28674" name="备注占位符 2"/>
          <p:cNvSpPr>
            <a:spLocks noGrp="1"/>
          </p:cNvSpPr>
          <p:nvPr>
            <p:ph type="body"/>
          </p:nvPr>
        </p:nvSpPr>
        <p:spPr/>
        <p:txBody>
          <a:bodyPr lIns="91440" tIns="45720" rIns="91440" bIns="45720" anchor="t" anchorCtr="0"/>
          <a:lstStyle/>
          <a:p>
            <a:pPr lvl="0"/>
            <a:endParaRPr lang="zh-CN" altLang="en-US">
              <a:ea typeface="等线" panose="02010600030101010101" charset="-122"/>
            </a:endParaRPr>
          </a:p>
        </p:txBody>
      </p:sp>
      <p:sp>
        <p:nvSpPr>
          <p:cNvPr id="28675"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t>12</a:t>
            </a:fld>
            <a:endParaRPr lang="zh-CN" alt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幻灯片图像占位符 1"/>
          <p:cNvSpPr>
            <a:spLocks noGrp="1" noRot="1" noChangeAspect="1"/>
          </p:cNvSpPr>
          <p:nvPr>
            <p:ph type="sldImg"/>
          </p:nvPr>
        </p:nvSpPr>
        <p:spPr/>
      </p:sp>
      <p:sp>
        <p:nvSpPr>
          <p:cNvPr id="28674" name="备注占位符 2"/>
          <p:cNvSpPr>
            <a:spLocks noGrp="1"/>
          </p:cNvSpPr>
          <p:nvPr>
            <p:ph type="body"/>
          </p:nvPr>
        </p:nvSpPr>
        <p:spPr/>
        <p:txBody>
          <a:bodyPr lIns="91440" tIns="45720" rIns="91440" bIns="45720" anchor="t" anchorCtr="0"/>
          <a:lstStyle/>
          <a:p>
            <a:pPr lvl="0"/>
            <a:endParaRPr lang="zh-CN" altLang="en-US">
              <a:ea typeface="等线" panose="02010600030101010101" charset="-122"/>
            </a:endParaRPr>
          </a:p>
        </p:txBody>
      </p:sp>
      <p:sp>
        <p:nvSpPr>
          <p:cNvPr id="28675"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t>13</a:t>
            </a:fld>
            <a:endParaRPr lang="zh-CN" alt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幻灯片图像占位符 1"/>
          <p:cNvSpPr>
            <a:spLocks noGrp="1" noRot="1" noChangeAspect="1"/>
          </p:cNvSpPr>
          <p:nvPr>
            <p:ph type="sldImg"/>
          </p:nvPr>
        </p:nvSpPr>
        <p:spPr/>
      </p:sp>
      <p:sp>
        <p:nvSpPr>
          <p:cNvPr id="81922" name="备注占位符 2"/>
          <p:cNvSpPr>
            <a:spLocks noGrp="1"/>
          </p:cNvSpPr>
          <p:nvPr>
            <p:ph type="body"/>
          </p:nvPr>
        </p:nvSpPr>
        <p:spPr/>
        <p:txBody>
          <a:bodyPr lIns="91440" tIns="45720" rIns="91440" bIns="45720" anchor="t" anchorCtr="0"/>
          <a:lstStyle/>
          <a:p>
            <a:pPr lvl="0"/>
            <a:endParaRPr lang="zh-CN" altLang="en-US">
              <a:ea typeface="等线" panose="02010600030101010101" charset="-122"/>
            </a:endParaRPr>
          </a:p>
        </p:txBody>
      </p:sp>
      <p:sp>
        <p:nvSpPr>
          <p:cNvPr id="81923"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latin typeface="等线" panose="02010600030101010101" charset="-122"/>
                <a:ea typeface="等线" panose="02010600030101010101" charset="-122"/>
              </a:rPr>
              <a:t>14</a:t>
            </a:fld>
            <a:endParaRPr lang="zh-CN" altLang="en-US" sz="1200">
              <a:latin typeface="等线" panose="02010600030101010101" charset="-122"/>
              <a:ea typeface="等线" panose="02010600030101010101"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spect="1"/>
          </p:cNvSpPr>
          <p:nvPr>
            <p:ph type="sldImg"/>
          </p:nvPr>
        </p:nvSpPr>
        <p:spPr/>
      </p:sp>
      <p:sp>
        <p:nvSpPr>
          <p:cNvPr id="8194" name="备注占位符 2"/>
          <p:cNvSpPr>
            <a:spLocks noGrp="1"/>
          </p:cNvSpPr>
          <p:nvPr>
            <p:ph type="body"/>
          </p:nvPr>
        </p:nvSpPr>
        <p:spPr/>
        <p:txBody>
          <a:bodyPr lIns="91440" tIns="45720" rIns="91440" bIns="45720" anchor="t" anchorCtr="0"/>
          <a:lstStyle/>
          <a:p>
            <a:pPr lvl="0"/>
            <a:endParaRPr lang="zh-CN" altLang="en-US">
              <a:ea typeface="等线" panose="02010600030101010101" charset="-122"/>
            </a:endParaRPr>
          </a:p>
        </p:txBody>
      </p:sp>
      <p:sp>
        <p:nvSpPr>
          <p:cNvPr id="8195"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t>2</a:t>
            </a:fld>
            <a:endParaRPr lang="zh-CN"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spect="1"/>
          </p:cNvSpPr>
          <p:nvPr>
            <p:ph type="sldImg"/>
          </p:nvPr>
        </p:nvSpPr>
        <p:spPr/>
      </p:sp>
      <p:sp>
        <p:nvSpPr>
          <p:cNvPr id="8194" name="备注占位符 2"/>
          <p:cNvSpPr>
            <a:spLocks noGrp="1"/>
          </p:cNvSpPr>
          <p:nvPr>
            <p:ph type="body"/>
          </p:nvPr>
        </p:nvSpPr>
        <p:spPr/>
        <p:txBody>
          <a:bodyPr lIns="91440" tIns="45720" rIns="91440" bIns="45720" anchor="t" anchorCtr="0"/>
          <a:lstStyle/>
          <a:p>
            <a:pPr lvl="0"/>
            <a:endParaRPr lang="zh-CN" altLang="en-US">
              <a:ea typeface="等线" panose="02010600030101010101" charset="-122"/>
            </a:endParaRPr>
          </a:p>
        </p:txBody>
      </p:sp>
      <p:sp>
        <p:nvSpPr>
          <p:cNvPr id="8195"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t>3</a:t>
            </a:fld>
            <a:endParaRPr lang="zh-CN" altLang="en-US" sz="1200"/>
          </a:p>
        </p:txBody>
      </p:sp>
    </p:spTree>
    <p:extLst>
      <p:ext uri="{BB962C8B-B14F-4D97-AF65-F5344CB8AC3E}">
        <p14:creationId xmlns:p14="http://schemas.microsoft.com/office/powerpoint/2010/main" val="21234690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幻灯片图像占位符 1"/>
          <p:cNvSpPr>
            <a:spLocks noGrp="1" noRot="1" noChangeAspect="1"/>
          </p:cNvSpPr>
          <p:nvPr>
            <p:ph type="sldImg"/>
          </p:nvPr>
        </p:nvSpPr>
        <p:spPr/>
      </p:sp>
      <p:sp>
        <p:nvSpPr>
          <p:cNvPr id="10242" name="备注占位符 2"/>
          <p:cNvSpPr>
            <a:spLocks noGrp="1"/>
          </p:cNvSpPr>
          <p:nvPr>
            <p:ph type="body"/>
          </p:nvPr>
        </p:nvSpPr>
        <p:spPr/>
        <p:txBody>
          <a:bodyPr lIns="91440" tIns="45720" rIns="91440" bIns="45720" anchor="t" anchorCtr="0"/>
          <a:lstStyle/>
          <a:p>
            <a:pPr lvl="0"/>
            <a:endParaRPr lang="zh-CN" altLang="en-US">
              <a:ea typeface="等线" panose="02010600030101010101" charset="-122"/>
            </a:endParaRPr>
          </a:p>
        </p:txBody>
      </p:sp>
      <p:sp>
        <p:nvSpPr>
          <p:cNvPr id="10243"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t>4</a:t>
            </a:fld>
            <a:endParaRPr lang="zh-CN" alt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幻灯片图像占位符 1"/>
          <p:cNvSpPr>
            <a:spLocks noGrp="1" noRot="1" noChangeAspect="1"/>
          </p:cNvSpPr>
          <p:nvPr>
            <p:ph type="sldImg"/>
          </p:nvPr>
        </p:nvSpPr>
        <p:spPr/>
      </p:sp>
      <p:sp>
        <p:nvSpPr>
          <p:cNvPr id="28674" name="备注占位符 2"/>
          <p:cNvSpPr>
            <a:spLocks noGrp="1"/>
          </p:cNvSpPr>
          <p:nvPr>
            <p:ph type="body"/>
          </p:nvPr>
        </p:nvSpPr>
        <p:spPr/>
        <p:txBody>
          <a:bodyPr lIns="91440" tIns="45720" rIns="91440" bIns="45720" anchor="t" anchorCtr="0"/>
          <a:lstStyle/>
          <a:p>
            <a:pPr lvl="0"/>
            <a:endParaRPr lang="zh-CN" altLang="en-US">
              <a:ea typeface="等线" panose="02010600030101010101" charset="-122"/>
            </a:endParaRPr>
          </a:p>
        </p:txBody>
      </p:sp>
      <p:sp>
        <p:nvSpPr>
          <p:cNvPr id="28675"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t>5</a:t>
            </a:fld>
            <a:endParaRPr lang="zh-CN"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幻灯片图像占位符 1"/>
          <p:cNvSpPr>
            <a:spLocks noGrp="1" noRot="1" noChangeAspect="1"/>
          </p:cNvSpPr>
          <p:nvPr>
            <p:ph type="sldImg"/>
          </p:nvPr>
        </p:nvSpPr>
        <p:spPr/>
      </p:sp>
      <p:sp>
        <p:nvSpPr>
          <p:cNvPr id="10242" name="备注占位符 2"/>
          <p:cNvSpPr>
            <a:spLocks noGrp="1"/>
          </p:cNvSpPr>
          <p:nvPr>
            <p:ph type="body"/>
          </p:nvPr>
        </p:nvSpPr>
        <p:spPr/>
        <p:txBody>
          <a:bodyPr lIns="91440" tIns="45720" rIns="91440" bIns="45720" anchor="t" anchorCtr="0"/>
          <a:lstStyle/>
          <a:p>
            <a:pPr lvl="0"/>
            <a:endParaRPr lang="zh-CN" altLang="en-US">
              <a:ea typeface="等线" panose="02010600030101010101" charset="-122"/>
            </a:endParaRPr>
          </a:p>
        </p:txBody>
      </p:sp>
      <p:sp>
        <p:nvSpPr>
          <p:cNvPr id="10243"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t>6</a:t>
            </a:fld>
            <a:endParaRPr lang="zh-CN" alt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幻灯片图像占位符 1"/>
          <p:cNvSpPr>
            <a:spLocks noGrp="1" noRot="1" noChangeAspect="1"/>
          </p:cNvSpPr>
          <p:nvPr>
            <p:ph type="sldImg"/>
          </p:nvPr>
        </p:nvSpPr>
        <p:spPr/>
      </p:sp>
      <p:sp>
        <p:nvSpPr>
          <p:cNvPr id="28674" name="备注占位符 2"/>
          <p:cNvSpPr>
            <a:spLocks noGrp="1"/>
          </p:cNvSpPr>
          <p:nvPr>
            <p:ph type="body"/>
          </p:nvPr>
        </p:nvSpPr>
        <p:spPr/>
        <p:txBody>
          <a:bodyPr lIns="91440" tIns="45720" rIns="91440" bIns="45720" anchor="t" anchorCtr="0"/>
          <a:lstStyle/>
          <a:p>
            <a:pPr lvl="0"/>
            <a:endParaRPr lang="zh-CN" altLang="en-US">
              <a:ea typeface="等线" panose="02010600030101010101" charset="-122"/>
            </a:endParaRPr>
          </a:p>
        </p:txBody>
      </p:sp>
      <p:sp>
        <p:nvSpPr>
          <p:cNvPr id="28675"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t>7</a:t>
            </a:fld>
            <a:endParaRPr lang="zh-CN" alt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幻灯片图像占位符 1"/>
          <p:cNvSpPr>
            <a:spLocks noGrp="1" noRot="1" noChangeAspect="1"/>
          </p:cNvSpPr>
          <p:nvPr>
            <p:ph type="sldImg"/>
          </p:nvPr>
        </p:nvSpPr>
        <p:spPr/>
      </p:sp>
      <p:sp>
        <p:nvSpPr>
          <p:cNvPr id="26626" name="备注占位符 2"/>
          <p:cNvSpPr>
            <a:spLocks noGrp="1"/>
          </p:cNvSpPr>
          <p:nvPr>
            <p:ph type="body"/>
          </p:nvPr>
        </p:nvSpPr>
        <p:spPr/>
        <p:txBody>
          <a:bodyPr lIns="91440" tIns="45720" rIns="91440" bIns="45720" anchor="t" anchorCtr="0"/>
          <a:lstStyle/>
          <a:p>
            <a:pPr lvl="0"/>
            <a:endParaRPr lang="zh-CN" altLang="en-US">
              <a:ea typeface="等线" panose="02010600030101010101" charset="-122"/>
            </a:endParaRPr>
          </a:p>
        </p:txBody>
      </p:sp>
      <p:sp>
        <p:nvSpPr>
          <p:cNvPr id="26627"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t>8</a:t>
            </a:fld>
            <a:endParaRPr lang="zh-CN" alt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幻灯片图像占位符 1"/>
          <p:cNvSpPr>
            <a:spLocks noGrp="1" noRot="1" noChangeAspect="1"/>
          </p:cNvSpPr>
          <p:nvPr>
            <p:ph type="sldImg"/>
          </p:nvPr>
        </p:nvSpPr>
        <p:spPr/>
      </p:sp>
      <p:sp>
        <p:nvSpPr>
          <p:cNvPr id="28674" name="备注占位符 2"/>
          <p:cNvSpPr>
            <a:spLocks noGrp="1"/>
          </p:cNvSpPr>
          <p:nvPr>
            <p:ph type="body"/>
          </p:nvPr>
        </p:nvSpPr>
        <p:spPr/>
        <p:txBody>
          <a:bodyPr lIns="91440" tIns="45720" rIns="91440" bIns="45720" anchor="t" anchorCtr="0"/>
          <a:lstStyle/>
          <a:p>
            <a:pPr lvl="0"/>
            <a:endParaRPr lang="zh-CN" altLang="en-US">
              <a:ea typeface="等线" panose="02010600030101010101" charset="-122"/>
            </a:endParaRPr>
          </a:p>
        </p:txBody>
      </p:sp>
      <p:sp>
        <p:nvSpPr>
          <p:cNvPr id="28675"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t>9</a:t>
            </a:fld>
            <a:endParaRPr lang="zh-CN"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仅标题">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1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349834" y="2010341"/>
            <a:ext cx="2972256" cy="2446480"/>
          </a:xfrm>
          <a:custGeom>
            <a:avLst/>
            <a:gdLst>
              <a:gd name="connsiteX0" fmla="*/ 0 w 2972256"/>
              <a:gd name="connsiteY0" fmla="*/ 0 h 2446480"/>
              <a:gd name="connsiteX1" fmla="*/ 2972256 w 2972256"/>
              <a:gd name="connsiteY1" fmla="*/ 0 h 2446480"/>
              <a:gd name="connsiteX2" fmla="*/ 2972256 w 2972256"/>
              <a:gd name="connsiteY2" fmla="*/ 2446480 h 2446480"/>
              <a:gd name="connsiteX3" fmla="*/ 0 w 2972256"/>
              <a:gd name="connsiteY3" fmla="*/ 2446480 h 2446480"/>
            </a:gdLst>
            <a:ahLst/>
            <a:cxnLst>
              <a:cxn ang="0">
                <a:pos x="connsiteX0" y="connsiteY0"/>
              </a:cxn>
              <a:cxn ang="0">
                <a:pos x="connsiteX1" y="connsiteY1"/>
              </a:cxn>
              <a:cxn ang="0">
                <a:pos x="connsiteX2" y="connsiteY2"/>
              </a:cxn>
              <a:cxn ang="0">
                <a:pos x="connsiteX3" y="connsiteY3"/>
              </a:cxn>
            </a:cxnLst>
            <a:rect l="l" t="t" r="r" b="b"/>
            <a:pathLst>
              <a:path w="2972256" h="2446480">
                <a:moveTo>
                  <a:pt x="0" y="0"/>
                </a:moveTo>
                <a:lnTo>
                  <a:pt x="2972256" y="0"/>
                </a:lnTo>
                <a:lnTo>
                  <a:pt x="2972256" y="2446480"/>
                </a:lnTo>
                <a:lnTo>
                  <a:pt x="0" y="2446480"/>
                </a:lnTo>
                <a:close/>
              </a:path>
            </a:pathLst>
          </a:custGeom>
        </p:spPr>
        <p:txBody>
          <a:bodyPr wrap="square">
            <a:noAutofit/>
          </a:bodyPr>
          <a:lstStyle/>
          <a:p>
            <a:pPr fontAlgn="auto"/>
            <a:endParaRPr lang="zh-CN" altLang="en-US" strike="noStrike" noProof="1"/>
          </a:p>
        </p:txBody>
      </p:sp>
      <p:sp>
        <p:nvSpPr>
          <p:cNvPr id="11" name="图片占位符 10"/>
          <p:cNvSpPr>
            <a:spLocks noGrp="1"/>
          </p:cNvSpPr>
          <p:nvPr>
            <p:ph type="pic" sz="quarter" idx="11"/>
          </p:nvPr>
        </p:nvSpPr>
        <p:spPr>
          <a:xfrm>
            <a:off x="4609874" y="2010345"/>
            <a:ext cx="2972256" cy="2446480"/>
          </a:xfrm>
          <a:custGeom>
            <a:avLst/>
            <a:gdLst>
              <a:gd name="connsiteX0" fmla="*/ 0 w 2972256"/>
              <a:gd name="connsiteY0" fmla="*/ 0 h 2446480"/>
              <a:gd name="connsiteX1" fmla="*/ 2972256 w 2972256"/>
              <a:gd name="connsiteY1" fmla="*/ 0 h 2446480"/>
              <a:gd name="connsiteX2" fmla="*/ 2972256 w 2972256"/>
              <a:gd name="connsiteY2" fmla="*/ 2446480 h 2446480"/>
              <a:gd name="connsiteX3" fmla="*/ 0 w 2972256"/>
              <a:gd name="connsiteY3" fmla="*/ 2446480 h 2446480"/>
            </a:gdLst>
            <a:ahLst/>
            <a:cxnLst>
              <a:cxn ang="0">
                <a:pos x="connsiteX0" y="connsiteY0"/>
              </a:cxn>
              <a:cxn ang="0">
                <a:pos x="connsiteX1" y="connsiteY1"/>
              </a:cxn>
              <a:cxn ang="0">
                <a:pos x="connsiteX2" y="connsiteY2"/>
              </a:cxn>
              <a:cxn ang="0">
                <a:pos x="connsiteX3" y="connsiteY3"/>
              </a:cxn>
            </a:cxnLst>
            <a:rect l="l" t="t" r="r" b="b"/>
            <a:pathLst>
              <a:path w="2972256" h="2446480">
                <a:moveTo>
                  <a:pt x="0" y="0"/>
                </a:moveTo>
                <a:lnTo>
                  <a:pt x="2972256" y="0"/>
                </a:lnTo>
                <a:lnTo>
                  <a:pt x="2972256" y="2446480"/>
                </a:lnTo>
                <a:lnTo>
                  <a:pt x="0" y="2446480"/>
                </a:lnTo>
                <a:close/>
              </a:path>
            </a:pathLst>
          </a:custGeom>
        </p:spPr>
        <p:txBody>
          <a:bodyPr wrap="square">
            <a:noAutofit/>
          </a:bodyPr>
          <a:lstStyle/>
          <a:p>
            <a:pPr fontAlgn="auto"/>
            <a:endParaRPr lang="zh-CN" altLang="en-US" strike="noStrike" noProof="1"/>
          </a:p>
        </p:txBody>
      </p:sp>
      <p:sp>
        <p:nvSpPr>
          <p:cNvPr id="12" name="图片占位符 11"/>
          <p:cNvSpPr>
            <a:spLocks noGrp="1"/>
          </p:cNvSpPr>
          <p:nvPr>
            <p:ph type="pic" sz="quarter" idx="12"/>
          </p:nvPr>
        </p:nvSpPr>
        <p:spPr>
          <a:xfrm>
            <a:off x="7869910" y="2010345"/>
            <a:ext cx="2972256" cy="2446480"/>
          </a:xfrm>
          <a:custGeom>
            <a:avLst/>
            <a:gdLst>
              <a:gd name="connsiteX0" fmla="*/ 0 w 2972256"/>
              <a:gd name="connsiteY0" fmla="*/ 0 h 2446480"/>
              <a:gd name="connsiteX1" fmla="*/ 2972256 w 2972256"/>
              <a:gd name="connsiteY1" fmla="*/ 0 h 2446480"/>
              <a:gd name="connsiteX2" fmla="*/ 2972256 w 2972256"/>
              <a:gd name="connsiteY2" fmla="*/ 2446480 h 2446480"/>
              <a:gd name="connsiteX3" fmla="*/ 0 w 2972256"/>
              <a:gd name="connsiteY3" fmla="*/ 2446480 h 2446480"/>
            </a:gdLst>
            <a:ahLst/>
            <a:cxnLst>
              <a:cxn ang="0">
                <a:pos x="connsiteX0" y="connsiteY0"/>
              </a:cxn>
              <a:cxn ang="0">
                <a:pos x="connsiteX1" y="connsiteY1"/>
              </a:cxn>
              <a:cxn ang="0">
                <a:pos x="connsiteX2" y="connsiteY2"/>
              </a:cxn>
              <a:cxn ang="0">
                <a:pos x="connsiteX3" y="connsiteY3"/>
              </a:cxn>
            </a:cxnLst>
            <a:rect l="l" t="t" r="r" b="b"/>
            <a:pathLst>
              <a:path w="2972256" h="2446480">
                <a:moveTo>
                  <a:pt x="0" y="0"/>
                </a:moveTo>
                <a:lnTo>
                  <a:pt x="2972256" y="0"/>
                </a:lnTo>
                <a:lnTo>
                  <a:pt x="2972256" y="2446480"/>
                </a:lnTo>
                <a:lnTo>
                  <a:pt x="0" y="2446480"/>
                </a:lnTo>
                <a:close/>
              </a:path>
            </a:pathLst>
          </a:custGeom>
        </p:spPr>
        <p:txBody>
          <a:bodyPr wrap="square">
            <a:noAutofit/>
          </a:bodyPr>
          <a:lstStyle/>
          <a:p>
            <a:pPr fontAlgn="auto"/>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6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688560" y="2611566"/>
            <a:ext cx="1507576" cy="2514781"/>
          </a:xfrm>
          <a:custGeom>
            <a:avLst/>
            <a:gdLst>
              <a:gd name="connsiteX0" fmla="*/ 0 w 1507576"/>
              <a:gd name="connsiteY0" fmla="*/ 0 h 2514781"/>
              <a:gd name="connsiteX1" fmla="*/ 1507576 w 1507576"/>
              <a:gd name="connsiteY1" fmla="*/ 0 h 2514781"/>
              <a:gd name="connsiteX2" fmla="*/ 1507576 w 1507576"/>
              <a:gd name="connsiteY2" fmla="*/ 2514781 h 2514781"/>
              <a:gd name="connsiteX3" fmla="*/ 0 w 1507576"/>
              <a:gd name="connsiteY3" fmla="*/ 2514781 h 2514781"/>
            </a:gdLst>
            <a:ahLst/>
            <a:cxnLst>
              <a:cxn ang="0">
                <a:pos x="connsiteX0" y="connsiteY0"/>
              </a:cxn>
              <a:cxn ang="0">
                <a:pos x="connsiteX1" y="connsiteY1"/>
              </a:cxn>
              <a:cxn ang="0">
                <a:pos x="connsiteX2" y="connsiteY2"/>
              </a:cxn>
              <a:cxn ang="0">
                <a:pos x="connsiteX3" y="connsiteY3"/>
              </a:cxn>
            </a:cxnLst>
            <a:rect l="l" t="t" r="r" b="b"/>
            <a:pathLst>
              <a:path w="1507576" h="2514781">
                <a:moveTo>
                  <a:pt x="0" y="0"/>
                </a:moveTo>
                <a:lnTo>
                  <a:pt x="1507576" y="0"/>
                </a:lnTo>
                <a:lnTo>
                  <a:pt x="1507576" y="2514781"/>
                </a:lnTo>
                <a:lnTo>
                  <a:pt x="0" y="2514781"/>
                </a:lnTo>
                <a:close/>
              </a:path>
            </a:pathLst>
          </a:custGeom>
        </p:spPr>
        <p:txBody>
          <a:bodyPr wrap="square">
            <a:noAutofit/>
          </a:bodyPr>
          <a:lstStyle/>
          <a:p>
            <a:pPr fontAlgn="auto"/>
            <a:endParaRPr lang="zh-CN" altLang="en-US" strike="noStrike" noProof="1"/>
          </a:p>
        </p:txBody>
      </p:sp>
      <p:sp>
        <p:nvSpPr>
          <p:cNvPr id="11" name="图片占位符 10"/>
          <p:cNvSpPr>
            <a:spLocks noGrp="1"/>
          </p:cNvSpPr>
          <p:nvPr>
            <p:ph type="pic" sz="quarter" idx="11"/>
          </p:nvPr>
        </p:nvSpPr>
        <p:spPr>
          <a:xfrm>
            <a:off x="2805889" y="2417548"/>
            <a:ext cx="1740397" cy="2903148"/>
          </a:xfrm>
          <a:custGeom>
            <a:avLst/>
            <a:gdLst>
              <a:gd name="connsiteX0" fmla="*/ 0 w 1740397"/>
              <a:gd name="connsiteY0" fmla="*/ 0 h 2903148"/>
              <a:gd name="connsiteX1" fmla="*/ 1740397 w 1740397"/>
              <a:gd name="connsiteY1" fmla="*/ 0 h 2903148"/>
              <a:gd name="connsiteX2" fmla="*/ 1740397 w 1740397"/>
              <a:gd name="connsiteY2" fmla="*/ 2903148 h 2903148"/>
              <a:gd name="connsiteX3" fmla="*/ 0 w 1740397"/>
              <a:gd name="connsiteY3" fmla="*/ 2903148 h 2903148"/>
            </a:gdLst>
            <a:ahLst/>
            <a:cxnLst>
              <a:cxn ang="0">
                <a:pos x="connsiteX0" y="connsiteY0"/>
              </a:cxn>
              <a:cxn ang="0">
                <a:pos x="connsiteX1" y="connsiteY1"/>
              </a:cxn>
              <a:cxn ang="0">
                <a:pos x="connsiteX2" y="connsiteY2"/>
              </a:cxn>
              <a:cxn ang="0">
                <a:pos x="connsiteX3" y="connsiteY3"/>
              </a:cxn>
            </a:cxnLst>
            <a:rect l="l" t="t" r="r" b="b"/>
            <a:pathLst>
              <a:path w="1740397" h="2903148">
                <a:moveTo>
                  <a:pt x="0" y="0"/>
                </a:moveTo>
                <a:lnTo>
                  <a:pt x="1740397" y="0"/>
                </a:lnTo>
                <a:lnTo>
                  <a:pt x="1740397" y="2903148"/>
                </a:lnTo>
                <a:lnTo>
                  <a:pt x="0" y="2903148"/>
                </a:lnTo>
                <a:close/>
              </a:path>
            </a:pathLst>
          </a:custGeom>
        </p:spPr>
        <p:txBody>
          <a:bodyPr wrap="square">
            <a:noAutofit/>
          </a:bodyPr>
          <a:lstStyle/>
          <a:p>
            <a:pPr fontAlgn="auto"/>
            <a:endParaRPr lang="zh-CN" altLang="en-US" strike="noStrike" noProof="1"/>
          </a:p>
        </p:txBody>
      </p:sp>
      <p:sp>
        <p:nvSpPr>
          <p:cNvPr id="10" name="图片占位符 9"/>
          <p:cNvSpPr>
            <a:spLocks noGrp="1"/>
          </p:cNvSpPr>
          <p:nvPr>
            <p:ph type="pic" sz="quarter" idx="12"/>
          </p:nvPr>
        </p:nvSpPr>
        <p:spPr>
          <a:xfrm>
            <a:off x="4153872" y="2611566"/>
            <a:ext cx="1507576" cy="2514781"/>
          </a:xfrm>
          <a:custGeom>
            <a:avLst/>
            <a:gdLst>
              <a:gd name="connsiteX0" fmla="*/ 0 w 1507576"/>
              <a:gd name="connsiteY0" fmla="*/ 0 h 2514781"/>
              <a:gd name="connsiteX1" fmla="*/ 1507576 w 1507576"/>
              <a:gd name="connsiteY1" fmla="*/ 0 h 2514781"/>
              <a:gd name="connsiteX2" fmla="*/ 1507576 w 1507576"/>
              <a:gd name="connsiteY2" fmla="*/ 2514781 h 2514781"/>
              <a:gd name="connsiteX3" fmla="*/ 0 w 1507576"/>
              <a:gd name="connsiteY3" fmla="*/ 2514781 h 2514781"/>
            </a:gdLst>
            <a:ahLst/>
            <a:cxnLst>
              <a:cxn ang="0">
                <a:pos x="connsiteX0" y="connsiteY0"/>
              </a:cxn>
              <a:cxn ang="0">
                <a:pos x="connsiteX1" y="connsiteY1"/>
              </a:cxn>
              <a:cxn ang="0">
                <a:pos x="connsiteX2" y="connsiteY2"/>
              </a:cxn>
              <a:cxn ang="0">
                <a:pos x="connsiteX3" y="connsiteY3"/>
              </a:cxn>
            </a:cxnLst>
            <a:rect l="l" t="t" r="r" b="b"/>
            <a:pathLst>
              <a:path w="1507576" h="2514781">
                <a:moveTo>
                  <a:pt x="0" y="0"/>
                </a:moveTo>
                <a:lnTo>
                  <a:pt x="1507576" y="0"/>
                </a:lnTo>
                <a:lnTo>
                  <a:pt x="1507576" y="2514781"/>
                </a:lnTo>
                <a:lnTo>
                  <a:pt x="0" y="2514781"/>
                </a:lnTo>
                <a:close/>
              </a:path>
            </a:pathLst>
          </a:custGeom>
        </p:spPr>
        <p:txBody>
          <a:bodyPr wrap="square">
            <a:noAutofit/>
          </a:bodyPr>
          <a:lstStyle/>
          <a:p>
            <a:pPr fontAlgn="auto"/>
            <a:endParaRPr lang="zh-CN" altLang="en-US" strike="noStrike"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8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433167" y="1872283"/>
            <a:ext cx="1853594" cy="1852976"/>
          </a:xfrm>
          <a:custGeom>
            <a:avLst/>
            <a:gdLst>
              <a:gd name="connsiteX0" fmla="*/ 926797 w 1853594"/>
              <a:gd name="connsiteY0" fmla="*/ 0 h 1852976"/>
              <a:gd name="connsiteX1" fmla="*/ 1853594 w 1853594"/>
              <a:gd name="connsiteY1" fmla="*/ 926488 h 1852976"/>
              <a:gd name="connsiteX2" fmla="*/ 926797 w 1853594"/>
              <a:gd name="connsiteY2" fmla="*/ 1852976 h 1852976"/>
              <a:gd name="connsiteX3" fmla="*/ 0 w 1853594"/>
              <a:gd name="connsiteY3" fmla="*/ 926488 h 1852976"/>
              <a:gd name="connsiteX4" fmla="*/ 926797 w 1853594"/>
              <a:gd name="connsiteY4" fmla="*/ 0 h 1852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3594" h="1852976">
                <a:moveTo>
                  <a:pt x="926797" y="0"/>
                </a:moveTo>
                <a:cubicBezTo>
                  <a:pt x="1438653" y="0"/>
                  <a:pt x="1853594" y="414803"/>
                  <a:pt x="1853594" y="926488"/>
                </a:cubicBezTo>
                <a:cubicBezTo>
                  <a:pt x="1853594" y="1438173"/>
                  <a:pt x="1438653" y="1852976"/>
                  <a:pt x="926797" y="1852976"/>
                </a:cubicBezTo>
                <a:cubicBezTo>
                  <a:pt x="414941" y="1852976"/>
                  <a:pt x="0" y="1438173"/>
                  <a:pt x="0" y="926488"/>
                </a:cubicBezTo>
                <a:cubicBezTo>
                  <a:pt x="0" y="414803"/>
                  <a:pt x="414941" y="0"/>
                  <a:pt x="926797" y="0"/>
                </a:cubicBezTo>
                <a:close/>
              </a:path>
            </a:pathLst>
          </a:custGeom>
          <a:ln w="12700">
            <a:solidFill>
              <a:schemeClr val="accent2"/>
            </a:solidFill>
          </a:ln>
        </p:spPr>
        <p:txBody>
          <a:bodyPr wrap="square">
            <a:noAutofit/>
          </a:bodyPr>
          <a:lstStyle/>
          <a:p>
            <a:pPr fontAlgn="auto"/>
            <a:endParaRPr lang="zh-CN" altLang="en-US" strike="noStrike" noProof="1"/>
          </a:p>
        </p:txBody>
      </p:sp>
      <p:sp>
        <p:nvSpPr>
          <p:cNvPr id="13" name="图片占位符 12"/>
          <p:cNvSpPr>
            <a:spLocks noGrp="1"/>
          </p:cNvSpPr>
          <p:nvPr>
            <p:ph type="pic" sz="quarter" idx="11"/>
          </p:nvPr>
        </p:nvSpPr>
        <p:spPr>
          <a:xfrm>
            <a:off x="3923858" y="1872283"/>
            <a:ext cx="1853594" cy="1852976"/>
          </a:xfrm>
          <a:custGeom>
            <a:avLst/>
            <a:gdLst>
              <a:gd name="connsiteX0" fmla="*/ 926797 w 1853594"/>
              <a:gd name="connsiteY0" fmla="*/ 0 h 1852976"/>
              <a:gd name="connsiteX1" fmla="*/ 1853594 w 1853594"/>
              <a:gd name="connsiteY1" fmla="*/ 926488 h 1852976"/>
              <a:gd name="connsiteX2" fmla="*/ 926797 w 1853594"/>
              <a:gd name="connsiteY2" fmla="*/ 1852976 h 1852976"/>
              <a:gd name="connsiteX3" fmla="*/ 0 w 1853594"/>
              <a:gd name="connsiteY3" fmla="*/ 926488 h 1852976"/>
              <a:gd name="connsiteX4" fmla="*/ 926797 w 1853594"/>
              <a:gd name="connsiteY4" fmla="*/ 0 h 1852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3594" h="1852976">
                <a:moveTo>
                  <a:pt x="926797" y="0"/>
                </a:moveTo>
                <a:cubicBezTo>
                  <a:pt x="1438653" y="0"/>
                  <a:pt x="1853594" y="414803"/>
                  <a:pt x="1853594" y="926488"/>
                </a:cubicBezTo>
                <a:cubicBezTo>
                  <a:pt x="1853594" y="1438173"/>
                  <a:pt x="1438653" y="1852976"/>
                  <a:pt x="926797" y="1852976"/>
                </a:cubicBezTo>
                <a:cubicBezTo>
                  <a:pt x="414941" y="1852976"/>
                  <a:pt x="0" y="1438173"/>
                  <a:pt x="0" y="926488"/>
                </a:cubicBezTo>
                <a:cubicBezTo>
                  <a:pt x="0" y="414803"/>
                  <a:pt x="414941" y="0"/>
                  <a:pt x="926797" y="0"/>
                </a:cubicBezTo>
                <a:close/>
              </a:path>
            </a:pathLst>
          </a:custGeom>
          <a:ln w="12700">
            <a:solidFill>
              <a:schemeClr val="accent2"/>
            </a:solidFill>
          </a:ln>
        </p:spPr>
        <p:txBody>
          <a:bodyPr wrap="square">
            <a:noAutofit/>
          </a:bodyPr>
          <a:lstStyle/>
          <a:p>
            <a:pPr fontAlgn="auto"/>
            <a:endParaRPr lang="zh-CN" altLang="en-US" strike="noStrike" noProof="1"/>
          </a:p>
        </p:txBody>
      </p:sp>
      <p:sp>
        <p:nvSpPr>
          <p:cNvPr id="14" name="图片占位符 13"/>
          <p:cNvSpPr>
            <a:spLocks noGrp="1"/>
          </p:cNvSpPr>
          <p:nvPr>
            <p:ph type="pic" sz="quarter" idx="12"/>
          </p:nvPr>
        </p:nvSpPr>
        <p:spPr>
          <a:xfrm>
            <a:off x="6414549" y="1872283"/>
            <a:ext cx="1853594" cy="1852976"/>
          </a:xfrm>
          <a:custGeom>
            <a:avLst/>
            <a:gdLst>
              <a:gd name="connsiteX0" fmla="*/ 926797 w 1853594"/>
              <a:gd name="connsiteY0" fmla="*/ 0 h 1852976"/>
              <a:gd name="connsiteX1" fmla="*/ 1853594 w 1853594"/>
              <a:gd name="connsiteY1" fmla="*/ 926488 h 1852976"/>
              <a:gd name="connsiteX2" fmla="*/ 926797 w 1853594"/>
              <a:gd name="connsiteY2" fmla="*/ 1852976 h 1852976"/>
              <a:gd name="connsiteX3" fmla="*/ 0 w 1853594"/>
              <a:gd name="connsiteY3" fmla="*/ 926488 h 1852976"/>
              <a:gd name="connsiteX4" fmla="*/ 926797 w 1853594"/>
              <a:gd name="connsiteY4" fmla="*/ 0 h 1852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3594" h="1852976">
                <a:moveTo>
                  <a:pt x="926797" y="0"/>
                </a:moveTo>
                <a:cubicBezTo>
                  <a:pt x="1438653" y="0"/>
                  <a:pt x="1853594" y="414803"/>
                  <a:pt x="1853594" y="926488"/>
                </a:cubicBezTo>
                <a:cubicBezTo>
                  <a:pt x="1853594" y="1438173"/>
                  <a:pt x="1438653" y="1852976"/>
                  <a:pt x="926797" y="1852976"/>
                </a:cubicBezTo>
                <a:cubicBezTo>
                  <a:pt x="414941" y="1852976"/>
                  <a:pt x="0" y="1438173"/>
                  <a:pt x="0" y="926488"/>
                </a:cubicBezTo>
                <a:cubicBezTo>
                  <a:pt x="0" y="414803"/>
                  <a:pt x="414941" y="0"/>
                  <a:pt x="926797" y="0"/>
                </a:cubicBezTo>
                <a:close/>
              </a:path>
            </a:pathLst>
          </a:custGeom>
          <a:ln w="12700">
            <a:solidFill>
              <a:schemeClr val="accent2"/>
            </a:solidFill>
          </a:ln>
        </p:spPr>
        <p:txBody>
          <a:bodyPr wrap="square">
            <a:noAutofit/>
          </a:bodyPr>
          <a:lstStyle/>
          <a:p>
            <a:pPr fontAlgn="auto"/>
            <a:endParaRPr lang="zh-CN" altLang="en-US" strike="noStrike" noProof="1"/>
          </a:p>
        </p:txBody>
      </p:sp>
      <p:sp>
        <p:nvSpPr>
          <p:cNvPr id="15" name="图片占位符 14"/>
          <p:cNvSpPr>
            <a:spLocks noGrp="1"/>
          </p:cNvSpPr>
          <p:nvPr>
            <p:ph type="pic" sz="quarter" idx="13"/>
          </p:nvPr>
        </p:nvSpPr>
        <p:spPr>
          <a:xfrm>
            <a:off x="8905240" y="1872283"/>
            <a:ext cx="1853594" cy="1852976"/>
          </a:xfrm>
          <a:custGeom>
            <a:avLst/>
            <a:gdLst>
              <a:gd name="connsiteX0" fmla="*/ 926797 w 1853594"/>
              <a:gd name="connsiteY0" fmla="*/ 0 h 1852976"/>
              <a:gd name="connsiteX1" fmla="*/ 1853594 w 1853594"/>
              <a:gd name="connsiteY1" fmla="*/ 926488 h 1852976"/>
              <a:gd name="connsiteX2" fmla="*/ 926797 w 1853594"/>
              <a:gd name="connsiteY2" fmla="*/ 1852976 h 1852976"/>
              <a:gd name="connsiteX3" fmla="*/ 0 w 1853594"/>
              <a:gd name="connsiteY3" fmla="*/ 926488 h 1852976"/>
              <a:gd name="connsiteX4" fmla="*/ 926797 w 1853594"/>
              <a:gd name="connsiteY4" fmla="*/ 0 h 1852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3594" h="1852976">
                <a:moveTo>
                  <a:pt x="926797" y="0"/>
                </a:moveTo>
                <a:cubicBezTo>
                  <a:pt x="1438653" y="0"/>
                  <a:pt x="1853594" y="414803"/>
                  <a:pt x="1853594" y="926488"/>
                </a:cubicBezTo>
                <a:cubicBezTo>
                  <a:pt x="1853594" y="1438173"/>
                  <a:pt x="1438653" y="1852976"/>
                  <a:pt x="926797" y="1852976"/>
                </a:cubicBezTo>
                <a:cubicBezTo>
                  <a:pt x="414941" y="1852976"/>
                  <a:pt x="0" y="1438173"/>
                  <a:pt x="0" y="926488"/>
                </a:cubicBezTo>
                <a:cubicBezTo>
                  <a:pt x="0" y="414803"/>
                  <a:pt x="414941" y="0"/>
                  <a:pt x="926797" y="0"/>
                </a:cubicBezTo>
                <a:close/>
              </a:path>
            </a:pathLst>
          </a:custGeom>
          <a:ln w="12700">
            <a:solidFill>
              <a:schemeClr val="accent2"/>
            </a:solidFill>
          </a:ln>
        </p:spPr>
        <p:txBody>
          <a:bodyPr wrap="square">
            <a:noAutofit/>
          </a:bodyPr>
          <a:lstStyle/>
          <a:p>
            <a:pPr fontAlgn="auto"/>
            <a:endParaRPr lang="zh-CN"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074" name="矩形 3"/>
          <p:cNvSpPr/>
          <p:nvPr userDrawn="1"/>
        </p:nvSpPr>
        <p:spPr>
          <a:xfrm>
            <a:off x="8324850" y="6545263"/>
            <a:ext cx="776288" cy="246062"/>
          </a:xfrm>
          <a:prstGeom prst="rect">
            <a:avLst/>
          </a:prstGeom>
          <a:noFill/>
          <a:ln w="9525">
            <a:noFill/>
          </a:ln>
        </p:spPr>
        <p:txBody>
          <a:bodyPr wrap="square" anchor="t" anchorCtr="0">
            <a:spAutoFit/>
          </a:bodyPr>
          <a:lstStyle/>
          <a:p>
            <a:pPr lvl="0" defTabSz="914400"/>
            <a:r>
              <a:rPr lang="en-US" altLang="zh-CN" sz="100" dirty="0">
                <a:solidFill>
                  <a:srgbClr val="FFFFFF"/>
                </a:solidFill>
                <a:latin typeface="Calibri" panose="020F0502020204030204"/>
                <a:ea typeface="宋体" panose="02010600030101010101" pitchFamily="2" charset="-122"/>
              </a:rPr>
              <a:t>PPT</a:t>
            </a:r>
            <a:r>
              <a:rPr lang="zh-CN" altLang="en-US" sz="100" dirty="0">
                <a:solidFill>
                  <a:srgbClr val="FFFFFF"/>
                </a:solidFill>
                <a:latin typeface="Calibri" panose="020F0502020204030204"/>
                <a:ea typeface="宋体" panose="02010600030101010101" pitchFamily="2" charset="-122"/>
              </a:rPr>
              <a:t>模板下载：</a:t>
            </a:r>
            <a:r>
              <a:rPr lang="en-US" altLang="zh-CN" sz="100" dirty="0">
                <a:solidFill>
                  <a:srgbClr val="FFFFFF"/>
                </a:solidFill>
                <a:latin typeface="Calibri" panose="020F0502020204030204"/>
                <a:ea typeface="宋体" panose="02010600030101010101" pitchFamily="2" charset="-122"/>
              </a:rPr>
              <a:t>www.1ppt.com/moban/     </a:t>
            </a:r>
            <a:r>
              <a:rPr lang="zh-CN" altLang="en-US" sz="100" dirty="0">
                <a:solidFill>
                  <a:srgbClr val="FFFFFF"/>
                </a:solidFill>
                <a:latin typeface="Calibri" panose="020F0502020204030204"/>
                <a:ea typeface="宋体" panose="02010600030101010101" pitchFamily="2" charset="-122"/>
              </a:rPr>
              <a:t>行业</a:t>
            </a:r>
            <a:r>
              <a:rPr lang="en-US" altLang="zh-CN" sz="100" dirty="0">
                <a:solidFill>
                  <a:srgbClr val="FFFFFF"/>
                </a:solidFill>
                <a:latin typeface="Calibri" panose="020F0502020204030204"/>
                <a:ea typeface="宋体" panose="02010600030101010101" pitchFamily="2" charset="-122"/>
              </a:rPr>
              <a:t>PPT</a:t>
            </a:r>
            <a:r>
              <a:rPr lang="zh-CN" altLang="en-US" sz="100" dirty="0">
                <a:solidFill>
                  <a:srgbClr val="FFFFFF"/>
                </a:solidFill>
                <a:latin typeface="Calibri" panose="020F0502020204030204"/>
                <a:ea typeface="宋体" panose="02010600030101010101" pitchFamily="2" charset="-122"/>
              </a:rPr>
              <a:t>模板：</a:t>
            </a:r>
            <a:r>
              <a:rPr lang="en-US" altLang="zh-CN" sz="100" dirty="0">
                <a:solidFill>
                  <a:srgbClr val="FFFFFF"/>
                </a:solidFill>
                <a:latin typeface="Calibri" panose="020F0502020204030204"/>
                <a:ea typeface="宋体" panose="02010600030101010101" pitchFamily="2" charset="-122"/>
              </a:rPr>
              <a:t>www.1ppt.com/hangye/ </a:t>
            </a:r>
          </a:p>
          <a:p>
            <a:pPr lvl="0" defTabSz="914400"/>
            <a:r>
              <a:rPr lang="zh-CN" altLang="en-US" sz="100" dirty="0">
                <a:solidFill>
                  <a:srgbClr val="FFFFFF"/>
                </a:solidFill>
                <a:latin typeface="Calibri" panose="020F0502020204030204"/>
                <a:ea typeface="宋体" panose="02010600030101010101" pitchFamily="2" charset="-122"/>
              </a:rPr>
              <a:t>节日</a:t>
            </a:r>
            <a:r>
              <a:rPr lang="en-US" altLang="zh-CN" sz="100" dirty="0">
                <a:solidFill>
                  <a:srgbClr val="FFFFFF"/>
                </a:solidFill>
                <a:latin typeface="Calibri" panose="020F0502020204030204"/>
                <a:ea typeface="宋体" panose="02010600030101010101" pitchFamily="2" charset="-122"/>
              </a:rPr>
              <a:t>PPT</a:t>
            </a:r>
            <a:r>
              <a:rPr lang="zh-CN" altLang="en-US" sz="100" dirty="0">
                <a:solidFill>
                  <a:srgbClr val="FFFFFF"/>
                </a:solidFill>
                <a:latin typeface="Calibri" panose="020F0502020204030204"/>
                <a:ea typeface="宋体" panose="02010600030101010101" pitchFamily="2" charset="-122"/>
              </a:rPr>
              <a:t>模板：</a:t>
            </a:r>
            <a:r>
              <a:rPr lang="en-US" altLang="zh-CN" sz="100" dirty="0">
                <a:solidFill>
                  <a:srgbClr val="FFFFFF"/>
                </a:solidFill>
                <a:latin typeface="Calibri" panose="020F0502020204030204"/>
                <a:ea typeface="宋体" panose="02010600030101010101" pitchFamily="2" charset="-122"/>
              </a:rPr>
              <a:t>www.1ppt.com/jieri/           PPT</a:t>
            </a:r>
            <a:r>
              <a:rPr lang="zh-CN" altLang="en-US" sz="100" dirty="0">
                <a:solidFill>
                  <a:srgbClr val="FFFFFF"/>
                </a:solidFill>
                <a:latin typeface="Calibri" panose="020F0502020204030204"/>
                <a:ea typeface="宋体" panose="02010600030101010101" pitchFamily="2" charset="-122"/>
              </a:rPr>
              <a:t>素材下载：</a:t>
            </a:r>
            <a:r>
              <a:rPr lang="en-US" altLang="zh-CN" sz="100" dirty="0">
                <a:solidFill>
                  <a:srgbClr val="FFFFFF"/>
                </a:solidFill>
                <a:latin typeface="Calibri" panose="020F0502020204030204"/>
                <a:ea typeface="宋体" panose="02010600030101010101" pitchFamily="2" charset="-122"/>
              </a:rPr>
              <a:t>www.1ppt.com/sucai/</a:t>
            </a:r>
          </a:p>
          <a:p>
            <a:pPr lvl="0" defTabSz="914400"/>
            <a:r>
              <a:rPr lang="en-US" altLang="zh-CN" sz="100" dirty="0">
                <a:solidFill>
                  <a:srgbClr val="FFFFFF"/>
                </a:solidFill>
                <a:latin typeface="Calibri" panose="020F0502020204030204"/>
                <a:ea typeface="宋体" panose="02010600030101010101" pitchFamily="2" charset="-122"/>
              </a:rPr>
              <a:t>PPT</a:t>
            </a:r>
            <a:r>
              <a:rPr lang="zh-CN" altLang="en-US" sz="100" dirty="0">
                <a:solidFill>
                  <a:srgbClr val="FFFFFF"/>
                </a:solidFill>
                <a:latin typeface="Calibri" panose="020F0502020204030204"/>
                <a:ea typeface="宋体" panose="02010600030101010101" pitchFamily="2" charset="-122"/>
              </a:rPr>
              <a:t>背景图片：</a:t>
            </a:r>
            <a:r>
              <a:rPr lang="en-US" altLang="zh-CN" sz="100" dirty="0">
                <a:solidFill>
                  <a:srgbClr val="FFFFFF"/>
                </a:solidFill>
                <a:latin typeface="Calibri" panose="020F0502020204030204"/>
                <a:ea typeface="宋体" panose="02010600030101010101" pitchFamily="2" charset="-122"/>
              </a:rPr>
              <a:t>www.1ppt.com/beijing/      PPT</a:t>
            </a:r>
            <a:r>
              <a:rPr lang="zh-CN" altLang="en-US" sz="100" dirty="0">
                <a:solidFill>
                  <a:srgbClr val="FFFFFF"/>
                </a:solidFill>
                <a:latin typeface="Calibri" panose="020F0502020204030204"/>
                <a:ea typeface="宋体" panose="02010600030101010101" pitchFamily="2" charset="-122"/>
              </a:rPr>
              <a:t>图表下载：</a:t>
            </a:r>
            <a:r>
              <a:rPr lang="en-US" altLang="zh-CN" sz="100" dirty="0">
                <a:solidFill>
                  <a:srgbClr val="FFFFFF"/>
                </a:solidFill>
                <a:latin typeface="Calibri" panose="020F0502020204030204"/>
                <a:ea typeface="宋体" panose="02010600030101010101" pitchFamily="2" charset="-122"/>
              </a:rPr>
              <a:t>www.1ppt.com/tubiao/      </a:t>
            </a:r>
          </a:p>
          <a:p>
            <a:pPr lvl="0" defTabSz="914400"/>
            <a:r>
              <a:rPr lang="zh-CN" altLang="en-US" sz="100" dirty="0">
                <a:solidFill>
                  <a:srgbClr val="FFFFFF"/>
                </a:solidFill>
                <a:latin typeface="Calibri" panose="020F0502020204030204"/>
                <a:ea typeface="宋体" panose="02010600030101010101" pitchFamily="2" charset="-122"/>
              </a:rPr>
              <a:t>优秀</a:t>
            </a:r>
            <a:r>
              <a:rPr lang="en-US" altLang="zh-CN" sz="100" dirty="0">
                <a:solidFill>
                  <a:srgbClr val="FFFFFF"/>
                </a:solidFill>
                <a:latin typeface="Calibri" panose="020F0502020204030204"/>
                <a:ea typeface="宋体" panose="02010600030101010101" pitchFamily="2" charset="-122"/>
              </a:rPr>
              <a:t>PPT</a:t>
            </a:r>
            <a:r>
              <a:rPr lang="zh-CN" altLang="en-US" sz="100" dirty="0">
                <a:solidFill>
                  <a:srgbClr val="FFFFFF"/>
                </a:solidFill>
                <a:latin typeface="Calibri" panose="020F0502020204030204"/>
                <a:ea typeface="宋体" panose="02010600030101010101" pitchFamily="2" charset="-122"/>
              </a:rPr>
              <a:t>下载：</a:t>
            </a:r>
            <a:r>
              <a:rPr lang="en-US" altLang="zh-CN" sz="100" dirty="0">
                <a:solidFill>
                  <a:srgbClr val="FFFFFF"/>
                </a:solidFill>
                <a:latin typeface="Calibri" panose="020F0502020204030204"/>
                <a:ea typeface="宋体" panose="02010600030101010101" pitchFamily="2" charset="-122"/>
              </a:rPr>
              <a:t>www.1ppt.com/xiazai/        PPT</a:t>
            </a:r>
            <a:r>
              <a:rPr lang="zh-CN" altLang="en-US" sz="100" dirty="0">
                <a:solidFill>
                  <a:srgbClr val="FFFFFF"/>
                </a:solidFill>
                <a:latin typeface="Calibri" panose="020F0502020204030204"/>
                <a:ea typeface="宋体" panose="02010600030101010101" pitchFamily="2" charset="-122"/>
              </a:rPr>
              <a:t>教程： </a:t>
            </a:r>
            <a:r>
              <a:rPr lang="en-US" altLang="zh-CN" sz="100" dirty="0">
                <a:solidFill>
                  <a:srgbClr val="FFFFFF"/>
                </a:solidFill>
                <a:latin typeface="Calibri" panose="020F0502020204030204"/>
                <a:ea typeface="宋体" panose="02010600030101010101" pitchFamily="2" charset="-122"/>
              </a:rPr>
              <a:t>www.1ppt.com/powerpoint/      </a:t>
            </a:r>
          </a:p>
          <a:p>
            <a:pPr lvl="0" defTabSz="914400"/>
            <a:r>
              <a:rPr lang="en-US" altLang="zh-CN" sz="100" dirty="0">
                <a:solidFill>
                  <a:srgbClr val="FFFFFF"/>
                </a:solidFill>
                <a:latin typeface="Calibri" panose="020F0502020204030204"/>
                <a:ea typeface="宋体" panose="02010600030101010101" pitchFamily="2" charset="-122"/>
              </a:rPr>
              <a:t>Word</a:t>
            </a:r>
            <a:r>
              <a:rPr lang="zh-CN" altLang="en-US" sz="100" dirty="0">
                <a:solidFill>
                  <a:srgbClr val="FFFFFF"/>
                </a:solidFill>
                <a:latin typeface="Calibri" panose="020F0502020204030204"/>
                <a:ea typeface="宋体" panose="02010600030101010101" pitchFamily="2" charset="-122"/>
              </a:rPr>
              <a:t>教程： </a:t>
            </a:r>
            <a:r>
              <a:rPr lang="en-US" altLang="zh-CN" sz="100" dirty="0">
                <a:solidFill>
                  <a:srgbClr val="FFFFFF"/>
                </a:solidFill>
                <a:latin typeface="Calibri" panose="020F0502020204030204"/>
                <a:ea typeface="宋体" panose="02010600030101010101" pitchFamily="2" charset="-122"/>
              </a:rPr>
              <a:t>www.1ppt.com/word/              Excel</a:t>
            </a:r>
            <a:r>
              <a:rPr lang="zh-CN" altLang="en-US" sz="100" dirty="0">
                <a:solidFill>
                  <a:srgbClr val="FFFFFF"/>
                </a:solidFill>
                <a:latin typeface="Calibri" panose="020F0502020204030204"/>
                <a:ea typeface="宋体" panose="02010600030101010101" pitchFamily="2" charset="-122"/>
              </a:rPr>
              <a:t>教程：</a:t>
            </a:r>
            <a:r>
              <a:rPr lang="en-US" altLang="zh-CN" sz="100" dirty="0">
                <a:solidFill>
                  <a:srgbClr val="FFFFFF"/>
                </a:solidFill>
                <a:latin typeface="Calibri" panose="020F0502020204030204"/>
                <a:ea typeface="宋体" panose="02010600030101010101" pitchFamily="2" charset="-122"/>
              </a:rPr>
              <a:t>www.1ppt.com/excel/  </a:t>
            </a:r>
          </a:p>
          <a:p>
            <a:pPr lvl="0" defTabSz="914400"/>
            <a:r>
              <a:rPr lang="zh-CN" altLang="en-US" sz="100" dirty="0">
                <a:solidFill>
                  <a:srgbClr val="FFFFFF"/>
                </a:solidFill>
                <a:latin typeface="Calibri" panose="020F0502020204030204"/>
                <a:ea typeface="宋体" panose="02010600030101010101" pitchFamily="2" charset="-122"/>
              </a:rPr>
              <a:t>资料下载：</a:t>
            </a:r>
            <a:r>
              <a:rPr lang="en-US" altLang="zh-CN" sz="100" dirty="0">
                <a:solidFill>
                  <a:srgbClr val="FFFFFF"/>
                </a:solidFill>
                <a:latin typeface="Calibri" panose="020F0502020204030204"/>
                <a:ea typeface="宋体" panose="02010600030101010101" pitchFamily="2" charset="-122"/>
              </a:rPr>
              <a:t>www.1ppt.com/ziliao/                PPT</a:t>
            </a:r>
            <a:r>
              <a:rPr lang="zh-CN" altLang="en-US" sz="100" dirty="0">
                <a:solidFill>
                  <a:srgbClr val="FFFFFF"/>
                </a:solidFill>
                <a:latin typeface="Calibri" panose="020F0502020204030204"/>
                <a:ea typeface="宋体" panose="02010600030101010101" pitchFamily="2" charset="-122"/>
              </a:rPr>
              <a:t>课件下载：</a:t>
            </a:r>
            <a:r>
              <a:rPr lang="en-US" altLang="zh-CN" sz="100" dirty="0">
                <a:solidFill>
                  <a:srgbClr val="FFFFFF"/>
                </a:solidFill>
                <a:latin typeface="Calibri" panose="020F0502020204030204"/>
                <a:ea typeface="宋体" panose="02010600030101010101" pitchFamily="2" charset="-122"/>
              </a:rPr>
              <a:t>www.1ppt.com/kejian/ </a:t>
            </a:r>
          </a:p>
          <a:p>
            <a:pPr lvl="0" defTabSz="914400"/>
            <a:r>
              <a:rPr lang="zh-CN" altLang="en-US" sz="100" dirty="0">
                <a:solidFill>
                  <a:srgbClr val="FFFFFF"/>
                </a:solidFill>
                <a:latin typeface="Calibri" panose="020F0502020204030204"/>
                <a:ea typeface="宋体" panose="02010600030101010101" pitchFamily="2" charset="-122"/>
              </a:rPr>
              <a:t>范文下载：</a:t>
            </a:r>
            <a:r>
              <a:rPr lang="en-US" altLang="zh-CN" sz="100" dirty="0">
                <a:solidFill>
                  <a:srgbClr val="FFFFFF"/>
                </a:solidFill>
                <a:latin typeface="Calibri" panose="020F0502020204030204"/>
                <a:ea typeface="宋体" panose="02010600030101010101" pitchFamily="2" charset="-122"/>
              </a:rPr>
              <a:t>www.1ppt.com/fanwen/             </a:t>
            </a:r>
            <a:r>
              <a:rPr lang="zh-CN" altLang="en-US" sz="100" dirty="0">
                <a:solidFill>
                  <a:srgbClr val="FFFFFF"/>
                </a:solidFill>
                <a:latin typeface="Calibri" panose="020F0502020204030204"/>
                <a:ea typeface="宋体" panose="02010600030101010101" pitchFamily="2" charset="-122"/>
              </a:rPr>
              <a:t>试卷下载：</a:t>
            </a:r>
            <a:r>
              <a:rPr lang="en-US" altLang="zh-CN" sz="100" dirty="0">
                <a:solidFill>
                  <a:srgbClr val="FFFFFF"/>
                </a:solidFill>
                <a:latin typeface="Calibri" panose="020F0502020204030204"/>
                <a:ea typeface="宋体" panose="02010600030101010101" pitchFamily="2" charset="-122"/>
              </a:rPr>
              <a:t>www.1ppt.com/shiti/  </a:t>
            </a:r>
          </a:p>
          <a:p>
            <a:pPr lvl="0" defTabSz="914400"/>
            <a:r>
              <a:rPr lang="zh-CN" altLang="en-US" sz="100" dirty="0">
                <a:solidFill>
                  <a:srgbClr val="FFFFFF"/>
                </a:solidFill>
                <a:latin typeface="Calibri" panose="020F0502020204030204"/>
                <a:ea typeface="宋体" panose="02010600030101010101" pitchFamily="2" charset="-122"/>
              </a:rPr>
              <a:t>教案下载：</a:t>
            </a:r>
            <a:r>
              <a:rPr lang="en-US" altLang="zh-CN" sz="100" dirty="0">
                <a:solidFill>
                  <a:srgbClr val="FFFFFF"/>
                </a:solidFill>
                <a:latin typeface="Calibri" panose="020F0502020204030204"/>
                <a:ea typeface="宋体" panose="02010600030101010101" pitchFamily="2" charset="-122"/>
              </a:rPr>
              <a:t>www.1ppt.com/jiaoan/        </a:t>
            </a:r>
          </a:p>
          <a:p>
            <a:pPr lvl="0" defTabSz="914400"/>
            <a:r>
              <a:rPr lang="zh-CN" altLang="en-US" sz="100" dirty="0">
                <a:solidFill>
                  <a:srgbClr val="FFFFFF"/>
                </a:solidFill>
                <a:latin typeface="Calibri" panose="020F0502020204030204"/>
                <a:ea typeface="宋体" panose="02010600030101010101" pitchFamily="2" charset="-122"/>
              </a:rPr>
              <a:t>字体下载：</a:t>
            </a:r>
            <a:r>
              <a:rPr lang="en-US" altLang="zh-CN" sz="100" dirty="0">
                <a:solidFill>
                  <a:srgbClr val="FFFFFF"/>
                </a:solidFill>
                <a:latin typeface="Calibri" panose="020F0502020204030204"/>
                <a:ea typeface="宋体" panose="02010600030101010101" pitchFamily="2" charset="-122"/>
              </a:rPr>
              <a:t>www.1ppt.com/ziti/</a:t>
            </a:r>
          </a:p>
          <a:p>
            <a:pPr lvl="0" defTabSz="914400"/>
            <a:r>
              <a:rPr lang="en-US" altLang="zh-CN" sz="100" dirty="0">
                <a:solidFill>
                  <a:srgbClr val="FFFFFF"/>
                </a:solidFill>
                <a:latin typeface="Calibri" panose="020F0502020204030204"/>
                <a:ea typeface="宋体" panose="02010600030101010101" pitchFamily="2" charset="-122"/>
              </a:rPr>
              <a:t> </a:t>
            </a:r>
            <a:endParaRPr lang="zh-CN" altLang="en-US" sz="100" dirty="0">
              <a:solidFill>
                <a:srgbClr val="FFFFFF"/>
              </a:solidFill>
              <a:latin typeface="Calibri" panose="020F0502020204030204"/>
              <a:ea typeface="宋体" panose="02010600030101010101" pitchFamily="2" charset="-122"/>
            </a:endParaRPr>
          </a:p>
        </p:txBody>
      </p:sp>
      <p:sp>
        <p:nvSpPr>
          <p:cNvPr id="2" name="标题 1"/>
          <p:cNvSpPr>
            <a:spLocks noGrp="1"/>
          </p:cNvSpPr>
          <p:nvPr>
            <p:ph type="title"/>
          </p:nvPr>
        </p:nvSpPr>
        <p:spPr>
          <a:xfrm>
            <a:off x="609600" y="274638"/>
            <a:ext cx="10972800" cy="1143000"/>
          </a:xfrm>
          <a:prstGeom prst="rect">
            <a:avLst/>
          </a:prstGeom>
        </p:spPr>
        <p:txBody>
          <a:bodyPr/>
          <a:lstStyle/>
          <a:p>
            <a:pPr fontAlgn="auto"/>
            <a:r>
              <a:rPr lang="zh-CN" altLang="en-US" strike="noStrike" noProof="1"/>
              <a:t>单击此处编辑母版标题样式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3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816621" y="1981200"/>
            <a:ext cx="2750984" cy="1719365"/>
          </a:xfrm>
          <a:custGeom>
            <a:avLst/>
            <a:gdLst>
              <a:gd name="connsiteX0" fmla="*/ 106515 w 2750984"/>
              <a:gd name="connsiteY0" fmla="*/ 0 h 1719365"/>
              <a:gd name="connsiteX1" fmla="*/ 2644469 w 2750984"/>
              <a:gd name="connsiteY1" fmla="*/ 0 h 1719365"/>
              <a:gd name="connsiteX2" fmla="*/ 2750984 w 2750984"/>
              <a:gd name="connsiteY2" fmla="*/ 106515 h 1719365"/>
              <a:gd name="connsiteX3" fmla="*/ 2750984 w 2750984"/>
              <a:gd name="connsiteY3" fmla="*/ 1612850 h 1719365"/>
              <a:gd name="connsiteX4" fmla="*/ 2644469 w 2750984"/>
              <a:gd name="connsiteY4" fmla="*/ 1719365 h 1719365"/>
              <a:gd name="connsiteX5" fmla="*/ 106515 w 2750984"/>
              <a:gd name="connsiteY5" fmla="*/ 1719365 h 1719365"/>
              <a:gd name="connsiteX6" fmla="*/ 0 w 2750984"/>
              <a:gd name="connsiteY6" fmla="*/ 1612850 h 1719365"/>
              <a:gd name="connsiteX7" fmla="*/ 0 w 2750984"/>
              <a:gd name="connsiteY7" fmla="*/ 106515 h 1719365"/>
              <a:gd name="connsiteX8" fmla="*/ 106515 w 2750984"/>
              <a:gd name="connsiteY8" fmla="*/ 0 h 1719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984" h="1719365">
                <a:moveTo>
                  <a:pt x="106515" y="0"/>
                </a:moveTo>
                <a:lnTo>
                  <a:pt x="2644469" y="0"/>
                </a:lnTo>
                <a:cubicBezTo>
                  <a:pt x="2703296" y="0"/>
                  <a:pt x="2750984" y="47688"/>
                  <a:pt x="2750984" y="106515"/>
                </a:cubicBezTo>
                <a:lnTo>
                  <a:pt x="2750984" y="1612850"/>
                </a:lnTo>
                <a:cubicBezTo>
                  <a:pt x="2750984" y="1671677"/>
                  <a:pt x="2703296" y="1719365"/>
                  <a:pt x="2644469" y="1719365"/>
                </a:cubicBezTo>
                <a:lnTo>
                  <a:pt x="106515" y="1719365"/>
                </a:lnTo>
                <a:cubicBezTo>
                  <a:pt x="47688" y="1719365"/>
                  <a:pt x="0" y="1671677"/>
                  <a:pt x="0" y="1612850"/>
                </a:cubicBezTo>
                <a:lnTo>
                  <a:pt x="0" y="106515"/>
                </a:lnTo>
                <a:cubicBezTo>
                  <a:pt x="0" y="47688"/>
                  <a:pt x="47688" y="0"/>
                  <a:pt x="106515" y="0"/>
                </a:cubicBezTo>
                <a:close/>
              </a:path>
            </a:pathLst>
          </a:custGeom>
        </p:spPr>
        <p:txBody>
          <a:bodyPr wrap="square">
            <a:noAutofit/>
          </a:bodyPr>
          <a:lstStyle/>
          <a:p>
            <a:pPr fontAlgn="auto"/>
            <a:endParaRPr lang="zh-CN" altLang="en-US" strike="noStrike" noProof="1"/>
          </a:p>
        </p:txBody>
      </p:sp>
      <p:sp>
        <p:nvSpPr>
          <p:cNvPr id="12" name="图片占位符 11"/>
          <p:cNvSpPr>
            <a:spLocks noGrp="1"/>
          </p:cNvSpPr>
          <p:nvPr>
            <p:ph type="pic" sz="quarter" idx="11"/>
          </p:nvPr>
        </p:nvSpPr>
        <p:spPr>
          <a:xfrm>
            <a:off x="7639387" y="1981200"/>
            <a:ext cx="2750984" cy="1719365"/>
          </a:xfrm>
          <a:custGeom>
            <a:avLst/>
            <a:gdLst>
              <a:gd name="connsiteX0" fmla="*/ 106515 w 2750984"/>
              <a:gd name="connsiteY0" fmla="*/ 0 h 1719365"/>
              <a:gd name="connsiteX1" fmla="*/ 2644469 w 2750984"/>
              <a:gd name="connsiteY1" fmla="*/ 0 h 1719365"/>
              <a:gd name="connsiteX2" fmla="*/ 2750984 w 2750984"/>
              <a:gd name="connsiteY2" fmla="*/ 106515 h 1719365"/>
              <a:gd name="connsiteX3" fmla="*/ 2750984 w 2750984"/>
              <a:gd name="connsiteY3" fmla="*/ 1612850 h 1719365"/>
              <a:gd name="connsiteX4" fmla="*/ 2644469 w 2750984"/>
              <a:gd name="connsiteY4" fmla="*/ 1719365 h 1719365"/>
              <a:gd name="connsiteX5" fmla="*/ 106515 w 2750984"/>
              <a:gd name="connsiteY5" fmla="*/ 1719365 h 1719365"/>
              <a:gd name="connsiteX6" fmla="*/ 0 w 2750984"/>
              <a:gd name="connsiteY6" fmla="*/ 1612850 h 1719365"/>
              <a:gd name="connsiteX7" fmla="*/ 0 w 2750984"/>
              <a:gd name="connsiteY7" fmla="*/ 106515 h 1719365"/>
              <a:gd name="connsiteX8" fmla="*/ 106515 w 2750984"/>
              <a:gd name="connsiteY8" fmla="*/ 0 h 1719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984" h="1719365">
                <a:moveTo>
                  <a:pt x="106515" y="0"/>
                </a:moveTo>
                <a:lnTo>
                  <a:pt x="2644469" y="0"/>
                </a:lnTo>
                <a:cubicBezTo>
                  <a:pt x="2703296" y="0"/>
                  <a:pt x="2750984" y="47688"/>
                  <a:pt x="2750984" y="106515"/>
                </a:cubicBezTo>
                <a:lnTo>
                  <a:pt x="2750984" y="1612850"/>
                </a:lnTo>
                <a:cubicBezTo>
                  <a:pt x="2750984" y="1671677"/>
                  <a:pt x="2703296" y="1719365"/>
                  <a:pt x="2644469" y="1719365"/>
                </a:cubicBezTo>
                <a:lnTo>
                  <a:pt x="106515" y="1719365"/>
                </a:lnTo>
                <a:cubicBezTo>
                  <a:pt x="47688" y="1719365"/>
                  <a:pt x="0" y="1671677"/>
                  <a:pt x="0" y="1612850"/>
                </a:cubicBezTo>
                <a:lnTo>
                  <a:pt x="0" y="106515"/>
                </a:lnTo>
                <a:cubicBezTo>
                  <a:pt x="0" y="47688"/>
                  <a:pt x="47688" y="0"/>
                  <a:pt x="106515" y="0"/>
                </a:cubicBezTo>
                <a:close/>
              </a:path>
            </a:pathLst>
          </a:custGeom>
        </p:spPr>
        <p:txBody>
          <a:bodyPr wrap="square">
            <a:noAutofit/>
          </a:bodyPr>
          <a:lstStyle/>
          <a:p>
            <a:pPr fontAlgn="auto"/>
            <a:endParaRPr lang="zh-CN" altLang="en-US" strike="noStrike" noProof="1"/>
          </a:p>
        </p:txBody>
      </p:sp>
      <p:sp>
        <p:nvSpPr>
          <p:cNvPr id="11" name="图片占位符 10"/>
          <p:cNvSpPr>
            <a:spLocks noGrp="1"/>
          </p:cNvSpPr>
          <p:nvPr>
            <p:ph type="pic" sz="quarter" idx="12"/>
          </p:nvPr>
        </p:nvSpPr>
        <p:spPr>
          <a:xfrm>
            <a:off x="4739541" y="3878161"/>
            <a:ext cx="2750984" cy="1719365"/>
          </a:xfrm>
          <a:custGeom>
            <a:avLst/>
            <a:gdLst>
              <a:gd name="connsiteX0" fmla="*/ 106515 w 2750984"/>
              <a:gd name="connsiteY0" fmla="*/ 0 h 1719365"/>
              <a:gd name="connsiteX1" fmla="*/ 2644469 w 2750984"/>
              <a:gd name="connsiteY1" fmla="*/ 0 h 1719365"/>
              <a:gd name="connsiteX2" fmla="*/ 2750984 w 2750984"/>
              <a:gd name="connsiteY2" fmla="*/ 106515 h 1719365"/>
              <a:gd name="connsiteX3" fmla="*/ 2750984 w 2750984"/>
              <a:gd name="connsiteY3" fmla="*/ 1612850 h 1719365"/>
              <a:gd name="connsiteX4" fmla="*/ 2644469 w 2750984"/>
              <a:gd name="connsiteY4" fmla="*/ 1719365 h 1719365"/>
              <a:gd name="connsiteX5" fmla="*/ 106515 w 2750984"/>
              <a:gd name="connsiteY5" fmla="*/ 1719365 h 1719365"/>
              <a:gd name="connsiteX6" fmla="*/ 0 w 2750984"/>
              <a:gd name="connsiteY6" fmla="*/ 1612850 h 1719365"/>
              <a:gd name="connsiteX7" fmla="*/ 0 w 2750984"/>
              <a:gd name="connsiteY7" fmla="*/ 106515 h 1719365"/>
              <a:gd name="connsiteX8" fmla="*/ 106515 w 2750984"/>
              <a:gd name="connsiteY8" fmla="*/ 0 h 1719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984" h="1719365">
                <a:moveTo>
                  <a:pt x="106515" y="0"/>
                </a:moveTo>
                <a:lnTo>
                  <a:pt x="2644469" y="0"/>
                </a:lnTo>
                <a:cubicBezTo>
                  <a:pt x="2703296" y="0"/>
                  <a:pt x="2750984" y="47688"/>
                  <a:pt x="2750984" y="106515"/>
                </a:cubicBezTo>
                <a:lnTo>
                  <a:pt x="2750984" y="1612850"/>
                </a:lnTo>
                <a:cubicBezTo>
                  <a:pt x="2750984" y="1671677"/>
                  <a:pt x="2703296" y="1719365"/>
                  <a:pt x="2644469" y="1719365"/>
                </a:cubicBezTo>
                <a:lnTo>
                  <a:pt x="106515" y="1719365"/>
                </a:lnTo>
                <a:cubicBezTo>
                  <a:pt x="47688" y="1719365"/>
                  <a:pt x="0" y="1671677"/>
                  <a:pt x="0" y="1612850"/>
                </a:cubicBezTo>
                <a:lnTo>
                  <a:pt x="0" y="106515"/>
                </a:lnTo>
                <a:cubicBezTo>
                  <a:pt x="0" y="47688"/>
                  <a:pt x="47688" y="0"/>
                  <a:pt x="106515" y="0"/>
                </a:cubicBezTo>
                <a:close/>
              </a:path>
            </a:pathLst>
          </a:custGeom>
        </p:spPr>
        <p:txBody>
          <a:bodyPr wrap="square">
            <a:noAutofit/>
          </a:bodyPr>
          <a:lstStyle/>
          <a:p>
            <a:pPr fontAlgn="auto"/>
            <a:endParaRPr lang="zh-CN" altLang="en-US"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8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343472" y="2101308"/>
            <a:ext cx="2376264" cy="1705156"/>
          </a:xfrm>
          <a:custGeom>
            <a:avLst/>
            <a:gdLst>
              <a:gd name="connsiteX0" fmla="*/ 0 w 2376264"/>
              <a:gd name="connsiteY0" fmla="*/ 0 h 1705156"/>
              <a:gd name="connsiteX1" fmla="*/ 2376264 w 2376264"/>
              <a:gd name="connsiteY1" fmla="*/ 0 h 1705156"/>
              <a:gd name="connsiteX2" fmla="*/ 2376264 w 2376264"/>
              <a:gd name="connsiteY2" fmla="*/ 1705156 h 1705156"/>
              <a:gd name="connsiteX3" fmla="*/ 0 w 2376264"/>
              <a:gd name="connsiteY3" fmla="*/ 1705156 h 1705156"/>
            </a:gdLst>
            <a:ahLst/>
            <a:cxnLst>
              <a:cxn ang="0">
                <a:pos x="connsiteX0" y="connsiteY0"/>
              </a:cxn>
              <a:cxn ang="0">
                <a:pos x="connsiteX1" y="connsiteY1"/>
              </a:cxn>
              <a:cxn ang="0">
                <a:pos x="connsiteX2" y="connsiteY2"/>
              </a:cxn>
              <a:cxn ang="0">
                <a:pos x="connsiteX3" y="connsiteY3"/>
              </a:cxn>
            </a:cxnLst>
            <a:rect l="l" t="t" r="r" b="b"/>
            <a:pathLst>
              <a:path w="2376264" h="1705156">
                <a:moveTo>
                  <a:pt x="0" y="0"/>
                </a:moveTo>
                <a:lnTo>
                  <a:pt x="2376264" y="0"/>
                </a:lnTo>
                <a:lnTo>
                  <a:pt x="2376264" y="1705156"/>
                </a:lnTo>
                <a:lnTo>
                  <a:pt x="0" y="1705156"/>
                </a:lnTo>
                <a:close/>
              </a:path>
            </a:pathLst>
          </a:custGeom>
          <a:ln w="12700">
            <a:solidFill>
              <a:schemeClr val="bg1"/>
            </a:solidFill>
          </a:ln>
        </p:spPr>
        <p:txBody>
          <a:bodyPr wrap="square">
            <a:noAutofit/>
          </a:bodyPr>
          <a:lstStyle/>
          <a:p>
            <a:pPr fontAlgn="auto"/>
            <a:endParaRPr lang="zh-CN" altLang="en-US" strike="noStrike" noProof="1"/>
          </a:p>
        </p:txBody>
      </p:sp>
      <p:sp>
        <p:nvSpPr>
          <p:cNvPr id="14" name="图片占位符 13"/>
          <p:cNvSpPr>
            <a:spLocks noGrp="1"/>
          </p:cNvSpPr>
          <p:nvPr>
            <p:ph type="pic" sz="quarter" idx="11"/>
          </p:nvPr>
        </p:nvSpPr>
        <p:spPr>
          <a:xfrm>
            <a:off x="3719736" y="3806464"/>
            <a:ext cx="2376264" cy="1705158"/>
          </a:xfrm>
          <a:custGeom>
            <a:avLst/>
            <a:gdLst>
              <a:gd name="connsiteX0" fmla="*/ 0 w 2376264"/>
              <a:gd name="connsiteY0" fmla="*/ 0 h 1705158"/>
              <a:gd name="connsiteX1" fmla="*/ 2376264 w 2376264"/>
              <a:gd name="connsiteY1" fmla="*/ 0 h 1705158"/>
              <a:gd name="connsiteX2" fmla="*/ 2376264 w 2376264"/>
              <a:gd name="connsiteY2" fmla="*/ 1705158 h 1705158"/>
              <a:gd name="connsiteX3" fmla="*/ 0 w 2376264"/>
              <a:gd name="connsiteY3" fmla="*/ 1705158 h 1705158"/>
            </a:gdLst>
            <a:ahLst/>
            <a:cxnLst>
              <a:cxn ang="0">
                <a:pos x="connsiteX0" y="connsiteY0"/>
              </a:cxn>
              <a:cxn ang="0">
                <a:pos x="connsiteX1" y="connsiteY1"/>
              </a:cxn>
              <a:cxn ang="0">
                <a:pos x="connsiteX2" y="connsiteY2"/>
              </a:cxn>
              <a:cxn ang="0">
                <a:pos x="connsiteX3" y="connsiteY3"/>
              </a:cxn>
            </a:cxnLst>
            <a:rect l="l" t="t" r="r" b="b"/>
            <a:pathLst>
              <a:path w="2376264" h="1705158">
                <a:moveTo>
                  <a:pt x="0" y="0"/>
                </a:moveTo>
                <a:lnTo>
                  <a:pt x="2376264" y="0"/>
                </a:lnTo>
                <a:lnTo>
                  <a:pt x="2376264" y="1705158"/>
                </a:lnTo>
                <a:lnTo>
                  <a:pt x="0" y="1705158"/>
                </a:lnTo>
                <a:close/>
              </a:path>
            </a:pathLst>
          </a:custGeom>
          <a:ln w="12700">
            <a:solidFill>
              <a:schemeClr val="bg1"/>
            </a:solidFill>
          </a:ln>
        </p:spPr>
        <p:txBody>
          <a:bodyPr wrap="square">
            <a:noAutofit/>
          </a:bodyPr>
          <a:lstStyle/>
          <a:p>
            <a:pPr fontAlgn="auto"/>
            <a:endParaRPr lang="zh-CN" altLang="en-US" strike="noStrike" noProof="1"/>
          </a:p>
        </p:txBody>
      </p:sp>
      <p:sp>
        <p:nvSpPr>
          <p:cNvPr id="13" name="图片占位符 12"/>
          <p:cNvSpPr>
            <a:spLocks noGrp="1"/>
          </p:cNvSpPr>
          <p:nvPr>
            <p:ph type="pic" sz="quarter" idx="12"/>
          </p:nvPr>
        </p:nvSpPr>
        <p:spPr>
          <a:xfrm>
            <a:off x="6096000" y="2101308"/>
            <a:ext cx="2376264" cy="1705156"/>
          </a:xfrm>
          <a:custGeom>
            <a:avLst/>
            <a:gdLst>
              <a:gd name="connsiteX0" fmla="*/ 0 w 2376264"/>
              <a:gd name="connsiteY0" fmla="*/ 0 h 1705156"/>
              <a:gd name="connsiteX1" fmla="*/ 2376264 w 2376264"/>
              <a:gd name="connsiteY1" fmla="*/ 0 h 1705156"/>
              <a:gd name="connsiteX2" fmla="*/ 2376264 w 2376264"/>
              <a:gd name="connsiteY2" fmla="*/ 1705156 h 1705156"/>
              <a:gd name="connsiteX3" fmla="*/ 0 w 2376264"/>
              <a:gd name="connsiteY3" fmla="*/ 1705156 h 1705156"/>
            </a:gdLst>
            <a:ahLst/>
            <a:cxnLst>
              <a:cxn ang="0">
                <a:pos x="connsiteX0" y="connsiteY0"/>
              </a:cxn>
              <a:cxn ang="0">
                <a:pos x="connsiteX1" y="connsiteY1"/>
              </a:cxn>
              <a:cxn ang="0">
                <a:pos x="connsiteX2" y="connsiteY2"/>
              </a:cxn>
              <a:cxn ang="0">
                <a:pos x="connsiteX3" y="connsiteY3"/>
              </a:cxn>
            </a:cxnLst>
            <a:rect l="l" t="t" r="r" b="b"/>
            <a:pathLst>
              <a:path w="2376264" h="1705156">
                <a:moveTo>
                  <a:pt x="0" y="0"/>
                </a:moveTo>
                <a:lnTo>
                  <a:pt x="2376264" y="0"/>
                </a:lnTo>
                <a:lnTo>
                  <a:pt x="2376264" y="1705156"/>
                </a:lnTo>
                <a:lnTo>
                  <a:pt x="0" y="1705156"/>
                </a:lnTo>
                <a:close/>
              </a:path>
            </a:pathLst>
          </a:custGeom>
          <a:ln w="12700">
            <a:solidFill>
              <a:schemeClr val="bg1"/>
            </a:solidFill>
          </a:ln>
        </p:spPr>
        <p:txBody>
          <a:bodyPr wrap="square">
            <a:noAutofit/>
          </a:bodyPr>
          <a:lstStyle/>
          <a:p>
            <a:pPr fontAlgn="auto"/>
            <a:endParaRPr lang="zh-CN" altLang="en-US" strike="noStrike" noProof="1"/>
          </a:p>
        </p:txBody>
      </p:sp>
      <p:sp>
        <p:nvSpPr>
          <p:cNvPr id="15" name="图片占位符 14"/>
          <p:cNvSpPr>
            <a:spLocks noGrp="1"/>
          </p:cNvSpPr>
          <p:nvPr>
            <p:ph type="pic" sz="quarter" idx="13"/>
          </p:nvPr>
        </p:nvSpPr>
        <p:spPr>
          <a:xfrm>
            <a:off x="8472264" y="3806464"/>
            <a:ext cx="2376264" cy="1705158"/>
          </a:xfrm>
          <a:custGeom>
            <a:avLst/>
            <a:gdLst>
              <a:gd name="connsiteX0" fmla="*/ 0 w 2376264"/>
              <a:gd name="connsiteY0" fmla="*/ 0 h 1705158"/>
              <a:gd name="connsiteX1" fmla="*/ 2376264 w 2376264"/>
              <a:gd name="connsiteY1" fmla="*/ 0 h 1705158"/>
              <a:gd name="connsiteX2" fmla="*/ 2376264 w 2376264"/>
              <a:gd name="connsiteY2" fmla="*/ 1705158 h 1705158"/>
              <a:gd name="connsiteX3" fmla="*/ 0 w 2376264"/>
              <a:gd name="connsiteY3" fmla="*/ 1705158 h 1705158"/>
            </a:gdLst>
            <a:ahLst/>
            <a:cxnLst>
              <a:cxn ang="0">
                <a:pos x="connsiteX0" y="connsiteY0"/>
              </a:cxn>
              <a:cxn ang="0">
                <a:pos x="connsiteX1" y="connsiteY1"/>
              </a:cxn>
              <a:cxn ang="0">
                <a:pos x="connsiteX2" y="connsiteY2"/>
              </a:cxn>
              <a:cxn ang="0">
                <a:pos x="connsiteX3" y="connsiteY3"/>
              </a:cxn>
            </a:cxnLst>
            <a:rect l="l" t="t" r="r" b="b"/>
            <a:pathLst>
              <a:path w="2376264" h="1705158">
                <a:moveTo>
                  <a:pt x="0" y="0"/>
                </a:moveTo>
                <a:lnTo>
                  <a:pt x="2376264" y="0"/>
                </a:lnTo>
                <a:lnTo>
                  <a:pt x="2376264" y="1705158"/>
                </a:lnTo>
                <a:lnTo>
                  <a:pt x="0" y="1705158"/>
                </a:lnTo>
                <a:close/>
              </a:path>
            </a:pathLst>
          </a:custGeom>
          <a:ln w="12700">
            <a:solidFill>
              <a:schemeClr val="bg1"/>
            </a:solidFill>
          </a:ln>
        </p:spPr>
        <p:txBody>
          <a:bodyPr wrap="square">
            <a:noAutofit/>
          </a:bodyPr>
          <a:lstStyle/>
          <a:p>
            <a:pPr fontAlgn="auto"/>
            <a:endParaRPr lang="zh-CN"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5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540122" y="2138763"/>
            <a:ext cx="2128676" cy="2128676"/>
          </a:xfrm>
          <a:custGeom>
            <a:avLst/>
            <a:gdLst>
              <a:gd name="connsiteX0" fmla="*/ 1064506 w 2128676"/>
              <a:gd name="connsiteY0" fmla="*/ 0 h 2128676"/>
              <a:gd name="connsiteX1" fmla="*/ 1261062 w 2128676"/>
              <a:gd name="connsiteY1" fmla="*/ 81417 h 2128676"/>
              <a:gd name="connsiteX2" fmla="*/ 2047260 w 2128676"/>
              <a:gd name="connsiteY2" fmla="*/ 867615 h 2128676"/>
              <a:gd name="connsiteX3" fmla="*/ 2047260 w 2128676"/>
              <a:gd name="connsiteY3" fmla="*/ 1260726 h 2128676"/>
              <a:gd name="connsiteX4" fmla="*/ 1260726 w 2128676"/>
              <a:gd name="connsiteY4" fmla="*/ 2047260 h 2128676"/>
              <a:gd name="connsiteX5" fmla="*/ 867615 w 2128676"/>
              <a:gd name="connsiteY5" fmla="*/ 2047260 h 2128676"/>
              <a:gd name="connsiteX6" fmla="*/ 81417 w 2128676"/>
              <a:gd name="connsiteY6" fmla="*/ 1261062 h 2128676"/>
              <a:gd name="connsiteX7" fmla="*/ 81417 w 2128676"/>
              <a:gd name="connsiteY7" fmla="*/ 867950 h 2128676"/>
              <a:gd name="connsiteX8" fmla="*/ 867950 w 2128676"/>
              <a:gd name="connsiteY8" fmla="*/ 81417 h 2128676"/>
              <a:gd name="connsiteX9" fmla="*/ 1064506 w 2128676"/>
              <a:gd name="connsiteY9" fmla="*/ 0 h 2128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28676" h="2128676">
                <a:moveTo>
                  <a:pt x="1064506" y="0"/>
                </a:moveTo>
                <a:cubicBezTo>
                  <a:pt x="1135645" y="0"/>
                  <a:pt x="1206784" y="27139"/>
                  <a:pt x="1261062" y="81417"/>
                </a:cubicBezTo>
                <a:lnTo>
                  <a:pt x="2047260" y="867615"/>
                </a:lnTo>
                <a:cubicBezTo>
                  <a:pt x="2155815" y="976170"/>
                  <a:pt x="2155815" y="1152171"/>
                  <a:pt x="2047260" y="1260726"/>
                </a:cubicBezTo>
                <a:lnTo>
                  <a:pt x="1260726" y="2047260"/>
                </a:lnTo>
                <a:cubicBezTo>
                  <a:pt x="1152171" y="2155815"/>
                  <a:pt x="976170" y="2155815"/>
                  <a:pt x="867615" y="2047260"/>
                </a:cubicBezTo>
                <a:lnTo>
                  <a:pt x="81417" y="1261062"/>
                </a:lnTo>
                <a:cubicBezTo>
                  <a:pt x="-27138" y="1152507"/>
                  <a:pt x="-27138" y="976505"/>
                  <a:pt x="81417" y="867950"/>
                </a:cubicBezTo>
                <a:lnTo>
                  <a:pt x="867950" y="81417"/>
                </a:lnTo>
                <a:cubicBezTo>
                  <a:pt x="922227" y="27139"/>
                  <a:pt x="993367" y="0"/>
                  <a:pt x="1064506" y="0"/>
                </a:cubicBezTo>
                <a:close/>
              </a:path>
            </a:pathLst>
          </a:custGeom>
        </p:spPr>
        <p:txBody>
          <a:bodyPr wrap="square">
            <a:noAutofit/>
          </a:bodyPr>
          <a:lstStyle/>
          <a:p>
            <a:pPr fontAlgn="auto"/>
            <a:endParaRPr lang="zh-CN" altLang="en-US" strike="noStrike" noProof="1"/>
          </a:p>
        </p:txBody>
      </p:sp>
      <p:sp>
        <p:nvSpPr>
          <p:cNvPr id="13" name="图片占位符 12"/>
          <p:cNvSpPr>
            <a:spLocks noGrp="1"/>
          </p:cNvSpPr>
          <p:nvPr>
            <p:ph type="pic" sz="quarter" idx="11"/>
          </p:nvPr>
        </p:nvSpPr>
        <p:spPr>
          <a:xfrm>
            <a:off x="3867815" y="2138763"/>
            <a:ext cx="2128676" cy="2128676"/>
          </a:xfrm>
          <a:custGeom>
            <a:avLst/>
            <a:gdLst>
              <a:gd name="connsiteX0" fmla="*/ 1064506 w 2128676"/>
              <a:gd name="connsiteY0" fmla="*/ 0 h 2128676"/>
              <a:gd name="connsiteX1" fmla="*/ 1261062 w 2128676"/>
              <a:gd name="connsiteY1" fmla="*/ 81417 h 2128676"/>
              <a:gd name="connsiteX2" fmla="*/ 2047260 w 2128676"/>
              <a:gd name="connsiteY2" fmla="*/ 867615 h 2128676"/>
              <a:gd name="connsiteX3" fmla="*/ 2047260 w 2128676"/>
              <a:gd name="connsiteY3" fmla="*/ 1260726 h 2128676"/>
              <a:gd name="connsiteX4" fmla="*/ 1260727 w 2128676"/>
              <a:gd name="connsiteY4" fmla="*/ 2047260 h 2128676"/>
              <a:gd name="connsiteX5" fmla="*/ 867615 w 2128676"/>
              <a:gd name="connsiteY5" fmla="*/ 2047260 h 2128676"/>
              <a:gd name="connsiteX6" fmla="*/ 81417 w 2128676"/>
              <a:gd name="connsiteY6" fmla="*/ 1261062 h 2128676"/>
              <a:gd name="connsiteX7" fmla="*/ 81417 w 2128676"/>
              <a:gd name="connsiteY7" fmla="*/ 867950 h 2128676"/>
              <a:gd name="connsiteX8" fmla="*/ 867950 w 2128676"/>
              <a:gd name="connsiteY8" fmla="*/ 81417 h 2128676"/>
              <a:gd name="connsiteX9" fmla="*/ 1064506 w 2128676"/>
              <a:gd name="connsiteY9" fmla="*/ 0 h 2128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28676" h="2128676">
                <a:moveTo>
                  <a:pt x="1064506" y="0"/>
                </a:moveTo>
                <a:cubicBezTo>
                  <a:pt x="1135645" y="0"/>
                  <a:pt x="1206784" y="27139"/>
                  <a:pt x="1261062" y="81417"/>
                </a:cubicBezTo>
                <a:lnTo>
                  <a:pt x="2047260" y="867615"/>
                </a:lnTo>
                <a:cubicBezTo>
                  <a:pt x="2155815" y="976170"/>
                  <a:pt x="2155815" y="1152171"/>
                  <a:pt x="2047260" y="1260726"/>
                </a:cubicBezTo>
                <a:lnTo>
                  <a:pt x="1260727" y="2047260"/>
                </a:lnTo>
                <a:cubicBezTo>
                  <a:pt x="1152172" y="2155815"/>
                  <a:pt x="976170" y="2155815"/>
                  <a:pt x="867615" y="2047260"/>
                </a:cubicBezTo>
                <a:lnTo>
                  <a:pt x="81417" y="1261062"/>
                </a:lnTo>
                <a:cubicBezTo>
                  <a:pt x="-27138" y="1152507"/>
                  <a:pt x="-27138" y="976505"/>
                  <a:pt x="81417" y="867950"/>
                </a:cubicBezTo>
                <a:lnTo>
                  <a:pt x="867950" y="81417"/>
                </a:lnTo>
                <a:cubicBezTo>
                  <a:pt x="922227" y="27139"/>
                  <a:pt x="993366" y="0"/>
                  <a:pt x="1064506" y="0"/>
                </a:cubicBezTo>
                <a:close/>
              </a:path>
            </a:pathLst>
          </a:custGeom>
        </p:spPr>
        <p:txBody>
          <a:bodyPr wrap="square">
            <a:noAutofit/>
          </a:bodyPr>
          <a:lstStyle/>
          <a:p>
            <a:pPr fontAlgn="auto"/>
            <a:endParaRPr lang="zh-CN" altLang="en-US" strike="noStrike" noProof="1"/>
          </a:p>
        </p:txBody>
      </p:sp>
      <p:sp>
        <p:nvSpPr>
          <p:cNvPr id="14" name="图片占位符 13"/>
          <p:cNvSpPr>
            <a:spLocks noGrp="1"/>
          </p:cNvSpPr>
          <p:nvPr>
            <p:ph type="pic" sz="quarter" idx="12"/>
          </p:nvPr>
        </p:nvSpPr>
        <p:spPr>
          <a:xfrm>
            <a:off x="6195509" y="2138763"/>
            <a:ext cx="2128676" cy="2128676"/>
          </a:xfrm>
          <a:custGeom>
            <a:avLst/>
            <a:gdLst>
              <a:gd name="connsiteX0" fmla="*/ 1064506 w 2128676"/>
              <a:gd name="connsiteY0" fmla="*/ 0 h 2128676"/>
              <a:gd name="connsiteX1" fmla="*/ 1261062 w 2128676"/>
              <a:gd name="connsiteY1" fmla="*/ 81417 h 2128676"/>
              <a:gd name="connsiteX2" fmla="*/ 2047260 w 2128676"/>
              <a:gd name="connsiteY2" fmla="*/ 867615 h 2128676"/>
              <a:gd name="connsiteX3" fmla="*/ 2047260 w 2128676"/>
              <a:gd name="connsiteY3" fmla="*/ 1260726 h 2128676"/>
              <a:gd name="connsiteX4" fmla="*/ 1260727 w 2128676"/>
              <a:gd name="connsiteY4" fmla="*/ 2047260 h 2128676"/>
              <a:gd name="connsiteX5" fmla="*/ 867615 w 2128676"/>
              <a:gd name="connsiteY5" fmla="*/ 2047260 h 2128676"/>
              <a:gd name="connsiteX6" fmla="*/ 81417 w 2128676"/>
              <a:gd name="connsiteY6" fmla="*/ 1261062 h 2128676"/>
              <a:gd name="connsiteX7" fmla="*/ 81417 w 2128676"/>
              <a:gd name="connsiteY7" fmla="*/ 867950 h 2128676"/>
              <a:gd name="connsiteX8" fmla="*/ 867950 w 2128676"/>
              <a:gd name="connsiteY8" fmla="*/ 81417 h 2128676"/>
              <a:gd name="connsiteX9" fmla="*/ 1064506 w 2128676"/>
              <a:gd name="connsiteY9" fmla="*/ 0 h 2128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28676" h="2128676">
                <a:moveTo>
                  <a:pt x="1064506" y="0"/>
                </a:moveTo>
                <a:cubicBezTo>
                  <a:pt x="1135645" y="0"/>
                  <a:pt x="1206784" y="27139"/>
                  <a:pt x="1261062" y="81417"/>
                </a:cubicBezTo>
                <a:lnTo>
                  <a:pt x="2047260" y="867615"/>
                </a:lnTo>
                <a:cubicBezTo>
                  <a:pt x="2155815" y="976170"/>
                  <a:pt x="2155815" y="1152171"/>
                  <a:pt x="2047260" y="1260726"/>
                </a:cubicBezTo>
                <a:lnTo>
                  <a:pt x="1260727" y="2047260"/>
                </a:lnTo>
                <a:cubicBezTo>
                  <a:pt x="1152172" y="2155815"/>
                  <a:pt x="976170" y="2155815"/>
                  <a:pt x="867615" y="2047260"/>
                </a:cubicBezTo>
                <a:lnTo>
                  <a:pt x="81417" y="1261062"/>
                </a:lnTo>
                <a:cubicBezTo>
                  <a:pt x="-27138" y="1152507"/>
                  <a:pt x="-27138" y="976505"/>
                  <a:pt x="81417" y="867950"/>
                </a:cubicBezTo>
                <a:lnTo>
                  <a:pt x="867950" y="81417"/>
                </a:lnTo>
                <a:cubicBezTo>
                  <a:pt x="922227" y="27139"/>
                  <a:pt x="993367" y="0"/>
                  <a:pt x="1064506" y="0"/>
                </a:cubicBezTo>
                <a:close/>
              </a:path>
            </a:pathLst>
          </a:custGeom>
        </p:spPr>
        <p:txBody>
          <a:bodyPr wrap="square">
            <a:noAutofit/>
          </a:bodyPr>
          <a:lstStyle/>
          <a:p>
            <a:pPr fontAlgn="auto"/>
            <a:endParaRPr lang="zh-CN" altLang="en-US" strike="noStrike" noProof="1"/>
          </a:p>
        </p:txBody>
      </p:sp>
      <p:sp>
        <p:nvSpPr>
          <p:cNvPr id="15" name="图片占位符 14"/>
          <p:cNvSpPr>
            <a:spLocks noGrp="1"/>
          </p:cNvSpPr>
          <p:nvPr>
            <p:ph type="pic" sz="quarter" idx="13"/>
          </p:nvPr>
        </p:nvSpPr>
        <p:spPr>
          <a:xfrm>
            <a:off x="8523201" y="2138763"/>
            <a:ext cx="2128677" cy="2128676"/>
          </a:xfrm>
          <a:custGeom>
            <a:avLst/>
            <a:gdLst>
              <a:gd name="connsiteX0" fmla="*/ 1064507 w 2128677"/>
              <a:gd name="connsiteY0" fmla="*/ 0 h 2128676"/>
              <a:gd name="connsiteX1" fmla="*/ 1261062 w 2128677"/>
              <a:gd name="connsiteY1" fmla="*/ 81417 h 2128676"/>
              <a:gd name="connsiteX2" fmla="*/ 2047261 w 2128677"/>
              <a:gd name="connsiteY2" fmla="*/ 867615 h 2128676"/>
              <a:gd name="connsiteX3" fmla="*/ 2047261 w 2128677"/>
              <a:gd name="connsiteY3" fmla="*/ 1260726 h 2128676"/>
              <a:gd name="connsiteX4" fmla="*/ 1260727 w 2128677"/>
              <a:gd name="connsiteY4" fmla="*/ 2047260 h 2128676"/>
              <a:gd name="connsiteX5" fmla="*/ 867616 w 2128677"/>
              <a:gd name="connsiteY5" fmla="*/ 2047260 h 2128676"/>
              <a:gd name="connsiteX6" fmla="*/ 81417 w 2128677"/>
              <a:gd name="connsiteY6" fmla="*/ 1261062 h 2128676"/>
              <a:gd name="connsiteX7" fmla="*/ 81417 w 2128677"/>
              <a:gd name="connsiteY7" fmla="*/ 867950 h 2128676"/>
              <a:gd name="connsiteX8" fmla="*/ 867951 w 2128677"/>
              <a:gd name="connsiteY8" fmla="*/ 81417 h 2128676"/>
              <a:gd name="connsiteX9" fmla="*/ 1064507 w 2128677"/>
              <a:gd name="connsiteY9" fmla="*/ 0 h 2128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28677" h="2128676">
                <a:moveTo>
                  <a:pt x="1064507" y="0"/>
                </a:moveTo>
                <a:cubicBezTo>
                  <a:pt x="1135645" y="0"/>
                  <a:pt x="1206784" y="27139"/>
                  <a:pt x="1261062" y="81417"/>
                </a:cubicBezTo>
                <a:lnTo>
                  <a:pt x="2047261" y="867615"/>
                </a:lnTo>
                <a:cubicBezTo>
                  <a:pt x="2155816" y="976170"/>
                  <a:pt x="2155816" y="1152171"/>
                  <a:pt x="2047261" y="1260726"/>
                </a:cubicBezTo>
                <a:lnTo>
                  <a:pt x="1260727" y="2047260"/>
                </a:lnTo>
                <a:cubicBezTo>
                  <a:pt x="1152172" y="2155815"/>
                  <a:pt x="976171" y="2155815"/>
                  <a:pt x="867616" y="2047260"/>
                </a:cubicBezTo>
                <a:lnTo>
                  <a:pt x="81417" y="1261062"/>
                </a:lnTo>
                <a:cubicBezTo>
                  <a:pt x="-27138" y="1152507"/>
                  <a:pt x="-27138" y="976505"/>
                  <a:pt x="81417" y="867950"/>
                </a:cubicBezTo>
                <a:lnTo>
                  <a:pt x="867951" y="81417"/>
                </a:lnTo>
                <a:cubicBezTo>
                  <a:pt x="922229" y="27139"/>
                  <a:pt x="993368" y="0"/>
                  <a:pt x="1064507" y="0"/>
                </a:cubicBezTo>
                <a:close/>
              </a:path>
            </a:pathLst>
          </a:custGeom>
        </p:spPr>
        <p:txBody>
          <a:bodyPr wrap="square">
            <a:noAutofit/>
          </a:bodyPr>
          <a:lstStyle/>
          <a:p>
            <a:pPr fontAlgn="auto"/>
            <a:endParaRPr lang="zh-CN"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70" y="2090420"/>
            <a:ext cx="12192000" cy="2819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cxnSp>
        <p:nvCxnSpPr>
          <p:cNvPr id="4" name="直接连接符 3"/>
          <p:cNvCxnSpPr/>
          <p:nvPr/>
        </p:nvCxnSpPr>
        <p:spPr>
          <a:xfrm>
            <a:off x="3517900" y="752475"/>
            <a:ext cx="86741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4711700" y="1062038"/>
            <a:ext cx="74803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096000" y="1370013"/>
            <a:ext cx="6096000"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 name="平行四边形 9"/>
          <p:cNvSpPr/>
          <p:nvPr/>
        </p:nvSpPr>
        <p:spPr>
          <a:xfrm>
            <a:off x="874713" y="1920875"/>
            <a:ext cx="3059113" cy="398463"/>
          </a:xfrm>
          <a:prstGeom prst="parallelogram">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3" name="任意多边形 12"/>
          <p:cNvSpPr/>
          <p:nvPr/>
        </p:nvSpPr>
        <p:spPr>
          <a:xfrm>
            <a:off x="9363075" y="4300538"/>
            <a:ext cx="660400" cy="1314450"/>
          </a:xfrm>
          <a:custGeom>
            <a:avLst/>
            <a:gdLst>
              <a:gd name="connsiteX0" fmla="*/ 260195 w 524147"/>
              <a:gd name="connsiteY0" fmla="*/ 0 h 1040778"/>
              <a:gd name="connsiteX1" fmla="*/ 524147 w 524147"/>
              <a:gd name="connsiteY1" fmla="*/ 0 h 1040778"/>
              <a:gd name="connsiteX2" fmla="*/ 263952 w 524147"/>
              <a:gd name="connsiteY2" fmla="*/ 1040778 h 1040778"/>
              <a:gd name="connsiteX3" fmla="*/ 0 w 524147"/>
              <a:gd name="connsiteY3" fmla="*/ 1040778 h 1040778"/>
            </a:gdLst>
            <a:ahLst/>
            <a:cxnLst>
              <a:cxn ang="0">
                <a:pos x="connsiteX0" y="connsiteY0"/>
              </a:cxn>
              <a:cxn ang="0">
                <a:pos x="connsiteX1" y="connsiteY1"/>
              </a:cxn>
              <a:cxn ang="0">
                <a:pos x="connsiteX2" y="connsiteY2"/>
              </a:cxn>
              <a:cxn ang="0">
                <a:pos x="connsiteX3" y="connsiteY3"/>
              </a:cxn>
            </a:cxnLst>
            <a:rect l="l" t="t" r="r" b="b"/>
            <a:pathLst>
              <a:path w="524147" h="1040778">
                <a:moveTo>
                  <a:pt x="260195" y="0"/>
                </a:moveTo>
                <a:lnTo>
                  <a:pt x="524147" y="0"/>
                </a:lnTo>
                <a:lnTo>
                  <a:pt x="263952" y="1040778"/>
                </a:lnTo>
                <a:lnTo>
                  <a:pt x="0" y="104077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4" name="任意多边形 13"/>
          <p:cNvSpPr/>
          <p:nvPr/>
        </p:nvSpPr>
        <p:spPr>
          <a:xfrm>
            <a:off x="9785350" y="4300538"/>
            <a:ext cx="661988" cy="1314450"/>
          </a:xfrm>
          <a:custGeom>
            <a:avLst/>
            <a:gdLst>
              <a:gd name="connsiteX0" fmla="*/ 260195 w 524147"/>
              <a:gd name="connsiteY0" fmla="*/ 0 h 1040778"/>
              <a:gd name="connsiteX1" fmla="*/ 524147 w 524147"/>
              <a:gd name="connsiteY1" fmla="*/ 0 h 1040778"/>
              <a:gd name="connsiteX2" fmla="*/ 263952 w 524147"/>
              <a:gd name="connsiteY2" fmla="*/ 1040778 h 1040778"/>
              <a:gd name="connsiteX3" fmla="*/ 0 w 524147"/>
              <a:gd name="connsiteY3" fmla="*/ 1040778 h 1040778"/>
            </a:gdLst>
            <a:ahLst/>
            <a:cxnLst>
              <a:cxn ang="0">
                <a:pos x="connsiteX0" y="connsiteY0"/>
              </a:cxn>
              <a:cxn ang="0">
                <a:pos x="connsiteX1" y="connsiteY1"/>
              </a:cxn>
              <a:cxn ang="0">
                <a:pos x="connsiteX2" y="connsiteY2"/>
              </a:cxn>
              <a:cxn ang="0">
                <a:pos x="connsiteX3" y="connsiteY3"/>
              </a:cxn>
            </a:cxnLst>
            <a:rect l="l" t="t" r="r" b="b"/>
            <a:pathLst>
              <a:path w="524147" h="1040778">
                <a:moveTo>
                  <a:pt x="260195" y="0"/>
                </a:moveTo>
                <a:lnTo>
                  <a:pt x="524147" y="0"/>
                </a:lnTo>
                <a:lnTo>
                  <a:pt x="263952" y="1040778"/>
                </a:lnTo>
                <a:lnTo>
                  <a:pt x="0" y="104077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5" name="任意多边形 14"/>
          <p:cNvSpPr/>
          <p:nvPr/>
        </p:nvSpPr>
        <p:spPr>
          <a:xfrm>
            <a:off x="10207625" y="4300538"/>
            <a:ext cx="661988" cy="1314450"/>
          </a:xfrm>
          <a:custGeom>
            <a:avLst/>
            <a:gdLst>
              <a:gd name="connsiteX0" fmla="*/ 260195 w 524147"/>
              <a:gd name="connsiteY0" fmla="*/ 0 h 1040778"/>
              <a:gd name="connsiteX1" fmla="*/ 524147 w 524147"/>
              <a:gd name="connsiteY1" fmla="*/ 0 h 1040778"/>
              <a:gd name="connsiteX2" fmla="*/ 263952 w 524147"/>
              <a:gd name="connsiteY2" fmla="*/ 1040778 h 1040778"/>
              <a:gd name="connsiteX3" fmla="*/ 0 w 524147"/>
              <a:gd name="connsiteY3" fmla="*/ 1040778 h 1040778"/>
            </a:gdLst>
            <a:ahLst/>
            <a:cxnLst>
              <a:cxn ang="0">
                <a:pos x="connsiteX0" y="connsiteY0"/>
              </a:cxn>
              <a:cxn ang="0">
                <a:pos x="connsiteX1" y="connsiteY1"/>
              </a:cxn>
              <a:cxn ang="0">
                <a:pos x="connsiteX2" y="connsiteY2"/>
              </a:cxn>
              <a:cxn ang="0">
                <a:pos x="connsiteX3" y="connsiteY3"/>
              </a:cxn>
            </a:cxnLst>
            <a:rect l="l" t="t" r="r" b="b"/>
            <a:pathLst>
              <a:path w="524147" h="1040778">
                <a:moveTo>
                  <a:pt x="260195" y="0"/>
                </a:moveTo>
                <a:lnTo>
                  <a:pt x="524147" y="0"/>
                </a:lnTo>
                <a:lnTo>
                  <a:pt x="263952" y="1040778"/>
                </a:lnTo>
                <a:lnTo>
                  <a:pt x="0" y="104077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6" name="任意多边形 15"/>
          <p:cNvSpPr/>
          <p:nvPr/>
        </p:nvSpPr>
        <p:spPr>
          <a:xfrm>
            <a:off x="10629900" y="4300538"/>
            <a:ext cx="661988" cy="1314450"/>
          </a:xfrm>
          <a:custGeom>
            <a:avLst/>
            <a:gdLst>
              <a:gd name="connsiteX0" fmla="*/ 260195 w 524147"/>
              <a:gd name="connsiteY0" fmla="*/ 0 h 1040778"/>
              <a:gd name="connsiteX1" fmla="*/ 524147 w 524147"/>
              <a:gd name="connsiteY1" fmla="*/ 0 h 1040778"/>
              <a:gd name="connsiteX2" fmla="*/ 263952 w 524147"/>
              <a:gd name="connsiteY2" fmla="*/ 1040778 h 1040778"/>
              <a:gd name="connsiteX3" fmla="*/ 0 w 524147"/>
              <a:gd name="connsiteY3" fmla="*/ 1040778 h 1040778"/>
            </a:gdLst>
            <a:ahLst/>
            <a:cxnLst>
              <a:cxn ang="0">
                <a:pos x="connsiteX0" y="connsiteY0"/>
              </a:cxn>
              <a:cxn ang="0">
                <a:pos x="connsiteX1" y="connsiteY1"/>
              </a:cxn>
              <a:cxn ang="0">
                <a:pos x="connsiteX2" y="connsiteY2"/>
              </a:cxn>
              <a:cxn ang="0">
                <a:pos x="connsiteX3" y="connsiteY3"/>
              </a:cxn>
            </a:cxnLst>
            <a:rect l="l" t="t" r="r" b="b"/>
            <a:pathLst>
              <a:path w="524147" h="1040778">
                <a:moveTo>
                  <a:pt x="260195" y="0"/>
                </a:moveTo>
                <a:lnTo>
                  <a:pt x="524147" y="0"/>
                </a:lnTo>
                <a:lnTo>
                  <a:pt x="263952" y="1040778"/>
                </a:lnTo>
                <a:lnTo>
                  <a:pt x="0" y="104077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4" name="任意多边形 23"/>
          <p:cNvSpPr/>
          <p:nvPr/>
        </p:nvSpPr>
        <p:spPr>
          <a:xfrm>
            <a:off x="9209088"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5" name="任意多边形 24"/>
          <p:cNvSpPr/>
          <p:nvPr/>
        </p:nvSpPr>
        <p:spPr>
          <a:xfrm>
            <a:off x="9096375"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6" name="任意多边形 25"/>
          <p:cNvSpPr/>
          <p:nvPr/>
        </p:nvSpPr>
        <p:spPr>
          <a:xfrm>
            <a:off x="8985250"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7" name="任意多边形 26"/>
          <p:cNvSpPr/>
          <p:nvPr/>
        </p:nvSpPr>
        <p:spPr>
          <a:xfrm>
            <a:off x="8874125"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8" name="任意多边形 27"/>
          <p:cNvSpPr/>
          <p:nvPr/>
        </p:nvSpPr>
        <p:spPr>
          <a:xfrm>
            <a:off x="8763000"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9" name="任意多边形 28"/>
          <p:cNvSpPr/>
          <p:nvPr/>
        </p:nvSpPr>
        <p:spPr>
          <a:xfrm>
            <a:off x="8650288"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0" name="任意多边形 29"/>
          <p:cNvSpPr/>
          <p:nvPr/>
        </p:nvSpPr>
        <p:spPr>
          <a:xfrm>
            <a:off x="8539163"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1" name="任意多边形 30"/>
          <p:cNvSpPr/>
          <p:nvPr/>
        </p:nvSpPr>
        <p:spPr>
          <a:xfrm>
            <a:off x="8428038"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2" name="任意多边形 31"/>
          <p:cNvSpPr/>
          <p:nvPr/>
        </p:nvSpPr>
        <p:spPr>
          <a:xfrm>
            <a:off x="8315325"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3" name="任意多边形 32"/>
          <p:cNvSpPr/>
          <p:nvPr/>
        </p:nvSpPr>
        <p:spPr>
          <a:xfrm>
            <a:off x="8204200"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4" name="任意多边形 33"/>
          <p:cNvSpPr/>
          <p:nvPr/>
        </p:nvSpPr>
        <p:spPr>
          <a:xfrm>
            <a:off x="8093075"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5" name="任意多边形 34"/>
          <p:cNvSpPr/>
          <p:nvPr/>
        </p:nvSpPr>
        <p:spPr>
          <a:xfrm>
            <a:off x="7981950"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6" name="任意多边形 35"/>
          <p:cNvSpPr/>
          <p:nvPr/>
        </p:nvSpPr>
        <p:spPr>
          <a:xfrm>
            <a:off x="7869238"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7" name="任意多边形 36"/>
          <p:cNvSpPr/>
          <p:nvPr/>
        </p:nvSpPr>
        <p:spPr>
          <a:xfrm>
            <a:off x="7758113"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8" name="任意多边形 37"/>
          <p:cNvSpPr/>
          <p:nvPr/>
        </p:nvSpPr>
        <p:spPr>
          <a:xfrm>
            <a:off x="7646988"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9" name="任意多边形 38"/>
          <p:cNvSpPr/>
          <p:nvPr/>
        </p:nvSpPr>
        <p:spPr>
          <a:xfrm>
            <a:off x="7534275"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0" name="任意多边形 39"/>
          <p:cNvSpPr/>
          <p:nvPr/>
        </p:nvSpPr>
        <p:spPr>
          <a:xfrm>
            <a:off x="7423150"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1" name="任意多边形 40"/>
          <p:cNvSpPr/>
          <p:nvPr/>
        </p:nvSpPr>
        <p:spPr>
          <a:xfrm>
            <a:off x="7312025"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2" name="任意多边形 41"/>
          <p:cNvSpPr/>
          <p:nvPr/>
        </p:nvSpPr>
        <p:spPr>
          <a:xfrm>
            <a:off x="7199313"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3" name="任意多边形 42"/>
          <p:cNvSpPr/>
          <p:nvPr/>
        </p:nvSpPr>
        <p:spPr>
          <a:xfrm>
            <a:off x="7088188"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4" name="任意多边形 43"/>
          <p:cNvSpPr/>
          <p:nvPr/>
        </p:nvSpPr>
        <p:spPr>
          <a:xfrm>
            <a:off x="6977063"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5" name="任意多边形 44"/>
          <p:cNvSpPr/>
          <p:nvPr/>
        </p:nvSpPr>
        <p:spPr>
          <a:xfrm>
            <a:off x="6865938"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6" name="任意多边形 45"/>
          <p:cNvSpPr/>
          <p:nvPr/>
        </p:nvSpPr>
        <p:spPr>
          <a:xfrm>
            <a:off x="6753225"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7" name="任意多边形 46"/>
          <p:cNvSpPr/>
          <p:nvPr/>
        </p:nvSpPr>
        <p:spPr>
          <a:xfrm>
            <a:off x="6642100"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8" name="任意多边形 47"/>
          <p:cNvSpPr/>
          <p:nvPr/>
        </p:nvSpPr>
        <p:spPr>
          <a:xfrm>
            <a:off x="6530975"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9" name="任意多边形 48"/>
          <p:cNvSpPr/>
          <p:nvPr/>
        </p:nvSpPr>
        <p:spPr>
          <a:xfrm>
            <a:off x="6418263"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0" name="任意多边形 49"/>
          <p:cNvSpPr/>
          <p:nvPr/>
        </p:nvSpPr>
        <p:spPr>
          <a:xfrm>
            <a:off x="6307138"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1" name="任意多边形 50"/>
          <p:cNvSpPr/>
          <p:nvPr/>
        </p:nvSpPr>
        <p:spPr>
          <a:xfrm>
            <a:off x="6196013"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2" name="任意多边形 51"/>
          <p:cNvSpPr/>
          <p:nvPr/>
        </p:nvSpPr>
        <p:spPr>
          <a:xfrm>
            <a:off x="6084888"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3" name="任意多边形 52"/>
          <p:cNvSpPr/>
          <p:nvPr/>
        </p:nvSpPr>
        <p:spPr>
          <a:xfrm>
            <a:off x="5972175"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74" name="组合 73"/>
          <p:cNvGrpSpPr/>
          <p:nvPr/>
        </p:nvGrpSpPr>
        <p:grpSpPr>
          <a:xfrm>
            <a:off x="-176694" y="1758480"/>
            <a:ext cx="1106331" cy="254302"/>
            <a:chOff x="-115731" y="1766100"/>
            <a:chExt cx="1106331" cy="254302"/>
          </a:xfrm>
          <a:solidFill>
            <a:schemeClr val="accent1"/>
          </a:solidFill>
        </p:grpSpPr>
        <p:sp>
          <p:nvSpPr>
            <p:cNvPr id="54" name="任意多边形 53"/>
            <p:cNvSpPr/>
            <p:nvPr/>
          </p:nvSpPr>
          <p:spPr>
            <a:xfrm>
              <a:off x="359221"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5" name="任意多边形 54"/>
            <p:cNvSpPr/>
            <p:nvPr/>
          </p:nvSpPr>
          <p:spPr>
            <a:xfrm>
              <a:off x="299852"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6" name="任意多边形 55"/>
            <p:cNvSpPr/>
            <p:nvPr/>
          </p:nvSpPr>
          <p:spPr>
            <a:xfrm>
              <a:off x="240483"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7" name="任意多边形 56"/>
            <p:cNvSpPr/>
            <p:nvPr/>
          </p:nvSpPr>
          <p:spPr>
            <a:xfrm>
              <a:off x="181114"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8" name="任意多边形 57"/>
            <p:cNvSpPr/>
            <p:nvPr/>
          </p:nvSpPr>
          <p:spPr>
            <a:xfrm>
              <a:off x="121745"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9" name="任意多边形 58"/>
            <p:cNvSpPr/>
            <p:nvPr/>
          </p:nvSpPr>
          <p:spPr>
            <a:xfrm>
              <a:off x="62376"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0" name="任意多边形 59"/>
            <p:cNvSpPr/>
            <p:nvPr/>
          </p:nvSpPr>
          <p:spPr>
            <a:xfrm>
              <a:off x="3007"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1" name="任意多边形 60"/>
            <p:cNvSpPr/>
            <p:nvPr/>
          </p:nvSpPr>
          <p:spPr>
            <a:xfrm>
              <a:off x="-56362"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2" name="任意多边形 61"/>
            <p:cNvSpPr/>
            <p:nvPr/>
          </p:nvSpPr>
          <p:spPr>
            <a:xfrm>
              <a:off x="-115731"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5" name="任意多边形 64"/>
            <p:cNvSpPr/>
            <p:nvPr/>
          </p:nvSpPr>
          <p:spPr>
            <a:xfrm>
              <a:off x="893538"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6" name="任意多边形 65"/>
            <p:cNvSpPr/>
            <p:nvPr/>
          </p:nvSpPr>
          <p:spPr>
            <a:xfrm>
              <a:off x="834173"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7" name="任意多边形 66"/>
            <p:cNvSpPr/>
            <p:nvPr/>
          </p:nvSpPr>
          <p:spPr>
            <a:xfrm>
              <a:off x="774804"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8" name="任意多边形 67"/>
            <p:cNvSpPr/>
            <p:nvPr/>
          </p:nvSpPr>
          <p:spPr>
            <a:xfrm>
              <a:off x="715435"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9" name="任意多边形 68"/>
            <p:cNvSpPr/>
            <p:nvPr/>
          </p:nvSpPr>
          <p:spPr>
            <a:xfrm>
              <a:off x="656066"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70" name="任意多边形 69"/>
            <p:cNvSpPr/>
            <p:nvPr/>
          </p:nvSpPr>
          <p:spPr>
            <a:xfrm>
              <a:off x="596697"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71" name="任意多边形 70"/>
            <p:cNvSpPr/>
            <p:nvPr/>
          </p:nvSpPr>
          <p:spPr>
            <a:xfrm>
              <a:off x="537328"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72" name="任意多边形 71"/>
            <p:cNvSpPr/>
            <p:nvPr/>
          </p:nvSpPr>
          <p:spPr>
            <a:xfrm>
              <a:off x="477959"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73" name="任意多边形 72"/>
            <p:cNvSpPr/>
            <p:nvPr/>
          </p:nvSpPr>
          <p:spPr>
            <a:xfrm>
              <a:off x="418590"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75" name="矩形 74"/>
          <p:cNvSpPr/>
          <p:nvPr/>
        </p:nvSpPr>
        <p:spPr>
          <a:xfrm>
            <a:off x="635" y="2685414"/>
            <a:ext cx="12191365" cy="1106457"/>
          </a:xfrm>
          <a:prstGeom prst="rect">
            <a:avLst/>
          </a:prstGeom>
          <a:ln>
            <a:noFill/>
          </a:ln>
        </p:spPr>
        <p:txBody>
          <a:bodyPr wrap="square">
            <a:spAutoFit/>
            <a:scene3d>
              <a:camera prst="orthographicFront"/>
              <a:lightRig rig="threePt" dir="t"/>
            </a:scene3d>
            <a:sp3d contourW="12700"/>
          </a:bodyPr>
          <a:lstStyle/>
          <a:p>
            <a:pPr algn="ctr" fontAlgn="auto">
              <a:lnSpc>
                <a:spcPct val="120000"/>
              </a:lnSpc>
            </a:pPr>
            <a:r>
              <a:rPr lang="zh-CN" altLang="en-US" sz="6000" b="1" strike="noStrike" noProof="1" smtClean="0">
                <a:solidFill>
                  <a:schemeClr val="bg1"/>
                </a:solidFill>
                <a:latin typeface="+mn-ea"/>
                <a:ea typeface="+mn-ea"/>
                <a:cs typeface="+mn-cs"/>
              </a:rPr>
              <a:t>人工智能</a:t>
            </a:r>
            <a:r>
              <a:rPr lang="en-US" altLang="zh-CN" sz="6000" b="1" strike="noStrike" noProof="1" smtClean="0">
                <a:solidFill>
                  <a:schemeClr val="bg1"/>
                </a:solidFill>
                <a:latin typeface="+mn-ea"/>
                <a:ea typeface="+mn-ea"/>
                <a:cs typeface="+mn-cs"/>
              </a:rPr>
              <a:t>-</a:t>
            </a:r>
            <a:r>
              <a:rPr lang="zh-CN" altLang="en-US" sz="6000" b="1" strike="noStrike" noProof="1" smtClean="0">
                <a:solidFill>
                  <a:schemeClr val="bg1"/>
                </a:solidFill>
                <a:latin typeface="+mn-ea"/>
                <a:ea typeface="+mn-ea"/>
                <a:cs typeface="+mn-cs"/>
              </a:rPr>
              <a:t>自动升降装</a:t>
            </a:r>
            <a:r>
              <a:rPr lang="zh-CN" altLang="en-US" sz="6000" b="1" noProof="1" smtClean="0">
                <a:solidFill>
                  <a:schemeClr val="bg1"/>
                </a:solidFill>
                <a:latin typeface="+mn-ea"/>
                <a:ea typeface="+mn-ea"/>
              </a:rPr>
              <a:t>置</a:t>
            </a:r>
            <a:endParaRPr lang="zh-CN" altLang="en-US" sz="6000" b="1" strike="noStrike" noProof="1">
              <a:solidFill>
                <a:schemeClr val="bg1"/>
              </a:solidFill>
              <a:latin typeface="+mn-ea"/>
              <a:ea typeface="+mn-ea"/>
              <a:cs typeface="+mn-cs"/>
            </a:endParaRPr>
          </a:p>
        </p:txBody>
      </p:sp>
      <p:sp>
        <p:nvSpPr>
          <p:cNvPr id="76" name="矩形 75"/>
          <p:cNvSpPr/>
          <p:nvPr/>
        </p:nvSpPr>
        <p:spPr>
          <a:xfrm>
            <a:off x="6866890" y="4164330"/>
            <a:ext cx="2414905" cy="534035"/>
          </a:xfrm>
          <a:prstGeom prst="rect">
            <a:avLst/>
          </a:prstGeom>
          <a:ln>
            <a:noFill/>
          </a:ln>
        </p:spPr>
        <p:txBody>
          <a:bodyPr wrap="square">
            <a:spAutoFit/>
            <a:scene3d>
              <a:camera prst="orthographicFront"/>
              <a:lightRig rig="threePt" dir="t"/>
            </a:scene3d>
            <a:sp3d contourW="12700"/>
          </a:bodyPr>
          <a:lstStyle/>
          <a:p>
            <a:pPr algn="r" fontAlgn="auto">
              <a:lnSpc>
                <a:spcPct val="120000"/>
              </a:lnSpc>
            </a:pPr>
            <a:r>
              <a:rPr lang="zh-CN" altLang="en-US" sz="2400" strike="noStrike" noProof="1">
                <a:solidFill>
                  <a:schemeClr val="accent1"/>
                </a:solidFill>
                <a:latin typeface="+mn-ea"/>
                <a:ea typeface="+mn-ea"/>
                <a:cs typeface="+mn-cs"/>
              </a:rPr>
              <a:t>制作人：赵浩然</a:t>
            </a:r>
          </a:p>
        </p:txBody>
      </p:sp>
      <p:sp>
        <p:nvSpPr>
          <p:cNvPr id="78" name="Freeform: Shape 60"/>
          <p:cNvSpPr/>
          <p:nvPr/>
        </p:nvSpPr>
        <p:spPr>
          <a:xfrm>
            <a:off x="9453563" y="5970588"/>
            <a:ext cx="387350" cy="387350"/>
          </a:xfrm>
          <a:custGeom>
            <a:avLst/>
            <a:gdLst/>
            <a:ahLst/>
            <a:cxnLst>
              <a:cxn ang="0">
                <a:pos x="193538" y="232902"/>
              </a:cxn>
              <a:cxn ang="0">
                <a:pos x="232901" y="193538"/>
              </a:cxn>
              <a:cxn ang="0">
                <a:pos x="224700" y="172216"/>
              </a:cxn>
              <a:cxn ang="0">
                <a:pos x="193538" y="155814"/>
              </a:cxn>
              <a:cxn ang="0">
                <a:pos x="162375" y="172216"/>
              </a:cxn>
              <a:cxn ang="0">
                <a:pos x="154174" y="193538"/>
              </a:cxn>
              <a:cxn ang="0">
                <a:pos x="193538" y="232902"/>
              </a:cxn>
              <a:cxn ang="0">
                <a:pos x="278825" y="145973"/>
              </a:cxn>
              <a:cxn ang="0">
                <a:pos x="278825" y="114810"/>
              </a:cxn>
              <a:cxn ang="0">
                <a:pos x="278825" y="109890"/>
              </a:cxn>
              <a:cxn ang="0">
                <a:pos x="273905" y="109890"/>
              </a:cxn>
              <a:cxn ang="0">
                <a:pos x="241102" y="109890"/>
              </a:cxn>
              <a:cxn ang="0">
                <a:pos x="241102" y="147614"/>
              </a:cxn>
              <a:cxn ang="0">
                <a:pos x="278825" y="145973"/>
              </a:cxn>
              <a:cxn ang="0">
                <a:pos x="193538" y="0"/>
              </a:cxn>
              <a:cxn ang="0">
                <a:pos x="0" y="193538"/>
              </a:cxn>
              <a:cxn ang="0">
                <a:pos x="193538" y="387077"/>
              </a:cxn>
              <a:cxn ang="0">
                <a:pos x="387076" y="193538"/>
              </a:cxn>
              <a:cxn ang="0">
                <a:pos x="193538" y="0"/>
              </a:cxn>
              <a:cxn ang="0">
                <a:pos x="303428" y="172216"/>
              </a:cxn>
              <a:cxn ang="0">
                <a:pos x="303428" y="262425"/>
              </a:cxn>
              <a:cxn ang="0">
                <a:pos x="260784" y="305069"/>
              </a:cxn>
              <a:cxn ang="0">
                <a:pos x="126291" y="305069"/>
              </a:cxn>
              <a:cxn ang="0">
                <a:pos x="83647" y="262425"/>
              </a:cxn>
              <a:cxn ang="0">
                <a:pos x="83647" y="172216"/>
              </a:cxn>
              <a:cxn ang="0">
                <a:pos x="83647" y="126292"/>
              </a:cxn>
              <a:cxn ang="0">
                <a:pos x="126291" y="83647"/>
              </a:cxn>
              <a:cxn ang="0">
                <a:pos x="260784" y="83647"/>
              </a:cxn>
              <a:cxn ang="0">
                <a:pos x="303428" y="126292"/>
              </a:cxn>
              <a:cxn ang="0">
                <a:pos x="303428" y="172216"/>
              </a:cxn>
              <a:cxn ang="0">
                <a:pos x="254223" y="193538"/>
              </a:cxn>
              <a:cxn ang="0">
                <a:pos x="193538" y="254224"/>
              </a:cxn>
              <a:cxn ang="0">
                <a:pos x="132852" y="193538"/>
              </a:cxn>
              <a:cxn ang="0">
                <a:pos x="137772" y="172216"/>
              </a:cxn>
              <a:cxn ang="0">
                <a:pos x="104969" y="172216"/>
              </a:cxn>
              <a:cxn ang="0">
                <a:pos x="104969" y="262425"/>
              </a:cxn>
              <a:cxn ang="0">
                <a:pos x="126291" y="282106"/>
              </a:cxn>
              <a:cxn ang="0">
                <a:pos x="260784" y="282106"/>
              </a:cxn>
              <a:cxn ang="0">
                <a:pos x="282106" y="262425"/>
              </a:cxn>
              <a:cxn ang="0">
                <a:pos x="282106" y="172216"/>
              </a:cxn>
              <a:cxn ang="0">
                <a:pos x="249303" y="172216"/>
              </a:cxn>
              <a:cxn ang="0">
                <a:pos x="254223" y="193538"/>
              </a:cxn>
            </a:cxnLst>
            <a:rect l="0" t="0" r="0" b="0"/>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accent2"/>
          </a:solidFill>
          <a:ln w="9525">
            <a:noFill/>
          </a:ln>
        </p:spPr>
        <p:txBody>
          <a:bodyPr/>
          <a:lstStyle/>
          <a:p>
            <a:endParaRPr lang="zh-CN" altLang="en-US"/>
          </a:p>
        </p:txBody>
      </p:sp>
      <p:sp>
        <p:nvSpPr>
          <p:cNvPr id="79" name="Freeform: Shape 61"/>
          <p:cNvSpPr/>
          <p:nvPr/>
        </p:nvSpPr>
        <p:spPr>
          <a:xfrm>
            <a:off x="10745788" y="5964238"/>
            <a:ext cx="401637" cy="400050"/>
          </a:xfrm>
          <a:custGeom>
            <a:avLst/>
            <a:gdLst/>
            <a:ahLst/>
            <a:cxnLst>
              <a:cxn ang="0">
                <a:pos x="201894" y="208680"/>
              </a:cxn>
              <a:cxn ang="0">
                <a:pos x="188321" y="222253"/>
              </a:cxn>
              <a:cxn ang="0">
                <a:pos x="195107" y="234129"/>
              </a:cxn>
              <a:cxn ang="0">
                <a:pos x="195107" y="254488"/>
              </a:cxn>
              <a:cxn ang="0">
                <a:pos x="200197" y="261274"/>
              </a:cxn>
              <a:cxn ang="0">
                <a:pos x="201894" y="261274"/>
              </a:cxn>
              <a:cxn ang="0">
                <a:pos x="206983" y="254488"/>
              </a:cxn>
              <a:cxn ang="0">
                <a:pos x="206983" y="234129"/>
              </a:cxn>
              <a:cxn ang="0">
                <a:pos x="213770" y="222253"/>
              </a:cxn>
              <a:cxn ang="0">
                <a:pos x="201894" y="208680"/>
              </a:cxn>
              <a:cxn ang="0">
                <a:pos x="201894" y="111974"/>
              </a:cxn>
              <a:cxn ang="0">
                <a:pos x="169658" y="142513"/>
              </a:cxn>
              <a:cxn ang="0">
                <a:pos x="169658" y="173052"/>
              </a:cxn>
              <a:cxn ang="0">
                <a:pos x="232432" y="173052"/>
              </a:cxn>
              <a:cxn ang="0">
                <a:pos x="232432" y="142513"/>
              </a:cxn>
              <a:cxn ang="0">
                <a:pos x="201894" y="111974"/>
              </a:cxn>
              <a:cxn ang="0">
                <a:pos x="200197" y="0"/>
              </a:cxn>
              <a:cxn ang="0">
                <a:pos x="0" y="200197"/>
              </a:cxn>
              <a:cxn ang="0">
                <a:pos x="200197" y="400395"/>
              </a:cxn>
              <a:cxn ang="0">
                <a:pos x="400395" y="200197"/>
              </a:cxn>
              <a:cxn ang="0">
                <a:pos x="200197" y="0"/>
              </a:cxn>
              <a:cxn ang="0">
                <a:pos x="278240" y="273150"/>
              </a:cxn>
              <a:cxn ang="0">
                <a:pos x="252791" y="298599"/>
              </a:cxn>
              <a:cxn ang="0">
                <a:pos x="149299" y="298599"/>
              </a:cxn>
              <a:cxn ang="0">
                <a:pos x="123850" y="273150"/>
              </a:cxn>
              <a:cxn ang="0">
                <a:pos x="123850" y="178141"/>
              </a:cxn>
              <a:cxn ang="0">
                <a:pos x="128940" y="173052"/>
              </a:cxn>
              <a:cxn ang="0">
                <a:pos x="145906" y="173052"/>
              </a:cxn>
              <a:cxn ang="0">
                <a:pos x="145906" y="142513"/>
              </a:cxn>
              <a:cxn ang="0">
                <a:pos x="200197" y="86526"/>
              </a:cxn>
              <a:cxn ang="0">
                <a:pos x="201894" y="86526"/>
              </a:cxn>
              <a:cxn ang="0">
                <a:pos x="257881" y="142513"/>
              </a:cxn>
              <a:cxn ang="0">
                <a:pos x="257881" y="173052"/>
              </a:cxn>
              <a:cxn ang="0">
                <a:pos x="273150" y="173052"/>
              </a:cxn>
              <a:cxn ang="0">
                <a:pos x="278240" y="178141"/>
              </a:cxn>
              <a:cxn ang="0">
                <a:pos x="278240" y="273150"/>
              </a:cxn>
            </a:cxnLst>
            <a:rect l="0" t="0" r="0" b="0"/>
            <a:pathLst>
              <a:path w="236" h="236">
                <a:moveTo>
                  <a:pt x="119" y="123"/>
                </a:moveTo>
                <a:cubicBezTo>
                  <a:pt x="114" y="123"/>
                  <a:pt x="111" y="127"/>
                  <a:pt x="111" y="131"/>
                </a:cubicBezTo>
                <a:cubicBezTo>
                  <a:pt x="111" y="134"/>
                  <a:pt x="112" y="136"/>
                  <a:pt x="115" y="138"/>
                </a:cubicBezTo>
                <a:cubicBezTo>
                  <a:pt x="115" y="150"/>
                  <a:pt x="115" y="150"/>
                  <a:pt x="115" y="150"/>
                </a:cubicBezTo>
                <a:cubicBezTo>
                  <a:pt x="115" y="152"/>
                  <a:pt x="116" y="154"/>
                  <a:pt x="118" y="154"/>
                </a:cubicBezTo>
                <a:cubicBezTo>
                  <a:pt x="119" y="154"/>
                  <a:pt x="119" y="154"/>
                  <a:pt x="119" y="154"/>
                </a:cubicBezTo>
                <a:cubicBezTo>
                  <a:pt x="121" y="154"/>
                  <a:pt x="122" y="152"/>
                  <a:pt x="122" y="150"/>
                </a:cubicBezTo>
                <a:cubicBezTo>
                  <a:pt x="122" y="138"/>
                  <a:pt x="122" y="138"/>
                  <a:pt x="122" y="138"/>
                </a:cubicBezTo>
                <a:cubicBezTo>
                  <a:pt x="125" y="136"/>
                  <a:pt x="126" y="134"/>
                  <a:pt x="126" y="131"/>
                </a:cubicBezTo>
                <a:cubicBezTo>
                  <a:pt x="126" y="126"/>
                  <a:pt x="123" y="123"/>
                  <a:pt x="119" y="123"/>
                </a:cubicBezTo>
                <a:close/>
                <a:moveTo>
                  <a:pt x="119" y="66"/>
                </a:moveTo>
                <a:cubicBezTo>
                  <a:pt x="108" y="66"/>
                  <a:pt x="100" y="74"/>
                  <a:pt x="100" y="84"/>
                </a:cubicBezTo>
                <a:cubicBezTo>
                  <a:pt x="100" y="102"/>
                  <a:pt x="100" y="102"/>
                  <a:pt x="100" y="102"/>
                </a:cubicBezTo>
                <a:cubicBezTo>
                  <a:pt x="137" y="102"/>
                  <a:pt x="137" y="102"/>
                  <a:pt x="137" y="102"/>
                </a:cubicBezTo>
                <a:cubicBezTo>
                  <a:pt x="137" y="84"/>
                  <a:pt x="137" y="84"/>
                  <a:pt x="137" y="84"/>
                </a:cubicBezTo>
                <a:cubicBezTo>
                  <a:pt x="137" y="74"/>
                  <a:pt x="129" y="66"/>
                  <a:pt x="119" y="66"/>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64" y="161"/>
                </a:moveTo>
                <a:cubicBezTo>
                  <a:pt x="164" y="169"/>
                  <a:pt x="157" y="176"/>
                  <a:pt x="149" y="176"/>
                </a:cubicBezTo>
                <a:cubicBezTo>
                  <a:pt x="88" y="176"/>
                  <a:pt x="88" y="176"/>
                  <a:pt x="88" y="176"/>
                </a:cubicBezTo>
                <a:cubicBezTo>
                  <a:pt x="80" y="176"/>
                  <a:pt x="73" y="169"/>
                  <a:pt x="73" y="161"/>
                </a:cubicBezTo>
                <a:cubicBezTo>
                  <a:pt x="73" y="105"/>
                  <a:pt x="73" y="105"/>
                  <a:pt x="73" y="105"/>
                </a:cubicBezTo>
                <a:cubicBezTo>
                  <a:pt x="73" y="103"/>
                  <a:pt x="74" y="102"/>
                  <a:pt x="76" y="102"/>
                </a:cubicBezTo>
                <a:cubicBezTo>
                  <a:pt x="86" y="102"/>
                  <a:pt x="86" y="102"/>
                  <a:pt x="86" y="102"/>
                </a:cubicBezTo>
                <a:cubicBezTo>
                  <a:pt x="86" y="84"/>
                  <a:pt x="86" y="84"/>
                  <a:pt x="86" y="84"/>
                </a:cubicBezTo>
                <a:cubicBezTo>
                  <a:pt x="86" y="66"/>
                  <a:pt x="100" y="52"/>
                  <a:pt x="118" y="51"/>
                </a:cubicBezTo>
                <a:cubicBezTo>
                  <a:pt x="119" y="51"/>
                  <a:pt x="119" y="51"/>
                  <a:pt x="119" y="51"/>
                </a:cubicBezTo>
                <a:cubicBezTo>
                  <a:pt x="137" y="52"/>
                  <a:pt x="152" y="66"/>
                  <a:pt x="152" y="84"/>
                </a:cubicBezTo>
                <a:cubicBezTo>
                  <a:pt x="152" y="102"/>
                  <a:pt x="152" y="102"/>
                  <a:pt x="152" y="102"/>
                </a:cubicBezTo>
                <a:cubicBezTo>
                  <a:pt x="161" y="102"/>
                  <a:pt x="161" y="102"/>
                  <a:pt x="161" y="102"/>
                </a:cubicBezTo>
                <a:cubicBezTo>
                  <a:pt x="163" y="102"/>
                  <a:pt x="164" y="103"/>
                  <a:pt x="164" y="105"/>
                </a:cubicBezTo>
                <a:lnTo>
                  <a:pt x="164" y="161"/>
                </a:lnTo>
                <a:close/>
              </a:path>
            </a:pathLst>
          </a:custGeom>
          <a:solidFill>
            <a:schemeClr val="accent2"/>
          </a:solidFill>
          <a:ln w="9525">
            <a:noFill/>
          </a:ln>
        </p:spPr>
        <p:txBody>
          <a:bodyPr/>
          <a:lstStyle/>
          <a:p>
            <a:endParaRPr lang="zh-CN" altLang="en-US"/>
          </a:p>
        </p:txBody>
      </p:sp>
      <p:sp>
        <p:nvSpPr>
          <p:cNvPr id="80" name="Freeform: Shape 62"/>
          <p:cNvSpPr/>
          <p:nvPr/>
        </p:nvSpPr>
        <p:spPr>
          <a:xfrm>
            <a:off x="10093325" y="5964238"/>
            <a:ext cx="400050" cy="400050"/>
          </a:xfrm>
          <a:custGeom>
            <a:avLst/>
            <a:gdLst/>
            <a:ahLst/>
            <a:cxnLst>
              <a:cxn ang="0">
                <a:pos x="200197" y="0"/>
              </a:cxn>
              <a:cxn ang="0">
                <a:pos x="0" y="200197"/>
              </a:cxn>
              <a:cxn ang="0">
                <a:pos x="200197" y="400395"/>
              </a:cxn>
              <a:cxn ang="0">
                <a:pos x="400395" y="200197"/>
              </a:cxn>
              <a:cxn ang="0">
                <a:pos x="200197" y="0"/>
              </a:cxn>
              <a:cxn ang="0">
                <a:pos x="179838" y="290116"/>
              </a:cxn>
              <a:cxn ang="0">
                <a:pos x="91615" y="276544"/>
              </a:cxn>
              <a:cxn ang="0">
                <a:pos x="91615" y="205287"/>
              </a:cxn>
              <a:cxn ang="0">
                <a:pos x="179838" y="205287"/>
              </a:cxn>
              <a:cxn ang="0">
                <a:pos x="179838" y="290116"/>
              </a:cxn>
              <a:cxn ang="0">
                <a:pos x="179838" y="193411"/>
              </a:cxn>
              <a:cxn ang="0">
                <a:pos x="91615" y="193411"/>
              </a:cxn>
              <a:cxn ang="0">
                <a:pos x="91615" y="122154"/>
              </a:cxn>
              <a:cxn ang="0">
                <a:pos x="179838" y="108581"/>
              </a:cxn>
              <a:cxn ang="0">
                <a:pos x="179838" y="193411"/>
              </a:cxn>
              <a:cxn ang="0">
                <a:pos x="308779" y="308779"/>
              </a:cxn>
              <a:cxn ang="0">
                <a:pos x="191714" y="291813"/>
              </a:cxn>
              <a:cxn ang="0">
                <a:pos x="191714" y="205287"/>
              </a:cxn>
              <a:cxn ang="0">
                <a:pos x="308779" y="205287"/>
              </a:cxn>
              <a:cxn ang="0">
                <a:pos x="308779" y="308779"/>
              </a:cxn>
              <a:cxn ang="0">
                <a:pos x="308779" y="193411"/>
              </a:cxn>
              <a:cxn ang="0">
                <a:pos x="191714" y="193411"/>
              </a:cxn>
              <a:cxn ang="0">
                <a:pos x="191714" y="106885"/>
              </a:cxn>
              <a:cxn ang="0">
                <a:pos x="308779" y="89919"/>
              </a:cxn>
              <a:cxn ang="0">
                <a:pos x="308779" y="193411"/>
              </a:cxn>
            </a:cxnLst>
            <a:rect l="0" t="0" r="0" b="0"/>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accent2"/>
          </a:solidFill>
          <a:ln w="9525">
            <a:noFill/>
          </a:ln>
        </p:spPr>
        <p:txBody>
          <a:bodyPr/>
          <a:lstStyle/>
          <a:p>
            <a:endParaRPr lang="zh-CN" altLang="en-US"/>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1+#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ppt_x</p:attrName>
                                        </p:attrNameLst>
                                      </p:cBhvr>
                                      <p:tavLst>
                                        <p:tav tm="0">
                                          <p:val>
                                            <p:strVal val="1+#ppt_w/2"/>
                                          </p:val>
                                        </p:tav>
                                        <p:tav tm="100000">
                                          <p:val>
                                            <p:strVal val="#ppt_x"/>
                                          </p:val>
                                        </p:tav>
                                      </p:tavLst>
                                    </p:anim>
                                    <p:anim calcmode="lin" valueType="num">
                                      <p:cBhvr>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ppt_x</p:attrName>
                                        </p:attrNameLst>
                                      </p:cBhvr>
                                      <p:tavLst>
                                        <p:tav tm="0">
                                          <p:val>
                                            <p:strVal val="1+#ppt_w/2"/>
                                          </p:val>
                                        </p:tav>
                                        <p:tav tm="100000">
                                          <p:val>
                                            <p:strVal val="#ppt_x"/>
                                          </p:val>
                                        </p:tav>
                                      </p:tavLst>
                                    </p:anim>
                                    <p:anim calcmode="lin" valueType="num">
                                      <p:cBhvr>
                                        <p:cTn id="16" dur="500" fill="hold"/>
                                        <p:tgtEl>
                                          <p:spTgt spid="8"/>
                                        </p:tgtEl>
                                        <p:attrNameLst>
                                          <p:attrName>ppt_y</p:attrName>
                                        </p:attrNameLst>
                                      </p:cBhvr>
                                      <p:tavLst>
                                        <p:tav tm="0">
                                          <p:val>
                                            <p:strVal val="#ppt_y"/>
                                          </p:val>
                                        </p:tav>
                                        <p:tav tm="100000">
                                          <p:val>
                                            <p:strVal val="#ppt_y"/>
                                          </p:val>
                                        </p:tav>
                                      </p:tavLst>
                                    </p:anim>
                                  </p:childTnLst>
                                </p:cTn>
                              </p:par>
                              <p:par>
                                <p:cTn id="17" presetID="2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500"/>
                                        <p:tgtEl>
                                          <p:spTgt spid="2"/>
                                        </p:tgtEl>
                                      </p:cBhvr>
                                    </p:animEffect>
                                  </p:childTnLst>
                                </p:cTn>
                              </p:par>
                            </p:childTnLst>
                          </p:cTn>
                        </p:par>
                        <p:par>
                          <p:cTn id="20" fill="hold">
                            <p:stCondLst>
                              <p:cond delay="500"/>
                            </p:stCondLst>
                            <p:childTnLst>
                              <p:par>
                                <p:cTn id="21" presetID="2" presetClass="entr" presetSubtype="8" fill="hold" nodeType="afterEffect">
                                  <p:stCondLst>
                                    <p:cond delay="0"/>
                                  </p:stCondLst>
                                  <p:childTnLst>
                                    <p:set>
                                      <p:cBhvr>
                                        <p:cTn id="22" dur="1" fill="hold">
                                          <p:stCondLst>
                                            <p:cond delay="0"/>
                                          </p:stCondLst>
                                        </p:cTn>
                                        <p:tgtEl>
                                          <p:spTgt spid="74"/>
                                        </p:tgtEl>
                                        <p:attrNameLst>
                                          <p:attrName>style.visibility</p:attrName>
                                        </p:attrNameLst>
                                      </p:cBhvr>
                                      <p:to>
                                        <p:strVal val="visible"/>
                                      </p:to>
                                    </p:set>
                                    <p:anim calcmode="lin" valueType="num">
                                      <p:cBhvr>
                                        <p:cTn id="23" dur="500" fill="hold"/>
                                        <p:tgtEl>
                                          <p:spTgt spid="74"/>
                                        </p:tgtEl>
                                        <p:attrNameLst>
                                          <p:attrName>ppt_x</p:attrName>
                                        </p:attrNameLst>
                                      </p:cBhvr>
                                      <p:tavLst>
                                        <p:tav tm="0">
                                          <p:val>
                                            <p:strVal val="0-#ppt_w/2"/>
                                          </p:val>
                                        </p:tav>
                                        <p:tav tm="100000">
                                          <p:val>
                                            <p:strVal val="#ppt_x"/>
                                          </p:val>
                                        </p:tav>
                                      </p:tavLst>
                                    </p:anim>
                                    <p:anim calcmode="lin" valueType="num">
                                      <p:cBhvr>
                                        <p:cTn id="24" dur="500" fill="hold"/>
                                        <p:tgtEl>
                                          <p:spTgt spid="7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ppt_x</p:attrName>
                                        </p:attrNameLst>
                                      </p:cBhvr>
                                      <p:tavLst>
                                        <p:tav tm="0">
                                          <p:val>
                                            <p:strVal val="0-#ppt_w/2"/>
                                          </p:val>
                                        </p:tav>
                                        <p:tav tm="100000">
                                          <p:val>
                                            <p:strVal val="#ppt_x"/>
                                          </p:val>
                                        </p:tav>
                                      </p:tavLst>
                                    </p:anim>
                                    <p:anim calcmode="lin" valueType="num">
                                      <p:cBhvr>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1000"/>
                            </p:stCondLst>
                            <p:childTnLst>
                              <p:par>
                                <p:cTn id="30" presetID="2" presetClass="entr" presetSubtype="2"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ppt_x</p:attrName>
                                        </p:attrNameLst>
                                      </p:cBhvr>
                                      <p:tavLst>
                                        <p:tav tm="0">
                                          <p:val>
                                            <p:strVal val="1+#ppt_w/2"/>
                                          </p:val>
                                        </p:tav>
                                        <p:tav tm="100000">
                                          <p:val>
                                            <p:strVal val="#ppt_x"/>
                                          </p:val>
                                        </p:tav>
                                      </p:tavLst>
                                    </p:anim>
                                    <p:anim calcmode="lin" valueType="num">
                                      <p:cBhvr>
                                        <p:cTn id="33" dur="500" fill="hold"/>
                                        <p:tgtEl>
                                          <p:spTgt spid="13"/>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ppt_x</p:attrName>
                                        </p:attrNameLst>
                                      </p:cBhvr>
                                      <p:tavLst>
                                        <p:tav tm="0">
                                          <p:val>
                                            <p:strVal val="1+#ppt_w/2"/>
                                          </p:val>
                                        </p:tav>
                                        <p:tav tm="100000">
                                          <p:val>
                                            <p:strVal val="#ppt_x"/>
                                          </p:val>
                                        </p:tav>
                                      </p:tavLst>
                                    </p:anim>
                                    <p:anim calcmode="lin" valueType="num">
                                      <p:cBhvr>
                                        <p:cTn id="37" dur="500" fill="hold"/>
                                        <p:tgtEl>
                                          <p:spTgt spid="14"/>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ppt_x</p:attrName>
                                        </p:attrNameLst>
                                      </p:cBhvr>
                                      <p:tavLst>
                                        <p:tav tm="0">
                                          <p:val>
                                            <p:strVal val="1+#ppt_w/2"/>
                                          </p:val>
                                        </p:tav>
                                        <p:tav tm="100000">
                                          <p:val>
                                            <p:strVal val="#ppt_x"/>
                                          </p:val>
                                        </p:tav>
                                      </p:tavLst>
                                    </p:anim>
                                    <p:anim calcmode="lin" valueType="num">
                                      <p:cBhvr>
                                        <p:cTn id="41" dur="500" fill="hold"/>
                                        <p:tgtEl>
                                          <p:spTgt spid="15"/>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ppt_x</p:attrName>
                                        </p:attrNameLst>
                                      </p:cBhvr>
                                      <p:tavLst>
                                        <p:tav tm="0">
                                          <p:val>
                                            <p:strVal val="1+#ppt_w/2"/>
                                          </p:val>
                                        </p:tav>
                                        <p:tav tm="100000">
                                          <p:val>
                                            <p:strVal val="#ppt_x"/>
                                          </p:val>
                                        </p:tav>
                                      </p:tavLst>
                                    </p:anim>
                                    <p:anim calcmode="lin" valueType="num">
                                      <p:cBhvr>
                                        <p:cTn id="45" dur="500" fill="hold"/>
                                        <p:tgtEl>
                                          <p:spTgt spid="16"/>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p:cTn id="48" dur="500" fill="hold"/>
                                        <p:tgtEl>
                                          <p:spTgt spid="24"/>
                                        </p:tgtEl>
                                        <p:attrNameLst>
                                          <p:attrName>ppt_x</p:attrName>
                                        </p:attrNameLst>
                                      </p:cBhvr>
                                      <p:tavLst>
                                        <p:tav tm="0">
                                          <p:val>
                                            <p:strVal val="1+#ppt_w/2"/>
                                          </p:val>
                                        </p:tav>
                                        <p:tav tm="100000">
                                          <p:val>
                                            <p:strVal val="#ppt_x"/>
                                          </p:val>
                                        </p:tav>
                                      </p:tavLst>
                                    </p:anim>
                                    <p:anim calcmode="lin" valueType="num">
                                      <p:cBhvr>
                                        <p:cTn id="49" dur="500" fill="hold"/>
                                        <p:tgtEl>
                                          <p:spTgt spid="24"/>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p:cTn id="52" dur="500" fill="hold"/>
                                        <p:tgtEl>
                                          <p:spTgt spid="25"/>
                                        </p:tgtEl>
                                        <p:attrNameLst>
                                          <p:attrName>ppt_x</p:attrName>
                                        </p:attrNameLst>
                                      </p:cBhvr>
                                      <p:tavLst>
                                        <p:tav tm="0">
                                          <p:val>
                                            <p:strVal val="1+#ppt_w/2"/>
                                          </p:val>
                                        </p:tav>
                                        <p:tav tm="100000">
                                          <p:val>
                                            <p:strVal val="#ppt_x"/>
                                          </p:val>
                                        </p:tav>
                                      </p:tavLst>
                                    </p:anim>
                                    <p:anim calcmode="lin" valueType="num">
                                      <p:cBhvr>
                                        <p:cTn id="53" dur="500" fill="hold"/>
                                        <p:tgtEl>
                                          <p:spTgt spid="25"/>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p:cTn id="56" dur="500" fill="hold"/>
                                        <p:tgtEl>
                                          <p:spTgt spid="26"/>
                                        </p:tgtEl>
                                        <p:attrNameLst>
                                          <p:attrName>ppt_x</p:attrName>
                                        </p:attrNameLst>
                                      </p:cBhvr>
                                      <p:tavLst>
                                        <p:tav tm="0">
                                          <p:val>
                                            <p:strVal val="1+#ppt_w/2"/>
                                          </p:val>
                                        </p:tav>
                                        <p:tav tm="100000">
                                          <p:val>
                                            <p:strVal val="#ppt_x"/>
                                          </p:val>
                                        </p:tav>
                                      </p:tavLst>
                                    </p:anim>
                                    <p:anim calcmode="lin" valueType="num">
                                      <p:cBhvr>
                                        <p:cTn id="57" dur="500" fill="hold"/>
                                        <p:tgtEl>
                                          <p:spTgt spid="26"/>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27"/>
                                        </p:tgtEl>
                                        <p:attrNameLst>
                                          <p:attrName>style.visibility</p:attrName>
                                        </p:attrNameLst>
                                      </p:cBhvr>
                                      <p:to>
                                        <p:strVal val="visible"/>
                                      </p:to>
                                    </p:set>
                                    <p:anim calcmode="lin" valueType="num">
                                      <p:cBhvr>
                                        <p:cTn id="60" dur="500" fill="hold"/>
                                        <p:tgtEl>
                                          <p:spTgt spid="27"/>
                                        </p:tgtEl>
                                        <p:attrNameLst>
                                          <p:attrName>ppt_x</p:attrName>
                                        </p:attrNameLst>
                                      </p:cBhvr>
                                      <p:tavLst>
                                        <p:tav tm="0">
                                          <p:val>
                                            <p:strVal val="1+#ppt_w/2"/>
                                          </p:val>
                                        </p:tav>
                                        <p:tav tm="100000">
                                          <p:val>
                                            <p:strVal val="#ppt_x"/>
                                          </p:val>
                                        </p:tav>
                                      </p:tavLst>
                                    </p:anim>
                                    <p:anim calcmode="lin" valueType="num">
                                      <p:cBhvr>
                                        <p:cTn id="61" dur="500" fill="hold"/>
                                        <p:tgtEl>
                                          <p:spTgt spid="27"/>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28"/>
                                        </p:tgtEl>
                                        <p:attrNameLst>
                                          <p:attrName>style.visibility</p:attrName>
                                        </p:attrNameLst>
                                      </p:cBhvr>
                                      <p:to>
                                        <p:strVal val="visible"/>
                                      </p:to>
                                    </p:set>
                                    <p:anim calcmode="lin" valueType="num">
                                      <p:cBhvr>
                                        <p:cTn id="64" dur="500" fill="hold"/>
                                        <p:tgtEl>
                                          <p:spTgt spid="28"/>
                                        </p:tgtEl>
                                        <p:attrNameLst>
                                          <p:attrName>ppt_x</p:attrName>
                                        </p:attrNameLst>
                                      </p:cBhvr>
                                      <p:tavLst>
                                        <p:tav tm="0">
                                          <p:val>
                                            <p:strVal val="1+#ppt_w/2"/>
                                          </p:val>
                                        </p:tav>
                                        <p:tav tm="100000">
                                          <p:val>
                                            <p:strVal val="#ppt_x"/>
                                          </p:val>
                                        </p:tav>
                                      </p:tavLst>
                                    </p:anim>
                                    <p:anim calcmode="lin" valueType="num">
                                      <p:cBhvr>
                                        <p:cTn id="65" dur="500" fill="hold"/>
                                        <p:tgtEl>
                                          <p:spTgt spid="28"/>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0"/>
                                  </p:stCondLst>
                                  <p:childTnLst>
                                    <p:set>
                                      <p:cBhvr>
                                        <p:cTn id="67" dur="1" fill="hold">
                                          <p:stCondLst>
                                            <p:cond delay="0"/>
                                          </p:stCondLst>
                                        </p:cTn>
                                        <p:tgtEl>
                                          <p:spTgt spid="29"/>
                                        </p:tgtEl>
                                        <p:attrNameLst>
                                          <p:attrName>style.visibility</p:attrName>
                                        </p:attrNameLst>
                                      </p:cBhvr>
                                      <p:to>
                                        <p:strVal val="visible"/>
                                      </p:to>
                                    </p:set>
                                    <p:anim calcmode="lin" valueType="num">
                                      <p:cBhvr>
                                        <p:cTn id="68" dur="500" fill="hold"/>
                                        <p:tgtEl>
                                          <p:spTgt spid="29"/>
                                        </p:tgtEl>
                                        <p:attrNameLst>
                                          <p:attrName>ppt_x</p:attrName>
                                        </p:attrNameLst>
                                      </p:cBhvr>
                                      <p:tavLst>
                                        <p:tav tm="0">
                                          <p:val>
                                            <p:strVal val="1+#ppt_w/2"/>
                                          </p:val>
                                        </p:tav>
                                        <p:tav tm="100000">
                                          <p:val>
                                            <p:strVal val="#ppt_x"/>
                                          </p:val>
                                        </p:tav>
                                      </p:tavLst>
                                    </p:anim>
                                    <p:anim calcmode="lin" valueType="num">
                                      <p:cBhvr>
                                        <p:cTn id="69" dur="500" fill="hold"/>
                                        <p:tgtEl>
                                          <p:spTgt spid="29"/>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 calcmode="lin" valueType="num">
                                      <p:cBhvr>
                                        <p:cTn id="72" dur="500" fill="hold"/>
                                        <p:tgtEl>
                                          <p:spTgt spid="30"/>
                                        </p:tgtEl>
                                        <p:attrNameLst>
                                          <p:attrName>ppt_x</p:attrName>
                                        </p:attrNameLst>
                                      </p:cBhvr>
                                      <p:tavLst>
                                        <p:tav tm="0">
                                          <p:val>
                                            <p:strVal val="1+#ppt_w/2"/>
                                          </p:val>
                                        </p:tav>
                                        <p:tav tm="100000">
                                          <p:val>
                                            <p:strVal val="#ppt_x"/>
                                          </p:val>
                                        </p:tav>
                                      </p:tavLst>
                                    </p:anim>
                                    <p:anim calcmode="lin" valueType="num">
                                      <p:cBhvr>
                                        <p:cTn id="73" dur="500" fill="hold"/>
                                        <p:tgtEl>
                                          <p:spTgt spid="30"/>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stCondLst>
                                    <p:cond delay="0"/>
                                  </p:stCondLst>
                                  <p:childTnLst>
                                    <p:set>
                                      <p:cBhvr>
                                        <p:cTn id="75" dur="1" fill="hold">
                                          <p:stCondLst>
                                            <p:cond delay="0"/>
                                          </p:stCondLst>
                                        </p:cTn>
                                        <p:tgtEl>
                                          <p:spTgt spid="31"/>
                                        </p:tgtEl>
                                        <p:attrNameLst>
                                          <p:attrName>style.visibility</p:attrName>
                                        </p:attrNameLst>
                                      </p:cBhvr>
                                      <p:to>
                                        <p:strVal val="visible"/>
                                      </p:to>
                                    </p:set>
                                    <p:anim calcmode="lin" valueType="num">
                                      <p:cBhvr>
                                        <p:cTn id="76" dur="500" fill="hold"/>
                                        <p:tgtEl>
                                          <p:spTgt spid="31"/>
                                        </p:tgtEl>
                                        <p:attrNameLst>
                                          <p:attrName>ppt_x</p:attrName>
                                        </p:attrNameLst>
                                      </p:cBhvr>
                                      <p:tavLst>
                                        <p:tav tm="0">
                                          <p:val>
                                            <p:strVal val="1+#ppt_w/2"/>
                                          </p:val>
                                        </p:tav>
                                        <p:tav tm="100000">
                                          <p:val>
                                            <p:strVal val="#ppt_x"/>
                                          </p:val>
                                        </p:tav>
                                      </p:tavLst>
                                    </p:anim>
                                    <p:anim calcmode="lin" valueType="num">
                                      <p:cBhvr>
                                        <p:cTn id="77" dur="500" fill="hold"/>
                                        <p:tgtEl>
                                          <p:spTgt spid="31"/>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0"/>
                                  </p:stCondLst>
                                  <p:childTnLst>
                                    <p:set>
                                      <p:cBhvr>
                                        <p:cTn id="79" dur="1" fill="hold">
                                          <p:stCondLst>
                                            <p:cond delay="0"/>
                                          </p:stCondLst>
                                        </p:cTn>
                                        <p:tgtEl>
                                          <p:spTgt spid="32"/>
                                        </p:tgtEl>
                                        <p:attrNameLst>
                                          <p:attrName>style.visibility</p:attrName>
                                        </p:attrNameLst>
                                      </p:cBhvr>
                                      <p:to>
                                        <p:strVal val="visible"/>
                                      </p:to>
                                    </p:set>
                                    <p:anim calcmode="lin" valueType="num">
                                      <p:cBhvr>
                                        <p:cTn id="80" dur="500" fill="hold"/>
                                        <p:tgtEl>
                                          <p:spTgt spid="32"/>
                                        </p:tgtEl>
                                        <p:attrNameLst>
                                          <p:attrName>ppt_x</p:attrName>
                                        </p:attrNameLst>
                                      </p:cBhvr>
                                      <p:tavLst>
                                        <p:tav tm="0">
                                          <p:val>
                                            <p:strVal val="1+#ppt_w/2"/>
                                          </p:val>
                                        </p:tav>
                                        <p:tav tm="100000">
                                          <p:val>
                                            <p:strVal val="#ppt_x"/>
                                          </p:val>
                                        </p:tav>
                                      </p:tavLst>
                                    </p:anim>
                                    <p:anim calcmode="lin" valueType="num">
                                      <p:cBhvr>
                                        <p:cTn id="81" dur="500" fill="hold"/>
                                        <p:tgtEl>
                                          <p:spTgt spid="32"/>
                                        </p:tgtEl>
                                        <p:attrNameLst>
                                          <p:attrName>ppt_y</p:attrName>
                                        </p:attrNameLst>
                                      </p:cBhvr>
                                      <p:tavLst>
                                        <p:tav tm="0">
                                          <p:val>
                                            <p:strVal val="#ppt_y"/>
                                          </p:val>
                                        </p:tav>
                                        <p:tav tm="100000">
                                          <p:val>
                                            <p:strVal val="#ppt_y"/>
                                          </p:val>
                                        </p:tav>
                                      </p:tavLst>
                                    </p:anim>
                                  </p:childTnLst>
                                </p:cTn>
                              </p:par>
                              <p:par>
                                <p:cTn id="82" presetID="2" presetClass="entr" presetSubtype="2" fill="hold" grpId="0" nodeType="withEffect">
                                  <p:stCondLst>
                                    <p:cond delay="0"/>
                                  </p:stCondLst>
                                  <p:childTnLst>
                                    <p:set>
                                      <p:cBhvr>
                                        <p:cTn id="83" dur="1" fill="hold">
                                          <p:stCondLst>
                                            <p:cond delay="0"/>
                                          </p:stCondLst>
                                        </p:cTn>
                                        <p:tgtEl>
                                          <p:spTgt spid="33"/>
                                        </p:tgtEl>
                                        <p:attrNameLst>
                                          <p:attrName>style.visibility</p:attrName>
                                        </p:attrNameLst>
                                      </p:cBhvr>
                                      <p:to>
                                        <p:strVal val="visible"/>
                                      </p:to>
                                    </p:set>
                                    <p:anim calcmode="lin" valueType="num">
                                      <p:cBhvr>
                                        <p:cTn id="84" dur="500" fill="hold"/>
                                        <p:tgtEl>
                                          <p:spTgt spid="33"/>
                                        </p:tgtEl>
                                        <p:attrNameLst>
                                          <p:attrName>ppt_x</p:attrName>
                                        </p:attrNameLst>
                                      </p:cBhvr>
                                      <p:tavLst>
                                        <p:tav tm="0">
                                          <p:val>
                                            <p:strVal val="1+#ppt_w/2"/>
                                          </p:val>
                                        </p:tav>
                                        <p:tav tm="100000">
                                          <p:val>
                                            <p:strVal val="#ppt_x"/>
                                          </p:val>
                                        </p:tav>
                                      </p:tavLst>
                                    </p:anim>
                                    <p:anim calcmode="lin" valueType="num">
                                      <p:cBhvr>
                                        <p:cTn id="85" dur="500" fill="hold"/>
                                        <p:tgtEl>
                                          <p:spTgt spid="33"/>
                                        </p:tgtEl>
                                        <p:attrNameLst>
                                          <p:attrName>ppt_y</p:attrName>
                                        </p:attrNameLst>
                                      </p:cBhvr>
                                      <p:tavLst>
                                        <p:tav tm="0">
                                          <p:val>
                                            <p:strVal val="#ppt_y"/>
                                          </p:val>
                                        </p:tav>
                                        <p:tav tm="100000">
                                          <p:val>
                                            <p:strVal val="#ppt_y"/>
                                          </p:val>
                                        </p:tav>
                                      </p:tavLst>
                                    </p:anim>
                                  </p:childTnLst>
                                </p:cTn>
                              </p:par>
                              <p:par>
                                <p:cTn id="86" presetID="2" presetClass="entr" presetSubtype="2"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ppt_x</p:attrName>
                                        </p:attrNameLst>
                                      </p:cBhvr>
                                      <p:tavLst>
                                        <p:tav tm="0">
                                          <p:val>
                                            <p:strVal val="1+#ppt_w/2"/>
                                          </p:val>
                                        </p:tav>
                                        <p:tav tm="100000">
                                          <p:val>
                                            <p:strVal val="#ppt_x"/>
                                          </p:val>
                                        </p:tav>
                                      </p:tavLst>
                                    </p:anim>
                                    <p:anim calcmode="lin" valueType="num">
                                      <p:cBhvr>
                                        <p:cTn id="89" dur="500" fill="hold"/>
                                        <p:tgtEl>
                                          <p:spTgt spid="34"/>
                                        </p:tgtEl>
                                        <p:attrNameLst>
                                          <p:attrName>ppt_y</p:attrName>
                                        </p:attrNameLst>
                                      </p:cBhvr>
                                      <p:tavLst>
                                        <p:tav tm="0">
                                          <p:val>
                                            <p:strVal val="#ppt_y"/>
                                          </p:val>
                                        </p:tav>
                                        <p:tav tm="100000">
                                          <p:val>
                                            <p:strVal val="#ppt_y"/>
                                          </p:val>
                                        </p:tav>
                                      </p:tavLst>
                                    </p:anim>
                                  </p:childTnLst>
                                </p:cTn>
                              </p:par>
                              <p:par>
                                <p:cTn id="90" presetID="2" presetClass="entr" presetSubtype="2" fill="hold" grpId="0" nodeType="withEffect">
                                  <p:stCondLst>
                                    <p:cond delay="0"/>
                                  </p:stCondLst>
                                  <p:childTnLst>
                                    <p:set>
                                      <p:cBhvr>
                                        <p:cTn id="91" dur="1" fill="hold">
                                          <p:stCondLst>
                                            <p:cond delay="0"/>
                                          </p:stCondLst>
                                        </p:cTn>
                                        <p:tgtEl>
                                          <p:spTgt spid="35"/>
                                        </p:tgtEl>
                                        <p:attrNameLst>
                                          <p:attrName>style.visibility</p:attrName>
                                        </p:attrNameLst>
                                      </p:cBhvr>
                                      <p:to>
                                        <p:strVal val="visible"/>
                                      </p:to>
                                    </p:set>
                                    <p:anim calcmode="lin" valueType="num">
                                      <p:cBhvr>
                                        <p:cTn id="92" dur="500" fill="hold"/>
                                        <p:tgtEl>
                                          <p:spTgt spid="35"/>
                                        </p:tgtEl>
                                        <p:attrNameLst>
                                          <p:attrName>ppt_x</p:attrName>
                                        </p:attrNameLst>
                                      </p:cBhvr>
                                      <p:tavLst>
                                        <p:tav tm="0">
                                          <p:val>
                                            <p:strVal val="1+#ppt_w/2"/>
                                          </p:val>
                                        </p:tav>
                                        <p:tav tm="100000">
                                          <p:val>
                                            <p:strVal val="#ppt_x"/>
                                          </p:val>
                                        </p:tav>
                                      </p:tavLst>
                                    </p:anim>
                                    <p:anim calcmode="lin" valueType="num">
                                      <p:cBhvr>
                                        <p:cTn id="93" dur="500" fill="hold"/>
                                        <p:tgtEl>
                                          <p:spTgt spid="35"/>
                                        </p:tgtEl>
                                        <p:attrNameLst>
                                          <p:attrName>ppt_y</p:attrName>
                                        </p:attrNameLst>
                                      </p:cBhvr>
                                      <p:tavLst>
                                        <p:tav tm="0">
                                          <p:val>
                                            <p:strVal val="#ppt_y"/>
                                          </p:val>
                                        </p:tav>
                                        <p:tav tm="100000">
                                          <p:val>
                                            <p:strVal val="#ppt_y"/>
                                          </p:val>
                                        </p:tav>
                                      </p:tavLst>
                                    </p:anim>
                                  </p:childTnLst>
                                </p:cTn>
                              </p:par>
                              <p:par>
                                <p:cTn id="94" presetID="2" presetClass="entr" presetSubtype="2" fill="hold" grpId="0" nodeType="withEffect">
                                  <p:stCondLst>
                                    <p:cond delay="0"/>
                                  </p:stCondLst>
                                  <p:childTnLst>
                                    <p:set>
                                      <p:cBhvr>
                                        <p:cTn id="95" dur="1" fill="hold">
                                          <p:stCondLst>
                                            <p:cond delay="0"/>
                                          </p:stCondLst>
                                        </p:cTn>
                                        <p:tgtEl>
                                          <p:spTgt spid="36"/>
                                        </p:tgtEl>
                                        <p:attrNameLst>
                                          <p:attrName>style.visibility</p:attrName>
                                        </p:attrNameLst>
                                      </p:cBhvr>
                                      <p:to>
                                        <p:strVal val="visible"/>
                                      </p:to>
                                    </p:set>
                                    <p:anim calcmode="lin" valueType="num">
                                      <p:cBhvr>
                                        <p:cTn id="96" dur="500" fill="hold"/>
                                        <p:tgtEl>
                                          <p:spTgt spid="36"/>
                                        </p:tgtEl>
                                        <p:attrNameLst>
                                          <p:attrName>ppt_x</p:attrName>
                                        </p:attrNameLst>
                                      </p:cBhvr>
                                      <p:tavLst>
                                        <p:tav tm="0">
                                          <p:val>
                                            <p:strVal val="1+#ppt_w/2"/>
                                          </p:val>
                                        </p:tav>
                                        <p:tav tm="100000">
                                          <p:val>
                                            <p:strVal val="#ppt_x"/>
                                          </p:val>
                                        </p:tav>
                                      </p:tavLst>
                                    </p:anim>
                                    <p:anim calcmode="lin" valueType="num">
                                      <p:cBhvr>
                                        <p:cTn id="97" dur="500" fill="hold"/>
                                        <p:tgtEl>
                                          <p:spTgt spid="36"/>
                                        </p:tgtEl>
                                        <p:attrNameLst>
                                          <p:attrName>ppt_y</p:attrName>
                                        </p:attrNameLst>
                                      </p:cBhvr>
                                      <p:tavLst>
                                        <p:tav tm="0">
                                          <p:val>
                                            <p:strVal val="#ppt_y"/>
                                          </p:val>
                                        </p:tav>
                                        <p:tav tm="100000">
                                          <p:val>
                                            <p:strVal val="#ppt_y"/>
                                          </p:val>
                                        </p:tav>
                                      </p:tavLst>
                                    </p:anim>
                                  </p:childTnLst>
                                </p:cTn>
                              </p:par>
                              <p:par>
                                <p:cTn id="98" presetID="2" presetClass="entr" presetSubtype="2"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 calcmode="lin" valueType="num">
                                      <p:cBhvr>
                                        <p:cTn id="100" dur="500" fill="hold"/>
                                        <p:tgtEl>
                                          <p:spTgt spid="37"/>
                                        </p:tgtEl>
                                        <p:attrNameLst>
                                          <p:attrName>ppt_x</p:attrName>
                                        </p:attrNameLst>
                                      </p:cBhvr>
                                      <p:tavLst>
                                        <p:tav tm="0">
                                          <p:val>
                                            <p:strVal val="1+#ppt_w/2"/>
                                          </p:val>
                                        </p:tav>
                                        <p:tav tm="100000">
                                          <p:val>
                                            <p:strVal val="#ppt_x"/>
                                          </p:val>
                                        </p:tav>
                                      </p:tavLst>
                                    </p:anim>
                                    <p:anim calcmode="lin" valueType="num">
                                      <p:cBhvr>
                                        <p:cTn id="101" dur="500" fill="hold"/>
                                        <p:tgtEl>
                                          <p:spTgt spid="37"/>
                                        </p:tgtEl>
                                        <p:attrNameLst>
                                          <p:attrName>ppt_y</p:attrName>
                                        </p:attrNameLst>
                                      </p:cBhvr>
                                      <p:tavLst>
                                        <p:tav tm="0">
                                          <p:val>
                                            <p:strVal val="#ppt_y"/>
                                          </p:val>
                                        </p:tav>
                                        <p:tav tm="100000">
                                          <p:val>
                                            <p:strVal val="#ppt_y"/>
                                          </p:val>
                                        </p:tav>
                                      </p:tavLst>
                                    </p:anim>
                                  </p:childTnLst>
                                </p:cTn>
                              </p:par>
                              <p:par>
                                <p:cTn id="102" presetID="2" presetClass="entr" presetSubtype="2" fill="hold" grpId="0" nodeType="withEffect">
                                  <p:stCondLst>
                                    <p:cond delay="0"/>
                                  </p:stCondLst>
                                  <p:childTnLst>
                                    <p:set>
                                      <p:cBhvr>
                                        <p:cTn id="103" dur="1" fill="hold">
                                          <p:stCondLst>
                                            <p:cond delay="0"/>
                                          </p:stCondLst>
                                        </p:cTn>
                                        <p:tgtEl>
                                          <p:spTgt spid="38"/>
                                        </p:tgtEl>
                                        <p:attrNameLst>
                                          <p:attrName>style.visibility</p:attrName>
                                        </p:attrNameLst>
                                      </p:cBhvr>
                                      <p:to>
                                        <p:strVal val="visible"/>
                                      </p:to>
                                    </p:set>
                                    <p:anim calcmode="lin" valueType="num">
                                      <p:cBhvr>
                                        <p:cTn id="104" dur="500" fill="hold"/>
                                        <p:tgtEl>
                                          <p:spTgt spid="38"/>
                                        </p:tgtEl>
                                        <p:attrNameLst>
                                          <p:attrName>ppt_x</p:attrName>
                                        </p:attrNameLst>
                                      </p:cBhvr>
                                      <p:tavLst>
                                        <p:tav tm="0">
                                          <p:val>
                                            <p:strVal val="1+#ppt_w/2"/>
                                          </p:val>
                                        </p:tav>
                                        <p:tav tm="100000">
                                          <p:val>
                                            <p:strVal val="#ppt_x"/>
                                          </p:val>
                                        </p:tav>
                                      </p:tavLst>
                                    </p:anim>
                                    <p:anim calcmode="lin" valueType="num">
                                      <p:cBhvr>
                                        <p:cTn id="105" dur="500" fill="hold"/>
                                        <p:tgtEl>
                                          <p:spTgt spid="38"/>
                                        </p:tgtEl>
                                        <p:attrNameLst>
                                          <p:attrName>ppt_y</p:attrName>
                                        </p:attrNameLst>
                                      </p:cBhvr>
                                      <p:tavLst>
                                        <p:tav tm="0">
                                          <p:val>
                                            <p:strVal val="#ppt_y"/>
                                          </p:val>
                                        </p:tav>
                                        <p:tav tm="100000">
                                          <p:val>
                                            <p:strVal val="#ppt_y"/>
                                          </p:val>
                                        </p:tav>
                                      </p:tavLst>
                                    </p:anim>
                                  </p:childTnLst>
                                </p:cTn>
                              </p:par>
                              <p:par>
                                <p:cTn id="106" presetID="2" presetClass="entr" presetSubtype="2" fill="hold" grpId="0" nodeType="withEffect">
                                  <p:stCondLst>
                                    <p:cond delay="0"/>
                                  </p:stCondLst>
                                  <p:childTnLst>
                                    <p:set>
                                      <p:cBhvr>
                                        <p:cTn id="107" dur="1" fill="hold">
                                          <p:stCondLst>
                                            <p:cond delay="0"/>
                                          </p:stCondLst>
                                        </p:cTn>
                                        <p:tgtEl>
                                          <p:spTgt spid="39"/>
                                        </p:tgtEl>
                                        <p:attrNameLst>
                                          <p:attrName>style.visibility</p:attrName>
                                        </p:attrNameLst>
                                      </p:cBhvr>
                                      <p:to>
                                        <p:strVal val="visible"/>
                                      </p:to>
                                    </p:set>
                                    <p:anim calcmode="lin" valueType="num">
                                      <p:cBhvr>
                                        <p:cTn id="108" dur="500" fill="hold"/>
                                        <p:tgtEl>
                                          <p:spTgt spid="39"/>
                                        </p:tgtEl>
                                        <p:attrNameLst>
                                          <p:attrName>ppt_x</p:attrName>
                                        </p:attrNameLst>
                                      </p:cBhvr>
                                      <p:tavLst>
                                        <p:tav tm="0">
                                          <p:val>
                                            <p:strVal val="1+#ppt_w/2"/>
                                          </p:val>
                                        </p:tav>
                                        <p:tav tm="100000">
                                          <p:val>
                                            <p:strVal val="#ppt_x"/>
                                          </p:val>
                                        </p:tav>
                                      </p:tavLst>
                                    </p:anim>
                                    <p:anim calcmode="lin" valueType="num">
                                      <p:cBhvr>
                                        <p:cTn id="109" dur="500" fill="hold"/>
                                        <p:tgtEl>
                                          <p:spTgt spid="39"/>
                                        </p:tgtEl>
                                        <p:attrNameLst>
                                          <p:attrName>ppt_y</p:attrName>
                                        </p:attrNameLst>
                                      </p:cBhvr>
                                      <p:tavLst>
                                        <p:tav tm="0">
                                          <p:val>
                                            <p:strVal val="#ppt_y"/>
                                          </p:val>
                                        </p:tav>
                                        <p:tav tm="100000">
                                          <p:val>
                                            <p:strVal val="#ppt_y"/>
                                          </p:val>
                                        </p:tav>
                                      </p:tavLst>
                                    </p:anim>
                                  </p:childTnLst>
                                </p:cTn>
                              </p:par>
                              <p:par>
                                <p:cTn id="110" presetID="2" presetClass="entr" presetSubtype="2" fill="hold" grpId="0" nodeType="withEffect">
                                  <p:stCondLst>
                                    <p:cond delay="0"/>
                                  </p:stCondLst>
                                  <p:childTnLst>
                                    <p:set>
                                      <p:cBhvr>
                                        <p:cTn id="111" dur="1" fill="hold">
                                          <p:stCondLst>
                                            <p:cond delay="0"/>
                                          </p:stCondLst>
                                        </p:cTn>
                                        <p:tgtEl>
                                          <p:spTgt spid="40"/>
                                        </p:tgtEl>
                                        <p:attrNameLst>
                                          <p:attrName>style.visibility</p:attrName>
                                        </p:attrNameLst>
                                      </p:cBhvr>
                                      <p:to>
                                        <p:strVal val="visible"/>
                                      </p:to>
                                    </p:set>
                                    <p:anim calcmode="lin" valueType="num">
                                      <p:cBhvr>
                                        <p:cTn id="112" dur="500" fill="hold"/>
                                        <p:tgtEl>
                                          <p:spTgt spid="40"/>
                                        </p:tgtEl>
                                        <p:attrNameLst>
                                          <p:attrName>ppt_x</p:attrName>
                                        </p:attrNameLst>
                                      </p:cBhvr>
                                      <p:tavLst>
                                        <p:tav tm="0">
                                          <p:val>
                                            <p:strVal val="1+#ppt_w/2"/>
                                          </p:val>
                                        </p:tav>
                                        <p:tav tm="100000">
                                          <p:val>
                                            <p:strVal val="#ppt_x"/>
                                          </p:val>
                                        </p:tav>
                                      </p:tavLst>
                                    </p:anim>
                                    <p:anim calcmode="lin" valueType="num">
                                      <p:cBhvr>
                                        <p:cTn id="113" dur="500" fill="hold"/>
                                        <p:tgtEl>
                                          <p:spTgt spid="40"/>
                                        </p:tgtEl>
                                        <p:attrNameLst>
                                          <p:attrName>ppt_y</p:attrName>
                                        </p:attrNameLst>
                                      </p:cBhvr>
                                      <p:tavLst>
                                        <p:tav tm="0">
                                          <p:val>
                                            <p:strVal val="#ppt_y"/>
                                          </p:val>
                                        </p:tav>
                                        <p:tav tm="100000">
                                          <p:val>
                                            <p:strVal val="#ppt_y"/>
                                          </p:val>
                                        </p:tav>
                                      </p:tavLst>
                                    </p:anim>
                                  </p:childTnLst>
                                </p:cTn>
                              </p:par>
                              <p:par>
                                <p:cTn id="114" presetID="2" presetClass="entr" presetSubtype="2" fill="hold" grpId="0" nodeType="withEffect">
                                  <p:stCondLst>
                                    <p:cond delay="0"/>
                                  </p:stCondLst>
                                  <p:childTnLst>
                                    <p:set>
                                      <p:cBhvr>
                                        <p:cTn id="115" dur="1" fill="hold">
                                          <p:stCondLst>
                                            <p:cond delay="0"/>
                                          </p:stCondLst>
                                        </p:cTn>
                                        <p:tgtEl>
                                          <p:spTgt spid="41"/>
                                        </p:tgtEl>
                                        <p:attrNameLst>
                                          <p:attrName>style.visibility</p:attrName>
                                        </p:attrNameLst>
                                      </p:cBhvr>
                                      <p:to>
                                        <p:strVal val="visible"/>
                                      </p:to>
                                    </p:set>
                                    <p:anim calcmode="lin" valueType="num">
                                      <p:cBhvr>
                                        <p:cTn id="116" dur="500" fill="hold"/>
                                        <p:tgtEl>
                                          <p:spTgt spid="41"/>
                                        </p:tgtEl>
                                        <p:attrNameLst>
                                          <p:attrName>ppt_x</p:attrName>
                                        </p:attrNameLst>
                                      </p:cBhvr>
                                      <p:tavLst>
                                        <p:tav tm="0">
                                          <p:val>
                                            <p:strVal val="1+#ppt_w/2"/>
                                          </p:val>
                                        </p:tav>
                                        <p:tav tm="100000">
                                          <p:val>
                                            <p:strVal val="#ppt_x"/>
                                          </p:val>
                                        </p:tav>
                                      </p:tavLst>
                                    </p:anim>
                                    <p:anim calcmode="lin" valueType="num">
                                      <p:cBhvr>
                                        <p:cTn id="117" dur="500" fill="hold"/>
                                        <p:tgtEl>
                                          <p:spTgt spid="41"/>
                                        </p:tgtEl>
                                        <p:attrNameLst>
                                          <p:attrName>ppt_y</p:attrName>
                                        </p:attrNameLst>
                                      </p:cBhvr>
                                      <p:tavLst>
                                        <p:tav tm="0">
                                          <p:val>
                                            <p:strVal val="#ppt_y"/>
                                          </p:val>
                                        </p:tav>
                                        <p:tav tm="100000">
                                          <p:val>
                                            <p:strVal val="#ppt_y"/>
                                          </p:val>
                                        </p:tav>
                                      </p:tavLst>
                                    </p:anim>
                                  </p:childTnLst>
                                </p:cTn>
                              </p:par>
                              <p:par>
                                <p:cTn id="118" presetID="2" presetClass="entr" presetSubtype="2" fill="hold" grpId="0" nodeType="withEffect">
                                  <p:stCondLst>
                                    <p:cond delay="0"/>
                                  </p:stCondLst>
                                  <p:childTnLst>
                                    <p:set>
                                      <p:cBhvr>
                                        <p:cTn id="119" dur="1" fill="hold">
                                          <p:stCondLst>
                                            <p:cond delay="0"/>
                                          </p:stCondLst>
                                        </p:cTn>
                                        <p:tgtEl>
                                          <p:spTgt spid="42"/>
                                        </p:tgtEl>
                                        <p:attrNameLst>
                                          <p:attrName>style.visibility</p:attrName>
                                        </p:attrNameLst>
                                      </p:cBhvr>
                                      <p:to>
                                        <p:strVal val="visible"/>
                                      </p:to>
                                    </p:set>
                                    <p:anim calcmode="lin" valueType="num">
                                      <p:cBhvr>
                                        <p:cTn id="120" dur="500" fill="hold"/>
                                        <p:tgtEl>
                                          <p:spTgt spid="42"/>
                                        </p:tgtEl>
                                        <p:attrNameLst>
                                          <p:attrName>ppt_x</p:attrName>
                                        </p:attrNameLst>
                                      </p:cBhvr>
                                      <p:tavLst>
                                        <p:tav tm="0">
                                          <p:val>
                                            <p:strVal val="1+#ppt_w/2"/>
                                          </p:val>
                                        </p:tav>
                                        <p:tav tm="100000">
                                          <p:val>
                                            <p:strVal val="#ppt_x"/>
                                          </p:val>
                                        </p:tav>
                                      </p:tavLst>
                                    </p:anim>
                                    <p:anim calcmode="lin" valueType="num">
                                      <p:cBhvr>
                                        <p:cTn id="121" dur="500" fill="hold"/>
                                        <p:tgtEl>
                                          <p:spTgt spid="42"/>
                                        </p:tgtEl>
                                        <p:attrNameLst>
                                          <p:attrName>ppt_y</p:attrName>
                                        </p:attrNameLst>
                                      </p:cBhvr>
                                      <p:tavLst>
                                        <p:tav tm="0">
                                          <p:val>
                                            <p:strVal val="#ppt_y"/>
                                          </p:val>
                                        </p:tav>
                                        <p:tav tm="100000">
                                          <p:val>
                                            <p:strVal val="#ppt_y"/>
                                          </p:val>
                                        </p:tav>
                                      </p:tavLst>
                                    </p:anim>
                                  </p:childTnLst>
                                </p:cTn>
                              </p:par>
                              <p:par>
                                <p:cTn id="122" presetID="2" presetClass="entr" presetSubtype="2" fill="hold" grpId="0" nodeType="withEffect">
                                  <p:stCondLst>
                                    <p:cond delay="0"/>
                                  </p:stCondLst>
                                  <p:childTnLst>
                                    <p:set>
                                      <p:cBhvr>
                                        <p:cTn id="123" dur="1" fill="hold">
                                          <p:stCondLst>
                                            <p:cond delay="0"/>
                                          </p:stCondLst>
                                        </p:cTn>
                                        <p:tgtEl>
                                          <p:spTgt spid="43"/>
                                        </p:tgtEl>
                                        <p:attrNameLst>
                                          <p:attrName>style.visibility</p:attrName>
                                        </p:attrNameLst>
                                      </p:cBhvr>
                                      <p:to>
                                        <p:strVal val="visible"/>
                                      </p:to>
                                    </p:set>
                                    <p:anim calcmode="lin" valueType="num">
                                      <p:cBhvr>
                                        <p:cTn id="124" dur="500" fill="hold"/>
                                        <p:tgtEl>
                                          <p:spTgt spid="43"/>
                                        </p:tgtEl>
                                        <p:attrNameLst>
                                          <p:attrName>ppt_x</p:attrName>
                                        </p:attrNameLst>
                                      </p:cBhvr>
                                      <p:tavLst>
                                        <p:tav tm="0">
                                          <p:val>
                                            <p:strVal val="1+#ppt_w/2"/>
                                          </p:val>
                                        </p:tav>
                                        <p:tav tm="100000">
                                          <p:val>
                                            <p:strVal val="#ppt_x"/>
                                          </p:val>
                                        </p:tav>
                                      </p:tavLst>
                                    </p:anim>
                                    <p:anim calcmode="lin" valueType="num">
                                      <p:cBhvr>
                                        <p:cTn id="125" dur="500" fill="hold"/>
                                        <p:tgtEl>
                                          <p:spTgt spid="43"/>
                                        </p:tgtEl>
                                        <p:attrNameLst>
                                          <p:attrName>ppt_y</p:attrName>
                                        </p:attrNameLst>
                                      </p:cBhvr>
                                      <p:tavLst>
                                        <p:tav tm="0">
                                          <p:val>
                                            <p:strVal val="#ppt_y"/>
                                          </p:val>
                                        </p:tav>
                                        <p:tav tm="100000">
                                          <p:val>
                                            <p:strVal val="#ppt_y"/>
                                          </p:val>
                                        </p:tav>
                                      </p:tavLst>
                                    </p:anim>
                                  </p:childTnLst>
                                </p:cTn>
                              </p:par>
                              <p:par>
                                <p:cTn id="126" presetID="2" presetClass="entr" presetSubtype="2" fill="hold" grpId="0" nodeType="withEffect">
                                  <p:stCondLst>
                                    <p:cond delay="0"/>
                                  </p:stCondLst>
                                  <p:childTnLst>
                                    <p:set>
                                      <p:cBhvr>
                                        <p:cTn id="127" dur="1" fill="hold">
                                          <p:stCondLst>
                                            <p:cond delay="0"/>
                                          </p:stCondLst>
                                        </p:cTn>
                                        <p:tgtEl>
                                          <p:spTgt spid="44"/>
                                        </p:tgtEl>
                                        <p:attrNameLst>
                                          <p:attrName>style.visibility</p:attrName>
                                        </p:attrNameLst>
                                      </p:cBhvr>
                                      <p:to>
                                        <p:strVal val="visible"/>
                                      </p:to>
                                    </p:set>
                                    <p:anim calcmode="lin" valueType="num">
                                      <p:cBhvr>
                                        <p:cTn id="128" dur="500" fill="hold"/>
                                        <p:tgtEl>
                                          <p:spTgt spid="44"/>
                                        </p:tgtEl>
                                        <p:attrNameLst>
                                          <p:attrName>ppt_x</p:attrName>
                                        </p:attrNameLst>
                                      </p:cBhvr>
                                      <p:tavLst>
                                        <p:tav tm="0">
                                          <p:val>
                                            <p:strVal val="1+#ppt_w/2"/>
                                          </p:val>
                                        </p:tav>
                                        <p:tav tm="100000">
                                          <p:val>
                                            <p:strVal val="#ppt_x"/>
                                          </p:val>
                                        </p:tav>
                                      </p:tavLst>
                                    </p:anim>
                                    <p:anim calcmode="lin" valueType="num">
                                      <p:cBhvr>
                                        <p:cTn id="129" dur="500" fill="hold"/>
                                        <p:tgtEl>
                                          <p:spTgt spid="44"/>
                                        </p:tgtEl>
                                        <p:attrNameLst>
                                          <p:attrName>ppt_y</p:attrName>
                                        </p:attrNameLst>
                                      </p:cBhvr>
                                      <p:tavLst>
                                        <p:tav tm="0">
                                          <p:val>
                                            <p:strVal val="#ppt_y"/>
                                          </p:val>
                                        </p:tav>
                                        <p:tav tm="100000">
                                          <p:val>
                                            <p:strVal val="#ppt_y"/>
                                          </p:val>
                                        </p:tav>
                                      </p:tavLst>
                                    </p:anim>
                                  </p:childTnLst>
                                </p:cTn>
                              </p:par>
                              <p:par>
                                <p:cTn id="130" presetID="2" presetClass="entr" presetSubtype="2" fill="hold" grpId="0" nodeType="withEffect">
                                  <p:stCondLst>
                                    <p:cond delay="0"/>
                                  </p:stCondLst>
                                  <p:childTnLst>
                                    <p:set>
                                      <p:cBhvr>
                                        <p:cTn id="131" dur="1" fill="hold">
                                          <p:stCondLst>
                                            <p:cond delay="0"/>
                                          </p:stCondLst>
                                        </p:cTn>
                                        <p:tgtEl>
                                          <p:spTgt spid="45"/>
                                        </p:tgtEl>
                                        <p:attrNameLst>
                                          <p:attrName>style.visibility</p:attrName>
                                        </p:attrNameLst>
                                      </p:cBhvr>
                                      <p:to>
                                        <p:strVal val="visible"/>
                                      </p:to>
                                    </p:set>
                                    <p:anim calcmode="lin" valueType="num">
                                      <p:cBhvr>
                                        <p:cTn id="132" dur="500" fill="hold"/>
                                        <p:tgtEl>
                                          <p:spTgt spid="45"/>
                                        </p:tgtEl>
                                        <p:attrNameLst>
                                          <p:attrName>ppt_x</p:attrName>
                                        </p:attrNameLst>
                                      </p:cBhvr>
                                      <p:tavLst>
                                        <p:tav tm="0">
                                          <p:val>
                                            <p:strVal val="1+#ppt_w/2"/>
                                          </p:val>
                                        </p:tav>
                                        <p:tav tm="100000">
                                          <p:val>
                                            <p:strVal val="#ppt_x"/>
                                          </p:val>
                                        </p:tav>
                                      </p:tavLst>
                                    </p:anim>
                                    <p:anim calcmode="lin" valueType="num">
                                      <p:cBhvr>
                                        <p:cTn id="133" dur="500" fill="hold"/>
                                        <p:tgtEl>
                                          <p:spTgt spid="45"/>
                                        </p:tgtEl>
                                        <p:attrNameLst>
                                          <p:attrName>ppt_y</p:attrName>
                                        </p:attrNameLst>
                                      </p:cBhvr>
                                      <p:tavLst>
                                        <p:tav tm="0">
                                          <p:val>
                                            <p:strVal val="#ppt_y"/>
                                          </p:val>
                                        </p:tav>
                                        <p:tav tm="100000">
                                          <p:val>
                                            <p:strVal val="#ppt_y"/>
                                          </p:val>
                                        </p:tav>
                                      </p:tavLst>
                                    </p:anim>
                                  </p:childTnLst>
                                </p:cTn>
                              </p:par>
                              <p:par>
                                <p:cTn id="134" presetID="2" presetClass="entr" presetSubtype="2" fill="hold" grpId="0" nodeType="withEffect">
                                  <p:stCondLst>
                                    <p:cond delay="0"/>
                                  </p:stCondLst>
                                  <p:childTnLst>
                                    <p:set>
                                      <p:cBhvr>
                                        <p:cTn id="135" dur="1" fill="hold">
                                          <p:stCondLst>
                                            <p:cond delay="0"/>
                                          </p:stCondLst>
                                        </p:cTn>
                                        <p:tgtEl>
                                          <p:spTgt spid="46"/>
                                        </p:tgtEl>
                                        <p:attrNameLst>
                                          <p:attrName>style.visibility</p:attrName>
                                        </p:attrNameLst>
                                      </p:cBhvr>
                                      <p:to>
                                        <p:strVal val="visible"/>
                                      </p:to>
                                    </p:set>
                                    <p:anim calcmode="lin" valueType="num">
                                      <p:cBhvr>
                                        <p:cTn id="136" dur="500" fill="hold"/>
                                        <p:tgtEl>
                                          <p:spTgt spid="46"/>
                                        </p:tgtEl>
                                        <p:attrNameLst>
                                          <p:attrName>ppt_x</p:attrName>
                                        </p:attrNameLst>
                                      </p:cBhvr>
                                      <p:tavLst>
                                        <p:tav tm="0">
                                          <p:val>
                                            <p:strVal val="1+#ppt_w/2"/>
                                          </p:val>
                                        </p:tav>
                                        <p:tav tm="100000">
                                          <p:val>
                                            <p:strVal val="#ppt_x"/>
                                          </p:val>
                                        </p:tav>
                                      </p:tavLst>
                                    </p:anim>
                                    <p:anim calcmode="lin" valueType="num">
                                      <p:cBhvr>
                                        <p:cTn id="137" dur="500" fill="hold"/>
                                        <p:tgtEl>
                                          <p:spTgt spid="46"/>
                                        </p:tgtEl>
                                        <p:attrNameLst>
                                          <p:attrName>ppt_y</p:attrName>
                                        </p:attrNameLst>
                                      </p:cBhvr>
                                      <p:tavLst>
                                        <p:tav tm="0">
                                          <p:val>
                                            <p:strVal val="#ppt_y"/>
                                          </p:val>
                                        </p:tav>
                                        <p:tav tm="100000">
                                          <p:val>
                                            <p:strVal val="#ppt_y"/>
                                          </p:val>
                                        </p:tav>
                                      </p:tavLst>
                                    </p:anim>
                                  </p:childTnLst>
                                </p:cTn>
                              </p:par>
                              <p:par>
                                <p:cTn id="138" presetID="2" presetClass="entr" presetSubtype="2" fill="hold" grpId="0" nodeType="withEffect">
                                  <p:stCondLst>
                                    <p:cond delay="0"/>
                                  </p:stCondLst>
                                  <p:childTnLst>
                                    <p:set>
                                      <p:cBhvr>
                                        <p:cTn id="139" dur="1" fill="hold">
                                          <p:stCondLst>
                                            <p:cond delay="0"/>
                                          </p:stCondLst>
                                        </p:cTn>
                                        <p:tgtEl>
                                          <p:spTgt spid="47"/>
                                        </p:tgtEl>
                                        <p:attrNameLst>
                                          <p:attrName>style.visibility</p:attrName>
                                        </p:attrNameLst>
                                      </p:cBhvr>
                                      <p:to>
                                        <p:strVal val="visible"/>
                                      </p:to>
                                    </p:set>
                                    <p:anim calcmode="lin" valueType="num">
                                      <p:cBhvr>
                                        <p:cTn id="140" dur="500" fill="hold"/>
                                        <p:tgtEl>
                                          <p:spTgt spid="47"/>
                                        </p:tgtEl>
                                        <p:attrNameLst>
                                          <p:attrName>ppt_x</p:attrName>
                                        </p:attrNameLst>
                                      </p:cBhvr>
                                      <p:tavLst>
                                        <p:tav tm="0">
                                          <p:val>
                                            <p:strVal val="1+#ppt_w/2"/>
                                          </p:val>
                                        </p:tav>
                                        <p:tav tm="100000">
                                          <p:val>
                                            <p:strVal val="#ppt_x"/>
                                          </p:val>
                                        </p:tav>
                                      </p:tavLst>
                                    </p:anim>
                                    <p:anim calcmode="lin" valueType="num">
                                      <p:cBhvr>
                                        <p:cTn id="141" dur="500" fill="hold"/>
                                        <p:tgtEl>
                                          <p:spTgt spid="47"/>
                                        </p:tgtEl>
                                        <p:attrNameLst>
                                          <p:attrName>ppt_y</p:attrName>
                                        </p:attrNameLst>
                                      </p:cBhvr>
                                      <p:tavLst>
                                        <p:tav tm="0">
                                          <p:val>
                                            <p:strVal val="#ppt_y"/>
                                          </p:val>
                                        </p:tav>
                                        <p:tav tm="100000">
                                          <p:val>
                                            <p:strVal val="#ppt_y"/>
                                          </p:val>
                                        </p:tav>
                                      </p:tavLst>
                                    </p:anim>
                                  </p:childTnLst>
                                </p:cTn>
                              </p:par>
                              <p:par>
                                <p:cTn id="142" presetID="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 calcmode="lin" valueType="num">
                                      <p:cBhvr>
                                        <p:cTn id="144" dur="500" fill="hold"/>
                                        <p:tgtEl>
                                          <p:spTgt spid="48"/>
                                        </p:tgtEl>
                                        <p:attrNameLst>
                                          <p:attrName>ppt_x</p:attrName>
                                        </p:attrNameLst>
                                      </p:cBhvr>
                                      <p:tavLst>
                                        <p:tav tm="0">
                                          <p:val>
                                            <p:strVal val="1+#ppt_w/2"/>
                                          </p:val>
                                        </p:tav>
                                        <p:tav tm="100000">
                                          <p:val>
                                            <p:strVal val="#ppt_x"/>
                                          </p:val>
                                        </p:tav>
                                      </p:tavLst>
                                    </p:anim>
                                    <p:anim calcmode="lin" valueType="num">
                                      <p:cBhvr>
                                        <p:cTn id="145" dur="500" fill="hold"/>
                                        <p:tgtEl>
                                          <p:spTgt spid="48"/>
                                        </p:tgtEl>
                                        <p:attrNameLst>
                                          <p:attrName>ppt_y</p:attrName>
                                        </p:attrNameLst>
                                      </p:cBhvr>
                                      <p:tavLst>
                                        <p:tav tm="0">
                                          <p:val>
                                            <p:strVal val="#ppt_y"/>
                                          </p:val>
                                        </p:tav>
                                        <p:tav tm="100000">
                                          <p:val>
                                            <p:strVal val="#ppt_y"/>
                                          </p:val>
                                        </p:tav>
                                      </p:tavLst>
                                    </p:anim>
                                  </p:childTnLst>
                                </p:cTn>
                              </p:par>
                              <p:par>
                                <p:cTn id="146" presetID="2" presetClass="entr" presetSubtype="2" fill="hold" grpId="0" nodeType="withEffect">
                                  <p:stCondLst>
                                    <p:cond delay="0"/>
                                  </p:stCondLst>
                                  <p:childTnLst>
                                    <p:set>
                                      <p:cBhvr>
                                        <p:cTn id="147" dur="1" fill="hold">
                                          <p:stCondLst>
                                            <p:cond delay="0"/>
                                          </p:stCondLst>
                                        </p:cTn>
                                        <p:tgtEl>
                                          <p:spTgt spid="49"/>
                                        </p:tgtEl>
                                        <p:attrNameLst>
                                          <p:attrName>style.visibility</p:attrName>
                                        </p:attrNameLst>
                                      </p:cBhvr>
                                      <p:to>
                                        <p:strVal val="visible"/>
                                      </p:to>
                                    </p:set>
                                    <p:anim calcmode="lin" valueType="num">
                                      <p:cBhvr>
                                        <p:cTn id="148" dur="500" fill="hold"/>
                                        <p:tgtEl>
                                          <p:spTgt spid="49"/>
                                        </p:tgtEl>
                                        <p:attrNameLst>
                                          <p:attrName>ppt_x</p:attrName>
                                        </p:attrNameLst>
                                      </p:cBhvr>
                                      <p:tavLst>
                                        <p:tav tm="0">
                                          <p:val>
                                            <p:strVal val="1+#ppt_w/2"/>
                                          </p:val>
                                        </p:tav>
                                        <p:tav tm="100000">
                                          <p:val>
                                            <p:strVal val="#ppt_x"/>
                                          </p:val>
                                        </p:tav>
                                      </p:tavLst>
                                    </p:anim>
                                    <p:anim calcmode="lin" valueType="num">
                                      <p:cBhvr>
                                        <p:cTn id="149" dur="500" fill="hold"/>
                                        <p:tgtEl>
                                          <p:spTgt spid="49"/>
                                        </p:tgtEl>
                                        <p:attrNameLst>
                                          <p:attrName>ppt_y</p:attrName>
                                        </p:attrNameLst>
                                      </p:cBhvr>
                                      <p:tavLst>
                                        <p:tav tm="0">
                                          <p:val>
                                            <p:strVal val="#ppt_y"/>
                                          </p:val>
                                        </p:tav>
                                        <p:tav tm="100000">
                                          <p:val>
                                            <p:strVal val="#ppt_y"/>
                                          </p:val>
                                        </p:tav>
                                      </p:tavLst>
                                    </p:anim>
                                  </p:childTnLst>
                                </p:cTn>
                              </p:par>
                              <p:par>
                                <p:cTn id="150" presetID="2" presetClass="entr" presetSubtype="2" fill="hold" grpId="0" nodeType="withEffect">
                                  <p:stCondLst>
                                    <p:cond delay="0"/>
                                  </p:stCondLst>
                                  <p:childTnLst>
                                    <p:set>
                                      <p:cBhvr>
                                        <p:cTn id="151" dur="1" fill="hold">
                                          <p:stCondLst>
                                            <p:cond delay="0"/>
                                          </p:stCondLst>
                                        </p:cTn>
                                        <p:tgtEl>
                                          <p:spTgt spid="50"/>
                                        </p:tgtEl>
                                        <p:attrNameLst>
                                          <p:attrName>style.visibility</p:attrName>
                                        </p:attrNameLst>
                                      </p:cBhvr>
                                      <p:to>
                                        <p:strVal val="visible"/>
                                      </p:to>
                                    </p:set>
                                    <p:anim calcmode="lin" valueType="num">
                                      <p:cBhvr>
                                        <p:cTn id="152" dur="500" fill="hold"/>
                                        <p:tgtEl>
                                          <p:spTgt spid="50"/>
                                        </p:tgtEl>
                                        <p:attrNameLst>
                                          <p:attrName>ppt_x</p:attrName>
                                        </p:attrNameLst>
                                      </p:cBhvr>
                                      <p:tavLst>
                                        <p:tav tm="0">
                                          <p:val>
                                            <p:strVal val="1+#ppt_w/2"/>
                                          </p:val>
                                        </p:tav>
                                        <p:tav tm="100000">
                                          <p:val>
                                            <p:strVal val="#ppt_x"/>
                                          </p:val>
                                        </p:tav>
                                      </p:tavLst>
                                    </p:anim>
                                    <p:anim calcmode="lin" valueType="num">
                                      <p:cBhvr>
                                        <p:cTn id="153" dur="500" fill="hold"/>
                                        <p:tgtEl>
                                          <p:spTgt spid="50"/>
                                        </p:tgtEl>
                                        <p:attrNameLst>
                                          <p:attrName>ppt_y</p:attrName>
                                        </p:attrNameLst>
                                      </p:cBhvr>
                                      <p:tavLst>
                                        <p:tav tm="0">
                                          <p:val>
                                            <p:strVal val="#ppt_y"/>
                                          </p:val>
                                        </p:tav>
                                        <p:tav tm="100000">
                                          <p:val>
                                            <p:strVal val="#ppt_y"/>
                                          </p:val>
                                        </p:tav>
                                      </p:tavLst>
                                    </p:anim>
                                  </p:childTnLst>
                                </p:cTn>
                              </p:par>
                              <p:par>
                                <p:cTn id="154" presetID="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 calcmode="lin" valueType="num">
                                      <p:cBhvr>
                                        <p:cTn id="156" dur="500" fill="hold"/>
                                        <p:tgtEl>
                                          <p:spTgt spid="51"/>
                                        </p:tgtEl>
                                        <p:attrNameLst>
                                          <p:attrName>ppt_x</p:attrName>
                                        </p:attrNameLst>
                                      </p:cBhvr>
                                      <p:tavLst>
                                        <p:tav tm="0">
                                          <p:val>
                                            <p:strVal val="1+#ppt_w/2"/>
                                          </p:val>
                                        </p:tav>
                                        <p:tav tm="100000">
                                          <p:val>
                                            <p:strVal val="#ppt_x"/>
                                          </p:val>
                                        </p:tav>
                                      </p:tavLst>
                                    </p:anim>
                                    <p:anim calcmode="lin" valueType="num">
                                      <p:cBhvr>
                                        <p:cTn id="157" dur="500" fill="hold"/>
                                        <p:tgtEl>
                                          <p:spTgt spid="51"/>
                                        </p:tgtEl>
                                        <p:attrNameLst>
                                          <p:attrName>ppt_y</p:attrName>
                                        </p:attrNameLst>
                                      </p:cBhvr>
                                      <p:tavLst>
                                        <p:tav tm="0">
                                          <p:val>
                                            <p:strVal val="#ppt_y"/>
                                          </p:val>
                                        </p:tav>
                                        <p:tav tm="100000">
                                          <p:val>
                                            <p:strVal val="#ppt_y"/>
                                          </p:val>
                                        </p:tav>
                                      </p:tavLst>
                                    </p:anim>
                                  </p:childTnLst>
                                </p:cTn>
                              </p:par>
                              <p:par>
                                <p:cTn id="158" presetID="2" presetClass="entr" presetSubtype="2" fill="hold" grpId="0" nodeType="withEffect">
                                  <p:stCondLst>
                                    <p:cond delay="0"/>
                                  </p:stCondLst>
                                  <p:childTnLst>
                                    <p:set>
                                      <p:cBhvr>
                                        <p:cTn id="159" dur="1" fill="hold">
                                          <p:stCondLst>
                                            <p:cond delay="0"/>
                                          </p:stCondLst>
                                        </p:cTn>
                                        <p:tgtEl>
                                          <p:spTgt spid="52"/>
                                        </p:tgtEl>
                                        <p:attrNameLst>
                                          <p:attrName>style.visibility</p:attrName>
                                        </p:attrNameLst>
                                      </p:cBhvr>
                                      <p:to>
                                        <p:strVal val="visible"/>
                                      </p:to>
                                    </p:set>
                                    <p:anim calcmode="lin" valueType="num">
                                      <p:cBhvr>
                                        <p:cTn id="160" dur="500" fill="hold"/>
                                        <p:tgtEl>
                                          <p:spTgt spid="52"/>
                                        </p:tgtEl>
                                        <p:attrNameLst>
                                          <p:attrName>ppt_x</p:attrName>
                                        </p:attrNameLst>
                                      </p:cBhvr>
                                      <p:tavLst>
                                        <p:tav tm="0">
                                          <p:val>
                                            <p:strVal val="1+#ppt_w/2"/>
                                          </p:val>
                                        </p:tav>
                                        <p:tav tm="100000">
                                          <p:val>
                                            <p:strVal val="#ppt_x"/>
                                          </p:val>
                                        </p:tav>
                                      </p:tavLst>
                                    </p:anim>
                                    <p:anim calcmode="lin" valueType="num">
                                      <p:cBhvr>
                                        <p:cTn id="161" dur="500" fill="hold"/>
                                        <p:tgtEl>
                                          <p:spTgt spid="52"/>
                                        </p:tgtEl>
                                        <p:attrNameLst>
                                          <p:attrName>ppt_y</p:attrName>
                                        </p:attrNameLst>
                                      </p:cBhvr>
                                      <p:tavLst>
                                        <p:tav tm="0">
                                          <p:val>
                                            <p:strVal val="#ppt_y"/>
                                          </p:val>
                                        </p:tav>
                                        <p:tav tm="100000">
                                          <p:val>
                                            <p:strVal val="#ppt_y"/>
                                          </p:val>
                                        </p:tav>
                                      </p:tavLst>
                                    </p:anim>
                                  </p:childTnLst>
                                </p:cTn>
                              </p:par>
                              <p:par>
                                <p:cTn id="162" presetID="2" presetClass="entr" presetSubtype="2" fill="hold" grpId="0" nodeType="withEffect">
                                  <p:stCondLst>
                                    <p:cond delay="0"/>
                                  </p:stCondLst>
                                  <p:childTnLst>
                                    <p:set>
                                      <p:cBhvr>
                                        <p:cTn id="163" dur="1" fill="hold">
                                          <p:stCondLst>
                                            <p:cond delay="0"/>
                                          </p:stCondLst>
                                        </p:cTn>
                                        <p:tgtEl>
                                          <p:spTgt spid="53"/>
                                        </p:tgtEl>
                                        <p:attrNameLst>
                                          <p:attrName>style.visibility</p:attrName>
                                        </p:attrNameLst>
                                      </p:cBhvr>
                                      <p:to>
                                        <p:strVal val="visible"/>
                                      </p:to>
                                    </p:set>
                                    <p:anim calcmode="lin" valueType="num">
                                      <p:cBhvr>
                                        <p:cTn id="164" dur="500" fill="hold"/>
                                        <p:tgtEl>
                                          <p:spTgt spid="53"/>
                                        </p:tgtEl>
                                        <p:attrNameLst>
                                          <p:attrName>ppt_x</p:attrName>
                                        </p:attrNameLst>
                                      </p:cBhvr>
                                      <p:tavLst>
                                        <p:tav tm="0">
                                          <p:val>
                                            <p:strVal val="1+#ppt_w/2"/>
                                          </p:val>
                                        </p:tav>
                                        <p:tav tm="100000">
                                          <p:val>
                                            <p:strVal val="#ppt_x"/>
                                          </p:val>
                                        </p:tav>
                                      </p:tavLst>
                                    </p:anim>
                                    <p:anim calcmode="lin" valueType="num">
                                      <p:cBhvr>
                                        <p:cTn id="165" dur="500" fill="hold"/>
                                        <p:tgtEl>
                                          <p:spTgt spid="53"/>
                                        </p:tgtEl>
                                        <p:attrNameLst>
                                          <p:attrName>ppt_y</p:attrName>
                                        </p:attrNameLst>
                                      </p:cBhvr>
                                      <p:tavLst>
                                        <p:tav tm="0">
                                          <p:val>
                                            <p:strVal val="#ppt_y"/>
                                          </p:val>
                                        </p:tav>
                                        <p:tav tm="100000">
                                          <p:val>
                                            <p:strVal val="#ppt_y"/>
                                          </p:val>
                                        </p:tav>
                                      </p:tavLst>
                                    </p:anim>
                                  </p:childTnLst>
                                </p:cTn>
                              </p:par>
                            </p:childTnLst>
                          </p:cTn>
                        </p:par>
                        <p:par>
                          <p:cTn id="166" fill="hold">
                            <p:stCondLst>
                              <p:cond delay="1500"/>
                            </p:stCondLst>
                            <p:childTnLst>
                              <p:par>
                                <p:cTn id="167" presetID="22" presetClass="entr" presetSubtype="8" fill="hold" grpId="0" nodeType="afterEffect">
                                  <p:stCondLst>
                                    <p:cond delay="0"/>
                                  </p:stCondLst>
                                  <p:childTnLst>
                                    <p:set>
                                      <p:cBhvr>
                                        <p:cTn id="168" dur="1" fill="hold">
                                          <p:stCondLst>
                                            <p:cond delay="0"/>
                                          </p:stCondLst>
                                        </p:cTn>
                                        <p:tgtEl>
                                          <p:spTgt spid="75"/>
                                        </p:tgtEl>
                                        <p:attrNameLst>
                                          <p:attrName>style.visibility</p:attrName>
                                        </p:attrNameLst>
                                      </p:cBhvr>
                                      <p:to>
                                        <p:strVal val="visible"/>
                                      </p:to>
                                    </p:set>
                                    <p:animEffect transition="in" filter="wipe(left)">
                                      <p:cBhvr>
                                        <p:cTn id="169" dur="500"/>
                                        <p:tgtEl>
                                          <p:spTgt spid="75"/>
                                        </p:tgtEl>
                                      </p:cBhvr>
                                    </p:animEffect>
                                  </p:childTnLst>
                                </p:cTn>
                              </p:par>
                            </p:childTnLst>
                          </p:cTn>
                        </p:par>
                        <p:par>
                          <p:cTn id="170" fill="hold">
                            <p:stCondLst>
                              <p:cond delay="2000"/>
                            </p:stCondLst>
                            <p:childTnLst>
                              <p:par>
                                <p:cTn id="171" presetID="10" presetClass="entr" presetSubtype="0" fill="hold" grpId="0" nodeType="afterEffect">
                                  <p:stCondLst>
                                    <p:cond delay="0"/>
                                  </p:stCondLst>
                                  <p:childTnLst>
                                    <p:set>
                                      <p:cBhvr>
                                        <p:cTn id="172" dur="1" fill="hold">
                                          <p:stCondLst>
                                            <p:cond delay="0"/>
                                          </p:stCondLst>
                                        </p:cTn>
                                        <p:tgtEl>
                                          <p:spTgt spid="76"/>
                                        </p:tgtEl>
                                        <p:attrNameLst>
                                          <p:attrName>style.visibility</p:attrName>
                                        </p:attrNameLst>
                                      </p:cBhvr>
                                      <p:to>
                                        <p:strVal val="visible"/>
                                      </p:to>
                                    </p:set>
                                    <p:animEffect transition="in" filter="fade">
                                      <p:cBhvr>
                                        <p:cTn id="173" dur="500"/>
                                        <p:tgtEl>
                                          <p:spTgt spid="76"/>
                                        </p:tgtEl>
                                      </p:cBhvr>
                                    </p:animEffect>
                                  </p:childTnLst>
                                </p:cTn>
                              </p:par>
                            </p:childTnLst>
                          </p:cTn>
                        </p:par>
                        <p:par>
                          <p:cTn id="174" fill="hold">
                            <p:stCondLst>
                              <p:cond delay="2500"/>
                            </p:stCondLst>
                            <p:childTnLst>
                              <p:par>
                                <p:cTn id="175" presetID="53" presetClass="entr" presetSubtype="16" fill="hold" grpId="0" nodeType="afterEffect">
                                  <p:stCondLst>
                                    <p:cond delay="0"/>
                                  </p:stCondLst>
                                  <p:childTnLst>
                                    <p:set>
                                      <p:cBhvr>
                                        <p:cTn id="176" dur="1" fill="hold">
                                          <p:stCondLst>
                                            <p:cond delay="0"/>
                                          </p:stCondLst>
                                        </p:cTn>
                                        <p:tgtEl>
                                          <p:spTgt spid="78"/>
                                        </p:tgtEl>
                                        <p:attrNameLst>
                                          <p:attrName>style.visibility</p:attrName>
                                        </p:attrNameLst>
                                      </p:cBhvr>
                                      <p:to>
                                        <p:strVal val="visible"/>
                                      </p:to>
                                    </p:set>
                                    <p:anim calcmode="lin" valueType="num">
                                      <p:cBhvr>
                                        <p:cTn id="177" dur="500" fill="hold"/>
                                        <p:tgtEl>
                                          <p:spTgt spid="78"/>
                                        </p:tgtEl>
                                        <p:attrNameLst>
                                          <p:attrName>ppt_w</p:attrName>
                                        </p:attrNameLst>
                                      </p:cBhvr>
                                      <p:tavLst>
                                        <p:tav tm="0">
                                          <p:val>
                                            <p:fltVal val="0"/>
                                          </p:val>
                                        </p:tav>
                                        <p:tav tm="100000">
                                          <p:val>
                                            <p:strVal val="#ppt_w"/>
                                          </p:val>
                                        </p:tav>
                                      </p:tavLst>
                                    </p:anim>
                                    <p:anim calcmode="lin" valueType="num">
                                      <p:cBhvr>
                                        <p:cTn id="178" dur="500" fill="hold"/>
                                        <p:tgtEl>
                                          <p:spTgt spid="78"/>
                                        </p:tgtEl>
                                        <p:attrNameLst>
                                          <p:attrName>ppt_h</p:attrName>
                                        </p:attrNameLst>
                                      </p:cBhvr>
                                      <p:tavLst>
                                        <p:tav tm="0">
                                          <p:val>
                                            <p:fltVal val="0"/>
                                          </p:val>
                                        </p:tav>
                                        <p:tav tm="100000">
                                          <p:val>
                                            <p:strVal val="#ppt_h"/>
                                          </p:val>
                                        </p:tav>
                                      </p:tavLst>
                                    </p:anim>
                                    <p:animEffect transition="in" filter="fade">
                                      <p:cBhvr>
                                        <p:cTn id="179" dur="500"/>
                                        <p:tgtEl>
                                          <p:spTgt spid="78"/>
                                        </p:tgtEl>
                                      </p:cBhvr>
                                    </p:animEffect>
                                  </p:childTnLst>
                                </p:cTn>
                              </p:par>
                              <p:par>
                                <p:cTn id="180" presetID="53" presetClass="entr" presetSubtype="16" fill="hold" grpId="0" nodeType="withEffect">
                                  <p:stCondLst>
                                    <p:cond delay="0"/>
                                  </p:stCondLst>
                                  <p:childTnLst>
                                    <p:set>
                                      <p:cBhvr>
                                        <p:cTn id="181" dur="1" fill="hold">
                                          <p:stCondLst>
                                            <p:cond delay="0"/>
                                          </p:stCondLst>
                                        </p:cTn>
                                        <p:tgtEl>
                                          <p:spTgt spid="79"/>
                                        </p:tgtEl>
                                        <p:attrNameLst>
                                          <p:attrName>style.visibility</p:attrName>
                                        </p:attrNameLst>
                                      </p:cBhvr>
                                      <p:to>
                                        <p:strVal val="visible"/>
                                      </p:to>
                                    </p:set>
                                    <p:anim calcmode="lin" valueType="num">
                                      <p:cBhvr>
                                        <p:cTn id="182" dur="500" fill="hold"/>
                                        <p:tgtEl>
                                          <p:spTgt spid="79"/>
                                        </p:tgtEl>
                                        <p:attrNameLst>
                                          <p:attrName>ppt_w</p:attrName>
                                        </p:attrNameLst>
                                      </p:cBhvr>
                                      <p:tavLst>
                                        <p:tav tm="0">
                                          <p:val>
                                            <p:fltVal val="0"/>
                                          </p:val>
                                        </p:tav>
                                        <p:tav tm="100000">
                                          <p:val>
                                            <p:strVal val="#ppt_w"/>
                                          </p:val>
                                        </p:tav>
                                      </p:tavLst>
                                    </p:anim>
                                    <p:anim calcmode="lin" valueType="num">
                                      <p:cBhvr>
                                        <p:cTn id="183" dur="500" fill="hold"/>
                                        <p:tgtEl>
                                          <p:spTgt spid="79"/>
                                        </p:tgtEl>
                                        <p:attrNameLst>
                                          <p:attrName>ppt_h</p:attrName>
                                        </p:attrNameLst>
                                      </p:cBhvr>
                                      <p:tavLst>
                                        <p:tav tm="0">
                                          <p:val>
                                            <p:fltVal val="0"/>
                                          </p:val>
                                        </p:tav>
                                        <p:tav tm="100000">
                                          <p:val>
                                            <p:strVal val="#ppt_h"/>
                                          </p:val>
                                        </p:tav>
                                      </p:tavLst>
                                    </p:anim>
                                    <p:animEffect transition="in" filter="fade">
                                      <p:cBhvr>
                                        <p:cTn id="184" dur="500"/>
                                        <p:tgtEl>
                                          <p:spTgt spid="79"/>
                                        </p:tgtEl>
                                      </p:cBhvr>
                                    </p:animEffect>
                                  </p:childTnLst>
                                </p:cTn>
                              </p:par>
                              <p:par>
                                <p:cTn id="185" presetID="53" presetClass="entr" presetSubtype="16" fill="hold" grpId="0" nodeType="withEffect">
                                  <p:stCondLst>
                                    <p:cond delay="0"/>
                                  </p:stCondLst>
                                  <p:childTnLst>
                                    <p:set>
                                      <p:cBhvr>
                                        <p:cTn id="186" dur="1" fill="hold">
                                          <p:stCondLst>
                                            <p:cond delay="0"/>
                                          </p:stCondLst>
                                        </p:cTn>
                                        <p:tgtEl>
                                          <p:spTgt spid="80"/>
                                        </p:tgtEl>
                                        <p:attrNameLst>
                                          <p:attrName>style.visibility</p:attrName>
                                        </p:attrNameLst>
                                      </p:cBhvr>
                                      <p:to>
                                        <p:strVal val="visible"/>
                                      </p:to>
                                    </p:set>
                                    <p:anim calcmode="lin" valueType="num">
                                      <p:cBhvr>
                                        <p:cTn id="187" dur="500" fill="hold"/>
                                        <p:tgtEl>
                                          <p:spTgt spid="80"/>
                                        </p:tgtEl>
                                        <p:attrNameLst>
                                          <p:attrName>ppt_w</p:attrName>
                                        </p:attrNameLst>
                                      </p:cBhvr>
                                      <p:tavLst>
                                        <p:tav tm="0">
                                          <p:val>
                                            <p:fltVal val="0"/>
                                          </p:val>
                                        </p:tav>
                                        <p:tav tm="100000">
                                          <p:val>
                                            <p:strVal val="#ppt_w"/>
                                          </p:val>
                                        </p:tav>
                                      </p:tavLst>
                                    </p:anim>
                                    <p:anim calcmode="lin" valueType="num">
                                      <p:cBhvr>
                                        <p:cTn id="188" dur="500" fill="hold"/>
                                        <p:tgtEl>
                                          <p:spTgt spid="80"/>
                                        </p:tgtEl>
                                        <p:attrNameLst>
                                          <p:attrName>ppt_h</p:attrName>
                                        </p:attrNameLst>
                                      </p:cBhvr>
                                      <p:tavLst>
                                        <p:tav tm="0">
                                          <p:val>
                                            <p:fltVal val="0"/>
                                          </p:val>
                                        </p:tav>
                                        <p:tav tm="100000">
                                          <p:val>
                                            <p:strVal val="#ppt_h"/>
                                          </p:val>
                                        </p:tav>
                                      </p:tavLst>
                                    </p:anim>
                                    <p:animEffect transition="in" filter="fade">
                                      <p:cBhvr>
                                        <p:cTn id="189"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0" grpId="0" animBg="1"/>
      <p:bldP spid="13" grpId="0" animBg="1"/>
      <p:bldP spid="14" grpId="0" animBg="1"/>
      <p:bldP spid="15" grpId="0" animBg="1"/>
      <p:bldP spid="16"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75" grpId="0"/>
      <p:bldP spid="76" grpId="0"/>
      <p:bldP spid="78" grpId="0" animBg="1"/>
      <p:bldP spid="79" grpId="0" animBg="1"/>
      <p:bldP spid="8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任意多边形 13"/>
          <p:cNvSpPr/>
          <p:nvPr/>
        </p:nvSpPr>
        <p:spPr>
          <a:xfrm>
            <a:off x="-65087" y="12700"/>
            <a:ext cx="5399088" cy="549275"/>
          </a:xfrm>
          <a:custGeom>
            <a:avLst/>
            <a:gdLst>
              <a:gd name="connsiteX0" fmla="*/ 104775 w 5032666"/>
              <a:gd name="connsiteY0" fmla="*/ 0 h 419100"/>
              <a:gd name="connsiteX1" fmla="*/ 150742 w 5032666"/>
              <a:gd name="connsiteY1" fmla="*/ 0 h 419100"/>
              <a:gd name="connsiteX2" fmla="*/ 161478 w 5032666"/>
              <a:gd name="connsiteY2" fmla="*/ 0 h 419100"/>
              <a:gd name="connsiteX3" fmla="*/ 200025 w 5032666"/>
              <a:gd name="connsiteY3" fmla="*/ 0 h 419100"/>
              <a:gd name="connsiteX4" fmla="*/ 207445 w 5032666"/>
              <a:gd name="connsiteY4" fmla="*/ 0 h 419100"/>
              <a:gd name="connsiteX5" fmla="*/ 225133 w 5032666"/>
              <a:gd name="connsiteY5" fmla="*/ 0 h 419100"/>
              <a:gd name="connsiteX6" fmla="*/ 256728 w 5032666"/>
              <a:gd name="connsiteY6" fmla="*/ 0 h 419100"/>
              <a:gd name="connsiteX7" fmla="*/ 271100 w 5032666"/>
              <a:gd name="connsiteY7" fmla="*/ 0 h 419100"/>
              <a:gd name="connsiteX8" fmla="*/ 281836 w 5032666"/>
              <a:gd name="connsiteY8" fmla="*/ 0 h 419100"/>
              <a:gd name="connsiteX9" fmla="*/ 314326 w 5032666"/>
              <a:gd name="connsiteY9" fmla="*/ 0 h 419100"/>
              <a:gd name="connsiteX10" fmla="*/ 320383 w 5032666"/>
              <a:gd name="connsiteY10" fmla="*/ 0 h 419100"/>
              <a:gd name="connsiteX11" fmla="*/ 327803 w 5032666"/>
              <a:gd name="connsiteY11" fmla="*/ 0 h 419100"/>
              <a:gd name="connsiteX12" fmla="*/ 360293 w 5032666"/>
              <a:gd name="connsiteY12" fmla="*/ 0 h 419100"/>
              <a:gd name="connsiteX13" fmla="*/ 371029 w 5032666"/>
              <a:gd name="connsiteY13" fmla="*/ 0 h 419100"/>
              <a:gd name="connsiteX14" fmla="*/ 377086 w 5032666"/>
              <a:gd name="connsiteY14" fmla="*/ 0 h 419100"/>
              <a:gd name="connsiteX15" fmla="*/ 409576 w 5032666"/>
              <a:gd name="connsiteY15" fmla="*/ 0 h 419100"/>
              <a:gd name="connsiteX16" fmla="*/ 416996 w 5032666"/>
              <a:gd name="connsiteY16" fmla="*/ 0 h 419100"/>
              <a:gd name="connsiteX17" fmla="*/ 434684 w 5032666"/>
              <a:gd name="connsiteY17" fmla="*/ 0 h 419100"/>
              <a:gd name="connsiteX18" fmla="*/ 466279 w 5032666"/>
              <a:gd name="connsiteY18" fmla="*/ 0 h 419100"/>
              <a:gd name="connsiteX19" fmla="*/ 480651 w 5032666"/>
              <a:gd name="connsiteY19" fmla="*/ 0 h 419100"/>
              <a:gd name="connsiteX20" fmla="*/ 491387 w 5032666"/>
              <a:gd name="connsiteY20" fmla="*/ 0 h 419100"/>
              <a:gd name="connsiteX21" fmla="*/ 529934 w 5032666"/>
              <a:gd name="connsiteY21" fmla="*/ 0 h 419100"/>
              <a:gd name="connsiteX22" fmla="*/ 537354 w 5032666"/>
              <a:gd name="connsiteY22" fmla="*/ 0 h 419100"/>
              <a:gd name="connsiteX23" fmla="*/ 561975 w 5032666"/>
              <a:gd name="connsiteY23" fmla="*/ 0 h 419100"/>
              <a:gd name="connsiteX24" fmla="*/ 586637 w 5032666"/>
              <a:gd name="connsiteY24" fmla="*/ 0 h 419100"/>
              <a:gd name="connsiteX25" fmla="*/ 607942 w 5032666"/>
              <a:gd name="connsiteY25" fmla="*/ 0 h 419100"/>
              <a:gd name="connsiteX26" fmla="*/ 618678 w 5032666"/>
              <a:gd name="connsiteY26" fmla="*/ 0 h 419100"/>
              <a:gd name="connsiteX27" fmla="*/ 657225 w 5032666"/>
              <a:gd name="connsiteY27" fmla="*/ 0 h 419100"/>
              <a:gd name="connsiteX28" fmla="*/ 664645 w 5032666"/>
              <a:gd name="connsiteY28" fmla="*/ 0 h 419100"/>
              <a:gd name="connsiteX29" fmla="*/ 682333 w 5032666"/>
              <a:gd name="connsiteY29" fmla="*/ 0 h 419100"/>
              <a:gd name="connsiteX30" fmla="*/ 713928 w 5032666"/>
              <a:gd name="connsiteY30" fmla="*/ 0 h 419100"/>
              <a:gd name="connsiteX31" fmla="*/ 728300 w 5032666"/>
              <a:gd name="connsiteY31" fmla="*/ 0 h 419100"/>
              <a:gd name="connsiteX32" fmla="*/ 739036 w 5032666"/>
              <a:gd name="connsiteY32" fmla="*/ 0 h 419100"/>
              <a:gd name="connsiteX33" fmla="*/ 750329 w 5032666"/>
              <a:gd name="connsiteY33" fmla="*/ 0 h 419100"/>
              <a:gd name="connsiteX34" fmla="*/ 771526 w 5032666"/>
              <a:gd name="connsiteY34" fmla="*/ 0 h 419100"/>
              <a:gd name="connsiteX35" fmla="*/ 777583 w 5032666"/>
              <a:gd name="connsiteY35" fmla="*/ 0 h 419100"/>
              <a:gd name="connsiteX36" fmla="*/ 785003 w 5032666"/>
              <a:gd name="connsiteY36" fmla="*/ 0 h 419100"/>
              <a:gd name="connsiteX37" fmla="*/ 796296 w 5032666"/>
              <a:gd name="connsiteY37" fmla="*/ 0 h 419100"/>
              <a:gd name="connsiteX38" fmla="*/ 807032 w 5032666"/>
              <a:gd name="connsiteY38" fmla="*/ 0 h 419100"/>
              <a:gd name="connsiteX39" fmla="*/ 817493 w 5032666"/>
              <a:gd name="connsiteY39" fmla="*/ 0 h 419100"/>
              <a:gd name="connsiteX40" fmla="*/ 828229 w 5032666"/>
              <a:gd name="connsiteY40" fmla="*/ 0 h 419100"/>
              <a:gd name="connsiteX41" fmla="*/ 834286 w 5032666"/>
              <a:gd name="connsiteY41" fmla="*/ 0 h 419100"/>
              <a:gd name="connsiteX42" fmla="*/ 845579 w 5032666"/>
              <a:gd name="connsiteY42" fmla="*/ 0 h 419100"/>
              <a:gd name="connsiteX43" fmla="*/ 852999 w 5032666"/>
              <a:gd name="connsiteY43" fmla="*/ 0 h 419100"/>
              <a:gd name="connsiteX44" fmla="*/ 866776 w 5032666"/>
              <a:gd name="connsiteY44" fmla="*/ 0 h 419100"/>
              <a:gd name="connsiteX45" fmla="*/ 870687 w 5032666"/>
              <a:gd name="connsiteY45" fmla="*/ 0 h 419100"/>
              <a:gd name="connsiteX46" fmla="*/ 874196 w 5032666"/>
              <a:gd name="connsiteY46" fmla="*/ 0 h 419100"/>
              <a:gd name="connsiteX47" fmla="*/ 891884 w 5032666"/>
              <a:gd name="connsiteY47" fmla="*/ 0 h 419100"/>
              <a:gd name="connsiteX48" fmla="*/ 902282 w 5032666"/>
              <a:gd name="connsiteY48" fmla="*/ 0 h 419100"/>
              <a:gd name="connsiteX49" fmla="*/ 916654 w 5032666"/>
              <a:gd name="connsiteY49" fmla="*/ 0 h 419100"/>
              <a:gd name="connsiteX50" fmla="*/ 923479 w 5032666"/>
              <a:gd name="connsiteY50" fmla="*/ 0 h 419100"/>
              <a:gd name="connsiteX51" fmla="*/ 927390 w 5032666"/>
              <a:gd name="connsiteY51" fmla="*/ 0 h 419100"/>
              <a:gd name="connsiteX52" fmla="*/ 937851 w 5032666"/>
              <a:gd name="connsiteY52" fmla="*/ 0 h 419100"/>
              <a:gd name="connsiteX53" fmla="*/ 948587 w 5032666"/>
              <a:gd name="connsiteY53" fmla="*/ 0 h 419100"/>
              <a:gd name="connsiteX54" fmla="*/ 959880 w 5032666"/>
              <a:gd name="connsiteY54" fmla="*/ 0 h 419100"/>
              <a:gd name="connsiteX55" fmla="*/ 965937 w 5032666"/>
              <a:gd name="connsiteY55" fmla="*/ 0 h 419100"/>
              <a:gd name="connsiteX56" fmla="*/ 973357 w 5032666"/>
              <a:gd name="connsiteY56" fmla="*/ 0 h 419100"/>
              <a:gd name="connsiteX57" fmla="*/ 987134 w 5032666"/>
              <a:gd name="connsiteY57" fmla="*/ 0 h 419100"/>
              <a:gd name="connsiteX58" fmla="*/ 994554 w 5032666"/>
              <a:gd name="connsiteY58" fmla="*/ 0 h 419100"/>
              <a:gd name="connsiteX59" fmla="*/ 1005847 w 5032666"/>
              <a:gd name="connsiteY59" fmla="*/ 0 h 419100"/>
              <a:gd name="connsiteX60" fmla="*/ 1016583 w 5032666"/>
              <a:gd name="connsiteY60" fmla="*/ 0 h 419100"/>
              <a:gd name="connsiteX61" fmla="*/ 1022640 w 5032666"/>
              <a:gd name="connsiteY61" fmla="*/ 0 h 419100"/>
              <a:gd name="connsiteX62" fmla="*/ 1043837 w 5032666"/>
              <a:gd name="connsiteY62" fmla="*/ 0 h 419100"/>
              <a:gd name="connsiteX63" fmla="*/ 1055130 w 5032666"/>
              <a:gd name="connsiteY63" fmla="*/ 0 h 419100"/>
              <a:gd name="connsiteX64" fmla="*/ 1062550 w 5032666"/>
              <a:gd name="connsiteY64" fmla="*/ 0 h 419100"/>
              <a:gd name="connsiteX65" fmla="*/ 1080238 w 5032666"/>
              <a:gd name="connsiteY65" fmla="*/ 0 h 419100"/>
              <a:gd name="connsiteX66" fmla="*/ 1111833 w 5032666"/>
              <a:gd name="connsiteY66" fmla="*/ 0 h 419100"/>
              <a:gd name="connsiteX67" fmla="*/ 1126205 w 5032666"/>
              <a:gd name="connsiteY67" fmla="*/ 0 h 419100"/>
              <a:gd name="connsiteX68" fmla="*/ 1136941 w 5032666"/>
              <a:gd name="connsiteY68" fmla="*/ 0 h 419100"/>
              <a:gd name="connsiteX69" fmla="*/ 1175488 w 5032666"/>
              <a:gd name="connsiteY69" fmla="*/ 0 h 419100"/>
              <a:gd name="connsiteX70" fmla="*/ 1182908 w 5032666"/>
              <a:gd name="connsiteY70" fmla="*/ 0 h 419100"/>
              <a:gd name="connsiteX71" fmla="*/ 1207529 w 5032666"/>
              <a:gd name="connsiteY71" fmla="*/ 0 h 419100"/>
              <a:gd name="connsiteX72" fmla="*/ 1232191 w 5032666"/>
              <a:gd name="connsiteY72" fmla="*/ 0 h 419100"/>
              <a:gd name="connsiteX73" fmla="*/ 1253496 w 5032666"/>
              <a:gd name="connsiteY73" fmla="*/ 0 h 419100"/>
              <a:gd name="connsiteX74" fmla="*/ 1264232 w 5032666"/>
              <a:gd name="connsiteY74" fmla="*/ 0 h 419100"/>
              <a:gd name="connsiteX75" fmla="*/ 1302779 w 5032666"/>
              <a:gd name="connsiteY75" fmla="*/ 0 h 419100"/>
              <a:gd name="connsiteX76" fmla="*/ 1310199 w 5032666"/>
              <a:gd name="connsiteY76" fmla="*/ 0 h 419100"/>
              <a:gd name="connsiteX77" fmla="*/ 1327887 w 5032666"/>
              <a:gd name="connsiteY77" fmla="*/ 0 h 419100"/>
              <a:gd name="connsiteX78" fmla="*/ 1359482 w 5032666"/>
              <a:gd name="connsiteY78" fmla="*/ 0 h 419100"/>
              <a:gd name="connsiteX79" fmla="*/ 1373854 w 5032666"/>
              <a:gd name="connsiteY79" fmla="*/ 0 h 419100"/>
              <a:gd name="connsiteX80" fmla="*/ 1384590 w 5032666"/>
              <a:gd name="connsiteY80" fmla="*/ 0 h 419100"/>
              <a:gd name="connsiteX81" fmla="*/ 1417080 w 5032666"/>
              <a:gd name="connsiteY81" fmla="*/ 0 h 419100"/>
              <a:gd name="connsiteX82" fmla="*/ 1423137 w 5032666"/>
              <a:gd name="connsiteY82" fmla="*/ 0 h 419100"/>
              <a:gd name="connsiteX83" fmla="*/ 1430557 w 5032666"/>
              <a:gd name="connsiteY83" fmla="*/ 0 h 419100"/>
              <a:gd name="connsiteX84" fmla="*/ 1463047 w 5032666"/>
              <a:gd name="connsiteY84" fmla="*/ 0 h 419100"/>
              <a:gd name="connsiteX85" fmla="*/ 1473783 w 5032666"/>
              <a:gd name="connsiteY85" fmla="*/ 0 h 419100"/>
              <a:gd name="connsiteX86" fmla="*/ 1479840 w 5032666"/>
              <a:gd name="connsiteY86" fmla="*/ 0 h 419100"/>
              <a:gd name="connsiteX87" fmla="*/ 1495425 w 5032666"/>
              <a:gd name="connsiteY87" fmla="*/ 0 h 419100"/>
              <a:gd name="connsiteX88" fmla="*/ 1512330 w 5032666"/>
              <a:gd name="connsiteY88" fmla="*/ 0 h 419100"/>
              <a:gd name="connsiteX89" fmla="*/ 1519750 w 5032666"/>
              <a:gd name="connsiteY89" fmla="*/ 0 h 419100"/>
              <a:gd name="connsiteX90" fmla="*/ 1537438 w 5032666"/>
              <a:gd name="connsiteY90" fmla="*/ 0 h 419100"/>
              <a:gd name="connsiteX91" fmla="*/ 1541392 w 5032666"/>
              <a:gd name="connsiteY91" fmla="*/ 0 h 419100"/>
              <a:gd name="connsiteX92" fmla="*/ 1552128 w 5032666"/>
              <a:gd name="connsiteY92" fmla="*/ 0 h 419100"/>
              <a:gd name="connsiteX93" fmla="*/ 1569033 w 5032666"/>
              <a:gd name="connsiteY93" fmla="*/ 0 h 419100"/>
              <a:gd name="connsiteX94" fmla="*/ 1583405 w 5032666"/>
              <a:gd name="connsiteY94" fmla="*/ 0 h 419100"/>
              <a:gd name="connsiteX95" fmla="*/ 1590675 w 5032666"/>
              <a:gd name="connsiteY95" fmla="*/ 0 h 419100"/>
              <a:gd name="connsiteX96" fmla="*/ 1594141 w 5032666"/>
              <a:gd name="connsiteY96" fmla="*/ 0 h 419100"/>
              <a:gd name="connsiteX97" fmla="*/ 1598095 w 5032666"/>
              <a:gd name="connsiteY97" fmla="*/ 0 h 419100"/>
              <a:gd name="connsiteX98" fmla="*/ 1615783 w 5032666"/>
              <a:gd name="connsiteY98" fmla="*/ 0 h 419100"/>
              <a:gd name="connsiteX99" fmla="*/ 1632688 w 5032666"/>
              <a:gd name="connsiteY99" fmla="*/ 0 h 419100"/>
              <a:gd name="connsiteX100" fmla="*/ 1640108 w 5032666"/>
              <a:gd name="connsiteY100" fmla="*/ 0 h 419100"/>
              <a:gd name="connsiteX101" fmla="*/ 1647378 w 5032666"/>
              <a:gd name="connsiteY101" fmla="*/ 0 h 419100"/>
              <a:gd name="connsiteX102" fmla="*/ 1661750 w 5032666"/>
              <a:gd name="connsiteY102" fmla="*/ 0 h 419100"/>
              <a:gd name="connsiteX103" fmla="*/ 1672486 w 5032666"/>
              <a:gd name="connsiteY103" fmla="*/ 0 h 419100"/>
              <a:gd name="connsiteX104" fmla="*/ 1689391 w 5032666"/>
              <a:gd name="connsiteY104" fmla="*/ 0 h 419100"/>
              <a:gd name="connsiteX105" fmla="*/ 1704976 w 5032666"/>
              <a:gd name="connsiteY105" fmla="*/ 0 h 419100"/>
              <a:gd name="connsiteX106" fmla="*/ 1711033 w 5032666"/>
              <a:gd name="connsiteY106" fmla="*/ 0 h 419100"/>
              <a:gd name="connsiteX107" fmla="*/ 1718453 w 5032666"/>
              <a:gd name="connsiteY107" fmla="*/ 0 h 419100"/>
              <a:gd name="connsiteX108" fmla="*/ 1750943 w 5032666"/>
              <a:gd name="connsiteY108" fmla="*/ 0 h 419100"/>
              <a:gd name="connsiteX109" fmla="*/ 1761679 w 5032666"/>
              <a:gd name="connsiteY109" fmla="*/ 0 h 419100"/>
              <a:gd name="connsiteX110" fmla="*/ 1767736 w 5032666"/>
              <a:gd name="connsiteY110" fmla="*/ 0 h 419100"/>
              <a:gd name="connsiteX111" fmla="*/ 1800226 w 5032666"/>
              <a:gd name="connsiteY111" fmla="*/ 0 h 419100"/>
              <a:gd name="connsiteX112" fmla="*/ 1807646 w 5032666"/>
              <a:gd name="connsiteY112" fmla="*/ 0 h 419100"/>
              <a:gd name="connsiteX113" fmla="*/ 1825334 w 5032666"/>
              <a:gd name="connsiteY113" fmla="*/ 0 h 419100"/>
              <a:gd name="connsiteX114" fmla="*/ 1856929 w 5032666"/>
              <a:gd name="connsiteY114" fmla="*/ 0 h 419100"/>
              <a:gd name="connsiteX115" fmla="*/ 1871301 w 5032666"/>
              <a:gd name="connsiteY115" fmla="*/ 0 h 419100"/>
              <a:gd name="connsiteX116" fmla="*/ 1882037 w 5032666"/>
              <a:gd name="connsiteY116" fmla="*/ 0 h 419100"/>
              <a:gd name="connsiteX117" fmla="*/ 1920584 w 5032666"/>
              <a:gd name="connsiteY117" fmla="*/ 0 h 419100"/>
              <a:gd name="connsiteX118" fmla="*/ 1928004 w 5032666"/>
              <a:gd name="connsiteY118" fmla="*/ 0 h 419100"/>
              <a:gd name="connsiteX119" fmla="*/ 1952625 w 5032666"/>
              <a:gd name="connsiteY119" fmla="*/ 0 h 419100"/>
              <a:gd name="connsiteX120" fmla="*/ 1977287 w 5032666"/>
              <a:gd name="connsiteY120" fmla="*/ 0 h 419100"/>
              <a:gd name="connsiteX121" fmla="*/ 1998592 w 5032666"/>
              <a:gd name="connsiteY121" fmla="*/ 0 h 419100"/>
              <a:gd name="connsiteX122" fmla="*/ 2009328 w 5032666"/>
              <a:gd name="connsiteY122" fmla="*/ 0 h 419100"/>
              <a:gd name="connsiteX123" fmla="*/ 2047875 w 5032666"/>
              <a:gd name="connsiteY123" fmla="*/ 0 h 419100"/>
              <a:gd name="connsiteX124" fmla="*/ 2055295 w 5032666"/>
              <a:gd name="connsiteY124" fmla="*/ 0 h 419100"/>
              <a:gd name="connsiteX125" fmla="*/ 2057400 w 5032666"/>
              <a:gd name="connsiteY125" fmla="*/ 0 h 419100"/>
              <a:gd name="connsiteX126" fmla="*/ 2072983 w 5032666"/>
              <a:gd name="connsiteY126" fmla="*/ 0 h 419100"/>
              <a:gd name="connsiteX127" fmla="*/ 2103367 w 5032666"/>
              <a:gd name="connsiteY127" fmla="*/ 0 h 419100"/>
              <a:gd name="connsiteX128" fmla="*/ 2104578 w 5032666"/>
              <a:gd name="connsiteY128" fmla="*/ 0 h 419100"/>
              <a:gd name="connsiteX129" fmla="*/ 2114103 w 5032666"/>
              <a:gd name="connsiteY129" fmla="*/ 0 h 419100"/>
              <a:gd name="connsiteX130" fmla="*/ 2118950 w 5032666"/>
              <a:gd name="connsiteY130" fmla="*/ 0 h 419100"/>
              <a:gd name="connsiteX131" fmla="*/ 2129686 w 5032666"/>
              <a:gd name="connsiteY131" fmla="*/ 0 h 419100"/>
              <a:gd name="connsiteX132" fmla="*/ 2140979 w 5032666"/>
              <a:gd name="connsiteY132" fmla="*/ 0 h 419100"/>
              <a:gd name="connsiteX133" fmla="*/ 2152650 w 5032666"/>
              <a:gd name="connsiteY133" fmla="*/ 0 h 419100"/>
              <a:gd name="connsiteX134" fmla="*/ 2160070 w 5032666"/>
              <a:gd name="connsiteY134" fmla="*/ 0 h 419100"/>
              <a:gd name="connsiteX135" fmla="*/ 2162176 w 5032666"/>
              <a:gd name="connsiteY135" fmla="*/ 0 h 419100"/>
              <a:gd name="connsiteX136" fmla="*/ 2168233 w 5032666"/>
              <a:gd name="connsiteY136" fmla="*/ 0 h 419100"/>
              <a:gd name="connsiteX137" fmla="*/ 2175653 w 5032666"/>
              <a:gd name="connsiteY137" fmla="*/ 0 h 419100"/>
              <a:gd name="connsiteX138" fmla="*/ 2177758 w 5032666"/>
              <a:gd name="connsiteY138" fmla="*/ 0 h 419100"/>
              <a:gd name="connsiteX139" fmla="*/ 2186946 w 5032666"/>
              <a:gd name="connsiteY139" fmla="*/ 0 h 419100"/>
              <a:gd name="connsiteX140" fmla="*/ 2197682 w 5032666"/>
              <a:gd name="connsiteY140" fmla="*/ 0 h 419100"/>
              <a:gd name="connsiteX141" fmla="*/ 2208143 w 5032666"/>
              <a:gd name="connsiteY141" fmla="*/ 0 h 419100"/>
              <a:gd name="connsiteX142" fmla="*/ 2209353 w 5032666"/>
              <a:gd name="connsiteY142" fmla="*/ 0 h 419100"/>
              <a:gd name="connsiteX143" fmla="*/ 2218879 w 5032666"/>
              <a:gd name="connsiteY143" fmla="*/ 0 h 419100"/>
              <a:gd name="connsiteX144" fmla="*/ 2223725 w 5032666"/>
              <a:gd name="connsiteY144" fmla="*/ 0 h 419100"/>
              <a:gd name="connsiteX145" fmla="*/ 2224936 w 5032666"/>
              <a:gd name="connsiteY145" fmla="*/ 0 h 419100"/>
              <a:gd name="connsiteX146" fmla="*/ 2234461 w 5032666"/>
              <a:gd name="connsiteY146" fmla="*/ 0 h 419100"/>
              <a:gd name="connsiteX147" fmla="*/ 2236229 w 5032666"/>
              <a:gd name="connsiteY147" fmla="*/ 0 h 419100"/>
              <a:gd name="connsiteX148" fmla="*/ 2243649 w 5032666"/>
              <a:gd name="connsiteY148" fmla="*/ 0 h 419100"/>
              <a:gd name="connsiteX149" fmla="*/ 2257426 w 5032666"/>
              <a:gd name="connsiteY149" fmla="*/ 0 h 419100"/>
              <a:gd name="connsiteX150" fmla="*/ 2261337 w 5032666"/>
              <a:gd name="connsiteY150" fmla="*/ 0 h 419100"/>
              <a:gd name="connsiteX151" fmla="*/ 2264846 w 5032666"/>
              <a:gd name="connsiteY151" fmla="*/ 0 h 419100"/>
              <a:gd name="connsiteX152" fmla="*/ 2266951 w 5032666"/>
              <a:gd name="connsiteY152" fmla="*/ 0 h 419100"/>
              <a:gd name="connsiteX153" fmla="*/ 2273008 w 5032666"/>
              <a:gd name="connsiteY153" fmla="*/ 0 h 419100"/>
              <a:gd name="connsiteX154" fmla="*/ 2280428 w 5032666"/>
              <a:gd name="connsiteY154" fmla="*/ 0 h 419100"/>
              <a:gd name="connsiteX155" fmla="*/ 2282534 w 5032666"/>
              <a:gd name="connsiteY155" fmla="*/ 0 h 419100"/>
              <a:gd name="connsiteX156" fmla="*/ 2292932 w 5032666"/>
              <a:gd name="connsiteY156" fmla="*/ 0 h 419100"/>
              <a:gd name="connsiteX157" fmla="*/ 2307304 w 5032666"/>
              <a:gd name="connsiteY157" fmla="*/ 0 h 419100"/>
              <a:gd name="connsiteX158" fmla="*/ 2312918 w 5032666"/>
              <a:gd name="connsiteY158" fmla="*/ 0 h 419100"/>
              <a:gd name="connsiteX159" fmla="*/ 2314129 w 5032666"/>
              <a:gd name="connsiteY159" fmla="*/ 0 h 419100"/>
              <a:gd name="connsiteX160" fmla="*/ 2318040 w 5032666"/>
              <a:gd name="connsiteY160" fmla="*/ 0 h 419100"/>
              <a:gd name="connsiteX161" fmla="*/ 2323654 w 5032666"/>
              <a:gd name="connsiteY161" fmla="*/ 0 h 419100"/>
              <a:gd name="connsiteX162" fmla="*/ 2328501 w 5032666"/>
              <a:gd name="connsiteY162" fmla="*/ 0 h 419100"/>
              <a:gd name="connsiteX163" fmla="*/ 2329711 w 5032666"/>
              <a:gd name="connsiteY163" fmla="*/ 0 h 419100"/>
              <a:gd name="connsiteX164" fmla="*/ 2339237 w 5032666"/>
              <a:gd name="connsiteY164" fmla="*/ 0 h 419100"/>
              <a:gd name="connsiteX165" fmla="*/ 2350530 w 5032666"/>
              <a:gd name="connsiteY165" fmla="*/ 0 h 419100"/>
              <a:gd name="connsiteX166" fmla="*/ 2356587 w 5032666"/>
              <a:gd name="connsiteY166" fmla="*/ 0 h 419100"/>
              <a:gd name="connsiteX167" fmla="*/ 2362201 w 5032666"/>
              <a:gd name="connsiteY167" fmla="*/ 0 h 419100"/>
              <a:gd name="connsiteX168" fmla="*/ 2364007 w 5032666"/>
              <a:gd name="connsiteY168" fmla="*/ 0 h 419100"/>
              <a:gd name="connsiteX169" fmla="*/ 2369621 w 5032666"/>
              <a:gd name="connsiteY169" fmla="*/ 0 h 419100"/>
              <a:gd name="connsiteX170" fmla="*/ 2377784 w 5032666"/>
              <a:gd name="connsiteY170" fmla="*/ 0 h 419100"/>
              <a:gd name="connsiteX171" fmla="*/ 2385204 w 5032666"/>
              <a:gd name="connsiteY171" fmla="*/ 0 h 419100"/>
              <a:gd name="connsiteX172" fmla="*/ 2387309 w 5032666"/>
              <a:gd name="connsiteY172" fmla="*/ 0 h 419100"/>
              <a:gd name="connsiteX173" fmla="*/ 2396497 w 5032666"/>
              <a:gd name="connsiteY173" fmla="*/ 0 h 419100"/>
              <a:gd name="connsiteX174" fmla="*/ 2407233 w 5032666"/>
              <a:gd name="connsiteY174" fmla="*/ 0 h 419100"/>
              <a:gd name="connsiteX175" fmla="*/ 2413290 w 5032666"/>
              <a:gd name="connsiteY175" fmla="*/ 0 h 419100"/>
              <a:gd name="connsiteX176" fmla="*/ 2418904 w 5032666"/>
              <a:gd name="connsiteY176" fmla="*/ 0 h 419100"/>
              <a:gd name="connsiteX177" fmla="*/ 2433276 w 5032666"/>
              <a:gd name="connsiteY177" fmla="*/ 0 h 419100"/>
              <a:gd name="connsiteX178" fmla="*/ 2434487 w 5032666"/>
              <a:gd name="connsiteY178" fmla="*/ 0 h 419100"/>
              <a:gd name="connsiteX179" fmla="*/ 2444012 w 5032666"/>
              <a:gd name="connsiteY179" fmla="*/ 0 h 419100"/>
              <a:gd name="connsiteX180" fmla="*/ 2445780 w 5032666"/>
              <a:gd name="connsiteY180" fmla="*/ 0 h 419100"/>
              <a:gd name="connsiteX181" fmla="*/ 2453200 w 5032666"/>
              <a:gd name="connsiteY181" fmla="*/ 0 h 419100"/>
              <a:gd name="connsiteX182" fmla="*/ 2470888 w 5032666"/>
              <a:gd name="connsiteY182" fmla="*/ 0 h 419100"/>
              <a:gd name="connsiteX183" fmla="*/ 2482559 w 5032666"/>
              <a:gd name="connsiteY183" fmla="*/ 0 h 419100"/>
              <a:gd name="connsiteX184" fmla="*/ 2489979 w 5032666"/>
              <a:gd name="connsiteY184" fmla="*/ 0 h 419100"/>
              <a:gd name="connsiteX185" fmla="*/ 2502483 w 5032666"/>
              <a:gd name="connsiteY185" fmla="*/ 0 h 419100"/>
              <a:gd name="connsiteX186" fmla="*/ 2514600 w 5032666"/>
              <a:gd name="connsiteY186" fmla="*/ 0 h 419100"/>
              <a:gd name="connsiteX187" fmla="*/ 2516855 w 5032666"/>
              <a:gd name="connsiteY187" fmla="*/ 0 h 419100"/>
              <a:gd name="connsiteX188" fmla="*/ 2527591 w 5032666"/>
              <a:gd name="connsiteY188" fmla="*/ 0 h 419100"/>
              <a:gd name="connsiteX189" fmla="*/ 2539262 w 5032666"/>
              <a:gd name="connsiteY189" fmla="*/ 0 h 419100"/>
              <a:gd name="connsiteX190" fmla="*/ 2560567 w 5032666"/>
              <a:gd name="connsiteY190" fmla="*/ 0 h 419100"/>
              <a:gd name="connsiteX191" fmla="*/ 2566138 w 5032666"/>
              <a:gd name="connsiteY191" fmla="*/ 0 h 419100"/>
              <a:gd name="connsiteX192" fmla="*/ 2571303 w 5032666"/>
              <a:gd name="connsiteY192" fmla="*/ 0 h 419100"/>
              <a:gd name="connsiteX193" fmla="*/ 2573558 w 5032666"/>
              <a:gd name="connsiteY193" fmla="*/ 0 h 419100"/>
              <a:gd name="connsiteX194" fmla="*/ 2598179 w 5032666"/>
              <a:gd name="connsiteY194" fmla="*/ 0 h 419100"/>
              <a:gd name="connsiteX195" fmla="*/ 2609850 w 5032666"/>
              <a:gd name="connsiteY195" fmla="*/ 0 h 419100"/>
              <a:gd name="connsiteX196" fmla="*/ 2617270 w 5032666"/>
              <a:gd name="connsiteY196" fmla="*/ 0 h 419100"/>
              <a:gd name="connsiteX197" fmla="*/ 2622841 w 5032666"/>
              <a:gd name="connsiteY197" fmla="*/ 0 h 419100"/>
              <a:gd name="connsiteX198" fmla="*/ 2634958 w 5032666"/>
              <a:gd name="connsiteY198" fmla="*/ 0 h 419100"/>
              <a:gd name="connsiteX199" fmla="*/ 2644146 w 5032666"/>
              <a:gd name="connsiteY199" fmla="*/ 0 h 419100"/>
              <a:gd name="connsiteX200" fmla="*/ 2654882 w 5032666"/>
              <a:gd name="connsiteY200" fmla="*/ 0 h 419100"/>
              <a:gd name="connsiteX201" fmla="*/ 2666553 w 5032666"/>
              <a:gd name="connsiteY201" fmla="*/ 0 h 419100"/>
              <a:gd name="connsiteX202" fmla="*/ 2680925 w 5032666"/>
              <a:gd name="connsiteY202" fmla="*/ 0 h 419100"/>
              <a:gd name="connsiteX203" fmla="*/ 2691661 w 5032666"/>
              <a:gd name="connsiteY203" fmla="*/ 0 h 419100"/>
              <a:gd name="connsiteX204" fmla="*/ 2693429 w 5032666"/>
              <a:gd name="connsiteY204" fmla="*/ 0 h 419100"/>
              <a:gd name="connsiteX205" fmla="*/ 2700849 w 5032666"/>
              <a:gd name="connsiteY205" fmla="*/ 0 h 419100"/>
              <a:gd name="connsiteX206" fmla="*/ 2702954 w 5032666"/>
              <a:gd name="connsiteY206" fmla="*/ 0 h 419100"/>
              <a:gd name="connsiteX207" fmla="*/ 2718537 w 5032666"/>
              <a:gd name="connsiteY207" fmla="*/ 0 h 419100"/>
              <a:gd name="connsiteX208" fmla="*/ 2724151 w 5032666"/>
              <a:gd name="connsiteY208" fmla="*/ 0 h 419100"/>
              <a:gd name="connsiteX209" fmla="*/ 2730208 w 5032666"/>
              <a:gd name="connsiteY209" fmla="*/ 0 h 419100"/>
              <a:gd name="connsiteX210" fmla="*/ 2737628 w 5032666"/>
              <a:gd name="connsiteY210" fmla="*/ 0 h 419100"/>
              <a:gd name="connsiteX211" fmla="*/ 2748921 w 5032666"/>
              <a:gd name="connsiteY211" fmla="*/ 0 h 419100"/>
              <a:gd name="connsiteX212" fmla="*/ 2750132 w 5032666"/>
              <a:gd name="connsiteY212" fmla="*/ 0 h 419100"/>
              <a:gd name="connsiteX213" fmla="*/ 2759657 w 5032666"/>
              <a:gd name="connsiteY213" fmla="*/ 0 h 419100"/>
              <a:gd name="connsiteX214" fmla="*/ 2764504 w 5032666"/>
              <a:gd name="connsiteY214" fmla="*/ 0 h 419100"/>
              <a:gd name="connsiteX215" fmla="*/ 2770118 w 5032666"/>
              <a:gd name="connsiteY215" fmla="*/ 0 h 419100"/>
              <a:gd name="connsiteX216" fmla="*/ 2775240 w 5032666"/>
              <a:gd name="connsiteY216" fmla="*/ 0 h 419100"/>
              <a:gd name="connsiteX217" fmla="*/ 2780854 w 5032666"/>
              <a:gd name="connsiteY217" fmla="*/ 0 h 419100"/>
              <a:gd name="connsiteX218" fmla="*/ 2786911 w 5032666"/>
              <a:gd name="connsiteY218" fmla="*/ 0 h 419100"/>
              <a:gd name="connsiteX219" fmla="*/ 2798204 w 5032666"/>
              <a:gd name="connsiteY219" fmla="*/ 0 h 419100"/>
              <a:gd name="connsiteX220" fmla="*/ 2805624 w 5032666"/>
              <a:gd name="connsiteY220" fmla="*/ 0 h 419100"/>
              <a:gd name="connsiteX221" fmla="*/ 2807730 w 5032666"/>
              <a:gd name="connsiteY221" fmla="*/ 0 h 419100"/>
              <a:gd name="connsiteX222" fmla="*/ 2813787 w 5032666"/>
              <a:gd name="connsiteY222" fmla="*/ 0 h 419100"/>
              <a:gd name="connsiteX223" fmla="*/ 2819401 w 5032666"/>
              <a:gd name="connsiteY223" fmla="*/ 0 h 419100"/>
              <a:gd name="connsiteX224" fmla="*/ 2821207 w 5032666"/>
              <a:gd name="connsiteY224" fmla="*/ 0 h 419100"/>
              <a:gd name="connsiteX225" fmla="*/ 2823312 w 5032666"/>
              <a:gd name="connsiteY225" fmla="*/ 0 h 419100"/>
              <a:gd name="connsiteX226" fmla="*/ 2826821 w 5032666"/>
              <a:gd name="connsiteY226" fmla="*/ 0 h 419100"/>
              <a:gd name="connsiteX227" fmla="*/ 2844509 w 5032666"/>
              <a:gd name="connsiteY227" fmla="*/ 0 h 419100"/>
              <a:gd name="connsiteX228" fmla="*/ 2853697 w 5032666"/>
              <a:gd name="connsiteY228" fmla="*/ 0 h 419100"/>
              <a:gd name="connsiteX229" fmla="*/ 2854907 w 5032666"/>
              <a:gd name="connsiteY229" fmla="*/ 0 h 419100"/>
              <a:gd name="connsiteX230" fmla="*/ 2864433 w 5032666"/>
              <a:gd name="connsiteY230" fmla="*/ 0 h 419100"/>
              <a:gd name="connsiteX231" fmla="*/ 2869279 w 5032666"/>
              <a:gd name="connsiteY231" fmla="*/ 0 h 419100"/>
              <a:gd name="connsiteX232" fmla="*/ 2870490 w 5032666"/>
              <a:gd name="connsiteY232" fmla="*/ 0 h 419100"/>
              <a:gd name="connsiteX233" fmla="*/ 2876104 w 5032666"/>
              <a:gd name="connsiteY233" fmla="*/ 0 h 419100"/>
              <a:gd name="connsiteX234" fmla="*/ 2880015 w 5032666"/>
              <a:gd name="connsiteY234" fmla="*/ 0 h 419100"/>
              <a:gd name="connsiteX235" fmla="*/ 2890476 w 5032666"/>
              <a:gd name="connsiteY235" fmla="*/ 0 h 419100"/>
              <a:gd name="connsiteX236" fmla="*/ 2901212 w 5032666"/>
              <a:gd name="connsiteY236" fmla="*/ 0 h 419100"/>
              <a:gd name="connsiteX237" fmla="*/ 2902980 w 5032666"/>
              <a:gd name="connsiteY237" fmla="*/ 0 h 419100"/>
              <a:gd name="connsiteX238" fmla="*/ 2910400 w 5032666"/>
              <a:gd name="connsiteY238" fmla="*/ 0 h 419100"/>
              <a:gd name="connsiteX239" fmla="*/ 2912505 w 5032666"/>
              <a:gd name="connsiteY239" fmla="*/ 0 h 419100"/>
              <a:gd name="connsiteX240" fmla="*/ 2918562 w 5032666"/>
              <a:gd name="connsiteY240" fmla="*/ 0 h 419100"/>
              <a:gd name="connsiteX241" fmla="*/ 2925982 w 5032666"/>
              <a:gd name="connsiteY241" fmla="*/ 0 h 419100"/>
              <a:gd name="connsiteX242" fmla="*/ 2928088 w 5032666"/>
              <a:gd name="connsiteY242" fmla="*/ 0 h 419100"/>
              <a:gd name="connsiteX243" fmla="*/ 2939759 w 5032666"/>
              <a:gd name="connsiteY243" fmla="*/ 0 h 419100"/>
              <a:gd name="connsiteX244" fmla="*/ 2947179 w 5032666"/>
              <a:gd name="connsiteY244" fmla="*/ 0 h 419100"/>
              <a:gd name="connsiteX245" fmla="*/ 2958472 w 5032666"/>
              <a:gd name="connsiteY245" fmla="*/ 0 h 419100"/>
              <a:gd name="connsiteX246" fmla="*/ 2959683 w 5032666"/>
              <a:gd name="connsiteY246" fmla="*/ 0 h 419100"/>
              <a:gd name="connsiteX247" fmla="*/ 2969208 w 5032666"/>
              <a:gd name="connsiteY247" fmla="*/ 0 h 419100"/>
              <a:gd name="connsiteX248" fmla="*/ 2974055 w 5032666"/>
              <a:gd name="connsiteY248" fmla="*/ 0 h 419100"/>
              <a:gd name="connsiteX249" fmla="*/ 2975265 w 5032666"/>
              <a:gd name="connsiteY249" fmla="*/ 0 h 419100"/>
              <a:gd name="connsiteX250" fmla="*/ 2984791 w 5032666"/>
              <a:gd name="connsiteY250" fmla="*/ 0 h 419100"/>
              <a:gd name="connsiteX251" fmla="*/ 2996462 w 5032666"/>
              <a:gd name="connsiteY251" fmla="*/ 0 h 419100"/>
              <a:gd name="connsiteX252" fmla="*/ 3007755 w 5032666"/>
              <a:gd name="connsiteY252" fmla="*/ 0 h 419100"/>
              <a:gd name="connsiteX253" fmla="*/ 3015175 w 5032666"/>
              <a:gd name="connsiteY253" fmla="*/ 0 h 419100"/>
              <a:gd name="connsiteX254" fmla="*/ 3023338 w 5032666"/>
              <a:gd name="connsiteY254" fmla="*/ 0 h 419100"/>
              <a:gd name="connsiteX255" fmla="*/ 3030758 w 5032666"/>
              <a:gd name="connsiteY255" fmla="*/ 0 h 419100"/>
              <a:gd name="connsiteX256" fmla="*/ 3032863 w 5032666"/>
              <a:gd name="connsiteY256" fmla="*/ 0 h 419100"/>
              <a:gd name="connsiteX257" fmla="*/ 3064458 w 5032666"/>
              <a:gd name="connsiteY257" fmla="*/ 0 h 419100"/>
              <a:gd name="connsiteX258" fmla="*/ 3078830 w 5032666"/>
              <a:gd name="connsiteY258" fmla="*/ 0 h 419100"/>
              <a:gd name="connsiteX259" fmla="*/ 3080041 w 5032666"/>
              <a:gd name="connsiteY259" fmla="*/ 0 h 419100"/>
              <a:gd name="connsiteX260" fmla="*/ 3089566 w 5032666"/>
              <a:gd name="connsiteY260" fmla="*/ 0 h 419100"/>
              <a:gd name="connsiteX261" fmla="*/ 3128113 w 5032666"/>
              <a:gd name="connsiteY261" fmla="*/ 0 h 419100"/>
              <a:gd name="connsiteX262" fmla="*/ 3135533 w 5032666"/>
              <a:gd name="connsiteY262" fmla="*/ 0 h 419100"/>
              <a:gd name="connsiteX263" fmla="*/ 3160154 w 5032666"/>
              <a:gd name="connsiteY263" fmla="*/ 0 h 419100"/>
              <a:gd name="connsiteX264" fmla="*/ 3184816 w 5032666"/>
              <a:gd name="connsiteY264" fmla="*/ 0 h 419100"/>
              <a:gd name="connsiteX265" fmla="*/ 3206121 w 5032666"/>
              <a:gd name="connsiteY265" fmla="*/ 0 h 419100"/>
              <a:gd name="connsiteX266" fmla="*/ 3216857 w 5032666"/>
              <a:gd name="connsiteY266" fmla="*/ 0 h 419100"/>
              <a:gd name="connsiteX267" fmla="*/ 3255404 w 5032666"/>
              <a:gd name="connsiteY267" fmla="*/ 0 h 419100"/>
              <a:gd name="connsiteX268" fmla="*/ 3262824 w 5032666"/>
              <a:gd name="connsiteY268" fmla="*/ 0 h 419100"/>
              <a:gd name="connsiteX269" fmla="*/ 3280512 w 5032666"/>
              <a:gd name="connsiteY269" fmla="*/ 0 h 419100"/>
              <a:gd name="connsiteX270" fmla="*/ 3312107 w 5032666"/>
              <a:gd name="connsiteY270" fmla="*/ 0 h 419100"/>
              <a:gd name="connsiteX271" fmla="*/ 3326479 w 5032666"/>
              <a:gd name="connsiteY271" fmla="*/ 0 h 419100"/>
              <a:gd name="connsiteX272" fmla="*/ 3337215 w 5032666"/>
              <a:gd name="connsiteY272" fmla="*/ 0 h 419100"/>
              <a:gd name="connsiteX273" fmla="*/ 3369705 w 5032666"/>
              <a:gd name="connsiteY273" fmla="*/ 0 h 419100"/>
              <a:gd name="connsiteX274" fmla="*/ 3375762 w 5032666"/>
              <a:gd name="connsiteY274" fmla="*/ 0 h 419100"/>
              <a:gd name="connsiteX275" fmla="*/ 3383182 w 5032666"/>
              <a:gd name="connsiteY275" fmla="*/ 0 h 419100"/>
              <a:gd name="connsiteX276" fmla="*/ 3415672 w 5032666"/>
              <a:gd name="connsiteY276" fmla="*/ 0 h 419100"/>
              <a:gd name="connsiteX277" fmla="*/ 3426408 w 5032666"/>
              <a:gd name="connsiteY277" fmla="*/ 0 h 419100"/>
              <a:gd name="connsiteX278" fmla="*/ 3432465 w 5032666"/>
              <a:gd name="connsiteY278" fmla="*/ 0 h 419100"/>
              <a:gd name="connsiteX279" fmla="*/ 3448050 w 5032666"/>
              <a:gd name="connsiteY279" fmla="*/ 0 h 419100"/>
              <a:gd name="connsiteX280" fmla="*/ 3464955 w 5032666"/>
              <a:gd name="connsiteY280" fmla="*/ 0 h 419100"/>
              <a:gd name="connsiteX281" fmla="*/ 3472375 w 5032666"/>
              <a:gd name="connsiteY281" fmla="*/ 0 h 419100"/>
              <a:gd name="connsiteX282" fmla="*/ 3490063 w 5032666"/>
              <a:gd name="connsiteY282" fmla="*/ 0 h 419100"/>
              <a:gd name="connsiteX283" fmla="*/ 3494017 w 5032666"/>
              <a:gd name="connsiteY283" fmla="*/ 0 h 419100"/>
              <a:gd name="connsiteX284" fmla="*/ 3504753 w 5032666"/>
              <a:gd name="connsiteY284" fmla="*/ 0 h 419100"/>
              <a:gd name="connsiteX285" fmla="*/ 3521658 w 5032666"/>
              <a:gd name="connsiteY285" fmla="*/ 0 h 419100"/>
              <a:gd name="connsiteX286" fmla="*/ 3536030 w 5032666"/>
              <a:gd name="connsiteY286" fmla="*/ 0 h 419100"/>
              <a:gd name="connsiteX287" fmla="*/ 3543300 w 5032666"/>
              <a:gd name="connsiteY287" fmla="*/ 0 h 419100"/>
              <a:gd name="connsiteX288" fmla="*/ 3546766 w 5032666"/>
              <a:gd name="connsiteY288" fmla="*/ 0 h 419100"/>
              <a:gd name="connsiteX289" fmla="*/ 3550720 w 5032666"/>
              <a:gd name="connsiteY289" fmla="*/ 0 h 419100"/>
              <a:gd name="connsiteX290" fmla="*/ 3568408 w 5032666"/>
              <a:gd name="connsiteY290" fmla="*/ 0 h 419100"/>
              <a:gd name="connsiteX291" fmla="*/ 3585313 w 5032666"/>
              <a:gd name="connsiteY291" fmla="*/ 0 h 419100"/>
              <a:gd name="connsiteX292" fmla="*/ 3592733 w 5032666"/>
              <a:gd name="connsiteY292" fmla="*/ 0 h 419100"/>
              <a:gd name="connsiteX293" fmla="*/ 3600003 w 5032666"/>
              <a:gd name="connsiteY293" fmla="*/ 0 h 419100"/>
              <a:gd name="connsiteX294" fmla="*/ 3614375 w 5032666"/>
              <a:gd name="connsiteY294" fmla="*/ 0 h 419100"/>
              <a:gd name="connsiteX295" fmla="*/ 3625111 w 5032666"/>
              <a:gd name="connsiteY295" fmla="*/ 0 h 419100"/>
              <a:gd name="connsiteX296" fmla="*/ 3642016 w 5032666"/>
              <a:gd name="connsiteY296" fmla="*/ 0 h 419100"/>
              <a:gd name="connsiteX297" fmla="*/ 3657601 w 5032666"/>
              <a:gd name="connsiteY297" fmla="*/ 0 h 419100"/>
              <a:gd name="connsiteX298" fmla="*/ 3663658 w 5032666"/>
              <a:gd name="connsiteY298" fmla="*/ 0 h 419100"/>
              <a:gd name="connsiteX299" fmla="*/ 3671078 w 5032666"/>
              <a:gd name="connsiteY299" fmla="*/ 0 h 419100"/>
              <a:gd name="connsiteX300" fmla="*/ 3703568 w 5032666"/>
              <a:gd name="connsiteY300" fmla="*/ 0 h 419100"/>
              <a:gd name="connsiteX301" fmla="*/ 3714304 w 5032666"/>
              <a:gd name="connsiteY301" fmla="*/ 0 h 419100"/>
              <a:gd name="connsiteX302" fmla="*/ 3720361 w 5032666"/>
              <a:gd name="connsiteY302" fmla="*/ 0 h 419100"/>
              <a:gd name="connsiteX303" fmla="*/ 3752851 w 5032666"/>
              <a:gd name="connsiteY303" fmla="*/ 0 h 419100"/>
              <a:gd name="connsiteX304" fmla="*/ 3760271 w 5032666"/>
              <a:gd name="connsiteY304" fmla="*/ 0 h 419100"/>
              <a:gd name="connsiteX305" fmla="*/ 3777959 w 5032666"/>
              <a:gd name="connsiteY305" fmla="*/ 0 h 419100"/>
              <a:gd name="connsiteX306" fmla="*/ 3809554 w 5032666"/>
              <a:gd name="connsiteY306" fmla="*/ 0 h 419100"/>
              <a:gd name="connsiteX307" fmla="*/ 3823926 w 5032666"/>
              <a:gd name="connsiteY307" fmla="*/ 0 h 419100"/>
              <a:gd name="connsiteX308" fmla="*/ 3834662 w 5032666"/>
              <a:gd name="connsiteY308" fmla="*/ 0 h 419100"/>
              <a:gd name="connsiteX309" fmla="*/ 3873209 w 5032666"/>
              <a:gd name="connsiteY309" fmla="*/ 0 h 419100"/>
              <a:gd name="connsiteX310" fmla="*/ 3880629 w 5032666"/>
              <a:gd name="connsiteY310" fmla="*/ 0 h 419100"/>
              <a:gd name="connsiteX311" fmla="*/ 3905250 w 5032666"/>
              <a:gd name="connsiteY311" fmla="*/ 0 h 419100"/>
              <a:gd name="connsiteX312" fmla="*/ 3929912 w 5032666"/>
              <a:gd name="connsiteY312" fmla="*/ 0 h 419100"/>
              <a:gd name="connsiteX313" fmla="*/ 3951217 w 5032666"/>
              <a:gd name="connsiteY313" fmla="*/ 0 h 419100"/>
              <a:gd name="connsiteX314" fmla="*/ 3961953 w 5032666"/>
              <a:gd name="connsiteY314" fmla="*/ 0 h 419100"/>
              <a:gd name="connsiteX315" fmla="*/ 4000500 w 5032666"/>
              <a:gd name="connsiteY315" fmla="*/ 0 h 419100"/>
              <a:gd name="connsiteX316" fmla="*/ 4007920 w 5032666"/>
              <a:gd name="connsiteY316" fmla="*/ 0 h 419100"/>
              <a:gd name="connsiteX317" fmla="*/ 4025608 w 5032666"/>
              <a:gd name="connsiteY317" fmla="*/ 0 h 419100"/>
              <a:gd name="connsiteX318" fmla="*/ 4057203 w 5032666"/>
              <a:gd name="connsiteY318" fmla="*/ 0 h 419100"/>
              <a:gd name="connsiteX319" fmla="*/ 4071575 w 5032666"/>
              <a:gd name="connsiteY319" fmla="*/ 0 h 419100"/>
              <a:gd name="connsiteX320" fmla="*/ 4082311 w 5032666"/>
              <a:gd name="connsiteY320" fmla="*/ 0 h 419100"/>
              <a:gd name="connsiteX321" fmla="*/ 4093604 w 5032666"/>
              <a:gd name="connsiteY321" fmla="*/ 0 h 419100"/>
              <a:gd name="connsiteX322" fmla="*/ 4114801 w 5032666"/>
              <a:gd name="connsiteY322" fmla="*/ 0 h 419100"/>
              <a:gd name="connsiteX323" fmla="*/ 4120858 w 5032666"/>
              <a:gd name="connsiteY323" fmla="*/ 0 h 419100"/>
              <a:gd name="connsiteX324" fmla="*/ 4128278 w 5032666"/>
              <a:gd name="connsiteY324" fmla="*/ 0 h 419100"/>
              <a:gd name="connsiteX325" fmla="*/ 4139571 w 5032666"/>
              <a:gd name="connsiteY325" fmla="*/ 0 h 419100"/>
              <a:gd name="connsiteX326" fmla="*/ 4150307 w 5032666"/>
              <a:gd name="connsiteY326" fmla="*/ 0 h 419100"/>
              <a:gd name="connsiteX327" fmla="*/ 4160768 w 5032666"/>
              <a:gd name="connsiteY327" fmla="*/ 0 h 419100"/>
              <a:gd name="connsiteX328" fmla="*/ 4171504 w 5032666"/>
              <a:gd name="connsiteY328" fmla="*/ 0 h 419100"/>
              <a:gd name="connsiteX329" fmla="*/ 4177561 w 5032666"/>
              <a:gd name="connsiteY329" fmla="*/ 0 h 419100"/>
              <a:gd name="connsiteX330" fmla="*/ 4188854 w 5032666"/>
              <a:gd name="connsiteY330" fmla="*/ 0 h 419100"/>
              <a:gd name="connsiteX331" fmla="*/ 4196274 w 5032666"/>
              <a:gd name="connsiteY331" fmla="*/ 0 h 419100"/>
              <a:gd name="connsiteX332" fmla="*/ 4210051 w 5032666"/>
              <a:gd name="connsiteY332" fmla="*/ 0 h 419100"/>
              <a:gd name="connsiteX333" fmla="*/ 4213962 w 5032666"/>
              <a:gd name="connsiteY333" fmla="*/ 0 h 419100"/>
              <a:gd name="connsiteX334" fmla="*/ 4217471 w 5032666"/>
              <a:gd name="connsiteY334" fmla="*/ 0 h 419100"/>
              <a:gd name="connsiteX335" fmla="*/ 4235159 w 5032666"/>
              <a:gd name="connsiteY335" fmla="*/ 0 h 419100"/>
              <a:gd name="connsiteX336" fmla="*/ 4245557 w 5032666"/>
              <a:gd name="connsiteY336" fmla="*/ 0 h 419100"/>
              <a:gd name="connsiteX337" fmla="*/ 4259929 w 5032666"/>
              <a:gd name="connsiteY337" fmla="*/ 0 h 419100"/>
              <a:gd name="connsiteX338" fmla="*/ 4266754 w 5032666"/>
              <a:gd name="connsiteY338" fmla="*/ 0 h 419100"/>
              <a:gd name="connsiteX339" fmla="*/ 4270665 w 5032666"/>
              <a:gd name="connsiteY339" fmla="*/ 0 h 419100"/>
              <a:gd name="connsiteX340" fmla="*/ 4281126 w 5032666"/>
              <a:gd name="connsiteY340" fmla="*/ 0 h 419100"/>
              <a:gd name="connsiteX341" fmla="*/ 4291862 w 5032666"/>
              <a:gd name="connsiteY341" fmla="*/ 0 h 419100"/>
              <a:gd name="connsiteX342" fmla="*/ 4303155 w 5032666"/>
              <a:gd name="connsiteY342" fmla="*/ 0 h 419100"/>
              <a:gd name="connsiteX343" fmla="*/ 4309212 w 5032666"/>
              <a:gd name="connsiteY343" fmla="*/ 0 h 419100"/>
              <a:gd name="connsiteX344" fmla="*/ 4316632 w 5032666"/>
              <a:gd name="connsiteY344" fmla="*/ 0 h 419100"/>
              <a:gd name="connsiteX345" fmla="*/ 4330409 w 5032666"/>
              <a:gd name="connsiteY345" fmla="*/ 0 h 419100"/>
              <a:gd name="connsiteX346" fmla="*/ 4337829 w 5032666"/>
              <a:gd name="connsiteY346" fmla="*/ 0 h 419100"/>
              <a:gd name="connsiteX347" fmla="*/ 4349122 w 5032666"/>
              <a:gd name="connsiteY347" fmla="*/ 0 h 419100"/>
              <a:gd name="connsiteX348" fmla="*/ 4359858 w 5032666"/>
              <a:gd name="connsiteY348" fmla="*/ 0 h 419100"/>
              <a:gd name="connsiteX349" fmla="*/ 4365915 w 5032666"/>
              <a:gd name="connsiteY349" fmla="*/ 0 h 419100"/>
              <a:gd name="connsiteX350" fmla="*/ 4387112 w 5032666"/>
              <a:gd name="connsiteY350" fmla="*/ 0 h 419100"/>
              <a:gd name="connsiteX351" fmla="*/ 4398405 w 5032666"/>
              <a:gd name="connsiteY351" fmla="*/ 0 h 419100"/>
              <a:gd name="connsiteX352" fmla="*/ 4405825 w 5032666"/>
              <a:gd name="connsiteY352" fmla="*/ 0 h 419100"/>
              <a:gd name="connsiteX353" fmla="*/ 4423513 w 5032666"/>
              <a:gd name="connsiteY353" fmla="*/ 0 h 419100"/>
              <a:gd name="connsiteX354" fmla="*/ 4455108 w 5032666"/>
              <a:gd name="connsiteY354" fmla="*/ 0 h 419100"/>
              <a:gd name="connsiteX355" fmla="*/ 4469480 w 5032666"/>
              <a:gd name="connsiteY355" fmla="*/ 0 h 419100"/>
              <a:gd name="connsiteX356" fmla="*/ 4480216 w 5032666"/>
              <a:gd name="connsiteY356" fmla="*/ 0 h 419100"/>
              <a:gd name="connsiteX357" fmla="*/ 4518763 w 5032666"/>
              <a:gd name="connsiteY357" fmla="*/ 0 h 419100"/>
              <a:gd name="connsiteX358" fmla="*/ 4526183 w 5032666"/>
              <a:gd name="connsiteY358" fmla="*/ 0 h 419100"/>
              <a:gd name="connsiteX359" fmla="*/ 4550804 w 5032666"/>
              <a:gd name="connsiteY359" fmla="*/ 0 h 419100"/>
              <a:gd name="connsiteX360" fmla="*/ 4575466 w 5032666"/>
              <a:gd name="connsiteY360" fmla="*/ 0 h 419100"/>
              <a:gd name="connsiteX361" fmla="*/ 4596771 w 5032666"/>
              <a:gd name="connsiteY361" fmla="*/ 0 h 419100"/>
              <a:gd name="connsiteX362" fmla="*/ 4607507 w 5032666"/>
              <a:gd name="connsiteY362" fmla="*/ 0 h 419100"/>
              <a:gd name="connsiteX363" fmla="*/ 4646054 w 5032666"/>
              <a:gd name="connsiteY363" fmla="*/ 0 h 419100"/>
              <a:gd name="connsiteX364" fmla="*/ 4653474 w 5032666"/>
              <a:gd name="connsiteY364" fmla="*/ 0 h 419100"/>
              <a:gd name="connsiteX365" fmla="*/ 4671162 w 5032666"/>
              <a:gd name="connsiteY365" fmla="*/ 0 h 419100"/>
              <a:gd name="connsiteX366" fmla="*/ 4702757 w 5032666"/>
              <a:gd name="connsiteY366" fmla="*/ 0 h 419100"/>
              <a:gd name="connsiteX367" fmla="*/ 4717129 w 5032666"/>
              <a:gd name="connsiteY367" fmla="*/ 0 h 419100"/>
              <a:gd name="connsiteX368" fmla="*/ 4727865 w 5032666"/>
              <a:gd name="connsiteY368" fmla="*/ 0 h 419100"/>
              <a:gd name="connsiteX369" fmla="*/ 4760355 w 5032666"/>
              <a:gd name="connsiteY369" fmla="*/ 0 h 419100"/>
              <a:gd name="connsiteX370" fmla="*/ 4766412 w 5032666"/>
              <a:gd name="connsiteY370" fmla="*/ 0 h 419100"/>
              <a:gd name="connsiteX371" fmla="*/ 4773832 w 5032666"/>
              <a:gd name="connsiteY371" fmla="*/ 0 h 419100"/>
              <a:gd name="connsiteX372" fmla="*/ 4806322 w 5032666"/>
              <a:gd name="connsiteY372" fmla="*/ 0 h 419100"/>
              <a:gd name="connsiteX373" fmla="*/ 4817058 w 5032666"/>
              <a:gd name="connsiteY373" fmla="*/ 0 h 419100"/>
              <a:gd name="connsiteX374" fmla="*/ 4823115 w 5032666"/>
              <a:gd name="connsiteY374" fmla="*/ 0 h 419100"/>
              <a:gd name="connsiteX375" fmla="*/ 4855605 w 5032666"/>
              <a:gd name="connsiteY375" fmla="*/ 0 h 419100"/>
              <a:gd name="connsiteX376" fmla="*/ 4863025 w 5032666"/>
              <a:gd name="connsiteY376" fmla="*/ 0 h 419100"/>
              <a:gd name="connsiteX377" fmla="*/ 4880713 w 5032666"/>
              <a:gd name="connsiteY377" fmla="*/ 0 h 419100"/>
              <a:gd name="connsiteX378" fmla="*/ 4912308 w 5032666"/>
              <a:gd name="connsiteY378" fmla="*/ 0 h 419100"/>
              <a:gd name="connsiteX379" fmla="*/ 4926680 w 5032666"/>
              <a:gd name="connsiteY379" fmla="*/ 0 h 419100"/>
              <a:gd name="connsiteX380" fmla="*/ 4937416 w 5032666"/>
              <a:gd name="connsiteY380" fmla="*/ 0 h 419100"/>
              <a:gd name="connsiteX381" fmla="*/ 4975963 w 5032666"/>
              <a:gd name="connsiteY381" fmla="*/ 0 h 419100"/>
              <a:gd name="connsiteX382" fmla="*/ 4983383 w 5032666"/>
              <a:gd name="connsiteY382" fmla="*/ 0 h 419100"/>
              <a:gd name="connsiteX383" fmla="*/ 5032666 w 5032666"/>
              <a:gd name="connsiteY383" fmla="*/ 0 h 419100"/>
              <a:gd name="connsiteX384" fmla="*/ 4927891 w 5032666"/>
              <a:gd name="connsiteY384" fmla="*/ 419100 h 419100"/>
              <a:gd name="connsiteX385" fmla="*/ 4878608 w 5032666"/>
              <a:gd name="connsiteY385" fmla="*/ 419100 h 419100"/>
              <a:gd name="connsiteX386" fmla="*/ 4871188 w 5032666"/>
              <a:gd name="connsiteY386" fmla="*/ 419100 h 419100"/>
              <a:gd name="connsiteX387" fmla="*/ 4832641 w 5032666"/>
              <a:gd name="connsiteY387" fmla="*/ 419100 h 419100"/>
              <a:gd name="connsiteX388" fmla="*/ 4821905 w 5032666"/>
              <a:gd name="connsiteY388" fmla="*/ 419100 h 419100"/>
              <a:gd name="connsiteX389" fmla="*/ 4807533 w 5032666"/>
              <a:gd name="connsiteY389" fmla="*/ 419100 h 419100"/>
              <a:gd name="connsiteX390" fmla="*/ 4775938 w 5032666"/>
              <a:gd name="connsiteY390" fmla="*/ 419100 h 419100"/>
              <a:gd name="connsiteX391" fmla="*/ 4758250 w 5032666"/>
              <a:gd name="connsiteY391" fmla="*/ 419100 h 419100"/>
              <a:gd name="connsiteX392" fmla="*/ 4750830 w 5032666"/>
              <a:gd name="connsiteY392" fmla="*/ 419100 h 419100"/>
              <a:gd name="connsiteX393" fmla="*/ 4718340 w 5032666"/>
              <a:gd name="connsiteY393" fmla="*/ 419100 h 419100"/>
              <a:gd name="connsiteX394" fmla="*/ 4712283 w 5032666"/>
              <a:gd name="connsiteY394" fmla="*/ 419100 h 419100"/>
              <a:gd name="connsiteX395" fmla="*/ 4701547 w 5032666"/>
              <a:gd name="connsiteY395" fmla="*/ 419100 h 419100"/>
              <a:gd name="connsiteX396" fmla="*/ 4669057 w 5032666"/>
              <a:gd name="connsiteY396" fmla="*/ 419100 h 419100"/>
              <a:gd name="connsiteX397" fmla="*/ 4661637 w 5032666"/>
              <a:gd name="connsiteY397" fmla="*/ 419100 h 419100"/>
              <a:gd name="connsiteX398" fmla="*/ 4655580 w 5032666"/>
              <a:gd name="connsiteY398" fmla="*/ 419100 h 419100"/>
              <a:gd name="connsiteX399" fmla="*/ 4623090 w 5032666"/>
              <a:gd name="connsiteY399" fmla="*/ 419100 h 419100"/>
              <a:gd name="connsiteX400" fmla="*/ 4612354 w 5032666"/>
              <a:gd name="connsiteY400" fmla="*/ 419100 h 419100"/>
              <a:gd name="connsiteX401" fmla="*/ 4597982 w 5032666"/>
              <a:gd name="connsiteY401" fmla="*/ 419100 h 419100"/>
              <a:gd name="connsiteX402" fmla="*/ 4566387 w 5032666"/>
              <a:gd name="connsiteY402" fmla="*/ 419100 h 419100"/>
              <a:gd name="connsiteX403" fmla="*/ 4548699 w 5032666"/>
              <a:gd name="connsiteY403" fmla="*/ 419100 h 419100"/>
              <a:gd name="connsiteX404" fmla="*/ 4541279 w 5032666"/>
              <a:gd name="connsiteY404" fmla="*/ 419100 h 419100"/>
              <a:gd name="connsiteX405" fmla="*/ 4502732 w 5032666"/>
              <a:gd name="connsiteY405" fmla="*/ 419100 h 419100"/>
              <a:gd name="connsiteX406" fmla="*/ 4491996 w 5032666"/>
              <a:gd name="connsiteY406" fmla="*/ 419100 h 419100"/>
              <a:gd name="connsiteX407" fmla="*/ 4470691 w 5032666"/>
              <a:gd name="connsiteY407" fmla="*/ 419100 h 419100"/>
              <a:gd name="connsiteX408" fmla="*/ 4446029 w 5032666"/>
              <a:gd name="connsiteY408" fmla="*/ 419100 h 419100"/>
              <a:gd name="connsiteX409" fmla="*/ 4421408 w 5032666"/>
              <a:gd name="connsiteY409" fmla="*/ 419100 h 419100"/>
              <a:gd name="connsiteX410" fmla="*/ 4413988 w 5032666"/>
              <a:gd name="connsiteY410" fmla="*/ 419100 h 419100"/>
              <a:gd name="connsiteX411" fmla="*/ 4375441 w 5032666"/>
              <a:gd name="connsiteY411" fmla="*/ 419100 h 419100"/>
              <a:gd name="connsiteX412" fmla="*/ 4364705 w 5032666"/>
              <a:gd name="connsiteY412" fmla="*/ 419100 h 419100"/>
              <a:gd name="connsiteX413" fmla="*/ 4350333 w 5032666"/>
              <a:gd name="connsiteY413" fmla="*/ 419100 h 419100"/>
              <a:gd name="connsiteX414" fmla="*/ 4318738 w 5032666"/>
              <a:gd name="connsiteY414" fmla="*/ 419100 h 419100"/>
              <a:gd name="connsiteX415" fmla="*/ 4301050 w 5032666"/>
              <a:gd name="connsiteY415" fmla="*/ 419100 h 419100"/>
              <a:gd name="connsiteX416" fmla="*/ 4293630 w 5032666"/>
              <a:gd name="connsiteY416" fmla="*/ 419100 h 419100"/>
              <a:gd name="connsiteX417" fmla="*/ 4282337 w 5032666"/>
              <a:gd name="connsiteY417" fmla="*/ 419100 h 419100"/>
              <a:gd name="connsiteX418" fmla="*/ 4261140 w 5032666"/>
              <a:gd name="connsiteY418" fmla="*/ 419100 h 419100"/>
              <a:gd name="connsiteX419" fmla="*/ 4255083 w 5032666"/>
              <a:gd name="connsiteY419" fmla="*/ 419100 h 419100"/>
              <a:gd name="connsiteX420" fmla="*/ 4244347 w 5032666"/>
              <a:gd name="connsiteY420" fmla="*/ 419100 h 419100"/>
              <a:gd name="connsiteX421" fmla="*/ 4233054 w 5032666"/>
              <a:gd name="connsiteY421" fmla="*/ 419100 h 419100"/>
              <a:gd name="connsiteX422" fmla="*/ 4225634 w 5032666"/>
              <a:gd name="connsiteY422" fmla="*/ 419100 h 419100"/>
              <a:gd name="connsiteX423" fmla="*/ 4211857 w 5032666"/>
              <a:gd name="connsiteY423" fmla="*/ 419100 h 419100"/>
              <a:gd name="connsiteX424" fmla="*/ 4204437 w 5032666"/>
              <a:gd name="connsiteY424" fmla="*/ 419100 h 419100"/>
              <a:gd name="connsiteX425" fmla="*/ 4198380 w 5032666"/>
              <a:gd name="connsiteY425" fmla="*/ 419100 h 419100"/>
              <a:gd name="connsiteX426" fmla="*/ 4187087 w 5032666"/>
              <a:gd name="connsiteY426" fmla="*/ 419100 h 419100"/>
              <a:gd name="connsiteX427" fmla="*/ 4176351 w 5032666"/>
              <a:gd name="connsiteY427" fmla="*/ 419100 h 419100"/>
              <a:gd name="connsiteX428" fmla="*/ 4165890 w 5032666"/>
              <a:gd name="connsiteY428" fmla="*/ 419100 h 419100"/>
              <a:gd name="connsiteX429" fmla="*/ 4161979 w 5032666"/>
              <a:gd name="connsiteY429" fmla="*/ 419100 h 419100"/>
              <a:gd name="connsiteX430" fmla="*/ 4155154 w 5032666"/>
              <a:gd name="connsiteY430" fmla="*/ 419100 h 419100"/>
              <a:gd name="connsiteX431" fmla="*/ 4140782 w 5032666"/>
              <a:gd name="connsiteY431" fmla="*/ 419100 h 419100"/>
              <a:gd name="connsiteX432" fmla="*/ 4130384 w 5032666"/>
              <a:gd name="connsiteY432" fmla="*/ 419100 h 419100"/>
              <a:gd name="connsiteX433" fmla="*/ 4112696 w 5032666"/>
              <a:gd name="connsiteY433" fmla="*/ 419100 h 419100"/>
              <a:gd name="connsiteX434" fmla="*/ 4109187 w 5032666"/>
              <a:gd name="connsiteY434" fmla="*/ 419100 h 419100"/>
              <a:gd name="connsiteX435" fmla="*/ 4105276 w 5032666"/>
              <a:gd name="connsiteY435" fmla="*/ 419100 h 419100"/>
              <a:gd name="connsiteX436" fmla="*/ 4091499 w 5032666"/>
              <a:gd name="connsiteY436" fmla="*/ 419100 h 419100"/>
              <a:gd name="connsiteX437" fmla="*/ 4084079 w 5032666"/>
              <a:gd name="connsiteY437" fmla="*/ 419100 h 419100"/>
              <a:gd name="connsiteX438" fmla="*/ 4072786 w 5032666"/>
              <a:gd name="connsiteY438" fmla="*/ 419100 h 419100"/>
              <a:gd name="connsiteX439" fmla="*/ 4066729 w 5032666"/>
              <a:gd name="connsiteY439" fmla="*/ 419100 h 419100"/>
              <a:gd name="connsiteX440" fmla="*/ 4055993 w 5032666"/>
              <a:gd name="connsiteY440" fmla="*/ 419100 h 419100"/>
              <a:gd name="connsiteX441" fmla="*/ 4045532 w 5032666"/>
              <a:gd name="connsiteY441" fmla="*/ 419100 h 419100"/>
              <a:gd name="connsiteX442" fmla="*/ 4034796 w 5032666"/>
              <a:gd name="connsiteY442" fmla="*/ 419100 h 419100"/>
              <a:gd name="connsiteX443" fmla="*/ 4023503 w 5032666"/>
              <a:gd name="connsiteY443" fmla="*/ 419100 h 419100"/>
              <a:gd name="connsiteX444" fmla="*/ 4016083 w 5032666"/>
              <a:gd name="connsiteY444" fmla="*/ 419100 h 419100"/>
              <a:gd name="connsiteX445" fmla="*/ 4010026 w 5032666"/>
              <a:gd name="connsiteY445" fmla="*/ 419100 h 419100"/>
              <a:gd name="connsiteX446" fmla="*/ 3988829 w 5032666"/>
              <a:gd name="connsiteY446" fmla="*/ 419100 h 419100"/>
              <a:gd name="connsiteX447" fmla="*/ 3977536 w 5032666"/>
              <a:gd name="connsiteY447" fmla="*/ 419100 h 419100"/>
              <a:gd name="connsiteX448" fmla="*/ 3966800 w 5032666"/>
              <a:gd name="connsiteY448" fmla="*/ 419100 h 419100"/>
              <a:gd name="connsiteX449" fmla="*/ 3952428 w 5032666"/>
              <a:gd name="connsiteY449" fmla="*/ 419100 h 419100"/>
              <a:gd name="connsiteX450" fmla="*/ 3920833 w 5032666"/>
              <a:gd name="connsiteY450" fmla="*/ 419100 h 419100"/>
              <a:gd name="connsiteX451" fmla="*/ 3903145 w 5032666"/>
              <a:gd name="connsiteY451" fmla="*/ 419100 h 419100"/>
              <a:gd name="connsiteX452" fmla="*/ 3895725 w 5032666"/>
              <a:gd name="connsiteY452" fmla="*/ 419100 h 419100"/>
              <a:gd name="connsiteX453" fmla="*/ 3857178 w 5032666"/>
              <a:gd name="connsiteY453" fmla="*/ 419100 h 419100"/>
              <a:gd name="connsiteX454" fmla="*/ 3846442 w 5032666"/>
              <a:gd name="connsiteY454" fmla="*/ 419100 h 419100"/>
              <a:gd name="connsiteX455" fmla="*/ 3825137 w 5032666"/>
              <a:gd name="connsiteY455" fmla="*/ 419100 h 419100"/>
              <a:gd name="connsiteX456" fmla="*/ 3800475 w 5032666"/>
              <a:gd name="connsiteY456" fmla="*/ 419100 h 419100"/>
              <a:gd name="connsiteX457" fmla="*/ 3775854 w 5032666"/>
              <a:gd name="connsiteY457" fmla="*/ 419100 h 419100"/>
              <a:gd name="connsiteX458" fmla="*/ 3768434 w 5032666"/>
              <a:gd name="connsiteY458" fmla="*/ 419100 h 419100"/>
              <a:gd name="connsiteX459" fmla="*/ 3729887 w 5032666"/>
              <a:gd name="connsiteY459" fmla="*/ 419100 h 419100"/>
              <a:gd name="connsiteX460" fmla="*/ 3719151 w 5032666"/>
              <a:gd name="connsiteY460" fmla="*/ 419100 h 419100"/>
              <a:gd name="connsiteX461" fmla="*/ 3704779 w 5032666"/>
              <a:gd name="connsiteY461" fmla="*/ 419100 h 419100"/>
              <a:gd name="connsiteX462" fmla="*/ 3673184 w 5032666"/>
              <a:gd name="connsiteY462" fmla="*/ 419100 h 419100"/>
              <a:gd name="connsiteX463" fmla="*/ 3655496 w 5032666"/>
              <a:gd name="connsiteY463" fmla="*/ 419100 h 419100"/>
              <a:gd name="connsiteX464" fmla="*/ 3648076 w 5032666"/>
              <a:gd name="connsiteY464" fmla="*/ 419100 h 419100"/>
              <a:gd name="connsiteX465" fmla="*/ 3615586 w 5032666"/>
              <a:gd name="connsiteY465" fmla="*/ 419100 h 419100"/>
              <a:gd name="connsiteX466" fmla="*/ 3609529 w 5032666"/>
              <a:gd name="connsiteY466" fmla="*/ 419100 h 419100"/>
              <a:gd name="connsiteX467" fmla="*/ 3598793 w 5032666"/>
              <a:gd name="connsiteY467" fmla="*/ 419100 h 419100"/>
              <a:gd name="connsiteX468" fmla="*/ 3566303 w 5032666"/>
              <a:gd name="connsiteY468" fmla="*/ 419100 h 419100"/>
              <a:gd name="connsiteX469" fmla="*/ 3558883 w 5032666"/>
              <a:gd name="connsiteY469" fmla="*/ 419100 h 419100"/>
              <a:gd name="connsiteX470" fmla="*/ 3552826 w 5032666"/>
              <a:gd name="connsiteY470" fmla="*/ 419100 h 419100"/>
              <a:gd name="connsiteX471" fmla="*/ 3537241 w 5032666"/>
              <a:gd name="connsiteY471" fmla="*/ 419100 h 419100"/>
              <a:gd name="connsiteX472" fmla="*/ 3520336 w 5032666"/>
              <a:gd name="connsiteY472" fmla="*/ 419100 h 419100"/>
              <a:gd name="connsiteX473" fmla="*/ 3509600 w 5032666"/>
              <a:gd name="connsiteY473" fmla="*/ 419100 h 419100"/>
              <a:gd name="connsiteX474" fmla="*/ 3495228 w 5032666"/>
              <a:gd name="connsiteY474" fmla="*/ 419100 h 419100"/>
              <a:gd name="connsiteX475" fmla="*/ 3487958 w 5032666"/>
              <a:gd name="connsiteY475" fmla="*/ 419100 h 419100"/>
              <a:gd name="connsiteX476" fmla="*/ 3480538 w 5032666"/>
              <a:gd name="connsiteY476" fmla="*/ 419100 h 419100"/>
              <a:gd name="connsiteX477" fmla="*/ 3463633 w 5032666"/>
              <a:gd name="connsiteY477" fmla="*/ 419100 h 419100"/>
              <a:gd name="connsiteX478" fmla="*/ 3445945 w 5032666"/>
              <a:gd name="connsiteY478" fmla="*/ 419100 h 419100"/>
              <a:gd name="connsiteX479" fmla="*/ 3441991 w 5032666"/>
              <a:gd name="connsiteY479" fmla="*/ 419100 h 419100"/>
              <a:gd name="connsiteX480" fmla="*/ 3438525 w 5032666"/>
              <a:gd name="connsiteY480" fmla="*/ 419100 h 419100"/>
              <a:gd name="connsiteX481" fmla="*/ 3431255 w 5032666"/>
              <a:gd name="connsiteY481" fmla="*/ 419100 h 419100"/>
              <a:gd name="connsiteX482" fmla="*/ 3416883 w 5032666"/>
              <a:gd name="connsiteY482" fmla="*/ 419100 h 419100"/>
              <a:gd name="connsiteX483" fmla="*/ 3399978 w 5032666"/>
              <a:gd name="connsiteY483" fmla="*/ 419100 h 419100"/>
              <a:gd name="connsiteX484" fmla="*/ 3389242 w 5032666"/>
              <a:gd name="connsiteY484" fmla="*/ 419100 h 419100"/>
              <a:gd name="connsiteX485" fmla="*/ 3385288 w 5032666"/>
              <a:gd name="connsiteY485" fmla="*/ 419100 h 419100"/>
              <a:gd name="connsiteX486" fmla="*/ 3367600 w 5032666"/>
              <a:gd name="connsiteY486" fmla="*/ 419100 h 419100"/>
              <a:gd name="connsiteX487" fmla="*/ 3360180 w 5032666"/>
              <a:gd name="connsiteY487" fmla="*/ 419100 h 419100"/>
              <a:gd name="connsiteX488" fmla="*/ 3343275 w 5032666"/>
              <a:gd name="connsiteY488" fmla="*/ 419100 h 419100"/>
              <a:gd name="connsiteX489" fmla="*/ 3327690 w 5032666"/>
              <a:gd name="connsiteY489" fmla="*/ 419100 h 419100"/>
              <a:gd name="connsiteX490" fmla="*/ 3321633 w 5032666"/>
              <a:gd name="connsiteY490" fmla="*/ 419100 h 419100"/>
              <a:gd name="connsiteX491" fmla="*/ 3310897 w 5032666"/>
              <a:gd name="connsiteY491" fmla="*/ 419100 h 419100"/>
              <a:gd name="connsiteX492" fmla="*/ 3278407 w 5032666"/>
              <a:gd name="connsiteY492" fmla="*/ 419100 h 419100"/>
              <a:gd name="connsiteX493" fmla="*/ 3270987 w 5032666"/>
              <a:gd name="connsiteY493" fmla="*/ 419100 h 419100"/>
              <a:gd name="connsiteX494" fmla="*/ 3264930 w 5032666"/>
              <a:gd name="connsiteY494" fmla="*/ 419100 h 419100"/>
              <a:gd name="connsiteX495" fmla="*/ 3232440 w 5032666"/>
              <a:gd name="connsiteY495" fmla="*/ 419100 h 419100"/>
              <a:gd name="connsiteX496" fmla="*/ 3221704 w 5032666"/>
              <a:gd name="connsiteY496" fmla="*/ 419100 h 419100"/>
              <a:gd name="connsiteX497" fmla="*/ 3207332 w 5032666"/>
              <a:gd name="connsiteY497" fmla="*/ 419100 h 419100"/>
              <a:gd name="connsiteX498" fmla="*/ 3175737 w 5032666"/>
              <a:gd name="connsiteY498" fmla="*/ 419100 h 419100"/>
              <a:gd name="connsiteX499" fmla="*/ 3158049 w 5032666"/>
              <a:gd name="connsiteY499" fmla="*/ 419100 h 419100"/>
              <a:gd name="connsiteX500" fmla="*/ 3150629 w 5032666"/>
              <a:gd name="connsiteY500" fmla="*/ 419100 h 419100"/>
              <a:gd name="connsiteX501" fmla="*/ 3112082 w 5032666"/>
              <a:gd name="connsiteY501" fmla="*/ 419100 h 419100"/>
              <a:gd name="connsiteX502" fmla="*/ 3101346 w 5032666"/>
              <a:gd name="connsiteY502" fmla="*/ 419100 h 419100"/>
              <a:gd name="connsiteX503" fmla="*/ 3080041 w 5032666"/>
              <a:gd name="connsiteY503" fmla="*/ 419100 h 419100"/>
              <a:gd name="connsiteX504" fmla="*/ 3055379 w 5032666"/>
              <a:gd name="connsiteY504" fmla="*/ 419100 h 419100"/>
              <a:gd name="connsiteX505" fmla="*/ 3030758 w 5032666"/>
              <a:gd name="connsiteY505" fmla="*/ 419100 h 419100"/>
              <a:gd name="connsiteX506" fmla="*/ 3023338 w 5032666"/>
              <a:gd name="connsiteY506" fmla="*/ 419100 h 419100"/>
              <a:gd name="connsiteX507" fmla="*/ 2984791 w 5032666"/>
              <a:gd name="connsiteY507" fmla="*/ 419100 h 419100"/>
              <a:gd name="connsiteX508" fmla="*/ 2975266 w 5032666"/>
              <a:gd name="connsiteY508" fmla="*/ 419100 h 419100"/>
              <a:gd name="connsiteX509" fmla="*/ 2974055 w 5032666"/>
              <a:gd name="connsiteY509" fmla="*/ 419100 h 419100"/>
              <a:gd name="connsiteX510" fmla="*/ 2959683 w 5032666"/>
              <a:gd name="connsiteY510" fmla="*/ 419100 h 419100"/>
              <a:gd name="connsiteX511" fmla="*/ 2928088 w 5032666"/>
              <a:gd name="connsiteY511" fmla="*/ 419100 h 419100"/>
              <a:gd name="connsiteX512" fmla="*/ 2925983 w 5032666"/>
              <a:gd name="connsiteY512" fmla="*/ 419100 h 419100"/>
              <a:gd name="connsiteX513" fmla="*/ 2918563 w 5032666"/>
              <a:gd name="connsiteY513" fmla="*/ 419100 h 419100"/>
              <a:gd name="connsiteX514" fmla="*/ 2910400 w 5032666"/>
              <a:gd name="connsiteY514" fmla="*/ 419100 h 419100"/>
              <a:gd name="connsiteX515" fmla="*/ 2902980 w 5032666"/>
              <a:gd name="connsiteY515" fmla="*/ 419100 h 419100"/>
              <a:gd name="connsiteX516" fmla="*/ 2891687 w 5032666"/>
              <a:gd name="connsiteY516" fmla="*/ 419100 h 419100"/>
              <a:gd name="connsiteX517" fmla="*/ 2880016 w 5032666"/>
              <a:gd name="connsiteY517" fmla="*/ 419100 h 419100"/>
              <a:gd name="connsiteX518" fmla="*/ 2870490 w 5032666"/>
              <a:gd name="connsiteY518" fmla="*/ 419100 h 419100"/>
              <a:gd name="connsiteX519" fmla="*/ 2869280 w 5032666"/>
              <a:gd name="connsiteY519" fmla="*/ 419100 h 419100"/>
              <a:gd name="connsiteX520" fmla="*/ 2864433 w 5032666"/>
              <a:gd name="connsiteY520" fmla="*/ 419100 h 419100"/>
              <a:gd name="connsiteX521" fmla="*/ 2854908 w 5032666"/>
              <a:gd name="connsiteY521" fmla="*/ 419100 h 419100"/>
              <a:gd name="connsiteX522" fmla="*/ 2853697 w 5032666"/>
              <a:gd name="connsiteY522" fmla="*/ 419100 h 419100"/>
              <a:gd name="connsiteX523" fmla="*/ 2842404 w 5032666"/>
              <a:gd name="connsiteY523" fmla="*/ 419100 h 419100"/>
              <a:gd name="connsiteX524" fmla="*/ 2834984 w 5032666"/>
              <a:gd name="connsiteY524" fmla="*/ 419100 h 419100"/>
              <a:gd name="connsiteX525" fmla="*/ 2823313 w 5032666"/>
              <a:gd name="connsiteY525" fmla="*/ 419100 h 419100"/>
              <a:gd name="connsiteX526" fmla="*/ 2821207 w 5032666"/>
              <a:gd name="connsiteY526" fmla="*/ 419100 h 419100"/>
              <a:gd name="connsiteX527" fmla="*/ 2813787 w 5032666"/>
              <a:gd name="connsiteY527" fmla="*/ 419100 h 419100"/>
              <a:gd name="connsiteX528" fmla="*/ 2807730 w 5032666"/>
              <a:gd name="connsiteY528" fmla="*/ 419100 h 419100"/>
              <a:gd name="connsiteX529" fmla="*/ 2805625 w 5032666"/>
              <a:gd name="connsiteY529" fmla="*/ 419100 h 419100"/>
              <a:gd name="connsiteX530" fmla="*/ 2798205 w 5032666"/>
              <a:gd name="connsiteY530" fmla="*/ 419100 h 419100"/>
              <a:gd name="connsiteX531" fmla="*/ 2796437 w 5032666"/>
              <a:gd name="connsiteY531" fmla="*/ 419100 h 419100"/>
              <a:gd name="connsiteX532" fmla="*/ 2785701 w 5032666"/>
              <a:gd name="connsiteY532" fmla="*/ 419100 h 419100"/>
              <a:gd name="connsiteX533" fmla="*/ 2775240 w 5032666"/>
              <a:gd name="connsiteY533" fmla="*/ 419100 h 419100"/>
              <a:gd name="connsiteX534" fmla="*/ 2771329 w 5032666"/>
              <a:gd name="connsiteY534" fmla="*/ 419100 h 419100"/>
              <a:gd name="connsiteX535" fmla="*/ 2765715 w 5032666"/>
              <a:gd name="connsiteY535" fmla="*/ 419100 h 419100"/>
              <a:gd name="connsiteX536" fmla="*/ 2764504 w 5032666"/>
              <a:gd name="connsiteY536" fmla="*/ 419100 h 419100"/>
              <a:gd name="connsiteX537" fmla="*/ 2759658 w 5032666"/>
              <a:gd name="connsiteY537" fmla="*/ 419100 h 419100"/>
              <a:gd name="connsiteX538" fmla="*/ 2750132 w 5032666"/>
              <a:gd name="connsiteY538" fmla="*/ 419100 h 419100"/>
              <a:gd name="connsiteX539" fmla="*/ 2748922 w 5032666"/>
              <a:gd name="connsiteY539" fmla="*/ 419100 h 419100"/>
              <a:gd name="connsiteX540" fmla="*/ 2739734 w 5032666"/>
              <a:gd name="connsiteY540" fmla="*/ 419100 h 419100"/>
              <a:gd name="connsiteX541" fmla="*/ 2722046 w 5032666"/>
              <a:gd name="connsiteY541" fmla="*/ 419100 h 419100"/>
              <a:gd name="connsiteX542" fmla="*/ 2718537 w 5032666"/>
              <a:gd name="connsiteY542" fmla="*/ 419100 h 419100"/>
              <a:gd name="connsiteX543" fmla="*/ 2716432 w 5032666"/>
              <a:gd name="connsiteY543" fmla="*/ 419100 h 419100"/>
              <a:gd name="connsiteX544" fmla="*/ 2714626 w 5032666"/>
              <a:gd name="connsiteY544" fmla="*/ 419100 h 419100"/>
              <a:gd name="connsiteX545" fmla="*/ 2709012 w 5032666"/>
              <a:gd name="connsiteY545" fmla="*/ 419100 h 419100"/>
              <a:gd name="connsiteX546" fmla="*/ 2702955 w 5032666"/>
              <a:gd name="connsiteY546" fmla="*/ 419100 h 419100"/>
              <a:gd name="connsiteX547" fmla="*/ 2700849 w 5032666"/>
              <a:gd name="connsiteY547" fmla="*/ 419100 h 419100"/>
              <a:gd name="connsiteX548" fmla="*/ 2693429 w 5032666"/>
              <a:gd name="connsiteY548" fmla="*/ 419100 h 419100"/>
              <a:gd name="connsiteX549" fmla="*/ 2682136 w 5032666"/>
              <a:gd name="connsiteY549" fmla="*/ 419100 h 419100"/>
              <a:gd name="connsiteX550" fmla="*/ 2676079 w 5032666"/>
              <a:gd name="connsiteY550" fmla="*/ 419100 h 419100"/>
              <a:gd name="connsiteX551" fmla="*/ 2670465 w 5032666"/>
              <a:gd name="connsiteY551" fmla="*/ 419100 h 419100"/>
              <a:gd name="connsiteX552" fmla="*/ 2665343 w 5032666"/>
              <a:gd name="connsiteY552" fmla="*/ 419100 h 419100"/>
              <a:gd name="connsiteX553" fmla="*/ 2659729 w 5032666"/>
              <a:gd name="connsiteY553" fmla="*/ 419100 h 419100"/>
              <a:gd name="connsiteX554" fmla="*/ 2654882 w 5032666"/>
              <a:gd name="connsiteY554" fmla="*/ 419100 h 419100"/>
              <a:gd name="connsiteX555" fmla="*/ 2645357 w 5032666"/>
              <a:gd name="connsiteY555" fmla="*/ 419100 h 419100"/>
              <a:gd name="connsiteX556" fmla="*/ 2644146 w 5032666"/>
              <a:gd name="connsiteY556" fmla="*/ 419100 h 419100"/>
              <a:gd name="connsiteX557" fmla="*/ 2632853 w 5032666"/>
              <a:gd name="connsiteY557" fmla="*/ 419100 h 419100"/>
              <a:gd name="connsiteX558" fmla="*/ 2625433 w 5032666"/>
              <a:gd name="connsiteY558" fmla="*/ 419100 h 419100"/>
              <a:gd name="connsiteX559" fmla="*/ 2619376 w 5032666"/>
              <a:gd name="connsiteY559" fmla="*/ 419100 h 419100"/>
              <a:gd name="connsiteX560" fmla="*/ 2613762 w 5032666"/>
              <a:gd name="connsiteY560" fmla="*/ 419100 h 419100"/>
              <a:gd name="connsiteX561" fmla="*/ 2598179 w 5032666"/>
              <a:gd name="connsiteY561" fmla="*/ 419100 h 419100"/>
              <a:gd name="connsiteX562" fmla="*/ 2596074 w 5032666"/>
              <a:gd name="connsiteY562" fmla="*/ 419100 h 419100"/>
              <a:gd name="connsiteX563" fmla="*/ 2588654 w 5032666"/>
              <a:gd name="connsiteY563" fmla="*/ 419100 h 419100"/>
              <a:gd name="connsiteX564" fmla="*/ 2586886 w 5032666"/>
              <a:gd name="connsiteY564" fmla="*/ 419100 h 419100"/>
              <a:gd name="connsiteX565" fmla="*/ 2576150 w 5032666"/>
              <a:gd name="connsiteY565" fmla="*/ 419100 h 419100"/>
              <a:gd name="connsiteX566" fmla="*/ 2561778 w 5032666"/>
              <a:gd name="connsiteY566" fmla="*/ 419100 h 419100"/>
              <a:gd name="connsiteX567" fmla="*/ 2550107 w 5032666"/>
              <a:gd name="connsiteY567" fmla="*/ 419100 h 419100"/>
              <a:gd name="connsiteX568" fmla="*/ 2539371 w 5032666"/>
              <a:gd name="connsiteY568" fmla="*/ 419100 h 419100"/>
              <a:gd name="connsiteX569" fmla="*/ 2530183 w 5032666"/>
              <a:gd name="connsiteY569" fmla="*/ 419100 h 419100"/>
              <a:gd name="connsiteX570" fmla="*/ 2518066 w 5032666"/>
              <a:gd name="connsiteY570" fmla="*/ 419100 h 419100"/>
              <a:gd name="connsiteX571" fmla="*/ 2512495 w 5032666"/>
              <a:gd name="connsiteY571" fmla="*/ 419100 h 419100"/>
              <a:gd name="connsiteX572" fmla="*/ 2505075 w 5032666"/>
              <a:gd name="connsiteY572" fmla="*/ 419100 h 419100"/>
              <a:gd name="connsiteX573" fmla="*/ 2493404 w 5032666"/>
              <a:gd name="connsiteY573" fmla="*/ 419100 h 419100"/>
              <a:gd name="connsiteX574" fmla="*/ 2468783 w 5032666"/>
              <a:gd name="connsiteY574" fmla="*/ 419100 h 419100"/>
              <a:gd name="connsiteX575" fmla="*/ 2466528 w 5032666"/>
              <a:gd name="connsiteY575" fmla="*/ 419100 h 419100"/>
              <a:gd name="connsiteX576" fmla="*/ 2461363 w 5032666"/>
              <a:gd name="connsiteY576" fmla="*/ 419100 h 419100"/>
              <a:gd name="connsiteX577" fmla="*/ 2455792 w 5032666"/>
              <a:gd name="connsiteY577" fmla="*/ 419100 h 419100"/>
              <a:gd name="connsiteX578" fmla="*/ 2434487 w 5032666"/>
              <a:gd name="connsiteY578" fmla="*/ 419100 h 419100"/>
              <a:gd name="connsiteX579" fmla="*/ 2422816 w 5032666"/>
              <a:gd name="connsiteY579" fmla="*/ 419100 h 419100"/>
              <a:gd name="connsiteX580" fmla="*/ 2412080 w 5032666"/>
              <a:gd name="connsiteY580" fmla="*/ 419100 h 419100"/>
              <a:gd name="connsiteX581" fmla="*/ 2409825 w 5032666"/>
              <a:gd name="connsiteY581" fmla="*/ 419100 h 419100"/>
              <a:gd name="connsiteX582" fmla="*/ 2397708 w 5032666"/>
              <a:gd name="connsiteY582" fmla="*/ 419100 h 419100"/>
              <a:gd name="connsiteX583" fmla="*/ 2385204 w 5032666"/>
              <a:gd name="connsiteY583" fmla="*/ 419100 h 419100"/>
              <a:gd name="connsiteX584" fmla="*/ 2377784 w 5032666"/>
              <a:gd name="connsiteY584" fmla="*/ 419100 h 419100"/>
              <a:gd name="connsiteX585" fmla="*/ 2366113 w 5032666"/>
              <a:gd name="connsiteY585" fmla="*/ 419100 h 419100"/>
              <a:gd name="connsiteX586" fmla="*/ 2348425 w 5032666"/>
              <a:gd name="connsiteY586" fmla="*/ 419100 h 419100"/>
              <a:gd name="connsiteX587" fmla="*/ 2341005 w 5032666"/>
              <a:gd name="connsiteY587" fmla="*/ 419100 h 419100"/>
              <a:gd name="connsiteX588" fmla="*/ 2339237 w 5032666"/>
              <a:gd name="connsiteY588" fmla="*/ 419100 h 419100"/>
              <a:gd name="connsiteX589" fmla="*/ 2329712 w 5032666"/>
              <a:gd name="connsiteY589" fmla="*/ 419100 h 419100"/>
              <a:gd name="connsiteX590" fmla="*/ 2328501 w 5032666"/>
              <a:gd name="connsiteY590" fmla="*/ 419100 h 419100"/>
              <a:gd name="connsiteX591" fmla="*/ 2314129 w 5032666"/>
              <a:gd name="connsiteY591" fmla="*/ 419100 h 419100"/>
              <a:gd name="connsiteX592" fmla="*/ 2308515 w 5032666"/>
              <a:gd name="connsiteY592" fmla="*/ 419100 h 419100"/>
              <a:gd name="connsiteX593" fmla="*/ 2302458 w 5032666"/>
              <a:gd name="connsiteY593" fmla="*/ 419100 h 419100"/>
              <a:gd name="connsiteX594" fmla="*/ 2291722 w 5032666"/>
              <a:gd name="connsiteY594" fmla="*/ 419100 h 419100"/>
              <a:gd name="connsiteX595" fmla="*/ 2282534 w 5032666"/>
              <a:gd name="connsiteY595" fmla="*/ 419100 h 419100"/>
              <a:gd name="connsiteX596" fmla="*/ 2280429 w 5032666"/>
              <a:gd name="connsiteY596" fmla="*/ 419100 h 419100"/>
              <a:gd name="connsiteX597" fmla="*/ 2273009 w 5032666"/>
              <a:gd name="connsiteY597" fmla="*/ 419100 h 419100"/>
              <a:gd name="connsiteX598" fmla="*/ 2264846 w 5032666"/>
              <a:gd name="connsiteY598" fmla="*/ 419100 h 419100"/>
              <a:gd name="connsiteX599" fmla="*/ 2259232 w 5032666"/>
              <a:gd name="connsiteY599" fmla="*/ 419100 h 419100"/>
              <a:gd name="connsiteX600" fmla="*/ 2257426 w 5032666"/>
              <a:gd name="connsiteY600" fmla="*/ 419100 h 419100"/>
              <a:gd name="connsiteX601" fmla="*/ 2251812 w 5032666"/>
              <a:gd name="connsiteY601" fmla="*/ 419100 h 419100"/>
              <a:gd name="connsiteX602" fmla="*/ 2245755 w 5032666"/>
              <a:gd name="connsiteY602" fmla="*/ 419100 h 419100"/>
              <a:gd name="connsiteX603" fmla="*/ 2234462 w 5032666"/>
              <a:gd name="connsiteY603" fmla="*/ 419100 h 419100"/>
              <a:gd name="connsiteX604" fmla="*/ 2224936 w 5032666"/>
              <a:gd name="connsiteY604" fmla="*/ 419100 h 419100"/>
              <a:gd name="connsiteX605" fmla="*/ 2223726 w 5032666"/>
              <a:gd name="connsiteY605" fmla="*/ 419100 h 419100"/>
              <a:gd name="connsiteX606" fmla="*/ 2218879 w 5032666"/>
              <a:gd name="connsiteY606" fmla="*/ 419100 h 419100"/>
              <a:gd name="connsiteX607" fmla="*/ 2213265 w 5032666"/>
              <a:gd name="connsiteY607" fmla="*/ 419100 h 419100"/>
              <a:gd name="connsiteX608" fmla="*/ 2209354 w 5032666"/>
              <a:gd name="connsiteY608" fmla="*/ 419100 h 419100"/>
              <a:gd name="connsiteX609" fmla="*/ 2208143 w 5032666"/>
              <a:gd name="connsiteY609" fmla="*/ 419100 h 419100"/>
              <a:gd name="connsiteX610" fmla="*/ 2202529 w 5032666"/>
              <a:gd name="connsiteY610" fmla="*/ 419100 h 419100"/>
              <a:gd name="connsiteX611" fmla="*/ 2188157 w 5032666"/>
              <a:gd name="connsiteY611" fmla="*/ 419100 h 419100"/>
              <a:gd name="connsiteX612" fmla="*/ 2177759 w 5032666"/>
              <a:gd name="connsiteY612" fmla="*/ 419100 h 419100"/>
              <a:gd name="connsiteX613" fmla="*/ 2175653 w 5032666"/>
              <a:gd name="connsiteY613" fmla="*/ 419100 h 419100"/>
              <a:gd name="connsiteX614" fmla="*/ 2168233 w 5032666"/>
              <a:gd name="connsiteY614" fmla="*/ 419100 h 419100"/>
              <a:gd name="connsiteX615" fmla="*/ 2162176 w 5032666"/>
              <a:gd name="connsiteY615" fmla="*/ 419100 h 419100"/>
              <a:gd name="connsiteX616" fmla="*/ 2160071 w 5032666"/>
              <a:gd name="connsiteY616" fmla="*/ 419100 h 419100"/>
              <a:gd name="connsiteX617" fmla="*/ 2156562 w 5032666"/>
              <a:gd name="connsiteY617" fmla="*/ 419100 h 419100"/>
              <a:gd name="connsiteX618" fmla="*/ 2152651 w 5032666"/>
              <a:gd name="connsiteY618" fmla="*/ 419100 h 419100"/>
              <a:gd name="connsiteX619" fmla="*/ 2138874 w 5032666"/>
              <a:gd name="connsiteY619" fmla="*/ 419100 h 419100"/>
              <a:gd name="connsiteX620" fmla="*/ 2131454 w 5032666"/>
              <a:gd name="connsiteY620" fmla="*/ 419100 h 419100"/>
              <a:gd name="connsiteX621" fmla="*/ 2129686 w 5032666"/>
              <a:gd name="connsiteY621" fmla="*/ 419100 h 419100"/>
              <a:gd name="connsiteX622" fmla="*/ 2120161 w 5032666"/>
              <a:gd name="connsiteY622" fmla="*/ 419100 h 419100"/>
              <a:gd name="connsiteX623" fmla="*/ 2118950 w 5032666"/>
              <a:gd name="connsiteY623" fmla="*/ 419100 h 419100"/>
              <a:gd name="connsiteX624" fmla="*/ 2114104 w 5032666"/>
              <a:gd name="connsiteY624" fmla="*/ 419100 h 419100"/>
              <a:gd name="connsiteX625" fmla="*/ 2104578 w 5032666"/>
              <a:gd name="connsiteY625" fmla="*/ 419100 h 419100"/>
              <a:gd name="connsiteX626" fmla="*/ 2103368 w 5032666"/>
              <a:gd name="connsiteY626" fmla="*/ 419100 h 419100"/>
              <a:gd name="connsiteX627" fmla="*/ 2092907 w 5032666"/>
              <a:gd name="connsiteY627" fmla="*/ 419100 h 419100"/>
              <a:gd name="connsiteX628" fmla="*/ 2082171 w 5032666"/>
              <a:gd name="connsiteY628" fmla="*/ 419100 h 419100"/>
              <a:gd name="connsiteX629" fmla="*/ 2072983 w 5032666"/>
              <a:gd name="connsiteY629" fmla="*/ 419100 h 419100"/>
              <a:gd name="connsiteX630" fmla="*/ 2070878 w 5032666"/>
              <a:gd name="connsiteY630" fmla="*/ 419100 h 419100"/>
              <a:gd name="connsiteX631" fmla="*/ 2063458 w 5032666"/>
              <a:gd name="connsiteY631" fmla="*/ 419100 h 419100"/>
              <a:gd name="connsiteX632" fmla="*/ 2057401 w 5032666"/>
              <a:gd name="connsiteY632" fmla="*/ 419100 h 419100"/>
              <a:gd name="connsiteX633" fmla="*/ 2055295 w 5032666"/>
              <a:gd name="connsiteY633" fmla="*/ 419100 h 419100"/>
              <a:gd name="connsiteX634" fmla="*/ 2047875 w 5032666"/>
              <a:gd name="connsiteY634" fmla="*/ 419100 h 419100"/>
              <a:gd name="connsiteX635" fmla="*/ 2036204 w 5032666"/>
              <a:gd name="connsiteY635" fmla="*/ 419100 h 419100"/>
              <a:gd name="connsiteX636" fmla="*/ 2024911 w 5032666"/>
              <a:gd name="connsiteY636" fmla="*/ 419100 h 419100"/>
              <a:gd name="connsiteX637" fmla="*/ 2014175 w 5032666"/>
              <a:gd name="connsiteY637" fmla="*/ 419100 h 419100"/>
              <a:gd name="connsiteX638" fmla="*/ 2009328 w 5032666"/>
              <a:gd name="connsiteY638" fmla="*/ 419100 h 419100"/>
              <a:gd name="connsiteX639" fmla="*/ 1999803 w 5032666"/>
              <a:gd name="connsiteY639" fmla="*/ 419100 h 419100"/>
              <a:gd name="connsiteX640" fmla="*/ 1998592 w 5032666"/>
              <a:gd name="connsiteY640" fmla="*/ 419100 h 419100"/>
              <a:gd name="connsiteX641" fmla="*/ 1968208 w 5032666"/>
              <a:gd name="connsiteY641" fmla="*/ 419100 h 419100"/>
              <a:gd name="connsiteX642" fmla="*/ 1952625 w 5032666"/>
              <a:gd name="connsiteY642" fmla="*/ 419100 h 419100"/>
              <a:gd name="connsiteX643" fmla="*/ 1950520 w 5032666"/>
              <a:gd name="connsiteY643" fmla="*/ 419100 h 419100"/>
              <a:gd name="connsiteX644" fmla="*/ 1943100 w 5032666"/>
              <a:gd name="connsiteY644" fmla="*/ 419100 h 419100"/>
              <a:gd name="connsiteX645" fmla="*/ 1904553 w 5032666"/>
              <a:gd name="connsiteY645" fmla="*/ 419100 h 419100"/>
              <a:gd name="connsiteX646" fmla="*/ 1893817 w 5032666"/>
              <a:gd name="connsiteY646" fmla="*/ 419100 h 419100"/>
              <a:gd name="connsiteX647" fmla="*/ 1872512 w 5032666"/>
              <a:gd name="connsiteY647" fmla="*/ 419100 h 419100"/>
              <a:gd name="connsiteX648" fmla="*/ 1847850 w 5032666"/>
              <a:gd name="connsiteY648" fmla="*/ 419100 h 419100"/>
              <a:gd name="connsiteX649" fmla="*/ 1823229 w 5032666"/>
              <a:gd name="connsiteY649" fmla="*/ 419100 h 419100"/>
              <a:gd name="connsiteX650" fmla="*/ 1815809 w 5032666"/>
              <a:gd name="connsiteY650" fmla="*/ 419100 h 419100"/>
              <a:gd name="connsiteX651" fmla="*/ 1777262 w 5032666"/>
              <a:gd name="connsiteY651" fmla="*/ 419100 h 419100"/>
              <a:gd name="connsiteX652" fmla="*/ 1766526 w 5032666"/>
              <a:gd name="connsiteY652" fmla="*/ 419100 h 419100"/>
              <a:gd name="connsiteX653" fmla="*/ 1752154 w 5032666"/>
              <a:gd name="connsiteY653" fmla="*/ 419100 h 419100"/>
              <a:gd name="connsiteX654" fmla="*/ 1720559 w 5032666"/>
              <a:gd name="connsiteY654" fmla="*/ 419100 h 419100"/>
              <a:gd name="connsiteX655" fmla="*/ 1702871 w 5032666"/>
              <a:gd name="connsiteY655" fmla="*/ 419100 h 419100"/>
              <a:gd name="connsiteX656" fmla="*/ 1695451 w 5032666"/>
              <a:gd name="connsiteY656" fmla="*/ 419100 h 419100"/>
              <a:gd name="connsiteX657" fmla="*/ 1662961 w 5032666"/>
              <a:gd name="connsiteY657" fmla="*/ 419100 h 419100"/>
              <a:gd name="connsiteX658" fmla="*/ 1656904 w 5032666"/>
              <a:gd name="connsiteY658" fmla="*/ 419100 h 419100"/>
              <a:gd name="connsiteX659" fmla="*/ 1646168 w 5032666"/>
              <a:gd name="connsiteY659" fmla="*/ 419100 h 419100"/>
              <a:gd name="connsiteX660" fmla="*/ 1613678 w 5032666"/>
              <a:gd name="connsiteY660" fmla="*/ 419100 h 419100"/>
              <a:gd name="connsiteX661" fmla="*/ 1606258 w 5032666"/>
              <a:gd name="connsiteY661" fmla="*/ 419100 h 419100"/>
              <a:gd name="connsiteX662" fmla="*/ 1600201 w 5032666"/>
              <a:gd name="connsiteY662" fmla="*/ 419100 h 419100"/>
              <a:gd name="connsiteX663" fmla="*/ 1584616 w 5032666"/>
              <a:gd name="connsiteY663" fmla="*/ 419100 h 419100"/>
              <a:gd name="connsiteX664" fmla="*/ 1567711 w 5032666"/>
              <a:gd name="connsiteY664" fmla="*/ 419100 h 419100"/>
              <a:gd name="connsiteX665" fmla="*/ 1556975 w 5032666"/>
              <a:gd name="connsiteY665" fmla="*/ 419100 h 419100"/>
              <a:gd name="connsiteX666" fmla="*/ 1542603 w 5032666"/>
              <a:gd name="connsiteY666" fmla="*/ 419100 h 419100"/>
              <a:gd name="connsiteX667" fmla="*/ 1535333 w 5032666"/>
              <a:gd name="connsiteY667" fmla="*/ 419100 h 419100"/>
              <a:gd name="connsiteX668" fmla="*/ 1527913 w 5032666"/>
              <a:gd name="connsiteY668" fmla="*/ 419100 h 419100"/>
              <a:gd name="connsiteX669" fmla="*/ 1511008 w 5032666"/>
              <a:gd name="connsiteY669" fmla="*/ 419100 h 419100"/>
              <a:gd name="connsiteX670" fmla="*/ 1493320 w 5032666"/>
              <a:gd name="connsiteY670" fmla="*/ 419100 h 419100"/>
              <a:gd name="connsiteX671" fmla="*/ 1489366 w 5032666"/>
              <a:gd name="connsiteY671" fmla="*/ 419100 h 419100"/>
              <a:gd name="connsiteX672" fmla="*/ 1485900 w 5032666"/>
              <a:gd name="connsiteY672" fmla="*/ 419100 h 419100"/>
              <a:gd name="connsiteX673" fmla="*/ 1478630 w 5032666"/>
              <a:gd name="connsiteY673" fmla="*/ 419100 h 419100"/>
              <a:gd name="connsiteX674" fmla="*/ 1464258 w 5032666"/>
              <a:gd name="connsiteY674" fmla="*/ 419100 h 419100"/>
              <a:gd name="connsiteX675" fmla="*/ 1447353 w 5032666"/>
              <a:gd name="connsiteY675" fmla="*/ 419100 h 419100"/>
              <a:gd name="connsiteX676" fmla="*/ 1436617 w 5032666"/>
              <a:gd name="connsiteY676" fmla="*/ 419100 h 419100"/>
              <a:gd name="connsiteX677" fmla="*/ 1432663 w 5032666"/>
              <a:gd name="connsiteY677" fmla="*/ 419100 h 419100"/>
              <a:gd name="connsiteX678" fmla="*/ 1414975 w 5032666"/>
              <a:gd name="connsiteY678" fmla="*/ 419100 h 419100"/>
              <a:gd name="connsiteX679" fmla="*/ 1407555 w 5032666"/>
              <a:gd name="connsiteY679" fmla="*/ 419100 h 419100"/>
              <a:gd name="connsiteX680" fmla="*/ 1390650 w 5032666"/>
              <a:gd name="connsiteY680" fmla="*/ 419100 h 419100"/>
              <a:gd name="connsiteX681" fmla="*/ 1375065 w 5032666"/>
              <a:gd name="connsiteY681" fmla="*/ 419100 h 419100"/>
              <a:gd name="connsiteX682" fmla="*/ 1369008 w 5032666"/>
              <a:gd name="connsiteY682" fmla="*/ 419100 h 419100"/>
              <a:gd name="connsiteX683" fmla="*/ 1358272 w 5032666"/>
              <a:gd name="connsiteY683" fmla="*/ 419100 h 419100"/>
              <a:gd name="connsiteX684" fmla="*/ 1325782 w 5032666"/>
              <a:gd name="connsiteY684" fmla="*/ 419100 h 419100"/>
              <a:gd name="connsiteX685" fmla="*/ 1318362 w 5032666"/>
              <a:gd name="connsiteY685" fmla="*/ 419100 h 419100"/>
              <a:gd name="connsiteX686" fmla="*/ 1312305 w 5032666"/>
              <a:gd name="connsiteY686" fmla="*/ 419100 h 419100"/>
              <a:gd name="connsiteX687" fmla="*/ 1279815 w 5032666"/>
              <a:gd name="connsiteY687" fmla="*/ 419100 h 419100"/>
              <a:gd name="connsiteX688" fmla="*/ 1269079 w 5032666"/>
              <a:gd name="connsiteY688" fmla="*/ 419100 h 419100"/>
              <a:gd name="connsiteX689" fmla="*/ 1254707 w 5032666"/>
              <a:gd name="connsiteY689" fmla="*/ 419100 h 419100"/>
              <a:gd name="connsiteX690" fmla="*/ 1223112 w 5032666"/>
              <a:gd name="connsiteY690" fmla="*/ 419100 h 419100"/>
              <a:gd name="connsiteX691" fmla="*/ 1205424 w 5032666"/>
              <a:gd name="connsiteY691" fmla="*/ 419100 h 419100"/>
              <a:gd name="connsiteX692" fmla="*/ 1198004 w 5032666"/>
              <a:gd name="connsiteY692" fmla="*/ 419100 h 419100"/>
              <a:gd name="connsiteX693" fmla="*/ 1159457 w 5032666"/>
              <a:gd name="connsiteY693" fmla="*/ 419100 h 419100"/>
              <a:gd name="connsiteX694" fmla="*/ 1148721 w 5032666"/>
              <a:gd name="connsiteY694" fmla="*/ 419100 h 419100"/>
              <a:gd name="connsiteX695" fmla="*/ 1127416 w 5032666"/>
              <a:gd name="connsiteY695" fmla="*/ 419100 h 419100"/>
              <a:gd name="connsiteX696" fmla="*/ 1102754 w 5032666"/>
              <a:gd name="connsiteY696" fmla="*/ 419100 h 419100"/>
              <a:gd name="connsiteX697" fmla="*/ 1078133 w 5032666"/>
              <a:gd name="connsiteY697" fmla="*/ 419100 h 419100"/>
              <a:gd name="connsiteX698" fmla="*/ 1070713 w 5032666"/>
              <a:gd name="connsiteY698" fmla="*/ 419100 h 419100"/>
              <a:gd name="connsiteX699" fmla="*/ 1032166 w 5032666"/>
              <a:gd name="connsiteY699" fmla="*/ 419100 h 419100"/>
              <a:gd name="connsiteX700" fmla="*/ 1021430 w 5032666"/>
              <a:gd name="connsiteY700" fmla="*/ 419100 h 419100"/>
              <a:gd name="connsiteX701" fmla="*/ 1007058 w 5032666"/>
              <a:gd name="connsiteY701" fmla="*/ 419100 h 419100"/>
              <a:gd name="connsiteX702" fmla="*/ 975463 w 5032666"/>
              <a:gd name="connsiteY702" fmla="*/ 419100 h 419100"/>
              <a:gd name="connsiteX703" fmla="*/ 957775 w 5032666"/>
              <a:gd name="connsiteY703" fmla="*/ 419100 h 419100"/>
              <a:gd name="connsiteX704" fmla="*/ 950355 w 5032666"/>
              <a:gd name="connsiteY704" fmla="*/ 419100 h 419100"/>
              <a:gd name="connsiteX705" fmla="*/ 939062 w 5032666"/>
              <a:gd name="connsiteY705" fmla="*/ 419100 h 419100"/>
              <a:gd name="connsiteX706" fmla="*/ 917865 w 5032666"/>
              <a:gd name="connsiteY706" fmla="*/ 419100 h 419100"/>
              <a:gd name="connsiteX707" fmla="*/ 911808 w 5032666"/>
              <a:gd name="connsiteY707" fmla="*/ 419100 h 419100"/>
              <a:gd name="connsiteX708" fmla="*/ 901072 w 5032666"/>
              <a:gd name="connsiteY708" fmla="*/ 419100 h 419100"/>
              <a:gd name="connsiteX709" fmla="*/ 889779 w 5032666"/>
              <a:gd name="connsiteY709" fmla="*/ 419100 h 419100"/>
              <a:gd name="connsiteX710" fmla="*/ 882359 w 5032666"/>
              <a:gd name="connsiteY710" fmla="*/ 419100 h 419100"/>
              <a:gd name="connsiteX711" fmla="*/ 868582 w 5032666"/>
              <a:gd name="connsiteY711" fmla="*/ 419100 h 419100"/>
              <a:gd name="connsiteX712" fmla="*/ 861162 w 5032666"/>
              <a:gd name="connsiteY712" fmla="*/ 419100 h 419100"/>
              <a:gd name="connsiteX713" fmla="*/ 855105 w 5032666"/>
              <a:gd name="connsiteY713" fmla="*/ 419100 h 419100"/>
              <a:gd name="connsiteX714" fmla="*/ 843812 w 5032666"/>
              <a:gd name="connsiteY714" fmla="*/ 419100 h 419100"/>
              <a:gd name="connsiteX715" fmla="*/ 833076 w 5032666"/>
              <a:gd name="connsiteY715" fmla="*/ 419100 h 419100"/>
              <a:gd name="connsiteX716" fmla="*/ 822615 w 5032666"/>
              <a:gd name="connsiteY716" fmla="*/ 419100 h 419100"/>
              <a:gd name="connsiteX717" fmla="*/ 818704 w 5032666"/>
              <a:gd name="connsiteY717" fmla="*/ 419100 h 419100"/>
              <a:gd name="connsiteX718" fmla="*/ 811879 w 5032666"/>
              <a:gd name="connsiteY718" fmla="*/ 419100 h 419100"/>
              <a:gd name="connsiteX719" fmla="*/ 797507 w 5032666"/>
              <a:gd name="connsiteY719" fmla="*/ 419100 h 419100"/>
              <a:gd name="connsiteX720" fmla="*/ 787109 w 5032666"/>
              <a:gd name="connsiteY720" fmla="*/ 419100 h 419100"/>
              <a:gd name="connsiteX721" fmla="*/ 769421 w 5032666"/>
              <a:gd name="connsiteY721" fmla="*/ 419100 h 419100"/>
              <a:gd name="connsiteX722" fmla="*/ 765912 w 5032666"/>
              <a:gd name="connsiteY722" fmla="*/ 419100 h 419100"/>
              <a:gd name="connsiteX723" fmla="*/ 762001 w 5032666"/>
              <a:gd name="connsiteY723" fmla="*/ 419100 h 419100"/>
              <a:gd name="connsiteX724" fmla="*/ 748224 w 5032666"/>
              <a:gd name="connsiteY724" fmla="*/ 419100 h 419100"/>
              <a:gd name="connsiteX725" fmla="*/ 740804 w 5032666"/>
              <a:gd name="connsiteY725" fmla="*/ 419100 h 419100"/>
              <a:gd name="connsiteX726" fmla="*/ 729511 w 5032666"/>
              <a:gd name="connsiteY726" fmla="*/ 419100 h 419100"/>
              <a:gd name="connsiteX727" fmla="*/ 723454 w 5032666"/>
              <a:gd name="connsiteY727" fmla="*/ 419100 h 419100"/>
              <a:gd name="connsiteX728" fmla="*/ 712718 w 5032666"/>
              <a:gd name="connsiteY728" fmla="*/ 419100 h 419100"/>
              <a:gd name="connsiteX729" fmla="*/ 702257 w 5032666"/>
              <a:gd name="connsiteY729" fmla="*/ 419100 h 419100"/>
              <a:gd name="connsiteX730" fmla="*/ 691521 w 5032666"/>
              <a:gd name="connsiteY730" fmla="*/ 419100 h 419100"/>
              <a:gd name="connsiteX731" fmla="*/ 680228 w 5032666"/>
              <a:gd name="connsiteY731" fmla="*/ 419100 h 419100"/>
              <a:gd name="connsiteX732" fmla="*/ 672808 w 5032666"/>
              <a:gd name="connsiteY732" fmla="*/ 419100 h 419100"/>
              <a:gd name="connsiteX733" fmla="*/ 666751 w 5032666"/>
              <a:gd name="connsiteY733" fmla="*/ 419100 h 419100"/>
              <a:gd name="connsiteX734" fmla="*/ 645554 w 5032666"/>
              <a:gd name="connsiteY734" fmla="*/ 419100 h 419100"/>
              <a:gd name="connsiteX735" fmla="*/ 634261 w 5032666"/>
              <a:gd name="connsiteY735" fmla="*/ 419100 h 419100"/>
              <a:gd name="connsiteX736" fmla="*/ 623525 w 5032666"/>
              <a:gd name="connsiteY736" fmla="*/ 419100 h 419100"/>
              <a:gd name="connsiteX737" fmla="*/ 609153 w 5032666"/>
              <a:gd name="connsiteY737" fmla="*/ 419100 h 419100"/>
              <a:gd name="connsiteX738" fmla="*/ 577558 w 5032666"/>
              <a:gd name="connsiteY738" fmla="*/ 419100 h 419100"/>
              <a:gd name="connsiteX739" fmla="*/ 559870 w 5032666"/>
              <a:gd name="connsiteY739" fmla="*/ 419100 h 419100"/>
              <a:gd name="connsiteX740" fmla="*/ 552450 w 5032666"/>
              <a:gd name="connsiteY740" fmla="*/ 419100 h 419100"/>
              <a:gd name="connsiteX741" fmla="*/ 513903 w 5032666"/>
              <a:gd name="connsiteY741" fmla="*/ 419100 h 419100"/>
              <a:gd name="connsiteX742" fmla="*/ 503167 w 5032666"/>
              <a:gd name="connsiteY742" fmla="*/ 419100 h 419100"/>
              <a:gd name="connsiteX743" fmla="*/ 481862 w 5032666"/>
              <a:gd name="connsiteY743" fmla="*/ 419100 h 419100"/>
              <a:gd name="connsiteX744" fmla="*/ 457200 w 5032666"/>
              <a:gd name="connsiteY744" fmla="*/ 419100 h 419100"/>
              <a:gd name="connsiteX745" fmla="*/ 432579 w 5032666"/>
              <a:gd name="connsiteY745" fmla="*/ 419100 h 419100"/>
              <a:gd name="connsiteX746" fmla="*/ 425159 w 5032666"/>
              <a:gd name="connsiteY746" fmla="*/ 419100 h 419100"/>
              <a:gd name="connsiteX747" fmla="*/ 386612 w 5032666"/>
              <a:gd name="connsiteY747" fmla="*/ 419100 h 419100"/>
              <a:gd name="connsiteX748" fmla="*/ 375876 w 5032666"/>
              <a:gd name="connsiteY748" fmla="*/ 419100 h 419100"/>
              <a:gd name="connsiteX749" fmla="*/ 361504 w 5032666"/>
              <a:gd name="connsiteY749" fmla="*/ 419100 h 419100"/>
              <a:gd name="connsiteX750" fmla="*/ 329909 w 5032666"/>
              <a:gd name="connsiteY750" fmla="*/ 419100 h 419100"/>
              <a:gd name="connsiteX751" fmla="*/ 312221 w 5032666"/>
              <a:gd name="connsiteY751" fmla="*/ 419100 h 419100"/>
              <a:gd name="connsiteX752" fmla="*/ 304801 w 5032666"/>
              <a:gd name="connsiteY752" fmla="*/ 419100 h 419100"/>
              <a:gd name="connsiteX753" fmla="*/ 272311 w 5032666"/>
              <a:gd name="connsiteY753" fmla="*/ 419100 h 419100"/>
              <a:gd name="connsiteX754" fmla="*/ 266254 w 5032666"/>
              <a:gd name="connsiteY754" fmla="*/ 419100 h 419100"/>
              <a:gd name="connsiteX755" fmla="*/ 255518 w 5032666"/>
              <a:gd name="connsiteY755" fmla="*/ 419100 h 419100"/>
              <a:gd name="connsiteX756" fmla="*/ 223028 w 5032666"/>
              <a:gd name="connsiteY756" fmla="*/ 419100 h 419100"/>
              <a:gd name="connsiteX757" fmla="*/ 215608 w 5032666"/>
              <a:gd name="connsiteY757" fmla="*/ 419100 h 419100"/>
              <a:gd name="connsiteX758" fmla="*/ 209551 w 5032666"/>
              <a:gd name="connsiteY758" fmla="*/ 419100 h 419100"/>
              <a:gd name="connsiteX759" fmla="*/ 177061 w 5032666"/>
              <a:gd name="connsiteY759" fmla="*/ 419100 h 419100"/>
              <a:gd name="connsiteX760" fmla="*/ 166325 w 5032666"/>
              <a:gd name="connsiteY760" fmla="*/ 419100 h 419100"/>
              <a:gd name="connsiteX761" fmla="*/ 151953 w 5032666"/>
              <a:gd name="connsiteY761" fmla="*/ 419100 h 419100"/>
              <a:gd name="connsiteX762" fmla="*/ 120358 w 5032666"/>
              <a:gd name="connsiteY762" fmla="*/ 419100 h 419100"/>
              <a:gd name="connsiteX763" fmla="*/ 102670 w 5032666"/>
              <a:gd name="connsiteY763" fmla="*/ 419100 h 419100"/>
              <a:gd name="connsiteX764" fmla="*/ 95250 w 5032666"/>
              <a:gd name="connsiteY764" fmla="*/ 419100 h 419100"/>
              <a:gd name="connsiteX765" fmla="*/ 56703 w 5032666"/>
              <a:gd name="connsiteY765" fmla="*/ 419100 h 419100"/>
              <a:gd name="connsiteX766" fmla="*/ 45967 w 5032666"/>
              <a:gd name="connsiteY766" fmla="*/ 419100 h 419100"/>
              <a:gd name="connsiteX767" fmla="*/ 0 w 5032666"/>
              <a:gd name="connsiteY767"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Lst>
            <a:rect l="l" t="t" r="r" b="b"/>
            <a:pathLst>
              <a:path w="5032666" h="419100">
                <a:moveTo>
                  <a:pt x="104775" y="0"/>
                </a:moveTo>
                <a:lnTo>
                  <a:pt x="150742" y="0"/>
                </a:lnTo>
                <a:lnTo>
                  <a:pt x="161478" y="0"/>
                </a:lnTo>
                <a:lnTo>
                  <a:pt x="200025" y="0"/>
                </a:lnTo>
                <a:lnTo>
                  <a:pt x="207445" y="0"/>
                </a:lnTo>
                <a:lnTo>
                  <a:pt x="225133" y="0"/>
                </a:lnTo>
                <a:lnTo>
                  <a:pt x="256728" y="0"/>
                </a:lnTo>
                <a:lnTo>
                  <a:pt x="271100" y="0"/>
                </a:lnTo>
                <a:lnTo>
                  <a:pt x="281836" y="0"/>
                </a:lnTo>
                <a:lnTo>
                  <a:pt x="314326" y="0"/>
                </a:lnTo>
                <a:lnTo>
                  <a:pt x="320383" y="0"/>
                </a:lnTo>
                <a:lnTo>
                  <a:pt x="327803" y="0"/>
                </a:lnTo>
                <a:lnTo>
                  <a:pt x="360293" y="0"/>
                </a:lnTo>
                <a:lnTo>
                  <a:pt x="371029" y="0"/>
                </a:lnTo>
                <a:lnTo>
                  <a:pt x="377086" y="0"/>
                </a:lnTo>
                <a:lnTo>
                  <a:pt x="409576" y="0"/>
                </a:lnTo>
                <a:lnTo>
                  <a:pt x="416996" y="0"/>
                </a:lnTo>
                <a:lnTo>
                  <a:pt x="434684" y="0"/>
                </a:lnTo>
                <a:lnTo>
                  <a:pt x="466279" y="0"/>
                </a:lnTo>
                <a:lnTo>
                  <a:pt x="480651" y="0"/>
                </a:lnTo>
                <a:lnTo>
                  <a:pt x="491387" y="0"/>
                </a:lnTo>
                <a:lnTo>
                  <a:pt x="529934" y="0"/>
                </a:lnTo>
                <a:lnTo>
                  <a:pt x="537354" y="0"/>
                </a:lnTo>
                <a:lnTo>
                  <a:pt x="561975" y="0"/>
                </a:lnTo>
                <a:lnTo>
                  <a:pt x="586637" y="0"/>
                </a:lnTo>
                <a:lnTo>
                  <a:pt x="607942" y="0"/>
                </a:lnTo>
                <a:lnTo>
                  <a:pt x="618678" y="0"/>
                </a:lnTo>
                <a:lnTo>
                  <a:pt x="657225" y="0"/>
                </a:lnTo>
                <a:lnTo>
                  <a:pt x="664645" y="0"/>
                </a:lnTo>
                <a:lnTo>
                  <a:pt x="682333" y="0"/>
                </a:lnTo>
                <a:lnTo>
                  <a:pt x="713928" y="0"/>
                </a:lnTo>
                <a:lnTo>
                  <a:pt x="728300" y="0"/>
                </a:lnTo>
                <a:lnTo>
                  <a:pt x="739036" y="0"/>
                </a:lnTo>
                <a:lnTo>
                  <a:pt x="750329" y="0"/>
                </a:lnTo>
                <a:lnTo>
                  <a:pt x="771526" y="0"/>
                </a:lnTo>
                <a:lnTo>
                  <a:pt x="777583" y="0"/>
                </a:lnTo>
                <a:lnTo>
                  <a:pt x="785003" y="0"/>
                </a:lnTo>
                <a:lnTo>
                  <a:pt x="796296" y="0"/>
                </a:lnTo>
                <a:lnTo>
                  <a:pt x="807032" y="0"/>
                </a:lnTo>
                <a:lnTo>
                  <a:pt x="817493" y="0"/>
                </a:lnTo>
                <a:lnTo>
                  <a:pt x="828229" y="0"/>
                </a:lnTo>
                <a:lnTo>
                  <a:pt x="834286" y="0"/>
                </a:lnTo>
                <a:lnTo>
                  <a:pt x="845579" y="0"/>
                </a:lnTo>
                <a:lnTo>
                  <a:pt x="852999" y="0"/>
                </a:lnTo>
                <a:lnTo>
                  <a:pt x="866776" y="0"/>
                </a:lnTo>
                <a:lnTo>
                  <a:pt x="870687" y="0"/>
                </a:lnTo>
                <a:lnTo>
                  <a:pt x="874196" y="0"/>
                </a:lnTo>
                <a:lnTo>
                  <a:pt x="891884" y="0"/>
                </a:lnTo>
                <a:lnTo>
                  <a:pt x="902282" y="0"/>
                </a:lnTo>
                <a:lnTo>
                  <a:pt x="916654" y="0"/>
                </a:lnTo>
                <a:lnTo>
                  <a:pt x="923479" y="0"/>
                </a:lnTo>
                <a:lnTo>
                  <a:pt x="927390" y="0"/>
                </a:lnTo>
                <a:lnTo>
                  <a:pt x="937851" y="0"/>
                </a:lnTo>
                <a:lnTo>
                  <a:pt x="948587" y="0"/>
                </a:lnTo>
                <a:lnTo>
                  <a:pt x="959880" y="0"/>
                </a:lnTo>
                <a:lnTo>
                  <a:pt x="965937" y="0"/>
                </a:lnTo>
                <a:lnTo>
                  <a:pt x="973357" y="0"/>
                </a:lnTo>
                <a:lnTo>
                  <a:pt x="987134" y="0"/>
                </a:lnTo>
                <a:lnTo>
                  <a:pt x="994554" y="0"/>
                </a:lnTo>
                <a:lnTo>
                  <a:pt x="1005847" y="0"/>
                </a:lnTo>
                <a:lnTo>
                  <a:pt x="1016583" y="0"/>
                </a:lnTo>
                <a:lnTo>
                  <a:pt x="1022640" y="0"/>
                </a:lnTo>
                <a:lnTo>
                  <a:pt x="1043837" y="0"/>
                </a:lnTo>
                <a:lnTo>
                  <a:pt x="1055130" y="0"/>
                </a:lnTo>
                <a:lnTo>
                  <a:pt x="1062550" y="0"/>
                </a:lnTo>
                <a:lnTo>
                  <a:pt x="1080238" y="0"/>
                </a:lnTo>
                <a:lnTo>
                  <a:pt x="1111833" y="0"/>
                </a:lnTo>
                <a:lnTo>
                  <a:pt x="1126205" y="0"/>
                </a:lnTo>
                <a:lnTo>
                  <a:pt x="1136941" y="0"/>
                </a:lnTo>
                <a:lnTo>
                  <a:pt x="1175488" y="0"/>
                </a:lnTo>
                <a:lnTo>
                  <a:pt x="1182908" y="0"/>
                </a:lnTo>
                <a:lnTo>
                  <a:pt x="1207529" y="0"/>
                </a:lnTo>
                <a:lnTo>
                  <a:pt x="1232191" y="0"/>
                </a:lnTo>
                <a:lnTo>
                  <a:pt x="1253496" y="0"/>
                </a:lnTo>
                <a:lnTo>
                  <a:pt x="1264232" y="0"/>
                </a:lnTo>
                <a:lnTo>
                  <a:pt x="1302779" y="0"/>
                </a:lnTo>
                <a:lnTo>
                  <a:pt x="1310199" y="0"/>
                </a:lnTo>
                <a:lnTo>
                  <a:pt x="1327887" y="0"/>
                </a:lnTo>
                <a:lnTo>
                  <a:pt x="1359482" y="0"/>
                </a:lnTo>
                <a:lnTo>
                  <a:pt x="1373854" y="0"/>
                </a:lnTo>
                <a:lnTo>
                  <a:pt x="1384590" y="0"/>
                </a:lnTo>
                <a:lnTo>
                  <a:pt x="1417080" y="0"/>
                </a:lnTo>
                <a:lnTo>
                  <a:pt x="1423137" y="0"/>
                </a:lnTo>
                <a:lnTo>
                  <a:pt x="1430557" y="0"/>
                </a:lnTo>
                <a:lnTo>
                  <a:pt x="1463047" y="0"/>
                </a:lnTo>
                <a:lnTo>
                  <a:pt x="1473783" y="0"/>
                </a:lnTo>
                <a:lnTo>
                  <a:pt x="1479840" y="0"/>
                </a:lnTo>
                <a:lnTo>
                  <a:pt x="1495425" y="0"/>
                </a:lnTo>
                <a:lnTo>
                  <a:pt x="1512330" y="0"/>
                </a:lnTo>
                <a:lnTo>
                  <a:pt x="1519750" y="0"/>
                </a:lnTo>
                <a:lnTo>
                  <a:pt x="1537438" y="0"/>
                </a:lnTo>
                <a:lnTo>
                  <a:pt x="1541392" y="0"/>
                </a:lnTo>
                <a:lnTo>
                  <a:pt x="1552128" y="0"/>
                </a:lnTo>
                <a:lnTo>
                  <a:pt x="1569033" y="0"/>
                </a:lnTo>
                <a:lnTo>
                  <a:pt x="1583405" y="0"/>
                </a:lnTo>
                <a:lnTo>
                  <a:pt x="1590675" y="0"/>
                </a:lnTo>
                <a:lnTo>
                  <a:pt x="1594141" y="0"/>
                </a:lnTo>
                <a:lnTo>
                  <a:pt x="1598095" y="0"/>
                </a:lnTo>
                <a:lnTo>
                  <a:pt x="1615783" y="0"/>
                </a:lnTo>
                <a:lnTo>
                  <a:pt x="1632688" y="0"/>
                </a:lnTo>
                <a:lnTo>
                  <a:pt x="1640108" y="0"/>
                </a:lnTo>
                <a:lnTo>
                  <a:pt x="1647378" y="0"/>
                </a:lnTo>
                <a:lnTo>
                  <a:pt x="1661750" y="0"/>
                </a:lnTo>
                <a:lnTo>
                  <a:pt x="1672486" y="0"/>
                </a:lnTo>
                <a:lnTo>
                  <a:pt x="1689391" y="0"/>
                </a:lnTo>
                <a:lnTo>
                  <a:pt x="1704976" y="0"/>
                </a:lnTo>
                <a:lnTo>
                  <a:pt x="1711033" y="0"/>
                </a:lnTo>
                <a:lnTo>
                  <a:pt x="1718453" y="0"/>
                </a:lnTo>
                <a:lnTo>
                  <a:pt x="1750943" y="0"/>
                </a:lnTo>
                <a:lnTo>
                  <a:pt x="1761679" y="0"/>
                </a:lnTo>
                <a:lnTo>
                  <a:pt x="1767736" y="0"/>
                </a:lnTo>
                <a:lnTo>
                  <a:pt x="1800226" y="0"/>
                </a:lnTo>
                <a:lnTo>
                  <a:pt x="1807646" y="0"/>
                </a:lnTo>
                <a:lnTo>
                  <a:pt x="1825334" y="0"/>
                </a:lnTo>
                <a:lnTo>
                  <a:pt x="1856929" y="0"/>
                </a:lnTo>
                <a:lnTo>
                  <a:pt x="1871301" y="0"/>
                </a:lnTo>
                <a:lnTo>
                  <a:pt x="1882037" y="0"/>
                </a:lnTo>
                <a:lnTo>
                  <a:pt x="1920584" y="0"/>
                </a:lnTo>
                <a:lnTo>
                  <a:pt x="1928004" y="0"/>
                </a:lnTo>
                <a:lnTo>
                  <a:pt x="1952625" y="0"/>
                </a:lnTo>
                <a:lnTo>
                  <a:pt x="1977287" y="0"/>
                </a:lnTo>
                <a:lnTo>
                  <a:pt x="1998592" y="0"/>
                </a:lnTo>
                <a:lnTo>
                  <a:pt x="2009328" y="0"/>
                </a:lnTo>
                <a:lnTo>
                  <a:pt x="2047875" y="0"/>
                </a:lnTo>
                <a:lnTo>
                  <a:pt x="2055295" y="0"/>
                </a:lnTo>
                <a:lnTo>
                  <a:pt x="2057400" y="0"/>
                </a:lnTo>
                <a:lnTo>
                  <a:pt x="2072983" y="0"/>
                </a:lnTo>
                <a:lnTo>
                  <a:pt x="2103367" y="0"/>
                </a:lnTo>
                <a:lnTo>
                  <a:pt x="2104578" y="0"/>
                </a:lnTo>
                <a:lnTo>
                  <a:pt x="2114103" y="0"/>
                </a:lnTo>
                <a:lnTo>
                  <a:pt x="2118950" y="0"/>
                </a:lnTo>
                <a:lnTo>
                  <a:pt x="2129686" y="0"/>
                </a:lnTo>
                <a:lnTo>
                  <a:pt x="2140979" y="0"/>
                </a:lnTo>
                <a:lnTo>
                  <a:pt x="2152650" y="0"/>
                </a:lnTo>
                <a:lnTo>
                  <a:pt x="2160070" y="0"/>
                </a:lnTo>
                <a:lnTo>
                  <a:pt x="2162176" y="0"/>
                </a:lnTo>
                <a:lnTo>
                  <a:pt x="2168233" y="0"/>
                </a:lnTo>
                <a:lnTo>
                  <a:pt x="2175653" y="0"/>
                </a:lnTo>
                <a:lnTo>
                  <a:pt x="2177758" y="0"/>
                </a:lnTo>
                <a:lnTo>
                  <a:pt x="2186946" y="0"/>
                </a:lnTo>
                <a:lnTo>
                  <a:pt x="2197682" y="0"/>
                </a:lnTo>
                <a:lnTo>
                  <a:pt x="2208143" y="0"/>
                </a:lnTo>
                <a:lnTo>
                  <a:pt x="2209353" y="0"/>
                </a:lnTo>
                <a:lnTo>
                  <a:pt x="2218879" y="0"/>
                </a:lnTo>
                <a:lnTo>
                  <a:pt x="2223725" y="0"/>
                </a:lnTo>
                <a:lnTo>
                  <a:pt x="2224936" y="0"/>
                </a:lnTo>
                <a:lnTo>
                  <a:pt x="2234461" y="0"/>
                </a:lnTo>
                <a:lnTo>
                  <a:pt x="2236229" y="0"/>
                </a:lnTo>
                <a:lnTo>
                  <a:pt x="2243649" y="0"/>
                </a:lnTo>
                <a:lnTo>
                  <a:pt x="2257426" y="0"/>
                </a:lnTo>
                <a:lnTo>
                  <a:pt x="2261337" y="0"/>
                </a:lnTo>
                <a:lnTo>
                  <a:pt x="2264846" y="0"/>
                </a:lnTo>
                <a:lnTo>
                  <a:pt x="2266951" y="0"/>
                </a:lnTo>
                <a:lnTo>
                  <a:pt x="2273008" y="0"/>
                </a:lnTo>
                <a:lnTo>
                  <a:pt x="2280428" y="0"/>
                </a:lnTo>
                <a:lnTo>
                  <a:pt x="2282534" y="0"/>
                </a:lnTo>
                <a:lnTo>
                  <a:pt x="2292932" y="0"/>
                </a:lnTo>
                <a:lnTo>
                  <a:pt x="2307304" y="0"/>
                </a:lnTo>
                <a:lnTo>
                  <a:pt x="2312918" y="0"/>
                </a:lnTo>
                <a:lnTo>
                  <a:pt x="2314129" y="0"/>
                </a:lnTo>
                <a:lnTo>
                  <a:pt x="2318040" y="0"/>
                </a:lnTo>
                <a:lnTo>
                  <a:pt x="2323654" y="0"/>
                </a:lnTo>
                <a:lnTo>
                  <a:pt x="2328501" y="0"/>
                </a:lnTo>
                <a:lnTo>
                  <a:pt x="2329711" y="0"/>
                </a:lnTo>
                <a:lnTo>
                  <a:pt x="2339237" y="0"/>
                </a:lnTo>
                <a:lnTo>
                  <a:pt x="2350530" y="0"/>
                </a:lnTo>
                <a:lnTo>
                  <a:pt x="2356587" y="0"/>
                </a:lnTo>
                <a:lnTo>
                  <a:pt x="2362201" y="0"/>
                </a:lnTo>
                <a:lnTo>
                  <a:pt x="2364007" y="0"/>
                </a:lnTo>
                <a:lnTo>
                  <a:pt x="2369621" y="0"/>
                </a:lnTo>
                <a:lnTo>
                  <a:pt x="2377784" y="0"/>
                </a:lnTo>
                <a:lnTo>
                  <a:pt x="2385204" y="0"/>
                </a:lnTo>
                <a:lnTo>
                  <a:pt x="2387309" y="0"/>
                </a:lnTo>
                <a:lnTo>
                  <a:pt x="2396497" y="0"/>
                </a:lnTo>
                <a:lnTo>
                  <a:pt x="2407233" y="0"/>
                </a:lnTo>
                <a:lnTo>
                  <a:pt x="2413290" y="0"/>
                </a:lnTo>
                <a:lnTo>
                  <a:pt x="2418904" y="0"/>
                </a:lnTo>
                <a:lnTo>
                  <a:pt x="2433276" y="0"/>
                </a:lnTo>
                <a:lnTo>
                  <a:pt x="2434487" y="0"/>
                </a:lnTo>
                <a:lnTo>
                  <a:pt x="2444012" y="0"/>
                </a:lnTo>
                <a:lnTo>
                  <a:pt x="2445780" y="0"/>
                </a:lnTo>
                <a:lnTo>
                  <a:pt x="2453200" y="0"/>
                </a:lnTo>
                <a:lnTo>
                  <a:pt x="2470888" y="0"/>
                </a:lnTo>
                <a:lnTo>
                  <a:pt x="2482559" y="0"/>
                </a:lnTo>
                <a:lnTo>
                  <a:pt x="2489979" y="0"/>
                </a:lnTo>
                <a:lnTo>
                  <a:pt x="2502483" y="0"/>
                </a:lnTo>
                <a:lnTo>
                  <a:pt x="2514600" y="0"/>
                </a:lnTo>
                <a:lnTo>
                  <a:pt x="2516855" y="0"/>
                </a:lnTo>
                <a:lnTo>
                  <a:pt x="2527591" y="0"/>
                </a:lnTo>
                <a:lnTo>
                  <a:pt x="2539262" y="0"/>
                </a:lnTo>
                <a:lnTo>
                  <a:pt x="2560567" y="0"/>
                </a:lnTo>
                <a:lnTo>
                  <a:pt x="2566138" y="0"/>
                </a:lnTo>
                <a:lnTo>
                  <a:pt x="2571303" y="0"/>
                </a:lnTo>
                <a:lnTo>
                  <a:pt x="2573558" y="0"/>
                </a:lnTo>
                <a:lnTo>
                  <a:pt x="2598179" y="0"/>
                </a:lnTo>
                <a:lnTo>
                  <a:pt x="2609850" y="0"/>
                </a:lnTo>
                <a:lnTo>
                  <a:pt x="2617270" y="0"/>
                </a:lnTo>
                <a:lnTo>
                  <a:pt x="2622841" y="0"/>
                </a:lnTo>
                <a:lnTo>
                  <a:pt x="2634958" y="0"/>
                </a:lnTo>
                <a:lnTo>
                  <a:pt x="2644146" y="0"/>
                </a:lnTo>
                <a:lnTo>
                  <a:pt x="2654882" y="0"/>
                </a:lnTo>
                <a:lnTo>
                  <a:pt x="2666553" y="0"/>
                </a:lnTo>
                <a:lnTo>
                  <a:pt x="2680925" y="0"/>
                </a:lnTo>
                <a:lnTo>
                  <a:pt x="2691661" y="0"/>
                </a:lnTo>
                <a:lnTo>
                  <a:pt x="2693429" y="0"/>
                </a:lnTo>
                <a:lnTo>
                  <a:pt x="2700849" y="0"/>
                </a:lnTo>
                <a:lnTo>
                  <a:pt x="2702954" y="0"/>
                </a:lnTo>
                <a:lnTo>
                  <a:pt x="2718537" y="0"/>
                </a:lnTo>
                <a:lnTo>
                  <a:pt x="2724151" y="0"/>
                </a:lnTo>
                <a:lnTo>
                  <a:pt x="2730208" y="0"/>
                </a:lnTo>
                <a:lnTo>
                  <a:pt x="2737628" y="0"/>
                </a:lnTo>
                <a:lnTo>
                  <a:pt x="2748921" y="0"/>
                </a:lnTo>
                <a:lnTo>
                  <a:pt x="2750132" y="0"/>
                </a:lnTo>
                <a:lnTo>
                  <a:pt x="2759657" y="0"/>
                </a:lnTo>
                <a:lnTo>
                  <a:pt x="2764504" y="0"/>
                </a:lnTo>
                <a:lnTo>
                  <a:pt x="2770118" y="0"/>
                </a:lnTo>
                <a:lnTo>
                  <a:pt x="2775240" y="0"/>
                </a:lnTo>
                <a:lnTo>
                  <a:pt x="2780854" y="0"/>
                </a:lnTo>
                <a:lnTo>
                  <a:pt x="2786911" y="0"/>
                </a:lnTo>
                <a:lnTo>
                  <a:pt x="2798204" y="0"/>
                </a:lnTo>
                <a:lnTo>
                  <a:pt x="2805624" y="0"/>
                </a:lnTo>
                <a:lnTo>
                  <a:pt x="2807730" y="0"/>
                </a:lnTo>
                <a:lnTo>
                  <a:pt x="2813787" y="0"/>
                </a:lnTo>
                <a:lnTo>
                  <a:pt x="2819401" y="0"/>
                </a:lnTo>
                <a:lnTo>
                  <a:pt x="2821207" y="0"/>
                </a:lnTo>
                <a:lnTo>
                  <a:pt x="2823312" y="0"/>
                </a:lnTo>
                <a:lnTo>
                  <a:pt x="2826821" y="0"/>
                </a:lnTo>
                <a:lnTo>
                  <a:pt x="2844509" y="0"/>
                </a:lnTo>
                <a:lnTo>
                  <a:pt x="2853697" y="0"/>
                </a:lnTo>
                <a:lnTo>
                  <a:pt x="2854907" y="0"/>
                </a:lnTo>
                <a:lnTo>
                  <a:pt x="2864433" y="0"/>
                </a:lnTo>
                <a:lnTo>
                  <a:pt x="2869279" y="0"/>
                </a:lnTo>
                <a:lnTo>
                  <a:pt x="2870490" y="0"/>
                </a:lnTo>
                <a:lnTo>
                  <a:pt x="2876104" y="0"/>
                </a:lnTo>
                <a:lnTo>
                  <a:pt x="2880015" y="0"/>
                </a:lnTo>
                <a:lnTo>
                  <a:pt x="2890476" y="0"/>
                </a:lnTo>
                <a:lnTo>
                  <a:pt x="2901212" y="0"/>
                </a:lnTo>
                <a:lnTo>
                  <a:pt x="2902980" y="0"/>
                </a:lnTo>
                <a:lnTo>
                  <a:pt x="2910400" y="0"/>
                </a:lnTo>
                <a:lnTo>
                  <a:pt x="2912505" y="0"/>
                </a:lnTo>
                <a:lnTo>
                  <a:pt x="2918562" y="0"/>
                </a:lnTo>
                <a:lnTo>
                  <a:pt x="2925982" y="0"/>
                </a:lnTo>
                <a:lnTo>
                  <a:pt x="2928088" y="0"/>
                </a:lnTo>
                <a:lnTo>
                  <a:pt x="2939759" y="0"/>
                </a:lnTo>
                <a:lnTo>
                  <a:pt x="2947179" y="0"/>
                </a:lnTo>
                <a:lnTo>
                  <a:pt x="2958472" y="0"/>
                </a:lnTo>
                <a:lnTo>
                  <a:pt x="2959683" y="0"/>
                </a:lnTo>
                <a:lnTo>
                  <a:pt x="2969208" y="0"/>
                </a:lnTo>
                <a:lnTo>
                  <a:pt x="2974055" y="0"/>
                </a:lnTo>
                <a:lnTo>
                  <a:pt x="2975265" y="0"/>
                </a:lnTo>
                <a:lnTo>
                  <a:pt x="2984791" y="0"/>
                </a:lnTo>
                <a:lnTo>
                  <a:pt x="2996462" y="0"/>
                </a:lnTo>
                <a:lnTo>
                  <a:pt x="3007755" y="0"/>
                </a:lnTo>
                <a:lnTo>
                  <a:pt x="3015175" y="0"/>
                </a:lnTo>
                <a:lnTo>
                  <a:pt x="3023338" y="0"/>
                </a:lnTo>
                <a:lnTo>
                  <a:pt x="3030758" y="0"/>
                </a:lnTo>
                <a:lnTo>
                  <a:pt x="3032863" y="0"/>
                </a:lnTo>
                <a:lnTo>
                  <a:pt x="3064458" y="0"/>
                </a:lnTo>
                <a:lnTo>
                  <a:pt x="3078830" y="0"/>
                </a:lnTo>
                <a:lnTo>
                  <a:pt x="3080041" y="0"/>
                </a:lnTo>
                <a:lnTo>
                  <a:pt x="3089566" y="0"/>
                </a:lnTo>
                <a:lnTo>
                  <a:pt x="3128113" y="0"/>
                </a:lnTo>
                <a:lnTo>
                  <a:pt x="3135533" y="0"/>
                </a:lnTo>
                <a:lnTo>
                  <a:pt x="3160154" y="0"/>
                </a:lnTo>
                <a:lnTo>
                  <a:pt x="3184816" y="0"/>
                </a:lnTo>
                <a:lnTo>
                  <a:pt x="3206121" y="0"/>
                </a:lnTo>
                <a:lnTo>
                  <a:pt x="3216857" y="0"/>
                </a:lnTo>
                <a:lnTo>
                  <a:pt x="3255404" y="0"/>
                </a:lnTo>
                <a:lnTo>
                  <a:pt x="3262824" y="0"/>
                </a:lnTo>
                <a:lnTo>
                  <a:pt x="3280512" y="0"/>
                </a:lnTo>
                <a:lnTo>
                  <a:pt x="3312107" y="0"/>
                </a:lnTo>
                <a:lnTo>
                  <a:pt x="3326479" y="0"/>
                </a:lnTo>
                <a:lnTo>
                  <a:pt x="3337215" y="0"/>
                </a:lnTo>
                <a:lnTo>
                  <a:pt x="3369705" y="0"/>
                </a:lnTo>
                <a:lnTo>
                  <a:pt x="3375762" y="0"/>
                </a:lnTo>
                <a:lnTo>
                  <a:pt x="3383182" y="0"/>
                </a:lnTo>
                <a:lnTo>
                  <a:pt x="3415672" y="0"/>
                </a:lnTo>
                <a:lnTo>
                  <a:pt x="3426408" y="0"/>
                </a:lnTo>
                <a:lnTo>
                  <a:pt x="3432465" y="0"/>
                </a:lnTo>
                <a:lnTo>
                  <a:pt x="3448050" y="0"/>
                </a:lnTo>
                <a:lnTo>
                  <a:pt x="3464955" y="0"/>
                </a:lnTo>
                <a:lnTo>
                  <a:pt x="3472375" y="0"/>
                </a:lnTo>
                <a:lnTo>
                  <a:pt x="3490063" y="0"/>
                </a:lnTo>
                <a:lnTo>
                  <a:pt x="3494017" y="0"/>
                </a:lnTo>
                <a:lnTo>
                  <a:pt x="3504753" y="0"/>
                </a:lnTo>
                <a:lnTo>
                  <a:pt x="3521658" y="0"/>
                </a:lnTo>
                <a:lnTo>
                  <a:pt x="3536030" y="0"/>
                </a:lnTo>
                <a:lnTo>
                  <a:pt x="3543300" y="0"/>
                </a:lnTo>
                <a:lnTo>
                  <a:pt x="3546766" y="0"/>
                </a:lnTo>
                <a:lnTo>
                  <a:pt x="3550720" y="0"/>
                </a:lnTo>
                <a:lnTo>
                  <a:pt x="3568408" y="0"/>
                </a:lnTo>
                <a:lnTo>
                  <a:pt x="3585313" y="0"/>
                </a:lnTo>
                <a:lnTo>
                  <a:pt x="3592733" y="0"/>
                </a:lnTo>
                <a:lnTo>
                  <a:pt x="3600003" y="0"/>
                </a:lnTo>
                <a:lnTo>
                  <a:pt x="3614375" y="0"/>
                </a:lnTo>
                <a:lnTo>
                  <a:pt x="3625111" y="0"/>
                </a:lnTo>
                <a:lnTo>
                  <a:pt x="3642016" y="0"/>
                </a:lnTo>
                <a:lnTo>
                  <a:pt x="3657601" y="0"/>
                </a:lnTo>
                <a:lnTo>
                  <a:pt x="3663658" y="0"/>
                </a:lnTo>
                <a:lnTo>
                  <a:pt x="3671078" y="0"/>
                </a:lnTo>
                <a:lnTo>
                  <a:pt x="3703568" y="0"/>
                </a:lnTo>
                <a:lnTo>
                  <a:pt x="3714304" y="0"/>
                </a:lnTo>
                <a:lnTo>
                  <a:pt x="3720361" y="0"/>
                </a:lnTo>
                <a:lnTo>
                  <a:pt x="3752851" y="0"/>
                </a:lnTo>
                <a:lnTo>
                  <a:pt x="3760271" y="0"/>
                </a:lnTo>
                <a:lnTo>
                  <a:pt x="3777959" y="0"/>
                </a:lnTo>
                <a:lnTo>
                  <a:pt x="3809554" y="0"/>
                </a:lnTo>
                <a:lnTo>
                  <a:pt x="3823926" y="0"/>
                </a:lnTo>
                <a:lnTo>
                  <a:pt x="3834662" y="0"/>
                </a:lnTo>
                <a:lnTo>
                  <a:pt x="3873209" y="0"/>
                </a:lnTo>
                <a:lnTo>
                  <a:pt x="3880629" y="0"/>
                </a:lnTo>
                <a:lnTo>
                  <a:pt x="3905250" y="0"/>
                </a:lnTo>
                <a:lnTo>
                  <a:pt x="3929912" y="0"/>
                </a:lnTo>
                <a:lnTo>
                  <a:pt x="3951217" y="0"/>
                </a:lnTo>
                <a:lnTo>
                  <a:pt x="3961953" y="0"/>
                </a:lnTo>
                <a:lnTo>
                  <a:pt x="4000500" y="0"/>
                </a:lnTo>
                <a:lnTo>
                  <a:pt x="4007920" y="0"/>
                </a:lnTo>
                <a:lnTo>
                  <a:pt x="4025608" y="0"/>
                </a:lnTo>
                <a:lnTo>
                  <a:pt x="4057203" y="0"/>
                </a:lnTo>
                <a:lnTo>
                  <a:pt x="4071575" y="0"/>
                </a:lnTo>
                <a:lnTo>
                  <a:pt x="4082311" y="0"/>
                </a:lnTo>
                <a:lnTo>
                  <a:pt x="4093604" y="0"/>
                </a:lnTo>
                <a:lnTo>
                  <a:pt x="4114801" y="0"/>
                </a:lnTo>
                <a:lnTo>
                  <a:pt x="4120858" y="0"/>
                </a:lnTo>
                <a:lnTo>
                  <a:pt x="4128278" y="0"/>
                </a:lnTo>
                <a:lnTo>
                  <a:pt x="4139571" y="0"/>
                </a:lnTo>
                <a:lnTo>
                  <a:pt x="4150307" y="0"/>
                </a:lnTo>
                <a:lnTo>
                  <a:pt x="4160768" y="0"/>
                </a:lnTo>
                <a:lnTo>
                  <a:pt x="4171504" y="0"/>
                </a:lnTo>
                <a:lnTo>
                  <a:pt x="4177561" y="0"/>
                </a:lnTo>
                <a:lnTo>
                  <a:pt x="4188854" y="0"/>
                </a:lnTo>
                <a:lnTo>
                  <a:pt x="4196274" y="0"/>
                </a:lnTo>
                <a:lnTo>
                  <a:pt x="4210051" y="0"/>
                </a:lnTo>
                <a:lnTo>
                  <a:pt x="4213962" y="0"/>
                </a:lnTo>
                <a:lnTo>
                  <a:pt x="4217471" y="0"/>
                </a:lnTo>
                <a:lnTo>
                  <a:pt x="4235159" y="0"/>
                </a:lnTo>
                <a:lnTo>
                  <a:pt x="4245557" y="0"/>
                </a:lnTo>
                <a:lnTo>
                  <a:pt x="4259929" y="0"/>
                </a:lnTo>
                <a:lnTo>
                  <a:pt x="4266754" y="0"/>
                </a:lnTo>
                <a:lnTo>
                  <a:pt x="4270665" y="0"/>
                </a:lnTo>
                <a:lnTo>
                  <a:pt x="4281126" y="0"/>
                </a:lnTo>
                <a:lnTo>
                  <a:pt x="4291862" y="0"/>
                </a:lnTo>
                <a:lnTo>
                  <a:pt x="4303155" y="0"/>
                </a:lnTo>
                <a:lnTo>
                  <a:pt x="4309212" y="0"/>
                </a:lnTo>
                <a:lnTo>
                  <a:pt x="4316632" y="0"/>
                </a:lnTo>
                <a:lnTo>
                  <a:pt x="4330409" y="0"/>
                </a:lnTo>
                <a:lnTo>
                  <a:pt x="4337829" y="0"/>
                </a:lnTo>
                <a:lnTo>
                  <a:pt x="4349122" y="0"/>
                </a:lnTo>
                <a:lnTo>
                  <a:pt x="4359858" y="0"/>
                </a:lnTo>
                <a:lnTo>
                  <a:pt x="4365915" y="0"/>
                </a:lnTo>
                <a:lnTo>
                  <a:pt x="4387112" y="0"/>
                </a:lnTo>
                <a:lnTo>
                  <a:pt x="4398405" y="0"/>
                </a:lnTo>
                <a:lnTo>
                  <a:pt x="4405825" y="0"/>
                </a:lnTo>
                <a:lnTo>
                  <a:pt x="4423513" y="0"/>
                </a:lnTo>
                <a:lnTo>
                  <a:pt x="4455108" y="0"/>
                </a:lnTo>
                <a:lnTo>
                  <a:pt x="4469480" y="0"/>
                </a:lnTo>
                <a:lnTo>
                  <a:pt x="4480216" y="0"/>
                </a:lnTo>
                <a:lnTo>
                  <a:pt x="4518763" y="0"/>
                </a:lnTo>
                <a:lnTo>
                  <a:pt x="4526183" y="0"/>
                </a:lnTo>
                <a:lnTo>
                  <a:pt x="4550804" y="0"/>
                </a:lnTo>
                <a:lnTo>
                  <a:pt x="4575466" y="0"/>
                </a:lnTo>
                <a:lnTo>
                  <a:pt x="4596771" y="0"/>
                </a:lnTo>
                <a:lnTo>
                  <a:pt x="4607507" y="0"/>
                </a:lnTo>
                <a:lnTo>
                  <a:pt x="4646054" y="0"/>
                </a:lnTo>
                <a:lnTo>
                  <a:pt x="4653474" y="0"/>
                </a:lnTo>
                <a:lnTo>
                  <a:pt x="4671162" y="0"/>
                </a:lnTo>
                <a:lnTo>
                  <a:pt x="4702757" y="0"/>
                </a:lnTo>
                <a:lnTo>
                  <a:pt x="4717129" y="0"/>
                </a:lnTo>
                <a:lnTo>
                  <a:pt x="4727865" y="0"/>
                </a:lnTo>
                <a:lnTo>
                  <a:pt x="4760355" y="0"/>
                </a:lnTo>
                <a:lnTo>
                  <a:pt x="4766412" y="0"/>
                </a:lnTo>
                <a:lnTo>
                  <a:pt x="4773832" y="0"/>
                </a:lnTo>
                <a:lnTo>
                  <a:pt x="4806322" y="0"/>
                </a:lnTo>
                <a:lnTo>
                  <a:pt x="4817058" y="0"/>
                </a:lnTo>
                <a:lnTo>
                  <a:pt x="4823115" y="0"/>
                </a:lnTo>
                <a:lnTo>
                  <a:pt x="4855605" y="0"/>
                </a:lnTo>
                <a:lnTo>
                  <a:pt x="4863025" y="0"/>
                </a:lnTo>
                <a:lnTo>
                  <a:pt x="4880713" y="0"/>
                </a:lnTo>
                <a:lnTo>
                  <a:pt x="4912308" y="0"/>
                </a:lnTo>
                <a:lnTo>
                  <a:pt x="4926680" y="0"/>
                </a:lnTo>
                <a:lnTo>
                  <a:pt x="4937416" y="0"/>
                </a:lnTo>
                <a:lnTo>
                  <a:pt x="4975963" y="0"/>
                </a:lnTo>
                <a:lnTo>
                  <a:pt x="4983383" y="0"/>
                </a:lnTo>
                <a:lnTo>
                  <a:pt x="5032666" y="0"/>
                </a:lnTo>
                <a:lnTo>
                  <a:pt x="4927891" y="419100"/>
                </a:lnTo>
                <a:lnTo>
                  <a:pt x="4878608" y="419100"/>
                </a:lnTo>
                <a:lnTo>
                  <a:pt x="4871188" y="419100"/>
                </a:lnTo>
                <a:lnTo>
                  <a:pt x="4832641" y="419100"/>
                </a:lnTo>
                <a:lnTo>
                  <a:pt x="4821905" y="419100"/>
                </a:lnTo>
                <a:lnTo>
                  <a:pt x="4807533" y="419100"/>
                </a:lnTo>
                <a:lnTo>
                  <a:pt x="4775938" y="419100"/>
                </a:lnTo>
                <a:lnTo>
                  <a:pt x="4758250" y="419100"/>
                </a:lnTo>
                <a:lnTo>
                  <a:pt x="4750830" y="419100"/>
                </a:lnTo>
                <a:lnTo>
                  <a:pt x="4718340" y="419100"/>
                </a:lnTo>
                <a:lnTo>
                  <a:pt x="4712283" y="419100"/>
                </a:lnTo>
                <a:lnTo>
                  <a:pt x="4701547" y="419100"/>
                </a:lnTo>
                <a:lnTo>
                  <a:pt x="4669057" y="419100"/>
                </a:lnTo>
                <a:lnTo>
                  <a:pt x="4661637" y="419100"/>
                </a:lnTo>
                <a:lnTo>
                  <a:pt x="4655580" y="419100"/>
                </a:lnTo>
                <a:lnTo>
                  <a:pt x="4623090" y="419100"/>
                </a:lnTo>
                <a:lnTo>
                  <a:pt x="4612354" y="419100"/>
                </a:lnTo>
                <a:lnTo>
                  <a:pt x="4597982" y="419100"/>
                </a:lnTo>
                <a:lnTo>
                  <a:pt x="4566387" y="419100"/>
                </a:lnTo>
                <a:lnTo>
                  <a:pt x="4548699" y="419100"/>
                </a:lnTo>
                <a:lnTo>
                  <a:pt x="4541279" y="419100"/>
                </a:lnTo>
                <a:lnTo>
                  <a:pt x="4502732" y="419100"/>
                </a:lnTo>
                <a:lnTo>
                  <a:pt x="4491996" y="419100"/>
                </a:lnTo>
                <a:lnTo>
                  <a:pt x="4470691" y="419100"/>
                </a:lnTo>
                <a:lnTo>
                  <a:pt x="4446029" y="419100"/>
                </a:lnTo>
                <a:lnTo>
                  <a:pt x="4421408" y="419100"/>
                </a:lnTo>
                <a:lnTo>
                  <a:pt x="4413988" y="419100"/>
                </a:lnTo>
                <a:lnTo>
                  <a:pt x="4375441" y="419100"/>
                </a:lnTo>
                <a:lnTo>
                  <a:pt x="4364705" y="419100"/>
                </a:lnTo>
                <a:lnTo>
                  <a:pt x="4350333" y="419100"/>
                </a:lnTo>
                <a:lnTo>
                  <a:pt x="4318738" y="419100"/>
                </a:lnTo>
                <a:lnTo>
                  <a:pt x="4301050" y="419100"/>
                </a:lnTo>
                <a:lnTo>
                  <a:pt x="4293630" y="419100"/>
                </a:lnTo>
                <a:lnTo>
                  <a:pt x="4282337" y="419100"/>
                </a:lnTo>
                <a:lnTo>
                  <a:pt x="4261140" y="419100"/>
                </a:lnTo>
                <a:lnTo>
                  <a:pt x="4255083" y="419100"/>
                </a:lnTo>
                <a:lnTo>
                  <a:pt x="4244347" y="419100"/>
                </a:lnTo>
                <a:lnTo>
                  <a:pt x="4233054" y="419100"/>
                </a:lnTo>
                <a:lnTo>
                  <a:pt x="4225634" y="419100"/>
                </a:lnTo>
                <a:lnTo>
                  <a:pt x="4211857" y="419100"/>
                </a:lnTo>
                <a:lnTo>
                  <a:pt x="4204437" y="419100"/>
                </a:lnTo>
                <a:lnTo>
                  <a:pt x="4198380" y="419100"/>
                </a:lnTo>
                <a:lnTo>
                  <a:pt x="4187087" y="419100"/>
                </a:lnTo>
                <a:lnTo>
                  <a:pt x="4176351" y="419100"/>
                </a:lnTo>
                <a:lnTo>
                  <a:pt x="4165890" y="419100"/>
                </a:lnTo>
                <a:lnTo>
                  <a:pt x="4161979" y="419100"/>
                </a:lnTo>
                <a:lnTo>
                  <a:pt x="4155154" y="419100"/>
                </a:lnTo>
                <a:lnTo>
                  <a:pt x="4140782" y="419100"/>
                </a:lnTo>
                <a:lnTo>
                  <a:pt x="4130384" y="419100"/>
                </a:lnTo>
                <a:lnTo>
                  <a:pt x="4112696" y="419100"/>
                </a:lnTo>
                <a:lnTo>
                  <a:pt x="4109187" y="419100"/>
                </a:lnTo>
                <a:lnTo>
                  <a:pt x="4105276" y="419100"/>
                </a:lnTo>
                <a:lnTo>
                  <a:pt x="4091499" y="419100"/>
                </a:lnTo>
                <a:lnTo>
                  <a:pt x="4084079" y="419100"/>
                </a:lnTo>
                <a:lnTo>
                  <a:pt x="4072786" y="419100"/>
                </a:lnTo>
                <a:lnTo>
                  <a:pt x="4066729" y="419100"/>
                </a:lnTo>
                <a:lnTo>
                  <a:pt x="4055993" y="419100"/>
                </a:lnTo>
                <a:lnTo>
                  <a:pt x="4045532" y="419100"/>
                </a:lnTo>
                <a:lnTo>
                  <a:pt x="4034796" y="419100"/>
                </a:lnTo>
                <a:lnTo>
                  <a:pt x="4023503" y="419100"/>
                </a:lnTo>
                <a:lnTo>
                  <a:pt x="4016083" y="419100"/>
                </a:lnTo>
                <a:lnTo>
                  <a:pt x="4010026" y="419100"/>
                </a:lnTo>
                <a:lnTo>
                  <a:pt x="3988829" y="419100"/>
                </a:lnTo>
                <a:lnTo>
                  <a:pt x="3977536" y="419100"/>
                </a:lnTo>
                <a:lnTo>
                  <a:pt x="3966800" y="419100"/>
                </a:lnTo>
                <a:lnTo>
                  <a:pt x="3952428" y="419100"/>
                </a:lnTo>
                <a:lnTo>
                  <a:pt x="3920833" y="419100"/>
                </a:lnTo>
                <a:lnTo>
                  <a:pt x="3903145" y="419100"/>
                </a:lnTo>
                <a:lnTo>
                  <a:pt x="3895725" y="419100"/>
                </a:lnTo>
                <a:lnTo>
                  <a:pt x="3857178" y="419100"/>
                </a:lnTo>
                <a:lnTo>
                  <a:pt x="3846442" y="419100"/>
                </a:lnTo>
                <a:lnTo>
                  <a:pt x="3825137" y="419100"/>
                </a:lnTo>
                <a:lnTo>
                  <a:pt x="3800475" y="419100"/>
                </a:lnTo>
                <a:lnTo>
                  <a:pt x="3775854" y="419100"/>
                </a:lnTo>
                <a:lnTo>
                  <a:pt x="3768434" y="419100"/>
                </a:lnTo>
                <a:lnTo>
                  <a:pt x="3729887" y="419100"/>
                </a:lnTo>
                <a:lnTo>
                  <a:pt x="3719151" y="419100"/>
                </a:lnTo>
                <a:lnTo>
                  <a:pt x="3704779" y="419100"/>
                </a:lnTo>
                <a:lnTo>
                  <a:pt x="3673184" y="419100"/>
                </a:lnTo>
                <a:lnTo>
                  <a:pt x="3655496" y="419100"/>
                </a:lnTo>
                <a:lnTo>
                  <a:pt x="3648076" y="419100"/>
                </a:lnTo>
                <a:lnTo>
                  <a:pt x="3615586" y="419100"/>
                </a:lnTo>
                <a:lnTo>
                  <a:pt x="3609529" y="419100"/>
                </a:lnTo>
                <a:lnTo>
                  <a:pt x="3598793" y="419100"/>
                </a:lnTo>
                <a:lnTo>
                  <a:pt x="3566303" y="419100"/>
                </a:lnTo>
                <a:lnTo>
                  <a:pt x="3558883" y="419100"/>
                </a:lnTo>
                <a:lnTo>
                  <a:pt x="3552826" y="419100"/>
                </a:lnTo>
                <a:lnTo>
                  <a:pt x="3537241" y="419100"/>
                </a:lnTo>
                <a:lnTo>
                  <a:pt x="3520336" y="419100"/>
                </a:lnTo>
                <a:lnTo>
                  <a:pt x="3509600" y="419100"/>
                </a:lnTo>
                <a:lnTo>
                  <a:pt x="3495228" y="419100"/>
                </a:lnTo>
                <a:lnTo>
                  <a:pt x="3487958" y="419100"/>
                </a:lnTo>
                <a:lnTo>
                  <a:pt x="3480538" y="419100"/>
                </a:lnTo>
                <a:lnTo>
                  <a:pt x="3463633" y="419100"/>
                </a:lnTo>
                <a:lnTo>
                  <a:pt x="3445945" y="419100"/>
                </a:lnTo>
                <a:lnTo>
                  <a:pt x="3441991" y="419100"/>
                </a:lnTo>
                <a:lnTo>
                  <a:pt x="3438525" y="419100"/>
                </a:lnTo>
                <a:lnTo>
                  <a:pt x="3431255" y="419100"/>
                </a:lnTo>
                <a:lnTo>
                  <a:pt x="3416883" y="419100"/>
                </a:lnTo>
                <a:lnTo>
                  <a:pt x="3399978" y="419100"/>
                </a:lnTo>
                <a:lnTo>
                  <a:pt x="3389242" y="419100"/>
                </a:lnTo>
                <a:lnTo>
                  <a:pt x="3385288" y="419100"/>
                </a:lnTo>
                <a:lnTo>
                  <a:pt x="3367600" y="419100"/>
                </a:lnTo>
                <a:lnTo>
                  <a:pt x="3360180" y="419100"/>
                </a:lnTo>
                <a:lnTo>
                  <a:pt x="3343275" y="419100"/>
                </a:lnTo>
                <a:lnTo>
                  <a:pt x="3327690" y="419100"/>
                </a:lnTo>
                <a:lnTo>
                  <a:pt x="3321633" y="419100"/>
                </a:lnTo>
                <a:lnTo>
                  <a:pt x="3310897" y="419100"/>
                </a:lnTo>
                <a:lnTo>
                  <a:pt x="3278407" y="419100"/>
                </a:lnTo>
                <a:lnTo>
                  <a:pt x="3270987" y="419100"/>
                </a:lnTo>
                <a:lnTo>
                  <a:pt x="3264930" y="419100"/>
                </a:lnTo>
                <a:lnTo>
                  <a:pt x="3232440" y="419100"/>
                </a:lnTo>
                <a:lnTo>
                  <a:pt x="3221704" y="419100"/>
                </a:lnTo>
                <a:lnTo>
                  <a:pt x="3207332" y="419100"/>
                </a:lnTo>
                <a:lnTo>
                  <a:pt x="3175737" y="419100"/>
                </a:lnTo>
                <a:lnTo>
                  <a:pt x="3158049" y="419100"/>
                </a:lnTo>
                <a:lnTo>
                  <a:pt x="3150629" y="419100"/>
                </a:lnTo>
                <a:lnTo>
                  <a:pt x="3112082" y="419100"/>
                </a:lnTo>
                <a:lnTo>
                  <a:pt x="3101346" y="419100"/>
                </a:lnTo>
                <a:lnTo>
                  <a:pt x="3080041" y="419100"/>
                </a:lnTo>
                <a:lnTo>
                  <a:pt x="3055379" y="419100"/>
                </a:lnTo>
                <a:lnTo>
                  <a:pt x="3030758" y="419100"/>
                </a:lnTo>
                <a:lnTo>
                  <a:pt x="3023338" y="419100"/>
                </a:lnTo>
                <a:lnTo>
                  <a:pt x="2984791" y="419100"/>
                </a:lnTo>
                <a:lnTo>
                  <a:pt x="2975266" y="419100"/>
                </a:lnTo>
                <a:lnTo>
                  <a:pt x="2974055" y="419100"/>
                </a:lnTo>
                <a:lnTo>
                  <a:pt x="2959683" y="419100"/>
                </a:lnTo>
                <a:lnTo>
                  <a:pt x="2928088" y="419100"/>
                </a:lnTo>
                <a:lnTo>
                  <a:pt x="2925983" y="419100"/>
                </a:lnTo>
                <a:lnTo>
                  <a:pt x="2918563" y="419100"/>
                </a:lnTo>
                <a:lnTo>
                  <a:pt x="2910400" y="419100"/>
                </a:lnTo>
                <a:lnTo>
                  <a:pt x="2902980" y="419100"/>
                </a:lnTo>
                <a:lnTo>
                  <a:pt x="2891687" y="419100"/>
                </a:lnTo>
                <a:lnTo>
                  <a:pt x="2880016" y="419100"/>
                </a:lnTo>
                <a:lnTo>
                  <a:pt x="2870490" y="419100"/>
                </a:lnTo>
                <a:lnTo>
                  <a:pt x="2869280" y="419100"/>
                </a:lnTo>
                <a:lnTo>
                  <a:pt x="2864433" y="419100"/>
                </a:lnTo>
                <a:lnTo>
                  <a:pt x="2854908" y="419100"/>
                </a:lnTo>
                <a:lnTo>
                  <a:pt x="2853697" y="419100"/>
                </a:lnTo>
                <a:lnTo>
                  <a:pt x="2842404" y="419100"/>
                </a:lnTo>
                <a:lnTo>
                  <a:pt x="2834984" y="419100"/>
                </a:lnTo>
                <a:lnTo>
                  <a:pt x="2823313" y="419100"/>
                </a:lnTo>
                <a:lnTo>
                  <a:pt x="2821207" y="419100"/>
                </a:lnTo>
                <a:lnTo>
                  <a:pt x="2813787" y="419100"/>
                </a:lnTo>
                <a:lnTo>
                  <a:pt x="2807730" y="419100"/>
                </a:lnTo>
                <a:lnTo>
                  <a:pt x="2805625" y="419100"/>
                </a:lnTo>
                <a:lnTo>
                  <a:pt x="2798205" y="419100"/>
                </a:lnTo>
                <a:lnTo>
                  <a:pt x="2796437" y="419100"/>
                </a:lnTo>
                <a:lnTo>
                  <a:pt x="2785701" y="419100"/>
                </a:lnTo>
                <a:lnTo>
                  <a:pt x="2775240" y="419100"/>
                </a:lnTo>
                <a:lnTo>
                  <a:pt x="2771329" y="419100"/>
                </a:lnTo>
                <a:lnTo>
                  <a:pt x="2765715" y="419100"/>
                </a:lnTo>
                <a:lnTo>
                  <a:pt x="2764504" y="419100"/>
                </a:lnTo>
                <a:lnTo>
                  <a:pt x="2759658" y="419100"/>
                </a:lnTo>
                <a:lnTo>
                  <a:pt x="2750132" y="419100"/>
                </a:lnTo>
                <a:lnTo>
                  <a:pt x="2748922" y="419100"/>
                </a:lnTo>
                <a:lnTo>
                  <a:pt x="2739734" y="419100"/>
                </a:lnTo>
                <a:lnTo>
                  <a:pt x="2722046" y="419100"/>
                </a:lnTo>
                <a:lnTo>
                  <a:pt x="2718537" y="419100"/>
                </a:lnTo>
                <a:lnTo>
                  <a:pt x="2716432" y="419100"/>
                </a:lnTo>
                <a:lnTo>
                  <a:pt x="2714626" y="419100"/>
                </a:lnTo>
                <a:lnTo>
                  <a:pt x="2709012" y="419100"/>
                </a:lnTo>
                <a:lnTo>
                  <a:pt x="2702955" y="419100"/>
                </a:lnTo>
                <a:lnTo>
                  <a:pt x="2700849" y="419100"/>
                </a:lnTo>
                <a:lnTo>
                  <a:pt x="2693429" y="419100"/>
                </a:lnTo>
                <a:lnTo>
                  <a:pt x="2682136" y="419100"/>
                </a:lnTo>
                <a:lnTo>
                  <a:pt x="2676079" y="419100"/>
                </a:lnTo>
                <a:lnTo>
                  <a:pt x="2670465" y="419100"/>
                </a:lnTo>
                <a:lnTo>
                  <a:pt x="2665343" y="419100"/>
                </a:lnTo>
                <a:lnTo>
                  <a:pt x="2659729" y="419100"/>
                </a:lnTo>
                <a:lnTo>
                  <a:pt x="2654882" y="419100"/>
                </a:lnTo>
                <a:lnTo>
                  <a:pt x="2645357" y="419100"/>
                </a:lnTo>
                <a:lnTo>
                  <a:pt x="2644146" y="419100"/>
                </a:lnTo>
                <a:lnTo>
                  <a:pt x="2632853" y="419100"/>
                </a:lnTo>
                <a:lnTo>
                  <a:pt x="2625433" y="419100"/>
                </a:lnTo>
                <a:lnTo>
                  <a:pt x="2619376" y="419100"/>
                </a:lnTo>
                <a:lnTo>
                  <a:pt x="2613762" y="419100"/>
                </a:lnTo>
                <a:lnTo>
                  <a:pt x="2598179" y="419100"/>
                </a:lnTo>
                <a:lnTo>
                  <a:pt x="2596074" y="419100"/>
                </a:lnTo>
                <a:lnTo>
                  <a:pt x="2588654" y="419100"/>
                </a:lnTo>
                <a:lnTo>
                  <a:pt x="2586886" y="419100"/>
                </a:lnTo>
                <a:lnTo>
                  <a:pt x="2576150" y="419100"/>
                </a:lnTo>
                <a:lnTo>
                  <a:pt x="2561778" y="419100"/>
                </a:lnTo>
                <a:lnTo>
                  <a:pt x="2550107" y="419100"/>
                </a:lnTo>
                <a:lnTo>
                  <a:pt x="2539371" y="419100"/>
                </a:lnTo>
                <a:lnTo>
                  <a:pt x="2530183" y="419100"/>
                </a:lnTo>
                <a:lnTo>
                  <a:pt x="2518066" y="419100"/>
                </a:lnTo>
                <a:lnTo>
                  <a:pt x="2512495" y="419100"/>
                </a:lnTo>
                <a:lnTo>
                  <a:pt x="2505075" y="419100"/>
                </a:lnTo>
                <a:lnTo>
                  <a:pt x="2493404" y="419100"/>
                </a:lnTo>
                <a:lnTo>
                  <a:pt x="2468783" y="419100"/>
                </a:lnTo>
                <a:lnTo>
                  <a:pt x="2466528" y="419100"/>
                </a:lnTo>
                <a:lnTo>
                  <a:pt x="2461363" y="419100"/>
                </a:lnTo>
                <a:lnTo>
                  <a:pt x="2455792" y="419100"/>
                </a:lnTo>
                <a:lnTo>
                  <a:pt x="2434487" y="419100"/>
                </a:lnTo>
                <a:lnTo>
                  <a:pt x="2422816" y="419100"/>
                </a:lnTo>
                <a:lnTo>
                  <a:pt x="2412080" y="419100"/>
                </a:lnTo>
                <a:lnTo>
                  <a:pt x="2409825" y="419100"/>
                </a:lnTo>
                <a:lnTo>
                  <a:pt x="2397708" y="419100"/>
                </a:lnTo>
                <a:lnTo>
                  <a:pt x="2385204" y="419100"/>
                </a:lnTo>
                <a:lnTo>
                  <a:pt x="2377784" y="419100"/>
                </a:lnTo>
                <a:lnTo>
                  <a:pt x="2366113" y="419100"/>
                </a:lnTo>
                <a:lnTo>
                  <a:pt x="2348425" y="419100"/>
                </a:lnTo>
                <a:lnTo>
                  <a:pt x="2341005" y="419100"/>
                </a:lnTo>
                <a:lnTo>
                  <a:pt x="2339237" y="419100"/>
                </a:lnTo>
                <a:lnTo>
                  <a:pt x="2329712" y="419100"/>
                </a:lnTo>
                <a:lnTo>
                  <a:pt x="2328501" y="419100"/>
                </a:lnTo>
                <a:lnTo>
                  <a:pt x="2314129" y="419100"/>
                </a:lnTo>
                <a:lnTo>
                  <a:pt x="2308515" y="419100"/>
                </a:lnTo>
                <a:lnTo>
                  <a:pt x="2302458" y="419100"/>
                </a:lnTo>
                <a:lnTo>
                  <a:pt x="2291722" y="419100"/>
                </a:lnTo>
                <a:lnTo>
                  <a:pt x="2282534" y="419100"/>
                </a:lnTo>
                <a:lnTo>
                  <a:pt x="2280429" y="419100"/>
                </a:lnTo>
                <a:lnTo>
                  <a:pt x="2273009" y="419100"/>
                </a:lnTo>
                <a:lnTo>
                  <a:pt x="2264846" y="419100"/>
                </a:lnTo>
                <a:lnTo>
                  <a:pt x="2259232" y="419100"/>
                </a:lnTo>
                <a:lnTo>
                  <a:pt x="2257426" y="419100"/>
                </a:lnTo>
                <a:lnTo>
                  <a:pt x="2251812" y="419100"/>
                </a:lnTo>
                <a:lnTo>
                  <a:pt x="2245755" y="419100"/>
                </a:lnTo>
                <a:lnTo>
                  <a:pt x="2234462" y="419100"/>
                </a:lnTo>
                <a:lnTo>
                  <a:pt x="2224936" y="419100"/>
                </a:lnTo>
                <a:lnTo>
                  <a:pt x="2223726" y="419100"/>
                </a:lnTo>
                <a:lnTo>
                  <a:pt x="2218879" y="419100"/>
                </a:lnTo>
                <a:lnTo>
                  <a:pt x="2213265" y="419100"/>
                </a:lnTo>
                <a:lnTo>
                  <a:pt x="2209354" y="419100"/>
                </a:lnTo>
                <a:lnTo>
                  <a:pt x="2208143" y="419100"/>
                </a:lnTo>
                <a:lnTo>
                  <a:pt x="2202529" y="419100"/>
                </a:lnTo>
                <a:lnTo>
                  <a:pt x="2188157" y="419100"/>
                </a:lnTo>
                <a:lnTo>
                  <a:pt x="2177759" y="419100"/>
                </a:lnTo>
                <a:lnTo>
                  <a:pt x="2175653" y="419100"/>
                </a:lnTo>
                <a:lnTo>
                  <a:pt x="2168233" y="419100"/>
                </a:lnTo>
                <a:lnTo>
                  <a:pt x="2162176" y="419100"/>
                </a:lnTo>
                <a:lnTo>
                  <a:pt x="2160071" y="419100"/>
                </a:lnTo>
                <a:lnTo>
                  <a:pt x="2156562" y="419100"/>
                </a:lnTo>
                <a:lnTo>
                  <a:pt x="2152651" y="419100"/>
                </a:lnTo>
                <a:lnTo>
                  <a:pt x="2138874" y="419100"/>
                </a:lnTo>
                <a:lnTo>
                  <a:pt x="2131454" y="419100"/>
                </a:lnTo>
                <a:lnTo>
                  <a:pt x="2129686" y="419100"/>
                </a:lnTo>
                <a:lnTo>
                  <a:pt x="2120161" y="419100"/>
                </a:lnTo>
                <a:lnTo>
                  <a:pt x="2118950" y="419100"/>
                </a:lnTo>
                <a:lnTo>
                  <a:pt x="2114104" y="419100"/>
                </a:lnTo>
                <a:lnTo>
                  <a:pt x="2104578" y="419100"/>
                </a:lnTo>
                <a:lnTo>
                  <a:pt x="2103368" y="419100"/>
                </a:lnTo>
                <a:lnTo>
                  <a:pt x="2092907" y="419100"/>
                </a:lnTo>
                <a:lnTo>
                  <a:pt x="2082171" y="419100"/>
                </a:lnTo>
                <a:lnTo>
                  <a:pt x="2072983" y="419100"/>
                </a:lnTo>
                <a:lnTo>
                  <a:pt x="2070878" y="419100"/>
                </a:lnTo>
                <a:lnTo>
                  <a:pt x="2063458" y="419100"/>
                </a:lnTo>
                <a:lnTo>
                  <a:pt x="2057401" y="419100"/>
                </a:lnTo>
                <a:lnTo>
                  <a:pt x="2055295" y="419100"/>
                </a:lnTo>
                <a:lnTo>
                  <a:pt x="2047875" y="419100"/>
                </a:lnTo>
                <a:lnTo>
                  <a:pt x="2036204" y="419100"/>
                </a:lnTo>
                <a:lnTo>
                  <a:pt x="2024911" y="419100"/>
                </a:lnTo>
                <a:lnTo>
                  <a:pt x="2014175" y="419100"/>
                </a:lnTo>
                <a:lnTo>
                  <a:pt x="2009328" y="419100"/>
                </a:lnTo>
                <a:lnTo>
                  <a:pt x="1999803" y="419100"/>
                </a:lnTo>
                <a:lnTo>
                  <a:pt x="1998592" y="419100"/>
                </a:lnTo>
                <a:lnTo>
                  <a:pt x="1968208" y="419100"/>
                </a:lnTo>
                <a:lnTo>
                  <a:pt x="1952625" y="419100"/>
                </a:lnTo>
                <a:lnTo>
                  <a:pt x="1950520" y="419100"/>
                </a:lnTo>
                <a:lnTo>
                  <a:pt x="1943100" y="419100"/>
                </a:lnTo>
                <a:lnTo>
                  <a:pt x="1904553" y="419100"/>
                </a:lnTo>
                <a:lnTo>
                  <a:pt x="1893817" y="419100"/>
                </a:lnTo>
                <a:lnTo>
                  <a:pt x="1872512" y="419100"/>
                </a:lnTo>
                <a:lnTo>
                  <a:pt x="1847850" y="419100"/>
                </a:lnTo>
                <a:lnTo>
                  <a:pt x="1823229" y="419100"/>
                </a:lnTo>
                <a:lnTo>
                  <a:pt x="1815809" y="419100"/>
                </a:lnTo>
                <a:lnTo>
                  <a:pt x="1777262" y="419100"/>
                </a:lnTo>
                <a:lnTo>
                  <a:pt x="1766526" y="419100"/>
                </a:lnTo>
                <a:lnTo>
                  <a:pt x="1752154" y="419100"/>
                </a:lnTo>
                <a:lnTo>
                  <a:pt x="1720559" y="419100"/>
                </a:lnTo>
                <a:lnTo>
                  <a:pt x="1702871" y="419100"/>
                </a:lnTo>
                <a:lnTo>
                  <a:pt x="1695451" y="419100"/>
                </a:lnTo>
                <a:lnTo>
                  <a:pt x="1662961" y="419100"/>
                </a:lnTo>
                <a:lnTo>
                  <a:pt x="1656904" y="419100"/>
                </a:lnTo>
                <a:lnTo>
                  <a:pt x="1646168" y="419100"/>
                </a:lnTo>
                <a:lnTo>
                  <a:pt x="1613678" y="419100"/>
                </a:lnTo>
                <a:lnTo>
                  <a:pt x="1606258" y="419100"/>
                </a:lnTo>
                <a:lnTo>
                  <a:pt x="1600201" y="419100"/>
                </a:lnTo>
                <a:lnTo>
                  <a:pt x="1584616" y="419100"/>
                </a:lnTo>
                <a:lnTo>
                  <a:pt x="1567711" y="419100"/>
                </a:lnTo>
                <a:lnTo>
                  <a:pt x="1556975" y="419100"/>
                </a:lnTo>
                <a:lnTo>
                  <a:pt x="1542603" y="419100"/>
                </a:lnTo>
                <a:lnTo>
                  <a:pt x="1535333" y="419100"/>
                </a:lnTo>
                <a:lnTo>
                  <a:pt x="1527913" y="419100"/>
                </a:lnTo>
                <a:lnTo>
                  <a:pt x="1511008" y="419100"/>
                </a:lnTo>
                <a:lnTo>
                  <a:pt x="1493320" y="419100"/>
                </a:lnTo>
                <a:lnTo>
                  <a:pt x="1489366" y="419100"/>
                </a:lnTo>
                <a:lnTo>
                  <a:pt x="1485900" y="419100"/>
                </a:lnTo>
                <a:lnTo>
                  <a:pt x="1478630" y="419100"/>
                </a:lnTo>
                <a:lnTo>
                  <a:pt x="1464258" y="419100"/>
                </a:lnTo>
                <a:lnTo>
                  <a:pt x="1447353" y="419100"/>
                </a:lnTo>
                <a:lnTo>
                  <a:pt x="1436617" y="419100"/>
                </a:lnTo>
                <a:lnTo>
                  <a:pt x="1432663" y="419100"/>
                </a:lnTo>
                <a:lnTo>
                  <a:pt x="1414975" y="419100"/>
                </a:lnTo>
                <a:lnTo>
                  <a:pt x="1407555" y="419100"/>
                </a:lnTo>
                <a:lnTo>
                  <a:pt x="1390650" y="419100"/>
                </a:lnTo>
                <a:lnTo>
                  <a:pt x="1375065" y="419100"/>
                </a:lnTo>
                <a:lnTo>
                  <a:pt x="1369008" y="419100"/>
                </a:lnTo>
                <a:lnTo>
                  <a:pt x="1358272" y="419100"/>
                </a:lnTo>
                <a:lnTo>
                  <a:pt x="1325782" y="419100"/>
                </a:lnTo>
                <a:lnTo>
                  <a:pt x="1318362" y="419100"/>
                </a:lnTo>
                <a:lnTo>
                  <a:pt x="1312305" y="419100"/>
                </a:lnTo>
                <a:lnTo>
                  <a:pt x="1279815" y="419100"/>
                </a:lnTo>
                <a:lnTo>
                  <a:pt x="1269079" y="419100"/>
                </a:lnTo>
                <a:lnTo>
                  <a:pt x="1254707" y="419100"/>
                </a:lnTo>
                <a:lnTo>
                  <a:pt x="1223112" y="419100"/>
                </a:lnTo>
                <a:lnTo>
                  <a:pt x="1205424" y="419100"/>
                </a:lnTo>
                <a:lnTo>
                  <a:pt x="1198004" y="419100"/>
                </a:lnTo>
                <a:lnTo>
                  <a:pt x="1159457" y="419100"/>
                </a:lnTo>
                <a:lnTo>
                  <a:pt x="1148721" y="419100"/>
                </a:lnTo>
                <a:lnTo>
                  <a:pt x="1127416" y="419100"/>
                </a:lnTo>
                <a:lnTo>
                  <a:pt x="1102754" y="419100"/>
                </a:lnTo>
                <a:lnTo>
                  <a:pt x="1078133" y="419100"/>
                </a:lnTo>
                <a:lnTo>
                  <a:pt x="1070713" y="419100"/>
                </a:lnTo>
                <a:lnTo>
                  <a:pt x="1032166" y="419100"/>
                </a:lnTo>
                <a:lnTo>
                  <a:pt x="1021430" y="419100"/>
                </a:lnTo>
                <a:lnTo>
                  <a:pt x="1007058" y="419100"/>
                </a:lnTo>
                <a:lnTo>
                  <a:pt x="975463" y="419100"/>
                </a:lnTo>
                <a:lnTo>
                  <a:pt x="957775" y="419100"/>
                </a:lnTo>
                <a:lnTo>
                  <a:pt x="950355" y="419100"/>
                </a:lnTo>
                <a:lnTo>
                  <a:pt x="939062" y="419100"/>
                </a:lnTo>
                <a:lnTo>
                  <a:pt x="917865" y="419100"/>
                </a:lnTo>
                <a:lnTo>
                  <a:pt x="911808" y="419100"/>
                </a:lnTo>
                <a:lnTo>
                  <a:pt x="901072" y="419100"/>
                </a:lnTo>
                <a:lnTo>
                  <a:pt x="889779" y="419100"/>
                </a:lnTo>
                <a:lnTo>
                  <a:pt x="882359" y="419100"/>
                </a:lnTo>
                <a:lnTo>
                  <a:pt x="868582" y="419100"/>
                </a:lnTo>
                <a:lnTo>
                  <a:pt x="861162" y="419100"/>
                </a:lnTo>
                <a:lnTo>
                  <a:pt x="855105" y="419100"/>
                </a:lnTo>
                <a:lnTo>
                  <a:pt x="843812" y="419100"/>
                </a:lnTo>
                <a:lnTo>
                  <a:pt x="833076" y="419100"/>
                </a:lnTo>
                <a:lnTo>
                  <a:pt x="822615" y="419100"/>
                </a:lnTo>
                <a:lnTo>
                  <a:pt x="818704" y="419100"/>
                </a:lnTo>
                <a:lnTo>
                  <a:pt x="811879" y="419100"/>
                </a:lnTo>
                <a:lnTo>
                  <a:pt x="797507" y="419100"/>
                </a:lnTo>
                <a:lnTo>
                  <a:pt x="787109" y="419100"/>
                </a:lnTo>
                <a:lnTo>
                  <a:pt x="769421" y="419100"/>
                </a:lnTo>
                <a:lnTo>
                  <a:pt x="765912" y="419100"/>
                </a:lnTo>
                <a:lnTo>
                  <a:pt x="762001" y="419100"/>
                </a:lnTo>
                <a:lnTo>
                  <a:pt x="748224" y="419100"/>
                </a:lnTo>
                <a:lnTo>
                  <a:pt x="740804" y="419100"/>
                </a:lnTo>
                <a:lnTo>
                  <a:pt x="729511" y="419100"/>
                </a:lnTo>
                <a:lnTo>
                  <a:pt x="723454" y="419100"/>
                </a:lnTo>
                <a:lnTo>
                  <a:pt x="712718" y="419100"/>
                </a:lnTo>
                <a:lnTo>
                  <a:pt x="702257" y="419100"/>
                </a:lnTo>
                <a:lnTo>
                  <a:pt x="691521" y="419100"/>
                </a:lnTo>
                <a:lnTo>
                  <a:pt x="680228" y="419100"/>
                </a:lnTo>
                <a:lnTo>
                  <a:pt x="672808" y="419100"/>
                </a:lnTo>
                <a:lnTo>
                  <a:pt x="666751" y="419100"/>
                </a:lnTo>
                <a:lnTo>
                  <a:pt x="645554" y="419100"/>
                </a:lnTo>
                <a:lnTo>
                  <a:pt x="634261" y="419100"/>
                </a:lnTo>
                <a:lnTo>
                  <a:pt x="623525" y="419100"/>
                </a:lnTo>
                <a:lnTo>
                  <a:pt x="609153" y="419100"/>
                </a:lnTo>
                <a:lnTo>
                  <a:pt x="577558" y="419100"/>
                </a:lnTo>
                <a:lnTo>
                  <a:pt x="559870" y="419100"/>
                </a:lnTo>
                <a:lnTo>
                  <a:pt x="552450" y="419100"/>
                </a:lnTo>
                <a:lnTo>
                  <a:pt x="513903" y="419100"/>
                </a:lnTo>
                <a:lnTo>
                  <a:pt x="503167" y="419100"/>
                </a:lnTo>
                <a:lnTo>
                  <a:pt x="481862" y="419100"/>
                </a:lnTo>
                <a:lnTo>
                  <a:pt x="457200" y="419100"/>
                </a:lnTo>
                <a:lnTo>
                  <a:pt x="432579" y="419100"/>
                </a:lnTo>
                <a:lnTo>
                  <a:pt x="425159" y="419100"/>
                </a:lnTo>
                <a:lnTo>
                  <a:pt x="386612" y="419100"/>
                </a:lnTo>
                <a:lnTo>
                  <a:pt x="375876" y="419100"/>
                </a:lnTo>
                <a:lnTo>
                  <a:pt x="361504" y="419100"/>
                </a:lnTo>
                <a:lnTo>
                  <a:pt x="329909" y="419100"/>
                </a:lnTo>
                <a:lnTo>
                  <a:pt x="312221" y="419100"/>
                </a:lnTo>
                <a:lnTo>
                  <a:pt x="304801" y="419100"/>
                </a:lnTo>
                <a:lnTo>
                  <a:pt x="272311" y="419100"/>
                </a:lnTo>
                <a:lnTo>
                  <a:pt x="266254" y="419100"/>
                </a:lnTo>
                <a:lnTo>
                  <a:pt x="255518" y="419100"/>
                </a:lnTo>
                <a:lnTo>
                  <a:pt x="223028" y="419100"/>
                </a:lnTo>
                <a:lnTo>
                  <a:pt x="215608" y="419100"/>
                </a:lnTo>
                <a:lnTo>
                  <a:pt x="209551" y="419100"/>
                </a:lnTo>
                <a:lnTo>
                  <a:pt x="177061" y="419100"/>
                </a:lnTo>
                <a:lnTo>
                  <a:pt x="166325" y="419100"/>
                </a:lnTo>
                <a:lnTo>
                  <a:pt x="151953" y="419100"/>
                </a:lnTo>
                <a:lnTo>
                  <a:pt x="120358" y="419100"/>
                </a:lnTo>
                <a:lnTo>
                  <a:pt x="102670" y="419100"/>
                </a:lnTo>
                <a:lnTo>
                  <a:pt x="95250" y="419100"/>
                </a:lnTo>
                <a:lnTo>
                  <a:pt x="56703" y="419100"/>
                </a:lnTo>
                <a:lnTo>
                  <a:pt x="45967" y="419100"/>
                </a:lnTo>
                <a:lnTo>
                  <a:pt x="0" y="4191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080135" fontAlgn="auto"/>
            <a:endParaRPr lang="zh-CN" altLang="en-US" sz="3200" b="1" strike="noStrike" noProof="1">
              <a:solidFill>
                <a:schemeClr val="bg1"/>
              </a:solidFill>
              <a:latin typeface="Century Gothic" panose="020B0502020202020204" pitchFamily="34" charset="0"/>
            </a:endParaRPr>
          </a:p>
        </p:txBody>
      </p:sp>
      <p:grpSp>
        <p:nvGrpSpPr>
          <p:cNvPr id="27650" name="组合 16"/>
          <p:cNvGrpSpPr/>
          <p:nvPr/>
        </p:nvGrpSpPr>
        <p:grpSpPr>
          <a:xfrm>
            <a:off x="-390525" y="0"/>
            <a:ext cx="1417638" cy="723900"/>
            <a:chOff x="-391195" y="-1"/>
            <a:chExt cx="1697596" cy="866775"/>
          </a:xfrm>
        </p:grpSpPr>
        <p:sp>
          <p:nvSpPr>
            <p:cNvPr id="18" name="任意多边形 17"/>
            <p:cNvSpPr/>
            <p:nvPr/>
          </p:nvSpPr>
          <p:spPr>
            <a:xfrm>
              <a:off x="238265"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9" name="任意多边形 18"/>
            <p:cNvSpPr/>
            <p:nvPr/>
          </p:nvSpPr>
          <p:spPr>
            <a:xfrm>
              <a:off x="421807"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0" name="任意多边形 19"/>
            <p:cNvSpPr/>
            <p:nvPr/>
          </p:nvSpPr>
          <p:spPr>
            <a:xfrm>
              <a:off x="605349"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7" name="任意多边形 26"/>
            <p:cNvSpPr/>
            <p:nvPr/>
          </p:nvSpPr>
          <p:spPr>
            <a:xfrm>
              <a:off x="788891"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8" name="任意多边形 27"/>
            <p:cNvSpPr/>
            <p:nvPr/>
          </p:nvSpPr>
          <p:spPr>
            <a:xfrm>
              <a:off x="972434"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9" name="任意多边形 28"/>
            <p:cNvSpPr/>
            <p:nvPr/>
          </p:nvSpPr>
          <p:spPr>
            <a:xfrm>
              <a:off x="-391195" y="-1"/>
              <a:ext cx="779885" cy="866775"/>
            </a:xfrm>
            <a:custGeom>
              <a:avLst/>
              <a:gdLst>
                <a:gd name="connsiteX0" fmla="*/ 167467 w 602715"/>
                <a:gd name="connsiteY0" fmla="*/ 0 h 669866"/>
                <a:gd name="connsiteX1" fmla="*/ 240938 w 602715"/>
                <a:gd name="connsiteY1" fmla="*/ 0 h 669866"/>
                <a:gd name="connsiteX2" fmla="*/ 258098 w 602715"/>
                <a:gd name="connsiteY2" fmla="*/ 0 h 669866"/>
                <a:gd name="connsiteX3" fmla="*/ 319710 w 602715"/>
                <a:gd name="connsiteY3" fmla="*/ 0 h 669866"/>
                <a:gd name="connsiteX4" fmla="*/ 331569 w 602715"/>
                <a:gd name="connsiteY4" fmla="*/ 0 h 669866"/>
                <a:gd name="connsiteX5" fmla="*/ 359841 w 602715"/>
                <a:gd name="connsiteY5" fmla="*/ 0 h 669866"/>
                <a:gd name="connsiteX6" fmla="*/ 410341 w 602715"/>
                <a:gd name="connsiteY6" fmla="*/ 0 h 669866"/>
                <a:gd name="connsiteX7" fmla="*/ 433312 w 602715"/>
                <a:gd name="connsiteY7" fmla="*/ 0 h 669866"/>
                <a:gd name="connsiteX8" fmla="*/ 450472 w 602715"/>
                <a:gd name="connsiteY8" fmla="*/ 0 h 669866"/>
                <a:gd name="connsiteX9" fmla="*/ 512084 w 602715"/>
                <a:gd name="connsiteY9" fmla="*/ 0 h 669866"/>
                <a:gd name="connsiteX10" fmla="*/ 523943 w 602715"/>
                <a:gd name="connsiteY10" fmla="*/ 0 h 669866"/>
                <a:gd name="connsiteX11" fmla="*/ 602715 w 602715"/>
                <a:gd name="connsiteY11" fmla="*/ 0 h 669866"/>
                <a:gd name="connsiteX12" fmla="*/ 435248 w 602715"/>
                <a:gd name="connsiteY12" fmla="*/ 669866 h 669866"/>
                <a:gd name="connsiteX13" fmla="*/ 356476 w 602715"/>
                <a:gd name="connsiteY13" fmla="*/ 669866 h 669866"/>
                <a:gd name="connsiteX14" fmla="*/ 344617 w 602715"/>
                <a:gd name="connsiteY14" fmla="*/ 669866 h 669866"/>
                <a:gd name="connsiteX15" fmla="*/ 283005 w 602715"/>
                <a:gd name="connsiteY15" fmla="*/ 669866 h 669866"/>
                <a:gd name="connsiteX16" fmla="*/ 265845 w 602715"/>
                <a:gd name="connsiteY16" fmla="*/ 669866 h 669866"/>
                <a:gd name="connsiteX17" fmla="*/ 242874 w 602715"/>
                <a:gd name="connsiteY17" fmla="*/ 669866 h 669866"/>
                <a:gd name="connsiteX18" fmla="*/ 192374 w 602715"/>
                <a:gd name="connsiteY18" fmla="*/ 669866 h 669866"/>
                <a:gd name="connsiteX19" fmla="*/ 164102 w 602715"/>
                <a:gd name="connsiteY19" fmla="*/ 669866 h 669866"/>
                <a:gd name="connsiteX20" fmla="*/ 152243 w 602715"/>
                <a:gd name="connsiteY20" fmla="*/ 669866 h 669866"/>
                <a:gd name="connsiteX21" fmla="*/ 90631 w 602715"/>
                <a:gd name="connsiteY21" fmla="*/ 669866 h 669866"/>
                <a:gd name="connsiteX22" fmla="*/ 73471 w 602715"/>
                <a:gd name="connsiteY22" fmla="*/ 669866 h 669866"/>
                <a:gd name="connsiteX23" fmla="*/ 0 w 602715"/>
                <a:gd name="connsiteY23" fmla="*/ 669866 h 669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2715" h="669866">
                  <a:moveTo>
                    <a:pt x="167467" y="0"/>
                  </a:moveTo>
                  <a:lnTo>
                    <a:pt x="240938" y="0"/>
                  </a:lnTo>
                  <a:lnTo>
                    <a:pt x="258098" y="0"/>
                  </a:lnTo>
                  <a:lnTo>
                    <a:pt x="319710" y="0"/>
                  </a:lnTo>
                  <a:lnTo>
                    <a:pt x="331569" y="0"/>
                  </a:lnTo>
                  <a:lnTo>
                    <a:pt x="359841" y="0"/>
                  </a:lnTo>
                  <a:lnTo>
                    <a:pt x="410341" y="0"/>
                  </a:lnTo>
                  <a:lnTo>
                    <a:pt x="433312" y="0"/>
                  </a:lnTo>
                  <a:lnTo>
                    <a:pt x="450472" y="0"/>
                  </a:lnTo>
                  <a:lnTo>
                    <a:pt x="512084" y="0"/>
                  </a:lnTo>
                  <a:lnTo>
                    <a:pt x="523943" y="0"/>
                  </a:lnTo>
                  <a:lnTo>
                    <a:pt x="602715" y="0"/>
                  </a:lnTo>
                  <a:lnTo>
                    <a:pt x="435248" y="669866"/>
                  </a:lnTo>
                  <a:lnTo>
                    <a:pt x="356476" y="669866"/>
                  </a:lnTo>
                  <a:lnTo>
                    <a:pt x="344617" y="669866"/>
                  </a:lnTo>
                  <a:lnTo>
                    <a:pt x="283005" y="669866"/>
                  </a:lnTo>
                  <a:lnTo>
                    <a:pt x="265845" y="669866"/>
                  </a:lnTo>
                  <a:lnTo>
                    <a:pt x="242874" y="669866"/>
                  </a:lnTo>
                  <a:lnTo>
                    <a:pt x="192374" y="669866"/>
                  </a:lnTo>
                  <a:lnTo>
                    <a:pt x="164102" y="669866"/>
                  </a:lnTo>
                  <a:lnTo>
                    <a:pt x="152243" y="669866"/>
                  </a:lnTo>
                  <a:lnTo>
                    <a:pt x="90631" y="669866"/>
                  </a:lnTo>
                  <a:lnTo>
                    <a:pt x="73471" y="669866"/>
                  </a:lnTo>
                  <a:lnTo>
                    <a:pt x="0" y="66986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cxnSp>
        <p:nvCxnSpPr>
          <p:cNvPr id="30" name="直接连接符 29"/>
          <p:cNvCxnSpPr/>
          <p:nvPr/>
        </p:nvCxnSpPr>
        <p:spPr>
          <a:xfrm>
            <a:off x="1027113" y="549275"/>
            <a:ext cx="11164888"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图片 3" descr="C:\Users\jsnu\AppData\Local\Temp\WeChat Files\786172756e8abaccf0f560a4e887de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a:xfrm>
            <a:off x="1026795" y="723900"/>
            <a:ext cx="4598670" cy="5848350"/>
          </a:xfrm>
          <a:prstGeom prst="rect">
            <a:avLst/>
          </a:prstGeom>
          <a:noFill/>
          <a:ln>
            <a:noFill/>
          </a:ln>
        </p:spPr>
      </p:pic>
      <p:sp>
        <p:nvSpPr>
          <p:cNvPr id="100" name="文本框 99"/>
          <p:cNvSpPr txBox="1"/>
          <p:nvPr/>
        </p:nvSpPr>
        <p:spPr>
          <a:xfrm>
            <a:off x="6350635" y="1103948"/>
            <a:ext cx="5080000" cy="398780"/>
          </a:xfrm>
          <a:prstGeom prst="rect">
            <a:avLst/>
          </a:prstGeom>
          <a:noFill/>
          <a:ln w="9525">
            <a:noFill/>
          </a:ln>
        </p:spPr>
        <p:txBody>
          <a:bodyPr>
            <a:spAutoFit/>
          </a:bodyPr>
          <a:lstStyle/>
          <a:p>
            <a:r>
              <a:rPr lang="zh-CN" sz="2000" b="1">
                <a:latin typeface="微软雅黑" panose="020B0503020204020204" pitchFamily="34" charset="-122"/>
                <a:cs typeface="微软雅黑" panose="020B0503020204020204" pitchFamily="34" charset="-122"/>
              </a:rPr>
              <a:t>◄试验测试             ▼测试结果   </a:t>
            </a:r>
            <a:r>
              <a:rPr lang="zh-CN" sz="1600" b="1">
                <a:ea typeface="宋体" panose="02010600030101010101" pitchFamily="2" charset="-122"/>
              </a:rPr>
              <a:t>     </a:t>
            </a:r>
            <a:endParaRPr lang="zh-CN" altLang="en-US"/>
          </a:p>
        </p:txBody>
      </p:sp>
      <p:graphicFrame>
        <p:nvGraphicFramePr>
          <p:cNvPr id="4" name="表格 3"/>
          <p:cNvGraphicFramePr/>
          <p:nvPr>
            <p:custDataLst>
              <p:tags r:id="rId1"/>
            </p:custDataLst>
          </p:nvPr>
        </p:nvGraphicFramePr>
        <p:xfrm>
          <a:off x="5906453" y="1861820"/>
          <a:ext cx="5967095" cy="3919220"/>
        </p:xfrm>
        <a:graphic>
          <a:graphicData uri="http://schemas.openxmlformats.org/drawingml/2006/table">
            <a:tbl>
              <a:tblPr firstRow="1" bandRow="1">
                <a:tableStyleId>{5940675A-B579-460E-94D1-54222C63F5DA}</a:tableStyleId>
              </a:tblPr>
              <a:tblGrid>
                <a:gridCol w="561340">
                  <a:extLst>
                    <a:ext uri="{9D8B030D-6E8A-4147-A177-3AD203B41FA5}">
                      <a16:colId xmlns:a16="http://schemas.microsoft.com/office/drawing/2014/main" val="20000"/>
                    </a:ext>
                  </a:extLst>
                </a:gridCol>
                <a:gridCol w="1038225">
                  <a:extLst>
                    <a:ext uri="{9D8B030D-6E8A-4147-A177-3AD203B41FA5}">
                      <a16:colId xmlns:a16="http://schemas.microsoft.com/office/drawing/2014/main" val="20001"/>
                    </a:ext>
                  </a:extLst>
                </a:gridCol>
                <a:gridCol w="1063625">
                  <a:extLst>
                    <a:ext uri="{9D8B030D-6E8A-4147-A177-3AD203B41FA5}">
                      <a16:colId xmlns:a16="http://schemas.microsoft.com/office/drawing/2014/main" val="20002"/>
                    </a:ext>
                  </a:extLst>
                </a:gridCol>
                <a:gridCol w="1264285">
                  <a:extLst>
                    <a:ext uri="{9D8B030D-6E8A-4147-A177-3AD203B41FA5}">
                      <a16:colId xmlns:a16="http://schemas.microsoft.com/office/drawing/2014/main" val="20003"/>
                    </a:ext>
                  </a:extLst>
                </a:gridCol>
                <a:gridCol w="1212850">
                  <a:extLst>
                    <a:ext uri="{9D8B030D-6E8A-4147-A177-3AD203B41FA5}">
                      <a16:colId xmlns:a16="http://schemas.microsoft.com/office/drawing/2014/main" val="20004"/>
                    </a:ext>
                  </a:extLst>
                </a:gridCol>
                <a:gridCol w="826770">
                  <a:extLst>
                    <a:ext uri="{9D8B030D-6E8A-4147-A177-3AD203B41FA5}">
                      <a16:colId xmlns:a16="http://schemas.microsoft.com/office/drawing/2014/main" val="20005"/>
                    </a:ext>
                  </a:extLst>
                </a:gridCol>
              </a:tblGrid>
              <a:tr h="979805">
                <a:tc>
                  <a:txBody>
                    <a:bodyPr/>
                    <a:lstStyle/>
                    <a:p>
                      <a:pPr indent="0" algn="ctr">
                        <a:buNone/>
                      </a:pPr>
                      <a:r>
                        <a:rPr lang="en-US" sz="2000" b="1">
                          <a:solidFill>
                            <a:srgbClr val="000000"/>
                          </a:solidFill>
                          <a:latin typeface="新宋体" panose="02010609030101010101" charset="-122"/>
                          <a:ea typeface="新宋体" panose="02010609030101010101" charset="-122"/>
                          <a:cs typeface="宋体" panose="02010600030101010101" pitchFamily="2" charset="-122"/>
                        </a:rPr>
                        <a:t>序号</a:t>
                      </a:r>
                      <a:endParaRPr lang="en-US" altLang="en-US" sz="2000" b="1">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新宋体" panose="02010609030101010101" charset="-122"/>
                          <a:ea typeface="新宋体" panose="02010609030101010101" charset="-122"/>
                          <a:cs typeface="宋体" panose="02010600030101010101" pitchFamily="2" charset="-122"/>
                        </a:rPr>
                        <a:t>距离</a:t>
                      </a:r>
                      <a:endParaRPr lang="en-US" altLang="en-US" sz="2000" b="1">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新宋体" panose="02010609030101010101" charset="-122"/>
                          <a:ea typeface="新宋体" panose="02010609030101010101" charset="-122"/>
                          <a:cs typeface="宋体" panose="02010600030101010101" pitchFamily="2" charset="-122"/>
                        </a:rPr>
                        <a:t>速度</a:t>
                      </a:r>
                      <a:endParaRPr lang="en-US" altLang="en-US" sz="2000" b="1">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新宋体" panose="02010609030101010101" charset="-122"/>
                          <a:ea typeface="新宋体" panose="02010609030101010101" charset="-122"/>
                          <a:cs typeface="宋体" panose="02010600030101010101" pitchFamily="2" charset="-122"/>
                        </a:rPr>
                        <a:t>实现升降情况</a:t>
                      </a:r>
                      <a:endParaRPr lang="en-US" altLang="en-US" sz="2000" b="1">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新宋体" panose="02010609030101010101" charset="-122"/>
                          <a:ea typeface="新宋体" panose="02010609030101010101" charset="-122"/>
                          <a:cs typeface="宋体" panose="02010600030101010101" pitchFamily="2" charset="-122"/>
                        </a:rPr>
                        <a:t>可靠性</a:t>
                      </a:r>
                      <a:endParaRPr lang="en-US" altLang="en-US" sz="2000" b="1">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新宋体" panose="02010609030101010101" charset="-122"/>
                          <a:ea typeface="新宋体" panose="02010609030101010101" charset="-122"/>
                          <a:cs typeface="新宋体" panose="02010609030101010101" charset="-122"/>
                        </a:rPr>
                        <a:t>备 注</a:t>
                      </a:r>
                      <a:endParaRPr lang="en-US" altLang="en-US" sz="2000" b="1">
                        <a:solidFill>
                          <a:srgbClr val="000000"/>
                        </a:solidFill>
                        <a:latin typeface="新宋体" panose="02010609030101010101" charset="-122"/>
                        <a:ea typeface="新宋体" panose="02010609030101010101" charset="-122"/>
                        <a:cs typeface="新宋体" panose="02010609030101010101"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90855">
                <a:tc>
                  <a:txBody>
                    <a:bodyPr/>
                    <a:lstStyle/>
                    <a:p>
                      <a:pPr indent="0" algn="ctr">
                        <a:buNone/>
                      </a:pPr>
                      <a:r>
                        <a:rPr lang="en-US" sz="2000" b="0">
                          <a:solidFill>
                            <a:srgbClr val="000000"/>
                          </a:solidFill>
                          <a:latin typeface="新宋体" panose="02010609030101010101" charset="-122"/>
                          <a:ea typeface="新宋体" panose="02010609030101010101" charset="-122"/>
                          <a:cs typeface="宋体" panose="02010600030101010101" pitchFamily="2" charset="-122"/>
                        </a:rPr>
                        <a:t>1</a:t>
                      </a:r>
                      <a:endParaRPr lang="en-US" altLang="en-US" sz="2000" b="0">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新宋体" panose="02010609030101010101" charset="-122"/>
                          <a:ea typeface="新宋体" panose="02010609030101010101" charset="-122"/>
                          <a:cs typeface="宋体" panose="02010600030101010101" pitchFamily="2" charset="-122"/>
                        </a:rPr>
                        <a:t>0.5m</a:t>
                      </a:r>
                      <a:endParaRPr lang="en-US" altLang="en-US" sz="2000" b="0">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新宋体" panose="02010609030101010101" charset="-122"/>
                          <a:ea typeface="新宋体" panose="02010609030101010101" charset="-122"/>
                          <a:cs typeface="宋体" panose="02010600030101010101" pitchFamily="2" charset="-122"/>
                        </a:rPr>
                        <a:t>5km/h</a:t>
                      </a:r>
                      <a:endParaRPr lang="en-US" altLang="en-US" sz="2000" b="0">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新宋体" panose="02010609030101010101" charset="-122"/>
                          <a:ea typeface="新宋体" panose="02010609030101010101" charset="-122"/>
                          <a:cs typeface="宋体" panose="02010600030101010101" pitchFamily="2" charset="-122"/>
                        </a:rPr>
                        <a:t>实现</a:t>
                      </a:r>
                      <a:endParaRPr lang="en-US" altLang="en-US" sz="2000" b="1">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新宋体" panose="02010609030101010101" charset="-122"/>
                          <a:ea typeface="新宋体" panose="02010609030101010101" charset="-122"/>
                          <a:cs typeface="黑体" panose="02010609060101010101" charset="-122"/>
                        </a:rPr>
                        <a:t>√</a:t>
                      </a:r>
                      <a:endParaRPr lang="en-US" altLang="en-US" sz="2000" b="1">
                        <a:solidFill>
                          <a:srgbClr val="000000"/>
                        </a:solidFill>
                        <a:latin typeface="新宋体" panose="02010609030101010101" charset="-122"/>
                        <a:ea typeface="新宋体" panose="02010609030101010101" charset="-122"/>
                        <a:cs typeface="黑体" panose="02010609060101010101"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新宋体" panose="02010609030101010101" charset="-122"/>
                          <a:ea typeface="新宋体" panose="02010609030101010101" charset="-122"/>
                          <a:cs typeface="宋体" panose="02010600030101010101" pitchFamily="2" charset="-122"/>
                        </a:rPr>
                        <a:t> </a:t>
                      </a:r>
                      <a:endParaRPr lang="en-US" altLang="en-US" sz="2000" b="1">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8950">
                <a:tc>
                  <a:txBody>
                    <a:bodyPr/>
                    <a:lstStyle/>
                    <a:p>
                      <a:pPr indent="0" algn="ctr">
                        <a:buNone/>
                      </a:pPr>
                      <a:r>
                        <a:rPr lang="en-US" sz="2000" b="0">
                          <a:solidFill>
                            <a:srgbClr val="000000"/>
                          </a:solidFill>
                          <a:latin typeface="新宋体" panose="02010609030101010101" charset="-122"/>
                          <a:ea typeface="新宋体" panose="02010609030101010101" charset="-122"/>
                          <a:cs typeface="宋体" panose="02010600030101010101" pitchFamily="2" charset="-122"/>
                        </a:rPr>
                        <a:t>2</a:t>
                      </a:r>
                      <a:endParaRPr lang="en-US" altLang="en-US" sz="2000" b="0">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新宋体" panose="02010609030101010101" charset="-122"/>
                          <a:ea typeface="新宋体" panose="02010609030101010101" charset="-122"/>
                          <a:cs typeface="宋体" panose="02010600030101010101" pitchFamily="2" charset="-122"/>
                        </a:rPr>
                        <a:t>1.0m</a:t>
                      </a:r>
                      <a:endParaRPr lang="en-US" altLang="en-US" sz="2000" b="0">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新宋体" panose="02010609030101010101" charset="-122"/>
                          <a:ea typeface="新宋体" panose="02010609030101010101" charset="-122"/>
                          <a:cs typeface="宋体" panose="02010600030101010101" pitchFamily="2" charset="-122"/>
                        </a:rPr>
                        <a:t>5km/h</a:t>
                      </a:r>
                      <a:endParaRPr lang="en-US" altLang="en-US" sz="2000" b="0">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新宋体" panose="02010609030101010101" charset="-122"/>
                          <a:ea typeface="新宋体" panose="02010609030101010101" charset="-122"/>
                          <a:cs typeface="宋体" panose="02010600030101010101" pitchFamily="2" charset="-122"/>
                        </a:rPr>
                        <a:t>实现</a:t>
                      </a:r>
                      <a:endParaRPr lang="en-US" altLang="en-US" sz="2000" b="1">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新宋体" panose="02010609030101010101" charset="-122"/>
                          <a:ea typeface="新宋体" panose="02010609030101010101" charset="-122"/>
                          <a:cs typeface="黑体" panose="02010609060101010101" charset="-122"/>
                        </a:rPr>
                        <a:t>√</a:t>
                      </a:r>
                      <a:endParaRPr lang="en-US" altLang="en-US" sz="2000" b="1">
                        <a:solidFill>
                          <a:srgbClr val="000000"/>
                        </a:solidFill>
                        <a:latin typeface="新宋体" panose="02010609030101010101" charset="-122"/>
                        <a:ea typeface="新宋体" panose="02010609030101010101" charset="-122"/>
                        <a:cs typeface="黑体" panose="02010609060101010101"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新宋体" panose="02010609030101010101" charset="-122"/>
                          <a:ea typeface="新宋体" panose="02010609030101010101" charset="-122"/>
                          <a:cs typeface="宋体" panose="02010600030101010101" pitchFamily="2" charset="-122"/>
                        </a:rPr>
                        <a:t> </a:t>
                      </a:r>
                      <a:endParaRPr lang="en-US" altLang="en-US" sz="2000" b="1">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90855">
                <a:tc>
                  <a:txBody>
                    <a:bodyPr/>
                    <a:lstStyle/>
                    <a:p>
                      <a:pPr indent="0" algn="ctr">
                        <a:buNone/>
                      </a:pPr>
                      <a:r>
                        <a:rPr lang="en-US" sz="2000" b="0">
                          <a:solidFill>
                            <a:srgbClr val="000000"/>
                          </a:solidFill>
                          <a:latin typeface="新宋体" panose="02010609030101010101" charset="-122"/>
                          <a:ea typeface="新宋体" panose="02010609030101010101" charset="-122"/>
                          <a:cs typeface="宋体" panose="02010600030101010101" pitchFamily="2" charset="-122"/>
                        </a:rPr>
                        <a:t>3</a:t>
                      </a:r>
                      <a:endParaRPr lang="en-US" altLang="en-US" sz="2000" b="0">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新宋体" panose="02010609030101010101" charset="-122"/>
                          <a:ea typeface="新宋体" panose="02010609030101010101" charset="-122"/>
                          <a:cs typeface="宋体" panose="02010600030101010101" pitchFamily="2" charset="-122"/>
                        </a:rPr>
                        <a:t>1.5m</a:t>
                      </a:r>
                      <a:endParaRPr lang="en-US" altLang="en-US" sz="2000" b="0">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新宋体" panose="02010609030101010101" charset="-122"/>
                          <a:ea typeface="新宋体" panose="02010609030101010101" charset="-122"/>
                          <a:cs typeface="宋体" panose="02010600030101010101" pitchFamily="2" charset="-122"/>
                        </a:rPr>
                        <a:t>10km/h</a:t>
                      </a:r>
                      <a:endParaRPr lang="en-US" altLang="en-US" sz="2000" b="0">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新宋体" panose="02010609030101010101" charset="-122"/>
                          <a:ea typeface="新宋体" panose="02010609030101010101" charset="-122"/>
                          <a:cs typeface="宋体" panose="02010600030101010101" pitchFamily="2" charset="-122"/>
                        </a:rPr>
                        <a:t>实现</a:t>
                      </a:r>
                      <a:endParaRPr lang="en-US" altLang="en-US" sz="2000" b="1">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新宋体" panose="02010609030101010101" charset="-122"/>
                          <a:ea typeface="新宋体" panose="02010609030101010101" charset="-122"/>
                          <a:cs typeface="黑体" panose="02010609060101010101" charset="-122"/>
                        </a:rPr>
                        <a:t>√</a:t>
                      </a:r>
                      <a:endParaRPr lang="en-US" altLang="en-US" sz="2000" b="1">
                        <a:solidFill>
                          <a:srgbClr val="000000"/>
                        </a:solidFill>
                        <a:latin typeface="新宋体" panose="02010609030101010101" charset="-122"/>
                        <a:ea typeface="新宋体" panose="02010609030101010101" charset="-122"/>
                        <a:cs typeface="黑体" panose="02010609060101010101"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新宋体" panose="02010609030101010101" charset="-122"/>
                          <a:ea typeface="新宋体" panose="02010609030101010101" charset="-122"/>
                          <a:cs typeface="宋体" panose="02010600030101010101" pitchFamily="2" charset="-122"/>
                        </a:rPr>
                        <a:t> </a:t>
                      </a:r>
                      <a:endParaRPr lang="en-US" altLang="en-US" sz="2000" b="1">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88950">
                <a:tc>
                  <a:txBody>
                    <a:bodyPr/>
                    <a:lstStyle/>
                    <a:p>
                      <a:pPr indent="0" algn="ctr">
                        <a:buNone/>
                      </a:pPr>
                      <a:r>
                        <a:rPr lang="en-US" sz="2000" b="0">
                          <a:solidFill>
                            <a:srgbClr val="000000"/>
                          </a:solidFill>
                          <a:latin typeface="新宋体" panose="02010609030101010101" charset="-122"/>
                          <a:ea typeface="新宋体" panose="02010609030101010101" charset="-122"/>
                          <a:cs typeface="宋体" panose="02010600030101010101" pitchFamily="2" charset="-122"/>
                        </a:rPr>
                        <a:t>4</a:t>
                      </a:r>
                      <a:endParaRPr lang="en-US" altLang="en-US" sz="2000" b="0">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新宋体" panose="02010609030101010101" charset="-122"/>
                          <a:ea typeface="新宋体" panose="02010609030101010101" charset="-122"/>
                          <a:cs typeface="宋体" panose="02010600030101010101" pitchFamily="2" charset="-122"/>
                        </a:rPr>
                        <a:t>2.0m</a:t>
                      </a:r>
                      <a:endParaRPr lang="en-US" altLang="en-US" sz="2000" b="0">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新宋体" panose="02010609030101010101" charset="-122"/>
                          <a:ea typeface="新宋体" panose="02010609030101010101" charset="-122"/>
                          <a:cs typeface="宋体" panose="02010600030101010101" pitchFamily="2" charset="-122"/>
                        </a:rPr>
                        <a:t>10km/h</a:t>
                      </a:r>
                      <a:endParaRPr lang="en-US" altLang="en-US" sz="2000" b="0">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新宋体" panose="02010609030101010101" charset="-122"/>
                          <a:ea typeface="新宋体" panose="02010609030101010101" charset="-122"/>
                          <a:cs typeface="宋体" panose="02010600030101010101" pitchFamily="2" charset="-122"/>
                        </a:rPr>
                        <a:t>实现</a:t>
                      </a:r>
                      <a:endParaRPr lang="en-US" altLang="en-US" sz="2000" b="1">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新宋体" panose="02010609030101010101" charset="-122"/>
                          <a:ea typeface="新宋体" panose="02010609030101010101" charset="-122"/>
                          <a:cs typeface="黑体" panose="02010609060101010101" charset="-122"/>
                        </a:rPr>
                        <a:t>√</a:t>
                      </a:r>
                      <a:endParaRPr lang="en-US" altLang="en-US" sz="2000" b="1">
                        <a:solidFill>
                          <a:srgbClr val="000000"/>
                        </a:solidFill>
                        <a:latin typeface="新宋体" panose="02010609030101010101" charset="-122"/>
                        <a:ea typeface="新宋体" panose="02010609030101010101" charset="-122"/>
                        <a:cs typeface="黑体" panose="02010609060101010101"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新宋体" panose="02010609030101010101" charset="-122"/>
                          <a:ea typeface="新宋体" panose="02010609030101010101" charset="-122"/>
                          <a:cs typeface="宋体" panose="02010600030101010101" pitchFamily="2" charset="-122"/>
                        </a:rPr>
                        <a:t> </a:t>
                      </a:r>
                      <a:endParaRPr lang="en-US" altLang="en-US" sz="2000" b="1">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90855">
                <a:tc>
                  <a:txBody>
                    <a:bodyPr/>
                    <a:lstStyle/>
                    <a:p>
                      <a:pPr indent="0" algn="ctr">
                        <a:buNone/>
                      </a:pPr>
                      <a:r>
                        <a:rPr lang="en-US" sz="2000" b="0">
                          <a:solidFill>
                            <a:srgbClr val="000000"/>
                          </a:solidFill>
                          <a:latin typeface="新宋体" panose="02010609030101010101" charset="-122"/>
                          <a:ea typeface="新宋体" panose="02010609030101010101" charset="-122"/>
                          <a:cs typeface="宋体" panose="02010600030101010101" pitchFamily="2" charset="-122"/>
                        </a:rPr>
                        <a:t>5</a:t>
                      </a:r>
                      <a:endParaRPr lang="en-US" altLang="en-US" sz="2000" b="0">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新宋体" panose="02010609030101010101" charset="-122"/>
                          <a:ea typeface="新宋体" panose="02010609030101010101" charset="-122"/>
                          <a:cs typeface="宋体" panose="02010600030101010101" pitchFamily="2" charset="-122"/>
                        </a:rPr>
                        <a:t>1.5m</a:t>
                      </a:r>
                      <a:endParaRPr lang="en-US" altLang="en-US" sz="2000" b="0">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新宋体" panose="02010609030101010101" charset="-122"/>
                          <a:ea typeface="新宋体" panose="02010609030101010101" charset="-122"/>
                          <a:cs typeface="宋体" panose="02010600030101010101" pitchFamily="2" charset="-122"/>
                        </a:rPr>
                        <a:t>15km/h</a:t>
                      </a:r>
                      <a:endParaRPr lang="en-US" altLang="en-US" sz="2000" b="0">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新宋体" panose="02010609030101010101" charset="-122"/>
                          <a:ea typeface="新宋体" panose="02010609030101010101" charset="-122"/>
                          <a:cs typeface="宋体" panose="02010600030101010101" pitchFamily="2" charset="-122"/>
                        </a:rPr>
                        <a:t>实现</a:t>
                      </a:r>
                      <a:endParaRPr lang="en-US" altLang="en-US" sz="2000" b="1">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新宋体" panose="02010609030101010101" charset="-122"/>
                          <a:ea typeface="新宋体" panose="02010609030101010101" charset="-122"/>
                          <a:cs typeface="黑体" panose="02010609060101010101" charset="-122"/>
                        </a:rPr>
                        <a:t>√</a:t>
                      </a:r>
                      <a:endParaRPr lang="en-US" altLang="en-US" sz="2000" b="1">
                        <a:solidFill>
                          <a:srgbClr val="000000"/>
                        </a:solidFill>
                        <a:latin typeface="新宋体" panose="02010609030101010101" charset="-122"/>
                        <a:ea typeface="新宋体" panose="02010609030101010101" charset="-122"/>
                        <a:cs typeface="黑体" panose="02010609060101010101"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新宋体" panose="02010609030101010101" charset="-122"/>
                          <a:ea typeface="新宋体" panose="02010609030101010101" charset="-122"/>
                          <a:cs typeface="宋体" panose="02010600030101010101" pitchFamily="2" charset="-122"/>
                        </a:rPr>
                        <a:t> </a:t>
                      </a:r>
                      <a:endParaRPr lang="en-US" altLang="en-US" sz="2000" b="1">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88950">
                <a:tc>
                  <a:txBody>
                    <a:bodyPr/>
                    <a:lstStyle/>
                    <a:p>
                      <a:pPr indent="0" algn="ctr">
                        <a:buNone/>
                      </a:pPr>
                      <a:r>
                        <a:rPr lang="en-US" sz="2000" b="0">
                          <a:solidFill>
                            <a:srgbClr val="000000"/>
                          </a:solidFill>
                          <a:latin typeface="新宋体" panose="02010609030101010101" charset="-122"/>
                          <a:ea typeface="新宋体" panose="02010609030101010101" charset="-122"/>
                          <a:cs typeface="宋体" panose="02010600030101010101" pitchFamily="2" charset="-122"/>
                        </a:rPr>
                        <a:t>6</a:t>
                      </a:r>
                      <a:endParaRPr lang="en-US" altLang="en-US" sz="2000" b="0">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新宋体" panose="02010609030101010101" charset="-122"/>
                          <a:ea typeface="新宋体" panose="02010609030101010101" charset="-122"/>
                          <a:cs typeface="宋体" panose="02010600030101010101" pitchFamily="2" charset="-122"/>
                        </a:rPr>
                        <a:t>...</a:t>
                      </a:r>
                      <a:endParaRPr lang="en-US" altLang="en-US" sz="2000" b="0">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新宋体" panose="02010609030101010101" charset="-122"/>
                          <a:ea typeface="新宋体" panose="02010609030101010101" charset="-122"/>
                          <a:cs typeface="宋体" panose="02010600030101010101" pitchFamily="2" charset="-122"/>
                        </a:rPr>
                        <a:t>...</a:t>
                      </a:r>
                      <a:endParaRPr lang="en-US" altLang="en-US" sz="2000" b="0">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新宋体" panose="02010609030101010101" charset="-122"/>
                          <a:ea typeface="新宋体" panose="02010609030101010101" charset="-122"/>
                          <a:cs typeface="宋体" panose="02010600030101010101" pitchFamily="2" charset="-122"/>
                        </a:rPr>
                        <a:t>...</a:t>
                      </a:r>
                      <a:endParaRPr lang="en-US" altLang="en-US" sz="2000" b="0">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新宋体" panose="02010609030101010101" charset="-122"/>
                          <a:ea typeface="新宋体" panose="02010609030101010101" charset="-122"/>
                          <a:cs typeface="宋体" panose="02010600030101010101" pitchFamily="2" charset="-122"/>
                        </a:rPr>
                        <a:t>...</a:t>
                      </a:r>
                      <a:endParaRPr lang="en-US" altLang="en-US" sz="2000" b="0">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新宋体" panose="02010609030101010101" charset="-122"/>
                          <a:ea typeface="新宋体" panose="02010609030101010101" charset="-122"/>
                          <a:cs typeface="宋体" panose="02010600030101010101" pitchFamily="2" charset="-122"/>
                        </a:rPr>
                        <a:t>...</a:t>
                      </a:r>
                      <a:endParaRPr lang="en-US" altLang="en-US" sz="2000" b="0">
                        <a:solidFill>
                          <a:srgbClr val="000000"/>
                        </a:solidFill>
                        <a:latin typeface="新宋体" panose="02010609030101010101" charset="-122"/>
                        <a:ea typeface="新宋体" panose="02010609030101010101"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Tree>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矩形 107"/>
          <p:cNvSpPr/>
          <p:nvPr/>
        </p:nvSpPr>
        <p:spPr>
          <a:xfrm>
            <a:off x="2747222" y="583699"/>
            <a:ext cx="7530634" cy="1512978"/>
          </a:xfrm>
          <a:prstGeom prst="rect">
            <a:avLst/>
          </a:prstGeom>
          <a:ln>
            <a:noFill/>
          </a:ln>
        </p:spPr>
        <p:txBody>
          <a:bodyPr wrap="square">
            <a:spAutoFit/>
            <a:scene3d>
              <a:camera prst="orthographicFront"/>
              <a:lightRig rig="threePt" dir="t"/>
            </a:scene3d>
            <a:sp3d contourW="12700"/>
          </a:bodyPr>
          <a:lstStyle/>
          <a:p>
            <a:pPr algn="ctr" fontAlgn="auto">
              <a:lnSpc>
                <a:spcPct val="120000"/>
              </a:lnSpc>
            </a:pPr>
            <a:r>
              <a:rPr lang="zh-CN" altLang="zh-CN" sz="4400" b="1" dirty="0">
                <a:solidFill>
                  <a:schemeClr val="accent1"/>
                </a:solidFill>
                <a:ea typeface="+mn-ea"/>
                <a:cs typeface="Times New Roman" panose="02020603050405020304" pitchFamily="18" charset="0"/>
              </a:rPr>
              <a:t>研究性学习课题成果</a:t>
            </a:r>
            <a:r>
              <a:rPr lang="en-US" altLang="zh-CN" sz="4400" b="1" dirty="0" smtClean="0">
                <a:solidFill>
                  <a:schemeClr val="accent1"/>
                </a:solidFill>
                <a:ea typeface="+mn-ea"/>
                <a:cs typeface="Times New Roman" panose="02020603050405020304" pitchFamily="18" charset="0"/>
              </a:rPr>
              <a:t>-</a:t>
            </a:r>
          </a:p>
          <a:p>
            <a:pPr algn="ctr" fontAlgn="auto">
              <a:lnSpc>
                <a:spcPct val="120000"/>
              </a:lnSpc>
            </a:pPr>
            <a:r>
              <a:rPr lang="zh-CN" altLang="zh-CN" sz="3600" b="1" dirty="0" smtClean="0">
                <a:solidFill>
                  <a:schemeClr val="accent1"/>
                </a:solidFill>
                <a:ea typeface="+mn-ea"/>
                <a:cs typeface="Times New Roman" panose="02020603050405020304" pitchFamily="18" charset="0"/>
              </a:rPr>
              <a:t>物</a:t>
            </a:r>
            <a:r>
              <a:rPr lang="zh-CN" altLang="zh-CN" sz="3600" b="1" dirty="0">
                <a:solidFill>
                  <a:schemeClr val="accent1"/>
                </a:solidFill>
                <a:ea typeface="+mn-ea"/>
                <a:cs typeface="Times New Roman" panose="02020603050405020304" pitchFamily="18" charset="0"/>
              </a:rPr>
              <a:t>联网环境下智能家居的未来</a:t>
            </a:r>
            <a:r>
              <a:rPr lang="zh-CN" altLang="zh-CN" sz="3600" b="1" dirty="0" smtClean="0">
                <a:solidFill>
                  <a:schemeClr val="accent1"/>
                </a:solidFill>
                <a:ea typeface="+mn-ea"/>
                <a:cs typeface="Times New Roman" panose="02020603050405020304" pitchFamily="18" charset="0"/>
              </a:rPr>
              <a:t>发展</a:t>
            </a:r>
            <a:endParaRPr lang="zh-CN" altLang="en-US" sz="3600" b="1" dirty="0">
              <a:solidFill>
                <a:schemeClr val="accent1"/>
              </a:solidFill>
              <a:ea typeface="+mn-ea"/>
              <a:cs typeface="Times New Roman" panose="02020603050405020304" pitchFamily="18" charset="0"/>
              <a:sym typeface="+mn-ea"/>
            </a:endParaRPr>
          </a:p>
        </p:txBody>
      </p:sp>
      <p:pic>
        <p:nvPicPr>
          <p:cNvPr id="51" name="图片 50"/>
          <p:cNvPicPr/>
          <p:nvPr/>
        </p:nvPicPr>
        <p:blipFill rotWithShape="1">
          <a:blip r:embed="rId3"/>
          <a:srcRect t="10550" r="1216"/>
          <a:stretch/>
        </p:blipFill>
        <p:spPr bwMode="auto">
          <a:xfrm>
            <a:off x="1611124" y="2232560"/>
            <a:ext cx="8821112" cy="3669475"/>
          </a:xfrm>
          <a:prstGeom prst="rect">
            <a:avLst/>
          </a:prstGeom>
          <a:ln>
            <a:noFill/>
          </a:ln>
          <a:extLst>
            <a:ext uri="{53640926-AAD7-44D8-BBD7-CCE9431645EC}">
              <a14:shadowObscured xmlns:a14="http://schemas.microsoft.com/office/drawing/2010/main"/>
            </a:ext>
          </a:extLst>
        </p:spPr>
      </p:pic>
      <p:sp>
        <p:nvSpPr>
          <p:cNvPr id="52" name="任意多边形 51"/>
          <p:cNvSpPr/>
          <p:nvPr/>
        </p:nvSpPr>
        <p:spPr>
          <a:xfrm>
            <a:off x="-65087" y="12700"/>
            <a:ext cx="5399088" cy="549275"/>
          </a:xfrm>
          <a:custGeom>
            <a:avLst/>
            <a:gdLst>
              <a:gd name="connsiteX0" fmla="*/ 104775 w 5032666"/>
              <a:gd name="connsiteY0" fmla="*/ 0 h 419100"/>
              <a:gd name="connsiteX1" fmla="*/ 150742 w 5032666"/>
              <a:gd name="connsiteY1" fmla="*/ 0 h 419100"/>
              <a:gd name="connsiteX2" fmla="*/ 161478 w 5032666"/>
              <a:gd name="connsiteY2" fmla="*/ 0 h 419100"/>
              <a:gd name="connsiteX3" fmla="*/ 200025 w 5032666"/>
              <a:gd name="connsiteY3" fmla="*/ 0 h 419100"/>
              <a:gd name="connsiteX4" fmla="*/ 207445 w 5032666"/>
              <a:gd name="connsiteY4" fmla="*/ 0 h 419100"/>
              <a:gd name="connsiteX5" fmla="*/ 225133 w 5032666"/>
              <a:gd name="connsiteY5" fmla="*/ 0 h 419100"/>
              <a:gd name="connsiteX6" fmla="*/ 256728 w 5032666"/>
              <a:gd name="connsiteY6" fmla="*/ 0 h 419100"/>
              <a:gd name="connsiteX7" fmla="*/ 271100 w 5032666"/>
              <a:gd name="connsiteY7" fmla="*/ 0 h 419100"/>
              <a:gd name="connsiteX8" fmla="*/ 281836 w 5032666"/>
              <a:gd name="connsiteY8" fmla="*/ 0 h 419100"/>
              <a:gd name="connsiteX9" fmla="*/ 314326 w 5032666"/>
              <a:gd name="connsiteY9" fmla="*/ 0 h 419100"/>
              <a:gd name="connsiteX10" fmla="*/ 320383 w 5032666"/>
              <a:gd name="connsiteY10" fmla="*/ 0 h 419100"/>
              <a:gd name="connsiteX11" fmla="*/ 327803 w 5032666"/>
              <a:gd name="connsiteY11" fmla="*/ 0 h 419100"/>
              <a:gd name="connsiteX12" fmla="*/ 360293 w 5032666"/>
              <a:gd name="connsiteY12" fmla="*/ 0 h 419100"/>
              <a:gd name="connsiteX13" fmla="*/ 371029 w 5032666"/>
              <a:gd name="connsiteY13" fmla="*/ 0 h 419100"/>
              <a:gd name="connsiteX14" fmla="*/ 377086 w 5032666"/>
              <a:gd name="connsiteY14" fmla="*/ 0 h 419100"/>
              <a:gd name="connsiteX15" fmla="*/ 409576 w 5032666"/>
              <a:gd name="connsiteY15" fmla="*/ 0 h 419100"/>
              <a:gd name="connsiteX16" fmla="*/ 416996 w 5032666"/>
              <a:gd name="connsiteY16" fmla="*/ 0 h 419100"/>
              <a:gd name="connsiteX17" fmla="*/ 434684 w 5032666"/>
              <a:gd name="connsiteY17" fmla="*/ 0 h 419100"/>
              <a:gd name="connsiteX18" fmla="*/ 466279 w 5032666"/>
              <a:gd name="connsiteY18" fmla="*/ 0 h 419100"/>
              <a:gd name="connsiteX19" fmla="*/ 480651 w 5032666"/>
              <a:gd name="connsiteY19" fmla="*/ 0 h 419100"/>
              <a:gd name="connsiteX20" fmla="*/ 491387 w 5032666"/>
              <a:gd name="connsiteY20" fmla="*/ 0 h 419100"/>
              <a:gd name="connsiteX21" fmla="*/ 529934 w 5032666"/>
              <a:gd name="connsiteY21" fmla="*/ 0 h 419100"/>
              <a:gd name="connsiteX22" fmla="*/ 537354 w 5032666"/>
              <a:gd name="connsiteY22" fmla="*/ 0 h 419100"/>
              <a:gd name="connsiteX23" fmla="*/ 561975 w 5032666"/>
              <a:gd name="connsiteY23" fmla="*/ 0 h 419100"/>
              <a:gd name="connsiteX24" fmla="*/ 586637 w 5032666"/>
              <a:gd name="connsiteY24" fmla="*/ 0 h 419100"/>
              <a:gd name="connsiteX25" fmla="*/ 607942 w 5032666"/>
              <a:gd name="connsiteY25" fmla="*/ 0 h 419100"/>
              <a:gd name="connsiteX26" fmla="*/ 618678 w 5032666"/>
              <a:gd name="connsiteY26" fmla="*/ 0 h 419100"/>
              <a:gd name="connsiteX27" fmla="*/ 657225 w 5032666"/>
              <a:gd name="connsiteY27" fmla="*/ 0 h 419100"/>
              <a:gd name="connsiteX28" fmla="*/ 664645 w 5032666"/>
              <a:gd name="connsiteY28" fmla="*/ 0 h 419100"/>
              <a:gd name="connsiteX29" fmla="*/ 682333 w 5032666"/>
              <a:gd name="connsiteY29" fmla="*/ 0 h 419100"/>
              <a:gd name="connsiteX30" fmla="*/ 713928 w 5032666"/>
              <a:gd name="connsiteY30" fmla="*/ 0 h 419100"/>
              <a:gd name="connsiteX31" fmla="*/ 728300 w 5032666"/>
              <a:gd name="connsiteY31" fmla="*/ 0 h 419100"/>
              <a:gd name="connsiteX32" fmla="*/ 739036 w 5032666"/>
              <a:gd name="connsiteY32" fmla="*/ 0 h 419100"/>
              <a:gd name="connsiteX33" fmla="*/ 750329 w 5032666"/>
              <a:gd name="connsiteY33" fmla="*/ 0 h 419100"/>
              <a:gd name="connsiteX34" fmla="*/ 771526 w 5032666"/>
              <a:gd name="connsiteY34" fmla="*/ 0 h 419100"/>
              <a:gd name="connsiteX35" fmla="*/ 777583 w 5032666"/>
              <a:gd name="connsiteY35" fmla="*/ 0 h 419100"/>
              <a:gd name="connsiteX36" fmla="*/ 785003 w 5032666"/>
              <a:gd name="connsiteY36" fmla="*/ 0 h 419100"/>
              <a:gd name="connsiteX37" fmla="*/ 796296 w 5032666"/>
              <a:gd name="connsiteY37" fmla="*/ 0 h 419100"/>
              <a:gd name="connsiteX38" fmla="*/ 807032 w 5032666"/>
              <a:gd name="connsiteY38" fmla="*/ 0 h 419100"/>
              <a:gd name="connsiteX39" fmla="*/ 817493 w 5032666"/>
              <a:gd name="connsiteY39" fmla="*/ 0 h 419100"/>
              <a:gd name="connsiteX40" fmla="*/ 828229 w 5032666"/>
              <a:gd name="connsiteY40" fmla="*/ 0 h 419100"/>
              <a:gd name="connsiteX41" fmla="*/ 834286 w 5032666"/>
              <a:gd name="connsiteY41" fmla="*/ 0 h 419100"/>
              <a:gd name="connsiteX42" fmla="*/ 845579 w 5032666"/>
              <a:gd name="connsiteY42" fmla="*/ 0 h 419100"/>
              <a:gd name="connsiteX43" fmla="*/ 852999 w 5032666"/>
              <a:gd name="connsiteY43" fmla="*/ 0 h 419100"/>
              <a:gd name="connsiteX44" fmla="*/ 866776 w 5032666"/>
              <a:gd name="connsiteY44" fmla="*/ 0 h 419100"/>
              <a:gd name="connsiteX45" fmla="*/ 870687 w 5032666"/>
              <a:gd name="connsiteY45" fmla="*/ 0 h 419100"/>
              <a:gd name="connsiteX46" fmla="*/ 874196 w 5032666"/>
              <a:gd name="connsiteY46" fmla="*/ 0 h 419100"/>
              <a:gd name="connsiteX47" fmla="*/ 891884 w 5032666"/>
              <a:gd name="connsiteY47" fmla="*/ 0 h 419100"/>
              <a:gd name="connsiteX48" fmla="*/ 902282 w 5032666"/>
              <a:gd name="connsiteY48" fmla="*/ 0 h 419100"/>
              <a:gd name="connsiteX49" fmla="*/ 916654 w 5032666"/>
              <a:gd name="connsiteY49" fmla="*/ 0 h 419100"/>
              <a:gd name="connsiteX50" fmla="*/ 923479 w 5032666"/>
              <a:gd name="connsiteY50" fmla="*/ 0 h 419100"/>
              <a:gd name="connsiteX51" fmla="*/ 927390 w 5032666"/>
              <a:gd name="connsiteY51" fmla="*/ 0 h 419100"/>
              <a:gd name="connsiteX52" fmla="*/ 937851 w 5032666"/>
              <a:gd name="connsiteY52" fmla="*/ 0 h 419100"/>
              <a:gd name="connsiteX53" fmla="*/ 948587 w 5032666"/>
              <a:gd name="connsiteY53" fmla="*/ 0 h 419100"/>
              <a:gd name="connsiteX54" fmla="*/ 959880 w 5032666"/>
              <a:gd name="connsiteY54" fmla="*/ 0 h 419100"/>
              <a:gd name="connsiteX55" fmla="*/ 965937 w 5032666"/>
              <a:gd name="connsiteY55" fmla="*/ 0 h 419100"/>
              <a:gd name="connsiteX56" fmla="*/ 973357 w 5032666"/>
              <a:gd name="connsiteY56" fmla="*/ 0 h 419100"/>
              <a:gd name="connsiteX57" fmla="*/ 987134 w 5032666"/>
              <a:gd name="connsiteY57" fmla="*/ 0 h 419100"/>
              <a:gd name="connsiteX58" fmla="*/ 994554 w 5032666"/>
              <a:gd name="connsiteY58" fmla="*/ 0 h 419100"/>
              <a:gd name="connsiteX59" fmla="*/ 1005847 w 5032666"/>
              <a:gd name="connsiteY59" fmla="*/ 0 h 419100"/>
              <a:gd name="connsiteX60" fmla="*/ 1016583 w 5032666"/>
              <a:gd name="connsiteY60" fmla="*/ 0 h 419100"/>
              <a:gd name="connsiteX61" fmla="*/ 1022640 w 5032666"/>
              <a:gd name="connsiteY61" fmla="*/ 0 h 419100"/>
              <a:gd name="connsiteX62" fmla="*/ 1043837 w 5032666"/>
              <a:gd name="connsiteY62" fmla="*/ 0 h 419100"/>
              <a:gd name="connsiteX63" fmla="*/ 1055130 w 5032666"/>
              <a:gd name="connsiteY63" fmla="*/ 0 h 419100"/>
              <a:gd name="connsiteX64" fmla="*/ 1062550 w 5032666"/>
              <a:gd name="connsiteY64" fmla="*/ 0 h 419100"/>
              <a:gd name="connsiteX65" fmla="*/ 1080238 w 5032666"/>
              <a:gd name="connsiteY65" fmla="*/ 0 h 419100"/>
              <a:gd name="connsiteX66" fmla="*/ 1111833 w 5032666"/>
              <a:gd name="connsiteY66" fmla="*/ 0 h 419100"/>
              <a:gd name="connsiteX67" fmla="*/ 1126205 w 5032666"/>
              <a:gd name="connsiteY67" fmla="*/ 0 h 419100"/>
              <a:gd name="connsiteX68" fmla="*/ 1136941 w 5032666"/>
              <a:gd name="connsiteY68" fmla="*/ 0 h 419100"/>
              <a:gd name="connsiteX69" fmla="*/ 1175488 w 5032666"/>
              <a:gd name="connsiteY69" fmla="*/ 0 h 419100"/>
              <a:gd name="connsiteX70" fmla="*/ 1182908 w 5032666"/>
              <a:gd name="connsiteY70" fmla="*/ 0 h 419100"/>
              <a:gd name="connsiteX71" fmla="*/ 1207529 w 5032666"/>
              <a:gd name="connsiteY71" fmla="*/ 0 h 419100"/>
              <a:gd name="connsiteX72" fmla="*/ 1232191 w 5032666"/>
              <a:gd name="connsiteY72" fmla="*/ 0 h 419100"/>
              <a:gd name="connsiteX73" fmla="*/ 1253496 w 5032666"/>
              <a:gd name="connsiteY73" fmla="*/ 0 h 419100"/>
              <a:gd name="connsiteX74" fmla="*/ 1264232 w 5032666"/>
              <a:gd name="connsiteY74" fmla="*/ 0 h 419100"/>
              <a:gd name="connsiteX75" fmla="*/ 1302779 w 5032666"/>
              <a:gd name="connsiteY75" fmla="*/ 0 h 419100"/>
              <a:gd name="connsiteX76" fmla="*/ 1310199 w 5032666"/>
              <a:gd name="connsiteY76" fmla="*/ 0 h 419100"/>
              <a:gd name="connsiteX77" fmla="*/ 1327887 w 5032666"/>
              <a:gd name="connsiteY77" fmla="*/ 0 h 419100"/>
              <a:gd name="connsiteX78" fmla="*/ 1359482 w 5032666"/>
              <a:gd name="connsiteY78" fmla="*/ 0 h 419100"/>
              <a:gd name="connsiteX79" fmla="*/ 1373854 w 5032666"/>
              <a:gd name="connsiteY79" fmla="*/ 0 h 419100"/>
              <a:gd name="connsiteX80" fmla="*/ 1384590 w 5032666"/>
              <a:gd name="connsiteY80" fmla="*/ 0 h 419100"/>
              <a:gd name="connsiteX81" fmla="*/ 1417080 w 5032666"/>
              <a:gd name="connsiteY81" fmla="*/ 0 h 419100"/>
              <a:gd name="connsiteX82" fmla="*/ 1423137 w 5032666"/>
              <a:gd name="connsiteY82" fmla="*/ 0 h 419100"/>
              <a:gd name="connsiteX83" fmla="*/ 1430557 w 5032666"/>
              <a:gd name="connsiteY83" fmla="*/ 0 h 419100"/>
              <a:gd name="connsiteX84" fmla="*/ 1463047 w 5032666"/>
              <a:gd name="connsiteY84" fmla="*/ 0 h 419100"/>
              <a:gd name="connsiteX85" fmla="*/ 1473783 w 5032666"/>
              <a:gd name="connsiteY85" fmla="*/ 0 h 419100"/>
              <a:gd name="connsiteX86" fmla="*/ 1479840 w 5032666"/>
              <a:gd name="connsiteY86" fmla="*/ 0 h 419100"/>
              <a:gd name="connsiteX87" fmla="*/ 1495425 w 5032666"/>
              <a:gd name="connsiteY87" fmla="*/ 0 h 419100"/>
              <a:gd name="connsiteX88" fmla="*/ 1512330 w 5032666"/>
              <a:gd name="connsiteY88" fmla="*/ 0 h 419100"/>
              <a:gd name="connsiteX89" fmla="*/ 1519750 w 5032666"/>
              <a:gd name="connsiteY89" fmla="*/ 0 h 419100"/>
              <a:gd name="connsiteX90" fmla="*/ 1537438 w 5032666"/>
              <a:gd name="connsiteY90" fmla="*/ 0 h 419100"/>
              <a:gd name="connsiteX91" fmla="*/ 1541392 w 5032666"/>
              <a:gd name="connsiteY91" fmla="*/ 0 h 419100"/>
              <a:gd name="connsiteX92" fmla="*/ 1552128 w 5032666"/>
              <a:gd name="connsiteY92" fmla="*/ 0 h 419100"/>
              <a:gd name="connsiteX93" fmla="*/ 1569033 w 5032666"/>
              <a:gd name="connsiteY93" fmla="*/ 0 h 419100"/>
              <a:gd name="connsiteX94" fmla="*/ 1583405 w 5032666"/>
              <a:gd name="connsiteY94" fmla="*/ 0 h 419100"/>
              <a:gd name="connsiteX95" fmla="*/ 1590675 w 5032666"/>
              <a:gd name="connsiteY95" fmla="*/ 0 h 419100"/>
              <a:gd name="connsiteX96" fmla="*/ 1594141 w 5032666"/>
              <a:gd name="connsiteY96" fmla="*/ 0 h 419100"/>
              <a:gd name="connsiteX97" fmla="*/ 1598095 w 5032666"/>
              <a:gd name="connsiteY97" fmla="*/ 0 h 419100"/>
              <a:gd name="connsiteX98" fmla="*/ 1615783 w 5032666"/>
              <a:gd name="connsiteY98" fmla="*/ 0 h 419100"/>
              <a:gd name="connsiteX99" fmla="*/ 1632688 w 5032666"/>
              <a:gd name="connsiteY99" fmla="*/ 0 h 419100"/>
              <a:gd name="connsiteX100" fmla="*/ 1640108 w 5032666"/>
              <a:gd name="connsiteY100" fmla="*/ 0 h 419100"/>
              <a:gd name="connsiteX101" fmla="*/ 1647378 w 5032666"/>
              <a:gd name="connsiteY101" fmla="*/ 0 h 419100"/>
              <a:gd name="connsiteX102" fmla="*/ 1661750 w 5032666"/>
              <a:gd name="connsiteY102" fmla="*/ 0 h 419100"/>
              <a:gd name="connsiteX103" fmla="*/ 1672486 w 5032666"/>
              <a:gd name="connsiteY103" fmla="*/ 0 h 419100"/>
              <a:gd name="connsiteX104" fmla="*/ 1689391 w 5032666"/>
              <a:gd name="connsiteY104" fmla="*/ 0 h 419100"/>
              <a:gd name="connsiteX105" fmla="*/ 1704976 w 5032666"/>
              <a:gd name="connsiteY105" fmla="*/ 0 h 419100"/>
              <a:gd name="connsiteX106" fmla="*/ 1711033 w 5032666"/>
              <a:gd name="connsiteY106" fmla="*/ 0 h 419100"/>
              <a:gd name="connsiteX107" fmla="*/ 1718453 w 5032666"/>
              <a:gd name="connsiteY107" fmla="*/ 0 h 419100"/>
              <a:gd name="connsiteX108" fmla="*/ 1750943 w 5032666"/>
              <a:gd name="connsiteY108" fmla="*/ 0 h 419100"/>
              <a:gd name="connsiteX109" fmla="*/ 1761679 w 5032666"/>
              <a:gd name="connsiteY109" fmla="*/ 0 h 419100"/>
              <a:gd name="connsiteX110" fmla="*/ 1767736 w 5032666"/>
              <a:gd name="connsiteY110" fmla="*/ 0 h 419100"/>
              <a:gd name="connsiteX111" fmla="*/ 1800226 w 5032666"/>
              <a:gd name="connsiteY111" fmla="*/ 0 h 419100"/>
              <a:gd name="connsiteX112" fmla="*/ 1807646 w 5032666"/>
              <a:gd name="connsiteY112" fmla="*/ 0 h 419100"/>
              <a:gd name="connsiteX113" fmla="*/ 1825334 w 5032666"/>
              <a:gd name="connsiteY113" fmla="*/ 0 h 419100"/>
              <a:gd name="connsiteX114" fmla="*/ 1856929 w 5032666"/>
              <a:gd name="connsiteY114" fmla="*/ 0 h 419100"/>
              <a:gd name="connsiteX115" fmla="*/ 1871301 w 5032666"/>
              <a:gd name="connsiteY115" fmla="*/ 0 h 419100"/>
              <a:gd name="connsiteX116" fmla="*/ 1882037 w 5032666"/>
              <a:gd name="connsiteY116" fmla="*/ 0 h 419100"/>
              <a:gd name="connsiteX117" fmla="*/ 1920584 w 5032666"/>
              <a:gd name="connsiteY117" fmla="*/ 0 h 419100"/>
              <a:gd name="connsiteX118" fmla="*/ 1928004 w 5032666"/>
              <a:gd name="connsiteY118" fmla="*/ 0 h 419100"/>
              <a:gd name="connsiteX119" fmla="*/ 1952625 w 5032666"/>
              <a:gd name="connsiteY119" fmla="*/ 0 h 419100"/>
              <a:gd name="connsiteX120" fmla="*/ 1977287 w 5032666"/>
              <a:gd name="connsiteY120" fmla="*/ 0 h 419100"/>
              <a:gd name="connsiteX121" fmla="*/ 1998592 w 5032666"/>
              <a:gd name="connsiteY121" fmla="*/ 0 h 419100"/>
              <a:gd name="connsiteX122" fmla="*/ 2009328 w 5032666"/>
              <a:gd name="connsiteY122" fmla="*/ 0 h 419100"/>
              <a:gd name="connsiteX123" fmla="*/ 2047875 w 5032666"/>
              <a:gd name="connsiteY123" fmla="*/ 0 h 419100"/>
              <a:gd name="connsiteX124" fmla="*/ 2055295 w 5032666"/>
              <a:gd name="connsiteY124" fmla="*/ 0 h 419100"/>
              <a:gd name="connsiteX125" fmla="*/ 2057400 w 5032666"/>
              <a:gd name="connsiteY125" fmla="*/ 0 h 419100"/>
              <a:gd name="connsiteX126" fmla="*/ 2072983 w 5032666"/>
              <a:gd name="connsiteY126" fmla="*/ 0 h 419100"/>
              <a:gd name="connsiteX127" fmla="*/ 2103367 w 5032666"/>
              <a:gd name="connsiteY127" fmla="*/ 0 h 419100"/>
              <a:gd name="connsiteX128" fmla="*/ 2104578 w 5032666"/>
              <a:gd name="connsiteY128" fmla="*/ 0 h 419100"/>
              <a:gd name="connsiteX129" fmla="*/ 2114103 w 5032666"/>
              <a:gd name="connsiteY129" fmla="*/ 0 h 419100"/>
              <a:gd name="connsiteX130" fmla="*/ 2118950 w 5032666"/>
              <a:gd name="connsiteY130" fmla="*/ 0 h 419100"/>
              <a:gd name="connsiteX131" fmla="*/ 2129686 w 5032666"/>
              <a:gd name="connsiteY131" fmla="*/ 0 h 419100"/>
              <a:gd name="connsiteX132" fmla="*/ 2140979 w 5032666"/>
              <a:gd name="connsiteY132" fmla="*/ 0 h 419100"/>
              <a:gd name="connsiteX133" fmla="*/ 2152650 w 5032666"/>
              <a:gd name="connsiteY133" fmla="*/ 0 h 419100"/>
              <a:gd name="connsiteX134" fmla="*/ 2160070 w 5032666"/>
              <a:gd name="connsiteY134" fmla="*/ 0 h 419100"/>
              <a:gd name="connsiteX135" fmla="*/ 2162176 w 5032666"/>
              <a:gd name="connsiteY135" fmla="*/ 0 h 419100"/>
              <a:gd name="connsiteX136" fmla="*/ 2168233 w 5032666"/>
              <a:gd name="connsiteY136" fmla="*/ 0 h 419100"/>
              <a:gd name="connsiteX137" fmla="*/ 2175653 w 5032666"/>
              <a:gd name="connsiteY137" fmla="*/ 0 h 419100"/>
              <a:gd name="connsiteX138" fmla="*/ 2177758 w 5032666"/>
              <a:gd name="connsiteY138" fmla="*/ 0 h 419100"/>
              <a:gd name="connsiteX139" fmla="*/ 2186946 w 5032666"/>
              <a:gd name="connsiteY139" fmla="*/ 0 h 419100"/>
              <a:gd name="connsiteX140" fmla="*/ 2197682 w 5032666"/>
              <a:gd name="connsiteY140" fmla="*/ 0 h 419100"/>
              <a:gd name="connsiteX141" fmla="*/ 2208143 w 5032666"/>
              <a:gd name="connsiteY141" fmla="*/ 0 h 419100"/>
              <a:gd name="connsiteX142" fmla="*/ 2209353 w 5032666"/>
              <a:gd name="connsiteY142" fmla="*/ 0 h 419100"/>
              <a:gd name="connsiteX143" fmla="*/ 2218879 w 5032666"/>
              <a:gd name="connsiteY143" fmla="*/ 0 h 419100"/>
              <a:gd name="connsiteX144" fmla="*/ 2223725 w 5032666"/>
              <a:gd name="connsiteY144" fmla="*/ 0 h 419100"/>
              <a:gd name="connsiteX145" fmla="*/ 2224936 w 5032666"/>
              <a:gd name="connsiteY145" fmla="*/ 0 h 419100"/>
              <a:gd name="connsiteX146" fmla="*/ 2234461 w 5032666"/>
              <a:gd name="connsiteY146" fmla="*/ 0 h 419100"/>
              <a:gd name="connsiteX147" fmla="*/ 2236229 w 5032666"/>
              <a:gd name="connsiteY147" fmla="*/ 0 h 419100"/>
              <a:gd name="connsiteX148" fmla="*/ 2243649 w 5032666"/>
              <a:gd name="connsiteY148" fmla="*/ 0 h 419100"/>
              <a:gd name="connsiteX149" fmla="*/ 2257426 w 5032666"/>
              <a:gd name="connsiteY149" fmla="*/ 0 h 419100"/>
              <a:gd name="connsiteX150" fmla="*/ 2261337 w 5032666"/>
              <a:gd name="connsiteY150" fmla="*/ 0 h 419100"/>
              <a:gd name="connsiteX151" fmla="*/ 2264846 w 5032666"/>
              <a:gd name="connsiteY151" fmla="*/ 0 h 419100"/>
              <a:gd name="connsiteX152" fmla="*/ 2266951 w 5032666"/>
              <a:gd name="connsiteY152" fmla="*/ 0 h 419100"/>
              <a:gd name="connsiteX153" fmla="*/ 2273008 w 5032666"/>
              <a:gd name="connsiteY153" fmla="*/ 0 h 419100"/>
              <a:gd name="connsiteX154" fmla="*/ 2280428 w 5032666"/>
              <a:gd name="connsiteY154" fmla="*/ 0 h 419100"/>
              <a:gd name="connsiteX155" fmla="*/ 2282534 w 5032666"/>
              <a:gd name="connsiteY155" fmla="*/ 0 h 419100"/>
              <a:gd name="connsiteX156" fmla="*/ 2292932 w 5032666"/>
              <a:gd name="connsiteY156" fmla="*/ 0 h 419100"/>
              <a:gd name="connsiteX157" fmla="*/ 2307304 w 5032666"/>
              <a:gd name="connsiteY157" fmla="*/ 0 h 419100"/>
              <a:gd name="connsiteX158" fmla="*/ 2312918 w 5032666"/>
              <a:gd name="connsiteY158" fmla="*/ 0 h 419100"/>
              <a:gd name="connsiteX159" fmla="*/ 2314129 w 5032666"/>
              <a:gd name="connsiteY159" fmla="*/ 0 h 419100"/>
              <a:gd name="connsiteX160" fmla="*/ 2318040 w 5032666"/>
              <a:gd name="connsiteY160" fmla="*/ 0 h 419100"/>
              <a:gd name="connsiteX161" fmla="*/ 2323654 w 5032666"/>
              <a:gd name="connsiteY161" fmla="*/ 0 h 419100"/>
              <a:gd name="connsiteX162" fmla="*/ 2328501 w 5032666"/>
              <a:gd name="connsiteY162" fmla="*/ 0 h 419100"/>
              <a:gd name="connsiteX163" fmla="*/ 2329711 w 5032666"/>
              <a:gd name="connsiteY163" fmla="*/ 0 h 419100"/>
              <a:gd name="connsiteX164" fmla="*/ 2339237 w 5032666"/>
              <a:gd name="connsiteY164" fmla="*/ 0 h 419100"/>
              <a:gd name="connsiteX165" fmla="*/ 2350530 w 5032666"/>
              <a:gd name="connsiteY165" fmla="*/ 0 h 419100"/>
              <a:gd name="connsiteX166" fmla="*/ 2356587 w 5032666"/>
              <a:gd name="connsiteY166" fmla="*/ 0 h 419100"/>
              <a:gd name="connsiteX167" fmla="*/ 2362201 w 5032666"/>
              <a:gd name="connsiteY167" fmla="*/ 0 h 419100"/>
              <a:gd name="connsiteX168" fmla="*/ 2364007 w 5032666"/>
              <a:gd name="connsiteY168" fmla="*/ 0 h 419100"/>
              <a:gd name="connsiteX169" fmla="*/ 2369621 w 5032666"/>
              <a:gd name="connsiteY169" fmla="*/ 0 h 419100"/>
              <a:gd name="connsiteX170" fmla="*/ 2377784 w 5032666"/>
              <a:gd name="connsiteY170" fmla="*/ 0 h 419100"/>
              <a:gd name="connsiteX171" fmla="*/ 2385204 w 5032666"/>
              <a:gd name="connsiteY171" fmla="*/ 0 h 419100"/>
              <a:gd name="connsiteX172" fmla="*/ 2387309 w 5032666"/>
              <a:gd name="connsiteY172" fmla="*/ 0 h 419100"/>
              <a:gd name="connsiteX173" fmla="*/ 2396497 w 5032666"/>
              <a:gd name="connsiteY173" fmla="*/ 0 h 419100"/>
              <a:gd name="connsiteX174" fmla="*/ 2407233 w 5032666"/>
              <a:gd name="connsiteY174" fmla="*/ 0 h 419100"/>
              <a:gd name="connsiteX175" fmla="*/ 2413290 w 5032666"/>
              <a:gd name="connsiteY175" fmla="*/ 0 h 419100"/>
              <a:gd name="connsiteX176" fmla="*/ 2418904 w 5032666"/>
              <a:gd name="connsiteY176" fmla="*/ 0 h 419100"/>
              <a:gd name="connsiteX177" fmla="*/ 2433276 w 5032666"/>
              <a:gd name="connsiteY177" fmla="*/ 0 h 419100"/>
              <a:gd name="connsiteX178" fmla="*/ 2434487 w 5032666"/>
              <a:gd name="connsiteY178" fmla="*/ 0 h 419100"/>
              <a:gd name="connsiteX179" fmla="*/ 2444012 w 5032666"/>
              <a:gd name="connsiteY179" fmla="*/ 0 h 419100"/>
              <a:gd name="connsiteX180" fmla="*/ 2445780 w 5032666"/>
              <a:gd name="connsiteY180" fmla="*/ 0 h 419100"/>
              <a:gd name="connsiteX181" fmla="*/ 2453200 w 5032666"/>
              <a:gd name="connsiteY181" fmla="*/ 0 h 419100"/>
              <a:gd name="connsiteX182" fmla="*/ 2470888 w 5032666"/>
              <a:gd name="connsiteY182" fmla="*/ 0 h 419100"/>
              <a:gd name="connsiteX183" fmla="*/ 2482559 w 5032666"/>
              <a:gd name="connsiteY183" fmla="*/ 0 h 419100"/>
              <a:gd name="connsiteX184" fmla="*/ 2489979 w 5032666"/>
              <a:gd name="connsiteY184" fmla="*/ 0 h 419100"/>
              <a:gd name="connsiteX185" fmla="*/ 2502483 w 5032666"/>
              <a:gd name="connsiteY185" fmla="*/ 0 h 419100"/>
              <a:gd name="connsiteX186" fmla="*/ 2514600 w 5032666"/>
              <a:gd name="connsiteY186" fmla="*/ 0 h 419100"/>
              <a:gd name="connsiteX187" fmla="*/ 2516855 w 5032666"/>
              <a:gd name="connsiteY187" fmla="*/ 0 h 419100"/>
              <a:gd name="connsiteX188" fmla="*/ 2527591 w 5032666"/>
              <a:gd name="connsiteY188" fmla="*/ 0 h 419100"/>
              <a:gd name="connsiteX189" fmla="*/ 2539262 w 5032666"/>
              <a:gd name="connsiteY189" fmla="*/ 0 h 419100"/>
              <a:gd name="connsiteX190" fmla="*/ 2560567 w 5032666"/>
              <a:gd name="connsiteY190" fmla="*/ 0 h 419100"/>
              <a:gd name="connsiteX191" fmla="*/ 2566138 w 5032666"/>
              <a:gd name="connsiteY191" fmla="*/ 0 h 419100"/>
              <a:gd name="connsiteX192" fmla="*/ 2571303 w 5032666"/>
              <a:gd name="connsiteY192" fmla="*/ 0 h 419100"/>
              <a:gd name="connsiteX193" fmla="*/ 2573558 w 5032666"/>
              <a:gd name="connsiteY193" fmla="*/ 0 h 419100"/>
              <a:gd name="connsiteX194" fmla="*/ 2598179 w 5032666"/>
              <a:gd name="connsiteY194" fmla="*/ 0 h 419100"/>
              <a:gd name="connsiteX195" fmla="*/ 2609850 w 5032666"/>
              <a:gd name="connsiteY195" fmla="*/ 0 h 419100"/>
              <a:gd name="connsiteX196" fmla="*/ 2617270 w 5032666"/>
              <a:gd name="connsiteY196" fmla="*/ 0 h 419100"/>
              <a:gd name="connsiteX197" fmla="*/ 2622841 w 5032666"/>
              <a:gd name="connsiteY197" fmla="*/ 0 h 419100"/>
              <a:gd name="connsiteX198" fmla="*/ 2634958 w 5032666"/>
              <a:gd name="connsiteY198" fmla="*/ 0 h 419100"/>
              <a:gd name="connsiteX199" fmla="*/ 2644146 w 5032666"/>
              <a:gd name="connsiteY199" fmla="*/ 0 h 419100"/>
              <a:gd name="connsiteX200" fmla="*/ 2654882 w 5032666"/>
              <a:gd name="connsiteY200" fmla="*/ 0 h 419100"/>
              <a:gd name="connsiteX201" fmla="*/ 2666553 w 5032666"/>
              <a:gd name="connsiteY201" fmla="*/ 0 h 419100"/>
              <a:gd name="connsiteX202" fmla="*/ 2680925 w 5032666"/>
              <a:gd name="connsiteY202" fmla="*/ 0 h 419100"/>
              <a:gd name="connsiteX203" fmla="*/ 2691661 w 5032666"/>
              <a:gd name="connsiteY203" fmla="*/ 0 h 419100"/>
              <a:gd name="connsiteX204" fmla="*/ 2693429 w 5032666"/>
              <a:gd name="connsiteY204" fmla="*/ 0 h 419100"/>
              <a:gd name="connsiteX205" fmla="*/ 2700849 w 5032666"/>
              <a:gd name="connsiteY205" fmla="*/ 0 h 419100"/>
              <a:gd name="connsiteX206" fmla="*/ 2702954 w 5032666"/>
              <a:gd name="connsiteY206" fmla="*/ 0 h 419100"/>
              <a:gd name="connsiteX207" fmla="*/ 2718537 w 5032666"/>
              <a:gd name="connsiteY207" fmla="*/ 0 h 419100"/>
              <a:gd name="connsiteX208" fmla="*/ 2724151 w 5032666"/>
              <a:gd name="connsiteY208" fmla="*/ 0 h 419100"/>
              <a:gd name="connsiteX209" fmla="*/ 2730208 w 5032666"/>
              <a:gd name="connsiteY209" fmla="*/ 0 h 419100"/>
              <a:gd name="connsiteX210" fmla="*/ 2737628 w 5032666"/>
              <a:gd name="connsiteY210" fmla="*/ 0 h 419100"/>
              <a:gd name="connsiteX211" fmla="*/ 2748921 w 5032666"/>
              <a:gd name="connsiteY211" fmla="*/ 0 h 419100"/>
              <a:gd name="connsiteX212" fmla="*/ 2750132 w 5032666"/>
              <a:gd name="connsiteY212" fmla="*/ 0 h 419100"/>
              <a:gd name="connsiteX213" fmla="*/ 2759657 w 5032666"/>
              <a:gd name="connsiteY213" fmla="*/ 0 h 419100"/>
              <a:gd name="connsiteX214" fmla="*/ 2764504 w 5032666"/>
              <a:gd name="connsiteY214" fmla="*/ 0 h 419100"/>
              <a:gd name="connsiteX215" fmla="*/ 2770118 w 5032666"/>
              <a:gd name="connsiteY215" fmla="*/ 0 h 419100"/>
              <a:gd name="connsiteX216" fmla="*/ 2775240 w 5032666"/>
              <a:gd name="connsiteY216" fmla="*/ 0 h 419100"/>
              <a:gd name="connsiteX217" fmla="*/ 2780854 w 5032666"/>
              <a:gd name="connsiteY217" fmla="*/ 0 h 419100"/>
              <a:gd name="connsiteX218" fmla="*/ 2786911 w 5032666"/>
              <a:gd name="connsiteY218" fmla="*/ 0 h 419100"/>
              <a:gd name="connsiteX219" fmla="*/ 2798204 w 5032666"/>
              <a:gd name="connsiteY219" fmla="*/ 0 h 419100"/>
              <a:gd name="connsiteX220" fmla="*/ 2805624 w 5032666"/>
              <a:gd name="connsiteY220" fmla="*/ 0 h 419100"/>
              <a:gd name="connsiteX221" fmla="*/ 2807730 w 5032666"/>
              <a:gd name="connsiteY221" fmla="*/ 0 h 419100"/>
              <a:gd name="connsiteX222" fmla="*/ 2813787 w 5032666"/>
              <a:gd name="connsiteY222" fmla="*/ 0 h 419100"/>
              <a:gd name="connsiteX223" fmla="*/ 2819401 w 5032666"/>
              <a:gd name="connsiteY223" fmla="*/ 0 h 419100"/>
              <a:gd name="connsiteX224" fmla="*/ 2821207 w 5032666"/>
              <a:gd name="connsiteY224" fmla="*/ 0 h 419100"/>
              <a:gd name="connsiteX225" fmla="*/ 2823312 w 5032666"/>
              <a:gd name="connsiteY225" fmla="*/ 0 h 419100"/>
              <a:gd name="connsiteX226" fmla="*/ 2826821 w 5032666"/>
              <a:gd name="connsiteY226" fmla="*/ 0 h 419100"/>
              <a:gd name="connsiteX227" fmla="*/ 2844509 w 5032666"/>
              <a:gd name="connsiteY227" fmla="*/ 0 h 419100"/>
              <a:gd name="connsiteX228" fmla="*/ 2853697 w 5032666"/>
              <a:gd name="connsiteY228" fmla="*/ 0 h 419100"/>
              <a:gd name="connsiteX229" fmla="*/ 2854907 w 5032666"/>
              <a:gd name="connsiteY229" fmla="*/ 0 h 419100"/>
              <a:gd name="connsiteX230" fmla="*/ 2864433 w 5032666"/>
              <a:gd name="connsiteY230" fmla="*/ 0 h 419100"/>
              <a:gd name="connsiteX231" fmla="*/ 2869279 w 5032666"/>
              <a:gd name="connsiteY231" fmla="*/ 0 h 419100"/>
              <a:gd name="connsiteX232" fmla="*/ 2870490 w 5032666"/>
              <a:gd name="connsiteY232" fmla="*/ 0 h 419100"/>
              <a:gd name="connsiteX233" fmla="*/ 2876104 w 5032666"/>
              <a:gd name="connsiteY233" fmla="*/ 0 h 419100"/>
              <a:gd name="connsiteX234" fmla="*/ 2880015 w 5032666"/>
              <a:gd name="connsiteY234" fmla="*/ 0 h 419100"/>
              <a:gd name="connsiteX235" fmla="*/ 2890476 w 5032666"/>
              <a:gd name="connsiteY235" fmla="*/ 0 h 419100"/>
              <a:gd name="connsiteX236" fmla="*/ 2901212 w 5032666"/>
              <a:gd name="connsiteY236" fmla="*/ 0 h 419100"/>
              <a:gd name="connsiteX237" fmla="*/ 2902980 w 5032666"/>
              <a:gd name="connsiteY237" fmla="*/ 0 h 419100"/>
              <a:gd name="connsiteX238" fmla="*/ 2910400 w 5032666"/>
              <a:gd name="connsiteY238" fmla="*/ 0 h 419100"/>
              <a:gd name="connsiteX239" fmla="*/ 2912505 w 5032666"/>
              <a:gd name="connsiteY239" fmla="*/ 0 h 419100"/>
              <a:gd name="connsiteX240" fmla="*/ 2918562 w 5032666"/>
              <a:gd name="connsiteY240" fmla="*/ 0 h 419100"/>
              <a:gd name="connsiteX241" fmla="*/ 2925982 w 5032666"/>
              <a:gd name="connsiteY241" fmla="*/ 0 h 419100"/>
              <a:gd name="connsiteX242" fmla="*/ 2928088 w 5032666"/>
              <a:gd name="connsiteY242" fmla="*/ 0 h 419100"/>
              <a:gd name="connsiteX243" fmla="*/ 2939759 w 5032666"/>
              <a:gd name="connsiteY243" fmla="*/ 0 h 419100"/>
              <a:gd name="connsiteX244" fmla="*/ 2947179 w 5032666"/>
              <a:gd name="connsiteY244" fmla="*/ 0 h 419100"/>
              <a:gd name="connsiteX245" fmla="*/ 2958472 w 5032666"/>
              <a:gd name="connsiteY245" fmla="*/ 0 h 419100"/>
              <a:gd name="connsiteX246" fmla="*/ 2959683 w 5032666"/>
              <a:gd name="connsiteY246" fmla="*/ 0 h 419100"/>
              <a:gd name="connsiteX247" fmla="*/ 2969208 w 5032666"/>
              <a:gd name="connsiteY247" fmla="*/ 0 h 419100"/>
              <a:gd name="connsiteX248" fmla="*/ 2974055 w 5032666"/>
              <a:gd name="connsiteY248" fmla="*/ 0 h 419100"/>
              <a:gd name="connsiteX249" fmla="*/ 2975265 w 5032666"/>
              <a:gd name="connsiteY249" fmla="*/ 0 h 419100"/>
              <a:gd name="connsiteX250" fmla="*/ 2984791 w 5032666"/>
              <a:gd name="connsiteY250" fmla="*/ 0 h 419100"/>
              <a:gd name="connsiteX251" fmla="*/ 2996462 w 5032666"/>
              <a:gd name="connsiteY251" fmla="*/ 0 h 419100"/>
              <a:gd name="connsiteX252" fmla="*/ 3007755 w 5032666"/>
              <a:gd name="connsiteY252" fmla="*/ 0 h 419100"/>
              <a:gd name="connsiteX253" fmla="*/ 3015175 w 5032666"/>
              <a:gd name="connsiteY253" fmla="*/ 0 h 419100"/>
              <a:gd name="connsiteX254" fmla="*/ 3023338 w 5032666"/>
              <a:gd name="connsiteY254" fmla="*/ 0 h 419100"/>
              <a:gd name="connsiteX255" fmla="*/ 3030758 w 5032666"/>
              <a:gd name="connsiteY255" fmla="*/ 0 h 419100"/>
              <a:gd name="connsiteX256" fmla="*/ 3032863 w 5032666"/>
              <a:gd name="connsiteY256" fmla="*/ 0 h 419100"/>
              <a:gd name="connsiteX257" fmla="*/ 3064458 w 5032666"/>
              <a:gd name="connsiteY257" fmla="*/ 0 h 419100"/>
              <a:gd name="connsiteX258" fmla="*/ 3078830 w 5032666"/>
              <a:gd name="connsiteY258" fmla="*/ 0 h 419100"/>
              <a:gd name="connsiteX259" fmla="*/ 3080041 w 5032666"/>
              <a:gd name="connsiteY259" fmla="*/ 0 h 419100"/>
              <a:gd name="connsiteX260" fmla="*/ 3089566 w 5032666"/>
              <a:gd name="connsiteY260" fmla="*/ 0 h 419100"/>
              <a:gd name="connsiteX261" fmla="*/ 3128113 w 5032666"/>
              <a:gd name="connsiteY261" fmla="*/ 0 h 419100"/>
              <a:gd name="connsiteX262" fmla="*/ 3135533 w 5032666"/>
              <a:gd name="connsiteY262" fmla="*/ 0 h 419100"/>
              <a:gd name="connsiteX263" fmla="*/ 3160154 w 5032666"/>
              <a:gd name="connsiteY263" fmla="*/ 0 h 419100"/>
              <a:gd name="connsiteX264" fmla="*/ 3184816 w 5032666"/>
              <a:gd name="connsiteY264" fmla="*/ 0 h 419100"/>
              <a:gd name="connsiteX265" fmla="*/ 3206121 w 5032666"/>
              <a:gd name="connsiteY265" fmla="*/ 0 h 419100"/>
              <a:gd name="connsiteX266" fmla="*/ 3216857 w 5032666"/>
              <a:gd name="connsiteY266" fmla="*/ 0 h 419100"/>
              <a:gd name="connsiteX267" fmla="*/ 3255404 w 5032666"/>
              <a:gd name="connsiteY267" fmla="*/ 0 h 419100"/>
              <a:gd name="connsiteX268" fmla="*/ 3262824 w 5032666"/>
              <a:gd name="connsiteY268" fmla="*/ 0 h 419100"/>
              <a:gd name="connsiteX269" fmla="*/ 3280512 w 5032666"/>
              <a:gd name="connsiteY269" fmla="*/ 0 h 419100"/>
              <a:gd name="connsiteX270" fmla="*/ 3312107 w 5032666"/>
              <a:gd name="connsiteY270" fmla="*/ 0 h 419100"/>
              <a:gd name="connsiteX271" fmla="*/ 3326479 w 5032666"/>
              <a:gd name="connsiteY271" fmla="*/ 0 h 419100"/>
              <a:gd name="connsiteX272" fmla="*/ 3337215 w 5032666"/>
              <a:gd name="connsiteY272" fmla="*/ 0 h 419100"/>
              <a:gd name="connsiteX273" fmla="*/ 3369705 w 5032666"/>
              <a:gd name="connsiteY273" fmla="*/ 0 h 419100"/>
              <a:gd name="connsiteX274" fmla="*/ 3375762 w 5032666"/>
              <a:gd name="connsiteY274" fmla="*/ 0 h 419100"/>
              <a:gd name="connsiteX275" fmla="*/ 3383182 w 5032666"/>
              <a:gd name="connsiteY275" fmla="*/ 0 h 419100"/>
              <a:gd name="connsiteX276" fmla="*/ 3415672 w 5032666"/>
              <a:gd name="connsiteY276" fmla="*/ 0 h 419100"/>
              <a:gd name="connsiteX277" fmla="*/ 3426408 w 5032666"/>
              <a:gd name="connsiteY277" fmla="*/ 0 h 419100"/>
              <a:gd name="connsiteX278" fmla="*/ 3432465 w 5032666"/>
              <a:gd name="connsiteY278" fmla="*/ 0 h 419100"/>
              <a:gd name="connsiteX279" fmla="*/ 3448050 w 5032666"/>
              <a:gd name="connsiteY279" fmla="*/ 0 h 419100"/>
              <a:gd name="connsiteX280" fmla="*/ 3464955 w 5032666"/>
              <a:gd name="connsiteY280" fmla="*/ 0 h 419100"/>
              <a:gd name="connsiteX281" fmla="*/ 3472375 w 5032666"/>
              <a:gd name="connsiteY281" fmla="*/ 0 h 419100"/>
              <a:gd name="connsiteX282" fmla="*/ 3490063 w 5032666"/>
              <a:gd name="connsiteY282" fmla="*/ 0 h 419100"/>
              <a:gd name="connsiteX283" fmla="*/ 3494017 w 5032666"/>
              <a:gd name="connsiteY283" fmla="*/ 0 h 419100"/>
              <a:gd name="connsiteX284" fmla="*/ 3504753 w 5032666"/>
              <a:gd name="connsiteY284" fmla="*/ 0 h 419100"/>
              <a:gd name="connsiteX285" fmla="*/ 3521658 w 5032666"/>
              <a:gd name="connsiteY285" fmla="*/ 0 h 419100"/>
              <a:gd name="connsiteX286" fmla="*/ 3536030 w 5032666"/>
              <a:gd name="connsiteY286" fmla="*/ 0 h 419100"/>
              <a:gd name="connsiteX287" fmla="*/ 3543300 w 5032666"/>
              <a:gd name="connsiteY287" fmla="*/ 0 h 419100"/>
              <a:gd name="connsiteX288" fmla="*/ 3546766 w 5032666"/>
              <a:gd name="connsiteY288" fmla="*/ 0 h 419100"/>
              <a:gd name="connsiteX289" fmla="*/ 3550720 w 5032666"/>
              <a:gd name="connsiteY289" fmla="*/ 0 h 419100"/>
              <a:gd name="connsiteX290" fmla="*/ 3568408 w 5032666"/>
              <a:gd name="connsiteY290" fmla="*/ 0 h 419100"/>
              <a:gd name="connsiteX291" fmla="*/ 3585313 w 5032666"/>
              <a:gd name="connsiteY291" fmla="*/ 0 h 419100"/>
              <a:gd name="connsiteX292" fmla="*/ 3592733 w 5032666"/>
              <a:gd name="connsiteY292" fmla="*/ 0 h 419100"/>
              <a:gd name="connsiteX293" fmla="*/ 3600003 w 5032666"/>
              <a:gd name="connsiteY293" fmla="*/ 0 h 419100"/>
              <a:gd name="connsiteX294" fmla="*/ 3614375 w 5032666"/>
              <a:gd name="connsiteY294" fmla="*/ 0 h 419100"/>
              <a:gd name="connsiteX295" fmla="*/ 3625111 w 5032666"/>
              <a:gd name="connsiteY295" fmla="*/ 0 h 419100"/>
              <a:gd name="connsiteX296" fmla="*/ 3642016 w 5032666"/>
              <a:gd name="connsiteY296" fmla="*/ 0 h 419100"/>
              <a:gd name="connsiteX297" fmla="*/ 3657601 w 5032666"/>
              <a:gd name="connsiteY297" fmla="*/ 0 h 419100"/>
              <a:gd name="connsiteX298" fmla="*/ 3663658 w 5032666"/>
              <a:gd name="connsiteY298" fmla="*/ 0 h 419100"/>
              <a:gd name="connsiteX299" fmla="*/ 3671078 w 5032666"/>
              <a:gd name="connsiteY299" fmla="*/ 0 h 419100"/>
              <a:gd name="connsiteX300" fmla="*/ 3703568 w 5032666"/>
              <a:gd name="connsiteY300" fmla="*/ 0 h 419100"/>
              <a:gd name="connsiteX301" fmla="*/ 3714304 w 5032666"/>
              <a:gd name="connsiteY301" fmla="*/ 0 h 419100"/>
              <a:gd name="connsiteX302" fmla="*/ 3720361 w 5032666"/>
              <a:gd name="connsiteY302" fmla="*/ 0 h 419100"/>
              <a:gd name="connsiteX303" fmla="*/ 3752851 w 5032666"/>
              <a:gd name="connsiteY303" fmla="*/ 0 h 419100"/>
              <a:gd name="connsiteX304" fmla="*/ 3760271 w 5032666"/>
              <a:gd name="connsiteY304" fmla="*/ 0 h 419100"/>
              <a:gd name="connsiteX305" fmla="*/ 3777959 w 5032666"/>
              <a:gd name="connsiteY305" fmla="*/ 0 h 419100"/>
              <a:gd name="connsiteX306" fmla="*/ 3809554 w 5032666"/>
              <a:gd name="connsiteY306" fmla="*/ 0 h 419100"/>
              <a:gd name="connsiteX307" fmla="*/ 3823926 w 5032666"/>
              <a:gd name="connsiteY307" fmla="*/ 0 h 419100"/>
              <a:gd name="connsiteX308" fmla="*/ 3834662 w 5032666"/>
              <a:gd name="connsiteY308" fmla="*/ 0 h 419100"/>
              <a:gd name="connsiteX309" fmla="*/ 3873209 w 5032666"/>
              <a:gd name="connsiteY309" fmla="*/ 0 h 419100"/>
              <a:gd name="connsiteX310" fmla="*/ 3880629 w 5032666"/>
              <a:gd name="connsiteY310" fmla="*/ 0 h 419100"/>
              <a:gd name="connsiteX311" fmla="*/ 3905250 w 5032666"/>
              <a:gd name="connsiteY311" fmla="*/ 0 h 419100"/>
              <a:gd name="connsiteX312" fmla="*/ 3929912 w 5032666"/>
              <a:gd name="connsiteY312" fmla="*/ 0 h 419100"/>
              <a:gd name="connsiteX313" fmla="*/ 3951217 w 5032666"/>
              <a:gd name="connsiteY313" fmla="*/ 0 h 419100"/>
              <a:gd name="connsiteX314" fmla="*/ 3961953 w 5032666"/>
              <a:gd name="connsiteY314" fmla="*/ 0 h 419100"/>
              <a:gd name="connsiteX315" fmla="*/ 4000500 w 5032666"/>
              <a:gd name="connsiteY315" fmla="*/ 0 h 419100"/>
              <a:gd name="connsiteX316" fmla="*/ 4007920 w 5032666"/>
              <a:gd name="connsiteY316" fmla="*/ 0 h 419100"/>
              <a:gd name="connsiteX317" fmla="*/ 4025608 w 5032666"/>
              <a:gd name="connsiteY317" fmla="*/ 0 h 419100"/>
              <a:gd name="connsiteX318" fmla="*/ 4057203 w 5032666"/>
              <a:gd name="connsiteY318" fmla="*/ 0 h 419100"/>
              <a:gd name="connsiteX319" fmla="*/ 4071575 w 5032666"/>
              <a:gd name="connsiteY319" fmla="*/ 0 h 419100"/>
              <a:gd name="connsiteX320" fmla="*/ 4082311 w 5032666"/>
              <a:gd name="connsiteY320" fmla="*/ 0 h 419100"/>
              <a:gd name="connsiteX321" fmla="*/ 4093604 w 5032666"/>
              <a:gd name="connsiteY321" fmla="*/ 0 h 419100"/>
              <a:gd name="connsiteX322" fmla="*/ 4114801 w 5032666"/>
              <a:gd name="connsiteY322" fmla="*/ 0 h 419100"/>
              <a:gd name="connsiteX323" fmla="*/ 4120858 w 5032666"/>
              <a:gd name="connsiteY323" fmla="*/ 0 h 419100"/>
              <a:gd name="connsiteX324" fmla="*/ 4128278 w 5032666"/>
              <a:gd name="connsiteY324" fmla="*/ 0 h 419100"/>
              <a:gd name="connsiteX325" fmla="*/ 4139571 w 5032666"/>
              <a:gd name="connsiteY325" fmla="*/ 0 h 419100"/>
              <a:gd name="connsiteX326" fmla="*/ 4150307 w 5032666"/>
              <a:gd name="connsiteY326" fmla="*/ 0 h 419100"/>
              <a:gd name="connsiteX327" fmla="*/ 4160768 w 5032666"/>
              <a:gd name="connsiteY327" fmla="*/ 0 h 419100"/>
              <a:gd name="connsiteX328" fmla="*/ 4171504 w 5032666"/>
              <a:gd name="connsiteY328" fmla="*/ 0 h 419100"/>
              <a:gd name="connsiteX329" fmla="*/ 4177561 w 5032666"/>
              <a:gd name="connsiteY329" fmla="*/ 0 h 419100"/>
              <a:gd name="connsiteX330" fmla="*/ 4188854 w 5032666"/>
              <a:gd name="connsiteY330" fmla="*/ 0 h 419100"/>
              <a:gd name="connsiteX331" fmla="*/ 4196274 w 5032666"/>
              <a:gd name="connsiteY331" fmla="*/ 0 h 419100"/>
              <a:gd name="connsiteX332" fmla="*/ 4210051 w 5032666"/>
              <a:gd name="connsiteY332" fmla="*/ 0 h 419100"/>
              <a:gd name="connsiteX333" fmla="*/ 4213962 w 5032666"/>
              <a:gd name="connsiteY333" fmla="*/ 0 h 419100"/>
              <a:gd name="connsiteX334" fmla="*/ 4217471 w 5032666"/>
              <a:gd name="connsiteY334" fmla="*/ 0 h 419100"/>
              <a:gd name="connsiteX335" fmla="*/ 4235159 w 5032666"/>
              <a:gd name="connsiteY335" fmla="*/ 0 h 419100"/>
              <a:gd name="connsiteX336" fmla="*/ 4245557 w 5032666"/>
              <a:gd name="connsiteY336" fmla="*/ 0 h 419100"/>
              <a:gd name="connsiteX337" fmla="*/ 4259929 w 5032666"/>
              <a:gd name="connsiteY337" fmla="*/ 0 h 419100"/>
              <a:gd name="connsiteX338" fmla="*/ 4266754 w 5032666"/>
              <a:gd name="connsiteY338" fmla="*/ 0 h 419100"/>
              <a:gd name="connsiteX339" fmla="*/ 4270665 w 5032666"/>
              <a:gd name="connsiteY339" fmla="*/ 0 h 419100"/>
              <a:gd name="connsiteX340" fmla="*/ 4281126 w 5032666"/>
              <a:gd name="connsiteY340" fmla="*/ 0 h 419100"/>
              <a:gd name="connsiteX341" fmla="*/ 4291862 w 5032666"/>
              <a:gd name="connsiteY341" fmla="*/ 0 h 419100"/>
              <a:gd name="connsiteX342" fmla="*/ 4303155 w 5032666"/>
              <a:gd name="connsiteY342" fmla="*/ 0 h 419100"/>
              <a:gd name="connsiteX343" fmla="*/ 4309212 w 5032666"/>
              <a:gd name="connsiteY343" fmla="*/ 0 h 419100"/>
              <a:gd name="connsiteX344" fmla="*/ 4316632 w 5032666"/>
              <a:gd name="connsiteY344" fmla="*/ 0 h 419100"/>
              <a:gd name="connsiteX345" fmla="*/ 4330409 w 5032666"/>
              <a:gd name="connsiteY345" fmla="*/ 0 h 419100"/>
              <a:gd name="connsiteX346" fmla="*/ 4337829 w 5032666"/>
              <a:gd name="connsiteY346" fmla="*/ 0 h 419100"/>
              <a:gd name="connsiteX347" fmla="*/ 4349122 w 5032666"/>
              <a:gd name="connsiteY347" fmla="*/ 0 h 419100"/>
              <a:gd name="connsiteX348" fmla="*/ 4359858 w 5032666"/>
              <a:gd name="connsiteY348" fmla="*/ 0 h 419100"/>
              <a:gd name="connsiteX349" fmla="*/ 4365915 w 5032666"/>
              <a:gd name="connsiteY349" fmla="*/ 0 h 419100"/>
              <a:gd name="connsiteX350" fmla="*/ 4387112 w 5032666"/>
              <a:gd name="connsiteY350" fmla="*/ 0 h 419100"/>
              <a:gd name="connsiteX351" fmla="*/ 4398405 w 5032666"/>
              <a:gd name="connsiteY351" fmla="*/ 0 h 419100"/>
              <a:gd name="connsiteX352" fmla="*/ 4405825 w 5032666"/>
              <a:gd name="connsiteY352" fmla="*/ 0 h 419100"/>
              <a:gd name="connsiteX353" fmla="*/ 4423513 w 5032666"/>
              <a:gd name="connsiteY353" fmla="*/ 0 h 419100"/>
              <a:gd name="connsiteX354" fmla="*/ 4455108 w 5032666"/>
              <a:gd name="connsiteY354" fmla="*/ 0 h 419100"/>
              <a:gd name="connsiteX355" fmla="*/ 4469480 w 5032666"/>
              <a:gd name="connsiteY355" fmla="*/ 0 h 419100"/>
              <a:gd name="connsiteX356" fmla="*/ 4480216 w 5032666"/>
              <a:gd name="connsiteY356" fmla="*/ 0 h 419100"/>
              <a:gd name="connsiteX357" fmla="*/ 4518763 w 5032666"/>
              <a:gd name="connsiteY357" fmla="*/ 0 h 419100"/>
              <a:gd name="connsiteX358" fmla="*/ 4526183 w 5032666"/>
              <a:gd name="connsiteY358" fmla="*/ 0 h 419100"/>
              <a:gd name="connsiteX359" fmla="*/ 4550804 w 5032666"/>
              <a:gd name="connsiteY359" fmla="*/ 0 h 419100"/>
              <a:gd name="connsiteX360" fmla="*/ 4575466 w 5032666"/>
              <a:gd name="connsiteY360" fmla="*/ 0 h 419100"/>
              <a:gd name="connsiteX361" fmla="*/ 4596771 w 5032666"/>
              <a:gd name="connsiteY361" fmla="*/ 0 h 419100"/>
              <a:gd name="connsiteX362" fmla="*/ 4607507 w 5032666"/>
              <a:gd name="connsiteY362" fmla="*/ 0 h 419100"/>
              <a:gd name="connsiteX363" fmla="*/ 4646054 w 5032666"/>
              <a:gd name="connsiteY363" fmla="*/ 0 h 419100"/>
              <a:gd name="connsiteX364" fmla="*/ 4653474 w 5032666"/>
              <a:gd name="connsiteY364" fmla="*/ 0 h 419100"/>
              <a:gd name="connsiteX365" fmla="*/ 4671162 w 5032666"/>
              <a:gd name="connsiteY365" fmla="*/ 0 h 419100"/>
              <a:gd name="connsiteX366" fmla="*/ 4702757 w 5032666"/>
              <a:gd name="connsiteY366" fmla="*/ 0 h 419100"/>
              <a:gd name="connsiteX367" fmla="*/ 4717129 w 5032666"/>
              <a:gd name="connsiteY367" fmla="*/ 0 h 419100"/>
              <a:gd name="connsiteX368" fmla="*/ 4727865 w 5032666"/>
              <a:gd name="connsiteY368" fmla="*/ 0 h 419100"/>
              <a:gd name="connsiteX369" fmla="*/ 4760355 w 5032666"/>
              <a:gd name="connsiteY369" fmla="*/ 0 h 419100"/>
              <a:gd name="connsiteX370" fmla="*/ 4766412 w 5032666"/>
              <a:gd name="connsiteY370" fmla="*/ 0 h 419100"/>
              <a:gd name="connsiteX371" fmla="*/ 4773832 w 5032666"/>
              <a:gd name="connsiteY371" fmla="*/ 0 h 419100"/>
              <a:gd name="connsiteX372" fmla="*/ 4806322 w 5032666"/>
              <a:gd name="connsiteY372" fmla="*/ 0 h 419100"/>
              <a:gd name="connsiteX373" fmla="*/ 4817058 w 5032666"/>
              <a:gd name="connsiteY373" fmla="*/ 0 h 419100"/>
              <a:gd name="connsiteX374" fmla="*/ 4823115 w 5032666"/>
              <a:gd name="connsiteY374" fmla="*/ 0 h 419100"/>
              <a:gd name="connsiteX375" fmla="*/ 4855605 w 5032666"/>
              <a:gd name="connsiteY375" fmla="*/ 0 h 419100"/>
              <a:gd name="connsiteX376" fmla="*/ 4863025 w 5032666"/>
              <a:gd name="connsiteY376" fmla="*/ 0 h 419100"/>
              <a:gd name="connsiteX377" fmla="*/ 4880713 w 5032666"/>
              <a:gd name="connsiteY377" fmla="*/ 0 h 419100"/>
              <a:gd name="connsiteX378" fmla="*/ 4912308 w 5032666"/>
              <a:gd name="connsiteY378" fmla="*/ 0 h 419100"/>
              <a:gd name="connsiteX379" fmla="*/ 4926680 w 5032666"/>
              <a:gd name="connsiteY379" fmla="*/ 0 h 419100"/>
              <a:gd name="connsiteX380" fmla="*/ 4937416 w 5032666"/>
              <a:gd name="connsiteY380" fmla="*/ 0 h 419100"/>
              <a:gd name="connsiteX381" fmla="*/ 4975963 w 5032666"/>
              <a:gd name="connsiteY381" fmla="*/ 0 h 419100"/>
              <a:gd name="connsiteX382" fmla="*/ 4983383 w 5032666"/>
              <a:gd name="connsiteY382" fmla="*/ 0 h 419100"/>
              <a:gd name="connsiteX383" fmla="*/ 5032666 w 5032666"/>
              <a:gd name="connsiteY383" fmla="*/ 0 h 419100"/>
              <a:gd name="connsiteX384" fmla="*/ 4927891 w 5032666"/>
              <a:gd name="connsiteY384" fmla="*/ 419100 h 419100"/>
              <a:gd name="connsiteX385" fmla="*/ 4878608 w 5032666"/>
              <a:gd name="connsiteY385" fmla="*/ 419100 h 419100"/>
              <a:gd name="connsiteX386" fmla="*/ 4871188 w 5032666"/>
              <a:gd name="connsiteY386" fmla="*/ 419100 h 419100"/>
              <a:gd name="connsiteX387" fmla="*/ 4832641 w 5032666"/>
              <a:gd name="connsiteY387" fmla="*/ 419100 h 419100"/>
              <a:gd name="connsiteX388" fmla="*/ 4821905 w 5032666"/>
              <a:gd name="connsiteY388" fmla="*/ 419100 h 419100"/>
              <a:gd name="connsiteX389" fmla="*/ 4807533 w 5032666"/>
              <a:gd name="connsiteY389" fmla="*/ 419100 h 419100"/>
              <a:gd name="connsiteX390" fmla="*/ 4775938 w 5032666"/>
              <a:gd name="connsiteY390" fmla="*/ 419100 h 419100"/>
              <a:gd name="connsiteX391" fmla="*/ 4758250 w 5032666"/>
              <a:gd name="connsiteY391" fmla="*/ 419100 h 419100"/>
              <a:gd name="connsiteX392" fmla="*/ 4750830 w 5032666"/>
              <a:gd name="connsiteY392" fmla="*/ 419100 h 419100"/>
              <a:gd name="connsiteX393" fmla="*/ 4718340 w 5032666"/>
              <a:gd name="connsiteY393" fmla="*/ 419100 h 419100"/>
              <a:gd name="connsiteX394" fmla="*/ 4712283 w 5032666"/>
              <a:gd name="connsiteY394" fmla="*/ 419100 h 419100"/>
              <a:gd name="connsiteX395" fmla="*/ 4701547 w 5032666"/>
              <a:gd name="connsiteY395" fmla="*/ 419100 h 419100"/>
              <a:gd name="connsiteX396" fmla="*/ 4669057 w 5032666"/>
              <a:gd name="connsiteY396" fmla="*/ 419100 h 419100"/>
              <a:gd name="connsiteX397" fmla="*/ 4661637 w 5032666"/>
              <a:gd name="connsiteY397" fmla="*/ 419100 h 419100"/>
              <a:gd name="connsiteX398" fmla="*/ 4655580 w 5032666"/>
              <a:gd name="connsiteY398" fmla="*/ 419100 h 419100"/>
              <a:gd name="connsiteX399" fmla="*/ 4623090 w 5032666"/>
              <a:gd name="connsiteY399" fmla="*/ 419100 h 419100"/>
              <a:gd name="connsiteX400" fmla="*/ 4612354 w 5032666"/>
              <a:gd name="connsiteY400" fmla="*/ 419100 h 419100"/>
              <a:gd name="connsiteX401" fmla="*/ 4597982 w 5032666"/>
              <a:gd name="connsiteY401" fmla="*/ 419100 h 419100"/>
              <a:gd name="connsiteX402" fmla="*/ 4566387 w 5032666"/>
              <a:gd name="connsiteY402" fmla="*/ 419100 h 419100"/>
              <a:gd name="connsiteX403" fmla="*/ 4548699 w 5032666"/>
              <a:gd name="connsiteY403" fmla="*/ 419100 h 419100"/>
              <a:gd name="connsiteX404" fmla="*/ 4541279 w 5032666"/>
              <a:gd name="connsiteY404" fmla="*/ 419100 h 419100"/>
              <a:gd name="connsiteX405" fmla="*/ 4502732 w 5032666"/>
              <a:gd name="connsiteY405" fmla="*/ 419100 h 419100"/>
              <a:gd name="connsiteX406" fmla="*/ 4491996 w 5032666"/>
              <a:gd name="connsiteY406" fmla="*/ 419100 h 419100"/>
              <a:gd name="connsiteX407" fmla="*/ 4470691 w 5032666"/>
              <a:gd name="connsiteY407" fmla="*/ 419100 h 419100"/>
              <a:gd name="connsiteX408" fmla="*/ 4446029 w 5032666"/>
              <a:gd name="connsiteY408" fmla="*/ 419100 h 419100"/>
              <a:gd name="connsiteX409" fmla="*/ 4421408 w 5032666"/>
              <a:gd name="connsiteY409" fmla="*/ 419100 h 419100"/>
              <a:gd name="connsiteX410" fmla="*/ 4413988 w 5032666"/>
              <a:gd name="connsiteY410" fmla="*/ 419100 h 419100"/>
              <a:gd name="connsiteX411" fmla="*/ 4375441 w 5032666"/>
              <a:gd name="connsiteY411" fmla="*/ 419100 h 419100"/>
              <a:gd name="connsiteX412" fmla="*/ 4364705 w 5032666"/>
              <a:gd name="connsiteY412" fmla="*/ 419100 h 419100"/>
              <a:gd name="connsiteX413" fmla="*/ 4350333 w 5032666"/>
              <a:gd name="connsiteY413" fmla="*/ 419100 h 419100"/>
              <a:gd name="connsiteX414" fmla="*/ 4318738 w 5032666"/>
              <a:gd name="connsiteY414" fmla="*/ 419100 h 419100"/>
              <a:gd name="connsiteX415" fmla="*/ 4301050 w 5032666"/>
              <a:gd name="connsiteY415" fmla="*/ 419100 h 419100"/>
              <a:gd name="connsiteX416" fmla="*/ 4293630 w 5032666"/>
              <a:gd name="connsiteY416" fmla="*/ 419100 h 419100"/>
              <a:gd name="connsiteX417" fmla="*/ 4282337 w 5032666"/>
              <a:gd name="connsiteY417" fmla="*/ 419100 h 419100"/>
              <a:gd name="connsiteX418" fmla="*/ 4261140 w 5032666"/>
              <a:gd name="connsiteY418" fmla="*/ 419100 h 419100"/>
              <a:gd name="connsiteX419" fmla="*/ 4255083 w 5032666"/>
              <a:gd name="connsiteY419" fmla="*/ 419100 h 419100"/>
              <a:gd name="connsiteX420" fmla="*/ 4244347 w 5032666"/>
              <a:gd name="connsiteY420" fmla="*/ 419100 h 419100"/>
              <a:gd name="connsiteX421" fmla="*/ 4233054 w 5032666"/>
              <a:gd name="connsiteY421" fmla="*/ 419100 h 419100"/>
              <a:gd name="connsiteX422" fmla="*/ 4225634 w 5032666"/>
              <a:gd name="connsiteY422" fmla="*/ 419100 h 419100"/>
              <a:gd name="connsiteX423" fmla="*/ 4211857 w 5032666"/>
              <a:gd name="connsiteY423" fmla="*/ 419100 h 419100"/>
              <a:gd name="connsiteX424" fmla="*/ 4204437 w 5032666"/>
              <a:gd name="connsiteY424" fmla="*/ 419100 h 419100"/>
              <a:gd name="connsiteX425" fmla="*/ 4198380 w 5032666"/>
              <a:gd name="connsiteY425" fmla="*/ 419100 h 419100"/>
              <a:gd name="connsiteX426" fmla="*/ 4187087 w 5032666"/>
              <a:gd name="connsiteY426" fmla="*/ 419100 h 419100"/>
              <a:gd name="connsiteX427" fmla="*/ 4176351 w 5032666"/>
              <a:gd name="connsiteY427" fmla="*/ 419100 h 419100"/>
              <a:gd name="connsiteX428" fmla="*/ 4165890 w 5032666"/>
              <a:gd name="connsiteY428" fmla="*/ 419100 h 419100"/>
              <a:gd name="connsiteX429" fmla="*/ 4161979 w 5032666"/>
              <a:gd name="connsiteY429" fmla="*/ 419100 h 419100"/>
              <a:gd name="connsiteX430" fmla="*/ 4155154 w 5032666"/>
              <a:gd name="connsiteY430" fmla="*/ 419100 h 419100"/>
              <a:gd name="connsiteX431" fmla="*/ 4140782 w 5032666"/>
              <a:gd name="connsiteY431" fmla="*/ 419100 h 419100"/>
              <a:gd name="connsiteX432" fmla="*/ 4130384 w 5032666"/>
              <a:gd name="connsiteY432" fmla="*/ 419100 h 419100"/>
              <a:gd name="connsiteX433" fmla="*/ 4112696 w 5032666"/>
              <a:gd name="connsiteY433" fmla="*/ 419100 h 419100"/>
              <a:gd name="connsiteX434" fmla="*/ 4109187 w 5032666"/>
              <a:gd name="connsiteY434" fmla="*/ 419100 h 419100"/>
              <a:gd name="connsiteX435" fmla="*/ 4105276 w 5032666"/>
              <a:gd name="connsiteY435" fmla="*/ 419100 h 419100"/>
              <a:gd name="connsiteX436" fmla="*/ 4091499 w 5032666"/>
              <a:gd name="connsiteY436" fmla="*/ 419100 h 419100"/>
              <a:gd name="connsiteX437" fmla="*/ 4084079 w 5032666"/>
              <a:gd name="connsiteY437" fmla="*/ 419100 h 419100"/>
              <a:gd name="connsiteX438" fmla="*/ 4072786 w 5032666"/>
              <a:gd name="connsiteY438" fmla="*/ 419100 h 419100"/>
              <a:gd name="connsiteX439" fmla="*/ 4066729 w 5032666"/>
              <a:gd name="connsiteY439" fmla="*/ 419100 h 419100"/>
              <a:gd name="connsiteX440" fmla="*/ 4055993 w 5032666"/>
              <a:gd name="connsiteY440" fmla="*/ 419100 h 419100"/>
              <a:gd name="connsiteX441" fmla="*/ 4045532 w 5032666"/>
              <a:gd name="connsiteY441" fmla="*/ 419100 h 419100"/>
              <a:gd name="connsiteX442" fmla="*/ 4034796 w 5032666"/>
              <a:gd name="connsiteY442" fmla="*/ 419100 h 419100"/>
              <a:gd name="connsiteX443" fmla="*/ 4023503 w 5032666"/>
              <a:gd name="connsiteY443" fmla="*/ 419100 h 419100"/>
              <a:gd name="connsiteX444" fmla="*/ 4016083 w 5032666"/>
              <a:gd name="connsiteY444" fmla="*/ 419100 h 419100"/>
              <a:gd name="connsiteX445" fmla="*/ 4010026 w 5032666"/>
              <a:gd name="connsiteY445" fmla="*/ 419100 h 419100"/>
              <a:gd name="connsiteX446" fmla="*/ 3988829 w 5032666"/>
              <a:gd name="connsiteY446" fmla="*/ 419100 h 419100"/>
              <a:gd name="connsiteX447" fmla="*/ 3977536 w 5032666"/>
              <a:gd name="connsiteY447" fmla="*/ 419100 h 419100"/>
              <a:gd name="connsiteX448" fmla="*/ 3966800 w 5032666"/>
              <a:gd name="connsiteY448" fmla="*/ 419100 h 419100"/>
              <a:gd name="connsiteX449" fmla="*/ 3952428 w 5032666"/>
              <a:gd name="connsiteY449" fmla="*/ 419100 h 419100"/>
              <a:gd name="connsiteX450" fmla="*/ 3920833 w 5032666"/>
              <a:gd name="connsiteY450" fmla="*/ 419100 h 419100"/>
              <a:gd name="connsiteX451" fmla="*/ 3903145 w 5032666"/>
              <a:gd name="connsiteY451" fmla="*/ 419100 h 419100"/>
              <a:gd name="connsiteX452" fmla="*/ 3895725 w 5032666"/>
              <a:gd name="connsiteY452" fmla="*/ 419100 h 419100"/>
              <a:gd name="connsiteX453" fmla="*/ 3857178 w 5032666"/>
              <a:gd name="connsiteY453" fmla="*/ 419100 h 419100"/>
              <a:gd name="connsiteX454" fmla="*/ 3846442 w 5032666"/>
              <a:gd name="connsiteY454" fmla="*/ 419100 h 419100"/>
              <a:gd name="connsiteX455" fmla="*/ 3825137 w 5032666"/>
              <a:gd name="connsiteY455" fmla="*/ 419100 h 419100"/>
              <a:gd name="connsiteX456" fmla="*/ 3800475 w 5032666"/>
              <a:gd name="connsiteY456" fmla="*/ 419100 h 419100"/>
              <a:gd name="connsiteX457" fmla="*/ 3775854 w 5032666"/>
              <a:gd name="connsiteY457" fmla="*/ 419100 h 419100"/>
              <a:gd name="connsiteX458" fmla="*/ 3768434 w 5032666"/>
              <a:gd name="connsiteY458" fmla="*/ 419100 h 419100"/>
              <a:gd name="connsiteX459" fmla="*/ 3729887 w 5032666"/>
              <a:gd name="connsiteY459" fmla="*/ 419100 h 419100"/>
              <a:gd name="connsiteX460" fmla="*/ 3719151 w 5032666"/>
              <a:gd name="connsiteY460" fmla="*/ 419100 h 419100"/>
              <a:gd name="connsiteX461" fmla="*/ 3704779 w 5032666"/>
              <a:gd name="connsiteY461" fmla="*/ 419100 h 419100"/>
              <a:gd name="connsiteX462" fmla="*/ 3673184 w 5032666"/>
              <a:gd name="connsiteY462" fmla="*/ 419100 h 419100"/>
              <a:gd name="connsiteX463" fmla="*/ 3655496 w 5032666"/>
              <a:gd name="connsiteY463" fmla="*/ 419100 h 419100"/>
              <a:gd name="connsiteX464" fmla="*/ 3648076 w 5032666"/>
              <a:gd name="connsiteY464" fmla="*/ 419100 h 419100"/>
              <a:gd name="connsiteX465" fmla="*/ 3615586 w 5032666"/>
              <a:gd name="connsiteY465" fmla="*/ 419100 h 419100"/>
              <a:gd name="connsiteX466" fmla="*/ 3609529 w 5032666"/>
              <a:gd name="connsiteY466" fmla="*/ 419100 h 419100"/>
              <a:gd name="connsiteX467" fmla="*/ 3598793 w 5032666"/>
              <a:gd name="connsiteY467" fmla="*/ 419100 h 419100"/>
              <a:gd name="connsiteX468" fmla="*/ 3566303 w 5032666"/>
              <a:gd name="connsiteY468" fmla="*/ 419100 h 419100"/>
              <a:gd name="connsiteX469" fmla="*/ 3558883 w 5032666"/>
              <a:gd name="connsiteY469" fmla="*/ 419100 h 419100"/>
              <a:gd name="connsiteX470" fmla="*/ 3552826 w 5032666"/>
              <a:gd name="connsiteY470" fmla="*/ 419100 h 419100"/>
              <a:gd name="connsiteX471" fmla="*/ 3537241 w 5032666"/>
              <a:gd name="connsiteY471" fmla="*/ 419100 h 419100"/>
              <a:gd name="connsiteX472" fmla="*/ 3520336 w 5032666"/>
              <a:gd name="connsiteY472" fmla="*/ 419100 h 419100"/>
              <a:gd name="connsiteX473" fmla="*/ 3509600 w 5032666"/>
              <a:gd name="connsiteY473" fmla="*/ 419100 h 419100"/>
              <a:gd name="connsiteX474" fmla="*/ 3495228 w 5032666"/>
              <a:gd name="connsiteY474" fmla="*/ 419100 h 419100"/>
              <a:gd name="connsiteX475" fmla="*/ 3487958 w 5032666"/>
              <a:gd name="connsiteY475" fmla="*/ 419100 h 419100"/>
              <a:gd name="connsiteX476" fmla="*/ 3480538 w 5032666"/>
              <a:gd name="connsiteY476" fmla="*/ 419100 h 419100"/>
              <a:gd name="connsiteX477" fmla="*/ 3463633 w 5032666"/>
              <a:gd name="connsiteY477" fmla="*/ 419100 h 419100"/>
              <a:gd name="connsiteX478" fmla="*/ 3445945 w 5032666"/>
              <a:gd name="connsiteY478" fmla="*/ 419100 h 419100"/>
              <a:gd name="connsiteX479" fmla="*/ 3441991 w 5032666"/>
              <a:gd name="connsiteY479" fmla="*/ 419100 h 419100"/>
              <a:gd name="connsiteX480" fmla="*/ 3438525 w 5032666"/>
              <a:gd name="connsiteY480" fmla="*/ 419100 h 419100"/>
              <a:gd name="connsiteX481" fmla="*/ 3431255 w 5032666"/>
              <a:gd name="connsiteY481" fmla="*/ 419100 h 419100"/>
              <a:gd name="connsiteX482" fmla="*/ 3416883 w 5032666"/>
              <a:gd name="connsiteY482" fmla="*/ 419100 h 419100"/>
              <a:gd name="connsiteX483" fmla="*/ 3399978 w 5032666"/>
              <a:gd name="connsiteY483" fmla="*/ 419100 h 419100"/>
              <a:gd name="connsiteX484" fmla="*/ 3389242 w 5032666"/>
              <a:gd name="connsiteY484" fmla="*/ 419100 h 419100"/>
              <a:gd name="connsiteX485" fmla="*/ 3385288 w 5032666"/>
              <a:gd name="connsiteY485" fmla="*/ 419100 h 419100"/>
              <a:gd name="connsiteX486" fmla="*/ 3367600 w 5032666"/>
              <a:gd name="connsiteY486" fmla="*/ 419100 h 419100"/>
              <a:gd name="connsiteX487" fmla="*/ 3360180 w 5032666"/>
              <a:gd name="connsiteY487" fmla="*/ 419100 h 419100"/>
              <a:gd name="connsiteX488" fmla="*/ 3343275 w 5032666"/>
              <a:gd name="connsiteY488" fmla="*/ 419100 h 419100"/>
              <a:gd name="connsiteX489" fmla="*/ 3327690 w 5032666"/>
              <a:gd name="connsiteY489" fmla="*/ 419100 h 419100"/>
              <a:gd name="connsiteX490" fmla="*/ 3321633 w 5032666"/>
              <a:gd name="connsiteY490" fmla="*/ 419100 h 419100"/>
              <a:gd name="connsiteX491" fmla="*/ 3310897 w 5032666"/>
              <a:gd name="connsiteY491" fmla="*/ 419100 h 419100"/>
              <a:gd name="connsiteX492" fmla="*/ 3278407 w 5032666"/>
              <a:gd name="connsiteY492" fmla="*/ 419100 h 419100"/>
              <a:gd name="connsiteX493" fmla="*/ 3270987 w 5032666"/>
              <a:gd name="connsiteY493" fmla="*/ 419100 h 419100"/>
              <a:gd name="connsiteX494" fmla="*/ 3264930 w 5032666"/>
              <a:gd name="connsiteY494" fmla="*/ 419100 h 419100"/>
              <a:gd name="connsiteX495" fmla="*/ 3232440 w 5032666"/>
              <a:gd name="connsiteY495" fmla="*/ 419100 h 419100"/>
              <a:gd name="connsiteX496" fmla="*/ 3221704 w 5032666"/>
              <a:gd name="connsiteY496" fmla="*/ 419100 h 419100"/>
              <a:gd name="connsiteX497" fmla="*/ 3207332 w 5032666"/>
              <a:gd name="connsiteY497" fmla="*/ 419100 h 419100"/>
              <a:gd name="connsiteX498" fmla="*/ 3175737 w 5032666"/>
              <a:gd name="connsiteY498" fmla="*/ 419100 h 419100"/>
              <a:gd name="connsiteX499" fmla="*/ 3158049 w 5032666"/>
              <a:gd name="connsiteY499" fmla="*/ 419100 h 419100"/>
              <a:gd name="connsiteX500" fmla="*/ 3150629 w 5032666"/>
              <a:gd name="connsiteY500" fmla="*/ 419100 h 419100"/>
              <a:gd name="connsiteX501" fmla="*/ 3112082 w 5032666"/>
              <a:gd name="connsiteY501" fmla="*/ 419100 h 419100"/>
              <a:gd name="connsiteX502" fmla="*/ 3101346 w 5032666"/>
              <a:gd name="connsiteY502" fmla="*/ 419100 h 419100"/>
              <a:gd name="connsiteX503" fmla="*/ 3080041 w 5032666"/>
              <a:gd name="connsiteY503" fmla="*/ 419100 h 419100"/>
              <a:gd name="connsiteX504" fmla="*/ 3055379 w 5032666"/>
              <a:gd name="connsiteY504" fmla="*/ 419100 h 419100"/>
              <a:gd name="connsiteX505" fmla="*/ 3030758 w 5032666"/>
              <a:gd name="connsiteY505" fmla="*/ 419100 h 419100"/>
              <a:gd name="connsiteX506" fmla="*/ 3023338 w 5032666"/>
              <a:gd name="connsiteY506" fmla="*/ 419100 h 419100"/>
              <a:gd name="connsiteX507" fmla="*/ 2984791 w 5032666"/>
              <a:gd name="connsiteY507" fmla="*/ 419100 h 419100"/>
              <a:gd name="connsiteX508" fmla="*/ 2975266 w 5032666"/>
              <a:gd name="connsiteY508" fmla="*/ 419100 h 419100"/>
              <a:gd name="connsiteX509" fmla="*/ 2974055 w 5032666"/>
              <a:gd name="connsiteY509" fmla="*/ 419100 h 419100"/>
              <a:gd name="connsiteX510" fmla="*/ 2959683 w 5032666"/>
              <a:gd name="connsiteY510" fmla="*/ 419100 h 419100"/>
              <a:gd name="connsiteX511" fmla="*/ 2928088 w 5032666"/>
              <a:gd name="connsiteY511" fmla="*/ 419100 h 419100"/>
              <a:gd name="connsiteX512" fmla="*/ 2925983 w 5032666"/>
              <a:gd name="connsiteY512" fmla="*/ 419100 h 419100"/>
              <a:gd name="connsiteX513" fmla="*/ 2918563 w 5032666"/>
              <a:gd name="connsiteY513" fmla="*/ 419100 h 419100"/>
              <a:gd name="connsiteX514" fmla="*/ 2910400 w 5032666"/>
              <a:gd name="connsiteY514" fmla="*/ 419100 h 419100"/>
              <a:gd name="connsiteX515" fmla="*/ 2902980 w 5032666"/>
              <a:gd name="connsiteY515" fmla="*/ 419100 h 419100"/>
              <a:gd name="connsiteX516" fmla="*/ 2891687 w 5032666"/>
              <a:gd name="connsiteY516" fmla="*/ 419100 h 419100"/>
              <a:gd name="connsiteX517" fmla="*/ 2880016 w 5032666"/>
              <a:gd name="connsiteY517" fmla="*/ 419100 h 419100"/>
              <a:gd name="connsiteX518" fmla="*/ 2870490 w 5032666"/>
              <a:gd name="connsiteY518" fmla="*/ 419100 h 419100"/>
              <a:gd name="connsiteX519" fmla="*/ 2869280 w 5032666"/>
              <a:gd name="connsiteY519" fmla="*/ 419100 h 419100"/>
              <a:gd name="connsiteX520" fmla="*/ 2864433 w 5032666"/>
              <a:gd name="connsiteY520" fmla="*/ 419100 h 419100"/>
              <a:gd name="connsiteX521" fmla="*/ 2854908 w 5032666"/>
              <a:gd name="connsiteY521" fmla="*/ 419100 h 419100"/>
              <a:gd name="connsiteX522" fmla="*/ 2853697 w 5032666"/>
              <a:gd name="connsiteY522" fmla="*/ 419100 h 419100"/>
              <a:gd name="connsiteX523" fmla="*/ 2842404 w 5032666"/>
              <a:gd name="connsiteY523" fmla="*/ 419100 h 419100"/>
              <a:gd name="connsiteX524" fmla="*/ 2834984 w 5032666"/>
              <a:gd name="connsiteY524" fmla="*/ 419100 h 419100"/>
              <a:gd name="connsiteX525" fmla="*/ 2823313 w 5032666"/>
              <a:gd name="connsiteY525" fmla="*/ 419100 h 419100"/>
              <a:gd name="connsiteX526" fmla="*/ 2821207 w 5032666"/>
              <a:gd name="connsiteY526" fmla="*/ 419100 h 419100"/>
              <a:gd name="connsiteX527" fmla="*/ 2813787 w 5032666"/>
              <a:gd name="connsiteY527" fmla="*/ 419100 h 419100"/>
              <a:gd name="connsiteX528" fmla="*/ 2807730 w 5032666"/>
              <a:gd name="connsiteY528" fmla="*/ 419100 h 419100"/>
              <a:gd name="connsiteX529" fmla="*/ 2805625 w 5032666"/>
              <a:gd name="connsiteY529" fmla="*/ 419100 h 419100"/>
              <a:gd name="connsiteX530" fmla="*/ 2798205 w 5032666"/>
              <a:gd name="connsiteY530" fmla="*/ 419100 h 419100"/>
              <a:gd name="connsiteX531" fmla="*/ 2796437 w 5032666"/>
              <a:gd name="connsiteY531" fmla="*/ 419100 h 419100"/>
              <a:gd name="connsiteX532" fmla="*/ 2785701 w 5032666"/>
              <a:gd name="connsiteY532" fmla="*/ 419100 h 419100"/>
              <a:gd name="connsiteX533" fmla="*/ 2775240 w 5032666"/>
              <a:gd name="connsiteY533" fmla="*/ 419100 h 419100"/>
              <a:gd name="connsiteX534" fmla="*/ 2771329 w 5032666"/>
              <a:gd name="connsiteY534" fmla="*/ 419100 h 419100"/>
              <a:gd name="connsiteX535" fmla="*/ 2765715 w 5032666"/>
              <a:gd name="connsiteY535" fmla="*/ 419100 h 419100"/>
              <a:gd name="connsiteX536" fmla="*/ 2764504 w 5032666"/>
              <a:gd name="connsiteY536" fmla="*/ 419100 h 419100"/>
              <a:gd name="connsiteX537" fmla="*/ 2759658 w 5032666"/>
              <a:gd name="connsiteY537" fmla="*/ 419100 h 419100"/>
              <a:gd name="connsiteX538" fmla="*/ 2750132 w 5032666"/>
              <a:gd name="connsiteY538" fmla="*/ 419100 h 419100"/>
              <a:gd name="connsiteX539" fmla="*/ 2748922 w 5032666"/>
              <a:gd name="connsiteY539" fmla="*/ 419100 h 419100"/>
              <a:gd name="connsiteX540" fmla="*/ 2739734 w 5032666"/>
              <a:gd name="connsiteY540" fmla="*/ 419100 h 419100"/>
              <a:gd name="connsiteX541" fmla="*/ 2722046 w 5032666"/>
              <a:gd name="connsiteY541" fmla="*/ 419100 h 419100"/>
              <a:gd name="connsiteX542" fmla="*/ 2718537 w 5032666"/>
              <a:gd name="connsiteY542" fmla="*/ 419100 h 419100"/>
              <a:gd name="connsiteX543" fmla="*/ 2716432 w 5032666"/>
              <a:gd name="connsiteY543" fmla="*/ 419100 h 419100"/>
              <a:gd name="connsiteX544" fmla="*/ 2714626 w 5032666"/>
              <a:gd name="connsiteY544" fmla="*/ 419100 h 419100"/>
              <a:gd name="connsiteX545" fmla="*/ 2709012 w 5032666"/>
              <a:gd name="connsiteY545" fmla="*/ 419100 h 419100"/>
              <a:gd name="connsiteX546" fmla="*/ 2702955 w 5032666"/>
              <a:gd name="connsiteY546" fmla="*/ 419100 h 419100"/>
              <a:gd name="connsiteX547" fmla="*/ 2700849 w 5032666"/>
              <a:gd name="connsiteY547" fmla="*/ 419100 h 419100"/>
              <a:gd name="connsiteX548" fmla="*/ 2693429 w 5032666"/>
              <a:gd name="connsiteY548" fmla="*/ 419100 h 419100"/>
              <a:gd name="connsiteX549" fmla="*/ 2682136 w 5032666"/>
              <a:gd name="connsiteY549" fmla="*/ 419100 h 419100"/>
              <a:gd name="connsiteX550" fmla="*/ 2676079 w 5032666"/>
              <a:gd name="connsiteY550" fmla="*/ 419100 h 419100"/>
              <a:gd name="connsiteX551" fmla="*/ 2670465 w 5032666"/>
              <a:gd name="connsiteY551" fmla="*/ 419100 h 419100"/>
              <a:gd name="connsiteX552" fmla="*/ 2665343 w 5032666"/>
              <a:gd name="connsiteY552" fmla="*/ 419100 h 419100"/>
              <a:gd name="connsiteX553" fmla="*/ 2659729 w 5032666"/>
              <a:gd name="connsiteY553" fmla="*/ 419100 h 419100"/>
              <a:gd name="connsiteX554" fmla="*/ 2654882 w 5032666"/>
              <a:gd name="connsiteY554" fmla="*/ 419100 h 419100"/>
              <a:gd name="connsiteX555" fmla="*/ 2645357 w 5032666"/>
              <a:gd name="connsiteY555" fmla="*/ 419100 h 419100"/>
              <a:gd name="connsiteX556" fmla="*/ 2644146 w 5032666"/>
              <a:gd name="connsiteY556" fmla="*/ 419100 h 419100"/>
              <a:gd name="connsiteX557" fmla="*/ 2632853 w 5032666"/>
              <a:gd name="connsiteY557" fmla="*/ 419100 h 419100"/>
              <a:gd name="connsiteX558" fmla="*/ 2625433 w 5032666"/>
              <a:gd name="connsiteY558" fmla="*/ 419100 h 419100"/>
              <a:gd name="connsiteX559" fmla="*/ 2619376 w 5032666"/>
              <a:gd name="connsiteY559" fmla="*/ 419100 h 419100"/>
              <a:gd name="connsiteX560" fmla="*/ 2613762 w 5032666"/>
              <a:gd name="connsiteY560" fmla="*/ 419100 h 419100"/>
              <a:gd name="connsiteX561" fmla="*/ 2598179 w 5032666"/>
              <a:gd name="connsiteY561" fmla="*/ 419100 h 419100"/>
              <a:gd name="connsiteX562" fmla="*/ 2596074 w 5032666"/>
              <a:gd name="connsiteY562" fmla="*/ 419100 h 419100"/>
              <a:gd name="connsiteX563" fmla="*/ 2588654 w 5032666"/>
              <a:gd name="connsiteY563" fmla="*/ 419100 h 419100"/>
              <a:gd name="connsiteX564" fmla="*/ 2586886 w 5032666"/>
              <a:gd name="connsiteY564" fmla="*/ 419100 h 419100"/>
              <a:gd name="connsiteX565" fmla="*/ 2576150 w 5032666"/>
              <a:gd name="connsiteY565" fmla="*/ 419100 h 419100"/>
              <a:gd name="connsiteX566" fmla="*/ 2561778 w 5032666"/>
              <a:gd name="connsiteY566" fmla="*/ 419100 h 419100"/>
              <a:gd name="connsiteX567" fmla="*/ 2550107 w 5032666"/>
              <a:gd name="connsiteY567" fmla="*/ 419100 h 419100"/>
              <a:gd name="connsiteX568" fmla="*/ 2539371 w 5032666"/>
              <a:gd name="connsiteY568" fmla="*/ 419100 h 419100"/>
              <a:gd name="connsiteX569" fmla="*/ 2530183 w 5032666"/>
              <a:gd name="connsiteY569" fmla="*/ 419100 h 419100"/>
              <a:gd name="connsiteX570" fmla="*/ 2518066 w 5032666"/>
              <a:gd name="connsiteY570" fmla="*/ 419100 h 419100"/>
              <a:gd name="connsiteX571" fmla="*/ 2512495 w 5032666"/>
              <a:gd name="connsiteY571" fmla="*/ 419100 h 419100"/>
              <a:gd name="connsiteX572" fmla="*/ 2505075 w 5032666"/>
              <a:gd name="connsiteY572" fmla="*/ 419100 h 419100"/>
              <a:gd name="connsiteX573" fmla="*/ 2493404 w 5032666"/>
              <a:gd name="connsiteY573" fmla="*/ 419100 h 419100"/>
              <a:gd name="connsiteX574" fmla="*/ 2468783 w 5032666"/>
              <a:gd name="connsiteY574" fmla="*/ 419100 h 419100"/>
              <a:gd name="connsiteX575" fmla="*/ 2466528 w 5032666"/>
              <a:gd name="connsiteY575" fmla="*/ 419100 h 419100"/>
              <a:gd name="connsiteX576" fmla="*/ 2461363 w 5032666"/>
              <a:gd name="connsiteY576" fmla="*/ 419100 h 419100"/>
              <a:gd name="connsiteX577" fmla="*/ 2455792 w 5032666"/>
              <a:gd name="connsiteY577" fmla="*/ 419100 h 419100"/>
              <a:gd name="connsiteX578" fmla="*/ 2434487 w 5032666"/>
              <a:gd name="connsiteY578" fmla="*/ 419100 h 419100"/>
              <a:gd name="connsiteX579" fmla="*/ 2422816 w 5032666"/>
              <a:gd name="connsiteY579" fmla="*/ 419100 h 419100"/>
              <a:gd name="connsiteX580" fmla="*/ 2412080 w 5032666"/>
              <a:gd name="connsiteY580" fmla="*/ 419100 h 419100"/>
              <a:gd name="connsiteX581" fmla="*/ 2409825 w 5032666"/>
              <a:gd name="connsiteY581" fmla="*/ 419100 h 419100"/>
              <a:gd name="connsiteX582" fmla="*/ 2397708 w 5032666"/>
              <a:gd name="connsiteY582" fmla="*/ 419100 h 419100"/>
              <a:gd name="connsiteX583" fmla="*/ 2385204 w 5032666"/>
              <a:gd name="connsiteY583" fmla="*/ 419100 h 419100"/>
              <a:gd name="connsiteX584" fmla="*/ 2377784 w 5032666"/>
              <a:gd name="connsiteY584" fmla="*/ 419100 h 419100"/>
              <a:gd name="connsiteX585" fmla="*/ 2366113 w 5032666"/>
              <a:gd name="connsiteY585" fmla="*/ 419100 h 419100"/>
              <a:gd name="connsiteX586" fmla="*/ 2348425 w 5032666"/>
              <a:gd name="connsiteY586" fmla="*/ 419100 h 419100"/>
              <a:gd name="connsiteX587" fmla="*/ 2341005 w 5032666"/>
              <a:gd name="connsiteY587" fmla="*/ 419100 h 419100"/>
              <a:gd name="connsiteX588" fmla="*/ 2339237 w 5032666"/>
              <a:gd name="connsiteY588" fmla="*/ 419100 h 419100"/>
              <a:gd name="connsiteX589" fmla="*/ 2329712 w 5032666"/>
              <a:gd name="connsiteY589" fmla="*/ 419100 h 419100"/>
              <a:gd name="connsiteX590" fmla="*/ 2328501 w 5032666"/>
              <a:gd name="connsiteY590" fmla="*/ 419100 h 419100"/>
              <a:gd name="connsiteX591" fmla="*/ 2314129 w 5032666"/>
              <a:gd name="connsiteY591" fmla="*/ 419100 h 419100"/>
              <a:gd name="connsiteX592" fmla="*/ 2308515 w 5032666"/>
              <a:gd name="connsiteY592" fmla="*/ 419100 h 419100"/>
              <a:gd name="connsiteX593" fmla="*/ 2302458 w 5032666"/>
              <a:gd name="connsiteY593" fmla="*/ 419100 h 419100"/>
              <a:gd name="connsiteX594" fmla="*/ 2291722 w 5032666"/>
              <a:gd name="connsiteY594" fmla="*/ 419100 h 419100"/>
              <a:gd name="connsiteX595" fmla="*/ 2282534 w 5032666"/>
              <a:gd name="connsiteY595" fmla="*/ 419100 h 419100"/>
              <a:gd name="connsiteX596" fmla="*/ 2280429 w 5032666"/>
              <a:gd name="connsiteY596" fmla="*/ 419100 h 419100"/>
              <a:gd name="connsiteX597" fmla="*/ 2273009 w 5032666"/>
              <a:gd name="connsiteY597" fmla="*/ 419100 h 419100"/>
              <a:gd name="connsiteX598" fmla="*/ 2264846 w 5032666"/>
              <a:gd name="connsiteY598" fmla="*/ 419100 h 419100"/>
              <a:gd name="connsiteX599" fmla="*/ 2259232 w 5032666"/>
              <a:gd name="connsiteY599" fmla="*/ 419100 h 419100"/>
              <a:gd name="connsiteX600" fmla="*/ 2257426 w 5032666"/>
              <a:gd name="connsiteY600" fmla="*/ 419100 h 419100"/>
              <a:gd name="connsiteX601" fmla="*/ 2251812 w 5032666"/>
              <a:gd name="connsiteY601" fmla="*/ 419100 h 419100"/>
              <a:gd name="connsiteX602" fmla="*/ 2245755 w 5032666"/>
              <a:gd name="connsiteY602" fmla="*/ 419100 h 419100"/>
              <a:gd name="connsiteX603" fmla="*/ 2234462 w 5032666"/>
              <a:gd name="connsiteY603" fmla="*/ 419100 h 419100"/>
              <a:gd name="connsiteX604" fmla="*/ 2224936 w 5032666"/>
              <a:gd name="connsiteY604" fmla="*/ 419100 h 419100"/>
              <a:gd name="connsiteX605" fmla="*/ 2223726 w 5032666"/>
              <a:gd name="connsiteY605" fmla="*/ 419100 h 419100"/>
              <a:gd name="connsiteX606" fmla="*/ 2218879 w 5032666"/>
              <a:gd name="connsiteY606" fmla="*/ 419100 h 419100"/>
              <a:gd name="connsiteX607" fmla="*/ 2213265 w 5032666"/>
              <a:gd name="connsiteY607" fmla="*/ 419100 h 419100"/>
              <a:gd name="connsiteX608" fmla="*/ 2209354 w 5032666"/>
              <a:gd name="connsiteY608" fmla="*/ 419100 h 419100"/>
              <a:gd name="connsiteX609" fmla="*/ 2208143 w 5032666"/>
              <a:gd name="connsiteY609" fmla="*/ 419100 h 419100"/>
              <a:gd name="connsiteX610" fmla="*/ 2202529 w 5032666"/>
              <a:gd name="connsiteY610" fmla="*/ 419100 h 419100"/>
              <a:gd name="connsiteX611" fmla="*/ 2188157 w 5032666"/>
              <a:gd name="connsiteY611" fmla="*/ 419100 h 419100"/>
              <a:gd name="connsiteX612" fmla="*/ 2177759 w 5032666"/>
              <a:gd name="connsiteY612" fmla="*/ 419100 h 419100"/>
              <a:gd name="connsiteX613" fmla="*/ 2175653 w 5032666"/>
              <a:gd name="connsiteY613" fmla="*/ 419100 h 419100"/>
              <a:gd name="connsiteX614" fmla="*/ 2168233 w 5032666"/>
              <a:gd name="connsiteY614" fmla="*/ 419100 h 419100"/>
              <a:gd name="connsiteX615" fmla="*/ 2162176 w 5032666"/>
              <a:gd name="connsiteY615" fmla="*/ 419100 h 419100"/>
              <a:gd name="connsiteX616" fmla="*/ 2160071 w 5032666"/>
              <a:gd name="connsiteY616" fmla="*/ 419100 h 419100"/>
              <a:gd name="connsiteX617" fmla="*/ 2156562 w 5032666"/>
              <a:gd name="connsiteY617" fmla="*/ 419100 h 419100"/>
              <a:gd name="connsiteX618" fmla="*/ 2152651 w 5032666"/>
              <a:gd name="connsiteY618" fmla="*/ 419100 h 419100"/>
              <a:gd name="connsiteX619" fmla="*/ 2138874 w 5032666"/>
              <a:gd name="connsiteY619" fmla="*/ 419100 h 419100"/>
              <a:gd name="connsiteX620" fmla="*/ 2131454 w 5032666"/>
              <a:gd name="connsiteY620" fmla="*/ 419100 h 419100"/>
              <a:gd name="connsiteX621" fmla="*/ 2129686 w 5032666"/>
              <a:gd name="connsiteY621" fmla="*/ 419100 h 419100"/>
              <a:gd name="connsiteX622" fmla="*/ 2120161 w 5032666"/>
              <a:gd name="connsiteY622" fmla="*/ 419100 h 419100"/>
              <a:gd name="connsiteX623" fmla="*/ 2118950 w 5032666"/>
              <a:gd name="connsiteY623" fmla="*/ 419100 h 419100"/>
              <a:gd name="connsiteX624" fmla="*/ 2114104 w 5032666"/>
              <a:gd name="connsiteY624" fmla="*/ 419100 h 419100"/>
              <a:gd name="connsiteX625" fmla="*/ 2104578 w 5032666"/>
              <a:gd name="connsiteY625" fmla="*/ 419100 h 419100"/>
              <a:gd name="connsiteX626" fmla="*/ 2103368 w 5032666"/>
              <a:gd name="connsiteY626" fmla="*/ 419100 h 419100"/>
              <a:gd name="connsiteX627" fmla="*/ 2092907 w 5032666"/>
              <a:gd name="connsiteY627" fmla="*/ 419100 h 419100"/>
              <a:gd name="connsiteX628" fmla="*/ 2082171 w 5032666"/>
              <a:gd name="connsiteY628" fmla="*/ 419100 h 419100"/>
              <a:gd name="connsiteX629" fmla="*/ 2072983 w 5032666"/>
              <a:gd name="connsiteY629" fmla="*/ 419100 h 419100"/>
              <a:gd name="connsiteX630" fmla="*/ 2070878 w 5032666"/>
              <a:gd name="connsiteY630" fmla="*/ 419100 h 419100"/>
              <a:gd name="connsiteX631" fmla="*/ 2063458 w 5032666"/>
              <a:gd name="connsiteY631" fmla="*/ 419100 h 419100"/>
              <a:gd name="connsiteX632" fmla="*/ 2057401 w 5032666"/>
              <a:gd name="connsiteY632" fmla="*/ 419100 h 419100"/>
              <a:gd name="connsiteX633" fmla="*/ 2055295 w 5032666"/>
              <a:gd name="connsiteY633" fmla="*/ 419100 h 419100"/>
              <a:gd name="connsiteX634" fmla="*/ 2047875 w 5032666"/>
              <a:gd name="connsiteY634" fmla="*/ 419100 h 419100"/>
              <a:gd name="connsiteX635" fmla="*/ 2036204 w 5032666"/>
              <a:gd name="connsiteY635" fmla="*/ 419100 h 419100"/>
              <a:gd name="connsiteX636" fmla="*/ 2024911 w 5032666"/>
              <a:gd name="connsiteY636" fmla="*/ 419100 h 419100"/>
              <a:gd name="connsiteX637" fmla="*/ 2014175 w 5032666"/>
              <a:gd name="connsiteY637" fmla="*/ 419100 h 419100"/>
              <a:gd name="connsiteX638" fmla="*/ 2009328 w 5032666"/>
              <a:gd name="connsiteY638" fmla="*/ 419100 h 419100"/>
              <a:gd name="connsiteX639" fmla="*/ 1999803 w 5032666"/>
              <a:gd name="connsiteY639" fmla="*/ 419100 h 419100"/>
              <a:gd name="connsiteX640" fmla="*/ 1998592 w 5032666"/>
              <a:gd name="connsiteY640" fmla="*/ 419100 h 419100"/>
              <a:gd name="connsiteX641" fmla="*/ 1968208 w 5032666"/>
              <a:gd name="connsiteY641" fmla="*/ 419100 h 419100"/>
              <a:gd name="connsiteX642" fmla="*/ 1952625 w 5032666"/>
              <a:gd name="connsiteY642" fmla="*/ 419100 h 419100"/>
              <a:gd name="connsiteX643" fmla="*/ 1950520 w 5032666"/>
              <a:gd name="connsiteY643" fmla="*/ 419100 h 419100"/>
              <a:gd name="connsiteX644" fmla="*/ 1943100 w 5032666"/>
              <a:gd name="connsiteY644" fmla="*/ 419100 h 419100"/>
              <a:gd name="connsiteX645" fmla="*/ 1904553 w 5032666"/>
              <a:gd name="connsiteY645" fmla="*/ 419100 h 419100"/>
              <a:gd name="connsiteX646" fmla="*/ 1893817 w 5032666"/>
              <a:gd name="connsiteY646" fmla="*/ 419100 h 419100"/>
              <a:gd name="connsiteX647" fmla="*/ 1872512 w 5032666"/>
              <a:gd name="connsiteY647" fmla="*/ 419100 h 419100"/>
              <a:gd name="connsiteX648" fmla="*/ 1847850 w 5032666"/>
              <a:gd name="connsiteY648" fmla="*/ 419100 h 419100"/>
              <a:gd name="connsiteX649" fmla="*/ 1823229 w 5032666"/>
              <a:gd name="connsiteY649" fmla="*/ 419100 h 419100"/>
              <a:gd name="connsiteX650" fmla="*/ 1815809 w 5032666"/>
              <a:gd name="connsiteY650" fmla="*/ 419100 h 419100"/>
              <a:gd name="connsiteX651" fmla="*/ 1777262 w 5032666"/>
              <a:gd name="connsiteY651" fmla="*/ 419100 h 419100"/>
              <a:gd name="connsiteX652" fmla="*/ 1766526 w 5032666"/>
              <a:gd name="connsiteY652" fmla="*/ 419100 h 419100"/>
              <a:gd name="connsiteX653" fmla="*/ 1752154 w 5032666"/>
              <a:gd name="connsiteY653" fmla="*/ 419100 h 419100"/>
              <a:gd name="connsiteX654" fmla="*/ 1720559 w 5032666"/>
              <a:gd name="connsiteY654" fmla="*/ 419100 h 419100"/>
              <a:gd name="connsiteX655" fmla="*/ 1702871 w 5032666"/>
              <a:gd name="connsiteY655" fmla="*/ 419100 h 419100"/>
              <a:gd name="connsiteX656" fmla="*/ 1695451 w 5032666"/>
              <a:gd name="connsiteY656" fmla="*/ 419100 h 419100"/>
              <a:gd name="connsiteX657" fmla="*/ 1662961 w 5032666"/>
              <a:gd name="connsiteY657" fmla="*/ 419100 h 419100"/>
              <a:gd name="connsiteX658" fmla="*/ 1656904 w 5032666"/>
              <a:gd name="connsiteY658" fmla="*/ 419100 h 419100"/>
              <a:gd name="connsiteX659" fmla="*/ 1646168 w 5032666"/>
              <a:gd name="connsiteY659" fmla="*/ 419100 h 419100"/>
              <a:gd name="connsiteX660" fmla="*/ 1613678 w 5032666"/>
              <a:gd name="connsiteY660" fmla="*/ 419100 h 419100"/>
              <a:gd name="connsiteX661" fmla="*/ 1606258 w 5032666"/>
              <a:gd name="connsiteY661" fmla="*/ 419100 h 419100"/>
              <a:gd name="connsiteX662" fmla="*/ 1600201 w 5032666"/>
              <a:gd name="connsiteY662" fmla="*/ 419100 h 419100"/>
              <a:gd name="connsiteX663" fmla="*/ 1584616 w 5032666"/>
              <a:gd name="connsiteY663" fmla="*/ 419100 h 419100"/>
              <a:gd name="connsiteX664" fmla="*/ 1567711 w 5032666"/>
              <a:gd name="connsiteY664" fmla="*/ 419100 h 419100"/>
              <a:gd name="connsiteX665" fmla="*/ 1556975 w 5032666"/>
              <a:gd name="connsiteY665" fmla="*/ 419100 h 419100"/>
              <a:gd name="connsiteX666" fmla="*/ 1542603 w 5032666"/>
              <a:gd name="connsiteY666" fmla="*/ 419100 h 419100"/>
              <a:gd name="connsiteX667" fmla="*/ 1535333 w 5032666"/>
              <a:gd name="connsiteY667" fmla="*/ 419100 h 419100"/>
              <a:gd name="connsiteX668" fmla="*/ 1527913 w 5032666"/>
              <a:gd name="connsiteY668" fmla="*/ 419100 h 419100"/>
              <a:gd name="connsiteX669" fmla="*/ 1511008 w 5032666"/>
              <a:gd name="connsiteY669" fmla="*/ 419100 h 419100"/>
              <a:gd name="connsiteX670" fmla="*/ 1493320 w 5032666"/>
              <a:gd name="connsiteY670" fmla="*/ 419100 h 419100"/>
              <a:gd name="connsiteX671" fmla="*/ 1489366 w 5032666"/>
              <a:gd name="connsiteY671" fmla="*/ 419100 h 419100"/>
              <a:gd name="connsiteX672" fmla="*/ 1485900 w 5032666"/>
              <a:gd name="connsiteY672" fmla="*/ 419100 h 419100"/>
              <a:gd name="connsiteX673" fmla="*/ 1478630 w 5032666"/>
              <a:gd name="connsiteY673" fmla="*/ 419100 h 419100"/>
              <a:gd name="connsiteX674" fmla="*/ 1464258 w 5032666"/>
              <a:gd name="connsiteY674" fmla="*/ 419100 h 419100"/>
              <a:gd name="connsiteX675" fmla="*/ 1447353 w 5032666"/>
              <a:gd name="connsiteY675" fmla="*/ 419100 h 419100"/>
              <a:gd name="connsiteX676" fmla="*/ 1436617 w 5032666"/>
              <a:gd name="connsiteY676" fmla="*/ 419100 h 419100"/>
              <a:gd name="connsiteX677" fmla="*/ 1432663 w 5032666"/>
              <a:gd name="connsiteY677" fmla="*/ 419100 h 419100"/>
              <a:gd name="connsiteX678" fmla="*/ 1414975 w 5032666"/>
              <a:gd name="connsiteY678" fmla="*/ 419100 h 419100"/>
              <a:gd name="connsiteX679" fmla="*/ 1407555 w 5032666"/>
              <a:gd name="connsiteY679" fmla="*/ 419100 h 419100"/>
              <a:gd name="connsiteX680" fmla="*/ 1390650 w 5032666"/>
              <a:gd name="connsiteY680" fmla="*/ 419100 h 419100"/>
              <a:gd name="connsiteX681" fmla="*/ 1375065 w 5032666"/>
              <a:gd name="connsiteY681" fmla="*/ 419100 h 419100"/>
              <a:gd name="connsiteX682" fmla="*/ 1369008 w 5032666"/>
              <a:gd name="connsiteY682" fmla="*/ 419100 h 419100"/>
              <a:gd name="connsiteX683" fmla="*/ 1358272 w 5032666"/>
              <a:gd name="connsiteY683" fmla="*/ 419100 h 419100"/>
              <a:gd name="connsiteX684" fmla="*/ 1325782 w 5032666"/>
              <a:gd name="connsiteY684" fmla="*/ 419100 h 419100"/>
              <a:gd name="connsiteX685" fmla="*/ 1318362 w 5032666"/>
              <a:gd name="connsiteY685" fmla="*/ 419100 h 419100"/>
              <a:gd name="connsiteX686" fmla="*/ 1312305 w 5032666"/>
              <a:gd name="connsiteY686" fmla="*/ 419100 h 419100"/>
              <a:gd name="connsiteX687" fmla="*/ 1279815 w 5032666"/>
              <a:gd name="connsiteY687" fmla="*/ 419100 h 419100"/>
              <a:gd name="connsiteX688" fmla="*/ 1269079 w 5032666"/>
              <a:gd name="connsiteY688" fmla="*/ 419100 h 419100"/>
              <a:gd name="connsiteX689" fmla="*/ 1254707 w 5032666"/>
              <a:gd name="connsiteY689" fmla="*/ 419100 h 419100"/>
              <a:gd name="connsiteX690" fmla="*/ 1223112 w 5032666"/>
              <a:gd name="connsiteY690" fmla="*/ 419100 h 419100"/>
              <a:gd name="connsiteX691" fmla="*/ 1205424 w 5032666"/>
              <a:gd name="connsiteY691" fmla="*/ 419100 h 419100"/>
              <a:gd name="connsiteX692" fmla="*/ 1198004 w 5032666"/>
              <a:gd name="connsiteY692" fmla="*/ 419100 h 419100"/>
              <a:gd name="connsiteX693" fmla="*/ 1159457 w 5032666"/>
              <a:gd name="connsiteY693" fmla="*/ 419100 h 419100"/>
              <a:gd name="connsiteX694" fmla="*/ 1148721 w 5032666"/>
              <a:gd name="connsiteY694" fmla="*/ 419100 h 419100"/>
              <a:gd name="connsiteX695" fmla="*/ 1127416 w 5032666"/>
              <a:gd name="connsiteY695" fmla="*/ 419100 h 419100"/>
              <a:gd name="connsiteX696" fmla="*/ 1102754 w 5032666"/>
              <a:gd name="connsiteY696" fmla="*/ 419100 h 419100"/>
              <a:gd name="connsiteX697" fmla="*/ 1078133 w 5032666"/>
              <a:gd name="connsiteY697" fmla="*/ 419100 h 419100"/>
              <a:gd name="connsiteX698" fmla="*/ 1070713 w 5032666"/>
              <a:gd name="connsiteY698" fmla="*/ 419100 h 419100"/>
              <a:gd name="connsiteX699" fmla="*/ 1032166 w 5032666"/>
              <a:gd name="connsiteY699" fmla="*/ 419100 h 419100"/>
              <a:gd name="connsiteX700" fmla="*/ 1021430 w 5032666"/>
              <a:gd name="connsiteY700" fmla="*/ 419100 h 419100"/>
              <a:gd name="connsiteX701" fmla="*/ 1007058 w 5032666"/>
              <a:gd name="connsiteY701" fmla="*/ 419100 h 419100"/>
              <a:gd name="connsiteX702" fmla="*/ 975463 w 5032666"/>
              <a:gd name="connsiteY702" fmla="*/ 419100 h 419100"/>
              <a:gd name="connsiteX703" fmla="*/ 957775 w 5032666"/>
              <a:gd name="connsiteY703" fmla="*/ 419100 h 419100"/>
              <a:gd name="connsiteX704" fmla="*/ 950355 w 5032666"/>
              <a:gd name="connsiteY704" fmla="*/ 419100 h 419100"/>
              <a:gd name="connsiteX705" fmla="*/ 939062 w 5032666"/>
              <a:gd name="connsiteY705" fmla="*/ 419100 h 419100"/>
              <a:gd name="connsiteX706" fmla="*/ 917865 w 5032666"/>
              <a:gd name="connsiteY706" fmla="*/ 419100 h 419100"/>
              <a:gd name="connsiteX707" fmla="*/ 911808 w 5032666"/>
              <a:gd name="connsiteY707" fmla="*/ 419100 h 419100"/>
              <a:gd name="connsiteX708" fmla="*/ 901072 w 5032666"/>
              <a:gd name="connsiteY708" fmla="*/ 419100 h 419100"/>
              <a:gd name="connsiteX709" fmla="*/ 889779 w 5032666"/>
              <a:gd name="connsiteY709" fmla="*/ 419100 h 419100"/>
              <a:gd name="connsiteX710" fmla="*/ 882359 w 5032666"/>
              <a:gd name="connsiteY710" fmla="*/ 419100 h 419100"/>
              <a:gd name="connsiteX711" fmla="*/ 868582 w 5032666"/>
              <a:gd name="connsiteY711" fmla="*/ 419100 h 419100"/>
              <a:gd name="connsiteX712" fmla="*/ 861162 w 5032666"/>
              <a:gd name="connsiteY712" fmla="*/ 419100 h 419100"/>
              <a:gd name="connsiteX713" fmla="*/ 855105 w 5032666"/>
              <a:gd name="connsiteY713" fmla="*/ 419100 h 419100"/>
              <a:gd name="connsiteX714" fmla="*/ 843812 w 5032666"/>
              <a:gd name="connsiteY714" fmla="*/ 419100 h 419100"/>
              <a:gd name="connsiteX715" fmla="*/ 833076 w 5032666"/>
              <a:gd name="connsiteY715" fmla="*/ 419100 h 419100"/>
              <a:gd name="connsiteX716" fmla="*/ 822615 w 5032666"/>
              <a:gd name="connsiteY716" fmla="*/ 419100 h 419100"/>
              <a:gd name="connsiteX717" fmla="*/ 818704 w 5032666"/>
              <a:gd name="connsiteY717" fmla="*/ 419100 h 419100"/>
              <a:gd name="connsiteX718" fmla="*/ 811879 w 5032666"/>
              <a:gd name="connsiteY718" fmla="*/ 419100 h 419100"/>
              <a:gd name="connsiteX719" fmla="*/ 797507 w 5032666"/>
              <a:gd name="connsiteY719" fmla="*/ 419100 h 419100"/>
              <a:gd name="connsiteX720" fmla="*/ 787109 w 5032666"/>
              <a:gd name="connsiteY720" fmla="*/ 419100 h 419100"/>
              <a:gd name="connsiteX721" fmla="*/ 769421 w 5032666"/>
              <a:gd name="connsiteY721" fmla="*/ 419100 h 419100"/>
              <a:gd name="connsiteX722" fmla="*/ 765912 w 5032666"/>
              <a:gd name="connsiteY722" fmla="*/ 419100 h 419100"/>
              <a:gd name="connsiteX723" fmla="*/ 762001 w 5032666"/>
              <a:gd name="connsiteY723" fmla="*/ 419100 h 419100"/>
              <a:gd name="connsiteX724" fmla="*/ 748224 w 5032666"/>
              <a:gd name="connsiteY724" fmla="*/ 419100 h 419100"/>
              <a:gd name="connsiteX725" fmla="*/ 740804 w 5032666"/>
              <a:gd name="connsiteY725" fmla="*/ 419100 h 419100"/>
              <a:gd name="connsiteX726" fmla="*/ 729511 w 5032666"/>
              <a:gd name="connsiteY726" fmla="*/ 419100 h 419100"/>
              <a:gd name="connsiteX727" fmla="*/ 723454 w 5032666"/>
              <a:gd name="connsiteY727" fmla="*/ 419100 h 419100"/>
              <a:gd name="connsiteX728" fmla="*/ 712718 w 5032666"/>
              <a:gd name="connsiteY728" fmla="*/ 419100 h 419100"/>
              <a:gd name="connsiteX729" fmla="*/ 702257 w 5032666"/>
              <a:gd name="connsiteY729" fmla="*/ 419100 h 419100"/>
              <a:gd name="connsiteX730" fmla="*/ 691521 w 5032666"/>
              <a:gd name="connsiteY730" fmla="*/ 419100 h 419100"/>
              <a:gd name="connsiteX731" fmla="*/ 680228 w 5032666"/>
              <a:gd name="connsiteY731" fmla="*/ 419100 h 419100"/>
              <a:gd name="connsiteX732" fmla="*/ 672808 w 5032666"/>
              <a:gd name="connsiteY732" fmla="*/ 419100 h 419100"/>
              <a:gd name="connsiteX733" fmla="*/ 666751 w 5032666"/>
              <a:gd name="connsiteY733" fmla="*/ 419100 h 419100"/>
              <a:gd name="connsiteX734" fmla="*/ 645554 w 5032666"/>
              <a:gd name="connsiteY734" fmla="*/ 419100 h 419100"/>
              <a:gd name="connsiteX735" fmla="*/ 634261 w 5032666"/>
              <a:gd name="connsiteY735" fmla="*/ 419100 h 419100"/>
              <a:gd name="connsiteX736" fmla="*/ 623525 w 5032666"/>
              <a:gd name="connsiteY736" fmla="*/ 419100 h 419100"/>
              <a:gd name="connsiteX737" fmla="*/ 609153 w 5032666"/>
              <a:gd name="connsiteY737" fmla="*/ 419100 h 419100"/>
              <a:gd name="connsiteX738" fmla="*/ 577558 w 5032666"/>
              <a:gd name="connsiteY738" fmla="*/ 419100 h 419100"/>
              <a:gd name="connsiteX739" fmla="*/ 559870 w 5032666"/>
              <a:gd name="connsiteY739" fmla="*/ 419100 h 419100"/>
              <a:gd name="connsiteX740" fmla="*/ 552450 w 5032666"/>
              <a:gd name="connsiteY740" fmla="*/ 419100 h 419100"/>
              <a:gd name="connsiteX741" fmla="*/ 513903 w 5032666"/>
              <a:gd name="connsiteY741" fmla="*/ 419100 h 419100"/>
              <a:gd name="connsiteX742" fmla="*/ 503167 w 5032666"/>
              <a:gd name="connsiteY742" fmla="*/ 419100 h 419100"/>
              <a:gd name="connsiteX743" fmla="*/ 481862 w 5032666"/>
              <a:gd name="connsiteY743" fmla="*/ 419100 h 419100"/>
              <a:gd name="connsiteX744" fmla="*/ 457200 w 5032666"/>
              <a:gd name="connsiteY744" fmla="*/ 419100 h 419100"/>
              <a:gd name="connsiteX745" fmla="*/ 432579 w 5032666"/>
              <a:gd name="connsiteY745" fmla="*/ 419100 h 419100"/>
              <a:gd name="connsiteX746" fmla="*/ 425159 w 5032666"/>
              <a:gd name="connsiteY746" fmla="*/ 419100 h 419100"/>
              <a:gd name="connsiteX747" fmla="*/ 386612 w 5032666"/>
              <a:gd name="connsiteY747" fmla="*/ 419100 h 419100"/>
              <a:gd name="connsiteX748" fmla="*/ 375876 w 5032666"/>
              <a:gd name="connsiteY748" fmla="*/ 419100 h 419100"/>
              <a:gd name="connsiteX749" fmla="*/ 361504 w 5032666"/>
              <a:gd name="connsiteY749" fmla="*/ 419100 h 419100"/>
              <a:gd name="connsiteX750" fmla="*/ 329909 w 5032666"/>
              <a:gd name="connsiteY750" fmla="*/ 419100 h 419100"/>
              <a:gd name="connsiteX751" fmla="*/ 312221 w 5032666"/>
              <a:gd name="connsiteY751" fmla="*/ 419100 h 419100"/>
              <a:gd name="connsiteX752" fmla="*/ 304801 w 5032666"/>
              <a:gd name="connsiteY752" fmla="*/ 419100 h 419100"/>
              <a:gd name="connsiteX753" fmla="*/ 272311 w 5032666"/>
              <a:gd name="connsiteY753" fmla="*/ 419100 h 419100"/>
              <a:gd name="connsiteX754" fmla="*/ 266254 w 5032666"/>
              <a:gd name="connsiteY754" fmla="*/ 419100 h 419100"/>
              <a:gd name="connsiteX755" fmla="*/ 255518 w 5032666"/>
              <a:gd name="connsiteY755" fmla="*/ 419100 h 419100"/>
              <a:gd name="connsiteX756" fmla="*/ 223028 w 5032666"/>
              <a:gd name="connsiteY756" fmla="*/ 419100 h 419100"/>
              <a:gd name="connsiteX757" fmla="*/ 215608 w 5032666"/>
              <a:gd name="connsiteY757" fmla="*/ 419100 h 419100"/>
              <a:gd name="connsiteX758" fmla="*/ 209551 w 5032666"/>
              <a:gd name="connsiteY758" fmla="*/ 419100 h 419100"/>
              <a:gd name="connsiteX759" fmla="*/ 177061 w 5032666"/>
              <a:gd name="connsiteY759" fmla="*/ 419100 h 419100"/>
              <a:gd name="connsiteX760" fmla="*/ 166325 w 5032666"/>
              <a:gd name="connsiteY760" fmla="*/ 419100 h 419100"/>
              <a:gd name="connsiteX761" fmla="*/ 151953 w 5032666"/>
              <a:gd name="connsiteY761" fmla="*/ 419100 h 419100"/>
              <a:gd name="connsiteX762" fmla="*/ 120358 w 5032666"/>
              <a:gd name="connsiteY762" fmla="*/ 419100 h 419100"/>
              <a:gd name="connsiteX763" fmla="*/ 102670 w 5032666"/>
              <a:gd name="connsiteY763" fmla="*/ 419100 h 419100"/>
              <a:gd name="connsiteX764" fmla="*/ 95250 w 5032666"/>
              <a:gd name="connsiteY764" fmla="*/ 419100 h 419100"/>
              <a:gd name="connsiteX765" fmla="*/ 56703 w 5032666"/>
              <a:gd name="connsiteY765" fmla="*/ 419100 h 419100"/>
              <a:gd name="connsiteX766" fmla="*/ 45967 w 5032666"/>
              <a:gd name="connsiteY766" fmla="*/ 419100 h 419100"/>
              <a:gd name="connsiteX767" fmla="*/ 0 w 5032666"/>
              <a:gd name="connsiteY767"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Lst>
            <a:rect l="l" t="t" r="r" b="b"/>
            <a:pathLst>
              <a:path w="5032666" h="419100">
                <a:moveTo>
                  <a:pt x="104775" y="0"/>
                </a:moveTo>
                <a:lnTo>
                  <a:pt x="150742" y="0"/>
                </a:lnTo>
                <a:lnTo>
                  <a:pt x="161478" y="0"/>
                </a:lnTo>
                <a:lnTo>
                  <a:pt x="200025" y="0"/>
                </a:lnTo>
                <a:lnTo>
                  <a:pt x="207445" y="0"/>
                </a:lnTo>
                <a:lnTo>
                  <a:pt x="225133" y="0"/>
                </a:lnTo>
                <a:lnTo>
                  <a:pt x="256728" y="0"/>
                </a:lnTo>
                <a:lnTo>
                  <a:pt x="271100" y="0"/>
                </a:lnTo>
                <a:lnTo>
                  <a:pt x="281836" y="0"/>
                </a:lnTo>
                <a:lnTo>
                  <a:pt x="314326" y="0"/>
                </a:lnTo>
                <a:lnTo>
                  <a:pt x="320383" y="0"/>
                </a:lnTo>
                <a:lnTo>
                  <a:pt x="327803" y="0"/>
                </a:lnTo>
                <a:lnTo>
                  <a:pt x="360293" y="0"/>
                </a:lnTo>
                <a:lnTo>
                  <a:pt x="371029" y="0"/>
                </a:lnTo>
                <a:lnTo>
                  <a:pt x="377086" y="0"/>
                </a:lnTo>
                <a:lnTo>
                  <a:pt x="409576" y="0"/>
                </a:lnTo>
                <a:lnTo>
                  <a:pt x="416996" y="0"/>
                </a:lnTo>
                <a:lnTo>
                  <a:pt x="434684" y="0"/>
                </a:lnTo>
                <a:lnTo>
                  <a:pt x="466279" y="0"/>
                </a:lnTo>
                <a:lnTo>
                  <a:pt x="480651" y="0"/>
                </a:lnTo>
                <a:lnTo>
                  <a:pt x="491387" y="0"/>
                </a:lnTo>
                <a:lnTo>
                  <a:pt x="529934" y="0"/>
                </a:lnTo>
                <a:lnTo>
                  <a:pt x="537354" y="0"/>
                </a:lnTo>
                <a:lnTo>
                  <a:pt x="561975" y="0"/>
                </a:lnTo>
                <a:lnTo>
                  <a:pt x="586637" y="0"/>
                </a:lnTo>
                <a:lnTo>
                  <a:pt x="607942" y="0"/>
                </a:lnTo>
                <a:lnTo>
                  <a:pt x="618678" y="0"/>
                </a:lnTo>
                <a:lnTo>
                  <a:pt x="657225" y="0"/>
                </a:lnTo>
                <a:lnTo>
                  <a:pt x="664645" y="0"/>
                </a:lnTo>
                <a:lnTo>
                  <a:pt x="682333" y="0"/>
                </a:lnTo>
                <a:lnTo>
                  <a:pt x="713928" y="0"/>
                </a:lnTo>
                <a:lnTo>
                  <a:pt x="728300" y="0"/>
                </a:lnTo>
                <a:lnTo>
                  <a:pt x="739036" y="0"/>
                </a:lnTo>
                <a:lnTo>
                  <a:pt x="750329" y="0"/>
                </a:lnTo>
                <a:lnTo>
                  <a:pt x="771526" y="0"/>
                </a:lnTo>
                <a:lnTo>
                  <a:pt x="777583" y="0"/>
                </a:lnTo>
                <a:lnTo>
                  <a:pt x="785003" y="0"/>
                </a:lnTo>
                <a:lnTo>
                  <a:pt x="796296" y="0"/>
                </a:lnTo>
                <a:lnTo>
                  <a:pt x="807032" y="0"/>
                </a:lnTo>
                <a:lnTo>
                  <a:pt x="817493" y="0"/>
                </a:lnTo>
                <a:lnTo>
                  <a:pt x="828229" y="0"/>
                </a:lnTo>
                <a:lnTo>
                  <a:pt x="834286" y="0"/>
                </a:lnTo>
                <a:lnTo>
                  <a:pt x="845579" y="0"/>
                </a:lnTo>
                <a:lnTo>
                  <a:pt x="852999" y="0"/>
                </a:lnTo>
                <a:lnTo>
                  <a:pt x="866776" y="0"/>
                </a:lnTo>
                <a:lnTo>
                  <a:pt x="870687" y="0"/>
                </a:lnTo>
                <a:lnTo>
                  <a:pt x="874196" y="0"/>
                </a:lnTo>
                <a:lnTo>
                  <a:pt x="891884" y="0"/>
                </a:lnTo>
                <a:lnTo>
                  <a:pt x="902282" y="0"/>
                </a:lnTo>
                <a:lnTo>
                  <a:pt x="916654" y="0"/>
                </a:lnTo>
                <a:lnTo>
                  <a:pt x="923479" y="0"/>
                </a:lnTo>
                <a:lnTo>
                  <a:pt x="927390" y="0"/>
                </a:lnTo>
                <a:lnTo>
                  <a:pt x="937851" y="0"/>
                </a:lnTo>
                <a:lnTo>
                  <a:pt x="948587" y="0"/>
                </a:lnTo>
                <a:lnTo>
                  <a:pt x="959880" y="0"/>
                </a:lnTo>
                <a:lnTo>
                  <a:pt x="965937" y="0"/>
                </a:lnTo>
                <a:lnTo>
                  <a:pt x="973357" y="0"/>
                </a:lnTo>
                <a:lnTo>
                  <a:pt x="987134" y="0"/>
                </a:lnTo>
                <a:lnTo>
                  <a:pt x="994554" y="0"/>
                </a:lnTo>
                <a:lnTo>
                  <a:pt x="1005847" y="0"/>
                </a:lnTo>
                <a:lnTo>
                  <a:pt x="1016583" y="0"/>
                </a:lnTo>
                <a:lnTo>
                  <a:pt x="1022640" y="0"/>
                </a:lnTo>
                <a:lnTo>
                  <a:pt x="1043837" y="0"/>
                </a:lnTo>
                <a:lnTo>
                  <a:pt x="1055130" y="0"/>
                </a:lnTo>
                <a:lnTo>
                  <a:pt x="1062550" y="0"/>
                </a:lnTo>
                <a:lnTo>
                  <a:pt x="1080238" y="0"/>
                </a:lnTo>
                <a:lnTo>
                  <a:pt x="1111833" y="0"/>
                </a:lnTo>
                <a:lnTo>
                  <a:pt x="1126205" y="0"/>
                </a:lnTo>
                <a:lnTo>
                  <a:pt x="1136941" y="0"/>
                </a:lnTo>
                <a:lnTo>
                  <a:pt x="1175488" y="0"/>
                </a:lnTo>
                <a:lnTo>
                  <a:pt x="1182908" y="0"/>
                </a:lnTo>
                <a:lnTo>
                  <a:pt x="1207529" y="0"/>
                </a:lnTo>
                <a:lnTo>
                  <a:pt x="1232191" y="0"/>
                </a:lnTo>
                <a:lnTo>
                  <a:pt x="1253496" y="0"/>
                </a:lnTo>
                <a:lnTo>
                  <a:pt x="1264232" y="0"/>
                </a:lnTo>
                <a:lnTo>
                  <a:pt x="1302779" y="0"/>
                </a:lnTo>
                <a:lnTo>
                  <a:pt x="1310199" y="0"/>
                </a:lnTo>
                <a:lnTo>
                  <a:pt x="1327887" y="0"/>
                </a:lnTo>
                <a:lnTo>
                  <a:pt x="1359482" y="0"/>
                </a:lnTo>
                <a:lnTo>
                  <a:pt x="1373854" y="0"/>
                </a:lnTo>
                <a:lnTo>
                  <a:pt x="1384590" y="0"/>
                </a:lnTo>
                <a:lnTo>
                  <a:pt x="1417080" y="0"/>
                </a:lnTo>
                <a:lnTo>
                  <a:pt x="1423137" y="0"/>
                </a:lnTo>
                <a:lnTo>
                  <a:pt x="1430557" y="0"/>
                </a:lnTo>
                <a:lnTo>
                  <a:pt x="1463047" y="0"/>
                </a:lnTo>
                <a:lnTo>
                  <a:pt x="1473783" y="0"/>
                </a:lnTo>
                <a:lnTo>
                  <a:pt x="1479840" y="0"/>
                </a:lnTo>
                <a:lnTo>
                  <a:pt x="1495425" y="0"/>
                </a:lnTo>
                <a:lnTo>
                  <a:pt x="1512330" y="0"/>
                </a:lnTo>
                <a:lnTo>
                  <a:pt x="1519750" y="0"/>
                </a:lnTo>
                <a:lnTo>
                  <a:pt x="1537438" y="0"/>
                </a:lnTo>
                <a:lnTo>
                  <a:pt x="1541392" y="0"/>
                </a:lnTo>
                <a:lnTo>
                  <a:pt x="1552128" y="0"/>
                </a:lnTo>
                <a:lnTo>
                  <a:pt x="1569033" y="0"/>
                </a:lnTo>
                <a:lnTo>
                  <a:pt x="1583405" y="0"/>
                </a:lnTo>
                <a:lnTo>
                  <a:pt x="1590675" y="0"/>
                </a:lnTo>
                <a:lnTo>
                  <a:pt x="1594141" y="0"/>
                </a:lnTo>
                <a:lnTo>
                  <a:pt x="1598095" y="0"/>
                </a:lnTo>
                <a:lnTo>
                  <a:pt x="1615783" y="0"/>
                </a:lnTo>
                <a:lnTo>
                  <a:pt x="1632688" y="0"/>
                </a:lnTo>
                <a:lnTo>
                  <a:pt x="1640108" y="0"/>
                </a:lnTo>
                <a:lnTo>
                  <a:pt x="1647378" y="0"/>
                </a:lnTo>
                <a:lnTo>
                  <a:pt x="1661750" y="0"/>
                </a:lnTo>
                <a:lnTo>
                  <a:pt x="1672486" y="0"/>
                </a:lnTo>
                <a:lnTo>
                  <a:pt x="1689391" y="0"/>
                </a:lnTo>
                <a:lnTo>
                  <a:pt x="1704976" y="0"/>
                </a:lnTo>
                <a:lnTo>
                  <a:pt x="1711033" y="0"/>
                </a:lnTo>
                <a:lnTo>
                  <a:pt x="1718453" y="0"/>
                </a:lnTo>
                <a:lnTo>
                  <a:pt x="1750943" y="0"/>
                </a:lnTo>
                <a:lnTo>
                  <a:pt x="1761679" y="0"/>
                </a:lnTo>
                <a:lnTo>
                  <a:pt x="1767736" y="0"/>
                </a:lnTo>
                <a:lnTo>
                  <a:pt x="1800226" y="0"/>
                </a:lnTo>
                <a:lnTo>
                  <a:pt x="1807646" y="0"/>
                </a:lnTo>
                <a:lnTo>
                  <a:pt x="1825334" y="0"/>
                </a:lnTo>
                <a:lnTo>
                  <a:pt x="1856929" y="0"/>
                </a:lnTo>
                <a:lnTo>
                  <a:pt x="1871301" y="0"/>
                </a:lnTo>
                <a:lnTo>
                  <a:pt x="1882037" y="0"/>
                </a:lnTo>
                <a:lnTo>
                  <a:pt x="1920584" y="0"/>
                </a:lnTo>
                <a:lnTo>
                  <a:pt x="1928004" y="0"/>
                </a:lnTo>
                <a:lnTo>
                  <a:pt x="1952625" y="0"/>
                </a:lnTo>
                <a:lnTo>
                  <a:pt x="1977287" y="0"/>
                </a:lnTo>
                <a:lnTo>
                  <a:pt x="1998592" y="0"/>
                </a:lnTo>
                <a:lnTo>
                  <a:pt x="2009328" y="0"/>
                </a:lnTo>
                <a:lnTo>
                  <a:pt x="2047875" y="0"/>
                </a:lnTo>
                <a:lnTo>
                  <a:pt x="2055295" y="0"/>
                </a:lnTo>
                <a:lnTo>
                  <a:pt x="2057400" y="0"/>
                </a:lnTo>
                <a:lnTo>
                  <a:pt x="2072983" y="0"/>
                </a:lnTo>
                <a:lnTo>
                  <a:pt x="2103367" y="0"/>
                </a:lnTo>
                <a:lnTo>
                  <a:pt x="2104578" y="0"/>
                </a:lnTo>
                <a:lnTo>
                  <a:pt x="2114103" y="0"/>
                </a:lnTo>
                <a:lnTo>
                  <a:pt x="2118950" y="0"/>
                </a:lnTo>
                <a:lnTo>
                  <a:pt x="2129686" y="0"/>
                </a:lnTo>
                <a:lnTo>
                  <a:pt x="2140979" y="0"/>
                </a:lnTo>
                <a:lnTo>
                  <a:pt x="2152650" y="0"/>
                </a:lnTo>
                <a:lnTo>
                  <a:pt x="2160070" y="0"/>
                </a:lnTo>
                <a:lnTo>
                  <a:pt x="2162176" y="0"/>
                </a:lnTo>
                <a:lnTo>
                  <a:pt x="2168233" y="0"/>
                </a:lnTo>
                <a:lnTo>
                  <a:pt x="2175653" y="0"/>
                </a:lnTo>
                <a:lnTo>
                  <a:pt x="2177758" y="0"/>
                </a:lnTo>
                <a:lnTo>
                  <a:pt x="2186946" y="0"/>
                </a:lnTo>
                <a:lnTo>
                  <a:pt x="2197682" y="0"/>
                </a:lnTo>
                <a:lnTo>
                  <a:pt x="2208143" y="0"/>
                </a:lnTo>
                <a:lnTo>
                  <a:pt x="2209353" y="0"/>
                </a:lnTo>
                <a:lnTo>
                  <a:pt x="2218879" y="0"/>
                </a:lnTo>
                <a:lnTo>
                  <a:pt x="2223725" y="0"/>
                </a:lnTo>
                <a:lnTo>
                  <a:pt x="2224936" y="0"/>
                </a:lnTo>
                <a:lnTo>
                  <a:pt x="2234461" y="0"/>
                </a:lnTo>
                <a:lnTo>
                  <a:pt x="2236229" y="0"/>
                </a:lnTo>
                <a:lnTo>
                  <a:pt x="2243649" y="0"/>
                </a:lnTo>
                <a:lnTo>
                  <a:pt x="2257426" y="0"/>
                </a:lnTo>
                <a:lnTo>
                  <a:pt x="2261337" y="0"/>
                </a:lnTo>
                <a:lnTo>
                  <a:pt x="2264846" y="0"/>
                </a:lnTo>
                <a:lnTo>
                  <a:pt x="2266951" y="0"/>
                </a:lnTo>
                <a:lnTo>
                  <a:pt x="2273008" y="0"/>
                </a:lnTo>
                <a:lnTo>
                  <a:pt x="2280428" y="0"/>
                </a:lnTo>
                <a:lnTo>
                  <a:pt x="2282534" y="0"/>
                </a:lnTo>
                <a:lnTo>
                  <a:pt x="2292932" y="0"/>
                </a:lnTo>
                <a:lnTo>
                  <a:pt x="2307304" y="0"/>
                </a:lnTo>
                <a:lnTo>
                  <a:pt x="2312918" y="0"/>
                </a:lnTo>
                <a:lnTo>
                  <a:pt x="2314129" y="0"/>
                </a:lnTo>
                <a:lnTo>
                  <a:pt x="2318040" y="0"/>
                </a:lnTo>
                <a:lnTo>
                  <a:pt x="2323654" y="0"/>
                </a:lnTo>
                <a:lnTo>
                  <a:pt x="2328501" y="0"/>
                </a:lnTo>
                <a:lnTo>
                  <a:pt x="2329711" y="0"/>
                </a:lnTo>
                <a:lnTo>
                  <a:pt x="2339237" y="0"/>
                </a:lnTo>
                <a:lnTo>
                  <a:pt x="2350530" y="0"/>
                </a:lnTo>
                <a:lnTo>
                  <a:pt x="2356587" y="0"/>
                </a:lnTo>
                <a:lnTo>
                  <a:pt x="2362201" y="0"/>
                </a:lnTo>
                <a:lnTo>
                  <a:pt x="2364007" y="0"/>
                </a:lnTo>
                <a:lnTo>
                  <a:pt x="2369621" y="0"/>
                </a:lnTo>
                <a:lnTo>
                  <a:pt x="2377784" y="0"/>
                </a:lnTo>
                <a:lnTo>
                  <a:pt x="2385204" y="0"/>
                </a:lnTo>
                <a:lnTo>
                  <a:pt x="2387309" y="0"/>
                </a:lnTo>
                <a:lnTo>
                  <a:pt x="2396497" y="0"/>
                </a:lnTo>
                <a:lnTo>
                  <a:pt x="2407233" y="0"/>
                </a:lnTo>
                <a:lnTo>
                  <a:pt x="2413290" y="0"/>
                </a:lnTo>
                <a:lnTo>
                  <a:pt x="2418904" y="0"/>
                </a:lnTo>
                <a:lnTo>
                  <a:pt x="2433276" y="0"/>
                </a:lnTo>
                <a:lnTo>
                  <a:pt x="2434487" y="0"/>
                </a:lnTo>
                <a:lnTo>
                  <a:pt x="2444012" y="0"/>
                </a:lnTo>
                <a:lnTo>
                  <a:pt x="2445780" y="0"/>
                </a:lnTo>
                <a:lnTo>
                  <a:pt x="2453200" y="0"/>
                </a:lnTo>
                <a:lnTo>
                  <a:pt x="2470888" y="0"/>
                </a:lnTo>
                <a:lnTo>
                  <a:pt x="2482559" y="0"/>
                </a:lnTo>
                <a:lnTo>
                  <a:pt x="2489979" y="0"/>
                </a:lnTo>
                <a:lnTo>
                  <a:pt x="2502483" y="0"/>
                </a:lnTo>
                <a:lnTo>
                  <a:pt x="2514600" y="0"/>
                </a:lnTo>
                <a:lnTo>
                  <a:pt x="2516855" y="0"/>
                </a:lnTo>
                <a:lnTo>
                  <a:pt x="2527591" y="0"/>
                </a:lnTo>
                <a:lnTo>
                  <a:pt x="2539262" y="0"/>
                </a:lnTo>
                <a:lnTo>
                  <a:pt x="2560567" y="0"/>
                </a:lnTo>
                <a:lnTo>
                  <a:pt x="2566138" y="0"/>
                </a:lnTo>
                <a:lnTo>
                  <a:pt x="2571303" y="0"/>
                </a:lnTo>
                <a:lnTo>
                  <a:pt x="2573558" y="0"/>
                </a:lnTo>
                <a:lnTo>
                  <a:pt x="2598179" y="0"/>
                </a:lnTo>
                <a:lnTo>
                  <a:pt x="2609850" y="0"/>
                </a:lnTo>
                <a:lnTo>
                  <a:pt x="2617270" y="0"/>
                </a:lnTo>
                <a:lnTo>
                  <a:pt x="2622841" y="0"/>
                </a:lnTo>
                <a:lnTo>
                  <a:pt x="2634958" y="0"/>
                </a:lnTo>
                <a:lnTo>
                  <a:pt x="2644146" y="0"/>
                </a:lnTo>
                <a:lnTo>
                  <a:pt x="2654882" y="0"/>
                </a:lnTo>
                <a:lnTo>
                  <a:pt x="2666553" y="0"/>
                </a:lnTo>
                <a:lnTo>
                  <a:pt x="2680925" y="0"/>
                </a:lnTo>
                <a:lnTo>
                  <a:pt x="2691661" y="0"/>
                </a:lnTo>
                <a:lnTo>
                  <a:pt x="2693429" y="0"/>
                </a:lnTo>
                <a:lnTo>
                  <a:pt x="2700849" y="0"/>
                </a:lnTo>
                <a:lnTo>
                  <a:pt x="2702954" y="0"/>
                </a:lnTo>
                <a:lnTo>
                  <a:pt x="2718537" y="0"/>
                </a:lnTo>
                <a:lnTo>
                  <a:pt x="2724151" y="0"/>
                </a:lnTo>
                <a:lnTo>
                  <a:pt x="2730208" y="0"/>
                </a:lnTo>
                <a:lnTo>
                  <a:pt x="2737628" y="0"/>
                </a:lnTo>
                <a:lnTo>
                  <a:pt x="2748921" y="0"/>
                </a:lnTo>
                <a:lnTo>
                  <a:pt x="2750132" y="0"/>
                </a:lnTo>
                <a:lnTo>
                  <a:pt x="2759657" y="0"/>
                </a:lnTo>
                <a:lnTo>
                  <a:pt x="2764504" y="0"/>
                </a:lnTo>
                <a:lnTo>
                  <a:pt x="2770118" y="0"/>
                </a:lnTo>
                <a:lnTo>
                  <a:pt x="2775240" y="0"/>
                </a:lnTo>
                <a:lnTo>
                  <a:pt x="2780854" y="0"/>
                </a:lnTo>
                <a:lnTo>
                  <a:pt x="2786911" y="0"/>
                </a:lnTo>
                <a:lnTo>
                  <a:pt x="2798204" y="0"/>
                </a:lnTo>
                <a:lnTo>
                  <a:pt x="2805624" y="0"/>
                </a:lnTo>
                <a:lnTo>
                  <a:pt x="2807730" y="0"/>
                </a:lnTo>
                <a:lnTo>
                  <a:pt x="2813787" y="0"/>
                </a:lnTo>
                <a:lnTo>
                  <a:pt x="2819401" y="0"/>
                </a:lnTo>
                <a:lnTo>
                  <a:pt x="2821207" y="0"/>
                </a:lnTo>
                <a:lnTo>
                  <a:pt x="2823312" y="0"/>
                </a:lnTo>
                <a:lnTo>
                  <a:pt x="2826821" y="0"/>
                </a:lnTo>
                <a:lnTo>
                  <a:pt x="2844509" y="0"/>
                </a:lnTo>
                <a:lnTo>
                  <a:pt x="2853697" y="0"/>
                </a:lnTo>
                <a:lnTo>
                  <a:pt x="2854907" y="0"/>
                </a:lnTo>
                <a:lnTo>
                  <a:pt x="2864433" y="0"/>
                </a:lnTo>
                <a:lnTo>
                  <a:pt x="2869279" y="0"/>
                </a:lnTo>
                <a:lnTo>
                  <a:pt x="2870490" y="0"/>
                </a:lnTo>
                <a:lnTo>
                  <a:pt x="2876104" y="0"/>
                </a:lnTo>
                <a:lnTo>
                  <a:pt x="2880015" y="0"/>
                </a:lnTo>
                <a:lnTo>
                  <a:pt x="2890476" y="0"/>
                </a:lnTo>
                <a:lnTo>
                  <a:pt x="2901212" y="0"/>
                </a:lnTo>
                <a:lnTo>
                  <a:pt x="2902980" y="0"/>
                </a:lnTo>
                <a:lnTo>
                  <a:pt x="2910400" y="0"/>
                </a:lnTo>
                <a:lnTo>
                  <a:pt x="2912505" y="0"/>
                </a:lnTo>
                <a:lnTo>
                  <a:pt x="2918562" y="0"/>
                </a:lnTo>
                <a:lnTo>
                  <a:pt x="2925982" y="0"/>
                </a:lnTo>
                <a:lnTo>
                  <a:pt x="2928088" y="0"/>
                </a:lnTo>
                <a:lnTo>
                  <a:pt x="2939759" y="0"/>
                </a:lnTo>
                <a:lnTo>
                  <a:pt x="2947179" y="0"/>
                </a:lnTo>
                <a:lnTo>
                  <a:pt x="2958472" y="0"/>
                </a:lnTo>
                <a:lnTo>
                  <a:pt x="2959683" y="0"/>
                </a:lnTo>
                <a:lnTo>
                  <a:pt x="2969208" y="0"/>
                </a:lnTo>
                <a:lnTo>
                  <a:pt x="2974055" y="0"/>
                </a:lnTo>
                <a:lnTo>
                  <a:pt x="2975265" y="0"/>
                </a:lnTo>
                <a:lnTo>
                  <a:pt x="2984791" y="0"/>
                </a:lnTo>
                <a:lnTo>
                  <a:pt x="2996462" y="0"/>
                </a:lnTo>
                <a:lnTo>
                  <a:pt x="3007755" y="0"/>
                </a:lnTo>
                <a:lnTo>
                  <a:pt x="3015175" y="0"/>
                </a:lnTo>
                <a:lnTo>
                  <a:pt x="3023338" y="0"/>
                </a:lnTo>
                <a:lnTo>
                  <a:pt x="3030758" y="0"/>
                </a:lnTo>
                <a:lnTo>
                  <a:pt x="3032863" y="0"/>
                </a:lnTo>
                <a:lnTo>
                  <a:pt x="3064458" y="0"/>
                </a:lnTo>
                <a:lnTo>
                  <a:pt x="3078830" y="0"/>
                </a:lnTo>
                <a:lnTo>
                  <a:pt x="3080041" y="0"/>
                </a:lnTo>
                <a:lnTo>
                  <a:pt x="3089566" y="0"/>
                </a:lnTo>
                <a:lnTo>
                  <a:pt x="3128113" y="0"/>
                </a:lnTo>
                <a:lnTo>
                  <a:pt x="3135533" y="0"/>
                </a:lnTo>
                <a:lnTo>
                  <a:pt x="3160154" y="0"/>
                </a:lnTo>
                <a:lnTo>
                  <a:pt x="3184816" y="0"/>
                </a:lnTo>
                <a:lnTo>
                  <a:pt x="3206121" y="0"/>
                </a:lnTo>
                <a:lnTo>
                  <a:pt x="3216857" y="0"/>
                </a:lnTo>
                <a:lnTo>
                  <a:pt x="3255404" y="0"/>
                </a:lnTo>
                <a:lnTo>
                  <a:pt x="3262824" y="0"/>
                </a:lnTo>
                <a:lnTo>
                  <a:pt x="3280512" y="0"/>
                </a:lnTo>
                <a:lnTo>
                  <a:pt x="3312107" y="0"/>
                </a:lnTo>
                <a:lnTo>
                  <a:pt x="3326479" y="0"/>
                </a:lnTo>
                <a:lnTo>
                  <a:pt x="3337215" y="0"/>
                </a:lnTo>
                <a:lnTo>
                  <a:pt x="3369705" y="0"/>
                </a:lnTo>
                <a:lnTo>
                  <a:pt x="3375762" y="0"/>
                </a:lnTo>
                <a:lnTo>
                  <a:pt x="3383182" y="0"/>
                </a:lnTo>
                <a:lnTo>
                  <a:pt x="3415672" y="0"/>
                </a:lnTo>
                <a:lnTo>
                  <a:pt x="3426408" y="0"/>
                </a:lnTo>
                <a:lnTo>
                  <a:pt x="3432465" y="0"/>
                </a:lnTo>
                <a:lnTo>
                  <a:pt x="3448050" y="0"/>
                </a:lnTo>
                <a:lnTo>
                  <a:pt x="3464955" y="0"/>
                </a:lnTo>
                <a:lnTo>
                  <a:pt x="3472375" y="0"/>
                </a:lnTo>
                <a:lnTo>
                  <a:pt x="3490063" y="0"/>
                </a:lnTo>
                <a:lnTo>
                  <a:pt x="3494017" y="0"/>
                </a:lnTo>
                <a:lnTo>
                  <a:pt x="3504753" y="0"/>
                </a:lnTo>
                <a:lnTo>
                  <a:pt x="3521658" y="0"/>
                </a:lnTo>
                <a:lnTo>
                  <a:pt x="3536030" y="0"/>
                </a:lnTo>
                <a:lnTo>
                  <a:pt x="3543300" y="0"/>
                </a:lnTo>
                <a:lnTo>
                  <a:pt x="3546766" y="0"/>
                </a:lnTo>
                <a:lnTo>
                  <a:pt x="3550720" y="0"/>
                </a:lnTo>
                <a:lnTo>
                  <a:pt x="3568408" y="0"/>
                </a:lnTo>
                <a:lnTo>
                  <a:pt x="3585313" y="0"/>
                </a:lnTo>
                <a:lnTo>
                  <a:pt x="3592733" y="0"/>
                </a:lnTo>
                <a:lnTo>
                  <a:pt x="3600003" y="0"/>
                </a:lnTo>
                <a:lnTo>
                  <a:pt x="3614375" y="0"/>
                </a:lnTo>
                <a:lnTo>
                  <a:pt x="3625111" y="0"/>
                </a:lnTo>
                <a:lnTo>
                  <a:pt x="3642016" y="0"/>
                </a:lnTo>
                <a:lnTo>
                  <a:pt x="3657601" y="0"/>
                </a:lnTo>
                <a:lnTo>
                  <a:pt x="3663658" y="0"/>
                </a:lnTo>
                <a:lnTo>
                  <a:pt x="3671078" y="0"/>
                </a:lnTo>
                <a:lnTo>
                  <a:pt x="3703568" y="0"/>
                </a:lnTo>
                <a:lnTo>
                  <a:pt x="3714304" y="0"/>
                </a:lnTo>
                <a:lnTo>
                  <a:pt x="3720361" y="0"/>
                </a:lnTo>
                <a:lnTo>
                  <a:pt x="3752851" y="0"/>
                </a:lnTo>
                <a:lnTo>
                  <a:pt x="3760271" y="0"/>
                </a:lnTo>
                <a:lnTo>
                  <a:pt x="3777959" y="0"/>
                </a:lnTo>
                <a:lnTo>
                  <a:pt x="3809554" y="0"/>
                </a:lnTo>
                <a:lnTo>
                  <a:pt x="3823926" y="0"/>
                </a:lnTo>
                <a:lnTo>
                  <a:pt x="3834662" y="0"/>
                </a:lnTo>
                <a:lnTo>
                  <a:pt x="3873209" y="0"/>
                </a:lnTo>
                <a:lnTo>
                  <a:pt x="3880629" y="0"/>
                </a:lnTo>
                <a:lnTo>
                  <a:pt x="3905250" y="0"/>
                </a:lnTo>
                <a:lnTo>
                  <a:pt x="3929912" y="0"/>
                </a:lnTo>
                <a:lnTo>
                  <a:pt x="3951217" y="0"/>
                </a:lnTo>
                <a:lnTo>
                  <a:pt x="3961953" y="0"/>
                </a:lnTo>
                <a:lnTo>
                  <a:pt x="4000500" y="0"/>
                </a:lnTo>
                <a:lnTo>
                  <a:pt x="4007920" y="0"/>
                </a:lnTo>
                <a:lnTo>
                  <a:pt x="4025608" y="0"/>
                </a:lnTo>
                <a:lnTo>
                  <a:pt x="4057203" y="0"/>
                </a:lnTo>
                <a:lnTo>
                  <a:pt x="4071575" y="0"/>
                </a:lnTo>
                <a:lnTo>
                  <a:pt x="4082311" y="0"/>
                </a:lnTo>
                <a:lnTo>
                  <a:pt x="4093604" y="0"/>
                </a:lnTo>
                <a:lnTo>
                  <a:pt x="4114801" y="0"/>
                </a:lnTo>
                <a:lnTo>
                  <a:pt x="4120858" y="0"/>
                </a:lnTo>
                <a:lnTo>
                  <a:pt x="4128278" y="0"/>
                </a:lnTo>
                <a:lnTo>
                  <a:pt x="4139571" y="0"/>
                </a:lnTo>
                <a:lnTo>
                  <a:pt x="4150307" y="0"/>
                </a:lnTo>
                <a:lnTo>
                  <a:pt x="4160768" y="0"/>
                </a:lnTo>
                <a:lnTo>
                  <a:pt x="4171504" y="0"/>
                </a:lnTo>
                <a:lnTo>
                  <a:pt x="4177561" y="0"/>
                </a:lnTo>
                <a:lnTo>
                  <a:pt x="4188854" y="0"/>
                </a:lnTo>
                <a:lnTo>
                  <a:pt x="4196274" y="0"/>
                </a:lnTo>
                <a:lnTo>
                  <a:pt x="4210051" y="0"/>
                </a:lnTo>
                <a:lnTo>
                  <a:pt x="4213962" y="0"/>
                </a:lnTo>
                <a:lnTo>
                  <a:pt x="4217471" y="0"/>
                </a:lnTo>
                <a:lnTo>
                  <a:pt x="4235159" y="0"/>
                </a:lnTo>
                <a:lnTo>
                  <a:pt x="4245557" y="0"/>
                </a:lnTo>
                <a:lnTo>
                  <a:pt x="4259929" y="0"/>
                </a:lnTo>
                <a:lnTo>
                  <a:pt x="4266754" y="0"/>
                </a:lnTo>
                <a:lnTo>
                  <a:pt x="4270665" y="0"/>
                </a:lnTo>
                <a:lnTo>
                  <a:pt x="4281126" y="0"/>
                </a:lnTo>
                <a:lnTo>
                  <a:pt x="4291862" y="0"/>
                </a:lnTo>
                <a:lnTo>
                  <a:pt x="4303155" y="0"/>
                </a:lnTo>
                <a:lnTo>
                  <a:pt x="4309212" y="0"/>
                </a:lnTo>
                <a:lnTo>
                  <a:pt x="4316632" y="0"/>
                </a:lnTo>
                <a:lnTo>
                  <a:pt x="4330409" y="0"/>
                </a:lnTo>
                <a:lnTo>
                  <a:pt x="4337829" y="0"/>
                </a:lnTo>
                <a:lnTo>
                  <a:pt x="4349122" y="0"/>
                </a:lnTo>
                <a:lnTo>
                  <a:pt x="4359858" y="0"/>
                </a:lnTo>
                <a:lnTo>
                  <a:pt x="4365915" y="0"/>
                </a:lnTo>
                <a:lnTo>
                  <a:pt x="4387112" y="0"/>
                </a:lnTo>
                <a:lnTo>
                  <a:pt x="4398405" y="0"/>
                </a:lnTo>
                <a:lnTo>
                  <a:pt x="4405825" y="0"/>
                </a:lnTo>
                <a:lnTo>
                  <a:pt x="4423513" y="0"/>
                </a:lnTo>
                <a:lnTo>
                  <a:pt x="4455108" y="0"/>
                </a:lnTo>
                <a:lnTo>
                  <a:pt x="4469480" y="0"/>
                </a:lnTo>
                <a:lnTo>
                  <a:pt x="4480216" y="0"/>
                </a:lnTo>
                <a:lnTo>
                  <a:pt x="4518763" y="0"/>
                </a:lnTo>
                <a:lnTo>
                  <a:pt x="4526183" y="0"/>
                </a:lnTo>
                <a:lnTo>
                  <a:pt x="4550804" y="0"/>
                </a:lnTo>
                <a:lnTo>
                  <a:pt x="4575466" y="0"/>
                </a:lnTo>
                <a:lnTo>
                  <a:pt x="4596771" y="0"/>
                </a:lnTo>
                <a:lnTo>
                  <a:pt x="4607507" y="0"/>
                </a:lnTo>
                <a:lnTo>
                  <a:pt x="4646054" y="0"/>
                </a:lnTo>
                <a:lnTo>
                  <a:pt x="4653474" y="0"/>
                </a:lnTo>
                <a:lnTo>
                  <a:pt x="4671162" y="0"/>
                </a:lnTo>
                <a:lnTo>
                  <a:pt x="4702757" y="0"/>
                </a:lnTo>
                <a:lnTo>
                  <a:pt x="4717129" y="0"/>
                </a:lnTo>
                <a:lnTo>
                  <a:pt x="4727865" y="0"/>
                </a:lnTo>
                <a:lnTo>
                  <a:pt x="4760355" y="0"/>
                </a:lnTo>
                <a:lnTo>
                  <a:pt x="4766412" y="0"/>
                </a:lnTo>
                <a:lnTo>
                  <a:pt x="4773832" y="0"/>
                </a:lnTo>
                <a:lnTo>
                  <a:pt x="4806322" y="0"/>
                </a:lnTo>
                <a:lnTo>
                  <a:pt x="4817058" y="0"/>
                </a:lnTo>
                <a:lnTo>
                  <a:pt x="4823115" y="0"/>
                </a:lnTo>
                <a:lnTo>
                  <a:pt x="4855605" y="0"/>
                </a:lnTo>
                <a:lnTo>
                  <a:pt x="4863025" y="0"/>
                </a:lnTo>
                <a:lnTo>
                  <a:pt x="4880713" y="0"/>
                </a:lnTo>
                <a:lnTo>
                  <a:pt x="4912308" y="0"/>
                </a:lnTo>
                <a:lnTo>
                  <a:pt x="4926680" y="0"/>
                </a:lnTo>
                <a:lnTo>
                  <a:pt x="4937416" y="0"/>
                </a:lnTo>
                <a:lnTo>
                  <a:pt x="4975963" y="0"/>
                </a:lnTo>
                <a:lnTo>
                  <a:pt x="4983383" y="0"/>
                </a:lnTo>
                <a:lnTo>
                  <a:pt x="5032666" y="0"/>
                </a:lnTo>
                <a:lnTo>
                  <a:pt x="4927891" y="419100"/>
                </a:lnTo>
                <a:lnTo>
                  <a:pt x="4878608" y="419100"/>
                </a:lnTo>
                <a:lnTo>
                  <a:pt x="4871188" y="419100"/>
                </a:lnTo>
                <a:lnTo>
                  <a:pt x="4832641" y="419100"/>
                </a:lnTo>
                <a:lnTo>
                  <a:pt x="4821905" y="419100"/>
                </a:lnTo>
                <a:lnTo>
                  <a:pt x="4807533" y="419100"/>
                </a:lnTo>
                <a:lnTo>
                  <a:pt x="4775938" y="419100"/>
                </a:lnTo>
                <a:lnTo>
                  <a:pt x="4758250" y="419100"/>
                </a:lnTo>
                <a:lnTo>
                  <a:pt x="4750830" y="419100"/>
                </a:lnTo>
                <a:lnTo>
                  <a:pt x="4718340" y="419100"/>
                </a:lnTo>
                <a:lnTo>
                  <a:pt x="4712283" y="419100"/>
                </a:lnTo>
                <a:lnTo>
                  <a:pt x="4701547" y="419100"/>
                </a:lnTo>
                <a:lnTo>
                  <a:pt x="4669057" y="419100"/>
                </a:lnTo>
                <a:lnTo>
                  <a:pt x="4661637" y="419100"/>
                </a:lnTo>
                <a:lnTo>
                  <a:pt x="4655580" y="419100"/>
                </a:lnTo>
                <a:lnTo>
                  <a:pt x="4623090" y="419100"/>
                </a:lnTo>
                <a:lnTo>
                  <a:pt x="4612354" y="419100"/>
                </a:lnTo>
                <a:lnTo>
                  <a:pt x="4597982" y="419100"/>
                </a:lnTo>
                <a:lnTo>
                  <a:pt x="4566387" y="419100"/>
                </a:lnTo>
                <a:lnTo>
                  <a:pt x="4548699" y="419100"/>
                </a:lnTo>
                <a:lnTo>
                  <a:pt x="4541279" y="419100"/>
                </a:lnTo>
                <a:lnTo>
                  <a:pt x="4502732" y="419100"/>
                </a:lnTo>
                <a:lnTo>
                  <a:pt x="4491996" y="419100"/>
                </a:lnTo>
                <a:lnTo>
                  <a:pt x="4470691" y="419100"/>
                </a:lnTo>
                <a:lnTo>
                  <a:pt x="4446029" y="419100"/>
                </a:lnTo>
                <a:lnTo>
                  <a:pt x="4421408" y="419100"/>
                </a:lnTo>
                <a:lnTo>
                  <a:pt x="4413988" y="419100"/>
                </a:lnTo>
                <a:lnTo>
                  <a:pt x="4375441" y="419100"/>
                </a:lnTo>
                <a:lnTo>
                  <a:pt x="4364705" y="419100"/>
                </a:lnTo>
                <a:lnTo>
                  <a:pt x="4350333" y="419100"/>
                </a:lnTo>
                <a:lnTo>
                  <a:pt x="4318738" y="419100"/>
                </a:lnTo>
                <a:lnTo>
                  <a:pt x="4301050" y="419100"/>
                </a:lnTo>
                <a:lnTo>
                  <a:pt x="4293630" y="419100"/>
                </a:lnTo>
                <a:lnTo>
                  <a:pt x="4282337" y="419100"/>
                </a:lnTo>
                <a:lnTo>
                  <a:pt x="4261140" y="419100"/>
                </a:lnTo>
                <a:lnTo>
                  <a:pt x="4255083" y="419100"/>
                </a:lnTo>
                <a:lnTo>
                  <a:pt x="4244347" y="419100"/>
                </a:lnTo>
                <a:lnTo>
                  <a:pt x="4233054" y="419100"/>
                </a:lnTo>
                <a:lnTo>
                  <a:pt x="4225634" y="419100"/>
                </a:lnTo>
                <a:lnTo>
                  <a:pt x="4211857" y="419100"/>
                </a:lnTo>
                <a:lnTo>
                  <a:pt x="4204437" y="419100"/>
                </a:lnTo>
                <a:lnTo>
                  <a:pt x="4198380" y="419100"/>
                </a:lnTo>
                <a:lnTo>
                  <a:pt x="4187087" y="419100"/>
                </a:lnTo>
                <a:lnTo>
                  <a:pt x="4176351" y="419100"/>
                </a:lnTo>
                <a:lnTo>
                  <a:pt x="4165890" y="419100"/>
                </a:lnTo>
                <a:lnTo>
                  <a:pt x="4161979" y="419100"/>
                </a:lnTo>
                <a:lnTo>
                  <a:pt x="4155154" y="419100"/>
                </a:lnTo>
                <a:lnTo>
                  <a:pt x="4140782" y="419100"/>
                </a:lnTo>
                <a:lnTo>
                  <a:pt x="4130384" y="419100"/>
                </a:lnTo>
                <a:lnTo>
                  <a:pt x="4112696" y="419100"/>
                </a:lnTo>
                <a:lnTo>
                  <a:pt x="4109187" y="419100"/>
                </a:lnTo>
                <a:lnTo>
                  <a:pt x="4105276" y="419100"/>
                </a:lnTo>
                <a:lnTo>
                  <a:pt x="4091499" y="419100"/>
                </a:lnTo>
                <a:lnTo>
                  <a:pt x="4084079" y="419100"/>
                </a:lnTo>
                <a:lnTo>
                  <a:pt x="4072786" y="419100"/>
                </a:lnTo>
                <a:lnTo>
                  <a:pt x="4066729" y="419100"/>
                </a:lnTo>
                <a:lnTo>
                  <a:pt x="4055993" y="419100"/>
                </a:lnTo>
                <a:lnTo>
                  <a:pt x="4045532" y="419100"/>
                </a:lnTo>
                <a:lnTo>
                  <a:pt x="4034796" y="419100"/>
                </a:lnTo>
                <a:lnTo>
                  <a:pt x="4023503" y="419100"/>
                </a:lnTo>
                <a:lnTo>
                  <a:pt x="4016083" y="419100"/>
                </a:lnTo>
                <a:lnTo>
                  <a:pt x="4010026" y="419100"/>
                </a:lnTo>
                <a:lnTo>
                  <a:pt x="3988829" y="419100"/>
                </a:lnTo>
                <a:lnTo>
                  <a:pt x="3977536" y="419100"/>
                </a:lnTo>
                <a:lnTo>
                  <a:pt x="3966800" y="419100"/>
                </a:lnTo>
                <a:lnTo>
                  <a:pt x="3952428" y="419100"/>
                </a:lnTo>
                <a:lnTo>
                  <a:pt x="3920833" y="419100"/>
                </a:lnTo>
                <a:lnTo>
                  <a:pt x="3903145" y="419100"/>
                </a:lnTo>
                <a:lnTo>
                  <a:pt x="3895725" y="419100"/>
                </a:lnTo>
                <a:lnTo>
                  <a:pt x="3857178" y="419100"/>
                </a:lnTo>
                <a:lnTo>
                  <a:pt x="3846442" y="419100"/>
                </a:lnTo>
                <a:lnTo>
                  <a:pt x="3825137" y="419100"/>
                </a:lnTo>
                <a:lnTo>
                  <a:pt x="3800475" y="419100"/>
                </a:lnTo>
                <a:lnTo>
                  <a:pt x="3775854" y="419100"/>
                </a:lnTo>
                <a:lnTo>
                  <a:pt x="3768434" y="419100"/>
                </a:lnTo>
                <a:lnTo>
                  <a:pt x="3729887" y="419100"/>
                </a:lnTo>
                <a:lnTo>
                  <a:pt x="3719151" y="419100"/>
                </a:lnTo>
                <a:lnTo>
                  <a:pt x="3704779" y="419100"/>
                </a:lnTo>
                <a:lnTo>
                  <a:pt x="3673184" y="419100"/>
                </a:lnTo>
                <a:lnTo>
                  <a:pt x="3655496" y="419100"/>
                </a:lnTo>
                <a:lnTo>
                  <a:pt x="3648076" y="419100"/>
                </a:lnTo>
                <a:lnTo>
                  <a:pt x="3615586" y="419100"/>
                </a:lnTo>
                <a:lnTo>
                  <a:pt x="3609529" y="419100"/>
                </a:lnTo>
                <a:lnTo>
                  <a:pt x="3598793" y="419100"/>
                </a:lnTo>
                <a:lnTo>
                  <a:pt x="3566303" y="419100"/>
                </a:lnTo>
                <a:lnTo>
                  <a:pt x="3558883" y="419100"/>
                </a:lnTo>
                <a:lnTo>
                  <a:pt x="3552826" y="419100"/>
                </a:lnTo>
                <a:lnTo>
                  <a:pt x="3537241" y="419100"/>
                </a:lnTo>
                <a:lnTo>
                  <a:pt x="3520336" y="419100"/>
                </a:lnTo>
                <a:lnTo>
                  <a:pt x="3509600" y="419100"/>
                </a:lnTo>
                <a:lnTo>
                  <a:pt x="3495228" y="419100"/>
                </a:lnTo>
                <a:lnTo>
                  <a:pt x="3487958" y="419100"/>
                </a:lnTo>
                <a:lnTo>
                  <a:pt x="3480538" y="419100"/>
                </a:lnTo>
                <a:lnTo>
                  <a:pt x="3463633" y="419100"/>
                </a:lnTo>
                <a:lnTo>
                  <a:pt x="3445945" y="419100"/>
                </a:lnTo>
                <a:lnTo>
                  <a:pt x="3441991" y="419100"/>
                </a:lnTo>
                <a:lnTo>
                  <a:pt x="3438525" y="419100"/>
                </a:lnTo>
                <a:lnTo>
                  <a:pt x="3431255" y="419100"/>
                </a:lnTo>
                <a:lnTo>
                  <a:pt x="3416883" y="419100"/>
                </a:lnTo>
                <a:lnTo>
                  <a:pt x="3399978" y="419100"/>
                </a:lnTo>
                <a:lnTo>
                  <a:pt x="3389242" y="419100"/>
                </a:lnTo>
                <a:lnTo>
                  <a:pt x="3385288" y="419100"/>
                </a:lnTo>
                <a:lnTo>
                  <a:pt x="3367600" y="419100"/>
                </a:lnTo>
                <a:lnTo>
                  <a:pt x="3360180" y="419100"/>
                </a:lnTo>
                <a:lnTo>
                  <a:pt x="3343275" y="419100"/>
                </a:lnTo>
                <a:lnTo>
                  <a:pt x="3327690" y="419100"/>
                </a:lnTo>
                <a:lnTo>
                  <a:pt x="3321633" y="419100"/>
                </a:lnTo>
                <a:lnTo>
                  <a:pt x="3310897" y="419100"/>
                </a:lnTo>
                <a:lnTo>
                  <a:pt x="3278407" y="419100"/>
                </a:lnTo>
                <a:lnTo>
                  <a:pt x="3270987" y="419100"/>
                </a:lnTo>
                <a:lnTo>
                  <a:pt x="3264930" y="419100"/>
                </a:lnTo>
                <a:lnTo>
                  <a:pt x="3232440" y="419100"/>
                </a:lnTo>
                <a:lnTo>
                  <a:pt x="3221704" y="419100"/>
                </a:lnTo>
                <a:lnTo>
                  <a:pt x="3207332" y="419100"/>
                </a:lnTo>
                <a:lnTo>
                  <a:pt x="3175737" y="419100"/>
                </a:lnTo>
                <a:lnTo>
                  <a:pt x="3158049" y="419100"/>
                </a:lnTo>
                <a:lnTo>
                  <a:pt x="3150629" y="419100"/>
                </a:lnTo>
                <a:lnTo>
                  <a:pt x="3112082" y="419100"/>
                </a:lnTo>
                <a:lnTo>
                  <a:pt x="3101346" y="419100"/>
                </a:lnTo>
                <a:lnTo>
                  <a:pt x="3080041" y="419100"/>
                </a:lnTo>
                <a:lnTo>
                  <a:pt x="3055379" y="419100"/>
                </a:lnTo>
                <a:lnTo>
                  <a:pt x="3030758" y="419100"/>
                </a:lnTo>
                <a:lnTo>
                  <a:pt x="3023338" y="419100"/>
                </a:lnTo>
                <a:lnTo>
                  <a:pt x="2984791" y="419100"/>
                </a:lnTo>
                <a:lnTo>
                  <a:pt x="2975266" y="419100"/>
                </a:lnTo>
                <a:lnTo>
                  <a:pt x="2974055" y="419100"/>
                </a:lnTo>
                <a:lnTo>
                  <a:pt x="2959683" y="419100"/>
                </a:lnTo>
                <a:lnTo>
                  <a:pt x="2928088" y="419100"/>
                </a:lnTo>
                <a:lnTo>
                  <a:pt x="2925983" y="419100"/>
                </a:lnTo>
                <a:lnTo>
                  <a:pt x="2918563" y="419100"/>
                </a:lnTo>
                <a:lnTo>
                  <a:pt x="2910400" y="419100"/>
                </a:lnTo>
                <a:lnTo>
                  <a:pt x="2902980" y="419100"/>
                </a:lnTo>
                <a:lnTo>
                  <a:pt x="2891687" y="419100"/>
                </a:lnTo>
                <a:lnTo>
                  <a:pt x="2880016" y="419100"/>
                </a:lnTo>
                <a:lnTo>
                  <a:pt x="2870490" y="419100"/>
                </a:lnTo>
                <a:lnTo>
                  <a:pt x="2869280" y="419100"/>
                </a:lnTo>
                <a:lnTo>
                  <a:pt x="2864433" y="419100"/>
                </a:lnTo>
                <a:lnTo>
                  <a:pt x="2854908" y="419100"/>
                </a:lnTo>
                <a:lnTo>
                  <a:pt x="2853697" y="419100"/>
                </a:lnTo>
                <a:lnTo>
                  <a:pt x="2842404" y="419100"/>
                </a:lnTo>
                <a:lnTo>
                  <a:pt x="2834984" y="419100"/>
                </a:lnTo>
                <a:lnTo>
                  <a:pt x="2823313" y="419100"/>
                </a:lnTo>
                <a:lnTo>
                  <a:pt x="2821207" y="419100"/>
                </a:lnTo>
                <a:lnTo>
                  <a:pt x="2813787" y="419100"/>
                </a:lnTo>
                <a:lnTo>
                  <a:pt x="2807730" y="419100"/>
                </a:lnTo>
                <a:lnTo>
                  <a:pt x="2805625" y="419100"/>
                </a:lnTo>
                <a:lnTo>
                  <a:pt x="2798205" y="419100"/>
                </a:lnTo>
                <a:lnTo>
                  <a:pt x="2796437" y="419100"/>
                </a:lnTo>
                <a:lnTo>
                  <a:pt x="2785701" y="419100"/>
                </a:lnTo>
                <a:lnTo>
                  <a:pt x="2775240" y="419100"/>
                </a:lnTo>
                <a:lnTo>
                  <a:pt x="2771329" y="419100"/>
                </a:lnTo>
                <a:lnTo>
                  <a:pt x="2765715" y="419100"/>
                </a:lnTo>
                <a:lnTo>
                  <a:pt x="2764504" y="419100"/>
                </a:lnTo>
                <a:lnTo>
                  <a:pt x="2759658" y="419100"/>
                </a:lnTo>
                <a:lnTo>
                  <a:pt x="2750132" y="419100"/>
                </a:lnTo>
                <a:lnTo>
                  <a:pt x="2748922" y="419100"/>
                </a:lnTo>
                <a:lnTo>
                  <a:pt x="2739734" y="419100"/>
                </a:lnTo>
                <a:lnTo>
                  <a:pt x="2722046" y="419100"/>
                </a:lnTo>
                <a:lnTo>
                  <a:pt x="2718537" y="419100"/>
                </a:lnTo>
                <a:lnTo>
                  <a:pt x="2716432" y="419100"/>
                </a:lnTo>
                <a:lnTo>
                  <a:pt x="2714626" y="419100"/>
                </a:lnTo>
                <a:lnTo>
                  <a:pt x="2709012" y="419100"/>
                </a:lnTo>
                <a:lnTo>
                  <a:pt x="2702955" y="419100"/>
                </a:lnTo>
                <a:lnTo>
                  <a:pt x="2700849" y="419100"/>
                </a:lnTo>
                <a:lnTo>
                  <a:pt x="2693429" y="419100"/>
                </a:lnTo>
                <a:lnTo>
                  <a:pt x="2682136" y="419100"/>
                </a:lnTo>
                <a:lnTo>
                  <a:pt x="2676079" y="419100"/>
                </a:lnTo>
                <a:lnTo>
                  <a:pt x="2670465" y="419100"/>
                </a:lnTo>
                <a:lnTo>
                  <a:pt x="2665343" y="419100"/>
                </a:lnTo>
                <a:lnTo>
                  <a:pt x="2659729" y="419100"/>
                </a:lnTo>
                <a:lnTo>
                  <a:pt x="2654882" y="419100"/>
                </a:lnTo>
                <a:lnTo>
                  <a:pt x="2645357" y="419100"/>
                </a:lnTo>
                <a:lnTo>
                  <a:pt x="2644146" y="419100"/>
                </a:lnTo>
                <a:lnTo>
                  <a:pt x="2632853" y="419100"/>
                </a:lnTo>
                <a:lnTo>
                  <a:pt x="2625433" y="419100"/>
                </a:lnTo>
                <a:lnTo>
                  <a:pt x="2619376" y="419100"/>
                </a:lnTo>
                <a:lnTo>
                  <a:pt x="2613762" y="419100"/>
                </a:lnTo>
                <a:lnTo>
                  <a:pt x="2598179" y="419100"/>
                </a:lnTo>
                <a:lnTo>
                  <a:pt x="2596074" y="419100"/>
                </a:lnTo>
                <a:lnTo>
                  <a:pt x="2588654" y="419100"/>
                </a:lnTo>
                <a:lnTo>
                  <a:pt x="2586886" y="419100"/>
                </a:lnTo>
                <a:lnTo>
                  <a:pt x="2576150" y="419100"/>
                </a:lnTo>
                <a:lnTo>
                  <a:pt x="2561778" y="419100"/>
                </a:lnTo>
                <a:lnTo>
                  <a:pt x="2550107" y="419100"/>
                </a:lnTo>
                <a:lnTo>
                  <a:pt x="2539371" y="419100"/>
                </a:lnTo>
                <a:lnTo>
                  <a:pt x="2530183" y="419100"/>
                </a:lnTo>
                <a:lnTo>
                  <a:pt x="2518066" y="419100"/>
                </a:lnTo>
                <a:lnTo>
                  <a:pt x="2512495" y="419100"/>
                </a:lnTo>
                <a:lnTo>
                  <a:pt x="2505075" y="419100"/>
                </a:lnTo>
                <a:lnTo>
                  <a:pt x="2493404" y="419100"/>
                </a:lnTo>
                <a:lnTo>
                  <a:pt x="2468783" y="419100"/>
                </a:lnTo>
                <a:lnTo>
                  <a:pt x="2466528" y="419100"/>
                </a:lnTo>
                <a:lnTo>
                  <a:pt x="2461363" y="419100"/>
                </a:lnTo>
                <a:lnTo>
                  <a:pt x="2455792" y="419100"/>
                </a:lnTo>
                <a:lnTo>
                  <a:pt x="2434487" y="419100"/>
                </a:lnTo>
                <a:lnTo>
                  <a:pt x="2422816" y="419100"/>
                </a:lnTo>
                <a:lnTo>
                  <a:pt x="2412080" y="419100"/>
                </a:lnTo>
                <a:lnTo>
                  <a:pt x="2409825" y="419100"/>
                </a:lnTo>
                <a:lnTo>
                  <a:pt x="2397708" y="419100"/>
                </a:lnTo>
                <a:lnTo>
                  <a:pt x="2385204" y="419100"/>
                </a:lnTo>
                <a:lnTo>
                  <a:pt x="2377784" y="419100"/>
                </a:lnTo>
                <a:lnTo>
                  <a:pt x="2366113" y="419100"/>
                </a:lnTo>
                <a:lnTo>
                  <a:pt x="2348425" y="419100"/>
                </a:lnTo>
                <a:lnTo>
                  <a:pt x="2341005" y="419100"/>
                </a:lnTo>
                <a:lnTo>
                  <a:pt x="2339237" y="419100"/>
                </a:lnTo>
                <a:lnTo>
                  <a:pt x="2329712" y="419100"/>
                </a:lnTo>
                <a:lnTo>
                  <a:pt x="2328501" y="419100"/>
                </a:lnTo>
                <a:lnTo>
                  <a:pt x="2314129" y="419100"/>
                </a:lnTo>
                <a:lnTo>
                  <a:pt x="2308515" y="419100"/>
                </a:lnTo>
                <a:lnTo>
                  <a:pt x="2302458" y="419100"/>
                </a:lnTo>
                <a:lnTo>
                  <a:pt x="2291722" y="419100"/>
                </a:lnTo>
                <a:lnTo>
                  <a:pt x="2282534" y="419100"/>
                </a:lnTo>
                <a:lnTo>
                  <a:pt x="2280429" y="419100"/>
                </a:lnTo>
                <a:lnTo>
                  <a:pt x="2273009" y="419100"/>
                </a:lnTo>
                <a:lnTo>
                  <a:pt x="2264846" y="419100"/>
                </a:lnTo>
                <a:lnTo>
                  <a:pt x="2259232" y="419100"/>
                </a:lnTo>
                <a:lnTo>
                  <a:pt x="2257426" y="419100"/>
                </a:lnTo>
                <a:lnTo>
                  <a:pt x="2251812" y="419100"/>
                </a:lnTo>
                <a:lnTo>
                  <a:pt x="2245755" y="419100"/>
                </a:lnTo>
                <a:lnTo>
                  <a:pt x="2234462" y="419100"/>
                </a:lnTo>
                <a:lnTo>
                  <a:pt x="2224936" y="419100"/>
                </a:lnTo>
                <a:lnTo>
                  <a:pt x="2223726" y="419100"/>
                </a:lnTo>
                <a:lnTo>
                  <a:pt x="2218879" y="419100"/>
                </a:lnTo>
                <a:lnTo>
                  <a:pt x="2213265" y="419100"/>
                </a:lnTo>
                <a:lnTo>
                  <a:pt x="2209354" y="419100"/>
                </a:lnTo>
                <a:lnTo>
                  <a:pt x="2208143" y="419100"/>
                </a:lnTo>
                <a:lnTo>
                  <a:pt x="2202529" y="419100"/>
                </a:lnTo>
                <a:lnTo>
                  <a:pt x="2188157" y="419100"/>
                </a:lnTo>
                <a:lnTo>
                  <a:pt x="2177759" y="419100"/>
                </a:lnTo>
                <a:lnTo>
                  <a:pt x="2175653" y="419100"/>
                </a:lnTo>
                <a:lnTo>
                  <a:pt x="2168233" y="419100"/>
                </a:lnTo>
                <a:lnTo>
                  <a:pt x="2162176" y="419100"/>
                </a:lnTo>
                <a:lnTo>
                  <a:pt x="2160071" y="419100"/>
                </a:lnTo>
                <a:lnTo>
                  <a:pt x="2156562" y="419100"/>
                </a:lnTo>
                <a:lnTo>
                  <a:pt x="2152651" y="419100"/>
                </a:lnTo>
                <a:lnTo>
                  <a:pt x="2138874" y="419100"/>
                </a:lnTo>
                <a:lnTo>
                  <a:pt x="2131454" y="419100"/>
                </a:lnTo>
                <a:lnTo>
                  <a:pt x="2129686" y="419100"/>
                </a:lnTo>
                <a:lnTo>
                  <a:pt x="2120161" y="419100"/>
                </a:lnTo>
                <a:lnTo>
                  <a:pt x="2118950" y="419100"/>
                </a:lnTo>
                <a:lnTo>
                  <a:pt x="2114104" y="419100"/>
                </a:lnTo>
                <a:lnTo>
                  <a:pt x="2104578" y="419100"/>
                </a:lnTo>
                <a:lnTo>
                  <a:pt x="2103368" y="419100"/>
                </a:lnTo>
                <a:lnTo>
                  <a:pt x="2092907" y="419100"/>
                </a:lnTo>
                <a:lnTo>
                  <a:pt x="2082171" y="419100"/>
                </a:lnTo>
                <a:lnTo>
                  <a:pt x="2072983" y="419100"/>
                </a:lnTo>
                <a:lnTo>
                  <a:pt x="2070878" y="419100"/>
                </a:lnTo>
                <a:lnTo>
                  <a:pt x="2063458" y="419100"/>
                </a:lnTo>
                <a:lnTo>
                  <a:pt x="2057401" y="419100"/>
                </a:lnTo>
                <a:lnTo>
                  <a:pt x="2055295" y="419100"/>
                </a:lnTo>
                <a:lnTo>
                  <a:pt x="2047875" y="419100"/>
                </a:lnTo>
                <a:lnTo>
                  <a:pt x="2036204" y="419100"/>
                </a:lnTo>
                <a:lnTo>
                  <a:pt x="2024911" y="419100"/>
                </a:lnTo>
                <a:lnTo>
                  <a:pt x="2014175" y="419100"/>
                </a:lnTo>
                <a:lnTo>
                  <a:pt x="2009328" y="419100"/>
                </a:lnTo>
                <a:lnTo>
                  <a:pt x="1999803" y="419100"/>
                </a:lnTo>
                <a:lnTo>
                  <a:pt x="1998592" y="419100"/>
                </a:lnTo>
                <a:lnTo>
                  <a:pt x="1968208" y="419100"/>
                </a:lnTo>
                <a:lnTo>
                  <a:pt x="1952625" y="419100"/>
                </a:lnTo>
                <a:lnTo>
                  <a:pt x="1950520" y="419100"/>
                </a:lnTo>
                <a:lnTo>
                  <a:pt x="1943100" y="419100"/>
                </a:lnTo>
                <a:lnTo>
                  <a:pt x="1904553" y="419100"/>
                </a:lnTo>
                <a:lnTo>
                  <a:pt x="1893817" y="419100"/>
                </a:lnTo>
                <a:lnTo>
                  <a:pt x="1872512" y="419100"/>
                </a:lnTo>
                <a:lnTo>
                  <a:pt x="1847850" y="419100"/>
                </a:lnTo>
                <a:lnTo>
                  <a:pt x="1823229" y="419100"/>
                </a:lnTo>
                <a:lnTo>
                  <a:pt x="1815809" y="419100"/>
                </a:lnTo>
                <a:lnTo>
                  <a:pt x="1777262" y="419100"/>
                </a:lnTo>
                <a:lnTo>
                  <a:pt x="1766526" y="419100"/>
                </a:lnTo>
                <a:lnTo>
                  <a:pt x="1752154" y="419100"/>
                </a:lnTo>
                <a:lnTo>
                  <a:pt x="1720559" y="419100"/>
                </a:lnTo>
                <a:lnTo>
                  <a:pt x="1702871" y="419100"/>
                </a:lnTo>
                <a:lnTo>
                  <a:pt x="1695451" y="419100"/>
                </a:lnTo>
                <a:lnTo>
                  <a:pt x="1662961" y="419100"/>
                </a:lnTo>
                <a:lnTo>
                  <a:pt x="1656904" y="419100"/>
                </a:lnTo>
                <a:lnTo>
                  <a:pt x="1646168" y="419100"/>
                </a:lnTo>
                <a:lnTo>
                  <a:pt x="1613678" y="419100"/>
                </a:lnTo>
                <a:lnTo>
                  <a:pt x="1606258" y="419100"/>
                </a:lnTo>
                <a:lnTo>
                  <a:pt x="1600201" y="419100"/>
                </a:lnTo>
                <a:lnTo>
                  <a:pt x="1584616" y="419100"/>
                </a:lnTo>
                <a:lnTo>
                  <a:pt x="1567711" y="419100"/>
                </a:lnTo>
                <a:lnTo>
                  <a:pt x="1556975" y="419100"/>
                </a:lnTo>
                <a:lnTo>
                  <a:pt x="1542603" y="419100"/>
                </a:lnTo>
                <a:lnTo>
                  <a:pt x="1535333" y="419100"/>
                </a:lnTo>
                <a:lnTo>
                  <a:pt x="1527913" y="419100"/>
                </a:lnTo>
                <a:lnTo>
                  <a:pt x="1511008" y="419100"/>
                </a:lnTo>
                <a:lnTo>
                  <a:pt x="1493320" y="419100"/>
                </a:lnTo>
                <a:lnTo>
                  <a:pt x="1489366" y="419100"/>
                </a:lnTo>
                <a:lnTo>
                  <a:pt x="1485900" y="419100"/>
                </a:lnTo>
                <a:lnTo>
                  <a:pt x="1478630" y="419100"/>
                </a:lnTo>
                <a:lnTo>
                  <a:pt x="1464258" y="419100"/>
                </a:lnTo>
                <a:lnTo>
                  <a:pt x="1447353" y="419100"/>
                </a:lnTo>
                <a:lnTo>
                  <a:pt x="1436617" y="419100"/>
                </a:lnTo>
                <a:lnTo>
                  <a:pt x="1432663" y="419100"/>
                </a:lnTo>
                <a:lnTo>
                  <a:pt x="1414975" y="419100"/>
                </a:lnTo>
                <a:lnTo>
                  <a:pt x="1407555" y="419100"/>
                </a:lnTo>
                <a:lnTo>
                  <a:pt x="1390650" y="419100"/>
                </a:lnTo>
                <a:lnTo>
                  <a:pt x="1375065" y="419100"/>
                </a:lnTo>
                <a:lnTo>
                  <a:pt x="1369008" y="419100"/>
                </a:lnTo>
                <a:lnTo>
                  <a:pt x="1358272" y="419100"/>
                </a:lnTo>
                <a:lnTo>
                  <a:pt x="1325782" y="419100"/>
                </a:lnTo>
                <a:lnTo>
                  <a:pt x="1318362" y="419100"/>
                </a:lnTo>
                <a:lnTo>
                  <a:pt x="1312305" y="419100"/>
                </a:lnTo>
                <a:lnTo>
                  <a:pt x="1279815" y="419100"/>
                </a:lnTo>
                <a:lnTo>
                  <a:pt x="1269079" y="419100"/>
                </a:lnTo>
                <a:lnTo>
                  <a:pt x="1254707" y="419100"/>
                </a:lnTo>
                <a:lnTo>
                  <a:pt x="1223112" y="419100"/>
                </a:lnTo>
                <a:lnTo>
                  <a:pt x="1205424" y="419100"/>
                </a:lnTo>
                <a:lnTo>
                  <a:pt x="1198004" y="419100"/>
                </a:lnTo>
                <a:lnTo>
                  <a:pt x="1159457" y="419100"/>
                </a:lnTo>
                <a:lnTo>
                  <a:pt x="1148721" y="419100"/>
                </a:lnTo>
                <a:lnTo>
                  <a:pt x="1127416" y="419100"/>
                </a:lnTo>
                <a:lnTo>
                  <a:pt x="1102754" y="419100"/>
                </a:lnTo>
                <a:lnTo>
                  <a:pt x="1078133" y="419100"/>
                </a:lnTo>
                <a:lnTo>
                  <a:pt x="1070713" y="419100"/>
                </a:lnTo>
                <a:lnTo>
                  <a:pt x="1032166" y="419100"/>
                </a:lnTo>
                <a:lnTo>
                  <a:pt x="1021430" y="419100"/>
                </a:lnTo>
                <a:lnTo>
                  <a:pt x="1007058" y="419100"/>
                </a:lnTo>
                <a:lnTo>
                  <a:pt x="975463" y="419100"/>
                </a:lnTo>
                <a:lnTo>
                  <a:pt x="957775" y="419100"/>
                </a:lnTo>
                <a:lnTo>
                  <a:pt x="950355" y="419100"/>
                </a:lnTo>
                <a:lnTo>
                  <a:pt x="939062" y="419100"/>
                </a:lnTo>
                <a:lnTo>
                  <a:pt x="917865" y="419100"/>
                </a:lnTo>
                <a:lnTo>
                  <a:pt x="911808" y="419100"/>
                </a:lnTo>
                <a:lnTo>
                  <a:pt x="901072" y="419100"/>
                </a:lnTo>
                <a:lnTo>
                  <a:pt x="889779" y="419100"/>
                </a:lnTo>
                <a:lnTo>
                  <a:pt x="882359" y="419100"/>
                </a:lnTo>
                <a:lnTo>
                  <a:pt x="868582" y="419100"/>
                </a:lnTo>
                <a:lnTo>
                  <a:pt x="861162" y="419100"/>
                </a:lnTo>
                <a:lnTo>
                  <a:pt x="855105" y="419100"/>
                </a:lnTo>
                <a:lnTo>
                  <a:pt x="843812" y="419100"/>
                </a:lnTo>
                <a:lnTo>
                  <a:pt x="833076" y="419100"/>
                </a:lnTo>
                <a:lnTo>
                  <a:pt x="822615" y="419100"/>
                </a:lnTo>
                <a:lnTo>
                  <a:pt x="818704" y="419100"/>
                </a:lnTo>
                <a:lnTo>
                  <a:pt x="811879" y="419100"/>
                </a:lnTo>
                <a:lnTo>
                  <a:pt x="797507" y="419100"/>
                </a:lnTo>
                <a:lnTo>
                  <a:pt x="787109" y="419100"/>
                </a:lnTo>
                <a:lnTo>
                  <a:pt x="769421" y="419100"/>
                </a:lnTo>
                <a:lnTo>
                  <a:pt x="765912" y="419100"/>
                </a:lnTo>
                <a:lnTo>
                  <a:pt x="762001" y="419100"/>
                </a:lnTo>
                <a:lnTo>
                  <a:pt x="748224" y="419100"/>
                </a:lnTo>
                <a:lnTo>
                  <a:pt x="740804" y="419100"/>
                </a:lnTo>
                <a:lnTo>
                  <a:pt x="729511" y="419100"/>
                </a:lnTo>
                <a:lnTo>
                  <a:pt x="723454" y="419100"/>
                </a:lnTo>
                <a:lnTo>
                  <a:pt x="712718" y="419100"/>
                </a:lnTo>
                <a:lnTo>
                  <a:pt x="702257" y="419100"/>
                </a:lnTo>
                <a:lnTo>
                  <a:pt x="691521" y="419100"/>
                </a:lnTo>
                <a:lnTo>
                  <a:pt x="680228" y="419100"/>
                </a:lnTo>
                <a:lnTo>
                  <a:pt x="672808" y="419100"/>
                </a:lnTo>
                <a:lnTo>
                  <a:pt x="666751" y="419100"/>
                </a:lnTo>
                <a:lnTo>
                  <a:pt x="645554" y="419100"/>
                </a:lnTo>
                <a:lnTo>
                  <a:pt x="634261" y="419100"/>
                </a:lnTo>
                <a:lnTo>
                  <a:pt x="623525" y="419100"/>
                </a:lnTo>
                <a:lnTo>
                  <a:pt x="609153" y="419100"/>
                </a:lnTo>
                <a:lnTo>
                  <a:pt x="577558" y="419100"/>
                </a:lnTo>
                <a:lnTo>
                  <a:pt x="559870" y="419100"/>
                </a:lnTo>
                <a:lnTo>
                  <a:pt x="552450" y="419100"/>
                </a:lnTo>
                <a:lnTo>
                  <a:pt x="513903" y="419100"/>
                </a:lnTo>
                <a:lnTo>
                  <a:pt x="503167" y="419100"/>
                </a:lnTo>
                <a:lnTo>
                  <a:pt x="481862" y="419100"/>
                </a:lnTo>
                <a:lnTo>
                  <a:pt x="457200" y="419100"/>
                </a:lnTo>
                <a:lnTo>
                  <a:pt x="432579" y="419100"/>
                </a:lnTo>
                <a:lnTo>
                  <a:pt x="425159" y="419100"/>
                </a:lnTo>
                <a:lnTo>
                  <a:pt x="386612" y="419100"/>
                </a:lnTo>
                <a:lnTo>
                  <a:pt x="375876" y="419100"/>
                </a:lnTo>
                <a:lnTo>
                  <a:pt x="361504" y="419100"/>
                </a:lnTo>
                <a:lnTo>
                  <a:pt x="329909" y="419100"/>
                </a:lnTo>
                <a:lnTo>
                  <a:pt x="312221" y="419100"/>
                </a:lnTo>
                <a:lnTo>
                  <a:pt x="304801" y="419100"/>
                </a:lnTo>
                <a:lnTo>
                  <a:pt x="272311" y="419100"/>
                </a:lnTo>
                <a:lnTo>
                  <a:pt x="266254" y="419100"/>
                </a:lnTo>
                <a:lnTo>
                  <a:pt x="255518" y="419100"/>
                </a:lnTo>
                <a:lnTo>
                  <a:pt x="223028" y="419100"/>
                </a:lnTo>
                <a:lnTo>
                  <a:pt x="215608" y="419100"/>
                </a:lnTo>
                <a:lnTo>
                  <a:pt x="209551" y="419100"/>
                </a:lnTo>
                <a:lnTo>
                  <a:pt x="177061" y="419100"/>
                </a:lnTo>
                <a:lnTo>
                  <a:pt x="166325" y="419100"/>
                </a:lnTo>
                <a:lnTo>
                  <a:pt x="151953" y="419100"/>
                </a:lnTo>
                <a:lnTo>
                  <a:pt x="120358" y="419100"/>
                </a:lnTo>
                <a:lnTo>
                  <a:pt x="102670" y="419100"/>
                </a:lnTo>
                <a:lnTo>
                  <a:pt x="95250" y="419100"/>
                </a:lnTo>
                <a:lnTo>
                  <a:pt x="56703" y="419100"/>
                </a:lnTo>
                <a:lnTo>
                  <a:pt x="45967" y="419100"/>
                </a:lnTo>
                <a:lnTo>
                  <a:pt x="0" y="4191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080135" fontAlgn="auto"/>
            <a:endParaRPr lang="zh-CN" altLang="en-US" sz="3200" b="1" strike="noStrike" noProof="1">
              <a:solidFill>
                <a:schemeClr val="bg1"/>
              </a:solidFill>
              <a:latin typeface="Century Gothic" panose="020B0502020202020204" pitchFamily="34" charset="0"/>
            </a:endParaRPr>
          </a:p>
        </p:txBody>
      </p:sp>
      <p:grpSp>
        <p:nvGrpSpPr>
          <p:cNvPr id="53" name="组合 16"/>
          <p:cNvGrpSpPr/>
          <p:nvPr/>
        </p:nvGrpSpPr>
        <p:grpSpPr>
          <a:xfrm>
            <a:off x="-390525" y="0"/>
            <a:ext cx="1417638" cy="723900"/>
            <a:chOff x="-391195" y="-1"/>
            <a:chExt cx="1697596" cy="866775"/>
          </a:xfrm>
        </p:grpSpPr>
        <p:sp>
          <p:nvSpPr>
            <p:cNvPr id="54" name="任意多边形 53"/>
            <p:cNvSpPr/>
            <p:nvPr/>
          </p:nvSpPr>
          <p:spPr>
            <a:xfrm>
              <a:off x="238265"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5" name="任意多边形 54"/>
            <p:cNvSpPr/>
            <p:nvPr/>
          </p:nvSpPr>
          <p:spPr>
            <a:xfrm>
              <a:off x="421807"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6" name="任意多边形 55"/>
            <p:cNvSpPr/>
            <p:nvPr/>
          </p:nvSpPr>
          <p:spPr>
            <a:xfrm>
              <a:off x="605349"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7" name="任意多边形 56"/>
            <p:cNvSpPr/>
            <p:nvPr/>
          </p:nvSpPr>
          <p:spPr>
            <a:xfrm>
              <a:off x="788891"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8" name="任意多边形 57"/>
            <p:cNvSpPr/>
            <p:nvPr/>
          </p:nvSpPr>
          <p:spPr>
            <a:xfrm>
              <a:off x="972434"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9" name="任意多边形 58"/>
            <p:cNvSpPr/>
            <p:nvPr/>
          </p:nvSpPr>
          <p:spPr>
            <a:xfrm>
              <a:off x="-391195" y="-1"/>
              <a:ext cx="779885" cy="866775"/>
            </a:xfrm>
            <a:custGeom>
              <a:avLst/>
              <a:gdLst>
                <a:gd name="connsiteX0" fmla="*/ 167467 w 602715"/>
                <a:gd name="connsiteY0" fmla="*/ 0 h 669866"/>
                <a:gd name="connsiteX1" fmla="*/ 240938 w 602715"/>
                <a:gd name="connsiteY1" fmla="*/ 0 h 669866"/>
                <a:gd name="connsiteX2" fmla="*/ 258098 w 602715"/>
                <a:gd name="connsiteY2" fmla="*/ 0 h 669866"/>
                <a:gd name="connsiteX3" fmla="*/ 319710 w 602715"/>
                <a:gd name="connsiteY3" fmla="*/ 0 h 669866"/>
                <a:gd name="connsiteX4" fmla="*/ 331569 w 602715"/>
                <a:gd name="connsiteY4" fmla="*/ 0 h 669866"/>
                <a:gd name="connsiteX5" fmla="*/ 359841 w 602715"/>
                <a:gd name="connsiteY5" fmla="*/ 0 h 669866"/>
                <a:gd name="connsiteX6" fmla="*/ 410341 w 602715"/>
                <a:gd name="connsiteY6" fmla="*/ 0 h 669866"/>
                <a:gd name="connsiteX7" fmla="*/ 433312 w 602715"/>
                <a:gd name="connsiteY7" fmla="*/ 0 h 669866"/>
                <a:gd name="connsiteX8" fmla="*/ 450472 w 602715"/>
                <a:gd name="connsiteY8" fmla="*/ 0 h 669866"/>
                <a:gd name="connsiteX9" fmla="*/ 512084 w 602715"/>
                <a:gd name="connsiteY9" fmla="*/ 0 h 669866"/>
                <a:gd name="connsiteX10" fmla="*/ 523943 w 602715"/>
                <a:gd name="connsiteY10" fmla="*/ 0 h 669866"/>
                <a:gd name="connsiteX11" fmla="*/ 602715 w 602715"/>
                <a:gd name="connsiteY11" fmla="*/ 0 h 669866"/>
                <a:gd name="connsiteX12" fmla="*/ 435248 w 602715"/>
                <a:gd name="connsiteY12" fmla="*/ 669866 h 669866"/>
                <a:gd name="connsiteX13" fmla="*/ 356476 w 602715"/>
                <a:gd name="connsiteY13" fmla="*/ 669866 h 669866"/>
                <a:gd name="connsiteX14" fmla="*/ 344617 w 602715"/>
                <a:gd name="connsiteY14" fmla="*/ 669866 h 669866"/>
                <a:gd name="connsiteX15" fmla="*/ 283005 w 602715"/>
                <a:gd name="connsiteY15" fmla="*/ 669866 h 669866"/>
                <a:gd name="connsiteX16" fmla="*/ 265845 w 602715"/>
                <a:gd name="connsiteY16" fmla="*/ 669866 h 669866"/>
                <a:gd name="connsiteX17" fmla="*/ 242874 w 602715"/>
                <a:gd name="connsiteY17" fmla="*/ 669866 h 669866"/>
                <a:gd name="connsiteX18" fmla="*/ 192374 w 602715"/>
                <a:gd name="connsiteY18" fmla="*/ 669866 h 669866"/>
                <a:gd name="connsiteX19" fmla="*/ 164102 w 602715"/>
                <a:gd name="connsiteY19" fmla="*/ 669866 h 669866"/>
                <a:gd name="connsiteX20" fmla="*/ 152243 w 602715"/>
                <a:gd name="connsiteY20" fmla="*/ 669866 h 669866"/>
                <a:gd name="connsiteX21" fmla="*/ 90631 w 602715"/>
                <a:gd name="connsiteY21" fmla="*/ 669866 h 669866"/>
                <a:gd name="connsiteX22" fmla="*/ 73471 w 602715"/>
                <a:gd name="connsiteY22" fmla="*/ 669866 h 669866"/>
                <a:gd name="connsiteX23" fmla="*/ 0 w 602715"/>
                <a:gd name="connsiteY23" fmla="*/ 669866 h 669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2715" h="669866">
                  <a:moveTo>
                    <a:pt x="167467" y="0"/>
                  </a:moveTo>
                  <a:lnTo>
                    <a:pt x="240938" y="0"/>
                  </a:lnTo>
                  <a:lnTo>
                    <a:pt x="258098" y="0"/>
                  </a:lnTo>
                  <a:lnTo>
                    <a:pt x="319710" y="0"/>
                  </a:lnTo>
                  <a:lnTo>
                    <a:pt x="331569" y="0"/>
                  </a:lnTo>
                  <a:lnTo>
                    <a:pt x="359841" y="0"/>
                  </a:lnTo>
                  <a:lnTo>
                    <a:pt x="410341" y="0"/>
                  </a:lnTo>
                  <a:lnTo>
                    <a:pt x="433312" y="0"/>
                  </a:lnTo>
                  <a:lnTo>
                    <a:pt x="450472" y="0"/>
                  </a:lnTo>
                  <a:lnTo>
                    <a:pt x="512084" y="0"/>
                  </a:lnTo>
                  <a:lnTo>
                    <a:pt x="523943" y="0"/>
                  </a:lnTo>
                  <a:lnTo>
                    <a:pt x="602715" y="0"/>
                  </a:lnTo>
                  <a:lnTo>
                    <a:pt x="435248" y="669866"/>
                  </a:lnTo>
                  <a:lnTo>
                    <a:pt x="356476" y="669866"/>
                  </a:lnTo>
                  <a:lnTo>
                    <a:pt x="344617" y="669866"/>
                  </a:lnTo>
                  <a:lnTo>
                    <a:pt x="283005" y="669866"/>
                  </a:lnTo>
                  <a:lnTo>
                    <a:pt x="265845" y="669866"/>
                  </a:lnTo>
                  <a:lnTo>
                    <a:pt x="242874" y="669866"/>
                  </a:lnTo>
                  <a:lnTo>
                    <a:pt x="192374" y="669866"/>
                  </a:lnTo>
                  <a:lnTo>
                    <a:pt x="164102" y="669866"/>
                  </a:lnTo>
                  <a:lnTo>
                    <a:pt x="152243" y="669866"/>
                  </a:lnTo>
                  <a:lnTo>
                    <a:pt x="90631" y="669866"/>
                  </a:lnTo>
                  <a:lnTo>
                    <a:pt x="73471" y="669866"/>
                  </a:lnTo>
                  <a:lnTo>
                    <a:pt x="0" y="66986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cxnSp>
        <p:nvCxnSpPr>
          <p:cNvPr id="60" name="直接连接符 59"/>
          <p:cNvCxnSpPr/>
          <p:nvPr/>
        </p:nvCxnSpPr>
        <p:spPr>
          <a:xfrm>
            <a:off x="1027113" y="549275"/>
            <a:ext cx="11164888"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9045889"/>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任意多边形 13"/>
          <p:cNvSpPr/>
          <p:nvPr/>
        </p:nvSpPr>
        <p:spPr>
          <a:xfrm>
            <a:off x="-65087" y="12700"/>
            <a:ext cx="5399088" cy="549275"/>
          </a:xfrm>
          <a:custGeom>
            <a:avLst/>
            <a:gdLst>
              <a:gd name="connsiteX0" fmla="*/ 104775 w 5032666"/>
              <a:gd name="connsiteY0" fmla="*/ 0 h 419100"/>
              <a:gd name="connsiteX1" fmla="*/ 150742 w 5032666"/>
              <a:gd name="connsiteY1" fmla="*/ 0 h 419100"/>
              <a:gd name="connsiteX2" fmla="*/ 161478 w 5032666"/>
              <a:gd name="connsiteY2" fmla="*/ 0 h 419100"/>
              <a:gd name="connsiteX3" fmla="*/ 200025 w 5032666"/>
              <a:gd name="connsiteY3" fmla="*/ 0 h 419100"/>
              <a:gd name="connsiteX4" fmla="*/ 207445 w 5032666"/>
              <a:gd name="connsiteY4" fmla="*/ 0 h 419100"/>
              <a:gd name="connsiteX5" fmla="*/ 225133 w 5032666"/>
              <a:gd name="connsiteY5" fmla="*/ 0 h 419100"/>
              <a:gd name="connsiteX6" fmla="*/ 256728 w 5032666"/>
              <a:gd name="connsiteY6" fmla="*/ 0 h 419100"/>
              <a:gd name="connsiteX7" fmla="*/ 271100 w 5032666"/>
              <a:gd name="connsiteY7" fmla="*/ 0 h 419100"/>
              <a:gd name="connsiteX8" fmla="*/ 281836 w 5032666"/>
              <a:gd name="connsiteY8" fmla="*/ 0 h 419100"/>
              <a:gd name="connsiteX9" fmla="*/ 314326 w 5032666"/>
              <a:gd name="connsiteY9" fmla="*/ 0 h 419100"/>
              <a:gd name="connsiteX10" fmla="*/ 320383 w 5032666"/>
              <a:gd name="connsiteY10" fmla="*/ 0 h 419100"/>
              <a:gd name="connsiteX11" fmla="*/ 327803 w 5032666"/>
              <a:gd name="connsiteY11" fmla="*/ 0 h 419100"/>
              <a:gd name="connsiteX12" fmla="*/ 360293 w 5032666"/>
              <a:gd name="connsiteY12" fmla="*/ 0 h 419100"/>
              <a:gd name="connsiteX13" fmla="*/ 371029 w 5032666"/>
              <a:gd name="connsiteY13" fmla="*/ 0 h 419100"/>
              <a:gd name="connsiteX14" fmla="*/ 377086 w 5032666"/>
              <a:gd name="connsiteY14" fmla="*/ 0 h 419100"/>
              <a:gd name="connsiteX15" fmla="*/ 409576 w 5032666"/>
              <a:gd name="connsiteY15" fmla="*/ 0 h 419100"/>
              <a:gd name="connsiteX16" fmla="*/ 416996 w 5032666"/>
              <a:gd name="connsiteY16" fmla="*/ 0 h 419100"/>
              <a:gd name="connsiteX17" fmla="*/ 434684 w 5032666"/>
              <a:gd name="connsiteY17" fmla="*/ 0 h 419100"/>
              <a:gd name="connsiteX18" fmla="*/ 466279 w 5032666"/>
              <a:gd name="connsiteY18" fmla="*/ 0 h 419100"/>
              <a:gd name="connsiteX19" fmla="*/ 480651 w 5032666"/>
              <a:gd name="connsiteY19" fmla="*/ 0 h 419100"/>
              <a:gd name="connsiteX20" fmla="*/ 491387 w 5032666"/>
              <a:gd name="connsiteY20" fmla="*/ 0 h 419100"/>
              <a:gd name="connsiteX21" fmla="*/ 529934 w 5032666"/>
              <a:gd name="connsiteY21" fmla="*/ 0 h 419100"/>
              <a:gd name="connsiteX22" fmla="*/ 537354 w 5032666"/>
              <a:gd name="connsiteY22" fmla="*/ 0 h 419100"/>
              <a:gd name="connsiteX23" fmla="*/ 561975 w 5032666"/>
              <a:gd name="connsiteY23" fmla="*/ 0 h 419100"/>
              <a:gd name="connsiteX24" fmla="*/ 586637 w 5032666"/>
              <a:gd name="connsiteY24" fmla="*/ 0 h 419100"/>
              <a:gd name="connsiteX25" fmla="*/ 607942 w 5032666"/>
              <a:gd name="connsiteY25" fmla="*/ 0 h 419100"/>
              <a:gd name="connsiteX26" fmla="*/ 618678 w 5032666"/>
              <a:gd name="connsiteY26" fmla="*/ 0 h 419100"/>
              <a:gd name="connsiteX27" fmla="*/ 657225 w 5032666"/>
              <a:gd name="connsiteY27" fmla="*/ 0 h 419100"/>
              <a:gd name="connsiteX28" fmla="*/ 664645 w 5032666"/>
              <a:gd name="connsiteY28" fmla="*/ 0 h 419100"/>
              <a:gd name="connsiteX29" fmla="*/ 682333 w 5032666"/>
              <a:gd name="connsiteY29" fmla="*/ 0 h 419100"/>
              <a:gd name="connsiteX30" fmla="*/ 713928 w 5032666"/>
              <a:gd name="connsiteY30" fmla="*/ 0 h 419100"/>
              <a:gd name="connsiteX31" fmla="*/ 728300 w 5032666"/>
              <a:gd name="connsiteY31" fmla="*/ 0 h 419100"/>
              <a:gd name="connsiteX32" fmla="*/ 739036 w 5032666"/>
              <a:gd name="connsiteY32" fmla="*/ 0 h 419100"/>
              <a:gd name="connsiteX33" fmla="*/ 750329 w 5032666"/>
              <a:gd name="connsiteY33" fmla="*/ 0 h 419100"/>
              <a:gd name="connsiteX34" fmla="*/ 771526 w 5032666"/>
              <a:gd name="connsiteY34" fmla="*/ 0 h 419100"/>
              <a:gd name="connsiteX35" fmla="*/ 777583 w 5032666"/>
              <a:gd name="connsiteY35" fmla="*/ 0 h 419100"/>
              <a:gd name="connsiteX36" fmla="*/ 785003 w 5032666"/>
              <a:gd name="connsiteY36" fmla="*/ 0 h 419100"/>
              <a:gd name="connsiteX37" fmla="*/ 796296 w 5032666"/>
              <a:gd name="connsiteY37" fmla="*/ 0 h 419100"/>
              <a:gd name="connsiteX38" fmla="*/ 807032 w 5032666"/>
              <a:gd name="connsiteY38" fmla="*/ 0 h 419100"/>
              <a:gd name="connsiteX39" fmla="*/ 817493 w 5032666"/>
              <a:gd name="connsiteY39" fmla="*/ 0 h 419100"/>
              <a:gd name="connsiteX40" fmla="*/ 828229 w 5032666"/>
              <a:gd name="connsiteY40" fmla="*/ 0 h 419100"/>
              <a:gd name="connsiteX41" fmla="*/ 834286 w 5032666"/>
              <a:gd name="connsiteY41" fmla="*/ 0 h 419100"/>
              <a:gd name="connsiteX42" fmla="*/ 845579 w 5032666"/>
              <a:gd name="connsiteY42" fmla="*/ 0 h 419100"/>
              <a:gd name="connsiteX43" fmla="*/ 852999 w 5032666"/>
              <a:gd name="connsiteY43" fmla="*/ 0 h 419100"/>
              <a:gd name="connsiteX44" fmla="*/ 866776 w 5032666"/>
              <a:gd name="connsiteY44" fmla="*/ 0 h 419100"/>
              <a:gd name="connsiteX45" fmla="*/ 870687 w 5032666"/>
              <a:gd name="connsiteY45" fmla="*/ 0 h 419100"/>
              <a:gd name="connsiteX46" fmla="*/ 874196 w 5032666"/>
              <a:gd name="connsiteY46" fmla="*/ 0 h 419100"/>
              <a:gd name="connsiteX47" fmla="*/ 891884 w 5032666"/>
              <a:gd name="connsiteY47" fmla="*/ 0 h 419100"/>
              <a:gd name="connsiteX48" fmla="*/ 902282 w 5032666"/>
              <a:gd name="connsiteY48" fmla="*/ 0 h 419100"/>
              <a:gd name="connsiteX49" fmla="*/ 916654 w 5032666"/>
              <a:gd name="connsiteY49" fmla="*/ 0 h 419100"/>
              <a:gd name="connsiteX50" fmla="*/ 923479 w 5032666"/>
              <a:gd name="connsiteY50" fmla="*/ 0 h 419100"/>
              <a:gd name="connsiteX51" fmla="*/ 927390 w 5032666"/>
              <a:gd name="connsiteY51" fmla="*/ 0 h 419100"/>
              <a:gd name="connsiteX52" fmla="*/ 937851 w 5032666"/>
              <a:gd name="connsiteY52" fmla="*/ 0 h 419100"/>
              <a:gd name="connsiteX53" fmla="*/ 948587 w 5032666"/>
              <a:gd name="connsiteY53" fmla="*/ 0 h 419100"/>
              <a:gd name="connsiteX54" fmla="*/ 959880 w 5032666"/>
              <a:gd name="connsiteY54" fmla="*/ 0 h 419100"/>
              <a:gd name="connsiteX55" fmla="*/ 965937 w 5032666"/>
              <a:gd name="connsiteY55" fmla="*/ 0 h 419100"/>
              <a:gd name="connsiteX56" fmla="*/ 973357 w 5032666"/>
              <a:gd name="connsiteY56" fmla="*/ 0 h 419100"/>
              <a:gd name="connsiteX57" fmla="*/ 987134 w 5032666"/>
              <a:gd name="connsiteY57" fmla="*/ 0 h 419100"/>
              <a:gd name="connsiteX58" fmla="*/ 994554 w 5032666"/>
              <a:gd name="connsiteY58" fmla="*/ 0 h 419100"/>
              <a:gd name="connsiteX59" fmla="*/ 1005847 w 5032666"/>
              <a:gd name="connsiteY59" fmla="*/ 0 h 419100"/>
              <a:gd name="connsiteX60" fmla="*/ 1016583 w 5032666"/>
              <a:gd name="connsiteY60" fmla="*/ 0 h 419100"/>
              <a:gd name="connsiteX61" fmla="*/ 1022640 w 5032666"/>
              <a:gd name="connsiteY61" fmla="*/ 0 h 419100"/>
              <a:gd name="connsiteX62" fmla="*/ 1043837 w 5032666"/>
              <a:gd name="connsiteY62" fmla="*/ 0 h 419100"/>
              <a:gd name="connsiteX63" fmla="*/ 1055130 w 5032666"/>
              <a:gd name="connsiteY63" fmla="*/ 0 h 419100"/>
              <a:gd name="connsiteX64" fmla="*/ 1062550 w 5032666"/>
              <a:gd name="connsiteY64" fmla="*/ 0 h 419100"/>
              <a:gd name="connsiteX65" fmla="*/ 1080238 w 5032666"/>
              <a:gd name="connsiteY65" fmla="*/ 0 h 419100"/>
              <a:gd name="connsiteX66" fmla="*/ 1111833 w 5032666"/>
              <a:gd name="connsiteY66" fmla="*/ 0 h 419100"/>
              <a:gd name="connsiteX67" fmla="*/ 1126205 w 5032666"/>
              <a:gd name="connsiteY67" fmla="*/ 0 h 419100"/>
              <a:gd name="connsiteX68" fmla="*/ 1136941 w 5032666"/>
              <a:gd name="connsiteY68" fmla="*/ 0 h 419100"/>
              <a:gd name="connsiteX69" fmla="*/ 1175488 w 5032666"/>
              <a:gd name="connsiteY69" fmla="*/ 0 h 419100"/>
              <a:gd name="connsiteX70" fmla="*/ 1182908 w 5032666"/>
              <a:gd name="connsiteY70" fmla="*/ 0 h 419100"/>
              <a:gd name="connsiteX71" fmla="*/ 1207529 w 5032666"/>
              <a:gd name="connsiteY71" fmla="*/ 0 h 419100"/>
              <a:gd name="connsiteX72" fmla="*/ 1232191 w 5032666"/>
              <a:gd name="connsiteY72" fmla="*/ 0 h 419100"/>
              <a:gd name="connsiteX73" fmla="*/ 1253496 w 5032666"/>
              <a:gd name="connsiteY73" fmla="*/ 0 h 419100"/>
              <a:gd name="connsiteX74" fmla="*/ 1264232 w 5032666"/>
              <a:gd name="connsiteY74" fmla="*/ 0 h 419100"/>
              <a:gd name="connsiteX75" fmla="*/ 1302779 w 5032666"/>
              <a:gd name="connsiteY75" fmla="*/ 0 h 419100"/>
              <a:gd name="connsiteX76" fmla="*/ 1310199 w 5032666"/>
              <a:gd name="connsiteY76" fmla="*/ 0 h 419100"/>
              <a:gd name="connsiteX77" fmla="*/ 1327887 w 5032666"/>
              <a:gd name="connsiteY77" fmla="*/ 0 h 419100"/>
              <a:gd name="connsiteX78" fmla="*/ 1359482 w 5032666"/>
              <a:gd name="connsiteY78" fmla="*/ 0 h 419100"/>
              <a:gd name="connsiteX79" fmla="*/ 1373854 w 5032666"/>
              <a:gd name="connsiteY79" fmla="*/ 0 h 419100"/>
              <a:gd name="connsiteX80" fmla="*/ 1384590 w 5032666"/>
              <a:gd name="connsiteY80" fmla="*/ 0 h 419100"/>
              <a:gd name="connsiteX81" fmla="*/ 1417080 w 5032666"/>
              <a:gd name="connsiteY81" fmla="*/ 0 h 419100"/>
              <a:gd name="connsiteX82" fmla="*/ 1423137 w 5032666"/>
              <a:gd name="connsiteY82" fmla="*/ 0 h 419100"/>
              <a:gd name="connsiteX83" fmla="*/ 1430557 w 5032666"/>
              <a:gd name="connsiteY83" fmla="*/ 0 h 419100"/>
              <a:gd name="connsiteX84" fmla="*/ 1463047 w 5032666"/>
              <a:gd name="connsiteY84" fmla="*/ 0 h 419100"/>
              <a:gd name="connsiteX85" fmla="*/ 1473783 w 5032666"/>
              <a:gd name="connsiteY85" fmla="*/ 0 h 419100"/>
              <a:gd name="connsiteX86" fmla="*/ 1479840 w 5032666"/>
              <a:gd name="connsiteY86" fmla="*/ 0 h 419100"/>
              <a:gd name="connsiteX87" fmla="*/ 1495425 w 5032666"/>
              <a:gd name="connsiteY87" fmla="*/ 0 h 419100"/>
              <a:gd name="connsiteX88" fmla="*/ 1512330 w 5032666"/>
              <a:gd name="connsiteY88" fmla="*/ 0 h 419100"/>
              <a:gd name="connsiteX89" fmla="*/ 1519750 w 5032666"/>
              <a:gd name="connsiteY89" fmla="*/ 0 h 419100"/>
              <a:gd name="connsiteX90" fmla="*/ 1537438 w 5032666"/>
              <a:gd name="connsiteY90" fmla="*/ 0 h 419100"/>
              <a:gd name="connsiteX91" fmla="*/ 1541392 w 5032666"/>
              <a:gd name="connsiteY91" fmla="*/ 0 h 419100"/>
              <a:gd name="connsiteX92" fmla="*/ 1552128 w 5032666"/>
              <a:gd name="connsiteY92" fmla="*/ 0 h 419100"/>
              <a:gd name="connsiteX93" fmla="*/ 1569033 w 5032666"/>
              <a:gd name="connsiteY93" fmla="*/ 0 h 419100"/>
              <a:gd name="connsiteX94" fmla="*/ 1583405 w 5032666"/>
              <a:gd name="connsiteY94" fmla="*/ 0 h 419100"/>
              <a:gd name="connsiteX95" fmla="*/ 1590675 w 5032666"/>
              <a:gd name="connsiteY95" fmla="*/ 0 h 419100"/>
              <a:gd name="connsiteX96" fmla="*/ 1594141 w 5032666"/>
              <a:gd name="connsiteY96" fmla="*/ 0 h 419100"/>
              <a:gd name="connsiteX97" fmla="*/ 1598095 w 5032666"/>
              <a:gd name="connsiteY97" fmla="*/ 0 h 419100"/>
              <a:gd name="connsiteX98" fmla="*/ 1615783 w 5032666"/>
              <a:gd name="connsiteY98" fmla="*/ 0 h 419100"/>
              <a:gd name="connsiteX99" fmla="*/ 1632688 w 5032666"/>
              <a:gd name="connsiteY99" fmla="*/ 0 h 419100"/>
              <a:gd name="connsiteX100" fmla="*/ 1640108 w 5032666"/>
              <a:gd name="connsiteY100" fmla="*/ 0 h 419100"/>
              <a:gd name="connsiteX101" fmla="*/ 1647378 w 5032666"/>
              <a:gd name="connsiteY101" fmla="*/ 0 h 419100"/>
              <a:gd name="connsiteX102" fmla="*/ 1661750 w 5032666"/>
              <a:gd name="connsiteY102" fmla="*/ 0 h 419100"/>
              <a:gd name="connsiteX103" fmla="*/ 1672486 w 5032666"/>
              <a:gd name="connsiteY103" fmla="*/ 0 h 419100"/>
              <a:gd name="connsiteX104" fmla="*/ 1689391 w 5032666"/>
              <a:gd name="connsiteY104" fmla="*/ 0 h 419100"/>
              <a:gd name="connsiteX105" fmla="*/ 1704976 w 5032666"/>
              <a:gd name="connsiteY105" fmla="*/ 0 h 419100"/>
              <a:gd name="connsiteX106" fmla="*/ 1711033 w 5032666"/>
              <a:gd name="connsiteY106" fmla="*/ 0 h 419100"/>
              <a:gd name="connsiteX107" fmla="*/ 1718453 w 5032666"/>
              <a:gd name="connsiteY107" fmla="*/ 0 h 419100"/>
              <a:gd name="connsiteX108" fmla="*/ 1750943 w 5032666"/>
              <a:gd name="connsiteY108" fmla="*/ 0 h 419100"/>
              <a:gd name="connsiteX109" fmla="*/ 1761679 w 5032666"/>
              <a:gd name="connsiteY109" fmla="*/ 0 h 419100"/>
              <a:gd name="connsiteX110" fmla="*/ 1767736 w 5032666"/>
              <a:gd name="connsiteY110" fmla="*/ 0 h 419100"/>
              <a:gd name="connsiteX111" fmla="*/ 1800226 w 5032666"/>
              <a:gd name="connsiteY111" fmla="*/ 0 h 419100"/>
              <a:gd name="connsiteX112" fmla="*/ 1807646 w 5032666"/>
              <a:gd name="connsiteY112" fmla="*/ 0 h 419100"/>
              <a:gd name="connsiteX113" fmla="*/ 1825334 w 5032666"/>
              <a:gd name="connsiteY113" fmla="*/ 0 h 419100"/>
              <a:gd name="connsiteX114" fmla="*/ 1856929 w 5032666"/>
              <a:gd name="connsiteY114" fmla="*/ 0 h 419100"/>
              <a:gd name="connsiteX115" fmla="*/ 1871301 w 5032666"/>
              <a:gd name="connsiteY115" fmla="*/ 0 h 419100"/>
              <a:gd name="connsiteX116" fmla="*/ 1882037 w 5032666"/>
              <a:gd name="connsiteY116" fmla="*/ 0 h 419100"/>
              <a:gd name="connsiteX117" fmla="*/ 1920584 w 5032666"/>
              <a:gd name="connsiteY117" fmla="*/ 0 h 419100"/>
              <a:gd name="connsiteX118" fmla="*/ 1928004 w 5032666"/>
              <a:gd name="connsiteY118" fmla="*/ 0 h 419100"/>
              <a:gd name="connsiteX119" fmla="*/ 1952625 w 5032666"/>
              <a:gd name="connsiteY119" fmla="*/ 0 h 419100"/>
              <a:gd name="connsiteX120" fmla="*/ 1977287 w 5032666"/>
              <a:gd name="connsiteY120" fmla="*/ 0 h 419100"/>
              <a:gd name="connsiteX121" fmla="*/ 1998592 w 5032666"/>
              <a:gd name="connsiteY121" fmla="*/ 0 h 419100"/>
              <a:gd name="connsiteX122" fmla="*/ 2009328 w 5032666"/>
              <a:gd name="connsiteY122" fmla="*/ 0 h 419100"/>
              <a:gd name="connsiteX123" fmla="*/ 2047875 w 5032666"/>
              <a:gd name="connsiteY123" fmla="*/ 0 h 419100"/>
              <a:gd name="connsiteX124" fmla="*/ 2055295 w 5032666"/>
              <a:gd name="connsiteY124" fmla="*/ 0 h 419100"/>
              <a:gd name="connsiteX125" fmla="*/ 2057400 w 5032666"/>
              <a:gd name="connsiteY125" fmla="*/ 0 h 419100"/>
              <a:gd name="connsiteX126" fmla="*/ 2072983 w 5032666"/>
              <a:gd name="connsiteY126" fmla="*/ 0 h 419100"/>
              <a:gd name="connsiteX127" fmla="*/ 2103367 w 5032666"/>
              <a:gd name="connsiteY127" fmla="*/ 0 h 419100"/>
              <a:gd name="connsiteX128" fmla="*/ 2104578 w 5032666"/>
              <a:gd name="connsiteY128" fmla="*/ 0 h 419100"/>
              <a:gd name="connsiteX129" fmla="*/ 2114103 w 5032666"/>
              <a:gd name="connsiteY129" fmla="*/ 0 h 419100"/>
              <a:gd name="connsiteX130" fmla="*/ 2118950 w 5032666"/>
              <a:gd name="connsiteY130" fmla="*/ 0 h 419100"/>
              <a:gd name="connsiteX131" fmla="*/ 2129686 w 5032666"/>
              <a:gd name="connsiteY131" fmla="*/ 0 h 419100"/>
              <a:gd name="connsiteX132" fmla="*/ 2140979 w 5032666"/>
              <a:gd name="connsiteY132" fmla="*/ 0 h 419100"/>
              <a:gd name="connsiteX133" fmla="*/ 2152650 w 5032666"/>
              <a:gd name="connsiteY133" fmla="*/ 0 h 419100"/>
              <a:gd name="connsiteX134" fmla="*/ 2160070 w 5032666"/>
              <a:gd name="connsiteY134" fmla="*/ 0 h 419100"/>
              <a:gd name="connsiteX135" fmla="*/ 2162176 w 5032666"/>
              <a:gd name="connsiteY135" fmla="*/ 0 h 419100"/>
              <a:gd name="connsiteX136" fmla="*/ 2168233 w 5032666"/>
              <a:gd name="connsiteY136" fmla="*/ 0 h 419100"/>
              <a:gd name="connsiteX137" fmla="*/ 2175653 w 5032666"/>
              <a:gd name="connsiteY137" fmla="*/ 0 h 419100"/>
              <a:gd name="connsiteX138" fmla="*/ 2177758 w 5032666"/>
              <a:gd name="connsiteY138" fmla="*/ 0 h 419100"/>
              <a:gd name="connsiteX139" fmla="*/ 2186946 w 5032666"/>
              <a:gd name="connsiteY139" fmla="*/ 0 h 419100"/>
              <a:gd name="connsiteX140" fmla="*/ 2197682 w 5032666"/>
              <a:gd name="connsiteY140" fmla="*/ 0 h 419100"/>
              <a:gd name="connsiteX141" fmla="*/ 2208143 w 5032666"/>
              <a:gd name="connsiteY141" fmla="*/ 0 h 419100"/>
              <a:gd name="connsiteX142" fmla="*/ 2209353 w 5032666"/>
              <a:gd name="connsiteY142" fmla="*/ 0 h 419100"/>
              <a:gd name="connsiteX143" fmla="*/ 2218879 w 5032666"/>
              <a:gd name="connsiteY143" fmla="*/ 0 h 419100"/>
              <a:gd name="connsiteX144" fmla="*/ 2223725 w 5032666"/>
              <a:gd name="connsiteY144" fmla="*/ 0 h 419100"/>
              <a:gd name="connsiteX145" fmla="*/ 2224936 w 5032666"/>
              <a:gd name="connsiteY145" fmla="*/ 0 h 419100"/>
              <a:gd name="connsiteX146" fmla="*/ 2234461 w 5032666"/>
              <a:gd name="connsiteY146" fmla="*/ 0 h 419100"/>
              <a:gd name="connsiteX147" fmla="*/ 2236229 w 5032666"/>
              <a:gd name="connsiteY147" fmla="*/ 0 h 419100"/>
              <a:gd name="connsiteX148" fmla="*/ 2243649 w 5032666"/>
              <a:gd name="connsiteY148" fmla="*/ 0 h 419100"/>
              <a:gd name="connsiteX149" fmla="*/ 2257426 w 5032666"/>
              <a:gd name="connsiteY149" fmla="*/ 0 h 419100"/>
              <a:gd name="connsiteX150" fmla="*/ 2261337 w 5032666"/>
              <a:gd name="connsiteY150" fmla="*/ 0 h 419100"/>
              <a:gd name="connsiteX151" fmla="*/ 2264846 w 5032666"/>
              <a:gd name="connsiteY151" fmla="*/ 0 h 419100"/>
              <a:gd name="connsiteX152" fmla="*/ 2266951 w 5032666"/>
              <a:gd name="connsiteY152" fmla="*/ 0 h 419100"/>
              <a:gd name="connsiteX153" fmla="*/ 2273008 w 5032666"/>
              <a:gd name="connsiteY153" fmla="*/ 0 h 419100"/>
              <a:gd name="connsiteX154" fmla="*/ 2280428 w 5032666"/>
              <a:gd name="connsiteY154" fmla="*/ 0 h 419100"/>
              <a:gd name="connsiteX155" fmla="*/ 2282534 w 5032666"/>
              <a:gd name="connsiteY155" fmla="*/ 0 h 419100"/>
              <a:gd name="connsiteX156" fmla="*/ 2292932 w 5032666"/>
              <a:gd name="connsiteY156" fmla="*/ 0 h 419100"/>
              <a:gd name="connsiteX157" fmla="*/ 2307304 w 5032666"/>
              <a:gd name="connsiteY157" fmla="*/ 0 h 419100"/>
              <a:gd name="connsiteX158" fmla="*/ 2312918 w 5032666"/>
              <a:gd name="connsiteY158" fmla="*/ 0 h 419100"/>
              <a:gd name="connsiteX159" fmla="*/ 2314129 w 5032666"/>
              <a:gd name="connsiteY159" fmla="*/ 0 h 419100"/>
              <a:gd name="connsiteX160" fmla="*/ 2318040 w 5032666"/>
              <a:gd name="connsiteY160" fmla="*/ 0 h 419100"/>
              <a:gd name="connsiteX161" fmla="*/ 2323654 w 5032666"/>
              <a:gd name="connsiteY161" fmla="*/ 0 h 419100"/>
              <a:gd name="connsiteX162" fmla="*/ 2328501 w 5032666"/>
              <a:gd name="connsiteY162" fmla="*/ 0 h 419100"/>
              <a:gd name="connsiteX163" fmla="*/ 2329711 w 5032666"/>
              <a:gd name="connsiteY163" fmla="*/ 0 h 419100"/>
              <a:gd name="connsiteX164" fmla="*/ 2339237 w 5032666"/>
              <a:gd name="connsiteY164" fmla="*/ 0 h 419100"/>
              <a:gd name="connsiteX165" fmla="*/ 2350530 w 5032666"/>
              <a:gd name="connsiteY165" fmla="*/ 0 h 419100"/>
              <a:gd name="connsiteX166" fmla="*/ 2356587 w 5032666"/>
              <a:gd name="connsiteY166" fmla="*/ 0 h 419100"/>
              <a:gd name="connsiteX167" fmla="*/ 2362201 w 5032666"/>
              <a:gd name="connsiteY167" fmla="*/ 0 h 419100"/>
              <a:gd name="connsiteX168" fmla="*/ 2364007 w 5032666"/>
              <a:gd name="connsiteY168" fmla="*/ 0 h 419100"/>
              <a:gd name="connsiteX169" fmla="*/ 2369621 w 5032666"/>
              <a:gd name="connsiteY169" fmla="*/ 0 h 419100"/>
              <a:gd name="connsiteX170" fmla="*/ 2377784 w 5032666"/>
              <a:gd name="connsiteY170" fmla="*/ 0 h 419100"/>
              <a:gd name="connsiteX171" fmla="*/ 2385204 w 5032666"/>
              <a:gd name="connsiteY171" fmla="*/ 0 h 419100"/>
              <a:gd name="connsiteX172" fmla="*/ 2387309 w 5032666"/>
              <a:gd name="connsiteY172" fmla="*/ 0 h 419100"/>
              <a:gd name="connsiteX173" fmla="*/ 2396497 w 5032666"/>
              <a:gd name="connsiteY173" fmla="*/ 0 h 419100"/>
              <a:gd name="connsiteX174" fmla="*/ 2407233 w 5032666"/>
              <a:gd name="connsiteY174" fmla="*/ 0 h 419100"/>
              <a:gd name="connsiteX175" fmla="*/ 2413290 w 5032666"/>
              <a:gd name="connsiteY175" fmla="*/ 0 h 419100"/>
              <a:gd name="connsiteX176" fmla="*/ 2418904 w 5032666"/>
              <a:gd name="connsiteY176" fmla="*/ 0 h 419100"/>
              <a:gd name="connsiteX177" fmla="*/ 2433276 w 5032666"/>
              <a:gd name="connsiteY177" fmla="*/ 0 h 419100"/>
              <a:gd name="connsiteX178" fmla="*/ 2434487 w 5032666"/>
              <a:gd name="connsiteY178" fmla="*/ 0 h 419100"/>
              <a:gd name="connsiteX179" fmla="*/ 2444012 w 5032666"/>
              <a:gd name="connsiteY179" fmla="*/ 0 h 419100"/>
              <a:gd name="connsiteX180" fmla="*/ 2445780 w 5032666"/>
              <a:gd name="connsiteY180" fmla="*/ 0 h 419100"/>
              <a:gd name="connsiteX181" fmla="*/ 2453200 w 5032666"/>
              <a:gd name="connsiteY181" fmla="*/ 0 h 419100"/>
              <a:gd name="connsiteX182" fmla="*/ 2470888 w 5032666"/>
              <a:gd name="connsiteY182" fmla="*/ 0 h 419100"/>
              <a:gd name="connsiteX183" fmla="*/ 2482559 w 5032666"/>
              <a:gd name="connsiteY183" fmla="*/ 0 h 419100"/>
              <a:gd name="connsiteX184" fmla="*/ 2489979 w 5032666"/>
              <a:gd name="connsiteY184" fmla="*/ 0 h 419100"/>
              <a:gd name="connsiteX185" fmla="*/ 2502483 w 5032666"/>
              <a:gd name="connsiteY185" fmla="*/ 0 h 419100"/>
              <a:gd name="connsiteX186" fmla="*/ 2514600 w 5032666"/>
              <a:gd name="connsiteY186" fmla="*/ 0 h 419100"/>
              <a:gd name="connsiteX187" fmla="*/ 2516855 w 5032666"/>
              <a:gd name="connsiteY187" fmla="*/ 0 h 419100"/>
              <a:gd name="connsiteX188" fmla="*/ 2527591 w 5032666"/>
              <a:gd name="connsiteY188" fmla="*/ 0 h 419100"/>
              <a:gd name="connsiteX189" fmla="*/ 2539262 w 5032666"/>
              <a:gd name="connsiteY189" fmla="*/ 0 h 419100"/>
              <a:gd name="connsiteX190" fmla="*/ 2560567 w 5032666"/>
              <a:gd name="connsiteY190" fmla="*/ 0 h 419100"/>
              <a:gd name="connsiteX191" fmla="*/ 2566138 w 5032666"/>
              <a:gd name="connsiteY191" fmla="*/ 0 h 419100"/>
              <a:gd name="connsiteX192" fmla="*/ 2571303 w 5032666"/>
              <a:gd name="connsiteY192" fmla="*/ 0 h 419100"/>
              <a:gd name="connsiteX193" fmla="*/ 2573558 w 5032666"/>
              <a:gd name="connsiteY193" fmla="*/ 0 h 419100"/>
              <a:gd name="connsiteX194" fmla="*/ 2598179 w 5032666"/>
              <a:gd name="connsiteY194" fmla="*/ 0 h 419100"/>
              <a:gd name="connsiteX195" fmla="*/ 2609850 w 5032666"/>
              <a:gd name="connsiteY195" fmla="*/ 0 h 419100"/>
              <a:gd name="connsiteX196" fmla="*/ 2617270 w 5032666"/>
              <a:gd name="connsiteY196" fmla="*/ 0 h 419100"/>
              <a:gd name="connsiteX197" fmla="*/ 2622841 w 5032666"/>
              <a:gd name="connsiteY197" fmla="*/ 0 h 419100"/>
              <a:gd name="connsiteX198" fmla="*/ 2634958 w 5032666"/>
              <a:gd name="connsiteY198" fmla="*/ 0 h 419100"/>
              <a:gd name="connsiteX199" fmla="*/ 2644146 w 5032666"/>
              <a:gd name="connsiteY199" fmla="*/ 0 h 419100"/>
              <a:gd name="connsiteX200" fmla="*/ 2654882 w 5032666"/>
              <a:gd name="connsiteY200" fmla="*/ 0 h 419100"/>
              <a:gd name="connsiteX201" fmla="*/ 2666553 w 5032666"/>
              <a:gd name="connsiteY201" fmla="*/ 0 h 419100"/>
              <a:gd name="connsiteX202" fmla="*/ 2680925 w 5032666"/>
              <a:gd name="connsiteY202" fmla="*/ 0 h 419100"/>
              <a:gd name="connsiteX203" fmla="*/ 2691661 w 5032666"/>
              <a:gd name="connsiteY203" fmla="*/ 0 h 419100"/>
              <a:gd name="connsiteX204" fmla="*/ 2693429 w 5032666"/>
              <a:gd name="connsiteY204" fmla="*/ 0 h 419100"/>
              <a:gd name="connsiteX205" fmla="*/ 2700849 w 5032666"/>
              <a:gd name="connsiteY205" fmla="*/ 0 h 419100"/>
              <a:gd name="connsiteX206" fmla="*/ 2702954 w 5032666"/>
              <a:gd name="connsiteY206" fmla="*/ 0 h 419100"/>
              <a:gd name="connsiteX207" fmla="*/ 2718537 w 5032666"/>
              <a:gd name="connsiteY207" fmla="*/ 0 h 419100"/>
              <a:gd name="connsiteX208" fmla="*/ 2724151 w 5032666"/>
              <a:gd name="connsiteY208" fmla="*/ 0 h 419100"/>
              <a:gd name="connsiteX209" fmla="*/ 2730208 w 5032666"/>
              <a:gd name="connsiteY209" fmla="*/ 0 h 419100"/>
              <a:gd name="connsiteX210" fmla="*/ 2737628 w 5032666"/>
              <a:gd name="connsiteY210" fmla="*/ 0 h 419100"/>
              <a:gd name="connsiteX211" fmla="*/ 2748921 w 5032666"/>
              <a:gd name="connsiteY211" fmla="*/ 0 h 419100"/>
              <a:gd name="connsiteX212" fmla="*/ 2750132 w 5032666"/>
              <a:gd name="connsiteY212" fmla="*/ 0 h 419100"/>
              <a:gd name="connsiteX213" fmla="*/ 2759657 w 5032666"/>
              <a:gd name="connsiteY213" fmla="*/ 0 h 419100"/>
              <a:gd name="connsiteX214" fmla="*/ 2764504 w 5032666"/>
              <a:gd name="connsiteY214" fmla="*/ 0 h 419100"/>
              <a:gd name="connsiteX215" fmla="*/ 2770118 w 5032666"/>
              <a:gd name="connsiteY215" fmla="*/ 0 h 419100"/>
              <a:gd name="connsiteX216" fmla="*/ 2775240 w 5032666"/>
              <a:gd name="connsiteY216" fmla="*/ 0 h 419100"/>
              <a:gd name="connsiteX217" fmla="*/ 2780854 w 5032666"/>
              <a:gd name="connsiteY217" fmla="*/ 0 h 419100"/>
              <a:gd name="connsiteX218" fmla="*/ 2786911 w 5032666"/>
              <a:gd name="connsiteY218" fmla="*/ 0 h 419100"/>
              <a:gd name="connsiteX219" fmla="*/ 2798204 w 5032666"/>
              <a:gd name="connsiteY219" fmla="*/ 0 h 419100"/>
              <a:gd name="connsiteX220" fmla="*/ 2805624 w 5032666"/>
              <a:gd name="connsiteY220" fmla="*/ 0 h 419100"/>
              <a:gd name="connsiteX221" fmla="*/ 2807730 w 5032666"/>
              <a:gd name="connsiteY221" fmla="*/ 0 h 419100"/>
              <a:gd name="connsiteX222" fmla="*/ 2813787 w 5032666"/>
              <a:gd name="connsiteY222" fmla="*/ 0 h 419100"/>
              <a:gd name="connsiteX223" fmla="*/ 2819401 w 5032666"/>
              <a:gd name="connsiteY223" fmla="*/ 0 h 419100"/>
              <a:gd name="connsiteX224" fmla="*/ 2821207 w 5032666"/>
              <a:gd name="connsiteY224" fmla="*/ 0 h 419100"/>
              <a:gd name="connsiteX225" fmla="*/ 2823312 w 5032666"/>
              <a:gd name="connsiteY225" fmla="*/ 0 h 419100"/>
              <a:gd name="connsiteX226" fmla="*/ 2826821 w 5032666"/>
              <a:gd name="connsiteY226" fmla="*/ 0 h 419100"/>
              <a:gd name="connsiteX227" fmla="*/ 2844509 w 5032666"/>
              <a:gd name="connsiteY227" fmla="*/ 0 h 419100"/>
              <a:gd name="connsiteX228" fmla="*/ 2853697 w 5032666"/>
              <a:gd name="connsiteY228" fmla="*/ 0 h 419100"/>
              <a:gd name="connsiteX229" fmla="*/ 2854907 w 5032666"/>
              <a:gd name="connsiteY229" fmla="*/ 0 h 419100"/>
              <a:gd name="connsiteX230" fmla="*/ 2864433 w 5032666"/>
              <a:gd name="connsiteY230" fmla="*/ 0 h 419100"/>
              <a:gd name="connsiteX231" fmla="*/ 2869279 w 5032666"/>
              <a:gd name="connsiteY231" fmla="*/ 0 h 419100"/>
              <a:gd name="connsiteX232" fmla="*/ 2870490 w 5032666"/>
              <a:gd name="connsiteY232" fmla="*/ 0 h 419100"/>
              <a:gd name="connsiteX233" fmla="*/ 2876104 w 5032666"/>
              <a:gd name="connsiteY233" fmla="*/ 0 h 419100"/>
              <a:gd name="connsiteX234" fmla="*/ 2880015 w 5032666"/>
              <a:gd name="connsiteY234" fmla="*/ 0 h 419100"/>
              <a:gd name="connsiteX235" fmla="*/ 2890476 w 5032666"/>
              <a:gd name="connsiteY235" fmla="*/ 0 h 419100"/>
              <a:gd name="connsiteX236" fmla="*/ 2901212 w 5032666"/>
              <a:gd name="connsiteY236" fmla="*/ 0 h 419100"/>
              <a:gd name="connsiteX237" fmla="*/ 2902980 w 5032666"/>
              <a:gd name="connsiteY237" fmla="*/ 0 h 419100"/>
              <a:gd name="connsiteX238" fmla="*/ 2910400 w 5032666"/>
              <a:gd name="connsiteY238" fmla="*/ 0 h 419100"/>
              <a:gd name="connsiteX239" fmla="*/ 2912505 w 5032666"/>
              <a:gd name="connsiteY239" fmla="*/ 0 h 419100"/>
              <a:gd name="connsiteX240" fmla="*/ 2918562 w 5032666"/>
              <a:gd name="connsiteY240" fmla="*/ 0 h 419100"/>
              <a:gd name="connsiteX241" fmla="*/ 2925982 w 5032666"/>
              <a:gd name="connsiteY241" fmla="*/ 0 h 419100"/>
              <a:gd name="connsiteX242" fmla="*/ 2928088 w 5032666"/>
              <a:gd name="connsiteY242" fmla="*/ 0 h 419100"/>
              <a:gd name="connsiteX243" fmla="*/ 2939759 w 5032666"/>
              <a:gd name="connsiteY243" fmla="*/ 0 h 419100"/>
              <a:gd name="connsiteX244" fmla="*/ 2947179 w 5032666"/>
              <a:gd name="connsiteY244" fmla="*/ 0 h 419100"/>
              <a:gd name="connsiteX245" fmla="*/ 2958472 w 5032666"/>
              <a:gd name="connsiteY245" fmla="*/ 0 h 419100"/>
              <a:gd name="connsiteX246" fmla="*/ 2959683 w 5032666"/>
              <a:gd name="connsiteY246" fmla="*/ 0 h 419100"/>
              <a:gd name="connsiteX247" fmla="*/ 2969208 w 5032666"/>
              <a:gd name="connsiteY247" fmla="*/ 0 h 419100"/>
              <a:gd name="connsiteX248" fmla="*/ 2974055 w 5032666"/>
              <a:gd name="connsiteY248" fmla="*/ 0 h 419100"/>
              <a:gd name="connsiteX249" fmla="*/ 2975265 w 5032666"/>
              <a:gd name="connsiteY249" fmla="*/ 0 h 419100"/>
              <a:gd name="connsiteX250" fmla="*/ 2984791 w 5032666"/>
              <a:gd name="connsiteY250" fmla="*/ 0 h 419100"/>
              <a:gd name="connsiteX251" fmla="*/ 2996462 w 5032666"/>
              <a:gd name="connsiteY251" fmla="*/ 0 h 419100"/>
              <a:gd name="connsiteX252" fmla="*/ 3007755 w 5032666"/>
              <a:gd name="connsiteY252" fmla="*/ 0 h 419100"/>
              <a:gd name="connsiteX253" fmla="*/ 3015175 w 5032666"/>
              <a:gd name="connsiteY253" fmla="*/ 0 h 419100"/>
              <a:gd name="connsiteX254" fmla="*/ 3023338 w 5032666"/>
              <a:gd name="connsiteY254" fmla="*/ 0 h 419100"/>
              <a:gd name="connsiteX255" fmla="*/ 3030758 w 5032666"/>
              <a:gd name="connsiteY255" fmla="*/ 0 h 419100"/>
              <a:gd name="connsiteX256" fmla="*/ 3032863 w 5032666"/>
              <a:gd name="connsiteY256" fmla="*/ 0 h 419100"/>
              <a:gd name="connsiteX257" fmla="*/ 3064458 w 5032666"/>
              <a:gd name="connsiteY257" fmla="*/ 0 h 419100"/>
              <a:gd name="connsiteX258" fmla="*/ 3078830 w 5032666"/>
              <a:gd name="connsiteY258" fmla="*/ 0 h 419100"/>
              <a:gd name="connsiteX259" fmla="*/ 3080041 w 5032666"/>
              <a:gd name="connsiteY259" fmla="*/ 0 h 419100"/>
              <a:gd name="connsiteX260" fmla="*/ 3089566 w 5032666"/>
              <a:gd name="connsiteY260" fmla="*/ 0 h 419100"/>
              <a:gd name="connsiteX261" fmla="*/ 3128113 w 5032666"/>
              <a:gd name="connsiteY261" fmla="*/ 0 h 419100"/>
              <a:gd name="connsiteX262" fmla="*/ 3135533 w 5032666"/>
              <a:gd name="connsiteY262" fmla="*/ 0 h 419100"/>
              <a:gd name="connsiteX263" fmla="*/ 3160154 w 5032666"/>
              <a:gd name="connsiteY263" fmla="*/ 0 h 419100"/>
              <a:gd name="connsiteX264" fmla="*/ 3184816 w 5032666"/>
              <a:gd name="connsiteY264" fmla="*/ 0 h 419100"/>
              <a:gd name="connsiteX265" fmla="*/ 3206121 w 5032666"/>
              <a:gd name="connsiteY265" fmla="*/ 0 h 419100"/>
              <a:gd name="connsiteX266" fmla="*/ 3216857 w 5032666"/>
              <a:gd name="connsiteY266" fmla="*/ 0 h 419100"/>
              <a:gd name="connsiteX267" fmla="*/ 3255404 w 5032666"/>
              <a:gd name="connsiteY267" fmla="*/ 0 h 419100"/>
              <a:gd name="connsiteX268" fmla="*/ 3262824 w 5032666"/>
              <a:gd name="connsiteY268" fmla="*/ 0 h 419100"/>
              <a:gd name="connsiteX269" fmla="*/ 3280512 w 5032666"/>
              <a:gd name="connsiteY269" fmla="*/ 0 h 419100"/>
              <a:gd name="connsiteX270" fmla="*/ 3312107 w 5032666"/>
              <a:gd name="connsiteY270" fmla="*/ 0 h 419100"/>
              <a:gd name="connsiteX271" fmla="*/ 3326479 w 5032666"/>
              <a:gd name="connsiteY271" fmla="*/ 0 h 419100"/>
              <a:gd name="connsiteX272" fmla="*/ 3337215 w 5032666"/>
              <a:gd name="connsiteY272" fmla="*/ 0 h 419100"/>
              <a:gd name="connsiteX273" fmla="*/ 3369705 w 5032666"/>
              <a:gd name="connsiteY273" fmla="*/ 0 h 419100"/>
              <a:gd name="connsiteX274" fmla="*/ 3375762 w 5032666"/>
              <a:gd name="connsiteY274" fmla="*/ 0 h 419100"/>
              <a:gd name="connsiteX275" fmla="*/ 3383182 w 5032666"/>
              <a:gd name="connsiteY275" fmla="*/ 0 h 419100"/>
              <a:gd name="connsiteX276" fmla="*/ 3415672 w 5032666"/>
              <a:gd name="connsiteY276" fmla="*/ 0 h 419100"/>
              <a:gd name="connsiteX277" fmla="*/ 3426408 w 5032666"/>
              <a:gd name="connsiteY277" fmla="*/ 0 h 419100"/>
              <a:gd name="connsiteX278" fmla="*/ 3432465 w 5032666"/>
              <a:gd name="connsiteY278" fmla="*/ 0 h 419100"/>
              <a:gd name="connsiteX279" fmla="*/ 3448050 w 5032666"/>
              <a:gd name="connsiteY279" fmla="*/ 0 h 419100"/>
              <a:gd name="connsiteX280" fmla="*/ 3464955 w 5032666"/>
              <a:gd name="connsiteY280" fmla="*/ 0 h 419100"/>
              <a:gd name="connsiteX281" fmla="*/ 3472375 w 5032666"/>
              <a:gd name="connsiteY281" fmla="*/ 0 h 419100"/>
              <a:gd name="connsiteX282" fmla="*/ 3490063 w 5032666"/>
              <a:gd name="connsiteY282" fmla="*/ 0 h 419100"/>
              <a:gd name="connsiteX283" fmla="*/ 3494017 w 5032666"/>
              <a:gd name="connsiteY283" fmla="*/ 0 h 419100"/>
              <a:gd name="connsiteX284" fmla="*/ 3504753 w 5032666"/>
              <a:gd name="connsiteY284" fmla="*/ 0 h 419100"/>
              <a:gd name="connsiteX285" fmla="*/ 3521658 w 5032666"/>
              <a:gd name="connsiteY285" fmla="*/ 0 h 419100"/>
              <a:gd name="connsiteX286" fmla="*/ 3536030 w 5032666"/>
              <a:gd name="connsiteY286" fmla="*/ 0 h 419100"/>
              <a:gd name="connsiteX287" fmla="*/ 3543300 w 5032666"/>
              <a:gd name="connsiteY287" fmla="*/ 0 h 419100"/>
              <a:gd name="connsiteX288" fmla="*/ 3546766 w 5032666"/>
              <a:gd name="connsiteY288" fmla="*/ 0 h 419100"/>
              <a:gd name="connsiteX289" fmla="*/ 3550720 w 5032666"/>
              <a:gd name="connsiteY289" fmla="*/ 0 h 419100"/>
              <a:gd name="connsiteX290" fmla="*/ 3568408 w 5032666"/>
              <a:gd name="connsiteY290" fmla="*/ 0 h 419100"/>
              <a:gd name="connsiteX291" fmla="*/ 3585313 w 5032666"/>
              <a:gd name="connsiteY291" fmla="*/ 0 h 419100"/>
              <a:gd name="connsiteX292" fmla="*/ 3592733 w 5032666"/>
              <a:gd name="connsiteY292" fmla="*/ 0 h 419100"/>
              <a:gd name="connsiteX293" fmla="*/ 3600003 w 5032666"/>
              <a:gd name="connsiteY293" fmla="*/ 0 h 419100"/>
              <a:gd name="connsiteX294" fmla="*/ 3614375 w 5032666"/>
              <a:gd name="connsiteY294" fmla="*/ 0 h 419100"/>
              <a:gd name="connsiteX295" fmla="*/ 3625111 w 5032666"/>
              <a:gd name="connsiteY295" fmla="*/ 0 h 419100"/>
              <a:gd name="connsiteX296" fmla="*/ 3642016 w 5032666"/>
              <a:gd name="connsiteY296" fmla="*/ 0 h 419100"/>
              <a:gd name="connsiteX297" fmla="*/ 3657601 w 5032666"/>
              <a:gd name="connsiteY297" fmla="*/ 0 h 419100"/>
              <a:gd name="connsiteX298" fmla="*/ 3663658 w 5032666"/>
              <a:gd name="connsiteY298" fmla="*/ 0 h 419100"/>
              <a:gd name="connsiteX299" fmla="*/ 3671078 w 5032666"/>
              <a:gd name="connsiteY299" fmla="*/ 0 h 419100"/>
              <a:gd name="connsiteX300" fmla="*/ 3703568 w 5032666"/>
              <a:gd name="connsiteY300" fmla="*/ 0 h 419100"/>
              <a:gd name="connsiteX301" fmla="*/ 3714304 w 5032666"/>
              <a:gd name="connsiteY301" fmla="*/ 0 h 419100"/>
              <a:gd name="connsiteX302" fmla="*/ 3720361 w 5032666"/>
              <a:gd name="connsiteY302" fmla="*/ 0 h 419100"/>
              <a:gd name="connsiteX303" fmla="*/ 3752851 w 5032666"/>
              <a:gd name="connsiteY303" fmla="*/ 0 h 419100"/>
              <a:gd name="connsiteX304" fmla="*/ 3760271 w 5032666"/>
              <a:gd name="connsiteY304" fmla="*/ 0 h 419100"/>
              <a:gd name="connsiteX305" fmla="*/ 3777959 w 5032666"/>
              <a:gd name="connsiteY305" fmla="*/ 0 h 419100"/>
              <a:gd name="connsiteX306" fmla="*/ 3809554 w 5032666"/>
              <a:gd name="connsiteY306" fmla="*/ 0 h 419100"/>
              <a:gd name="connsiteX307" fmla="*/ 3823926 w 5032666"/>
              <a:gd name="connsiteY307" fmla="*/ 0 h 419100"/>
              <a:gd name="connsiteX308" fmla="*/ 3834662 w 5032666"/>
              <a:gd name="connsiteY308" fmla="*/ 0 h 419100"/>
              <a:gd name="connsiteX309" fmla="*/ 3873209 w 5032666"/>
              <a:gd name="connsiteY309" fmla="*/ 0 h 419100"/>
              <a:gd name="connsiteX310" fmla="*/ 3880629 w 5032666"/>
              <a:gd name="connsiteY310" fmla="*/ 0 h 419100"/>
              <a:gd name="connsiteX311" fmla="*/ 3905250 w 5032666"/>
              <a:gd name="connsiteY311" fmla="*/ 0 h 419100"/>
              <a:gd name="connsiteX312" fmla="*/ 3929912 w 5032666"/>
              <a:gd name="connsiteY312" fmla="*/ 0 h 419100"/>
              <a:gd name="connsiteX313" fmla="*/ 3951217 w 5032666"/>
              <a:gd name="connsiteY313" fmla="*/ 0 h 419100"/>
              <a:gd name="connsiteX314" fmla="*/ 3961953 w 5032666"/>
              <a:gd name="connsiteY314" fmla="*/ 0 h 419100"/>
              <a:gd name="connsiteX315" fmla="*/ 4000500 w 5032666"/>
              <a:gd name="connsiteY315" fmla="*/ 0 h 419100"/>
              <a:gd name="connsiteX316" fmla="*/ 4007920 w 5032666"/>
              <a:gd name="connsiteY316" fmla="*/ 0 h 419100"/>
              <a:gd name="connsiteX317" fmla="*/ 4025608 w 5032666"/>
              <a:gd name="connsiteY317" fmla="*/ 0 h 419100"/>
              <a:gd name="connsiteX318" fmla="*/ 4057203 w 5032666"/>
              <a:gd name="connsiteY318" fmla="*/ 0 h 419100"/>
              <a:gd name="connsiteX319" fmla="*/ 4071575 w 5032666"/>
              <a:gd name="connsiteY319" fmla="*/ 0 h 419100"/>
              <a:gd name="connsiteX320" fmla="*/ 4082311 w 5032666"/>
              <a:gd name="connsiteY320" fmla="*/ 0 h 419100"/>
              <a:gd name="connsiteX321" fmla="*/ 4093604 w 5032666"/>
              <a:gd name="connsiteY321" fmla="*/ 0 h 419100"/>
              <a:gd name="connsiteX322" fmla="*/ 4114801 w 5032666"/>
              <a:gd name="connsiteY322" fmla="*/ 0 h 419100"/>
              <a:gd name="connsiteX323" fmla="*/ 4120858 w 5032666"/>
              <a:gd name="connsiteY323" fmla="*/ 0 h 419100"/>
              <a:gd name="connsiteX324" fmla="*/ 4128278 w 5032666"/>
              <a:gd name="connsiteY324" fmla="*/ 0 h 419100"/>
              <a:gd name="connsiteX325" fmla="*/ 4139571 w 5032666"/>
              <a:gd name="connsiteY325" fmla="*/ 0 h 419100"/>
              <a:gd name="connsiteX326" fmla="*/ 4150307 w 5032666"/>
              <a:gd name="connsiteY326" fmla="*/ 0 h 419100"/>
              <a:gd name="connsiteX327" fmla="*/ 4160768 w 5032666"/>
              <a:gd name="connsiteY327" fmla="*/ 0 h 419100"/>
              <a:gd name="connsiteX328" fmla="*/ 4171504 w 5032666"/>
              <a:gd name="connsiteY328" fmla="*/ 0 h 419100"/>
              <a:gd name="connsiteX329" fmla="*/ 4177561 w 5032666"/>
              <a:gd name="connsiteY329" fmla="*/ 0 h 419100"/>
              <a:gd name="connsiteX330" fmla="*/ 4188854 w 5032666"/>
              <a:gd name="connsiteY330" fmla="*/ 0 h 419100"/>
              <a:gd name="connsiteX331" fmla="*/ 4196274 w 5032666"/>
              <a:gd name="connsiteY331" fmla="*/ 0 h 419100"/>
              <a:gd name="connsiteX332" fmla="*/ 4210051 w 5032666"/>
              <a:gd name="connsiteY332" fmla="*/ 0 h 419100"/>
              <a:gd name="connsiteX333" fmla="*/ 4213962 w 5032666"/>
              <a:gd name="connsiteY333" fmla="*/ 0 h 419100"/>
              <a:gd name="connsiteX334" fmla="*/ 4217471 w 5032666"/>
              <a:gd name="connsiteY334" fmla="*/ 0 h 419100"/>
              <a:gd name="connsiteX335" fmla="*/ 4235159 w 5032666"/>
              <a:gd name="connsiteY335" fmla="*/ 0 h 419100"/>
              <a:gd name="connsiteX336" fmla="*/ 4245557 w 5032666"/>
              <a:gd name="connsiteY336" fmla="*/ 0 h 419100"/>
              <a:gd name="connsiteX337" fmla="*/ 4259929 w 5032666"/>
              <a:gd name="connsiteY337" fmla="*/ 0 h 419100"/>
              <a:gd name="connsiteX338" fmla="*/ 4266754 w 5032666"/>
              <a:gd name="connsiteY338" fmla="*/ 0 h 419100"/>
              <a:gd name="connsiteX339" fmla="*/ 4270665 w 5032666"/>
              <a:gd name="connsiteY339" fmla="*/ 0 h 419100"/>
              <a:gd name="connsiteX340" fmla="*/ 4281126 w 5032666"/>
              <a:gd name="connsiteY340" fmla="*/ 0 h 419100"/>
              <a:gd name="connsiteX341" fmla="*/ 4291862 w 5032666"/>
              <a:gd name="connsiteY341" fmla="*/ 0 h 419100"/>
              <a:gd name="connsiteX342" fmla="*/ 4303155 w 5032666"/>
              <a:gd name="connsiteY342" fmla="*/ 0 h 419100"/>
              <a:gd name="connsiteX343" fmla="*/ 4309212 w 5032666"/>
              <a:gd name="connsiteY343" fmla="*/ 0 h 419100"/>
              <a:gd name="connsiteX344" fmla="*/ 4316632 w 5032666"/>
              <a:gd name="connsiteY344" fmla="*/ 0 h 419100"/>
              <a:gd name="connsiteX345" fmla="*/ 4330409 w 5032666"/>
              <a:gd name="connsiteY345" fmla="*/ 0 h 419100"/>
              <a:gd name="connsiteX346" fmla="*/ 4337829 w 5032666"/>
              <a:gd name="connsiteY346" fmla="*/ 0 h 419100"/>
              <a:gd name="connsiteX347" fmla="*/ 4349122 w 5032666"/>
              <a:gd name="connsiteY347" fmla="*/ 0 h 419100"/>
              <a:gd name="connsiteX348" fmla="*/ 4359858 w 5032666"/>
              <a:gd name="connsiteY348" fmla="*/ 0 h 419100"/>
              <a:gd name="connsiteX349" fmla="*/ 4365915 w 5032666"/>
              <a:gd name="connsiteY349" fmla="*/ 0 h 419100"/>
              <a:gd name="connsiteX350" fmla="*/ 4387112 w 5032666"/>
              <a:gd name="connsiteY350" fmla="*/ 0 h 419100"/>
              <a:gd name="connsiteX351" fmla="*/ 4398405 w 5032666"/>
              <a:gd name="connsiteY351" fmla="*/ 0 h 419100"/>
              <a:gd name="connsiteX352" fmla="*/ 4405825 w 5032666"/>
              <a:gd name="connsiteY352" fmla="*/ 0 h 419100"/>
              <a:gd name="connsiteX353" fmla="*/ 4423513 w 5032666"/>
              <a:gd name="connsiteY353" fmla="*/ 0 h 419100"/>
              <a:gd name="connsiteX354" fmla="*/ 4455108 w 5032666"/>
              <a:gd name="connsiteY354" fmla="*/ 0 h 419100"/>
              <a:gd name="connsiteX355" fmla="*/ 4469480 w 5032666"/>
              <a:gd name="connsiteY355" fmla="*/ 0 h 419100"/>
              <a:gd name="connsiteX356" fmla="*/ 4480216 w 5032666"/>
              <a:gd name="connsiteY356" fmla="*/ 0 h 419100"/>
              <a:gd name="connsiteX357" fmla="*/ 4518763 w 5032666"/>
              <a:gd name="connsiteY357" fmla="*/ 0 h 419100"/>
              <a:gd name="connsiteX358" fmla="*/ 4526183 w 5032666"/>
              <a:gd name="connsiteY358" fmla="*/ 0 h 419100"/>
              <a:gd name="connsiteX359" fmla="*/ 4550804 w 5032666"/>
              <a:gd name="connsiteY359" fmla="*/ 0 h 419100"/>
              <a:gd name="connsiteX360" fmla="*/ 4575466 w 5032666"/>
              <a:gd name="connsiteY360" fmla="*/ 0 h 419100"/>
              <a:gd name="connsiteX361" fmla="*/ 4596771 w 5032666"/>
              <a:gd name="connsiteY361" fmla="*/ 0 h 419100"/>
              <a:gd name="connsiteX362" fmla="*/ 4607507 w 5032666"/>
              <a:gd name="connsiteY362" fmla="*/ 0 h 419100"/>
              <a:gd name="connsiteX363" fmla="*/ 4646054 w 5032666"/>
              <a:gd name="connsiteY363" fmla="*/ 0 h 419100"/>
              <a:gd name="connsiteX364" fmla="*/ 4653474 w 5032666"/>
              <a:gd name="connsiteY364" fmla="*/ 0 h 419100"/>
              <a:gd name="connsiteX365" fmla="*/ 4671162 w 5032666"/>
              <a:gd name="connsiteY365" fmla="*/ 0 h 419100"/>
              <a:gd name="connsiteX366" fmla="*/ 4702757 w 5032666"/>
              <a:gd name="connsiteY366" fmla="*/ 0 h 419100"/>
              <a:gd name="connsiteX367" fmla="*/ 4717129 w 5032666"/>
              <a:gd name="connsiteY367" fmla="*/ 0 h 419100"/>
              <a:gd name="connsiteX368" fmla="*/ 4727865 w 5032666"/>
              <a:gd name="connsiteY368" fmla="*/ 0 h 419100"/>
              <a:gd name="connsiteX369" fmla="*/ 4760355 w 5032666"/>
              <a:gd name="connsiteY369" fmla="*/ 0 h 419100"/>
              <a:gd name="connsiteX370" fmla="*/ 4766412 w 5032666"/>
              <a:gd name="connsiteY370" fmla="*/ 0 h 419100"/>
              <a:gd name="connsiteX371" fmla="*/ 4773832 w 5032666"/>
              <a:gd name="connsiteY371" fmla="*/ 0 h 419100"/>
              <a:gd name="connsiteX372" fmla="*/ 4806322 w 5032666"/>
              <a:gd name="connsiteY372" fmla="*/ 0 h 419100"/>
              <a:gd name="connsiteX373" fmla="*/ 4817058 w 5032666"/>
              <a:gd name="connsiteY373" fmla="*/ 0 h 419100"/>
              <a:gd name="connsiteX374" fmla="*/ 4823115 w 5032666"/>
              <a:gd name="connsiteY374" fmla="*/ 0 h 419100"/>
              <a:gd name="connsiteX375" fmla="*/ 4855605 w 5032666"/>
              <a:gd name="connsiteY375" fmla="*/ 0 h 419100"/>
              <a:gd name="connsiteX376" fmla="*/ 4863025 w 5032666"/>
              <a:gd name="connsiteY376" fmla="*/ 0 h 419100"/>
              <a:gd name="connsiteX377" fmla="*/ 4880713 w 5032666"/>
              <a:gd name="connsiteY377" fmla="*/ 0 h 419100"/>
              <a:gd name="connsiteX378" fmla="*/ 4912308 w 5032666"/>
              <a:gd name="connsiteY378" fmla="*/ 0 h 419100"/>
              <a:gd name="connsiteX379" fmla="*/ 4926680 w 5032666"/>
              <a:gd name="connsiteY379" fmla="*/ 0 h 419100"/>
              <a:gd name="connsiteX380" fmla="*/ 4937416 w 5032666"/>
              <a:gd name="connsiteY380" fmla="*/ 0 h 419100"/>
              <a:gd name="connsiteX381" fmla="*/ 4975963 w 5032666"/>
              <a:gd name="connsiteY381" fmla="*/ 0 h 419100"/>
              <a:gd name="connsiteX382" fmla="*/ 4983383 w 5032666"/>
              <a:gd name="connsiteY382" fmla="*/ 0 h 419100"/>
              <a:gd name="connsiteX383" fmla="*/ 5032666 w 5032666"/>
              <a:gd name="connsiteY383" fmla="*/ 0 h 419100"/>
              <a:gd name="connsiteX384" fmla="*/ 4927891 w 5032666"/>
              <a:gd name="connsiteY384" fmla="*/ 419100 h 419100"/>
              <a:gd name="connsiteX385" fmla="*/ 4878608 w 5032666"/>
              <a:gd name="connsiteY385" fmla="*/ 419100 h 419100"/>
              <a:gd name="connsiteX386" fmla="*/ 4871188 w 5032666"/>
              <a:gd name="connsiteY386" fmla="*/ 419100 h 419100"/>
              <a:gd name="connsiteX387" fmla="*/ 4832641 w 5032666"/>
              <a:gd name="connsiteY387" fmla="*/ 419100 h 419100"/>
              <a:gd name="connsiteX388" fmla="*/ 4821905 w 5032666"/>
              <a:gd name="connsiteY388" fmla="*/ 419100 h 419100"/>
              <a:gd name="connsiteX389" fmla="*/ 4807533 w 5032666"/>
              <a:gd name="connsiteY389" fmla="*/ 419100 h 419100"/>
              <a:gd name="connsiteX390" fmla="*/ 4775938 w 5032666"/>
              <a:gd name="connsiteY390" fmla="*/ 419100 h 419100"/>
              <a:gd name="connsiteX391" fmla="*/ 4758250 w 5032666"/>
              <a:gd name="connsiteY391" fmla="*/ 419100 h 419100"/>
              <a:gd name="connsiteX392" fmla="*/ 4750830 w 5032666"/>
              <a:gd name="connsiteY392" fmla="*/ 419100 h 419100"/>
              <a:gd name="connsiteX393" fmla="*/ 4718340 w 5032666"/>
              <a:gd name="connsiteY393" fmla="*/ 419100 h 419100"/>
              <a:gd name="connsiteX394" fmla="*/ 4712283 w 5032666"/>
              <a:gd name="connsiteY394" fmla="*/ 419100 h 419100"/>
              <a:gd name="connsiteX395" fmla="*/ 4701547 w 5032666"/>
              <a:gd name="connsiteY395" fmla="*/ 419100 h 419100"/>
              <a:gd name="connsiteX396" fmla="*/ 4669057 w 5032666"/>
              <a:gd name="connsiteY396" fmla="*/ 419100 h 419100"/>
              <a:gd name="connsiteX397" fmla="*/ 4661637 w 5032666"/>
              <a:gd name="connsiteY397" fmla="*/ 419100 h 419100"/>
              <a:gd name="connsiteX398" fmla="*/ 4655580 w 5032666"/>
              <a:gd name="connsiteY398" fmla="*/ 419100 h 419100"/>
              <a:gd name="connsiteX399" fmla="*/ 4623090 w 5032666"/>
              <a:gd name="connsiteY399" fmla="*/ 419100 h 419100"/>
              <a:gd name="connsiteX400" fmla="*/ 4612354 w 5032666"/>
              <a:gd name="connsiteY400" fmla="*/ 419100 h 419100"/>
              <a:gd name="connsiteX401" fmla="*/ 4597982 w 5032666"/>
              <a:gd name="connsiteY401" fmla="*/ 419100 h 419100"/>
              <a:gd name="connsiteX402" fmla="*/ 4566387 w 5032666"/>
              <a:gd name="connsiteY402" fmla="*/ 419100 h 419100"/>
              <a:gd name="connsiteX403" fmla="*/ 4548699 w 5032666"/>
              <a:gd name="connsiteY403" fmla="*/ 419100 h 419100"/>
              <a:gd name="connsiteX404" fmla="*/ 4541279 w 5032666"/>
              <a:gd name="connsiteY404" fmla="*/ 419100 h 419100"/>
              <a:gd name="connsiteX405" fmla="*/ 4502732 w 5032666"/>
              <a:gd name="connsiteY405" fmla="*/ 419100 h 419100"/>
              <a:gd name="connsiteX406" fmla="*/ 4491996 w 5032666"/>
              <a:gd name="connsiteY406" fmla="*/ 419100 h 419100"/>
              <a:gd name="connsiteX407" fmla="*/ 4470691 w 5032666"/>
              <a:gd name="connsiteY407" fmla="*/ 419100 h 419100"/>
              <a:gd name="connsiteX408" fmla="*/ 4446029 w 5032666"/>
              <a:gd name="connsiteY408" fmla="*/ 419100 h 419100"/>
              <a:gd name="connsiteX409" fmla="*/ 4421408 w 5032666"/>
              <a:gd name="connsiteY409" fmla="*/ 419100 h 419100"/>
              <a:gd name="connsiteX410" fmla="*/ 4413988 w 5032666"/>
              <a:gd name="connsiteY410" fmla="*/ 419100 h 419100"/>
              <a:gd name="connsiteX411" fmla="*/ 4375441 w 5032666"/>
              <a:gd name="connsiteY411" fmla="*/ 419100 h 419100"/>
              <a:gd name="connsiteX412" fmla="*/ 4364705 w 5032666"/>
              <a:gd name="connsiteY412" fmla="*/ 419100 h 419100"/>
              <a:gd name="connsiteX413" fmla="*/ 4350333 w 5032666"/>
              <a:gd name="connsiteY413" fmla="*/ 419100 h 419100"/>
              <a:gd name="connsiteX414" fmla="*/ 4318738 w 5032666"/>
              <a:gd name="connsiteY414" fmla="*/ 419100 h 419100"/>
              <a:gd name="connsiteX415" fmla="*/ 4301050 w 5032666"/>
              <a:gd name="connsiteY415" fmla="*/ 419100 h 419100"/>
              <a:gd name="connsiteX416" fmla="*/ 4293630 w 5032666"/>
              <a:gd name="connsiteY416" fmla="*/ 419100 h 419100"/>
              <a:gd name="connsiteX417" fmla="*/ 4282337 w 5032666"/>
              <a:gd name="connsiteY417" fmla="*/ 419100 h 419100"/>
              <a:gd name="connsiteX418" fmla="*/ 4261140 w 5032666"/>
              <a:gd name="connsiteY418" fmla="*/ 419100 h 419100"/>
              <a:gd name="connsiteX419" fmla="*/ 4255083 w 5032666"/>
              <a:gd name="connsiteY419" fmla="*/ 419100 h 419100"/>
              <a:gd name="connsiteX420" fmla="*/ 4244347 w 5032666"/>
              <a:gd name="connsiteY420" fmla="*/ 419100 h 419100"/>
              <a:gd name="connsiteX421" fmla="*/ 4233054 w 5032666"/>
              <a:gd name="connsiteY421" fmla="*/ 419100 h 419100"/>
              <a:gd name="connsiteX422" fmla="*/ 4225634 w 5032666"/>
              <a:gd name="connsiteY422" fmla="*/ 419100 h 419100"/>
              <a:gd name="connsiteX423" fmla="*/ 4211857 w 5032666"/>
              <a:gd name="connsiteY423" fmla="*/ 419100 h 419100"/>
              <a:gd name="connsiteX424" fmla="*/ 4204437 w 5032666"/>
              <a:gd name="connsiteY424" fmla="*/ 419100 h 419100"/>
              <a:gd name="connsiteX425" fmla="*/ 4198380 w 5032666"/>
              <a:gd name="connsiteY425" fmla="*/ 419100 h 419100"/>
              <a:gd name="connsiteX426" fmla="*/ 4187087 w 5032666"/>
              <a:gd name="connsiteY426" fmla="*/ 419100 h 419100"/>
              <a:gd name="connsiteX427" fmla="*/ 4176351 w 5032666"/>
              <a:gd name="connsiteY427" fmla="*/ 419100 h 419100"/>
              <a:gd name="connsiteX428" fmla="*/ 4165890 w 5032666"/>
              <a:gd name="connsiteY428" fmla="*/ 419100 h 419100"/>
              <a:gd name="connsiteX429" fmla="*/ 4161979 w 5032666"/>
              <a:gd name="connsiteY429" fmla="*/ 419100 h 419100"/>
              <a:gd name="connsiteX430" fmla="*/ 4155154 w 5032666"/>
              <a:gd name="connsiteY430" fmla="*/ 419100 h 419100"/>
              <a:gd name="connsiteX431" fmla="*/ 4140782 w 5032666"/>
              <a:gd name="connsiteY431" fmla="*/ 419100 h 419100"/>
              <a:gd name="connsiteX432" fmla="*/ 4130384 w 5032666"/>
              <a:gd name="connsiteY432" fmla="*/ 419100 h 419100"/>
              <a:gd name="connsiteX433" fmla="*/ 4112696 w 5032666"/>
              <a:gd name="connsiteY433" fmla="*/ 419100 h 419100"/>
              <a:gd name="connsiteX434" fmla="*/ 4109187 w 5032666"/>
              <a:gd name="connsiteY434" fmla="*/ 419100 h 419100"/>
              <a:gd name="connsiteX435" fmla="*/ 4105276 w 5032666"/>
              <a:gd name="connsiteY435" fmla="*/ 419100 h 419100"/>
              <a:gd name="connsiteX436" fmla="*/ 4091499 w 5032666"/>
              <a:gd name="connsiteY436" fmla="*/ 419100 h 419100"/>
              <a:gd name="connsiteX437" fmla="*/ 4084079 w 5032666"/>
              <a:gd name="connsiteY437" fmla="*/ 419100 h 419100"/>
              <a:gd name="connsiteX438" fmla="*/ 4072786 w 5032666"/>
              <a:gd name="connsiteY438" fmla="*/ 419100 h 419100"/>
              <a:gd name="connsiteX439" fmla="*/ 4066729 w 5032666"/>
              <a:gd name="connsiteY439" fmla="*/ 419100 h 419100"/>
              <a:gd name="connsiteX440" fmla="*/ 4055993 w 5032666"/>
              <a:gd name="connsiteY440" fmla="*/ 419100 h 419100"/>
              <a:gd name="connsiteX441" fmla="*/ 4045532 w 5032666"/>
              <a:gd name="connsiteY441" fmla="*/ 419100 h 419100"/>
              <a:gd name="connsiteX442" fmla="*/ 4034796 w 5032666"/>
              <a:gd name="connsiteY442" fmla="*/ 419100 h 419100"/>
              <a:gd name="connsiteX443" fmla="*/ 4023503 w 5032666"/>
              <a:gd name="connsiteY443" fmla="*/ 419100 h 419100"/>
              <a:gd name="connsiteX444" fmla="*/ 4016083 w 5032666"/>
              <a:gd name="connsiteY444" fmla="*/ 419100 h 419100"/>
              <a:gd name="connsiteX445" fmla="*/ 4010026 w 5032666"/>
              <a:gd name="connsiteY445" fmla="*/ 419100 h 419100"/>
              <a:gd name="connsiteX446" fmla="*/ 3988829 w 5032666"/>
              <a:gd name="connsiteY446" fmla="*/ 419100 h 419100"/>
              <a:gd name="connsiteX447" fmla="*/ 3977536 w 5032666"/>
              <a:gd name="connsiteY447" fmla="*/ 419100 h 419100"/>
              <a:gd name="connsiteX448" fmla="*/ 3966800 w 5032666"/>
              <a:gd name="connsiteY448" fmla="*/ 419100 h 419100"/>
              <a:gd name="connsiteX449" fmla="*/ 3952428 w 5032666"/>
              <a:gd name="connsiteY449" fmla="*/ 419100 h 419100"/>
              <a:gd name="connsiteX450" fmla="*/ 3920833 w 5032666"/>
              <a:gd name="connsiteY450" fmla="*/ 419100 h 419100"/>
              <a:gd name="connsiteX451" fmla="*/ 3903145 w 5032666"/>
              <a:gd name="connsiteY451" fmla="*/ 419100 h 419100"/>
              <a:gd name="connsiteX452" fmla="*/ 3895725 w 5032666"/>
              <a:gd name="connsiteY452" fmla="*/ 419100 h 419100"/>
              <a:gd name="connsiteX453" fmla="*/ 3857178 w 5032666"/>
              <a:gd name="connsiteY453" fmla="*/ 419100 h 419100"/>
              <a:gd name="connsiteX454" fmla="*/ 3846442 w 5032666"/>
              <a:gd name="connsiteY454" fmla="*/ 419100 h 419100"/>
              <a:gd name="connsiteX455" fmla="*/ 3825137 w 5032666"/>
              <a:gd name="connsiteY455" fmla="*/ 419100 h 419100"/>
              <a:gd name="connsiteX456" fmla="*/ 3800475 w 5032666"/>
              <a:gd name="connsiteY456" fmla="*/ 419100 h 419100"/>
              <a:gd name="connsiteX457" fmla="*/ 3775854 w 5032666"/>
              <a:gd name="connsiteY457" fmla="*/ 419100 h 419100"/>
              <a:gd name="connsiteX458" fmla="*/ 3768434 w 5032666"/>
              <a:gd name="connsiteY458" fmla="*/ 419100 h 419100"/>
              <a:gd name="connsiteX459" fmla="*/ 3729887 w 5032666"/>
              <a:gd name="connsiteY459" fmla="*/ 419100 h 419100"/>
              <a:gd name="connsiteX460" fmla="*/ 3719151 w 5032666"/>
              <a:gd name="connsiteY460" fmla="*/ 419100 h 419100"/>
              <a:gd name="connsiteX461" fmla="*/ 3704779 w 5032666"/>
              <a:gd name="connsiteY461" fmla="*/ 419100 h 419100"/>
              <a:gd name="connsiteX462" fmla="*/ 3673184 w 5032666"/>
              <a:gd name="connsiteY462" fmla="*/ 419100 h 419100"/>
              <a:gd name="connsiteX463" fmla="*/ 3655496 w 5032666"/>
              <a:gd name="connsiteY463" fmla="*/ 419100 h 419100"/>
              <a:gd name="connsiteX464" fmla="*/ 3648076 w 5032666"/>
              <a:gd name="connsiteY464" fmla="*/ 419100 h 419100"/>
              <a:gd name="connsiteX465" fmla="*/ 3615586 w 5032666"/>
              <a:gd name="connsiteY465" fmla="*/ 419100 h 419100"/>
              <a:gd name="connsiteX466" fmla="*/ 3609529 w 5032666"/>
              <a:gd name="connsiteY466" fmla="*/ 419100 h 419100"/>
              <a:gd name="connsiteX467" fmla="*/ 3598793 w 5032666"/>
              <a:gd name="connsiteY467" fmla="*/ 419100 h 419100"/>
              <a:gd name="connsiteX468" fmla="*/ 3566303 w 5032666"/>
              <a:gd name="connsiteY468" fmla="*/ 419100 h 419100"/>
              <a:gd name="connsiteX469" fmla="*/ 3558883 w 5032666"/>
              <a:gd name="connsiteY469" fmla="*/ 419100 h 419100"/>
              <a:gd name="connsiteX470" fmla="*/ 3552826 w 5032666"/>
              <a:gd name="connsiteY470" fmla="*/ 419100 h 419100"/>
              <a:gd name="connsiteX471" fmla="*/ 3537241 w 5032666"/>
              <a:gd name="connsiteY471" fmla="*/ 419100 h 419100"/>
              <a:gd name="connsiteX472" fmla="*/ 3520336 w 5032666"/>
              <a:gd name="connsiteY472" fmla="*/ 419100 h 419100"/>
              <a:gd name="connsiteX473" fmla="*/ 3509600 w 5032666"/>
              <a:gd name="connsiteY473" fmla="*/ 419100 h 419100"/>
              <a:gd name="connsiteX474" fmla="*/ 3495228 w 5032666"/>
              <a:gd name="connsiteY474" fmla="*/ 419100 h 419100"/>
              <a:gd name="connsiteX475" fmla="*/ 3487958 w 5032666"/>
              <a:gd name="connsiteY475" fmla="*/ 419100 h 419100"/>
              <a:gd name="connsiteX476" fmla="*/ 3480538 w 5032666"/>
              <a:gd name="connsiteY476" fmla="*/ 419100 h 419100"/>
              <a:gd name="connsiteX477" fmla="*/ 3463633 w 5032666"/>
              <a:gd name="connsiteY477" fmla="*/ 419100 h 419100"/>
              <a:gd name="connsiteX478" fmla="*/ 3445945 w 5032666"/>
              <a:gd name="connsiteY478" fmla="*/ 419100 h 419100"/>
              <a:gd name="connsiteX479" fmla="*/ 3441991 w 5032666"/>
              <a:gd name="connsiteY479" fmla="*/ 419100 h 419100"/>
              <a:gd name="connsiteX480" fmla="*/ 3438525 w 5032666"/>
              <a:gd name="connsiteY480" fmla="*/ 419100 h 419100"/>
              <a:gd name="connsiteX481" fmla="*/ 3431255 w 5032666"/>
              <a:gd name="connsiteY481" fmla="*/ 419100 h 419100"/>
              <a:gd name="connsiteX482" fmla="*/ 3416883 w 5032666"/>
              <a:gd name="connsiteY482" fmla="*/ 419100 h 419100"/>
              <a:gd name="connsiteX483" fmla="*/ 3399978 w 5032666"/>
              <a:gd name="connsiteY483" fmla="*/ 419100 h 419100"/>
              <a:gd name="connsiteX484" fmla="*/ 3389242 w 5032666"/>
              <a:gd name="connsiteY484" fmla="*/ 419100 h 419100"/>
              <a:gd name="connsiteX485" fmla="*/ 3385288 w 5032666"/>
              <a:gd name="connsiteY485" fmla="*/ 419100 h 419100"/>
              <a:gd name="connsiteX486" fmla="*/ 3367600 w 5032666"/>
              <a:gd name="connsiteY486" fmla="*/ 419100 h 419100"/>
              <a:gd name="connsiteX487" fmla="*/ 3360180 w 5032666"/>
              <a:gd name="connsiteY487" fmla="*/ 419100 h 419100"/>
              <a:gd name="connsiteX488" fmla="*/ 3343275 w 5032666"/>
              <a:gd name="connsiteY488" fmla="*/ 419100 h 419100"/>
              <a:gd name="connsiteX489" fmla="*/ 3327690 w 5032666"/>
              <a:gd name="connsiteY489" fmla="*/ 419100 h 419100"/>
              <a:gd name="connsiteX490" fmla="*/ 3321633 w 5032666"/>
              <a:gd name="connsiteY490" fmla="*/ 419100 h 419100"/>
              <a:gd name="connsiteX491" fmla="*/ 3310897 w 5032666"/>
              <a:gd name="connsiteY491" fmla="*/ 419100 h 419100"/>
              <a:gd name="connsiteX492" fmla="*/ 3278407 w 5032666"/>
              <a:gd name="connsiteY492" fmla="*/ 419100 h 419100"/>
              <a:gd name="connsiteX493" fmla="*/ 3270987 w 5032666"/>
              <a:gd name="connsiteY493" fmla="*/ 419100 h 419100"/>
              <a:gd name="connsiteX494" fmla="*/ 3264930 w 5032666"/>
              <a:gd name="connsiteY494" fmla="*/ 419100 h 419100"/>
              <a:gd name="connsiteX495" fmla="*/ 3232440 w 5032666"/>
              <a:gd name="connsiteY495" fmla="*/ 419100 h 419100"/>
              <a:gd name="connsiteX496" fmla="*/ 3221704 w 5032666"/>
              <a:gd name="connsiteY496" fmla="*/ 419100 h 419100"/>
              <a:gd name="connsiteX497" fmla="*/ 3207332 w 5032666"/>
              <a:gd name="connsiteY497" fmla="*/ 419100 h 419100"/>
              <a:gd name="connsiteX498" fmla="*/ 3175737 w 5032666"/>
              <a:gd name="connsiteY498" fmla="*/ 419100 h 419100"/>
              <a:gd name="connsiteX499" fmla="*/ 3158049 w 5032666"/>
              <a:gd name="connsiteY499" fmla="*/ 419100 h 419100"/>
              <a:gd name="connsiteX500" fmla="*/ 3150629 w 5032666"/>
              <a:gd name="connsiteY500" fmla="*/ 419100 h 419100"/>
              <a:gd name="connsiteX501" fmla="*/ 3112082 w 5032666"/>
              <a:gd name="connsiteY501" fmla="*/ 419100 h 419100"/>
              <a:gd name="connsiteX502" fmla="*/ 3101346 w 5032666"/>
              <a:gd name="connsiteY502" fmla="*/ 419100 h 419100"/>
              <a:gd name="connsiteX503" fmla="*/ 3080041 w 5032666"/>
              <a:gd name="connsiteY503" fmla="*/ 419100 h 419100"/>
              <a:gd name="connsiteX504" fmla="*/ 3055379 w 5032666"/>
              <a:gd name="connsiteY504" fmla="*/ 419100 h 419100"/>
              <a:gd name="connsiteX505" fmla="*/ 3030758 w 5032666"/>
              <a:gd name="connsiteY505" fmla="*/ 419100 h 419100"/>
              <a:gd name="connsiteX506" fmla="*/ 3023338 w 5032666"/>
              <a:gd name="connsiteY506" fmla="*/ 419100 h 419100"/>
              <a:gd name="connsiteX507" fmla="*/ 2984791 w 5032666"/>
              <a:gd name="connsiteY507" fmla="*/ 419100 h 419100"/>
              <a:gd name="connsiteX508" fmla="*/ 2975266 w 5032666"/>
              <a:gd name="connsiteY508" fmla="*/ 419100 h 419100"/>
              <a:gd name="connsiteX509" fmla="*/ 2974055 w 5032666"/>
              <a:gd name="connsiteY509" fmla="*/ 419100 h 419100"/>
              <a:gd name="connsiteX510" fmla="*/ 2959683 w 5032666"/>
              <a:gd name="connsiteY510" fmla="*/ 419100 h 419100"/>
              <a:gd name="connsiteX511" fmla="*/ 2928088 w 5032666"/>
              <a:gd name="connsiteY511" fmla="*/ 419100 h 419100"/>
              <a:gd name="connsiteX512" fmla="*/ 2925983 w 5032666"/>
              <a:gd name="connsiteY512" fmla="*/ 419100 h 419100"/>
              <a:gd name="connsiteX513" fmla="*/ 2918563 w 5032666"/>
              <a:gd name="connsiteY513" fmla="*/ 419100 h 419100"/>
              <a:gd name="connsiteX514" fmla="*/ 2910400 w 5032666"/>
              <a:gd name="connsiteY514" fmla="*/ 419100 h 419100"/>
              <a:gd name="connsiteX515" fmla="*/ 2902980 w 5032666"/>
              <a:gd name="connsiteY515" fmla="*/ 419100 h 419100"/>
              <a:gd name="connsiteX516" fmla="*/ 2891687 w 5032666"/>
              <a:gd name="connsiteY516" fmla="*/ 419100 h 419100"/>
              <a:gd name="connsiteX517" fmla="*/ 2880016 w 5032666"/>
              <a:gd name="connsiteY517" fmla="*/ 419100 h 419100"/>
              <a:gd name="connsiteX518" fmla="*/ 2870490 w 5032666"/>
              <a:gd name="connsiteY518" fmla="*/ 419100 h 419100"/>
              <a:gd name="connsiteX519" fmla="*/ 2869280 w 5032666"/>
              <a:gd name="connsiteY519" fmla="*/ 419100 h 419100"/>
              <a:gd name="connsiteX520" fmla="*/ 2864433 w 5032666"/>
              <a:gd name="connsiteY520" fmla="*/ 419100 h 419100"/>
              <a:gd name="connsiteX521" fmla="*/ 2854908 w 5032666"/>
              <a:gd name="connsiteY521" fmla="*/ 419100 h 419100"/>
              <a:gd name="connsiteX522" fmla="*/ 2853697 w 5032666"/>
              <a:gd name="connsiteY522" fmla="*/ 419100 h 419100"/>
              <a:gd name="connsiteX523" fmla="*/ 2842404 w 5032666"/>
              <a:gd name="connsiteY523" fmla="*/ 419100 h 419100"/>
              <a:gd name="connsiteX524" fmla="*/ 2834984 w 5032666"/>
              <a:gd name="connsiteY524" fmla="*/ 419100 h 419100"/>
              <a:gd name="connsiteX525" fmla="*/ 2823313 w 5032666"/>
              <a:gd name="connsiteY525" fmla="*/ 419100 h 419100"/>
              <a:gd name="connsiteX526" fmla="*/ 2821207 w 5032666"/>
              <a:gd name="connsiteY526" fmla="*/ 419100 h 419100"/>
              <a:gd name="connsiteX527" fmla="*/ 2813787 w 5032666"/>
              <a:gd name="connsiteY527" fmla="*/ 419100 h 419100"/>
              <a:gd name="connsiteX528" fmla="*/ 2807730 w 5032666"/>
              <a:gd name="connsiteY528" fmla="*/ 419100 h 419100"/>
              <a:gd name="connsiteX529" fmla="*/ 2805625 w 5032666"/>
              <a:gd name="connsiteY529" fmla="*/ 419100 h 419100"/>
              <a:gd name="connsiteX530" fmla="*/ 2798205 w 5032666"/>
              <a:gd name="connsiteY530" fmla="*/ 419100 h 419100"/>
              <a:gd name="connsiteX531" fmla="*/ 2796437 w 5032666"/>
              <a:gd name="connsiteY531" fmla="*/ 419100 h 419100"/>
              <a:gd name="connsiteX532" fmla="*/ 2785701 w 5032666"/>
              <a:gd name="connsiteY532" fmla="*/ 419100 h 419100"/>
              <a:gd name="connsiteX533" fmla="*/ 2775240 w 5032666"/>
              <a:gd name="connsiteY533" fmla="*/ 419100 h 419100"/>
              <a:gd name="connsiteX534" fmla="*/ 2771329 w 5032666"/>
              <a:gd name="connsiteY534" fmla="*/ 419100 h 419100"/>
              <a:gd name="connsiteX535" fmla="*/ 2765715 w 5032666"/>
              <a:gd name="connsiteY535" fmla="*/ 419100 h 419100"/>
              <a:gd name="connsiteX536" fmla="*/ 2764504 w 5032666"/>
              <a:gd name="connsiteY536" fmla="*/ 419100 h 419100"/>
              <a:gd name="connsiteX537" fmla="*/ 2759658 w 5032666"/>
              <a:gd name="connsiteY537" fmla="*/ 419100 h 419100"/>
              <a:gd name="connsiteX538" fmla="*/ 2750132 w 5032666"/>
              <a:gd name="connsiteY538" fmla="*/ 419100 h 419100"/>
              <a:gd name="connsiteX539" fmla="*/ 2748922 w 5032666"/>
              <a:gd name="connsiteY539" fmla="*/ 419100 h 419100"/>
              <a:gd name="connsiteX540" fmla="*/ 2739734 w 5032666"/>
              <a:gd name="connsiteY540" fmla="*/ 419100 h 419100"/>
              <a:gd name="connsiteX541" fmla="*/ 2722046 w 5032666"/>
              <a:gd name="connsiteY541" fmla="*/ 419100 h 419100"/>
              <a:gd name="connsiteX542" fmla="*/ 2718537 w 5032666"/>
              <a:gd name="connsiteY542" fmla="*/ 419100 h 419100"/>
              <a:gd name="connsiteX543" fmla="*/ 2716432 w 5032666"/>
              <a:gd name="connsiteY543" fmla="*/ 419100 h 419100"/>
              <a:gd name="connsiteX544" fmla="*/ 2714626 w 5032666"/>
              <a:gd name="connsiteY544" fmla="*/ 419100 h 419100"/>
              <a:gd name="connsiteX545" fmla="*/ 2709012 w 5032666"/>
              <a:gd name="connsiteY545" fmla="*/ 419100 h 419100"/>
              <a:gd name="connsiteX546" fmla="*/ 2702955 w 5032666"/>
              <a:gd name="connsiteY546" fmla="*/ 419100 h 419100"/>
              <a:gd name="connsiteX547" fmla="*/ 2700849 w 5032666"/>
              <a:gd name="connsiteY547" fmla="*/ 419100 h 419100"/>
              <a:gd name="connsiteX548" fmla="*/ 2693429 w 5032666"/>
              <a:gd name="connsiteY548" fmla="*/ 419100 h 419100"/>
              <a:gd name="connsiteX549" fmla="*/ 2682136 w 5032666"/>
              <a:gd name="connsiteY549" fmla="*/ 419100 h 419100"/>
              <a:gd name="connsiteX550" fmla="*/ 2676079 w 5032666"/>
              <a:gd name="connsiteY550" fmla="*/ 419100 h 419100"/>
              <a:gd name="connsiteX551" fmla="*/ 2670465 w 5032666"/>
              <a:gd name="connsiteY551" fmla="*/ 419100 h 419100"/>
              <a:gd name="connsiteX552" fmla="*/ 2665343 w 5032666"/>
              <a:gd name="connsiteY552" fmla="*/ 419100 h 419100"/>
              <a:gd name="connsiteX553" fmla="*/ 2659729 w 5032666"/>
              <a:gd name="connsiteY553" fmla="*/ 419100 h 419100"/>
              <a:gd name="connsiteX554" fmla="*/ 2654882 w 5032666"/>
              <a:gd name="connsiteY554" fmla="*/ 419100 h 419100"/>
              <a:gd name="connsiteX555" fmla="*/ 2645357 w 5032666"/>
              <a:gd name="connsiteY555" fmla="*/ 419100 h 419100"/>
              <a:gd name="connsiteX556" fmla="*/ 2644146 w 5032666"/>
              <a:gd name="connsiteY556" fmla="*/ 419100 h 419100"/>
              <a:gd name="connsiteX557" fmla="*/ 2632853 w 5032666"/>
              <a:gd name="connsiteY557" fmla="*/ 419100 h 419100"/>
              <a:gd name="connsiteX558" fmla="*/ 2625433 w 5032666"/>
              <a:gd name="connsiteY558" fmla="*/ 419100 h 419100"/>
              <a:gd name="connsiteX559" fmla="*/ 2619376 w 5032666"/>
              <a:gd name="connsiteY559" fmla="*/ 419100 h 419100"/>
              <a:gd name="connsiteX560" fmla="*/ 2613762 w 5032666"/>
              <a:gd name="connsiteY560" fmla="*/ 419100 h 419100"/>
              <a:gd name="connsiteX561" fmla="*/ 2598179 w 5032666"/>
              <a:gd name="connsiteY561" fmla="*/ 419100 h 419100"/>
              <a:gd name="connsiteX562" fmla="*/ 2596074 w 5032666"/>
              <a:gd name="connsiteY562" fmla="*/ 419100 h 419100"/>
              <a:gd name="connsiteX563" fmla="*/ 2588654 w 5032666"/>
              <a:gd name="connsiteY563" fmla="*/ 419100 h 419100"/>
              <a:gd name="connsiteX564" fmla="*/ 2586886 w 5032666"/>
              <a:gd name="connsiteY564" fmla="*/ 419100 h 419100"/>
              <a:gd name="connsiteX565" fmla="*/ 2576150 w 5032666"/>
              <a:gd name="connsiteY565" fmla="*/ 419100 h 419100"/>
              <a:gd name="connsiteX566" fmla="*/ 2561778 w 5032666"/>
              <a:gd name="connsiteY566" fmla="*/ 419100 h 419100"/>
              <a:gd name="connsiteX567" fmla="*/ 2550107 w 5032666"/>
              <a:gd name="connsiteY567" fmla="*/ 419100 h 419100"/>
              <a:gd name="connsiteX568" fmla="*/ 2539371 w 5032666"/>
              <a:gd name="connsiteY568" fmla="*/ 419100 h 419100"/>
              <a:gd name="connsiteX569" fmla="*/ 2530183 w 5032666"/>
              <a:gd name="connsiteY569" fmla="*/ 419100 h 419100"/>
              <a:gd name="connsiteX570" fmla="*/ 2518066 w 5032666"/>
              <a:gd name="connsiteY570" fmla="*/ 419100 h 419100"/>
              <a:gd name="connsiteX571" fmla="*/ 2512495 w 5032666"/>
              <a:gd name="connsiteY571" fmla="*/ 419100 h 419100"/>
              <a:gd name="connsiteX572" fmla="*/ 2505075 w 5032666"/>
              <a:gd name="connsiteY572" fmla="*/ 419100 h 419100"/>
              <a:gd name="connsiteX573" fmla="*/ 2493404 w 5032666"/>
              <a:gd name="connsiteY573" fmla="*/ 419100 h 419100"/>
              <a:gd name="connsiteX574" fmla="*/ 2468783 w 5032666"/>
              <a:gd name="connsiteY574" fmla="*/ 419100 h 419100"/>
              <a:gd name="connsiteX575" fmla="*/ 2466528 w 5032666"/>
              <a:gd name="connsiteY575" fmla="*/ 419100 h 419100"/>
              <a:gd name="connsiteX576" fmla="*/ 2461363 w 5032666"/>
              <a:gd name="connsiteY576" fmla="*/ 419100 h 419100"/>
              <a:gd name="connsiteX577" fmla="*/ 2455792 w 5032666"/>
              <a:gd name="connsiteY577" fmla="*/ 419100 h 419100"/>
              <a:gd name="connsiteX578" fmla="*/ 2434487 w 5032666"/>
              <a:gd name="connsiteY578" fmla="*/ 419100 h 419100"/>
              <a:gd name="connsiteX579" fmla="*/ 2422816 w 5032666"/>
              <a:gd name="connsiteY579" fmla="*/ 419100 h 419100"/>
              <a:gd name="connsiteX580" fmla="*/ 2412080 w 5032666"/>
              <a:gd name="connsiteY580" fmla="*/ 419100 h 419100"/>
              <a:gd name="connsiteX581" fmla="*/ 2409825 w 5032666"/>
              <a:gd name="connsiteY581" fmla="*/ 419100 h 419100"/>
              <a:gd name="connsiteX582" fmla="*/ 2397708 w 5032666"/>
              <a:gd name="connsiteY582" fmla="*/ 419100 h 419100"/>
              <a:gd name="connsiteX583" fmla="*/ 2385204 w 5032666"/>
              <a:gd name="connsiteY583" fmla="*/ 419100 h 419100"/>
              <a:gd name="connsiteX584" fmla="*/ 2377784 w 5032666"/>
              <a:gd name="connsiteY584" fmla="*/ 419100 h 419100"/>
              <a:gd name="connsiteX585" fmla="*/ 2366113 w 5032666"/>
              <a:gd name="connsiteY585" fmla="*/ 419100 h 419100"/>
              <a:gd name="connsiteX586" fmla="*/ 2348425 w 5032666"/>
              <a:gd name="connsiteY586" fmla="*/ 419100 h 419100"/>
              <a:gd name="connsiteX587" fmla="*/ 2341005 w 5032666"/>
              <a:gd name="connsiteY587" fmla="*/ 419100 h 419100"/>
              <a:gd name="connsiteX588" fmla="*/ 2339237 w 5032666"/>
              <a:gd name="connsiteY588" fmla="*/ 419100 h 419100"/>
              <a:gd name="connsiteX589" fmla="*/ 2329712 w 5032666"/>
              <a:gd name="connsiteY589" fmla="*/ 419100 h 419100"/>
              <a:gd name="connsiteX590" fmla="*/ 2328501 w 5032666"/>
              <a:gd name="connsiteY590" fmla="*/ 419100 h 419100"/>
              <a:gd name="connsiteX591" fmla="*/ 2314129 w 5032666"/>
              <a:gd name="connsiteY591" fmla="*/ 419100 h 419100"/>
              <a:gd name="connsiteX592" fmla="*/ 2308515 w 5032666"/>
              <a:gd name="connsiteY592" fmla="*/ 419100 h 419100"/>
              <a:gd name="connsiteX593" fmla="*/ 2302458 w 5032666"/>
              <a:gd name="connsiteY593" fmla="*/ 419100 h 419100"/>
              <a:gd name="connsiteX594" fmla="*/ 2291722 w 5032666"/>
              <a:gd name="connsiteY594" fmla="*/ 419100 h 419100"/>
              <a:gd name="connsiteX595" fmla="*/ 2282534 w 5032666"/>
              <a:gd name="connsiteY595" fmla="*/ 419100 h 419100"/>
              <a:gd name="connsiteX596" fmla="*/ 2280429 w 5032666"/>
              <a:gd name="connsiteY596" fmla="*/ 419100 h 419100"/>
              <a:gd name="connsiteX597" fmla="*/ 2273009 w 5032666"/>
              <a:gd name="connsiteY597" fmla="*/ 419100 h 419100"/>
              <a:gd name="connsiteX598" fmla="*/ 2264846 w 5032666"/>
              <a:gd name="connsiteY598" fmla="*/ 419100 h 419100"/>
              <a:gd name="connsiteX599" fmla="*/ 2259232 w 5032666"/>
              <a:gd name="connsiteY599" fmla="*/ 419100 h 419100"/>
              <a:gd name="connsiteX600" fmla="*/ 2257426 w 5032666"/>
              <a:gd name="connsiteY600" fmla="*/ 419100 h 419100"/>
              <a:gd name="connsiteX601" fmla="*/ 2251812 w 5032666"/>
              <a:gd name="connsiteY601" fmla="*/ 419100 h 419100"/>
              <a:gd name="connsiteX602" fmla="*/ 2245755 w 5032666"/>
              <a:gd name="connsiteY602" fmla="*/ 419100 h 419100"/>
              <a:gd name="connsiteX603" fmla="*/ 2234462 w 5032666"/>
              <a:gd name="connsiteY603" fmla="*/ 419100 h 419100"/>
              <a:gd name="connsiteX604" fmla="*/ 2224936 w 5032666"/>
              <a:gd name="connsiteY604" fmla="*/ 419100 h 419100"/>
              <a:gd name="connsiteX605" fmla="*/ 2223726 w 5032666"/>
              <a:gd name="connsiteY605" fmla="*/ 419100 h 419100"/>
              <a:gd name="connsiteX606" fmla="*/ 2218879 w 5032666"/>
              <a:gd name="connsiteY606" fmla="*/ 419100 h 419100"/>
              <a:gd name="connsiteX607" fmla="*/ 2213265 w 5032666"/>
              <a:gd name="connsiteY607" fmla="*/ 419100 h 419100"/>
              <a:gd name="connsiteX608" fmla="*/ 2209354 w 5032666"/>
              <a:gd name="connsiteY608" fmla="*/ 419100 h 419100"/>
              <a:gd name="connsiteX609" fmla="*/ 2208143 w 5032666"/>
              <a:gd name="connsiteY609" fmla="*/ 419100 h 419100"/>
              <a:gd name="connsiteX610" fmla="*/ 2202529 w 5032666"/>
              <a:gd name="connsiteY610" fmla="*/ 419100 h 419100"/>
              <a:gd name="connsiteX611" fmla="*/ 2188157 w 5032666"/>
              <a:gd name="connsiteY611" fmla="*/ 419100 h 419100"/>
              <a:gd name="connsiteX612" fmla="*/ 2177759 w 5032666"/>
              <a:gd name="connsiteY612" fmla="*/ 419100 h 419100"/>
              <a:gd name="connsiteX613" fmla="*/ 2175653 w 5032666"/>
              <a:gd name="connsiteY613" fmla="*/ 419100 h 419100"/>
              <a:gd name="connsiteX614" fmla="*/ 2168233 w 5032666"/>
              <a:gd name="connsiteY614" fmla="*/ 419100 h 419100"/>
              <a:gd name="connsiteX615" fmla="*/ 2162176 w 5032666"/>
              <a:gd name="connsiteY615" fmla="*/ 419100 h 419100"/>
              <a:gd name="connsiteX616" fmla="*/ 2160071 w 5032666"/>
              <a:gd name="connsiteY616" fmla="*/ 419100 h 419100"/>
              <a:gd name="connsiteX617" fmla="*/ 2156562 w 5032666"/>
              <a:gd name="connsiteY617" fmla="*/ 419100 h 419100"/>
              <a:gd name="connsiteX618" fmla="*/ 2152651 w 5032666"/>
              <a:gd name="connsiteY618" fmla="*/ 419100 h 419100"/>
              <a:gd name="connsiteX619" fmla="*/ 2138874 w 5032666"/>
              <a:gd name="connsiteY619" fmla="*/ 419100 h 419100"/>
              <a:gd name="connsiteX620" fmla="*/ 2131454 w 5032666"/>
              <a:gd name="connsiteY620" fmla="*/ 419100 h 419100"/>
              <a:gd name="connsiteX621" fmla="*/ 2129686 w 5032666"/>
              <a:gd name="connsiteY621" fmla="*/ 419100 h 419100"/>
              <a:gd name="connsiteX622" fmla="*/ 2120161 w 5032666"/>
              <a:gd name="connsiteY622" fmla="*/ 419100 h 419100"/>
              <a:gd name="connsiteX623" fmla="*/ 2118950 w 5032666"/>
              <a:gd name="connsiteY623" fmla="*/ 419100 h 419100"/>
              <a:gd name="connsiteX624" fmla="*/ 2114104 w 5032666"/>
              <a:gd name="connsiteY624" fmla="*/ 419100 h 419100"/>
              <a:gd name="connsiteX625" fmla="*/ 2104578 w 5032666"/>
              <a:gd name="connsiteY625" fmla="*/ 419100 h 419100"/>
              <a:gd name="connsiteX626" fmla="*/ 2103368 w 5032666"/>
              <a:gd name="connsiteY626" fmla="*/ 419100 h 419100"/>
              <a:gd name="connsiteX627" fmla="*/ 2092907 w 5032666"/>
              <a:gd name="connsiteY627" fmla="*/ 419100 h 419100"/>
              <a:gd name="connsiteX628" fmla="*/ 2082171 w 5032666"/>
              <a:gd name="connsiteY628" fmla="*/ 419100 h 419100"/>
              <a:gd name="connsiteX629" fmla="*/ 2072983 w 5032666"/>
              <a:gd name="connsiteY629" fmla="*/ 419100 h 419100"/>
              <a:gd name="connsiteX630" fmla="*/ 2070878 w 5032666"/>
              <a:gd name="connsiteY630" fmla="*/ 419100 h 419100"/>
              <a:gd name="connsiteX631" fmla="*/ 2063458 w 5032666"/>
              <a:gd name="connsiteY631" fmla="*/ 419100 h 419100"/>
              <a:gd name="connsiteX632" fmla="*/ 2057401 w 5032666"/>
              <a:gd name="connsiteY632" fmla="*/ 419100 h 419100"/>
              <a:gd name="connsiteX633" fmla="*/ 2055295 w 5032666"/>
              <a:gd name="connsiteY633" fmla="*/ 419100 h 419100"/>
              <a:gd name="connsiteX634" fmla="*/ 2047875 w 5032666"/>
              <a:gd name="connsiteY634" fmla="*/ 419100 h 419100"/>
              <a:gd name="connsiteX635" fmla="*/ 2036204 w 5032666"/>
              <a:gd name="connsiteY635" fmla="*/ 419100 h 419100"/>
              <a:gd name="connsiteX636" fmla="*/ 2024911 w 5032666"/>
              <a:gd name="connsiteY636" fmla="*/ 419100 h 419100"/>
              <a:gd name="connsiteX637" fmla="*/ 2014175 w 5032666"/>
              <a:gd name="connsiteY637" fmla="*/ 419100 h 419100"/>
              <a:gd name="connsiteX638" fmla="*/ 2009328 w 5032666"/>
              <a:gd name="connsiteY638" fmla="*/ 419100 h 419100"/>
              <a:gd name="connsiteX639" fmla="*/ 1999803 w 5032666"/>
              <a:gd name="connsiteY639" fmla="*/ 419100 h 419100"/>
              <a:gd name="connsiteX640" fmla="*/ 1998592 w 5032666"/>
              <a:gd name="connsiteY640" fmla="*/ 419100 h 419100"/>
              <a:gd name="connsiteX641" fmla="*/ 1968208 w 5032666"/>
              <a:gd name="connsiteY641" fmla="*/ 419100 h 419100"/>
              <a:gd name="connsiteX642" fmla="*/ 1952625 w 5032666"/>
              <a:gd name="connsiteY642" fmla="*/ 419100 h 419100"/>
              <a:gd name="connsiteX643" fmla="*/ 1950520 w 5032666"/>
              <a:gd name="connsiteY643" fmla="*/ 419100 h 419100"/>
              <a:gd name="connsiteX644" fmla="*/ 1943100 w 5032666"/>
              <a:gd name="connsiteY644" fmla="*/ 419100 h 419100"/>
              <a:gd name="connsiteX645" fmla="*/ 1904553 w 5032666"/>
              <a:gd name="connsiteY645" fmla="*/ 419100 h 419100"/>
              <a:gd name="connsiteX646" fmla="*/ 1893817 w 5032666"/>
              <a:gd name="connsiteY646" fmla="*/ 419100 h 419100"/>
              <a:gd name="connsiteX647" fmla="*/ 1872512 w 5032666"/>
              <a:gd name="connsiteY647" fmla="*/ 419100 h 419100"/>
              <a:gd name="connsiteX648" fmla="*/ 1847850 w 5032666"/>
              <a:gd name="connsiteY648" fmla="*/ 419100 h 419100"/>
              <a:gd name="connsiteX649" fmla="*/ 1823229 w 5032666"/>
              <a:gd name="connsiteY649" fmla="*/ 419100 h 419100"/>
              <a:gd name="connsiteX650" fmla="*/ 1815809 w 5032666"/>
              <a:gd name="connsiteY650" fmla="*/ 419100 h 419100"/>
              <a:gd name="connsiteX651" fmla="*/ 1777262 w 5032666"/>
              <a:gd name="connsiteY651" fmla="*/ 419100 h 419100"/>
              <a:gd name="connsiteX652" fmla="*/ 1766526 w 5032666"/>
              <a:gd name="connsiteY652" fmla="*/ 419100 h 419100"/>
              <a:gd name="connsiteX653" fmla="*/ 1752154 w 5032666"/>
              <a:gd name="connsiteY653" fmla="*/ 419100 h 419100"/>
              <a:gd name="connsiteX654" fmla="*/ 1720559 w 5032666"/>
              <a:gd name="connsiteY654" fmla="*/ 419100 h 419100"/>
              <a:gd name="connsiteX655" fmla="*/ 1702871 w 5032666"/>
              <a:gd name="connsiteY655" fmla="*/ 419100 h 419100"/>
              <a:gd name="connsiteX656" fmla="*/ 1695451 w 5032666"/>
              <a:gd name="connsiteY656" fmla="*/ 419100 h 419100"/>
              <a:gd name="connsiteX657" fmla="*/ 1662961 w 5032666"/>
              <a:gd name="connsiteY657" fmla="*/ 419100 h 419100"/>
              <a:gd name="connsiteX658" fmla="*/ 1656904 w 5032666"/>
              <a:gd name="connsiteY658" fmla="*/ 419100 h 419100"/>
              <a:gd name="connsiteX659" fmla="*/ 1646168 w 5032666"/>
              <a:gd name="connsiteY659" fmla="*/ 419100 h 419100"/>
              <a:gd name="connsiteX660" fmla="*/ 1613678 w 5032666"/>
              <a:gd name="connsiteY660" fmla="*/ 419100 h 419100"/>
              <a:gd name="connsiteX661" fmla="*/ 1606258 w 5032666"/>
              <a:gd name="connsiteY661" fmla="*/ 419100 h 419100"/>
              <a:gd name="connsiteX662" fmla="*/ 1600201 w 5032666"/>
              <a:gd name="connsiteY662" fmla="*/ 419100 h 419100"/>
              <a:gd name="connsiteX663" fmla="*/ 1584616 w 5032666"/>
              <a:gd name="connsiteY663" fmla="*/ 419100 h 419100"/>
              <a:gd name="connsiteX664" fmla="*/ 1567711 w 5032666"/>
              <a:gd name="connsiteY664" fmla="*/ 419100 h 419100"/>
              <a:gd name="connsiteX665" fmla="*/ 1556975 w 5032666"/>
              <a:gd name="connsiteY665" fmla="*/ 419100 h 419100"/>
              <a:gd name="connsiteX666" fmla="*/ 1542603 w 5032666"/>
              <a:gd name="connsiteY666" fmla="*/ 419100 h 419100"/>
              <a:gd name="connsiteX667" fmla="*/ 1535333 w 5032666"/>
              <a:gd name="connsiteY667" fmla="*/ 419100 h 419100"/>
              <a:gd name="connsiteX668" fmla="*/ 1527913 w 5032666"/>
              <a:gd name="connsiteY668" fmla="*/ 419100 h 419100"/>
              <a:gd name="connsiteX669" fmla="*/ 1511008 w 5032666"/>
              <a:gd name="connsiteY669" fmla="*/ 419100 h 419100"/>
              <a:gd name="connsiteX670" fmla="*/ 1493320 w 5032666"/>
              <a:gd name="connsiteY670" fmla="*/ 419100 h 419100"/>
              <a:gd name="connsiteX671" fmla="*/ 1489366 w 5032666"/>
              <a:gd name="connsiteY671" fmla="*/ 419100 h 419100"/>
              <a:gd name="connsiteX672" fmla="*/ 1485900 w 5032666"/>
              <a:gd name="connsiteY672" fmla="*/ 419100 h 419100"/>
              <a:gd name="connsiteX673" fmla="*/ 1478630 w 5032666"/>
              <a:gd name="connsiteY673" fmla="*/ 419100 h 419100"/>
              <a:gd name="connsiteX674" fmla="*/ 1464258 w 5032666"/>
              <a:gd name="connsiteY674" fmla="*/ 419100 h 419100"/>
              <a:gd name="connsiteX675" fmla="*/ 1447353 w 5032666"/>
              <a:gd name="connsiteY675" fmla="*/ 419100 h 419100"/>
              <a:gd name="connsiteX676" fmla="*/ 1436617 w 5032666"/>
              <a:gd name="connsiteY676" fmla="*/ 419100 h 419100"/>
              <a:gd name="connsiteX677" fmla="*/ 1432663 w 5032666"/>
              <a:gd name="connsiteY677" fmla="*/ 419100 h 419100"/>
              <a:gd name="connsiteX678" fmla="*/ 1414975 w 5032666"/>
              <a:gd name="connsiteY678" fmla="*/ 419100 h 419100"/>
              <a:gd name="connsiteX679" fmla="*/ 1407555 w 5032666"/>
              <a:gd name="connsiteY679" fmla="*/ 419100 h 419100"/>
              <a:gd name="connsiteX680" fmla="*/ 1390650 w 5032666"/>
              <a:gd name="connsiteY680" fmla="*/ 419100 h 419100"/>
              <a:gd name="connsiteX681" fmla="*/ 1375065 w 5032666"/>
              <a:gd name="connsiteY681" fmla="*/ 419100 h 419100"/>
              <a:gd name="connsiteX682" fmla="*/ 1369008 w 5032666"/>
              <a:gd name="connsiteY682" fmla="*/ 419100 h 419100"/>
              <a:gd name="connsiteX683" fmla="*/ 1358272 w 5032666"/>
              <a:gd name="connsiteY683" fmla="*/ 419100 h 419100"/>
              <a:gd name="connsiteX684" fmla="*/ 1325782 w 5032666"/>
              <a:gd name="connsiteY684" fmla="*/ 419100 h 419100"/>
              <a:gd name="connsiteX685" fmla="*/ 1318362 w 5032666"/>
              <a:gd name="connsiteY685" fmla="*/ 419100 h 419100"/>
              <a:gd name="connsiteX686" fmla="*/ 1312305 w 5032666"/>
              <a:gd name="connsiteY686" fmla="*/ 419100 h 419100"/>
              <a:gd name="connsiteX687" fmla="*/ 1279815 w 5032666"/>
              <a:gd name="connsiteY687" fmla="*/ 419100 h 419100"/>
              <a:gd name="connsiteX688" fmla="*/ 1269079 w 5032666"/>
              <a:gd name="connsiteY688" fmla="*/ 419100 h 419100"/>
              <a:gd name="connsiteX689" fmla="*/ 1254707 w 5032666"/>
              <a:gd name="connsiteY689" fmla="*/ 419100 h 419100"/>
              <a:gd name="connsiteX690" fmla="*/ 1223112 w 5032666"/>
              <a:gd name="connsiteY690" fmla="*/ 419100 h 419100"/>
              <a:gd name="connsiteX691" fmla="*/ 1205424 w 5032666"/>
              <a:gd name="connsiteY691" fmla="*/ 419100 h 419100"/>
              <a:gd name="connsiteX692" fmla="*/ 1198004 w 5032666"/>
              <a:gd name="connsiteY692" fmla="*/ 419100 h 419100"/>
              <a:gd name="connsiteX693" fmla="*/ 1159457 w 5032666"/>
              <a:gd name="connsiteY693" fmla="*/ 419100 h 419100"/>
              <a:gd name="connsiteX694" fmla="*/ 1148721 w 5032666"/>
              <a:gd name="connsiteY694" fmla="*/ 419100 h 419100"/>
              <a:gd name="connsiteX695" fmla="*/ 1127416 w 5032666"/>
              <a:gd name="connsiteY695" fmla="*/ 419100 h 419100"/>
              <a:gd name="connsiteX696" fmla="*/ 1102754 w 5032666"/>
              <a:gd name="connsiteY696" fmla="*/ 419100 h 419100"/>
              <a:gd name="connsiteX697" fmla="*/ 1078133 w 5032666"/>
              <a:gd name="connsiteY697" fmla="*/ 419100 h 419100"/>
              <a:gd name="connsiteX698" fmla="*/ 1070713 w 5032666"/>
              <a:gd name="connsiteY698" fmla="*/ 419100 h 419100"/>
              <a:gd name="connsiteX699" fmla="*/ 1032166 w 5032666"/>
              <a:gd name="connsiteY699" fmla="*/ 419100 h 419100"/>
              <a:gd name="connsiteX700" fmla="*/ 1021430 w 5032666"/>
              <a:gd name="connsiteY700" fmla="*/ 419100 h 419100"/>
              <a:gd name="connsiteX701" fmla="*/ 1007058 w 5032666"/>
              <a:gd name="connsiteY701" fmla="*/ 419100 h 419100"/>
              <a:gd name="connsiteX702" fmla="*/ 975463 w 5032666"/>
              <a:gd name="connsiteY702" fmla="*/ 419100 h 419100"/>
              <a:gd name="connsiteX703" fmla="*/ 957775 w 5032666"/>
              <a:gd name="connsiteY703" fmla="*/ 419100 h 419100"/>
              <a:gd name="connsiteX704" fmla="*/ 950355 w 5032666"/>
              <a:gd name="connsiteY704" fmla="*/ 419100 h 419100"/>
              <a:gd name="connsiteX705" fmla="*/ 939062 w 5032666"/>
              <a:gd name="connsiteY705" fmla="*/ 419100 h 419100"/>
              <a:gd name="connsiteX706" fmla="*/ 917865 w 5032666"/>
              <a:gd name="connsiteY706" fmla="*/ 419100 h 419100"/>
              <a:gd name="connsiteX707" fmla="*/ 911808 w 5032666"/>
              <a:gd name="connsiteY707" fmla="*/ 419100 h 419100"/>
              <a:gd name="connsiteX708" fmla="*/ 901072 w 5032666"/>
              <a:gd name="connsiteY708" fmla="*/ 419100 h 419100"/>
              <a:gd name="connsiteX709" fmla="*/ 889779 w 5032666"/>
              <a:gd name="connsiteY709" fmla="*/ 419100 h 419100"/>
              <a:gd name="connsiteX710" fmla="*/ 882359 w 5032666"/>
              <a:gd name="connsiteY710" fmla="*/ 419100 h 419100"/>
              <a:gd name="connsiteX711" fmla="*/ 868582 w 5032666"/>
              <a:gd name="connsiteY711" fmla="*/ 419100 h 419100"/>
              <a:gd name="connsiteX712" fmla="*/ 861162 w 5032666"/>
              <a:gd name="connsiteY712" fmla="*/ 419100 h 419100"/>
              <a:gd name="connsiteX713" fmla="*/ 855105 w 5032666"/>
              <a:gd name="connsiteY713" fmla="*/ 419100 h 419100"/>
              <a:gd name="connsiteX714" fmla="*/ 843812 w 5032666"/>
              <a:gd name="connsiteY714" fmla="*/ 419100 h 419100"/>
              <a:gd name="connsiteX715" fmla="*/ 833076 w 5032666"/>
              <a:gd name="connsiteY715" fmla="*/ 419100 h 419100"/>
              <a:gd name="connsiteX716" fmla="*/ 822615 w 5032666"/>
              <a:gd name="connsiteY716" fmla="*/ 419100 h 419100"/>
              <a:gd name="connsiteX717" fmla="*/ 818704 w 5032666"/>
              <a:gd name="connsiteY717" fmla="*/ 419100 h 419100"/>
              <a:gd name="connsiteX718" fmla="*/ 811879 w 5032666"/>
              <a:gd name="connsiteY718" fmla="*/ 419100 h 419100"/>
              <a:gd name="connsiteX719" fmla="*/ 797507 w 5032666"/>
              <a:gd name="connsiteY719" fmla="*/ 419100 h 419100"/>
              <a:gd name="connsiteX720" fmla="*/ 787109 w 5032666"/>
              <a:gd name="connsiteY720" fmla="*/ 419100 h 419100"/>
              <a:gd name="connsiteX721" fmla="*/ 769421 w 5032666"/>
              <a:gd name="connsiteY721" fmla="*/ 419100 h 419100"/>
              <a:gd name="connsiteX722" fmla="*/ 765912 w 5032666"/>
              <a:gd name="connsiteY722" fmla="*/ 419100 h 419100"/>
              <a:gd name="connsiteX723" fmla="*/ 762001 w 5032666"/>
              <a:gd name="connsiteY723" fmla="*/ 419100 h 419100"/>
              <a:gd name="connsiteX724" fmla="*/ 748224 w 5032666"/>
              <a:gd name="connsiteY724" fmla="*/ 419100 h 419100"/>
              <a:gd name="connsiteX725" fmla="*/ 740804 w 5032666"/>
              <a:gd name="connsiteY725" fmla="*/ 419100 h 419100"/>
              <a:gd name="connsiteX726" fmla="*/ 729511 w 5032666"/>
              <a:gd name="connsiteY726" fmla="*/ 419100 h 419100"/>
              <a:gd name="connsiteX727" fmla="*/ 723454 w 5032666"/>
              <a:gd name="connsiteY727" fmla="*/ 419100 h 419100"/>
              <a:gd name="connsiteX728" fmla="*/ 712718 w 5032666"/>
              <a:gd name="connsiteY728" fmla="*/ 419100 h 419100"/>
              <a:gd name="connsiteX729" fmla="*/ 702257 w 5032666"/>
              <a:gd name="connsiteY729" fmla="*/ 419100 h 419100"/>
              <a:gd name="connsiteX730" fmla="*/ 691521 w 5032666"/>
              <a:gd name="connsiteY730" fmla="*/ 419100 h 419100"/>
              <a:gd name="connsiteX731" fmla="*/ 680228 w 5032666"/>
              <a:gd name="connsiteY731" fmla="*/ 419100 h 419100"/>
              <a:gd name="connsiteX732" fmla="*/ 672808 w 5032666"/>
              <a:gd name="connsiteY732" fmla="*/ 419100 h 419100"/>
              <a:gd name="connsiteX733" fmla="*/ 666751 w 5032666"/>
              <a:gd name="connsiteY733" fmla="*/ 419100 h 419100"/>
              <a:gd name="connsiteX734" fmla="*/ 645554 w 5032666"/>
              <a:gd name="connsiteY734" fmla="*/ 419100 h 419100"/>
              <a:gd name="connsiteX735" fmla="*/ 634261 w 5032666"/>
              <a:gd name="connsiteY735" fmla="*/ 419100 h 419100"/>
              <a:gd name="connsiteX736" fmla="*/ 623525 w 5032666"/>
              <a:gd name="connsiteY736" fmla="*/ 419100 h 419100"/>
              <a:gd name="connsiteX737" fmla="*/ 609153 w 5032666"/>
              <a:gd name="connsiteY737" fmla="*/ 419100 h 419100"/>
              <a:gd name="connsiteX738" fmla="*/ 577558 w 5032666"/>
              <a:gd name="connsiteY738" fmla="*/ 419100 h 419100"/>
              <a:gd name="connsiteX739" fmla="*/ 559870 w 5032666"/>
              <a:gd name="connsiteY739" fmla="*/ 419100 h 419100"/>
              <a:gd name="connsiteX740" fmla="*/ 552450 w 5032666"/>
              <a:gd name="connsiteY740" fmla="*/ 419100 h 419100"/>
              <a:gd name="connsiteX741" fmla="*/ 513903 w 5032666"/>
              <a:gd name="connsiteY741" fmla="*/ 419100 h 419100"/>
              <a:gd name="connsiteX742" fmla="*/ 503167 w 5032666"/>
              <a:gd name="connsiteY742" fmla="*/ 419100 h 419100"/>
              <a:gd name="connsiteX743" fmla="*/ 481862 w 5032666"/>
              <a:gd name="connsiteY743" fmla="*/ 419100 h 419100"/>
              <a:gd name="connsiteX744" fmla="*/ 457200 w 5032666"/>
              <a:gd name="connsiteY744" fmla="*/ 419100 h 419100"/>
              <a:gd name="connsiteX745" fmla="*/ 432579 w 5032666"/>
              <a:gd name="connsiteY745" fmla="*/ 419100 h 419100"/>
              <a:gd name="connsiteX746" fmla="*/ 425159 w 5032666"/>
              <a:gd name="connsiteY746" fmla="*/ 419100 h 419100"/>
              <a:gd name="connsiteX747" fmla="*/ 386612 w 5032666"/>
              <a:gd name="connsiteY747" fmla="*/ 419100 h 419100"/>
              <a:gd name="connsiteX748" fmla="*/ 375876 w 5032666"/>
              <a:gd name="connsiteY748" fmla="*/ 419100 h 419100"/>
              <a:gd name="connsiteX749" fmla="*/ 361504 w 5032666"/>
              <a:gd name="connsiteY749" fmla="*/ 419100 h 419100"/>
              <a:gd name="connsiteX750" fmla="*/ 329909 w 5032666"/>
              <a:gd name="connsiteY750" fmla="*/ 419100 h 419100"/>
              <a:gd name="connsiteX751" fmla="*/ 312221 w 5032666"/>
              <a:gd name="connsiteY751" fmla="*/ 419100 h 419100"/>
              <a:gd name="connsiteX752" fmla="*/ 304801 w 5032666"/>
              <a:gd name="connsiteY752" fmla="*/ 419100 h 419100"/>
              <a:gd name="connsiteX753" fmla="*/ 272311 w 5032666"/>
              <a:gd name="connsiteY753" fmla="*/ 419100 h 419100"/>
              <a:gd name="connsiteX754" fmla="*/ 266254 w 5032666"/>
              <a:gd name="connsiteY754" fmla="*/ 419100 h 419100"/>
              <a:gd name="connsiteX755" fmla="*/ 255518 w 5032666"/>
              <a:gd name="connsiteY755" fmla="*/ 419100 h 419100"/>
              <a:gd name="connsiteX756" fmla="*/ 223028 w 5032666"/>
              <a:gd name="connsiteY756" fmla="*/ 419100 h 419100"/>
              <a:gd name="connsiteX757" fmla="*/ 215608 w 5032666"/>
              <a:gd name="connsiteY757" fmla="*/ 419100 h 419100"/>
              <a:gd name="connsiteX758" fmla="*/ 209551 w 5032666"/>
              <a:gd name="connsiteY758" fmla="*/ 419100 h 419100"/>
              <a:gd name="connsiteX759" fmla="*/ 177061 w 5032666"/>
              <a:gd name="connsiteY759" fmla="*/ 419100 h 419100"/>
              <a:gd name="connsiteX760" fmla="*/ 166325 w 5032666"/>
              <a:gd name="connsiteY760" fmla="*/ 419100 h 419100"/>
              <a:gd name="connsiteX761" fmla="*/ 151953 w 5032666"/>
              <a:gd name="connsiteY761" fmla="*/ 419100 h 419100"/>
              <a:gd name="connsiteX762" fmla="*/ 120358 w 5032666"/>
              <a:gd name="connsiteY762" fmla="*/ 419100 h 419100"/>
              <a:gd name="connsiteX763" fmla="*/ 102670 w 5032666"/>
              <a:gd name="connsiteY763" fmla="*/ 419100 h 419100"/>
              <a:gd name="connsiteX764" fmla="*/ 95250 w 5032666"/>
              <a:gd name="connsiteY764" fmla="*/ 419100 h 419100"/>
              <a:gd name="connsiteX765" fmla="*/ 56703 w 5032666"/>
              <a:gd name="connsiteY765" fmla="*/ 419100 h 419100"/>
              <a:gd name="connsiteX766" fmla="*/ 45967 w 5032666"/>
              <a:gd name="connsiteY766" fmla="*/ 419100 h 419100"/>
              <a:gd name="connsiteX767" fmla="*/ 0 w 5032666"/>
              <a:gd name="connsiteY767"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Lst>
            <a:rect l="l" t="t" r="r" b="b"/>
            <a:pathLst>
              <a:path w="5032666" h="419100">
                <a:moveTo>
                  <a:pt x="104775" y="0"/>
                </a:moveTo>
                <a:lnTo>
                  <a:pt x="150742" y="0"/>
                </a:lnTo>
                <a:lnTo>
                  <a:pt x="161478" y="0"/>
                </a:lnTo>
                <a:lnTo>
                  <a:pt x="200025" y="0"/>
                </a:lnTo>
                <a:lnTo>
                  <a:pt x="207445" y="0"/>
                </a:lnTo>
                <a:lnTo>
                  <a:pt x="225133" y="0"/>
                </a:lnTo>
                <a:lnTo>
                  <a:pt x="256728" y="0"/>
                </a:lnTo>
                <a:lnTo>
                  <a:pt x="271100" y="0"/>
                </a:lnTo>
                <a:lnTo>
                  <a:pt x="281836" y="0"/>
                </a:lnTo>
                <a:lnTo>
                  <a:pt x="314326" y="0"/>
                </a:lnTo>
                <a:lnTo>
                  <a:pt x="320383" y="0"/>
                </a:lnTo>
                <a:lnTo>
                  <a:pt x="327803" y="0"/>
                </a:lnTo>
                <a:lnTo>
                  <a:pt x="360293" y="0"/>
                </a:lnTo>
                <a:lnTo>
                  <a:pt x="371029" y="0"/>
                </a:lnTo>
                <a:lnTo>
                  <a:pt x="377086" y="0"/>
                </a:lnTo>
                <a:lnTo>
                  <a:pt x="409576" y="0"/>
                </a:lnTo>
                <a:lnTo>
                  <a:pt x="416996" y="0"/>
                </a:lnTo>
                <a:lnTo>
                  <a:pt x="434684" y="0"/>
                </a:lnTo>
                <a:lnTo>
                  <a:pt x="466279" y="0"/>
                </a:lnTo>
                <a:lnTo>
                  <a:pt x="480651" y="0"/>
                </a:lnTo>
                <a:lnTo>
                  <a:pt x="491387" y="0"/>
                </a:lnTo>
                <a:lnTo>
                  <a:pt x="529934" y="0"/>
                </a:lnTo>
                <a:lnTo>
                  <a:pt x="537354" y="0"/>
                </a:lnTo>
                <a:lnTo>
                  <a:pt x="561975" y="0"/>
                </a:lnTo>
                <a:lnTo>
                  <a:pt x="586637" y="0"/>
                </a:lnTo>
                <a:lnTo>
                  <a:pt x="607942" y="0"/>
                </a:lnTo>
                <a:lnTo>
                  <a:pt x="618678" y="0"/>
                </a:lnTo>
                <a:lnTo>
                  <a:pt x="657225" y="0"/>
                </a:lnTo>
                <a:lnTo>
                  <a:pt x="664645" y="0"/>
                </a:lnTo>
                <a:lnTo>
                  <a:pt x="682333" y="0"/>
                </a:lnTo>
                <a:lnTo>
                  <a:pt x="713928" y="0"/>
                </a:lnTo>
                <a:lnTo>
                  <a:pt x="728300" y="0"/>
                </a:lnTo>
                <a:lnTo>
                  <a:pt x="739036" y="0"/>
                </a:lnTo>
                <a:lnTo>
                  <a:pt x="750329" y="0"/>
                </a:lnTo>
                <a:lnTo>
                  <a:pt x="771526" y="0"/>
                </a:lnTo>
                <a:lnTo>
                  <a:pt x="777583" y="0"/>
                </a:lnTo>
                <a:lnTo>
                  <a:pt x="785003" y="0"/>
                </a:lnTo>
                <a:lnTo>
                  <a:pt x="796296" y="0"/>
                </a:lnTo>
                <a:lnTo>
                  <a:pt x="807032" y="0"/>
                </a:lnTo>
                <a:lnTo>
                  <a:pt x="817493" y="0"/>
                </a:lnTo>
                <a:lnTo>
                  <a:pt x="828229" y="0"/>
                </a:lnTo>
                <a:lnTo>
                  <a:pt x="834286" y="0"/>
                </a:lnTo>
                <a:lnTo>
                  <a:pt x="845579" y="0"/>
                </a:lnTo>
                <a:lnTo>
                  <a:pt x="852999" y="0"/>
                </a:lnTo>
                <a:lnTo>
                  <a:pt x="866776" y="0"/>
                </a:lnTo>
                <a:lnTo>
                  <a:pt x="870687" y="0"/>
                </a:lnTo>
                <a:lnTo>
                  <a:pt x="874196" y="0"/>
                </a:lnTo>
                <a:lnTo>
                  <a:pt x="891884" y="0"/>
                </a:lnTo>
                <a:lnTo>
                  <a:pt x="902282" y="0"/>
                </a:lnTo>
                <a:lnTo>
                  <a:pt x="916654" y="0"/>
                </a:lnTo>
                <a:lnTo>
                  <a:pt x="923479" y="0"/>
                </a:lnTo>
                <a:lnTo>
                  <a:pt x="927390" y="0"/>
                </a:lnTo>
                <a:lnTo>
                  <a:pt x="937851" y="0"/>
                </a:lnTo>
                <a:lnTo>
                  <a:pt x="948587" y="0"/>
                </a:lnTo>
                <a:lnTo>
                  <a:pt x="959880" y="0"/>
                </a:lnTo>
                <a:lnTo>
                  <a:pt x="965937" y="0"/>
                </a:lnTo>
                <a:lnTo>
                  <a:pt x="973357" y="0"/>
                </a:lnTo>
                <a:lnTo>
                  <a:pt x="987134" y="0"/>
                </a:lnTo>
                <a:lnTo>
                  <a:pt x="994554" y="0"/>
                </a:lnTo>
                <a:lnTo>
                  <a:pt x="1005847" y="0"/>
                </a:lnTo>
                <a:lnTo>
                  <a:pt x="1016583" y="0"/>
                </a:lnTo>
                <a:lnTo>
                  <a:pt x="1022640" y="0"/>
                </a:lnTo>
                <a:lnTo>
                  <a:pt x="1043837" y="0"/>
                </a:lnTo>
                <a:lnTo>
                  <a:pt x="1055130" y="0"/>
                </a:lnTo>
                <a:lnTo>
                  <a:pt x="1062550" y="0"/>
                </a:lnTo>
                <a:lnTo>
                  <a:pt x="1080238" y="0"/>
                </a:lnTo>
                <a:lnTo>
                  <a:pt x="1111833" y="0"/>
                </a:lnTo>
                <a:lnTo>
                  <a:pt x="1126205" y="0"/>
                </a:lnTo>
                <a:lnTo>
                  <a:pt x="1136941" y="0"/>
                </a:lnTo>
                <a:lnTo>
                  <a:pt x="1175488" y="0"/>
                </a:lnTo>
                <a:lnTo>
                  <a:pt x="1182908" y="0"/>
                </a:lnTo>
                <a:lnTo>
                  <a:pt x="1207529" y="0"/>
                </a:lnTo>
                <a:lnTo>
                  <a:pt x="1232191" y="0"/>
                </a:lnTo>
                <a:lnTo>
                  <a:pt x="1253496" y="0"/>
                </a:lnTo>
                <a:lnTo>
                  <a:pt x="1264232" y="0"/>
                </a:lnTo>
                <a:lnTo>
                  <a:pt x="1302779" y="0"/>
                </a:lnTo>
                <a:lnTo>
                  <a:pt x="1310199" y="0"/>
                </a:lnTo>
                <a:lnTo>
                  <a:pt x="1327887" y="0"/>
                </a:lnTo>
                <a:lnTo>
                  <a:pt x="1359482" y="0"/>
                </a:lnTo>
                <a:lnTo>
                  <a:pt x="1373854" y="0"/>
                </a:lnTo>
                <a:lnTo>
                  <a:pt x="1384590" y="0"/>
                </a:lnTo>
                <a:lnTo>
                  <a:pt x="1417080" y="0"/>
                </a:lnTo>
                <a:lnTo>
                  <a:pt x="1423137" y="0"/>
                </a:lnTo>
                <a:lnTo>
                  <a:pt x="1430557" y="0"/>
                </a:lnTo>
                <a:lnTo>
                  <a:pt x="1463047" y="0"/>
                </a:lnTo>
                <a:lnTo>
                  <a:pt x="1473783" y="0"/>
                </a:lnTo>
                <a:lnTo>
                  <a:pt x="1479840" y="0"/>
                </a:lnTo>
                <a:lnTo>
                  <a:pt x="1495425" y="0"/>
                </a:lnTo>
                <a:lnTo>
                  <a:pt x="1512330" y="0"/>
                </a:lnTo>
                <a:lnTo>
                  <a:pt x="1519750" y="0"/>
                </a:lnTo>
                <a:lnTo>
                  <a:pt x="1537438" y="0"/>
                </a:lnTo>
                <a:lnTo>
                  <a:pt x="1541392" y="0"/>
                </a:lnTo>
                <a:lnTo>
                  <a:pt x="1552128" y="0"/>
                </a:lnTo>
                <a:lnTo>
                  <a:pt x="1569033" y="0"/>
                </a:lnTo>
                <a:lnTo>
                  <a:pt x="1583405" y="0"/>
                </a:lnTo>
                <a:lnTo>
                  <a:pt x="1590675" y="0"/>
                </a:lnTo>
                <a:lnTo>
                  <a:pt x="1594141" y="0"/>
                </a:lnTo>
                <a:lnTo>
                  <a:pt x="1598095" y="0"/>
                </a:lnTo>
                <a:lnTo>
                  <a:pt x="1615783" y="0"/>
                </a:lnTo>
                <a:lnTo>
                  <a:pt x="1632688" y="0"/>
                </a:lnTo>
                <a:lnTo>
                  <a:pt x="1640108" y="0"/>
                </a:lnTo>
                <a:lnTo>
                  <a:pt x="1647378" y="0"/>
                </a:lnTo>
                <a:lnTo>
                  <a:pt x="1661750" y="0"/>
                </a:lnTo>
                <a:lnTo>
                  <a:pt x="1672486" y="0"/>
                </a:lnTo>
                <a:lnTo>
                  <a:pt x="1689391" y="0"/>
                </a:lnTo>
                <a:lnTo>
                  <a:pt x="1704976" y="0"/>
                </a:lnTo>
                <a:lnTo>
                  <a:pt x="1711033" y="0"/>
                </a:lnTo>
                <a:lnTo>
                  <a:pt x="1718453" y="0"/>
                </a:lnTo>
                <a:lnTo>
                  <a:pt x="1750943" y="0"/>
                </a:lnTo>
                <a:lnTo>
                  <a:pt x="1761679" y="0"/>
                </a:lnTo>
                <a:lnTo>
                  <a:pt x="1767736" y="0"/>
                </a:lnTo>
                <a:lnTo>
                  <a:pt x="1800226" y="0"/>
                </a:lnTo>
                <a:lnTo>
                  <a:pt x="1807646" y="0"/>
                </a:lnTo>
                <a:lnTo>
                  <a:pt x="1825334" y="0"/>
                </a:lnTo>
                <a:lnTo>
                  <a:pt x="1856929" y="0"/>
                </a:lnTo>
                <a:lnTo>
                  <a:pt x="1871301" y="0"/>
                </a:lnTo>
                <a:lnTo>
                  <a:pt x="1882037" y="0"/>
                </a:lnTo>
                <a:lnTo>
                  <a:pt x="1920584" y="0"/>
                </a:lnTo>
                <a:lnTo>
                  <a:pt x="1928004" y="0"/>
                </a:lnTo>
                <a:lnTo>
                  <a:pt x="1952625" y="0"/>
                </a:lnTo>
                <a:lnTo>
                  <a:pt x="1977287" y="0"/>
                </a:lnTo>
                <a:lnTo>
                  <a:pt x="1998592" y="0"/>
                </a:lnTo>
                <a:lnTo>
                  <a:pt x="2009328" y="0"/>
                </a:lnTo>
                <a:lnTo>
                  <a:pt x="2047875" y="0"/>
                </a:lnTo>
                <a:lnTo>
                  <a:pt x="2055295" y="0"/>
                </a:lnTo>
                <a:lnTo>
                  <a:pt x="2057400" y="0"/>
                </a:lnTo>
                <a:lnTo>
                  <a:pt x="2072983" y="0"/>
                </a:lnTo>
                <a:lnTo>
                  <a:pt x="2103367" y="0"/>
                </a:lnTo>
                <a:lnTo>
                  <a:pt x="2104578" y="0"/>
                </a:lnTo>
                <a:lnTo>
                  <a:pt x="2114103" y="0"/>
                </a:lnTo>
                <a:lnTo>
                  <a:pt x="2118950" y="0"/>
                </a:lnTo>
                <a:lnTo>
                  <a:pt x="2129686" y="0"/>
                </a:lnTo>
                <a:lnTo>
                  <a:pt x="2140979" y="0"/>
                </a:lnTo>
                <a:lnTo>
                  <a:pt x="2152650" y="0"/>
                </a:lnTo>
                <a:lnTo>
                  <a:pt x="2160070" y="0"/>
                </a:lnTo>
                <a:lnTo>
                  <a:pt x="2162176" y="0"/>
                </a:lnTo>
                <a:lnTo>
                  <a:pt x="2168233" y="0"/>
                </a:lnTo>
                <a:lnTo>
                  <a:pt x="2175653" y="0"/>
                </a:lnTo>
                <a:lnTo>
                  <a:pt x="2177758" y="0"/>
                </a:lnTo>
                <a:lnTo>
                  <a:pt x="2186946" y="0"/>
                </a:lnTo>
                <a:lnTo>
                  <a:pt x="2197682" y="0"/>
                </a:lnTo>
                <a:lnTo>
                  <a:pt x="2208143" y="0"/>
                </a:lnTo>
                <a:lnTo>
                  <a:pt x="2209353" y="0"/>
                </a:lnTo>
                <a:lnTo>
                  <a:pt x="2218879" y="0"/>
                </a:lnTo>
                <a:lnTo>
                  <a:pt x="2223725" y="0"/>
                </a:lnTo>
                <a:lnTo>
                  <a:pt x="2224936" y="0"/>
                </a:lnTo>
                <a:lnTo>
                  <a:pt x="2234461" y="0"/>
                </a:lnTo>
                <a:lnTo>
                  <a:pt x="2236229" y="0"/>
                </a:lnTo>
                <a:lnTo>
                  <a:pt x="2243649" y="0"/>
                </a:lnTo>
                <a:lnTo>
                  <a:pt x="2257426" y="0"/>
                </a:lnTo>
                <a:lnTo>
                  <a:pt x="2261337" y="0"/>
                </a:lnTo>
                <a:lnTo>
                  <a:pt x="2264846" y="0"/>
                </a:lnTo>
                <a:lnTo>
                  <a:pt x="2266951" y="0"/>
                </a:lnTo>
                <a:lnTo>
                  <a:pt x="2273008" y="0"/>
                </a:lnTo>
                <a:lnTo>
                  <a:pt x="2280428" y="0"/>
                </a:lnTo>
                <a:lnTo>
                  <a:pt x="2282534" y="0"/>
                </a:lnTo>
                <a:lnTo>
                  <a:pt x="2292932" y="0"/>
                </a:lnTo>
                <a:lnTo>
                  <a:pt x="2307304" y="0"/>
                </a:lnTo>
                <a:lnTo>
                  <a:pt x="2312918" y="0"/>
                </a:lnTo>
                <a:lnTo>
                  <a:pt x="2314129" y="0"/>
                </a:lnTo>
                <a:lnTo>
                  <a:pt x="2318040" y="0"/>
                </a:lnTo>
                <a:lnTo>
                  <a:pt x="2323654" y="0"/>
                </a:lnTo>
                <a:lnTo>
                  <a:pt x="2328501" y="0"/>
                </a:lnTo>
                <a:lnTo>
                  <a:pt x="2329711" y="0"/>
                </a:lnTo>
                <a:lnTo>
                  <a:pt x="2339237" y="0"/>
                </a:lnTo>
                <a:lnTo>
                  <a:pt x="2350530" y="0"/>
                </a:lnTo>
                <a:lnTo>
                  <a:pt x="2356587" y="0"/>
                </a:lnTo>
                <a:lnTo>
                  <a:pt x="2362201" y="0"/>
                </a:lnTo>
                <a:lnTo>
                  <a:pt x="2364007" y="0"/>
                </a:lnTo>
                <a:lnTo>
                  <a:pt x="2369621" y="0"/>
                </a:lnTo>
                <a:lnTo>
                  <a:pt x="2377784" y="0"/>
                </a:lnTo>
                <a:lnTo>
                  <a:pt x="2385204" y="0"/>
                </a:lnTo>
                <a:lnTo>
                  <a:pt x="2387309" y="0"/>
                </a:lnTo>
                <a:lnTo>
                  <a:pt x="2396497" y="0"/>
                </a:lnTo>
                <a:lnTo>
                  <a:pt x="2407233" y="0"/>
                </a:lnTo>
                <a:lnTo>
                  <a:pt x="2413290" y="0"/>
                </a:lnTo>
                <a:lnTo>
                  <a:pt x="2418904" y="0"/>
                </a:lnTo>
                <a:lnTo>
                  <a:pt x="2433276" y="0"/>
                </a:lnTo>
                <a:lnTo>
                  <a:pt x="2434487" y="0"/>
                </a:lnTo>
                <a:lnTo>
                  <a:pt x="2444012" y="0"/>
                </a:lnTo>
                <a:lnTo>
                  <a:pt x="2445780" y="0"/>
                </a:lnTo>
                <a:lnTo>
                  <a:pt x="2453200" y="0"/>
                </a:lnTo>
                <a:lnTo>
                  <a:pt x="2470888" y="0"/>
                </a:lnTo>
                <a:lnTo>
                  <a:pt x="2482559" y="0"/>
                </a:lnTo>
                <a:lnTo>
                  <a:pt x="2489979" y="0"/>
                </a:lnTo>
                <a:lnTo>
                  <a:pt x="2502483" y="0"/>
                </a:lnTo>
                <a:lnTo>
                  <a:pt x="2514600" y="0"/>
                </a:lnTo>
                <a:lnTo>
                  <a:pt x="2516855" y="0"/>
                </a:lnTo>
                <a:lnTo>
                  <a:pt x="2527591" y="0"/>
                </a:lnTo>
                <a:lnTo>
                  <a:pt x="2539262" y="0"/>
                </a:lnTo>
                <a:lnTo>
                  <a:pt x="2560567" y="0"/>
                </a:lnTo>
                <a:lnTo>
                  <a:pt x="2566138" y="0"/>
                </a:lnTo>
                <a:lnTo>
                  <a:pt x="2571303" y="0"/>
                </a:lnTo>
                <a:lnTo>
                  <a:pt x="2573558" y="0"/>
                </a:lnTo>
                <a:lnTo>
                  <a:pt x="2598179" y="0"/>
                </a:lnTo>
                <a:lnTo>
                  <a:pt x="2609850" y="0"/>
                </a:lnTo>
                <a:lnTo>
                  <a:pt x="2617270" y="0"/>
                </a:lnTo>
                <a:lnTo>
                  <a:pt x="2622841" y="0"/>
                </a:lnTo>
                <a:lnTo>
                  <a:pt x="2634958" y="0"/>
                </a:lnTo>
                <a:lnTo>
                  <a:pt x="2644146" y="0"/>
                </a:lnTo>
                <a:lnTo>
                  <a:pt x="2654882" y="0"/>
                </a:lnTo>
                <a:lnTo>
                  <a:pt x="2666553" y="0"/>
                </a:lnTo>
                <a:lnTo>
                  <a:pt x="2680925" y="0"/>
                </a:lnTo>
                <a:lnTo>
                  <a:pt x="2691661" y="0"/>
                </a:lnTo>
                <a:lnTo>
                  <a:pt x="2693429" y="0"/>
                </a:lnTo>
                <a:lnTo>
                  <a:pt x="2700849" y="0"/>
                </a:lnTo>
                <a:lnTo>
                  <a:pt x="2702954" y="0"/>
                </a:lnTo>
                <a:lnTo>
                  <a:pt x="2718537" y="0"/>
                </a:lnTo>
                <a:lnTo>
                  <a:pt x="2724151" y="0"/>
                </a:lnTo>
                <a:lnTo>
                  <a:pt x="2730208" y="0"/>
                </a:lnTo>
                <a:lnTo>
                  <a:pt x="2737628" y="0"/>
                </a:lnTo>
                <a:lnTo>
                  <a:pt x="2748921" y="0"/>
                </a:lnTo>
                <a:lnTo>
                  <a:pt x="2750132" y="0"/>
                </a:lnTo>
                <a:lnTo>
                  <a:pt x="2759657" y="0"/>
                </a:lnTo>
                <a:lnTo>
                  <a:pt x="2764504" y="0"/>
                </a:lnTo>
                <a:lnTo>
                  <a:pt x="2770118" y="0"/>
                </a:lnTo>
                <a:lnTo>
                  <a:pt x="2775240" y="0"/>
                </a:lnTo>
                <a:lnTo>
                  <a:pt x="2780854" y="0"/>
                </a:lnTo>
                <a:lnTo>
                  <a:pt x="2786911" y="0"/>
                </a:lnTo>
                <a:lnTo>
                  <a:pt x="2798204" y="0"/>
                </a:lnTo>
                <a:lnTo>
                  <a:pt x="2805624" y="0"/>
                </a:lnTo>
                <a:lnTo>
                  <a:pt x="2807730" y="0"/>
                </a:lnTo>
                <a:lnTo>
                  <a:pt x="2813787" y="0"/>
                </a:lnTo>
                <a:lnTo>
                  <a:pt x="2819401" y="0"/>
                </a:lnTo>
                <a:lnTo>
                  <a:pt x="2821207" y="0"/>
                </a:lnTo>
                <a:lnTo>
                  <a:pt x="2823312" y="0"/>
                </a:lnTo>
                <a:lnTo>
                  <a:pt x="2826821" y="0"/>
                </a:lnTo>
                <a:lnTo>
                  <a:pt x="2844509" y="0"/>
                </a:lnTo>
                <a:lnTo>
                  <a:pt x="2853697" y="0"/>
                </a:lnTo>
                <a:lnTo>
                  <a:pt x="2854907" y="0"/>
                </a:lnTo>
                <a:lnTo>
                  <a:pt x="2864433" y="0"/>
                </a:lnTo>
                <a:lnTo>
                  <a:pt x="2869279" y="0"/>
                </a:lnTo>
                <a:lnTo>
                  <a:pt x="2870490" y="0"/>
                </a:lnTo>
                <a:lnTo>
                  <a:pt x="2876104" y="0"/>
                </a:lnTo>
                <a:lnTo>
                  <a:pt x="2880015" y="0"/>
                </a:lnTo>
                <a:lnTo>
                  <a:pt x="2890476" y="0"/>
                </a:lnTo>
                <a:lnTo>
                  <a:pt x="2901212" y="0"/>
                </a:lnTo>
                <a:lnTo>
                  <a:pt x="2902980" y="0"/>
                </a:lnTo>
                <a:lnTo>
                  <a:pt x="2910400" y="0"/>
                </a:lnTo>
                <a:lnTo>
                  <a:pt x="2912505" y="0"/>
                </a:lnTo>
                <a:lnTo>
                  <a:pt x="2918562" y="0"/>
                </a:lnTo>
                <a:lnTo>
                  <a:pt x="2925982" y="0"/>
                </a:lnTo>
                <a:lnTo>
                  <a:pt x="2928088" y="0"/>
                </a:lnTo>
                <a:lnTo>
                  <a:pt x="2939759" y="0"/>
                </a:lnTo>
                <a:lnTo>
                  <a:pt x="2947179" y="0"/>
                </a:lnTo>
                <a:lnTo>
                  <a:pt x="2958472" y="0"/>
                </a:lnTo>
                <a:lnTo>
                  <a:pt x="2959683" y="0"/>
                </a:lnTo>
                <a:lnTo>
                  <a:pt x="2969208" y="0"/>
                </a:lnTo>
                <a:lnTo>
                  <a:pt x="2974055" y="0"/>
                </a:lnTo>
                <a:lnTo>
                  <a:pt x="2975265" y="0"/>
                </a:lnTo>
                <a:lnTo>
                  <a:pt x="2984791" y="0"/>
                </a:lnTo>
                <a:lnTo>
                  <a:pt x="2996462" y="0"/>
                </a:lnTo>
                <a:lnTo>
                  <a:pt x="3007755" y="0"/>
                </a:lnTo>
                <a:lnTo>
                  <a:pt x="3015175" y="0"/>
                </a:lnTo>
                <a:lnTo>
                  <a:pt x="3023338" y="0"/>
                </a:lnTo>
                <a:lnTo>
                  <a:pt x="3030758" y="0"/>
                </a:lnTo>
                <a:lnTo>
                  <a:pt x="3032863" y="0"/>
                </a:lnTo>
                <a:lnTo>
                  <a:pt x="3064458" y="0"/>
                </a:lnTo>
                <a:lnTo>
                  <a:pt x="3078830" y="0"/>
                </a:lnTo>
                <a:lnTo>
                  <a:pt x="3080041" y="0"/>
                </a:lnTo>
                <a:lnTo>
                  <a:pt x="3089566" y="0"/>
                </a:lnTo>
                <a:lnTo>
                  <a:pt x="3128113" y="0"/>
                </a:lnTo>
                <a:lnTo>
                  <a:pt x="3135533" y="0"/>
                </a:lnTo>
                <a:lnTo>
                  <a:pt x="3160154" y="0"/>
                </a:lnTo>
                <a:lnTo>
                  <a:pt x="3184816" y="0"/>
                </a:lnTo>
                <a:lnTo>
                  <a:pt x="3206121" y="0"/>
                </a:lnTo>
                <a:lnTo>
                  <a:pt x="3216857" y="0"/>
                </a:lnTo>
                <a:lnTo>
                  <a:pt x="3255404" y="0"/>
                </a:lnTo>
                <a:lnTo>
                  <a:pt x="3262824" y="0"/>
                </a:lnTo>
                <a:lnTo>
                  <a:pt x="3280512" y="0"/>
                </a:lnTo>
                <a:lnTo>
                  <a:pt x="3312107" y="0"/>
                </a:lnTo>
                <a:lnTo>
                  <a:pt x="3326479" y="0"/>
                </a:lnTo>
                <a:lnTo>
                  <a:pt x="3337215" y="0"/>
                </a:lnTo>
                <a:lnTo>
                  <a:pt x="3369705" y="0"/>
                </a:lnTo>
                <a:lnTo>
                  <a:pt x="3375762" y="0"/>
                </a:lnTo>
                <a:lnTo>
                  <a:pt x="3383182" y="0"/>
                </a:lnTo>
                <a:lnTo>
                  <a:pt x="3415672" y="0"/>
                </a:lnTo>
                <a:lnTo>
                  <a:pt x="3426408" y="0"/>
                </a:lnTo>
                <a:lnTo>
                  <a:pt x="3432465" y="0"/>
                </a:lnTo>
                <a:lnTo>
                  <a:pt x="3448050" y="0"/>
                </a:lnTo>
                <a:lnTo>
                  <a:pt x="3464955" y="0"/>
                </a:lnTo>
                <a:lnTo>
                  <a:pt x="3472375" y="0"/>
                </a:lnTo>
                <a:lnTo>
                  <a:pt x="3490063" y="0"/>
                </a:lnTo>
                <a:lnTo>
                  <a:pt x="3494017" y="0"/>
                </a:lnTo>
                <a:lnTo>
                  <a:pt x="3504753" y="0"/>
                </a:lnTo>
                <a:lnTo>
                  <a:pt x="3521658" y="0"/>
                </a:lnTo>
                <a:lnTo>
                  <a:pt x="3536030" y="0"/>
                </a:lnTo>
                <a:lnTo>
                  <a:pt x="3543300" y="0"/>
                </a:lnTo>
                <a:lnTo>
                  <a:pt x="3546766" y="0"/>
                </a:lnTo>
                <a:lnTo>
                  <a:pt x="3550720" y="0"/>
                </a:lnTo>
                <a:lnTo>
                  <a:pt x="3568408" y="0"/>
                </a:lnTo>
                <a:lnTo>
                  <a:pt x="3585313" y="0"/>
                </a:lnTo>
                <a:lnTo>
                  <a:pt x="3592733" y="0"/>
                </a:lnTo>
                <a:lnTo>
                  <a:pt x="3600003" y="0"/>
                </a:lnTo>
                <a:lnTo>
                  <a:pt x="3614375" y="0"/>
                </a:lnTo>
                <a:lnTo>
                  <a:pt x="3625111" y="0"/>
                </a:lnTo>
                <a:lnTo>
                  <a:pt x="3642016" y="0"/>
                </a:lnTo>
                <a:lnTo>
                  <a:pt x="3657601" y="0"/>
                </a:lnTo>
                <a:lnTo>
                  <a:pt x="3663658" y="0"/>
                </a:lnTo>
                <a:lnTo>
                  <a:pt x="3671078" y="0"/>
                </a:lnTo>
                <a:lnTo>
                  <a:pt x="3703568" y="0"/>
                </a:lnTo>
                <a:lnTo>
                  <a:pt x="3714304" y="0"/>
                </a:lnTo>
                <a:lnTo>
                  <a:pt x="3720361" y="0"/>
                </a:lnTo>
                <a:lnTo>
                  <a:pt x="3752851" y="0"/>
                </a:lnTo>
                <a:lnTo>
                  <a:pt x="3760271" y="0"/>
                </a:lnTo>
                <a:lnTo>
                  <a:pt x="3777959" y="0"/>
                </a:lnTo>
                <a:lnTo>
                  <a:pt x="3809554" y="0"/>
                </a:lnTo>
                <a:lnTo>
                  <a:pt x="3823926" y="0"/>
                </a:lnTo>
                <a:lnTo>
                  <a:pt x="3834662" y="0"/>
                </a:lnTo>
                <a:lnTo>
                  <a:pt x="3873209" y="0"/>
                </a:lnTo>
                <a:lnTo>
                  <a:pt x="3880629" y="0"/>
                </a:lnTo>
                <a:lnTo>
                  <a:pt x="3905250" y="0"/>
                </a:lnTo>
                <a:lnTo>
                  <a:pt x="3929912" y="0"/>
                </a:lnTo>
                <a:lnTo>
                  <a:pt x="3951217" y="0"/>
                </a:lnTo>
                <a:lnTo>
                  <a:pt x="3961953" y="0"/>
                </a:lnTo>
                <a:lnTo>
                  <a:pt x="4000500" y="0"/>
                </a:lnTo>
                <a:lnTo>
                  <a:pt x="4007920" y="0"/>
                </a:lnTo>
                <a:lnTo>
                  <a:pt x="4025608" y="0"/>
                </a:lnTo>
                <a:lnTo>
                  <a:pt x="4057203" y="0"/>
                </a:lnTo>
                <a:lnTo>
                  <a:pt x="4071575" y="0"/>
                </a:lnTo>
                <a:lnTo>
                  <a:pt x="4082311" y="0"/>
                </a:lnTo>
                <a:lnTo>
                  <a:pt x="4093604" y="0"/>
                </a:lnTo>
                <a:lnTo>
                  <a:pt x="4114801" y="0"/>
                </a:lnTo>
                <a:lnTo>
                  <a:pt x="4120858" y="0"/>
                </a:lnTo>
                <a:lnTo>
                  <a:pt x="4128278" y="0"/>
                </a:lnTo>
                <a:lnTo>
                  <a:pt x="4139571" y="0"/>
                </a:lnTo>
                <a:lnTo>
                  <a:pt x="4150307" y="0"/>
                </a:lnTo>
                <a:lnTo>
                  <a:pt x="4160768" y="0"/>
                </a:lnTo>
                <a:lnTo>
                  <a:pt x="4171504" y="0"/>
                </a:lnTo>
                <a:lnTo>
                  <a:pt x="4177561" y="0"/>
                </a:lnTo>
                <a:lnTo>
                  <a:pt x="4188854" y="0"/>
                </a:lnTo>
                <a:lnTo>
                  <a:pt x="4196274" y="0"/>
                </a:lnTo>
                <a:lnTo>
                  <a:pt x="4210051" y="0"/>
                </a:lnTo>
                <a:lnTo>
                  <a:pt x="4213962" y="0"/>
                </a:lnTo>
                <a:lnTo>
                  <a:pt x="4217471" y="0"/>
                </a:lnTo>
                <a:lnTo>
                  <a:pt x="4235159" y="0"/>
                </a:lnTo>
                <a:lnTo>
                  <a:pt x="4245557" y="0"/>
                </a:lnTo>
                <a:lnTo>
                  <a:pt x="4259929" y="0"/>
                </a:lnTo>
                <a:lnTo>
                  <a:pt x="4266754" y="0"/>
                </a:lnTo>
                <a:lnTo>
                  <a:pt x="4270665" y="0"/>
                </a:lnTo>
                <a:lnTo>
                  <a:pt x="4281126" y="0"/>
                </a:lnTo>
                <a:lnTo>
                  <a:pt x="4291862" y="0"/>
                </a:lnTo>
                <a:lnTo>
                  <a:pt x="4303155" y="0"/>
                </a:lnTo>
                <a:lnTo>
                  <a:pt x="4309212" y="0"/>
                </a:lnTo>
                <a:lnTo>
                  <a:pt x="4316632" y="0"/>
                </a:lnTo>
                <a:lnTo>
                  <a:pt x="4330409" y="0"/>
                </a:lnTo>
                <a:lnTo>
                  <a:pt x="4337829" y="0"/>
                </a:lnTo>
                <a:lnTo>
                  <a:pt x="4349122" y="0"/>
                </a:lnTo>
                <a:lnTo>
                  <a:pt x="4359858" y="0"/>
                </a:lnTo>
                <a:lnTo>
                  <a:pt x="4365915" y="0"/>
                </a:lnTo>
                <a:lnTo>
                  <a:pt x="4387112" y="0"/>
                </a:lnTo>
                <a:lnTo>
                  <a:pt x="4398405" y="0"/>
                </a:lnTo>
                <a:lnTo>
                  <a:pt x="4405825" y="0"/>
                </a:lnTo>
                <a:lnTo>
                  <a:pt x="4423513" y="0"/>
                </a:lnTo>
                <a:lnTo>
                  <a:pt x="4455108" y="0"/>
                </a:lnTo>
                <a:lnTo>
                  <a:pt x="4469480" y="0"/>
                </a:lnTo>
                <a:lnTo>
                  <a:pt x="4480216" y="0"/>
                </a:lnTo>
                <a:lnTo>
                  <a:pt x="4518763" y="0"/>
                </a:lnTo>
                <a:lnTo>
                  <a:pt x="4526183" y="0"/>
                </a:lnTo>
                <a:lnTo>
                  <a:pt x="4550804" y="0"/>
                </a:lnTo>
                <a:lnTo>
                  <a:pt x="4575466" y="0"/>
                </a:lnTo>
                <a:lnTo>
                  <a:pt x="4596771" y="0"/>
                </a:lnTo>
                <a:lnTo>
                  <a:pt x="4607507" y="0"/>
                </a:lnTo>
                <a:lnTo>
                  <a:pt x="4646054" y="0"/>
                </a:lnTo>
                <a:lnTo>
                  <a:pt x="4653474" y="0"/>
                </a:lnTo>
                <a:lnTo>
                  <a:pt x="4671162" y="0"/>
                </a:lnTo>
                <a:lnTo>
                  <a:pt x="4702757" y="0"/>
                </a:lnTo>
                <a:lnTo>
                  <a:pt x="4717129" y="0"/>
                </a:lnTo>
                <a:lnTo>
                  <a:pt x="4727865" y="0"/>
                </a:lnTo>
                <a:lnTo>
                  <a:pt x="4760355" y="0"/>
                </a:lnTo>
                <a:lnTo>
                  <a:pt x="4766412" y="0"/>
                </a:lnTo>
                <a:lnTo>
                  <a:pt x="4773832" y="0"/>
                </a:lnTo>
                <a:lnTo>
                  <a:pt x="4806322" y="0"/>
                </a:lnTo>
                <a:lnTo>
                  <a:pt x="4817058" y="0"/>
                </a:lnTo>
                <a:lnTo>
                  <a:pt x="4823115" y="0"/>
                </a:lnTo>
                <a:lnTo>
                  <a:pt x="4855605" y="0"/>
                </a:lnTo>
                <a:lnTo>
                  <a:pt x="4863025" y="0"/>
                </a:lnTo>
                <a:lnTo>
                  <a:pt x="4880713" y="0"/>
                </a:lnTo>
                <a:lnTo>
                  <a:pt x="4912308" y="0"/>
                </a:lnTo>
                <a:lnTo>
                  <a:pt x="4926680" y="0"/>
                </a:lnTo>
                <a:lnTo>
                  <a:pt x="4937416" y="0"/>
                </a:lnTo>
                <a:lnTo>
                  <a:pt x="4975963" y="0"/>
                </a:lnTo>
                <a:lnTo>
                  <a:pt x="4983383" y="0"/>
                </a:lnTo>
                <a:lnTo>
                  <a:pt x="5032666" y="0"/>
                </a:lnTo>
                <a:lnTo>
                  <a:pt x="4927891" y="419100"/>
                </a:lnTo>
                <a:lnTo>
                  <a:pt x="4878608" y="419100"/>
                </a:lnTo>
                <a:lnTo>
                  <a:pt x="4871188" y="419100"/>
                </a:lnTo>
                <a:lnTo>
                  <a:pt x="4832641" y="419100"/>
                </a:lnTo>
                <a:lnTo>
                  <a:pt x="4821905" y="419100"/>
                </a:lnTo>
                <a:lnTo>
                  <a:pt x="4807533" y="419100"/>
                </a:lnTo>
                <a:lnTo>
                  <a:pt x="4775938" y="419100"/>
                </a:lnTo>
                <a:lnTo>
                  <a:pt x="4758250" y="419100"/>
                </a:lnTo>
                <a:lnTo>
                  <a:pt x="4750830" y="419100"/>
                </a:lnTo>
                <a:lnTo>
                  <a:pt x="4718340" y="419100"/>
                </a:lnTo>
                <a:lnTo>
                  <a:pt x="4712283" y="419100"/>
                </a:lnTo>
                <a:lnTo>
                  <a:pt x="4701547" y="419100"/>
                </a:lnTo>
                <a:lnTo>
                  <a:pt x="4669057" y="419100"/>
                </a:lnTo>
                <a:lnTo>
                  <a:pt x="4661637" y="419100"/>
                </a:lnTo>
                <a:lnTo>
                  <a:pt x="4655580" y="419100"/>
                </a:lnTo>
                <a:lnTo>
                  <a:pt x="4623090" y="419100"/>
                </a:lnTo>
                <a:lnTo>
                  <a:pt x="4612354" y="419100"/>
                </a:lnTo>
                <a:lnTo>
                  <a:pt x="4597982" y="419100"/>
                </a:lnTo>
                <a:lnTo>
                  <a:pt x="4566387" y="419100"/>
                </a:lnTo>
                <a:lnTo>
                  <a:pt x="4548699" y="419100"/>
                </a:lnTo>
                <a:lnTo>
                  <a:pt x="4541279" y="419100"/>
                </a:lnTo>
                <a:lnTo>
                  <a:pt x="4502732" y="419100"/>
                </a:lnTo>
                <a:lnTo>
                  <a:pt x="4491996" y="419100"/>
                </a:lnTo>
                <a:lnTo>
                  <a:pt x="4470691" y="419100"/>
                </a:lnTo>
                <a:lnTo>
                  <a:pt x="4446029" y="419100"/>
                </a:lnTo>
                <a:lnTo>
                  <a:pt x="4421408" y="419100"/>
                </a:lnTo>
                <a:lnTo>
                  <a:pt x="4413988" y="419100"/>
                </a:lnTo>
                <a:lnTo>
                  <a:pt x="4375441" y="419100"/>
                </a:lnTo>
                <a:lnTo>
                  <a:pt x="4364705" y="419100"/>
                </a:lnTo>
                <a:lnTo>
                  <a:pt x="4350333" y="419100"/>
                </a:lnTo>
                <a:lnTo>
                  <a:pt x="4318738" y="419100"/>
                </a:lnTo>
                <a:lnTo>
                  <a:pt x="4301050" y="419100"/>
                </a:lnTo>
                <a:lnTo>
                  <a:pt x="4293630" y="419100"/>
                </a:lnTo>
                <a:lnTo>
                  <a:pt x="4282337" y="419100"/>
                </a:lnTo>
                <a:lnTo>
                  <a:pt x="4261140" y="419100"/>
                </a:lnTo>
                <a:lnTo>
                  <a:pt x="4255083" y="419100"/>
                </a:lnTo>
                <a:lnTo>
                  <a:pt x="4244347" y="419100"/>
                </a:lnTo>
                <a:lnTo>
                  <a:pt x="4233054" y="419100"/>
                </a:lnTo>
                <a:lnTo>
                  <a:pt x="4225634" y="419100"/>
                </a:lnTo>
                <a:lnTo>
                  <a:pt x="4211857" y="419100"/>
                </a:lnTo>
                <a:lnTo>
                  <a:pt x="4204437" y="419100"/>
                </a:lnTo>
                <a:lnTo>
                  <a:pt x="4198380" y="419100"/>
                </a:lnTo>
                <a:lnTo>
                  <a:pt x="4187087" y="419100"/>
                </a:lnTo>
                <a:lnTo>
                  <a:pt x="4176351" y="419100"/>
                </a:lnTo>
                <a:lnTo>
                  <a:pt x="4165890" y="419100"/>
                </a:lnTo>
                <a:lnTo>
                  <a:pt x="4161979" y="419100"/>
                </a:lnTo>
                <a:lnTo>
                  <a:pt x="4155154" y="419100"/>
                </a:lnTo>
                <a:lnTo>
                  <a:pt x="4140782" y="419100"/>
                </a:lnTo>
                <a:lnTo>
                  <a:pt x="4130384" y="419100"/>
                </a:lnTo>
                <a:lnTo>
                  <a:pt x="4112696" y="419100"/>
                </a:lnTo>
                <a:lnTo>
                  <a:pt x="4109187" y="419100"/>
                </a:lnTo>
                <a:lnTo>
                  <a:pt x="4105276" y="419100"/>
                </a:lnTo>
                <a:lnTo>
                  <a:pt x="4091499" y="419100"/>
                </a:lnTo>
                <a:lnTo>
                  <a:pt x="4084079" y="419100"/>
                </a:lnTo>
                <a:lnTo>
                  <a:pt x="4072786" y="419100"/>
                </a:lnTo>
                <a:lnTo>
                  <a:pt x="4066729" y="419100"/>
                </a:lnTo>
                <a:lnTo>
                  <a:pt x="4055993" y="419100"/>
                </a:lnTo>
                <a:lnTo>
                  <a:pt x="4045532" y="419100"/>
                </a:lnTo>
                <a:lnTo>
                  <a:pt x="4034796" y="419100"/>
                </a:lnTo>
                <a:lnTo>
                  <a:pt x="4023503" y="419100"/>
                </a:lnTo>
                <a:lnTo>
                  <a:pt x="4016083" y="419100"/>
                </a:lnTo>
                <a:lnTo>
                  <a:pt x="4010026" y="419100"/>
                </a:lnTo>
                <a:lnTo>
                  <a:pt x="3988829" y="419100"/>
                </a:lnTo>
                <a:lnTo>
                  <a:pt x="3977536" y="419100"/>
                </a:lnTo>
                <a:lnTo>
                  <a:pt x="3966800" y="419100"/>
                </a:lnTo>
                <a:lnTo>
                  <a:pt x="3952428" y="419100"/>
                </a:lnTo>
                <a:lnTo>
                  <a:pt x="3920833" y="419100"/>
                </a:lnTo>
                <a:lnTo>
                  <a:pt x="3903145" y="419100"/>
                </a:lnTo>
                <a:lnTo>
                  <a:pt x="3895725" y="419100"/>
                </a:lnTo>
                <a:lnTo>
                  <a:pt x="3857178" y="419100"/>
                </a:lnTo>
                <a:lnTo>
                  <a:pt x="3846442" y="419100"/>
                </a:lnTo>
                <a:lnTo>
                  <a:pt x="3825137" y="419100"/>
                </a:lnTo>
                <a:lnTo>
                  <a:pt x="3800475" y="419100"/>
                </a:lnTo>
                <a:lnTo>
                  <a:pt x="3775854" y="419100"/>
                </a:lnTo>
                <a:lnTo>
                  <a:pt x="3768434" y="419100"/>
                </a:lnTo>
                <a:lnTo>
                  <a:pt x="3729887" y="419100"/>
                </a:lnTo>
                <a:lnTo>
                  <a:pt x="3719151" y="419100"/>
                </a:lnTo>
                <a:lnTo>
                  <a:pt x="3704779" y="419100"/>
                </a:lnTo>
                <a:lnTo>
                  <a:pt x="3673184" y="419100"/>
                </a:lnTo>
                <a:lnTo>
                  <a:pt x="3655496" y="419100"/>
                </a:lnTo>
                <a:lnTo>
                  <a:pt x="3648076" y="419100"/>
                </a:lnTo>
                <a:lnTo>
                  <a:pt x="3615586" y="419100"/>
                </a:lnTo>
                <a:lnTo>
                  <a:pt x="3609529" y="419100"/>
                </a:lnTo>
                <a:lnTo>
                  <a:pt x="3598793" y="419100"/>
                </a:lnTo>
                <a:lnTo>
                  <a:pt x="3566303" y="419100"/>
                </a:lnTo>
                <a:lnTo>
                  <a:pt x="3558883" y="419100"/>
                </a:lnTo>
                <a:lnTo>
                  <a:pt x="3552826" y="419100"/>
                </a:lnTo>
                <a:lnTo>
                  <a:pt x="3537241" y="419100"/>
                </a:lnTo>
                <a:lnTo>
                  <a:pt x="3520336" y="419100"/>
                </a:lnTo>
                <a:lnTo>
                  <a:pt x="3509600" y="419100"/>
                </a:lnTo>
                <a:lnTo>
                  <a:pt x="3495228" y="419100"/>
                </a:lnTo>
                <a:lnTo>
                  <a:pt x="3487958" y="419100"/>
                </a:lnTo>
                <a:lnTo>
                  <a:pt x="3480538" y="419100"/>
                </a:lnTo>
                <a:lnTo>
                  <a:pt x="3463633" y="419100"/>
                </a:lnTo>
                <a:lnTo>
                  <a:pt x="3445945" y="419100"/>
                </a:lnTo>
                <a:lnTo>
                  <a:pt x="3441991" y="419100"/>
                </a:lnTo>
                <a:lnTo>
                  <a:pt x="3438525" y="419100"/>
                </a:lnTo>
                <a:lnTo>
                  <a:pt x="3431255" y="419100"/>
                </a:lnTo>
                <a:lnTo>
                  <a:pt x="3416883" y="419100"/>
                </a:lnTo>
                <a:lnTo>
                  <a:pt x="3399978" y="419100"/>
                </a:lnTo>
                <a:lnTo>
                  <a:pt x="3389242" y="419100"/>
                </a:lnTo>
                <a:lnTo>
                  <a:pt x="3385288" y="419100"/>
                </a:lnTo>
                <a:lnTo>
                  <a:pt x="3367600" y="419100"/>
                </a:lnTo>
                <a:lnTo>
                  <a:pt x="3360180" y="419100"/>
                </a:lnTo>
                <a:lnTo>
                  <a:pt x="3343275" y="419100"/>
                </a:lnTo>
                <a:lnTo>
                  <a:pt x="3327690" y="419100"/>
                </a:lnTo>
                <a:lnTo>
                  <a:pt x="3321633" y="419100"/>
                </a:lnTo>
                <a:lnTo>
                  <a:pt x="3310897" y="419100"/>
                </a:lnTo>
                <a:lnTo>
                  <a:pt x="3278407" y="419100"/>
                </a:lnTo>
                <a:lnTo>
                  <a:pt x="3270987" y="419100"/>
                </a:lnTo>
                <a:lnTo>
                  <a:pt x="3264930" y="419100"/>
                </a:lnTo>
                <a:lnTo>
                  <a:pt x="3232440" y="419100"/>
                </a:lnTo>
                <a:lnTo>
                  <a:pt x="3221704" y="419100"/>
                </a:lnTo>
                <a:lnTo>
                  <a:pt x="3207332" y="419100"/>
                </a:lnTo>
                <a:lnTo>
                  <a:pt x="3175737" y="419100"/>
                </a:lnTo>
                <a:lnTo>
                  <a:pt x="3158049" y="419100"/>
                </a:lnTo>
                <a:lnTo>
                  <a:pt x="3150629" y="419100"/>
                </a:lnTo>
                <a:lnTo>
                  <a:pt x="3112082" y="419100"/>
                </a:lnTo>
                <a:lnTo>
                  <a:pt x="3101346" y="419100"/>
                </a:lnTo>
                <a:lnTo>
                  <a:pt x="3080041" y="419100"/>
                </a:lnTo>
                <a:lnTo>
                  <a:pt x="3055379" y="419100"/>
                </a:lnTo>
                <a:lnTo>
                  <a:pt x="3030758" y="419100"/>
                </a:lnTo>
                <a:lnTo>
                  <a:pt x="3023338" y="419100"/>
                </a:lnTo>
                <a:lnTo>
                  <a:pt x="2984791" y="419100"/>
                </a:lnTo>
                <a:lnTo>
                  <a:pt x="2975266" y="419100"/>
                </a:lnTo>
                <a:lnTo>
                  <a:pt x="2974055" y="419100"/>
                </a:lnTo>
                <a:lnTo>
                  <a:pt x="2959683" y="419100"/>
                </a:lnTo>
                <a:lnTo>
                  <a:pt x="2928088" y="419100"/>
                </a:lnTo>
                <a:lnTo>
                  <a:pt x="2925983" y="419100"/>
                </a:lnTo>
                <a:lnTo>
                  <a:pt x="2918563" y="419100"/>
                </a:lnTo>
                <a:lnTo>
                  <a:pt x="2910400" y="419100"/>
                </a:lnTo>
                <a:lnTo>
                  <a:pt x="2902980" y="419100"/>
                </a:lnTo>
                <a:lnTo>
                  <a:pt x="2891687" y="419100"/>
                </a:lnTo>
                <a:lnTo>
                  <a:pt x="2880016" y="419100"/>
                </a:lnTo>
                <a:lnTo>
                  <a:pt x="2870490" y="419100"/>
                </a:lnTo>
                <a:lnTo>
                  <a:pt x="2869280" y="419100"/>
                </a:lnTo>
                <a:lnTo>
                  <a:pt x="2864433" y="419100"/>
                </a:lnTo>
                <a:lnTo>
                  <a:pt x="2854908" y="419100"/>
                </a:lnTo>
                <a:lnTo>
                  <a:pt x="2853697" y="419100"/>
                </a:lnTo>
                <a:lnTo>
                  <a:pt x="2842404" y="419100"/>
                </a:lnTo>
                <a:lnTo>
                  <a:pt x="2834984" y="419100"/>
                </a:lnTo>
                <a:lnTo>
                  <a:pt x="2823313" y="419100"/>
                </a:lnTo>
                <a:lnTo>
                  <a:pt x="2821207" y="419100"/>
                </a:lnTo>
                <a:lnTo>
                  <a:pt x="2813787" y="419100"/>
                </a:lnTo>
                <a:lnTo>
                  <a:pt x="2807730" y="419100"/>
                </a:lnTo>
                <a:lnTo>
                  <a:pt x="2805625" y="419100"/>
                </a:lnTo>
                <a:lnTo>
                  <a:pt x="2798205" y="419100"/>
                </a:lnTo>
                <a:lnTo>
                  <a:pt x="2796437" y="419100"/>
                </a:lnTo>
                <a:lnTo>
                  <a:pt x="2785701" y="419100"/>
                </a:lnTo>
                <a:lnTo>
                  <a:pt x="2775240" y="419100"/>
                </a:lnTo>
                <a:lnTo>
                  <a:pt x="2771329" y="419100"/>
                </a:lnTo>
                <a:lnTo>
                  <a:pt x="2765715" y="419100"/>
                </a:lnTo>
                <a:lnTo>
                  <a:pt x="2764504" y="419100"/>
                </a:lnTo>
                <a:lnTo>
                  <a:pt x="2759658" y="419100"/>
                </a:lnTo>
                <a:lnTo>
                  <a:pt x="2750132" y="419100"/>
                </a:lnTo>
                <a:lnTo>
                  <a:pt x="2748922" y="419100"/>
                </a:lnTo>
                <a:lnTo>
                  <a:pt x="2739734" y="419100"/>
                </a:lnTo>
                <a:lnTo>
                  <a:pt x="2722046" y="419100"/>
                </a:lnTo>
                <a:lnTo>
                  <a:pt x="2718537" y="419100"/>
                </a:lnTo>
                <a:lnTo>
                  <a:pt x="2716432" y="419100"/>
                </a:lnTo>
                <a:lnTo>
                  <a:pt x="2714626" y="419100"/>
                </a:lnTo>
                <a:lnTo>
                  <a:pt x="2709012" y="419100"/>
                </a:lnTo>
                <a:lnTo>
                  <a:pt x="2702955" y="419100"/>
                </a:lnTo>
                <a:lnTo>
                  <a:pt x="2700849" y="419100"/>
                </a:lnTo>
                <a:lnTo>
                  <a:pt x="2693429" y="419100"/>
                </a:lnTo>
                <a:lnTo>
                  <a:pt x="2682136" y="419100"/>
                </a:lnTo>
                <a:lnTo>
                  <a:pt x="2676079" y="419100"/>
                </a:lnTo>
                <a:lnTo>
                  <a:pt x="2670465" y="419100"/>
                </a:lnTo>
                <a:lnTo>
                  <a:pt x="2665343" y="419100"/>
                </a:lnTo>
                <a:lnTo>
                  <a:pt x="2659729" y="419100"/>
                </a:lnTo>
                <a:lnTo>
                  <a:pt x="2654882" y="419100"/>
                </a:lnTo>
                <a:lnTo>
                  <a:pt x="2645357" y="419100"/>
                </a:lnTo>
                <a:lnTo>
                  <a:pt x="2644146" y="419100"/>
                </a:lnTo>
                <a:lnTo>
                  <a:pt x="2632853" y="419100"/>
                </a:lnTo>
                <a:lnTo>
                  <a:pt x="2625433" y="419100"/>
                </a:lnTo>
                <a:lnTo>
                  <a:pt x="2619376" y="419100"/>
                </a:lnTo>
                <a:lnTo>
                  <a:pt x="2613762" y="419100"/>
                </a:lnTo>
                <a:lnTo>
                  <a:pt x="2598179" y="419100"/>
                </a:lnTo>
                <a:lnTo>
                  <a:pt x="2596074" y="419100"/>
                </a:lnTo>
                <a:lnTo>
                  <a:pt x="2588654" y="419100"/>
                </a:lnTo>
                <a:lnTo>
                  <a:pt x="2586886" y="419100"/>
                </a:lnTo>
                <a:lnTo>
                  <a:pt x="2576150" y="419100"/>
                </a:lnTo>
                <a:lnTo>
                  <a:pt x="2561778" y="419100"/>
                </a:lnTo>
                <a:lnTo>
                  <a:pt x="2550107" y="419100"/>
                </a:lnTo>
                <a:lnTo>
                  <a:pt x="2539371" y="419100"/>
                </a:lnTo>
                <a:lnTo>
                  <a:pt x="2530183" y="419100"/>
                </a:lnTo>
                <a:lnTo>
                  <a:pt x="2518066" y="419100"/>
                </a:lnTo>
                <a:lnTo>
                  <a:pt x="2512495" y="419100"/>
                </a:lnTo>
                <a:lnTo>
                  <a:pt x="2505075" y="419100"/>
                </a:lnTo>
                <a:lnTo>
                  <a:pt x="2493404" y="419100"/>
                </a:lnTo>
                <a:lnTo>
                  <a:pt x="2468783" y="419100"/>
                </a:lnTo>
                <a:lnTo>
                  <a:pt x="2466528" y="419100"/>
                </a:lnTo>
                <a:lnTo>
                  <a:pt x="2461363" y="419100"/>
                </a:lnTo>
                <a:lnTo>
                  <a:pt x="2455792" y="419100"/>
                </a:lnTo>
                <a:lnTo>
                  <a:pt x="2434487" y="419100"/>
                </a:lnTo>
                <a:lnTo>
                  <a:pt x="2422816" y="419100"/>
                </a:lnTo>
                <a:lnTo>
                  <a:pt x="2412080" y="419100"/>
                </a:lnTo>
                <a:lnTo>
                  <a:pt x="2409825" y="419100"/>
                </a:lnTo>
                <a:lnTo>
                  <a:pt x="2397708" y="419100"/>
                </a:lnTo>
                <a:lnTo>
                  <a:pt x="2385204" y="419100"/>
                </a:lnTo>
                <a:lnTo>
                  <a:pt x="2377784" y="419100"/>
                </a:lnTo>
                <a:lnTo>
                  <a:pt x="2366113" y="419100"/>
                </a:lnTo>
                <a:lnTo>
                  <a:pt x="2348425" y="419100"/>
                </a:lnTo>
                <a:lnTo>
                  <a:pt x="2341005" y="419100"/>
                </a:lnTo>
                <a:lnTo>
                  <a:pt x="2339237" y="419100"/>
                </a:lnTo>
                <a:lnTo>
                  <a:pt x="2329712" y="419100"/>
                </a:lnTo>
                <a:lnTo>
                  <a:pt x="2328501" y="419100"/>
                </a:lnTo>
                <a:lnTo>
                  <a:pt x="2314129" y="419100"/>
                </a:lnTo>
                <a:lnTo>
                  <a:pt x="2308515" y="419100"/>
                </a:lnTo>
                <a:lnTo>
                  <a:pt x="2302458" y="419100"/>
                </a:lnTo>
                <a:lnTo>
                  <a:pt x="2291722" y="419100"/>
                </a:lnTo>
                <a:lnTo>
                  <a:pt x="2282534" y="419100"/>
                </a:lnTo>
                <a:lnTo>
                  <a:pt x="2280429" y="419100"/>
                </a:lnTo>
                <a:lnTo>
                  <a:pt x="2273009" y="419100"/>
                </a:lnTo>
                <a:lnTo>
                  <a:pt x="2264846" y="419100"/>
                </a:lnTo>
                <a:lnTo>
                  <a:pt x="2259232" y="419100"/>
                </a:lnTo>
                <a:lnTo>
                  <a:pt x="2257426" y="419100"/>
                </a:lnTo>
                <a:lnTo>
                  <a:pt x="2251812" y="419100"/>
                </a:lnTo>
                <a:lnTo>
                  <a:pt x="2245755" y="419100"/>
                </a:lnTo>
                <a:lnTo>
                  <a:pt x="2234462" y="419100"/>
                </a:lnTo>
                <a:lnTo>
                  <a:pt x="2224936" y="419100"/>
                </a:lnTo>
                <a:lnTo>
                  <a:pt x="2223726" y="419100"/>
                </a:lnTo>
                <a:lnTo>
                  <a:pt x="2218879" y="419100"/>
                </a:lnTo>
                <a:lnTo>
                  <a:pt x="2213265" y="419100"/>
                </a:lnTo>
                <a:lnTo>
                  <a:pt x="2209354" y="419100"/>
                </a:lnTo>
                <a:lnTo>
                  <a:pt x="2208143" y="419100"/>
                </a:lnTo>
                <a:lnTo>
                  <a:pt x="2202529" y="419100"/>
                </a:lnTo>
                <a:lnTo>
                  <a:pt x="2188157" y="419100"/>
                </a:lnTo>
                <a:lnTo>
                  <a:pt x="2177759" y="419100"/>
                </a:lnTo>
                <a:lnTo>
                  <a:pt x="2175653" y="419100"/>
                </a:lnTo>
                <a:lnTo>
                  <a:pt x="2168233" y="419100"/>
                </a:lnTo>
                <a:lnTo>
                  <a:pt x="2162176" y="419100"/>
                </a:lnTo>
                <a:lnTo>
                  <a:pt x="2160071" y="419100"/>
                </a:lnTo>
                <a:lnTo>
                  <a:pt x="2156562" y="419100"/>
                </a:lnTo>
                <a:lnTo>
                  <a:pt x="2152651" y="419100"/>
                </a:lnTo>
                <a:lnTo>
                  <a:pt x="2138874" y="419100"/>
                </a:lnTo>
                <a:lnTo>
                  <a:pt x="2131454" y="419100"/>
                </a:lnTo>
                <a:lnTo>
                  <a:pt x="2129686" y="419100"/>
                </a:lnTo>
                <a:lnTo>
                  <a:pt x="2120161" y="419100"/>
                </a:lnTo>
                <a:lnTo>
                  <a:pt x="2118950" y="419100"/>
                </a:lnTo>
                <a:lnTo>
                  <a:pt x="2114104" y="419100"/>
                </a:lnTo>
                <a:lnTo>
                  <a:pt x="2104578" y="419100"/>
                </a:lnTo>
                <a:lnTo>
                  <a:pt x="2103368" y="419100"/>
                </a:lnTo>
                <a:lnTo>
                  <a:pt x="2092907" y="419100"/>
                </a:lnTo>
                <a:lnTo>
                  <a:pt x="2082171" y="419100"/>
                </a:lnTo>
                <a:lnTo>
                  <a:pt x="2072983" y="419100"/>
                </a:lnTo>
                <a:lnTo>
                  <a:pt x="2070878" y="419100"/>
                </a:lnTo>
                <a:lnTo>
                  <a:pt x="2063458" y="419100"/>
                </a:lnTo>
                <a:lnTo>
                  <a:pt x="2057401" y="419100"/>
                </a:lnTo>
                <a:lnTo>
                  <a:pt x="2055295" y="419100"/>
                </a:lnTo>
                <a:lnTo>
                  <a:pt x="2047875" y="419100"/>
                </a:lnTo>
                <a:lnTo>
                  <a:pt x="2036204" y="419100"/>
                </a:lnTo>
                <a:lnTo>
                  <a:pt x="2024911" y="419100"/>
                </a:lnTo>
                <a:lnTo>
                  <a:pt x="2014175" y="419100"/>
                </a:lnTo>
                <a:lnTo>
                  <a:pt x="2009328" y="419100"/>
                </a:lnTo>
                <a:lnTo>
                  <a:pt x="1999803" y="419100"/>
                </a:lnTo>
                <a:lnTo>
                  <a:pt x="1998592" y="419100"/>
                </a:lnTo>
                <a:lnTo>
                  <a:pt x="1968208" y="419100"/>
                </a:lnTo>
                <a:lnTo>
                  <a:pt x="1952625" y="419100"/>
                </a:lnTo>
                <a:lnTo>
                  <a:pt x="1950520" y="419100"/>
                </a:lnTo>
                <a:lnTo>
                  <a:pt x="1943100" y="419100"/>
                </a:lnTo>
                <a:lnTo>
                  <a:pt x="1904553" y="419100"/>
                </a:lnTo>
                <a:lnTo>
                  <a:pt x="1893817" y="419100"/>
                </a:lnTo>
                <a:lnTo>
                  <a:pt x="1872512" y="419100"/>
                </a:lnTo>
                <a:lnTo>
                  <a:pt x="1847850" y="419100"/>
                </a:lnTo>
                <a:lnTo>
                  <a:pt x="1823229" y="419100"/>
                </a:lnTo>
                <a:lnTo>
                  <a:pt x="1815809" y="419100"/>
                </a:lnTo>
                <a:lnTo>
                  <a:pt x="1777262" y="419100"/>
                </a:lnTo>
                <a:lnTo>
                  <a:pt x="1766526" y="419100"/>
                </a:lnTo>
                <a:lnTo>
                  <a:pt x="1752154" y="419100"/>
                </a:lnTo>
                <a:lnTo>
                  <a:pt x="1720559" y="419100"/>
                </a:lnTo>
                <a:lnTo>
                  <a:pt x="1702871" y="419100"/>
                </a:lnTo>
                <a:lnTo>
                  <a:pt x="1695451" y="419100"/>
                </a:lnTo>
                <a:lnTo>
                  <a:pt x="1662961" y="419100"/>
                </a:lnTo>
                <a:lnTo>
                  <a:pt x="1656904" y="419100"/>
                </a:lnTo>
                <a:lnTo>
                  <a:pt x="1646168" y="419100"/>
                </a:lnTo>
                <a:lnTo>
                  <a:pt x="1613678" y="419100"/>
                </a:lnTo>
                <a:lnTo>
                  <a:pt x="1606258" y="419100"/>
                </a:lnTo>
                <a:lnTo>
                  <a:pt x="1600201" y="419100"/>
                </a:lnTo>
                <a:lnTo>
                  <a:pt x="1584616" y="419100"/>
                </a:lnTo>
                <a:lnTo>
                  <a:pt x="1567711" y="419100"/>
                </a:lnTo>
                <a:lnTo>
                  <a:pt x="1556975" y="419100"/>
                </a:lnTo>
                <a:lnTo>
                  <a:pt x="1542603" y="419100"/>
                </a:lnTo>
                <a:lnTo>
                  <a:pt x="1535333" y="419100"/>
                </a:lnTo>
                <a:lnTo>
                  <a:pt x="1527913" y="419100"/>
                </a:lnTo>
                <a:lnTo>
                  <a:pt x="1511008" y="419100"/>
                </a:lnTo>
                <a:lnTo>
                  <a:pt x="1493320" y="419100"/>
                </a:lnTo>
                <a:lnTo>
                  <a:pt x="1489366" y="419100"/>
                </a:lnTo>
                <a:lnTo>
                  <a:pt x="1485900" y="419100"/>
                </a:lnTo>
                <a:lnTo>
                  <a:pt x="1478630" y="419100"/>
                </a:lnTo>
                <a:lnTo>
                  <a:pt x="1464258" y="419100"/>
                </a:lnTo>
                <a:lnTo>
                  <a:pt x="1447353" y="419100"/>
                </a:lnTo>
                <a:lnTo>
                  <a:pt x="1436617" y="419100"/>
                </a:lnTo>
                <a:lnTo>
                  <a:pt x="1432663" y="419100"/>
                </a:lnTo>
                <a:lnTo>
                  <a:pt x="1414975" y="419100"/>
                </a:lnTo>
                <a:lnTo>
                  <a:pt x="1407555" y="419100"/>
                </a:lnTo>
                <a:lnTo>
                  <a:pt x="1390650" y="419100"/>
                </a:lnTo>
                <a:lnTo>
                  <a:pt x="1375065" y="419100"/>
                </a:lnTo>
                <a:lnTo>
                  <a:pt x="1369008" y="419100"/>
                </a:lnTo>
                <a:lnTo>
                  <a:pt x="1358272" y="419100"/>
                </a:lnTo>
                <a:lnTo>
                  <a:pt x="1325782" y="419100"/>
                </a:lnTo>
                <a:lnTo>
                  <a:pt x="1318362" y="419100"/>
                </a:lnTo>
                <a:lnTo>
                  <a:pt x="1312305" y="419100"/>
                </a:lnTo>
                <a:lnTo>
                  <a:pt x="1279815" y="419100"/>
                </a:lnTo>
                <a:lnTo>
                  <a:pt x="1269079" y="419100"/>
                </a:lnTo>
                <a:lnTo>
                  <a:pt x="1254707" y="419100"/>
                </a:lnTo>
                <a:lnTo>
                  <a:pt x="1223112" y="419100"/>
                </a:lnTo>
                <a:lnTo>
                  <a:pt x="1205424" y="419100"/>
                </a:lnTo>
                <a:lnTo>
                  <a:pt x="1198004" y="419100"/>
                </a:lnTo>
                <a:lnTo>
                  <a:pt x="1159457" y="419100"/>
                </a:lnTo>
                <a:lnTo>
                  <a:pt x="1148721" y="419100"/>
                </a:lnTo>
                <a:lnTo>
                  <a:pt x="1127416" y="419100"/>
                </a:lnTo>
                <a:lnTo>
                  <a:pt x="1102754" y="419100"/>
                </a:lnTo>
                <a:lnTo>
                  <a:pt x="1078133" y="419100"/>
                </a:lnTo>
                <a:lnTo>
                  <a:pt x="1070713" y="419100"/>
                </a:lnTo>
                <a:lnTo>
                  <a:pt x="1032166" y="419100"/>
                </a:lnTo>
                <a:lnTo>
                  <a:pt x="1021430" y="419100"/>
                </a:lnTo>
                <a:lnTo>
                  <a:pt x="1007058" y="419100"/>
                </a:lnTo>
                <a:lnTo>
                  <a:pt x="975463" y="419100"/>
                </a:lnTo>
                <a:lnTo>
                  <a:pt x="957775" y="419100"/>
                </a:lnTo>
                <a:lnTo>
                  <a:pt x="950355" y="419100"/>
                </a:lnTo>
                <a:lnTo>
                  <a:pt x="939062" y="419100"/>
                </a:lnTo>
                <a:lnTo>
                  <a:pt x="917865" y="419100"/>
                </a:lnTo>
                <a:lnTo>
                  <a:pt x="911808" y="419100"/>
                </a:lnTo>
                <a:lnTo>
                  <a:pt x="901072" y="419100"/>
                </a:lnTo>
                <a:lnTo>
                  <a:pt x="889779" y="419100"/>
                </a:lnTo>
                <a:lnTo>
                  <a:pt x="882359" y="419100"/>
                </a:lnTo>
                <a:lnTo>
                  <a:pt x="868582" y="419100"/>
                </a:lnTo>
                <a:lnTo>
                  <a:pt x="861162" y="419100"/>
                </a:lnTo>
                <a:lnTo>
                  <a:pt x="855105" y="419100"/>
                </a:lnTo>
                <a:lnTo>
                  <a:pt x="843812" y="419100"/>
                </a:lnTo>
                <a:lnTo>
                  <a:pt x="833076" y="419100"/>
                </a:lnTo>
                <a:lnTo>
                  <a:pt x="822615" y="419100"/>
                </a:lnTo>
                <a:lnTo>
                  <a:pt x="818704" y="419100"/>
                </a:lnTo>
                <a:lnTo>
                  <a:pt x="811879" y="419100"/>
                </a:lnTo>
                <a:lnTo>
                  <a:pt x="797507" y="419100"/>
                </a:lnTo>
                <a:lnTo>
                  <a:pt x="787109" y="419100"/>
                </a:lnTo>
                <a:lnTo>
                  <a:pt x="769421" y="419100"/>
                </a:lnTo>
                <a:lnTo>
                  <a:pt x="765912" y="419100"/>
                </a:lnTo>
                <a:lnTo>
                  <a:pt x="762001" y="419100"/>
                </a:lnTo>
                <a:lnTo>
                  <a:pt x="748224" y="419100"/>
                </a:lnTo>
                <a:lnTo>
                  <a:pt x="740804" y="419100"/>
                </a:lnTo>
                <a:lnTo>
                  <a:pt x="729511" y="419100"/>
                </a:lnTo>
                <a:lnTo>
                  <a:pt x="723454" y="419100"/>
                </a:lnTo>
                <a:lnTo>
                  <a:pt x="712718" y="419100"/>
                </a:lnTo>
                <a:lnTo>
                  <a:pt x="702257" y="419100"/>
                </a:lnTo>
                <a:lnTo>
                  <a:pt x="691521" y="419100"/>
                </a:lnTo>
                <a:lnTo>
                  <a:pt x="680228" y="419100"/>
                </a:lnTo>
                <a:lnTo>
                  <a:pt x="672808" y="419100"/>
                </a:lnTo>
                <a:lnTo>
                  <a:pt x="666751" y="419100"/>
                </a:lnTo>
                <a:lnTo>
                  <a:pt x="645554" y="419100"/>
                </a:lnTo>
                <a:lnTo>
                  <a:pt x="634261" y="419100"/>
                </a:lnTo>
                <a:lnTo>
                  <a:pt x="623525" y="419100"/>
                </a:lnTo>
                <a:lnTo>
                  <a:pt x="609153" y="419100"/>
                </a:lnTo>
                <a:lnTo>
                  <a:pt x="577558" y="419100"/>
                </a:lnTo>
                <a:lnTo>
                  <a:pt x="559870" y="419100"/>
                </a:lnTo>
                <a:lnTo>
                  <a:pt x="552450" y="419100"/>
                </a:lnTo>
                <a:lnTo>
                  <a:pt x="513903" y="419100"/>
                </a:lnTo>
                <a:lnTo>
                  <a:pt x="503167" y="419100"/>
                </a:lnTo>
                <a:lnTo>
                  <a:pt x="481862" y="419100"/>
                </a:lnTo>
                <a:lnTo>
                  <a:pt x="457200" y="419100"/>
                </a:lnTo>
                <a:lnTo>
                  <a:pt x="432579" y="419100"/>
                </a:lnTo>
                <a:lnTo>
                  <a:pt x="425159" y="419100"/>
                </a:lnTo>
                <a:lnTo>
                  <a:pt x="386612" y="419100"/>
                </a:lnTo>
                <a:lnTo>
                  <a:pt x="375876" y="419100"/>
                </a:lnTo>
                <a:lnTo>
                  <a:pt x="361504" y="419100"/>
                </a:lnTo>
                <a:lnTo>
                  <a:pt x="329909" y="419100"/>
                </a:lnTo>
                <a:lnTo>
                  <a:pt x="312221" y="419100"/>
                </a:lnTo>
                <a:lnTo>
                  <a:pt x="304801" y="419100"/>
                </a:lnTo>
                <a:lnTo>
                  <a:pt x="272311" y="419100"/>
                </a:lnTo>
                <a:lnTo>
                  <a:pt x="266254" y="419100"/>
                </a:lnTo>
                <a:lnTo>
                  <a:pt x="255518" y="419100"/>
                </a:lnTo>
                <a:lnTo>
                  <a:pt x="223028" y="419100"/>
                </a:lnTo>
                <a:lnTo>
                  <a:pt x="215608" y="419100"/>
                </a:lnTo>
                <a:lnTo>
                  <a:pt x="209551" y="419100"/>
                </a:lnTo>
                <a:lnTo>
                  <a:pt x="177061" y="419100"/>
                </a:lnTo>
                <a:lnTo>
                  <a:pt x="166325" y="419100"/>
                </a:lnTo>
                <a:lnTo>
                  <a:pt x="151953" y="419100"/>
                </a:lnTo>
                <a:lnTo>
                  <a:pt x="120358" y="419100"/>
                </a:lnTo>
                <a:lnTo>
                  <a:pt x="102670" y="419100"/>
                </a:lnTo>
                <a:lnTo>
                  <a:pt x="95250" y="419100"/>
                </a:lnTo>
                <a:lnTo>
                  <a:pt x="56703" y="419100"/>
                </a:lnTo>
                <a:lnTo>
                  <a:pt x="45967" y="419100"/>
                </a:lnTo>
                <a:lnTo>
                  <a:pt x="0" y="4191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080135" fontAlgn="auto"/>
            <a:endParaRPr lang="zh-CN" altLang="en-US" sz="3200" b="1" strike="noStrike" noProof="1">
              <a:solidFill>
                <a:schemeClr val="bg1"/>
              </a:solidFill>
              <a:latin typeface="Century Gothic" panose="020B0502020202020204" pitchFamily="34" charset="0"/>
            </a:endParaRPr>
          </a:p>
        </p:txBody>
      </p:sp>
      <p:grpSp>
        <p:nvGrpSpPr>
          <p:cNvPr id="27650" name="组合 16"/>
          <p:cNvGrpSpPr/>
          <p:nvPr/>
        </p:nvGrpSpPr>
        <p:grpSpPr>
          <a:xfrm>
            <a:off x="-390525" y="0"/>
            <a:ext cx="1417638" cy="723900"/>
            <a:chOff x="-391195" y="-1"/>
            <a:chExt cx="1697596" cy="866775"/>
          </a:xfrm>
        </p:grpSpPr>
        <p:sp>
          <p:nvSpPr>
            <p:cNvPr id="18" name="任意多边形 17"/>
            <p:cNvSpPr/>
            <p:nvPr/>
          </p:nvSpPr>
          <p:spPr>
            <a:xfrm>
              <a:off x="238265"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9" name="任意多边形 18"/>
            <p:cNvSpPr/>
            <p:nvPr/>
          </p:nvSpPr>
          <p:spPr>
            <a:xfrm>
              <a:off x="421807"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0" name="任意多边形 19"/>
            <p:cNvSpPr/>
            <p:nvPr/>
          </p:nvSpPr>
          <p:spPr>
            <a:xfrm>
              <a:off x="605349"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7" name="任意多边形 26"/>
            <p:cNvSpPr/>
            <p:nvPr/>
          </p:nvSpPr>
          <p:spPr>
            <a:xfrm>
              <a:off x="788891"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8" name="任意多边形 27"/>
            <p:cNvSpPr/>
            <p:nvPr/>
          </p:nvSpPr>
          <p:spPr>
            <a:xfrm>
              <a:off x="972434"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9" name="任意多边形 28"/>
            <p:cNvSpPr/>
            <p:nvPr/>
          </p:nvSpPr>
          <p:spPr>
            <a:xfrm>
              <a:off x="-391195" y="-1"/>
              <a:ext cx="779885" cy="866775"/>
            </a:xfrm>
            <a:custGeom>
              <a:avLst/>
              <a:gdLst>
                <a:gd name="connsiteX0" fmla="*/ 167467 w 602715"/>
                <a:gd name="connsiteY0" fmla="*/ 0 h 669866"/>
                <a:gd name="connsiteX1" fmla="*/ 240938 w 602715"/>
                <a:gd name="connsiteY1" fmla="*/ 0 h 669866"/>
                <a:gd name="connsiteX2" fmla="*/ 258098 w 602715"/>
                <a:gd name="connsiteY2" fmla="*/ 0 h 669866"/>
                <a:gd name="connsiteX3" fmla="*/ 319710 w 602715"/>
                <a:gd name="connsiteY3" fmla="*/ 0 h 669866"/>
                <a:gd name="connsiteX4" fmla="*/ 331569 w 602715"/>
                <a:gd name="connsiteY4" fmla="*/ 0 h 669866"/>
                <a:gd name="connsiteX5" fmla="*/ 359841 w 602715"/>
                <a:gd name="connsiteY5" fmla="*/ 0 h 669866"/>
                <a:gd name="connsiteX6" fmla="*/ 410341 w 602715"/>
                <a:gd name="connsiteY6" fmla="*/ 0 h 669866"/>
                <a:gd name="connsiteX7" fmla="*/ 433312 w 602715"/>
                <a:gd name="connsiteY7" fmla="*/ 0 h 669866"/>
                <a:gd name="connsiteX8" fmla="*/ 450472 w 602715"/>
                <a:gd name="connsiteY8" fmla="*/ 0 h 669866"/>
                <a:gd name="connsiteX9" fmla="*/ 512084 w 602715"/>
                <a:gd name="connsiteY9" fmla="*/ 0 h 669866"/>
                <a:gd name="connsiteX10" fmla="*/ 523943 w 602715"/>
                <a:gd name="connsiteY10" fmla="*/ 0 h 669866"/>
                <a:gd name="connsiteX11" fmla="*/ 602715 w 602715"/>
                <a:gd name="connsiteY11" fmla="*/ 0 h 669866"/>
                <a:gd name="connsiteX12" fmla="*/ 435248 w 602715"/>
                <a:gd name="connsiteY12" fmla="*/ 669866 h 669866"/>
                <a:gd name="connsiteX13" fmla="*/ 356476 w 602715"/>
                <a:gd name="connsiteY13" fmla="*/ 669866 h 669866"/>
                <a:gd name="connsiteX14" fmla="*/ 344617 w 602715"/>
                <a:gd name="connsiteY14" fmla="*/ 669866 h 669866"/>
                <a:gd name="connsiteX15" fmla="*/ 283005 w 602715"/>
                <a:gd name="connsiteY15" fmla="*/ 669866 h 669866"/>
                <a:gd name="connsiteX16" fmla="*/ 265845 w 602715"/>
                <a:gd name="connsiteY16" fmla="*/ 669866 h 669866"/>
                <a:gd name="connsiteX17" fmla="*/ 242874 w 602715"/>
                <a:gd name="connsiteY17" fmla="*/ 669866 h 669866"/>
                <a:gd name="connsiteX18" fmla="*/ 192374 w 602715"/>
                <a:gd name="connsiteY18" fmla="*/ 669866 h 669866"/>
                <a:gd name="connsiteX19" fmla="*/ 164102 w 602715"/>
                <a:gd name="connsiteY19" fmla="*/ 669866 h 669866"/>
                <a:gd name="connsiteX20" fmla="*/ 152243 w 602715"/>
                <a:gd name="connsiteY20" fmla="*/ 669866 h 669866"/>
                <a:gd name="connsiteX21" fmla="*/ 90631 w 602715"/>
                <a:gd name="connsiteY21" fmla="*/ 669866 h 669866"/>
                <a:gd name="connsiteX22" fmla="*/ 73471 w 602715"/>
                <a:gd name="connsiteY22" fmla="*/ 669866 h 669866"/>
                <a:gd name="connsiteX23" fmla="*/ 0 w 602715"/>
                <a:gd name="connsiteY23" fmla="*/ 669866 h 669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2715" h="669866">
                  <a:moveTo>
                    <a:pt x="167467" y="0"/>
                  </a:moveTo>
                  <a:lnTo>
                    <a:pt x="240938" y="0"/>
                  </a:lnTo>
                  <a:lnTo>
                    <a:pt x="258098" y="0"/>
                  </a:lnTo>
                  <a:lnTo>
                    <a:pt x="319710" y="0"/>
                  </a:lnTo>
                  <a:lnTo>
                    <a:pt x="331569" y="0"/>
                  </a:lnTo>
                  <a:lnTo>
                    <a:pt x="359841" y="0"/>
                  </a:lnTo>
                  <a:lnTo>
                    <a:pt x="410341" y="0"/>
                  </a:lnTo>
                  <a:lnTo>
                    <a:pt x="433312" y="0"/>
                  </a:lnTo>
                  <a:lnTo>
                    <a:pt x="450472" y="0"/>
                  </a:lnTo>
                  <a:lnTo>
                    <a:pt x="512084" y="0"/>
                  </a:lnTo>
                  <a:lnTo>
                    <a:pt x="523943" y="0"/>
                  </a:lnTo>
                  <a:lnTo>
                    <a:pt x="602715" y="0"/>
                  </a:lnTo>
                  <a:lnTo>
                    <a:pt x="435248" y="669866"/>
                  </a:lnTo>
                  <a:lnTo>
                    <a:pt x="356476" y="669866"/>
                  </a:lnTo>
                  <a:lnTo>
                    <a:pt x="344617" y="669866"/>
                  </a:lnTo>
                  <a:lnTo>
                    <a:pt x="283005" y="669866"/>
                  </a:lnTo>
                  <a:lnTo>
                    <a:pt x="265845" y="669866"/>
                  </a:lnTo>
                  <a:lnTo>
                    <a:pt x="242874" y="669866"/>
                  </a:lnTo>
                  <a:lnTo>
                    <a:pt x="192374" y="669866"/>
                  </a:lnTo>
                  <a:lnTo>
                    <a:pt x="164102" y="669866"/>
                  </a:lnTo>
                  <a:lnTo>
                    <a:pt x="152243" y="669866"/>
                  </a:lnTo>
                  <a:lnTo>
                    <a:pt x="90631" y="669866"/>
                  </a:lnTo>
                  <a:lnTo>
                    <a:pt x="73471" y="669866"/>
                  </a:lnTo>
                  <a:lnTo>
                    <a:pt x="0" y="66986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cxnSp>
        <p:nvCxnSpPr>
          <p:cNvPr id="30" name="直接连接符 29"/>
          <p:cNvCxnSpPr/>
          <p:nvPr/>
        </p:nvCxnSpPr>
        <p:spPr>
          <a:xfrm>
            <a:off x="1027113" y="549275"/>
            <a:ext cx="11164888"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 name="图片 1" descr="微信图片_20220918203845"/>
          <p:cNvPicPr>
            <a:picLocks noChangeAspect="1"/>
          </p:cNvPicPr>
          <p:nvPr/>
        </p:nvPicPr>
        <p:blipFill>
          <a:blip r:embed="rId3"/>
          <a:stretch>
            <a:fillRect/>
          </a:stretch>
        </p:blipFill>
        <p:spPr>
          <a:xfrm rot="5400000">
            <a:off x="3721390" y="201506"/>
            <a:ext cx="4574491" cy="7482011"/>
          </a:xfrm>
          <a:prstGeom prst="rect">
            <a:avLst/>
          </a:prstGeom>
        </p:spPr>
      </p:pic>
      <p:sp>
        <p:nvSpPr>
          <p:cNvPr id="3" name="矩形 2"/>
          <p:cNvSpPr/>
          <p:nvPr/>
        </p:nvSpPr>
        <p:spPr>
          <a:xfrm>
            <a:off x="2917687" y="723900"/>
            <a:ext cx="5827236" cy="769441"/>
          </a:xfrm>
          <a:prstGeom prst="rect">
            <a:avLst/>
          </a:prstGeom>
        </p:spPr>
        <p:txBody>
          <a:bodyPr wrap="none">
            <a:spAutoFit/>
          </a:bodyPr>
          <a:lstStyle/>
          <a:p>
            <a:r>
              <a:rPr lang="zh-CN" altLang="zh-CN" sz="4400" b="1" dirty="0">
                <a:solidFill>
                  <a:schemeClr val="accent1"/>
                </a:solidFill>
                <a:ea typeface="+mn-ea"/>
                <a:cs typeface="Times New Roman" panose="02020603050405020304" pitchFamily="18" charset="0"/>
              </a:rPr>
              <a:t>综合实践课题合格证书</a:t>
            </a:r>
            <a:endParaRPr lang="zh-CN" altLang="en-US" sz="4400" b="1" dirty="0">
              <a:solidFill>
                <a:schemeClr val="accent1"/>
              </a:solidFill>
              <a:ea typeface="+mn-ea"/>
              <a:cs typeface="Times New Roman" panose="02020603050405020304" pitchFamily="18" charset="0"/>
            </a:endParaRPr>
          </a:p>
        </p:txBody>
      </p:sp>
    </p:spTree>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任意多边形 13"/>
          <p:cNvSpPr/>
          <p:nvPr/>
        </p:nvSpPr>
        <p:spPr>
          <a:xfrm>
            <a:off x="-65087" y="12700"/>
            <a:ext cx="5399088" cy="549275"/>
          </a:xfrm>
          <a:custGeom>
            <a:avLst/>
            <a:gdLst>
              <a:gd name="connsiteX0" fmla="*/ 104775 w 5032666"/>
              <a:gd name="connsiteY0" fmla="*/ 0 h 419100"/>
              <a:gd name="connsiteX1" fmla="*/ 150742 w 5032666"/>
              <a:gd name="connsiteY1" fmla="*/ 0 h 419100"/>
              <a:gd name="connsiteX2" fmla="*/ 161478 w 5032666"/>
              <a:gd name="connsiteY2" fmla="*/ 0 h 419100"/>
              <a:gd name="connsiteX3" fmla="*/ 200025 w 5032666"/>
              <a:gd name="connsiteY3" fmla="*/ 0 h 419100"/>
              <a:gd name="connsiteX4" fmla="*/ 207445 w 5032666"/>
              <a:gd name="connsiteY4" fmla="*/ 0 h 419100"/>
              <a:gd name="connsiteX5" fmla="*/ 225133 w 5032666"/>
              <a:gd name="connsiteY5" fmla="*/ 0 h 419100"/>
              <a:gd name="connsiteX6" fmla="*/ 256728 w 5032666"/>
              <a:gd name="connsiteY6" fmla="*/ 0 h 419100"/>
              <a:gd name="connsiteX7" fmla="*/ 271100 w 5032666"/>
              <a:gd name="connsiteY7" fmla="*/ 0 h 419100"/>
              <a:gd name="connsiteX8" fmla="*/ 281836 w 5032666"/>
              <a:gd name="connsiteY8" fmla="*/ 0 h 419100"/>
              <a:gd name="connsiteX9" fmla="*/ 314326 w 5032666"/>
              <a:gd name="connsiteY9" fmla="*/ 0 h 419100"/>
              <a:gd name="connsiteX10" fmla="*/ 320383 w 5032666"/>
              <a:gd name="connsiteY10" fmla="*/ 0 h 419100"/>
              <a:gd name="connsiteX11" fmla="*/ 327803 w 5032666"/>
              <a:gd name="connsiteY11" fmla="*/ 0 h 419100"/>
              <a:gd name="connsiteX12" fmla="*/ 360293 w 5032666"/>
              <a:gd name="connsiteY12" fmla="*/ 0 h 419100"/>
              <a:gd name="connsiteX13" fmla="*/ 371029 w 5032666"/>
              <a:gd name="connsiteY13" fmla="*/ 0 h 419100"/>
              <a:gd name="connsiteX14" fmla="*/ 377086 w 5032666"/>
              <a:gd name="connsiteY14" fmla="*/ 0 h 419100"/>
              <a:gd name="connsiteX15" fmla="*/ 409576 w 5032666"/>
              <a:gd name="connsiteY15" fmla="*/ 0 h 419100"/>
              <a:gd name="connsiteX16" fmla="*/ 416996 w 5032666"/>
              <a:gd name="connsiteY16" fmla="*/ 0 h 419100"/>
              <a:gd name="connsiteX17" fmla="*/ 434684 w 5032666"/>
              <a:gd name="connsiteY17" fmla="*/ 0 h 419100"/>
              <a:gd name="connsiteX18" fmla="*/ 466279 w 5032666"/>
              <a:gd name="connsiteY18" fmla="*/ 0 h 419100"/>
              <a:gd name="connsiteX19" fmla="*/ 480651 w 5032666"/>
              <a:gd name="connsiteY19" fmla="*/ 0 h 419100"/>
              <a:gd name="connsiteX20" fmla="*/ 491387 w 5032666"/>
              <a:gd name="connsiteY20" fmla="*/ 0 h 419100"/>
              <a:gd name="connsiteX21" fmla="*/ 529934 w 5032666"/>
              <a:gd name="connsiteY21" fmla="*/ 0 h 419100"/>
              <a:gd name="connsiteX22" fmla="*/ 537354 w 5032666"/>
              <a:gd name="connsiteY22" fmla="*/ 0 h 419100"/>
              <a:gd name="connsiteX23" fmla="*/ 561975 w 5032666"/>
              <a:gd name="connsiteY23" fmla="*/ 0 h 419100"/>
              <a:gd name="connsiteX24" fmla="*/ 586637 w 5032666"/>
              <a:gd name="connsiteY24" fmla="*/ 0 h 419100"/>
              <a:gd name="connsiteX25" fmla="*/ 607942 w 5032666"/>
              <a:gd name="connsiteY25" fmla="*/ 0 h 419100"/>
              <a:gd name="connsiteX26" fmla="*/ 618678 w 5032666"/>
              <a:gd name="connsiteY26" fmla="*/ 0 h 419100"/>
              <a:gd name="connsiteX27" fmla="*/ 657225 w 5032666"/>
              <a:gd name="connsiteY27" fmla="*/ 0 h 419100"/>
              <a:gd name="connsiteX28" fmla="*/ 664645 w 5032666"/>
              <a:gd name="connsiteY28" fmla="*/ 0 h 419100"/>
              <a:gd name="connsiteX29" fmla="*/ 682333 w 5032666"/>
              <a:gd name="connsiteY29" fmla="*/ 0 h 419100"/>
              <a:gd name="connsiteX30" fmla="*/ 713928 w 5032666"/>
              <a:gd name="connsiteY30" fmla="*/ 0 h 419100"/>
              <a:gd name="connsiteX31" fmla="*/ 728300 w 5032666"/>
              <a:gd name="connsiteY31" fmla="*/ 0 h 419100"/>
              <a:gd name="connsiteX32" fmla="*/ 739036 w 5032666"/>
              <a:gd name="connsiteY32" fmla="*/ 0 h 419100"/>
              <a:gd name="connsiteX33" fmla="*/ 750329 w 5032666"/>
              <a:gd name="connsiteY33" fmla="*/ 0 h 419100"/>
              <a:gd name="connsiteX34" fmla="*/ 771526 w 5032666"/>
              <a:gd name="connsiteY34" fmla="*/ 0 h 419100"/>
              <a:gd name="connsiteX35" fmla="*/ 777583 w 5032666"/>
              <a:gd name="connsiteY35" fmla="*/ 0 h 419100"/>
              <a:gd name="connsiteX36" fmla="*/ 785003 w 5032666"/>
              <a:gd name="connsiteY36" fmla="*/ 0 h 419100"/>
              <a:gd name="connsiteX37" fmla="*/ 796296 w 5032666"/>
              <a:gd name="connsiteY37" fmla="*/ 0 h 419100"/>
              <a:gd name="connsiteX38" fmla="*/ 807032 w 5032666"/>
              <a:gd name="connsiteY38" fmla="*/ 0 h 419100"/>
              <a:gd name="connsiteX39" fmla="*/ 817493 w 5032666"/>
              <a:gd name="connsiteY39" fmla="*/ 0 h 419100"/>
              <a:gd name="connsiteX40" fmla="*/ 828229 w 5032666"/>
              <a:gd name="connsiteY40" fmla="*/ 0 h 419100"/>
              <a:gd name="connsiteX41" fmla="*/ 834286 w 5032666"/>
              <a:gd name="connsiteY41" fmla="*/ 0 h 419100"/>
              <a:gd name="connsiteX42" fmla="*/ 845579 w 5032666"/>
              <a:gd name="connsiteY42" fmla="*/ 0 h 419100"/>
              <a:gd name="connsiteX43" fmla="*/ 852999 w 5032666"/>
              <a:gd name="connsiteY43" fmla="*/ 0 h 419100"/>
              <a:gd name="connsiteX44" fmla="*/ 866776 w 5032666"/>
              <a:gd name="connsiteY44" fmla="*/ 0 h 419100"/>
              <a:gd name="connsiteX45" fmla="*/ 870687 w 5032666"/>
              <a:gd name="connsiteY45" fmla="*/ 0 h 419100"/>
              <a:gd name="connsiteX46" fmla="*/ 874196 w 5032666"/>
              <a:gd name="connsiteY46" fmla="*/ 0 h 419100"/>
              <a:gd name="connsiteX47" fmla="*/ 891884 w 5032666"/>
              <a:gd name="connsiteY47" fmla="*/ 0 h 419100"/>
              <a:gd name="connsiteX48" fmla="*/ 902282 w 5032666"/>
              <a:gd name="connsiteY48" fmla="*/ 0 h 419100"/>
              <a:gd name="connsiteX49" fmla="*/ 916654 w 5032666"/>
              <a:gd name="connsiteY49" fmla="*/ 0 h 419100"/>
              <a:gd name="connsiteX50" fmla="*/ 923479 w 5032666"/>
              <a:gd name="connsiteY50" fmla="*/ 0 h 419100"/>
              <a:gd name="connsiteX51" fmla="*/ 927390 w 5032666"/>
              <a:gd name="connsiteY51" fmla="*/ 0 h 419100"/>
              <a:gd name="connsiteX52" fmla="*/ 937851 w 5032666"/>
              <a:gd name="connsiteY52" fmla="*/ 0 h 419100"/>
              <a:gd name="connsiteX53" fmla="*/ 948587 w 5032666"/>
              <a:gd name="connsiteY53" fmla="*/ 0 h 419100"/>
              <a:gd name="connsiteX54" fmla="*/ 959880 w 5032666"/>
              <a:gd name="connsiteY54" fmla="*/ 0 h 419100"/>
              <a:gd name="connsiteX55" fmla="*/ 965937 w 5032666"/>
              <a:gd name="connsiteY55" fmla="*/ 0 h 419100"/>
              <a:gd name="connsiteX56" fmla="*/ 973357 w 5032666"/>
              <a:gd name="connsiteY56" fmla="*/ 0 h 419100"/>
              <a:gd name="connsiteX57" fmla="*/ 987134 w 5032666"/>
              <a:gd name="connsiteY57" fmla="*/ 0 h 419100"/>
              <a:gd name="connsiteX58" fmla="*/ 994554 w 5032666"/>
              <a:gd name="connsiteY58" fmla="*/ 0 h 419100"/>
              <a:gd name="connsiteX59" fmla="*/ 1005847 w 5032666"/>
              <a:gd name="connsiteY59" fmla="*/ 0 h 419100"/>
              <a:gd name="connsiteX60" fmla="*/ 1016583 w 5032666"/>
              <a:gd name="connsiteY60" fmla="*/ 0 h 419100"/>
              <a:gd name="connsiteX61" fmla="*/ 1022640 w 5032666"/>
              <a:gd name="connsiteY61" fmla="*/ 0 h 419100"/>
              <a:gd name="connsiteX62" fmla="*/ 1043837 w 5032666"/>
              <a:gd name="connsiteY62" fmla="*/ 0 h 419100"/>
              <a:gd name="connsiteX63" fmla="*/ 1055130 w 5032666"/>
              <a:gd name="connsiteY63" fmla="*/ 0 h 419100"/>
              <a:gd name="connsiteX64" fmla="*/ 1062550 w 5032666"/>
              <a:gd name="connsiteY64" fmla="*/ 0 h 419100"/>
              <a:gd name="connsiteX65" fmla="*/ 1080238 w 5032666"/>
              <a:gd name="connsiteY65" fmla="*/ 0 h 419100"/>
              <a:gd name="connsiteX66" fmla="*/ 1111833 w 5032666"/>
              <a:gd name="connsiteY66" fmla="*/ 0 h 419100"/>
              <a:gd name="connsiteX67" fmla="*/ 1126205 w 5032666"/>
              <a:gd name="connsiteY67" fmla="*/ 0 h 419100"/>
              <a:gd name="connsiteX68" fmla="*/ 1136941 w 5032666"/>
              <a:gd name="connsiteY68" fmla="*/ 0 h 419100"/>
              <a:gd name="connsiteX69" fmla="*/ 1175488 w 5032666"/>
              <a:gd name="connsiteY69" fmla="*/ 0 h 419100"/>
              <a:gd name="connsiteX70" fmla="*/ 1182908 w 5032666"/>
              <a:gd name="connsiteY70" fmla="*/ 0 h 419100"/>
              <a:gd name="connsiteX71" fmla="*/ 1207529 w 5032666"/>
              <a:gd name="connsiteY71" fmla="*/ 0 h 419100"/>
              <a:gd name="connsiteX72" fmla="*/ 1232191 w 5032666"/>
              <a:gd name="connsiteY72" fmla="*/ 0 h 419100"/>
              <a:gd name="connsiteX73" fmla="*/ 1253496 w 5032666"/>
              <a:gd name="connsiteY73" fmla="*/ 0 h 419100"/>
              <a:gd name="connsiteX74" fmla="*/ 1264232 w 5032666"/>
              <a:gd name="connsiteY74" fmla="*/ 0 h 419100"/>
              <a:gd name="connsiteX75" fmla="*/ 1302779 w 5032666"/>
              <a:gd name="connsiteY75" fmla="*/ 0 h 419100"/>
              <a:gd name="connsiteX76" fmla="*/ 1310199 w 5032666"/>
              <a:gd name="connsiteY76" fmla="*/ 0 h 419100"/>
              <a:gd name="connsiteX77" fmla="*/ 1327887 w 5032666"/>
              <a:gd name="connsiteY77" fmla="*/ 0 h 419100"/>
              <a:gd name="connsiteX78" fmla="*/ 1359482 w 5032666"/>
              <a:gd name="connsiteY78" fmla="*/ 0 h 419100"/>
              <a:gd name="connsiteX79" fmla="*/ 1373854 w 5032666"/>
              <a:gd name="connsiteY79" fmla="*/ 0 h 419100"/>
              <a:gd name="connsiteX80" fmla="*/ 1384590 w 5032666"/>
              <a:gd name="connsiteY80" fmla="*/ 0 h 419100"/>
              <a:gd name="connsiteX81" fmla="*/ 1417080 w 5032666"/>
              <a:gd name="connsiteY81" fmla="*/ 0 h 419100"/>
              <a:gd name="connsiteX82" fmla="*/ 1423137 w 5032666"/>
              <a:gd name="connsiteY82" fmla="*/ 0 h 419100"/>
              <a:gd name="connsiteX83" fmla="*/ 1430557 w 5032666"/>
              <a:gd name="connsiteY83" fmla="*/ 0 h 419100"/>
              <a:gd name="connsiteX84" fmla="*/ 1463047 w 5032666"/>
              <a:gd name="connsiteY84" fmla="*/ 0 h 419100"/>
              <a:gd name="connsiteX85" fmla="*/ 1473783 w 5032666"/>
              <a:gd name="connsiteY85" fmla="*/ 0 h 419100"/>
              <a:gd name="connsiteX86" fmla="*/ 1479840 w 5032666"/>
              <a:gd name="connsiteY86" fmla="*/ 0 h 419100"/>
              <a:gd name="connsiteX87" fmla="*/ 1495425 w 5032666"/>
              <a:gd name="connsiteY87" fmla="*/ 0 h 419100"/>
              <a:gd name="connsiteX88" fmla="*/ 1512330 w 5032666"/>
              <a:gd name="connsiteY88" fmla="*/ 0 h 419100"/>
              <a:gd name="connsiteX89" fmla="*/ 1519750 w 5032666"/>
              <a:gd name="connsiteY89" fmla="*/ 0 h 419100"/>
              <a:gd name="connsiteX90" fmla="*/ 1537438 w 5032666"/>
              <a:gd name="connsiteY90" fmla="*/ 0 h 419100"/>
              <a:gd name="connsiteX91" fmla="*/ 1541392 w 5032666"/>
              <a:gd name="connsiteY91" fmla="*/ 0 h 419100"/>
              <a:gd name="connsiteX92" fmla="*/ 1552128 w 5032666"/>
              <a:gd name="connsiteY92" fmla="*/ 0 h 419100"/>
              <a:gd name="connsiteX93" fmla="*/ 1569033 w 5032666"/>
              <a:gd name="connsiteY93" fmla="*/ 0 h 419100"/>
              <a:gd name="connsiteX94" fmla="*/ 1583405 w 5032666"/>
              <a:gd name="connsiteY94" fmla="*/ 0 h 419100"/>
              <a:gd name="connsiteX95" fmla="*/ 1590675 w 5032666"/>
              <a:gd name="connsiteY95" fmla="*/ 0 h 419100"/>
              <a:gd name="connsiteX96" fmla="*/ 1594141 w 5032666"/>
              <a:gd name="connsiteY96" fmla="*/ 0 h 419100"/>
              <a:gd name="connsiteX97" fmla="*/ 1598095 w 5032666"/>
              <a:gd name="connsiteY97" fmla="*/ 0 h 419100"/>
              <a:gd name="connsiteX98" fmla="*/ 1615783 w 5032666"/>
              <a:gd name="connsiteY98" fmla="*/ 0 h 419100"/>
              <a:gd name="connsiteX99" fmla="*/ 1632688 w 5032666"/>
              <a:gd name="connsiteY99" fmla="*/ 0 h 419100"/>
              <a:gd name="connsiteX100" fmla="*/ 1640108 w 5032666"/>
              <a:gd name="connsiteY100" fmla="*/ 0 h 419100"/>
              <a:gd name="connsiteX101" fmla="*/ 1647378 w 5032666"/>
              <a:gd name="connsiteY101" fmla="*/ 0 h 419100"/>
              <a:gd name="connsiteX102" fmla="*/ 1661750 w 5032666"/>
              <a:gd name="connsiteY102" fmla="*/ 0 h 419100"/>
              <a:gd name="connsiteX103" fmla="*/ 1672486 w 5032666"/>
              <a:gd name="connsiteY103" fmla="*/ 0 h 419100"/>
              <a:gd name="connsiteX104" fmla="*/ 1689391 w 5032666"/>
              <a:gd name="connsiteY104" fmla="*/ 0 h 419100"/>
              <a:gd name="connsiteX105" fmla="*/ 1704976 w 5032666"/>
              <a:gd name="connsiteY105" fmla="*/ 0 h 419100"/>
              <a:gd name="connsiteX106" fmla="*/ 1711033 w 5032666"/>
              <a:gd name="connsiteY106" fmla="*/ 0 h 419100"/>
              <a:gd name="connsiteX107" fmla="*/ 1718453 w 5032666"/>
              <a:gd name="connsiteY107" fmla="*/ 0 h 419100"/>
              <a:gd name="connsiteX108" fmla="*/ 1750943 w 5032666"/>
              <a:gd name="connsiteY108" fmla="*/ 0 h 419100"/>
              <a:gd name="connsiteX109" fmla="*/ 1761679 w 5032666"/>
              <a:gd name="connsiteY109" fmla="*/ 0 h 419100"/>
              <a:gd name="connsiteX110" fmla="*/ 1767736 w 5032666"/>
              <a:gd name="connsiteY110" fmla="*/ 0 h 419100"/>
              <a:gd name="connsiteX111" fmla="*/ 1800226 w 5032666"/>
              <a:gd name="connsiteY111" fmla="*/ 0 h 419100"/>
              <a:gd name="connsiteX112" fmla="*/ 1807646 w 5032666"/>
              <a:gd name="connsiteY112" fmla="*/ 0 h 419100"/>
              <a:gd name="connsiteX113" fmla="*/ 1825334 w 5032666"/>
              <a:gd name="connsiteY113" fmla="*/ 0 h 419100"/>
              <a:gd name="connsiteX114" fmla="*/ 1856929 w 5032666"/>
              <a:gd name="connsiteY114" fmla="*/ 0 h 419100"/>
              <a:gd name="connsiteX115" fmla="*/ 1871301 w 5032666"/>
              <a:gd name="connsiteY115" fmla="*/ 0 h 419100"/>
              <a:gd name="connsiteX116" fmla="*/ 1882037 w 5032666"/>
              <a:gd name="connsiteY116" fmla="*/ 0 h 419100"/>
              <a:gd name="connsiteX117" fmla="*/ 1920584 w 5032666"/>
              <a:gd name="connsiteY117" fmla="*/ 0 h 419100"/>
              <a:gd name="connsiteX118" fmla="*/ 1928004 w 5032666"/>
              <a:gd name="connsiteY118" fmla="*/ 0 h 419100"/>
              <a:gd name="connsiteX119" fmla="*/ 1952625 w 5032666"/>
              <a:gd name="connsiteY119" fmla="*/ 0 h 419100"/>
              <a:gd name="connsiteX120" fmla="*/ 1977287 w 5032666"/>
              <a:gd name="connsiteY120" fmla="*/ 0 h 419100"/>
              <a:gd name="connsiteX121" fmla="*/ 1998592 w 5032666"/>
              <a:gd name="connsiteY121" fmla="*/ 0 h 419100"/>
              <a:gd name="connsiteX122" fmla="*/ 2009328 w 5032666"/>
              <a:gd name="connsiteY122" fmla="*/ 0 h 419100"/>
              <a:gd name="connsiteX123" fmla="*/ 2047875 w 5032666"/>
              <a:gd name="connsiteY123" fmla="*/ 0 h 419100"/>
              <a:gd name="connsiteX124" fmla="*/ 2055295 w 5032666"/>
              <a:gd name="connsiteY124" fmla="*/ 0 h 419100"/>
              <a:gd name="connsiteX125" fmla="*/ 2057400 w 5032666"/>
              <a:gd name="connsiteY125" fmla="*/ 0 h 419100"/>
              <a:gd name="connsiteX126" fmla="*/ 2072983 w 5032666"/>
              <a:gd name="connsiteY126" fmla="*/ 0 h 419100"/>
              <a:gd name="connsiteX127" fmla="*/ 2103367 w 5032666"/>
              <a:gd name="connsiteY127" fmla="*/ 0 h 419100"/>
              <a:gd name="connsiteX128" fmla="*/ 2104578 w 5032666"/>
              <a:gd name="connsiteY128" fmla="*/ 0 h 419100"/>
              <a:gd name="connsiteX129" fmla="*/ 2114103 w 5032666"/>
              <a:gd name="connsiteY129" fmla="*/ 0 h 419100"/>
              <a:gd name="connsiteX130" fmla="*/ 2118950 w 5032666"/>
              <a:gd name="connsiteY130" fmla="*/ 0 h 419100"/>
              <a:gd name="connsiteX131" fmla="*/ 2129686 w 5032666"/>
              <a:gd name="connsiteY131" fmla="*/ 0 h 419100"/>
              <a:gd name="connsiteX132" fmla="*/ 2140979 w 5032666"/>
              <a:gd name="connsiteY132" fmla="*/ 0 h 419100"/>
              <a:gd name="connsiteX133" fmla="*/ 2152650 w 5032666"/>
              <a:gd name="connsiteY133" fmla="*/ 0 h 419100"/>
              <a:gd name="connsiteX134" fmla="*/ 2160070 w 5032666"/>
              <a:gd name="connsiteY134" fmla="*/ 0 h 419100"/>
              <a:gd name="connsiteX135" fmla="*/ 2162176 w 5032666"/>
              <a:gd name="connsiteY135" fmla="*/ 0 h 419100"/>
              <a:gd name="connsiteX136" fmla="*/ 2168233 w 5032666"/>
              <a:gd name="connsiteY136" fmla="*/ 0 h 419100"/>
              <a:gd name="connsiteX137" fmla="*/ 2175653 w 5032666"/>
              <a:gd name="connsiteY137" fmla="*/ 0 h 419100"/>
              <a:gd name="connsiteX138" fmla="*/ 2177758 w 5032666"/>
              <a:gd name="connsiteY138" fmla="*/ 0 h 419100"/>
              <a:gd name="connsiteX139" fmla="*/ 2186946 w 5032666"/>
              <a:gd name="connsiteY139" fmla="*/ 0 h 419100"/>
              <a:gd name="connsiteX140" fmla="*/ 2197682 w 5032666"/>
              <a:gd name="connsiteY140" fmla="*/ 0 h 419100"/>
              <a:gd name="connsiteX141" fmla="*/ 2208143 w 5032666"/>
              <a:gd name="connsiteY141" fmla="*/ 0 h 419100"/>
              <a:gd name="connsiteX142" fmla="*/ 2209353 w 5032666"/>
              <a:gd name="connsiteY142" fmla="*/ 0 h 419100"/>
              <a:gd name="connsiteX143" fmla="*/ 2218879 w 5032666"/>
              <a:gd name="connsiteY143" fmla="*/ 0 h 419100"/>
              <a:gd name="connsiteX144" fmla="*/ 2223725 w 5032666"/>
              <a:gd name="connsiteY144" fmla="*/ 0 h 419100"/>
              <a:gd name="connsiteX145" fmla="*/ 2224936 w 5032666"/>
              <a:gd name="connsiteY145" fmla="*/ 0 h 419100"/>
              <a:gd name="connsiteX146" fmla="*/ 2234461 w 5032666"/>
              <a:gd name="connsiteY146" fmla="*/ 0 h 419100"/>
              <a:gd name="connsiteX147" fmla="*/ 2236229 w 5032666"/>
              <a:gd name="connsiteY147" fmla="*/ 0 h 419100"/>
              <a:gd name="connsiteX148" fmla="*/ 2243649 w 5032666"/>
              <a:gd name="connsiteY148" fmla="*/ 0 h 419100"/>
              <a:gd name="connsiteX149" fmla="*/ 2257426 w 5032666"/>
              <a:gd name="connsiteY149" fmla="*/ 0 h 419100"/>
              <a:gd name="connsiteX150" fmla="*/ 2261337 w 5032666"/>
              <a:gd name="connsiteY150" fmla="*/ 0 h 419100"/>
              <a:gd name="connsiteX151" fmla="*/ 2264846 w 5032666"/>
              <a:gd name="connsiteY151" fmla="*/ 0 h 419100"/>
              <a:gd name="connsiteX152" fmla="*/ 2266951 w 5032666"/>
              <a:gd name="connsiteY152" fmla="*/ 0 h 419100"/>
              <a:gd name="connsiteX153" fmla="*/ 2273008 w 5032666"/>
              <a:gd name="connsiteY153" fmla="*/ 0 h 419100"/>
              <a:gd name="connsiteX154" fmla="*/ 2280428 w 5032666"/>
              <a:gd name="connsiteY154" fmla="*/ 0 h 419100"/>
              <a:gd name="connsiteX155" fmla="*/ 2282534 w 5032666"/>
              <a:gd name="connsiteY155" fmla="*/ 0 h 419100"/>
              <a:gd name="connsiteX156" fmla="*/ 2292932 w 5032666"/>
              <a:gd name="connsiteY156" fmla="*/ 0 h 419100"/>
              <a:gd name="connsiteX157" fmla="*/ 2307304 w 5032666"/>
              <a:gd name="connsiteY157" fmla="*/ 0 h 419100"/>
              <a:gd name="connsiteX158" fmla="*/ 2312918 w 5032666"/>
              <a:gd name="connsiteY158" fmla="*/ 0 h 419100"/>
              <a:gd name="connsiteX159" fmla="*/ 2314129 w 5032666"/>
              <a:gd name="connsiteY159" fmla="*/ 0 h 419100"/>
              <a:gd name="connsiteX160" fmla="*/ 2318040 w 5032666"/>
              <a:gd name="connsiteY160" fmla="*/ 0 h 419100"/>
              <a:gd name="connsiteX161" fmla="*/ 2323654 w 5032666"/>
              <a:gd name="connsiteY161" fmla="*/ 0 h 419100"/>
              <a:gd name="connsiteX162" fmla="*/ 2328501 w 5032666"/>
              <a:gd name="connsiteY162" fmla="*/ 0 h 419100"/>
              <a:gd name="connsiteX163" fmla="*/ 2329711 w 5032666"/>
              <a:gd name="connsiteY163" fmla="*/ 0 h 419100"/>
              <a:gd name="connsiteX164" fmla="*/ 2339237 w 5032666"/>
              <a:gd name="connsiteY164" fmla="*/ 0 h 419100"/>
              <a:gd name="connsiteX165" fmla="*/ 2350530 w 5032666"/>
              <a:gd name="connsiteY165" fmla="*/ 0 h 419100"/>
              <a:gd name="connsiteX166" fmla="*/ 2356587 w 5032666"/>
              <a:gd name="connsiteY166" fmla="*/ 0 h 419100"/>
              <a:gd name="connsiteX167" fmla="*/ 2362201 w 5032666"/>
              <a:gd name="connsiteY167" fmla="*/ 0 h 419100"/>
              <a:gd name="connsiteX168" fmla="*/ 2364007 w 5032666"/>
              <a:gd name="connsiteY168" fmla="*/ 0 h 419100"/>
              <a:gd name="connsiteX169" fmla="*/ 2369621 w 5032666"/>
              <a:gd name="connsiteY169" fmla="*/ 0 h 419100"/>
              <a:gd name="connsiteX170" fmla="*/ 2377784 w 5032666"/>
              <a:gd name="connsiteY170" fmla="*/ 0 h 419100"/>
              <a:gd name="connsiteX171" fmla="*/ 2385204 w 5032666"/>
              <a:gd name="connsiteY171" fmla="*/ 0 h 419100"/>
              <a:gd name="connsiteX172" fmla="*/ 2387309 w 5032666"/>
              <a:gd name="connsiteY172" fmla="*/ 0 h 419100"/>
              <a:gd name="connsiteX173" fmla="*/ 2396497 w 5032666"/>
              <a:gd name="connsiteY173" fmla="*/ 0 h 419100"/>
              <a:gd name="connsiteX174" fmla="*/ 2407233 w 5032666"/>
              <a:gd name="connsiteY174" fmla="*/ 0 h 419100"/>
              <a:gd name="connsiteX175" fmla="*/ 2413290 w 5032666"/>
              <a:gd name="connsiteY175" fmla="*/ 0 h 419100"/>
              <a:gd name="connsiteX176" fmla="*/ 2418904 w 5032666"/>
              <a:gd name="connsiteY176" fmla="*/ 0 h 419100"/>
              <a:gd name="connsiteX177" fmla="*/ 2433276 w 5032666"/>
              <a:gd name="connsiteY177" fmla="*/ 0 h 419100"/>
              <a:gd name="connsiteX178" fmla="*/ 2434487 w 5032666"/>
              <a:gd name="connsiteY178" fmla="*/ 0 h 419100"/>
              <a:gd name="connsiteX179" fmla="*/ 2444012 w 5032666"/>
              <a:gd name="connsiteY179" fmla="*/ 0 h 419100"/>
              <a:gd name="connsiteX180" fmla="*/ 2445780 w 5032666"/>
              <a:gd name="connsiteY180" fmla="*/ 0 h 419100"/>
              <a:gd name="connsiteX181" fmla="*/ 2453200 w 5032666"/>
              <a:gd name="connsiteY181" fmla="*/ 0 h 419100"/>
              <a:gd name="connsiteX182" fmla="*/ 2470888 w 5032666"/>
              <a:gd name="connsiteY182" fmla="*/ 0 h 419100"/>
              <a:gd name="connsiteX183" fmla="*/ 2482559 w 5032666"/>
              <a:gd name="connsiteY183" fmla="*/ 0 h 419100"/>
              <a:gd name="connsiteX184" fmla="*/ 2489979 w 5032666"/>
              <a:gd name="connsiteY184" fmla="*/ 0 h 419100"/>
              <a:gd name="connsiteX185" fmla="*/ 2502483 w 5032666"/>
              <a:gd name="connsiteY185" fmla="*/ 0 h 419100"/>
              <a:gd name="connsiteX186" fmla="*/ 2514600 w 5032666"/>
              <a:gd name="connsiteY186" fmla="*/ 0 h 419100"/>
              <a:gd name="connsiteX187" fmla="*/ 2516855 w 5032666"/>
              <a:gd name="connsiteY187" fmla="*/ 0 h 419100"/>
              <a:gd name="connsiteX188" fmla="*/ 2527591 w 5032666"/>
              <a:gd name="connsiteY188" fmla="*/ 0 h 419100"/>
              <a:gd name="connsiteX189" fmla="*/ 2539262 w 5032666"/>
              <a:gd name="connsiteY189" fmla="*/ 0 h 419100"/>
              <a:gd name="connsiteX190" fmla="*/ 2560567 w 5032666"/>
              <a:gd name="connsiteY190" fmla="*/ 0 h 419100"/>
              <a:gd name="connsiteX191" fmla="*/ 2566138 w 5032666"/>
              <a:gd name="connsiteY191" fmla="*/ 0 h 419100"/>
              <a:gd name="connsiteX192" fmla="*/ 2571303 w 5032666"/>
              <a:gd name="connsiteY192" fmla="*/ 0 h 419100"/>
              <a:gd name="connsiteX193" fmla="*/ 2573558 w 5032666"/>
              <a:gd name="connsiteY193" fmla="*/ 0 h 419100"/>
              <a:gd name="connsiteX194" fmla="*/ 2598179 w 5032666"/>
              <a:gd name="connsiteY194" fmla="*/ 0 h 419100"/>
              <a:gd name="connsiteX195" fmla="*/ 2609850 w 5032666"/>
              <a:gd name="connsiteY195" fmla="*/ 0 h 419100"/>
              <a:gd name="connsiteX196" fmla="*/ 2617270 w 5032666"/>
              <a:gd name="connsiteY196" fmla="*/ 0 h 419100"/>
              <a:gd name="connsiteX197" fmla="*/ 2622841 w 5032666"/>
              <a:gd name="connsiteY197" fmla="*/ 0 h 419100"/>
              <a:gd name="connsiteX198" fmla="*/ 2634958 w 5032666"/>
              <a:gd name="connsiteY198" fmla="*/ 0 h 419100"/>
              <a:gd name="connsiteX199" fmla="*/ 2644146 w 5032666"/>
              <a:gd name="connsiteY199" fmla="*/ 0 h 419100"/>
              <a:gd name="connsiteX200" fmla="*/ 2654882 w 5032666"/>
              <a:gd name="connsiteY200" fmla="*/ 0 h 419100"/>
              <a:gd name="connsiteX201" fmla="*/ 2666553 w 5032666"/>
              <a:gd name="connsiteY201" fmla="*/ 0 h 419100"/>
              <a:gd name="connsiteX202" fmla="*/ 2680925 w 5032666"/>
              <a:gd name="connsiteY202" fmla="*/ 0 h 419100"/>
              <a:gd name="connsiteX203" fmla="*/ 2691661 w 5032666"/>
              <a:gd name="connsiteY203" fmla="*/ 0 h 419100"/>
              <a:gd name="connsiteX204" fmla="*/ 2693429 w 5032666"/>
              <a:gd name="connsiteY204" fmla="*/ 0 h 419100"/>
              <a:gd name="connsiteX205" fmla="*/ 2700849 w 5032666"/>
              <a:gd name="connsiteY205" fmla="*/ 0 h 419100"/>
              <a:gd name="connsiteX206" fmla="*/ 2702954 w 5032666"/>
              <a:gd name="connsiteY206" fmla="*/ 0 h 419100"/>
              <a:gd name="connsiteX207" fmla="*/ 2718537 w 5032666"/>
              <a:gd name="connsiteY207" fmla="*/ 0 h 419100"/>
              <a:gd name="connsiteX208" fmla="*/ 2724151 w 5032666"/>
              <a:gd name="connsiteY208" fmla="*/ 0 h 419100"/>
              <a:gd name="connsiteX209" fmla="*/ 2730208 w 5032666"/>
              <a:gd name="connsiteY209" fmla="*/ 0 h 419100"/>
              <a:gd name="connsiteX210" fmla="*/ 2737628 w 5032666"/>
              <a:gd name="connsiteY210" fmla="*/ 0 h 419100"/>
              <a:gd name="connsiteX211" fmla="*/ 2748921 w 5032666"/>
              <a:gd name="connsiteY211" fmla="*/ 0 h 419100"/>
              <a:gd name="connsiteX212" fmla="*/ 2750132 w 5032666"/>
              <a:gd name="connsiteY212" fmla="*/ 0 h 419100"/>
              <a:gd name="connsiteX213" fmla="*/ 2759657 w 5032666"/>
              <a:gd name="connsiteY213" fmla="*/ 0 h 419100"/>
              <a:gd name="connsiteX214" fmla="*/ 2764504 w 5032666"/>
              <a:gd name="connsiteY214" fmla="*/ 0 h 419100"/>
              <a:gd name="connsiteX215" fmla="*/ 2770118 w 5032666"/>
              <a:gd name="connsiteY215" fmla="*/ 0 h 419100"/>
              <a:gd name="connsiteX216" fmla="*/ 2775240 w 5032666"/>
              <a:gd name="connsiteY216" fmla="*/ 0 h 419100"/>
              <a:gd name="connsiteX217" fmla="*/ 2780854 w 5032666"/>
              <a:gd name="connsiteY217" fmla="*/ 0 h 419100"/>
              <a:gd name="connsiteX218" fmla="*/ 2786911 w 5032666"/>
              <a:gd name="connsiteY218" fmla="*/ 0 h 419100"/>
              <a:gd name="connsiteX219" fmla="*/ 2798204 w 5032666"/>
              <a:gd name="connsiteY219" fmla="*/ 0 h 419100"/>
              <a:gd name="connsiteX220" fmla="*/ 2805624 w 5032666"/>
              <a:gd name="connsiteY220" fmla="*/ 0 h 419100"/>
              <a:gd name="connsiteX221" fmla="*/ 2807730 w 5032666"/>
              <a:gd name="connsiteY221" fmla="*/ 0 h 419100"/>
              <a:gd name="connsiteX222" fmla="*/ 2813787 w 5032666"/>
              <a:gd name="connsiteY222" fmla="*/ 0 h 419100"/>
              <a:gd name="connsiteX223" fmla="*/ 2819401 w 5032666"/>
              <a:gd name="connsiteY223" fmla="*/ 0 h 419100"/>
              <a:gd name="connsiteX224" fmla="*/ 2821207 w 5032666"/>
              <a:gd name="connsiteY224" fmla="*/ 0 h 419100"/>
              <a:gd name="connsiteX225" fmla="*/ 2823312 w 5032666"/>
              <a:gd name="connsiteY225" fmla="*/ 0 h 419100"/>
              <a:gd name="connsiteX226" fmla="*/ 2826821 w 5032666"/>
              <a:gd name="connsiteY226" fmla="*/ 0 h 419100"/>
              <a:gd name="connsiteX227" fmla="*/ 2844509 w 5032666"/>
              <a:gd name="connsiteY227" fmla="*/ 0 h 419100"/>
              <a:gd name="connsiteX228" fmla="*/ 2853697 w 5032666"/>
              <a:gd name="connsiteY228" fmla="*/ 0 h 419100"/>
              <a:gd name="connsiteX229" fmla="*/ 2854907 w 5032666"/>
              <a:gd name="connsiteY229" fmla="*/ 0 h 419100"/>
              <a:gd name="connsiteX230" fmla="*/ 2864433 w 5032666"/>
              <a:gd name="connsiteY230" fmla="*/ 0 h 419100"/>
              <a:gd name="connsiteX231" fmla="*/ 2869279 w 5032666"/>
              <a:gd name="connsiteY231" fmla="*/ 0 h 419100"/>
              <a:gd name="connsiteX232" fmla="*/ 2870490 w 5032666"/>
              <a:gd name="connsiteY232" fmla="*/ 0 h 419100"/>
              <a:gd name="connsiteX233" fmla="*/ 2876104 w 5032666"/>
              <a:gd name="connsiteY233" fmla="*/ 0 h 419100"/>
              <a:gd name="connsiteX234" fmla="*/ 2880015 w 5032666"/>
              <a:gd name="connsiteY234" fmla="*/ 0 h 419100"/>
              <a:gd name="connsiteX235" fmla="*/ 2890476 w 5032666"/>
              <a:gd name="connsiteY235" fmla="*/ 0 h 419100"/>
              <a:gd name="connsiteX236" fmla="*/ 2901212 w 5032666"/>
              <a:gd name="connsiteY236" fmla="*/ 0 h 419100"/>
              <a:gd name="connsiteX237" fmla="*/ 2902980 w 5032666"/>
              <a:gd name="connsiteY237" fmla="*/ 0 h 419100"/>
              <a:gd name="connsiteX238" fmla="*/ 2910400 w 5032666"/>
              <a:gd name="connsiteY238" fmla="*/ 0 h 419100"/>
              <a:gd name="connsiteX239" fmla="*/ 2912505 w 5032666"/>
              <a:gd name="connsiteY239" fmla="*/ 0 h 419100"/>
              <a:gd name="connsiteX240" fmla="*/ 2918562 w 5032666"/>
              <a:gd name="connsiteY240" fmla="*/ 0 h 419100"/>
              <a:gd name="connsiteX241" fmla="*/ 2925982 w 5032666"/>
              <a:gd name="connsiteY241" fmla="*/ 0 h 419100"/>
              <a:gd name="connsiteX242" fmla="*/ 2928088 w 5032666"/>
              <a:gd name="connsiteY242" fmla="*/ 0 h 419100"/>
              <a:gd name="connsiteX243" fmla="*/ 2939759 w 5032666"/>
              <a:gd name="connsiteY243" fmla="*/ 0 h 419100"/>
              <a:gd name="connsiteX244" fmla="*/ 2947179 w 5032666"/>
              <a:gd name="connsiteY244" fmla="*/ 0 h 419100"/>
              <a:gd name="connsiteX245" fmla="*/ 2958472 w 5032666"/>
              <a:gd name="connsiteY245" fmla="*/ 0 h 419100"/>
              <a:gd name="connsiteX246" fmla="*/ 2959683 w 5032666"/>
              <a:gd name="connsiteY246" fmla="*/ 0 h 419100"/>
              <a:gd name="connsiteX247" fmla="*/ 2969208 w 5032666"/>
              <a:gd name="connsiteY247" fmla="*/ 0 h 419100"/>
              <a:gd name="connsiteX248" fmla="*/ 2974055 w 5032666"/>
              <a:gd name="connsiteY248" fmla="*/ 0 h 419100"/>
              <a:gd name="connsiteX249" fmla="*/ 2975265 w 5032666"/>
              <a:gd name="connsiteY249" fmla="*/ 0 h 419100"/>
              <a:gd name="connsiteX250" fmla="*/ 2984791 w 5032666"/>
              <a:gd name="connsiteY250" fmla="*/ 0 h 419100"/>
              <a:gd name="connsiteX251" fmla="*/ 2996462 w 5032666"/>
              <a:gd name="connsiteY251" fmla="*/ 0 h 419100"/>
              <a:gd name="connsiteX252" fmla="*/ 3007755 w 5032666"/>
              <a:gd name="connsiteY252" fmla="*/ 0 h 419100"/>
              <a:gd name="connsiteX253" fmla="*/ 3015175 w 5032666"/>
              <a:gd name="connsiteY253" fmla="*/ 0 h 419100"/>
              <a:gd name="connsiteX254" fmla="*/ 3023338 w 5032666"/>
              <a:gd name="connsiteY254" fmla="*/ 0 h 419100"/>
              <a:gd name="connsiteX255" fmla="*/ 3030758 w 5032666"/>
              <a:gd name="connsiteY255" fmla="*/ 0 h 419100"/>
              <a:gd name="connsiteX256" fmla="*/ 3032863 w 5032666"/>
              <a:gd name="connsiteY256" fmla="*/ 0 h 419100"/>
              <a:gd name="connsiteX257" fmla="*/ 3064458 w 5032666"/>
              <a:gd name="connsiteY257" fmla="*/ 0 h 419100"/>
              <a:gd name="connsiteX258" fmla="*/ 3078830 w 5032666"/>
              <a:gd name="connsiteY258" fmla="*/ 0 h 419100"/>
              <a:gd name="connsiteX259" fmla="*/ 3080041 w 5032666"/>
              <a:gd name="connsiteY259" fmla="*/ 0 h 419100"/>
              <a:gd name="connsiteX260" fmla="*/ 3089566 w 5032666"/>
              <a:gd name="connsiteY260" fmla="*/ 0 h 419100"/>
              <a:gd name="connsiteX261" fmla="*/ 3128113 w 5032666"/>
              <a:gd name="connsiteY261" fmla="*/ 0 h 419100"/>
              <a:gd name="connsiteX262" fmla="*/ 3135533 w 5032666"/>
              <a:gd name="connsiteY262" fmla="*/ 0 h 419100"/>
              <a:gd name="connsiteX263" fmla="*/ 3160154 w 5032666"/>
              <a:gd name="connsiteY263" fmla="*/ 0 h 419100"/>
              <a:gd name="connsiteX264" fmla="*/ 3184816 w 5032666"/>
              <a:gd name="connsiteY264" fmla="*/ 0 h 419100"/>
              <a:gd name="connsiteX265" fmla="*/ 3206121 w 5032666"/>
              <a:gd name="connsiteY265" fmla="*/ 0 h 419100"/>
              <a:gd name="connsiteX266" fmla="*/ 3216857 w 5032666"/>
              <a:gd name="connsiteY266" fmla="*/ 0 h 419100"/>
              <a:gd name="connsiteX267" fmla="*/ 3255404 w 5032666"/>
              <a:gd name="connsiteY267" fmla="*/ 0 h 419100"/>
              <a:gd name="connsiteX268" fmla="*/ 3262824 w 5032666"/>
              <a:gd name="connsiteY268" fmla="*/ 0 h 419100"/>
              <a:gd name="connsiteX269" fmla="*/ 3280512 w 5032666"/>
              <a:gd name="connsiteY269" fmla="*/ 0 h 419100"/>
              <a:gd name="connsiteX270" fmla="*/ 3312107 w 5032666"/>
              <a:gd name="connsiteY270" fmla="*/ 0 h 419100"/>
              <a:gd name="connsiteX271" fmla="*/ 3326479 w 5032666"/>
              <a:gd name="connsiteY271" fmla="*/ 0 h 419100"/>
              <a:gd name="connsiteX272" fmla="*/ 3337215 w 5032666"/>
              <a:gd name="connsiteY272" fmla="*/ 0 h 419100"/>
              <a:gd name="connsiteX273" fmla="*/ 3369705 w 5032666"/>
              <a:gd name="connsiteY273" fmla="*/ 0 h 419100"/>
              <a:gd name="connsiteX274" fmla="*/ 3375762 w 5032666"/>
              <a:gd name="connsiteY274" fmla="*/ 0 h 419100"/>
              <a:gd name="connsiteX275" fmla="*/ 3383182 w 5032666"/>
              <a:gd name="connsiteY275" fmla="*/ 0 h 419100"/>
              <a:gd name="connsiteX276" fmla="*/ 3415672 w 5032666"/>
              <a:gd name="connsiteY276" fmla="*/ 0 h 419100"/>
              <a:gd name="connsiteX277" fmla="*/ 3426408 w 5032666"/>
              <a:gd name="connsiteY277" fmla="*/ 0 h 419100"/>
              <a:gd name="connsiteX278" fmla="*/ 3432465 w 5032666"/>
              <a:gd name="connsiteY278" fmla="*/ 0 h 419100"/>
              <a:gd name="connsiteX279" fmla="*/ 3448050 w 5032666"/>
              <a:gd name="connsiteY279" fmla="*/ 0 h 419100"/>
              <a:gd name="connsiteX280" fmla="*/ 3464955 w 5032666"/>
              <a:gd name="connsiteY280" fmla="*/ 0 h 419100"/>
              <a:gd name="connsiteX281" fmla="*/ 3472375 w 5032666"/>
              <a:gd name="connsiteY281" fmla="*/ 0 h 419100"/>
              <a:gd name="connsiteX282" fmla="*/ 3490063 w 5032666"/>
              <a:gd name="connsiteY282" fmla="*/ 0 h 419100"/>
              <a:gd name="connsiteX283" fmla="*/ 3494017 w 5032666"/>
              <a:gd name="connsiteY283" fmla="*/ 0 h 419100"/>
              <a:gd name="connsiteX284" fmla="*/ 3504753 w 5032666"/>
              <a:gd name="connsiteY284" fmla="*/ 0 h 419100"/>
              <a:gd name="connsiteX285" fmla="*/ 3521658 w 5032666"/>
              <a:gd name="connsiteY285" fmla="*/ 0 h 419100"/>
              <a:gd name="connsiteX286" fmla="*/ 3536030 w 5032666"/>
              <a:gd name="connsiteY286" fmla="*/ 0 h 419100"/>
              <a:gd name="connsiteX287" fmla="*/ 3543300 w 5032666"/>
              <a:gd name="connsiteY287" fmla="*/ 0 h 419100"/>
              <a:gd name="connsiteX288" fmla="*/ 3546766 w 5032666"/>
              <a:gd name="connsiteY288" fmla="*/ 0 h 419100"/>
              <a:gd name="connsiteX289" fmla="*/ 3550720 w 5032666"/>
              <a:gd name="connsiteY289" fmla="*/ 0 h 419100"/>
              <a:gd name="connsiteX290" fmla="*/ 3568408 w 5032666"/>
              <a:gd name="connsiteY290" fmla="*/ 0 h 419100"/>
              <a:gd name="connsiteX291" fmla="*/ 3585313 w 5032666"/>
              <a:gd name="connsiteY291" fmla="*/ 0 h 419100"/>
              <a:gd name="connsiteX292" fmla="*/ 3592733 w 5032666"/>
              <a:gd name="connsiteY292" fmla="*/ 0 h 419100"/>
              <a:gd name="connsiteX293" fmla="*/ 3600003 w 5032666"/>
              <a:gd name="connsiteY293" fmla="*/ 0 h 419100"/>
              <a:gd name="connsiteX294" fmla="*/ 3614375 w 5032666"/>
              <a:gd name="connsiteY294" fmla="*/ 0 h 419100"/>
              <a:gd name="connsiteX295" fmla="*/ 3625111 w 5032666"/>
              <a:gd name="connsiteY295" fmla="*/ 0 h 419100"/>
              <a:gd name="connsiteX296" fmla="*/ 3642016 w 5032666"/>
              <a:gd name="connsiteY296" fmla="*/ 0 h 419100"/>
              <a:gd name="connsiteX297" fmla="*/ 3657601 w 5032666"/>
              <a:gd name="connsiteY297" fmla="*/ 0 h 419100"/>
              <a:gd name="connsiteX298" fmla="*/ 3663658 w 5032666"/>
              <a:gd name="connsiteY298" fmla="*/ 0 h 419100"/>
              <a:gd name="connsiteX299" fmla="*/ 3671078 w 5032666"/>
              <a:gd name="connsiteY299" fmla="*/ 0 h 419100"/>
              <a:gd name="connsiteX300" fmla="*/ 3703568 w 5032666"/>
              <a:gd name="connsiteY300" fmla="*/ 0 h 419100"/>
              <a:gd name="connsiteX301" fmla="*/ 3714304 w 5032666"/>
              <a:gd name="connsiteY301" fmla="*/ 0 h 419100"/>
              <a:gd name="connsiteX302" fmla="*/ 3720361 w 5032666"/>
              <a:gd name="connsiteY302" fmla="*/ 0 h 419100"/>
              <a:gd name="connsiteX303" fmla="*/ 3752851 w 5032666"/>
              <a:gd name="connsiteY303" fmla="*/ 0 h 419100"/>
              <a:gd name="connsiteX304" fmla="*/ 3760271 w 5032666"/>
              <a:gd name="connsiteY304" fmla="*/ 0 h 419100"/>
              <a:gd name="connsiteX305" fmla="*/ 3777959 w 5032666"/>
              <a:gd name="connsiteY305" fmla="*/ 0 h 419100"/>
              <a:gd name="connsiteX306" fmla="*/ 3809554 w 5032666"/>
              <a:gd name="connsiteY306" fmla="*/ 0 h 419100"/>
              <a:gd name="connsiteX307" fmla="*/ 3823926 w 5032666"/>
              <a:gd name="connsiteY307" fmla="*/ 0 h 419100"/>
              <a:gd name="connsiteX308" fmla="*/ 3834662 w 5032666"/>
              <a:gd name="connsiteY308" fmla="*/ 0 h 419100"/>
              <a:gd name="connsiteX309" fmla="*/ 3873209 w 5032666"/>
              <a:gd name="connsiteY309" fmla="*/ 0 h 419100"/>
              <a:gd name="connsiteX310" fmla="*/ 3880629 w 5032666"/>
              <a:gd name="connsiteY310" fmla="*/ 0 h 419100"/>
              <a:gd name="connsiteX311" fmla="*/ 3905250 w 5032666"/>
              <a:gd name="connsiteY311" fmla="*/ 0 h 419100"/>
              <a:gd name="connsiteX312" fmla="*/ 3929912 w 5032666"/>
              <a:gd name="connsiteY312" fmla="*/ 0 h 419100"/>
              <a:gd name="connsiteX313" fmla="*/ 3951217 w 5032666"/>
              <a:gd name="connsiteY313" fmla="*/ 0 h 419100"/>
              <a:gd name="connsiteX314" fmla="*/ 3961953 w 5032666"/>
              <a:gd name="connsiteY314" fmla="*/ 0 h 419100"/>
              <a:gd name="connsiteX315" fmla="*/ 4000500 w 5032666"/>
              <a:gd name="connsiteY315" fmla="*/ 0 h 419100"/>
              <a:gd name="connsiteX316" fmla="*/ 4007920 w 5032666"/>
              <a:gd name="connsiteY316" fmla="*/ 0 h 419100"/>
              <a:gd name="connsiteX317" fmla="*/ 4025608 w 5032666"/>
              <a:gd name="connsiteY317" fmla="*/ 0 h 419100"/>
              <a:gd name="connsiteX318" fmla="*/ 4057203 w 5032666"/>
              <a:gd name="connsiteY318" fmla="*/ 0 h 419100"/>
              <a:gd name="connsiteX319" fmla="*/ 4071575 w 5032666"/>
              <a:gd name="connsiteY319" fmla="*/ 0 h 419100"/>
              <a:gd name="connsiteX320" fmla="*/ 4082311 w 5032666"/>
              <a:gd name="connsiteY320" fmla="*/ 0 h 419100"/>
              <a:gd name="connsiteX321" fmla="*/ 4093604 w 5032666"/>
              <a:gd name="connsiteY321" fmla="*/ 0 h 419100"/>
              <a:gd name="connsiteX322" fmla="*/ 4114801 w 5032666"/>
              <a:gd name="connsiteY322" fmla="*/ 0 h 419100"/>
              <a:gd name="connsiteX323" fmla="*/ 4120858 w 5032666"/>
              <a:gd name="connsiteY323" fmla="*/ 0 h 419100"/>
              <a:gd name="connsiteX324" fmla="*/ 4128278 w 5032666"/>
              <a:gd name="connsiteY324" fmla="*/ 0 h 419100"/>
              <a:gd name="connsiteX325" fmla="*/ 4139571 w 5032666"/>
              <a:gd name="connsiteY325" fmla="*/ 0 h 419100"/>
              <a:gd name="connsiteX326" fmla="*/ 4150307 w 5032666"/>
              <a:gd name="connsiteY326" fmla="*/ 0 h 419100"/>
              <a:gd name="connsiteX327" fmla="*/ 4160768 w 5032666"/>
              <a:gd name="connsiteY327" fmla="*/ 0 h 419100"/>
              <a:gd name="connsiteX328" fmla="*/ 4171504 w 5032666"/>
              <a:gd name="connsiteY328" fmla="*/ 0 h 419100"/>
              <a:gd name="connsiteX329" fmla="*/ 4177561 w 5032666"/>
              <a:gd name="connsiteY329" fmla="*/ 0 h 419100"/>
              <a:gd name="connsiteX330" fmla="*/ 4188854 w 5032666"/>
              <a:gd name="connsiteY330" fmla="*/ 0 h 419100"/>
              <a:gd name="connsiteX331" fmla="*/ 4196274 w 5032666"/>
              <a:gd name="connsiteY331" fmla="*/ 0 h 419100"/>
              <a:gd name="connsiteX332" fmla="*/ 4210051 w 5032666"/>
              <a:gd name="connsiteY332" fmla="*/ 0 h 419100"/>
              <a:gd name="connsiteX333" fmla="*/ 4213962 w 5032666"/>
              <a:gd name="connsiteY333" fmla="*/ 0 h 419100"/>
              <a:gd name="connsiteX334" fmla="*/ 4217471 w 5032666"/>
              <a:gd name="connsiteY334" fmla="*/ 0 h 419100"/>
              <a:gd name="connsiteX335" fmla="*/ 4235159 w 5032666"/>
              <a:gd name="connsiteY335" fmla="*/ 0 h 419100"/>
              <a:gd name="connsiteX336" fmla="*/ 4245557 w 5032666"/>
              <a:gd name="connsiteY336" fmla="*/ 0 h 419100"/>
              <a:gd name="connsiteX337" fmla="*/ 4259929 w 5032666"/>
              <a:gd name="connsiteY337" fmla="*/ 0 h 419100"/>
              <a:gd name="connsiteX338" fmla="*/ 4266754 w 5032666"/>
              <a:gd name="connsiteY338" fmla="*/ 0 h 419100"/>
              <a:gd name="connsiteX339" fmla="*/ 4270665 w 5032666"/>
              <a:gd name="connsiteY339" fmla="*/ 0 h 419100"/>
              <a:gd name="connsiteX340" fmla="*/ 4281126 w 5032666"/>
              <a:gd name="connsiteY340" fmla="*/ 0 h 419100"/>
              <a:gd name="connsiteX341" fmla="*/ 4291862 w 5032666"/>
              <a:gd name="connsiteY341" fmla="*/ 0 h 419100"/>
              <a:gd name="connsiteX342" fmla="*/ 4303155 w 5032666"/>
              <a:gd name="connsiteY342" fmla="*/ 0 h 419100"/>
              <a:gd name="connsiteX343" fmla="*/ 4309212 w 5032666"/>
              <a:gd name="connsiteY343" fmla="*/ 0 h 419100"/>
              <a:gd name="connsiteX344" fmla="*/ 4316632 w 5032666"/>
              <a:gd name="connsiteY344" fmla="*/ 0 h 419100"/>
              <a:gd name="connsiteX345" fmla="*/ 4330409 w 5032666"/>
              <a:gd name="connsiteY345" fmla="*/ 0 h 419100"/>
              <a:gd name="connsiteX346" fmla="*/ 4337829 w 5032666"/>
              <a:gd name="connsiteY346" fmla="*/ 0 h 419100"/>
              <a:gd name="connsiteX347" fmla="*/ 4349122 w 5032666"/>
              <a:gd name="connsiteY347" fmla="*/ 0 h 419100"/>
              <a:gd name="connsiteX348" fmla="*/ 4359858 w 5032666"/>
              <a:gd name="connsiteY348" fmla="*/ 0 h 419100"/>
              <a:gd name="connsiteX349" fmla="*/ 4365915 w 5032666"/>
              <a:gd name="connsiteY349" fmla="*/ 0 h 419100"/>
              <a:gd name="connsiteX350" fmla="*/ 4387112 w 5032666"/>
              <a:gd name="connsiteY350" fmla="*/ 0 h 419100"/>
              <a:gd name="connsiteX351" fmla="*/ 4398405 w 5032666"/>
              <a:gd name="connsiteY351" fmla="*/ 0 h 419100"/>
              <a:gd name="connsiteX352" fmla="*/ 4405825 w 5032666"/>
              <a:gd name="connsiteY352" fmla="*/ 0 h 419100"/>
              <a:gd name="connsiteX353" fmla="*/ 4423513 w 5032666"/>
              <a:gd name="connsiteY353" fmla="*/ 0 h 419100"/>
              <a:gd name="connsiteX354" fmla="*/ 4455108 w 5032666"/>
              <a:gd name="connsiteY354" fmla="*/ 0 h 419100"/>
              <a:gd name="connsiteX355" fmla="*/ 4469480 w 5032666"/>
              <a:gd name="connsiteY355" fmla="*/ 0 h 419100"/>
              <a:gd name="connsiteX356" fmla="*/ 4480216 w 5032666"/>
              <a:gd name="connsiteY356" fmla="*/ 0 h 419100"/>
              <a:gd name="connsiteX357" fmla="*/ 4518763 w 5032666"/>
              <a:gd name="connsiteY357" fmla="*/ 0 h 419100"/>
              <a:gd name="connsiteX358" fmla="*/ 4526183 w 5032666"/>
              <a:gd name="connsiteY358" fmla="*/ 0 h 419100"/>
              <a:gd name="connsiteX359" fmla="*/ 4550804 w 5032666"/>
              <a:gd name="connsiteY359" fmla="*/ 0 h 419100"/>
              <a:gd name="connsiteX360" fmla="*/ 4575466 w 5032666"/>
              <a:gd name="connsiteY360" fmla="*/ 0 h 419100"/>
              <a:gd name="connsiteX361" fmla="*/ 4596771 w 5032666"/>
              <a:gd name="connsiteY361" fmla="*/ 0 h 419100"/>
              <a:gd name="connsiteX362" fmla="*/ 4607507 w 5032666"/>
              <a:gd name="connsiteY362" fmla="*/ 0 h 419100"/>
              <a:gd name="connsiteX363" fmla="*/ 4646054 w 5032666"/>
              <a:gd name="connsiteY363" fmla="*/ 0 h 419100"/>
              <a:gd name="connsiteX364" fmla="*/ 4653474 w 5032666"/>
              <a:gd name="connsiteY364" fmla="*/ 0 h 419100"/>
              <a:gd name="connsiteX365" fmla="*/ 4671162 w 5032666"/>
              <a:gd name="connsiteY365" fmla="*/ 0 h 419100"/>
              <a:gd name="connsiteX366" fmla="*/ 4702757 w 5032666"/>
              <a:gd name="connsiteY366" fmla="*/ 0 h 419100"/>
              <a:gd name="connsiteX367" fmla="*/ 4717129 w 5032666"/>
              <a:gd name="connsiteY367" fmla="*/ 0 h 419100"/>
              <a:gd name="connsiteX368" fmla="*/ 4727865 w 5032666"/>
              <a:gd name="connsiteY368" fmla="*/ 0 h 419100"/>
              <a:gd name="connsiteX369" fmla="*/ 4760355 w 5032666"/>
              <a:gd name="connsiteY369" fmla="*/ 0 h 419100"/>
              <a:gd name="connsiteX370" fmla="*/ 4766412 w 5032666"/>
              <a:gd name="connsiteY370" fmla="*/ 0 h 419100"/>
              <a:gd name="connsiteX371" fmla="*/ 4773832 w 5032666"/>
              <a:gd name="connsiteY371" fmla="*/ 0 h 419100"/>
              <a:gd name="connsiteX372" fmla="*/ 4806322 w 5032666"/>
              <a:gd name="connsiteY372" fmla="*/ 0 h 419100"/>
              <a:gd name="connsiteX373" fmla="*/ 4817058 w 5032666"/>
              <a:gd name="connsiteY373" fmla="*/ 0 h 419100"/>
              <a:gd name="connsiteX374" fmla="*/ 4823115 w 5032666"/>
              <a:gd name="connsiteY374" fmla="*/ 0 h 419100"/>
              <a:gd name="connsiteX375" fmla="*/ 4855605 w 5032666"/>
              <a:gd name="connsiteY375" fmla="*/ 0 h 419100"/>
              <a:gd name="connsiteX376" fmla="*/ 4863025 w 5032666"/>
              <a:gd name="connsiteY376" fmla="*/ 0 h 419100"/>
              <a:gd name="connsiteX377" fmla="*/ 4880713 w 5032666"/>
              <a:gd name="connsiteY377" fmla="*/ 0 h 419100"/>
              <a:gd name="connsiteX378" fmla="*/ 4912308 w 5032666"/>
              <a:gd name="connsiteY378" fmla="*/ 0 h 419100"/>
              <a:gd name="connsiteX379" fmla="*/ 4926680 w 5032666"/>
              <a:gd name="connsiteY379" fmla="*/ 0 h 419100"/>
              <a:gd name="connsiteX380" fmla="*/ 4937416 w 5032666"/>
              <a:gd name="connsiteY380" fmla="*/ 0 h 419100"/>
              <a:gd name="connsiteX381" fmla="*/ 4975963 w 5032666"/>
              <a:gd name="connsiteY381" fmla="*/ 0 h 419100"/>
              <a:gd name="connsiteX382" fmla="*/ 4983383 w 5032666"/>
              <a:gd name="connsiteY382" fmla="*/ 0 h 419100"/>
              <a:gd name="connsiteX383" fmla="*/ 5032666 w 5032666"/>
              <a:gd name="connsiteY383" fmla="*/ 0 h 419100"/>
              <a:gd name="connsiteX384" fmla="*/ 4927891 w 5032666"/>
              <a:gd name="connsiteY384" fmla="*/ 419100 h 419100"/>
              <a:gd name="connsiteX385" fmla="*/ 4878608 w 5032666"/>
              <a:gd name="connsiteY385" fmla="*/ 419100 h 419100"/>
              <a:gd name="connsiteX386" fmla="*/ 4871188 w 5032666"/>
              <a:gd name="connsiteY386" fmla="*/ 419100 h 419100"/>
              <a:gd name="connsiteX387" fmla="*/ 4832641 w 5032666"/>
              <a:gd name="connsiteY387" fmla="*/ 419100 h 419100"/>
              <a:gd name="connsiteX388" fmla="*/ 4821905 w 5032666"/>
              <a:gd name="connsiteY388" fmla="*/ 419100 h 419100"/>
              <a:gd name="connsiteX389" fmla="*/ 4807533 w 5032666"/>
              <a:gd name="connsiteY389" fmla="*/ 419100 h 419100"/>
              <a:gd name="connsiteX390" fmla="*/ 4775938 w 5032666"/>
              <a:gd name="connsiteY390" fmla="*/ 419100 h 419100"/>
              <a:gd name="connsiteX391" fmla="*/ 4758250 w 5032666"/>
              <a:gd name="connsiteY391" fmla="*/ 419100 h 419100"/>
              <a:gd name="connsiteX392" fmla="*/ 4750830 w 5032666"/>
              <a:gd name="connsiteY392" fmla="*/ 419100 h 419100"/>
              <a:gd name="connsiteX393" fmla="*/ 4718340 w 5032666"/>
              <a:gd name="connsiteY393" fmla="*/ 419100 h 419100"/>
              <a:gd name="connsiteX394" fmla="*/ 4712283 w 5032666"/>
              <a:gd name="connsiteY394" fmla="*/ 419100 h 419100"/>
              <a:gd name="connsiteX395" fmla="*/ 4701547 w 5032666"/>
              <a:gd name="connsiteY395" fmla="*/ 419100 h 419100"/>
              <a:gd name="connsiteX396" fmla="*/ 4669057 w 5032666"/>
              <a:gd name="connsiteY396" fmla="*/ 419100 h 419100"/>
              <a:gd name="connsiteX397" fmla="*/ 4661637 w 5032666"/>
              <a:gd name="connsiteY397" fmla="*/ 419100 h 419100"/>
              <a:gd name="connsiteX398" fmla="*/ 4655580 w 5032666"/>
              <a:gd name="connsiteY398" fmla="*/ 419100 h 419100"/>
              <a:gd name="connsiteX399" fmla="*/ 4623090 w 5032666"/>
              <a:gd name="connsiteY399" fmla="*/ 419100 h 419100"/>
              <a:gd name="connsiteX400" fmla="*/ 4612354 w 5032666"/>
              <a:gd name="connsiteY400" fmla="*/ 419100 h 419100"/>
              <a:gd name="connsiteX401" fmla="*/ 4597982 w 5032666"/>
              <a:gd name="connsiteY401" fmla="*/ 419100 h 419100"/>
              <a:gd name="connsiteX402" fmla="*/ 4566387 w 5032666"/>
              <a:gd name="connsiteY402" fmla="*/ 419100 h 419100"/>
              <a:gd name="connsiteX403" fmla="*/ 4548699 w 5032666"/>
              <a:gd name="connsiteY403" fmla="*/ 419100 h 419100"/>
              <a:gd name="connsiteX404" fmla="*/ 4541279 w 5032666"/>
              <a:gd name="connsiteY404" fmla="*/ 419100 h 419100"/>
              <a:gd name="connsiteX405" fmla="*/ 4502732 w 5032666"/>
              <a:gd name="connsiteY405" fmla="*/ 419100 h 419100"/>
              <a:gd name="connsiteX406" fmla="*/ 4491996 w 5032666"/>
              <a:gd name="connsiteY406" fmla="*/ 419100 h 419100"/>
              <a:gd name="connsiteX407" fmla="*/ 4470691 w 5032666"/>
              <a:gd name="connsiteY407" fmla="*/ 419100 h 419100"/>
              <a:gd name="connsiteX408" fmla="*/ 4446029 w 5032666"/>
              <a:gd name="connsiteY408" fmla="*/ 419100 h 419100"/>
              <a:gd name="connsiteX409" fmla="*/ 4421408 w 5032666"/>
              <a:gd name="connsiteY409" fmla="*/ 419100 h 419100"/>
              <a:gd name="connsiteX410" fmla="*/ 4413988 w 5032666"/>
              <a:gd name="connsiteY410" fmla="*/ 419100 h 419100"/>
              <a:gd name="connsiteX411" fmla="*/ 4375441 w 5032666"/>
              <a:gd name="connsiteY411" fmla="*/ 419100 h 419100"/>
              <a:gd name="connsiteX412" fmla="*/ 4364705 w 5032666"/>
              <a:gd name="connsiteY412" fmla="*/ 419100 h 419100"/>
              <a:gd name="connsiteX413" fmla="*/ 4350333 w 5032666"/>
              <a:gd name="connsiteY413" fmla="*/ 419100 h 419100"/>
              <a:gd name="connsiteX414" fmla="*/ 4318738 w 5032666"/>
              <a:gd name="connsiteY414" fmla="*/ 419100 h 419100"/>
              <a:gd name="connsiteX415" fmla="*/ 4301050 w 5032666"/>
              <a:gd name="connsiteY415" fmla="*/ 419100 h 419100"/>
              <a:gd name="connsiteX416" fmla="*/ 4293630 w 5032666"/>
              <a:gd name="connsiteY416" fmla="*/ 419100 h 419100"/>
              <a:gd name="connsiteX417" fmla="*/ 4282337 w 5032666"/>
              <a:gd name="connsiteY417" fmla="*/ 419100 h 419100"/>
              <a:gd name="connsiteX418" fmla="*/ 4261140 w 5032666"/>
              <a:gd name="connsiteY418" fmla="*/ 419100 h 419100"/>
              <a:gd name="connsiteX419" fmla="*/ 4255083 w 5032666"/>
              <a:gd name="connsiteY419" fmla="*/ 419100 h 419100"/>
              <a:gd name="connsiteX420" fmla="*/ 4244347 w 5032666"/>
              <a:gd name="connsiteY420" fmla="*/ 419100 h 419100"/>
              <a:gd name="connsiteX421" fmla="*/ 4233054 w 5032666"/>
              <a:gd name="connsiteY421" fmla="*/ 419100 h 419100"/>
              <a:gd name="connsiteX422" fmla="*/ 4225634 w 5032666"/>
              <a:gd name="connsiteY422" fmla="*/ 419100 h 419100"/>
              <a:gd name="connsiteX423" fmla="*/ 4211857 w 5032666"/>
              <a:gd name="connsiteY423" fmla="*/ 419100 h 419100"/>
              <a:gd name="connsiteX424" fmla="*/ 4204437 w 5032666"/>
              <a:gd name="connsiteY424" fmla="*/ 419100 h 419100"/>
              <a:gd name="connsiteX425" fmla="*/ 4198380 w 5032666"/>
              <a:gd name="connsiteY425" fmla="*/ 419100 h 419100"/>
              <a:gd name="connsiteX426" fmla="*/ 4187087 w 5032666"/>
              <a:gd name="connsiteY426" fmla="*/ 419100 h 419100"/>
              <a:gd name="connsiteX427" fmla="*/ 4176351 w 5032666"/>
              <a:gd name="connsiteY427" fmla="*/ 419100 h 419100"/>
              <a:gd name="connsiteX428" fmla="*/ 4165890 w 5032666"/>
              <a:gd name="connsiteY428" fmla="*/ 419100 h 419100"/>
              <a:gd name="connsiteX429" fmla="*/ 4161979 w 5032666"/>
              <a:gd name="connsiteY429" fmla="*/ 419100 h 419100"/>
              <a:gd name="connsiteX430" fmla="*/ 4155154 w 5032666"/>
              <a:gd name="connsiteY430" fmla="*/ 419100 h 419100"/>
              <a:gd name="connsiteX431" fmla="*/ 4140782 w 5032666"/>
              <a:gd name="connsiteY431" fmla="*/ 419100 h 419100"/>
              <a:gd name="connsiteX432" fmla="*/ 4130384 w 5032666"/>
              <a:gd name="connsiteY432" fmla="*/ 419100 h 419100"/>
              <a:gd name="connsiteX433" fmla="*/ 4112696 w 5032666"/>
              <a:gd name="connsiteY433" fmla="*/ 419100 h 419100"/>
              <a:gd name="connsiteX434" fmla="*/ 4109187 w 5032666"/>
              <a:gd name="connsiteY434" fmla="*/ 419100 h 419100"/>
              <a:gd name="connsiteX435" fmla="*/ 4105276 w 5032666"/>
              <a:gd name="connsiteY435" fmla="*/ 419100 h 419100"/>
              <a:gd name="connsiteX436" fmla="*/ 4091499 w 5032666"/>
              <a:gd name="connsiteY436" fmla="*/ 419100 h 419100"/>
              <a:gd name="connsiteX437" fmla="*/ 4084079 w 5032666"/>
              <a:gd name="connsiteY437" fmla="*/ 419100 h 419100"/>
              <a:gd name="connsiteX438" fmla="*/ 4072786 w 5032666"/>
              <a:gd name="connsiteY438" fmla="*/ 419100 h 419100"/>
              <a:gd name="connsiteX439" fmla="*/ 4066729 w 5032666"/>
              <a:gd name="connsiteY439" fmla="*/ 419100 h 419100"/>
              <a:gd name="connsiteX440" fmla="*/ 4055993 w 5032666"/>
              <a:gd name="connsiteY440" fmla="*/ 419100 h 419100"/>
              <a:gd name="connsiteX441" fmla="*/ 4045532 w 5032666"/>
              <a:gd name="connsiteY441" fmla="*/ 419100 h 419100"/>
              <a:gd name="connsiteX442" fmla="*/ 4034796 w 5032666"/>
              <a:gd name="connsiteY442" fmla="*/ 419100 h 419100"/>
              <a:gd name="connsiteX443" fmla="*/ 4023503 w 5032666"/>
              <a:gd name="connsiteY443" fmla="*/ 419100 h 419100"/>
              <a:gd name="connsiteX444" fmla="*/ 4016083 w 5032666"/>
              <a:gd name="connsiteY444" fmla="*/ 419100 h 419100"/>
              <a:gd name="connsiteX445" fmla="*/ 4010026 w 5032666"/>
              <a:gd name="connsiteY445" fmla="*/ 419100 h 419100"/>
              <a:gd name="connsiteX446" fmla="*/ 3988829 w 5032666"/>
              <a:gd name="connsiteY446" fmla="*/ 419100 h 419100"/>
              <a:gd name="connsiteX447" fmla="*/ 3977536 w 5032666"/>
              <a:gd name="connsiteY447" fmla="*/ 419100 h 419100"/>
              <a:gd name="connsiteX448" fmla="*/ 3966800 w 5032666"/>
              <a:gd name="connsiteY448" fmla="*/ 419100 h 419100"/>
              <a:gd name="connsiteX449" fmla="*/ 3952428 w 5032666"/>
              <a:gd name="connsiteY449" fmla="*/ 419100 h 419100"/>
              <a:gd name="connsiteX450" fmla="*/ 3920833 w 5032666"/>
              <a:gd name="connsiteY450" fmla="*/ 419100 h 419100"/>
              <a:gd name="connsiteX451" fmla="*/ 3903145 w 5032666"/>
              <a:gd name="connsiteY451" fmla="*/ 419100 h 419100"/>
              <a:gd name="connsiteX452" fmla="*/ 3895725 w 5032666"/>
              <a:gd name="connsiteY452" fmla="*/ 419100 h 419100"/>
              <a:gd name="connsiteX453" fmla="*/ 3857178 w 5032666"/>
              <a:gd name="connsiteY453" fmla="*/ 419100 h 419100"/>
              <a:gd name="connsiteX454" fmla="*/ 3846442 w 5032666"/>
              <a:gd name="connsiteY454" fmla="*/ 419100 h 419100"/>
              <a:gd name="connsiteX455" fmla="*/ 3825137 w 5032666"/>
              <a:gd name="connsiteY455" fmla="*/ 419100 h 419100"/>
              <a:gd name="connsiteX456" fmla="*/ 3800475 w 5032666"/>
              <a:gd name="connsiteY456" fmla="*/ 419100 h 419100"/>
              <a:gd name="connsiteX457" fmla="*/ 3775854 w 5032666"/>
              <a:gd name="connsiteY457" fmla="*/ 419100 h 419100"/>
              <a:gd name="connsiteX458" fmla="*/ 3768434 w 5032666"/>
              <a:gd name="connsiteY458" fmla="*/ 419100 h 419100"/>
              <a:gd name="connsiteX459" fmla="*/ 3729887 w 5032666"/>
              <a:gd name="connsiteY459" fmla="*/ 419100 h 419100"/>
              <a:gd name="connsiteX460" fmla="*/ 3719151 w 5032666"/>
              <a:gd name="connsiteY460" fmla="*/ 419100 h 419100"/>
              <a:gd name="connsiteX461" fmla="*/ 3704779 w 5032666"/>
              <a:gd name="connsiteY461" fmla="*/ 419100 h 419100"/>
              <a:gd name="connsiteX462" fmla="*/ 3673184 w 5032666"/>
              <a:gd name="connsiteY462" fmla="*/ 419100 h 419100"/>
              <a:gd name="connsiteX463" fmla="*/ 3655496 w 5032666"/>
              <a:gd name="connsiteY463" fmla="*/ 419100 h 419100"/>
              <a:gd name="connsiteX464" fmla="*/ 3648076 w 5032666"/>
              <a:gd name="connsiteY464" fmla="*/ 419100 h 419100"/>
              <a:gd name="connsiteX465" fmla="*/ 3615586 w 5032666"/>
              <a:gd name="connsiteY465" fmla="*/ 419100 h 419100"/>
              <a:gd name="connsiteX466" fmla="*/ 3609529 w 5032666"/>
              <a:gd name="connsiteY466" fmla="*/ 419100 h 419100"/>
              <a:gd name="connsiteX467" fmla="*/ 3598793 w 5032666"/>
              <a:gd name="connsiteY467" fmla="*/ 419100 h 419100"/>
              <a:gd name="connsiteX468" fmla="*/ 3566303 w 5032666"/>
              <a:gd name="connsiteY468" fmla="*/ 419100 h 419100"/>
              <a:gd name="connsiteX469" fmla="*/ 3558883 w 5032666"/>
              <a:gd name="connsiteY469" fmla="*/ 419100 h 419100"/>
              <a:gd name="connsiteX470" fmla="*/ 3552826 w 5032666"/>
              <a:gd name="connsiteY470" fmla="*/ 419100 h 419100"/>
              <a:gd name="connsiteX471" fmla="*/ 3537241 w 5032666"/>
              <a:gd name="connsiteY471" fmla="*/ 419100 h 419100"/>
              <a:gd name="connsiteX472" fmla="*/ 3520336 w 5032666"/>
              <a:gd name="connsiteY472" fmla="*/ 419100 h 419100"/>
              <a:gd name="connsiteX473" fmla="*/ 3509600 w 5032666"/>
              <a:gd name="connsiteY473" fmla="*/ 419100 h 419100"/>
              <a:gd name="connsiteX474" fmla="*/ 3495228 w 5032666"/>
              <a:gd name="connsiteY474" fmla="*/ 419100 h 419100"/>
              <a:gd name="connsiteX475" fmla="*/ 3487958 w 5032666"/>
              <a:gd name="connsiteY475" fmla="*/ 419100 h 419100"/>
              <a:gd name="connsiteX476" fmla="*/ 3480538 w 5032666"/>
              <a:gd name="connsiteY476" fmla="*/ 419100 h 419100"/>
              <a:gd name="connsiteX477" fmla="*/ 3463633 w 5032666"/>
              <a:gd name="connsiteY477" fmla="*/ 419100 h 419100"/>
              <a:gd name="connsiteX478" fmla="*/ 3445945 w 5032666"/>
              <a:gd name="connsiteY478" fmla="*/ 419100 h 419100"/>
              <a:gd name="connsiteX479" fmla="*/ 3441991 w 5032666"/>
              <a:gd name="connsiteY479" fmla="*/ 419100 h 419100"/>
              <a:gd name="connsiteX480" fmla="*/ 3438525 w 5032666"/>
              <a:gd name="connsiteY480" fmla="*/ 419100 h 419100"/>
              <a:gd name="connsiteX481" fmla="*/ 3431255 w 5032666"/>
              <a:gd name="connsiteY481" fmla="*/ 419100 h 419100"/>
              <a:gd name="connsiteX482" fmla="*/ 3416883 w 5032666"/>
              <a:gd name="connsiteY482" fmla="*/ 419100 h 419100"/>
              <a:gd name="connsiteX483" fmla="*/ 3399978 w 5032666"/>
              <a:gd name="connsiteY483" fmla="*/ 419100 h 419100"/>
              <a:gd name="connsiteX484" fmla="*/ 3389242 w 5032666"/>
              <a:gd name="connsiteY484" fmla="*/ 419100 h 419100"/>
              <a:gd name="connsiteX485" fmla="*/ 3385288 w 5032666"/>
              <a:gd name="connsiteY485" fmla="*/ 419100 h 419100"/>
              <a:gd name="connsiteX486" fmla="*/ 3367600 w 5032666"/>
              <a:gd name="connsiteY486" fmla="*/ 419100 h 419100"/>
              <a:gd name="connsiteX487" fmla="*/ 3360180 w 5032666"/>
              <a:gd name="connsiteY487" fmla="*/ 419100 h 419100"/>
              <a:gd name="connsiteX488" fmla="*/ 3343275 w 5032666"/>
              <a:gd name="connsiteY488" fmla="*/ 419100 h 419100"/>
              <a:gd name="connsiteX489" fmla="*/ 3327690 w 5032666"/>
              <a:gd name="connsiteY489" fmla="*/ 419100 h 419100"/>
              <a:gd name="connsiteX490" fmla="*/ 3321633 w 5032666"/>
              <a:gd name="connsiteY490" fmla="*/ 419100 h 419100"/>
              <a:gd name="connsiteX491" fmla="*/ 3310897 w 5032666"/>
              <a:gd name="connsiteY491" fmla="*/ 419100 h 419100"/>
              <a:gd name="connsiteX492" fmla="*/ 3278407 w 5032666"/>
              <a:gd name="connsiteY492" fmla="*/ 419100 h 419100"/>
              <a:gd name="connsiteX493" fmla="*/ 3270987 w 5032666"/>
              <a:gd name="connsiteY493" fmla="*/ 419100 h 419100"/>
              <a:gd name="connsiteX494" fmla="*/ 3264930 w 5032666"/>
              <a:gd name="connsiteY494" fmla="*/ 419100 h 419100"/>
              <a:gd name="connsiteX495" fmla="*/ 3232440 w 5032666"/>
              <a:gd name="connsiteY495" fmla="*/ 419100 h 419100"/>
              <a:gd name="connsiteX496" fmla="*/ 3221704 w 5032666"/>
              <a:gd name="connsiteY496" fmla="*/ 419100 h 419100"/>
              <a:gd name="connsiteX497" fmla="*/ 3207332 w 5032666"/>
              <a:gd name="connsiteY497" fmla="*/ 419100 h 419100"/>
              <a:gd name="connsiteX498" fmla="*/ 3175737 w 5032666"/>
              <a:gd name="connsiteY498" fmla="*/ 419100 h 419100"/>
              <a:gd name="connsiteX499" fmla="*/ 3158049 w 5032666"/>
              <a:gd name="connsiteY499" fmla="*/ 419100 h 419100"/>
              <a:gd name="connsiteX500" fmla="*/ 3150629 w 5032666"/>
              <a:gd name="connsiteY500" fmla="*/ 419100 h 419100"/>
              <a:gd name="connsiteX501" fmla="*/ 3112082 w 5032666"/>
              <a:gd name="connsiteY501" fmla="*/ 419100 h 419100"/>
              <a:gd name="connsiteX502" fmla="*/ 3101346 w 5032666"/>
              <a:gd name="connsiteY502" fmla="*/ 419100 h 419100"/>
              <a:gd name="connsiteX503" fmla="*/ 3080041 w 5032666"/>
              <a:gd name="connsiteY503" fmla="*/ 419100 h 419100"/>
              <a:gd name="connsiteX504" fmla="*/ 3055379 w 5032666"/>
              <a:gd name="connsiteY504" fmla="*/ 419100 h 419100"/>
              <a:gd name="connsiteX505" fmla="*/ 3030758 w 5032666"/>
              <a:gd name="connsiteY505" fmla="*/ 419100 h 419100"/>
              <a:gd name="connsiteX506" fmla="*/ 3023338 w 5032666"/>
              <a:gd name="connsiteY506" fmla="*/ 419100 h 419100"/>
              <a:gd name="connsiteX507" fmla="*/ 2984791 w 5032666"/>
              <a:gd name="connsiteY507" fmla="*/ 419100 h 419100"/>
              <a:gd name="connsiteX508" fmla="*/ 2975266 w 5032666"/>
              <a:gd name="connsiteY508" fmla="*/ 419100 h 419100"/>
              <a:gd name="connsiteX509" fmla="*/ 2974055 w 5032666"/>
              <a:gd name="connsiteY509" fmla="*/ 419100 h 419100"/>
              <a:gd name="connsiteX510" fmla="*/ 2959683 w 5032666"/>
              <a:gd name="connsiteY510" fmla="*/ 419100 h 419100"/>
              <a:gd name="connsiteX511" fmla="*/ 2928088 w 5032666"/>
              <a:gd name="connsiteY511" fmla="*/ 419100 h 419100"/>
              <a:gd name="connsiteX512" fmla="*/ 2925983 w 5032666"/>
              <a:gd name="connsiteY512" fmla="*/ 419100 h 419100"/>
              <a:gd name="connsiteX513" fmla="*/ 2918563 w 5032666"/>
              <a:gd name="connsiteY513" fmla="*/ 419100 h 419100"/>
              <a:gd name="connsiteX514" fmla="*/ 2910400 w 5032666"/>
              <a:gd name="connsiteY514" fmla="*/ 419100 h 419100"/>
              <a:gd name="connsiteX515" fmla="*/ 2902980 w 5032666"/>
              <a:gd name="connsiteY515" fmla="*/ 419100 h 419100"/>
              <a:gd name="connsiteX516" fmla="*/ 2891687 w 5032666"/>
              <a:gd name="connsiteY516" fmla="*/ 419100 h 419100"/>
              <a:gd name="connsiteX517" fmla="*/ 2880016 w 5032666"/>
              <a:gd name="connsiteY517" fmla="*/ 419100 h 419100"/>
              <a:gd name="connsiteX518" fmla="*/ 2870490 w 5032666"/>
              <a:gd name="connsiteY518" fmla="*/ 419100 h 419100"/>
              <a:gd name="connsiteX519" fmla="*/ 2869280 w 5032666"/>
              <a:gd name="connsiteY519" fmla="*/ 419100 h 419100"/>
              <a:gd name="connsiteX520" fmla="*/ 2864433 w 5032666"/>
              <a:gd name="connsiteY520" fmla="*/ 419100 h 419100"/>
              <a:gd name="connsiteX521" fmla="*/ 2854908 w 5032666"/>
              <a:gd name="connsiteY521" fmla="*/ 419100 h 419100"/>
              <a:gd name="connsiteX522" fmla="*/ 2853697 w 5032666"/>
              <a:gd name="connsiteY522" fmla="*/ 419100 h 419100"/>
              <a:gd name="connsiteX523" fmla="*/ 2842404 w 5032666"/>
              <a:gd name="connsiteY523" fmla="*/ 419100 h 419100"/>
              <a:gd name="connsiteX524" fmla="*/ 2834984 w 5032666"/>
              <a:gd name="connsiteY524" fmla="*/ 419100 h 419100"/>
              <a:gd name="connsiteX525" fmla="*/ 2823313 w 5032666"/>
              <a:gd name="connsiteY525" fmla="*/ 419100 h 419100"/>
              <a:gd name="connsiteX526" fmla="*/ 2821207 w 5032666"/>
              <a:gd name="connsiteY526" fmla="*/ 419100 h 419100"/>
              <a:gd name="connsiteX527" fmla="*/ 2813787 w 5032666"/>
              <a:gd name="connsiteY527" fmla="*/ 419100 h 419100"/>
              <a:gd name="connsiteX528" fmla="*/ 2807730 w 5032666"/>
              <a:gd name="connsiteY528" fmla="*/ 419100 h 419100"/>
              <a:gd name="connsiteX529" fmla="*/ 2805625 w 5032666"/>
              <a:gd name="connsiteY529" fmla="*/ 419100 h 419100"/>
              <a:gd name="connsiteX530" fmla="*/ 2798205 w 5032666"/>
              <a:gd name="connsiteY530" fmla="*/ 419100 h 419100"/>
              <a:gd name="connsiteX531" fmla="*/ 2796437 w 5032666"/>
              <a:gd name="connsiteY531" fmla="*/ 419100 h 419100"/>
              <a:gd name="connsiteX532" fmla="*/ 2785701 w 5032666"/>
              <a:gd name="connsiteY532" fmla="*/ 419100 h 419100"/>
              <a:gd name="connsiteX533" fmla="*/ 2775240 w 5032666"/>
              <a:gd name="connsiteY533" fmla="*/ 419100 h 419100"/>
              <a:gd name="connsiteX534" fmla="*/ 2771329 w 5032666"/>
              <a:gd name="connsiteY534" fmla="*/ 419100 h 419100"/>
              <a:gd name="connsiteX535" fmla="*/ 2765715 w 5032666"/>
              <a:gd name="connsiteY535" fmla="*/ 419100 h 419100"/>
              <a:gd name="connsiteX536" fmla="*/ 2764504 w 5032666"/>
              <a:gd name="connsiteY536" fmla="*/ 419100 h 419100"/>
              <a:gd name="connsiteX537" fmla="*/ 2759658 w 5032666"/>
              <a:gd name="connsiteY537" fmla="*/ 419100 h 419100"/>
              <a:gd name="connsiteX538" fmla="*/ 2750132 w 5032666"/>
              <a:gd name="connsiteY538" fmla="*/ 419100 h 419100"/>
              <a:gd name="connsiteX539" fmla="*/ 2748922 w 5032666"/>
              <a:gd name="connsiteY539" fmla="*/ 419100 h 419100"/>
              <a:gd name="connsiteX540" fmla="*/ 2739734 w 5032666"/>
              <a:gd name="connsiteY540" fmla="*/ 419100 h 419100"/>
              <a:gd name="connsiteX541" fmla="*/ 2722046 w 5032666"/>
              <a:gd name="connsiteY541" fmla="*/ 419100 h 419100"/>
              <a:gd name="connsiteX542" fmla="*/ 2718537 w 5032666"/>
              <a:gd name="connsiteY542" fmla="*/ 419100 h 419100"/>
              <a:gd name="connsiteX543" fmla="*/ 2716432 w 5032666"/>
              <a:gd name="connsiteY543" fmla="*/ 419100 h 419100"/>
              <a:gd name="connsiteX544" fmla="*/ 2714626 w 5032666"/>
              <a:gd name="connsiteY544" fmla="*/ 419100 h 419100"/>
              <a:gd name="connsiteX545" fmla="*/ 2709012 w 5032666"/>
              <a:gd name="connsiteY545" fmla="*/ 419100 h 419100"/>
              <a:gd name="connsiteX546" fmla="*/ 2702955 w 5032666"/>
              <a:gd name="connsiteY546" fmla="*/ 419100 h 419100"/>
              <a:gd name="connsiteX547" fmla="*/ 2700849 w 5032666"/>
              <a:gd name="connsiteY547" fmla="*/ 419100 h 419100"/>
              <a:gd name="connsiteX548" fmla="*/ 2693429 w 5032666"/>
              <a:gd name="connsiteY548" fmla="*/ 419100 h 419100"/>
              <a:gd name="connsiteX549" fmla="*/ 2682136 w 5032666"/>
              <a:gd name="connsiteY549" fmla="*/ 419100 h 419100"/>
              <a:gd name="connsiteX550" fmla="*/ 2676079 w 5032666"/>
              <a:gd name="connsiteY550" fmla="*/ 419100 h 419100"/>
              <a:gd name="connsiteX551" fmla="*/ 2670465 w 5032666"/>
              <a:gd name="connsiteY551" fmla="*/ 419100 h 419100"/>
              <a:gd name="connsiteX552" fmla="*/ 2665343 w 5032666"/>
              <a:gd name="connsiteY552" fmla="*/ 419100 h 419100"/>
              <a:gd name="connsiteX553" fmla="*/ 2659729 w 5032666"/>
              <a:gd name="connsiteY553" fmla="*/ 419100 h 419100"/>
              <a:gd name="connsiteX554" fmla="*/ 2654882 w 5032666"/>
              <a:gd name="connsiteY554" fmla="*/ 419100 h 419100"/>
              <a:gd name="connsiteX555" fmla="*/ 2645357 w 5032666"/>
              <a:gd name="connsiteY555" fmla="*/ 419100 h 419100"/>
              <a:gd name="connsiteX556" fmla="*/ 2644146 w 5032666"/>
              <a:gd name="connsiteY556" fmla="*/ 419100 h 419100"/>
              <a:gd name="connsiteX557" fmla="*/ 2632853 w 5032666"/>
              <a:gd name="connsiteY557" fmla="*/ 419100 h 419100"/>
              <a:gd name="connsiteX558" fmla="*/ 2625433 w 5032666"/>
              <a:gd name="connsiteY558" fmla="*/ 419100 h 419100"/>
              <a:gd name="connsiteX559" fmla="*/ 2619376 w 5032666"/>
              <a:gd name="connsiteY559" fmla="*/ 419100 h 419100"/>
              <a:gd name="connsiteX560" fmla="*/ 2613762 w 5032666"/>
              <a:gd name="connsiteY560" fmla="*/ 419100 h 419100"/>
              <a:gd name="connsiteX561" fmla="*/ 2598179 w 5032666"/>
              <a:gd name="connsiteY561" fmla="*/ 419100 h 419100"/>
              <a:gd name="connsiteX562" fmla="*/ 2596074 w 5032666"/>
              <a:gd name="connsiteY562" fmla="*/ 419100 h 419100"/>
              <a:gd name="connsiteX563" fmla="*/ 2588654 w 5032666"/>
              <a:gd name="connsiteY563" fmla="*/ 419100 h 419100"/>
              <a:gd name="connsiteX564" fmla="*/ 2586886 w 5032666"/>
              <a:gd name="connsiteY564" fmla="*/ 419100 h 419100"/>
              <a:gd name="connsiteX565" fmla="*/ 2576150 w 5032666"/>
              <a:gd name="connsiteY565" fmla="*/ 419100 h 419100"/>
              <a:gd name="connsiteX566" fmla="*/ 2561778 w 5032666"/>
              <a:gd name="connsiteY566" fmla="*/ 419100 h 419100"/>
              <a:gd name="connsiteX567" fmla="*/ 2550107 w 5032666"/>
              <a:gd name="connsiteY567" fmla="*/ 419100 h 419100"/>
              <a:gd name="connsiteX568" fmla="*/ 2539371 w 5032666"/>
              <a:gd name="connsiteY568" fmla="*/ 419100 h 419100"/>
              <a:gd name="connsiteX569" fmla="*/ 2530183 w 5032666"/>
              <a:gd name="connsiteY569" fmla="*/ 419100 h 419100"/>
              <a:gd name="connsiteX570" fmla="*/ 2518066 w 5032666"/>
              <a:gd name="connsiteY570" fmla="*/ 419100 h 419100"/>
              <a:gd name="connsiteX571" fmla="*/ 2512495 w 5032666"/>
              <a:gd name="connsiteY571" fmla="*/ 419100 h 419100"/>
              <a:gd name="connsiteX572" fmla="*/ 2505075 w 5032666"/>
              <a:gd name="connsiteY572" fmla="*/ 419100 h 419100"/>
              <a:gd name="connsiteX573" fmla="*/ 2493404 w 5032666"/>
              <a:gd name="connsiteY573" fmla="*/ 419100 h 419100"/>
              <a:gd name="connsiteX574" fmla="*/ 2468783 w 5032666"/>
              <a:gd name="connsiteY574" fmla="*/ 419100 h 419100"/>
              <a:gd name="connsiteX575" fmla="*/ 2466528 w 5032666"/>
              <a:gd name="connsiteY575" fmla="*/ 419100 h 419100"/>
              <a:gd name="connsiteX576" fmla="*/ 2461363 w 5032666"/>
              <a:gd name="connsiteY576" fmla="*/ 419100 h 419100"/>
              <a:gd name="connsiteX577" fmla="*/ 2455792 w 5032666"/>
              <a:gd name="connsiteY577" fmla="*/ 419100 h 419100"/>
              <a:gd name="connsiteX578" fmla="*/ 2434487 w 5032666"/>
              <a:gd name="connsiteY578" fmla="*/ 419100 h 419100"/>
              <a:gd name="connsiteX579" fmla="*/ 2422816 w 5032666"/>
              <a:gd name="connsiteY579" fmla="*/ 419100 h 419100"/>
              <a:gd name="connsiteX580" fmla="*/ 2412080 w 5032666"/>
              <a:gd name="connsiteY580" fmla="*/ 419100 h 419100"/>
              <a:gd name="connsiteX581" fmla="*/ 2409825 w 5032666"/>
              <a:gd name="connsiteY581" fmla="*/ 419100 h 419100"/>
              <a:gd name="connsiteX582" fmla="*/ 2397708 w 5032666"/>
              <a:gd name="connsiteY582" fmla="*/ 419100 h 419100"/>
              <a:gd name="connsiteX583" fmla="*/ 2385204 w 5032666"/>
              <a:gd name="connsiteY583" fmla="*/ 419100 h 419100"/>
              <a:gd name="connsiteX584" fmla="*/ 2377784 w 5032666"/>
              <a:gd name="connsiteY584" fmla="*/ 419100 h 419100"/>
              <a:gd name="connsiteX585" fmla="*/ 2366113 w 5032666"/>
              <a:gd name="connsiteY585" fmla="*/ 419100 h 419100"/>
              <a:gd name="connsiteX586" fmla="*/ 2348425 w 5032666"/>
              <a:gd name="connsiteY586" fmla="*/ 419100 h 419100"/>
              <a:gd name="connsiteX587" fmla="*/ 2341005 w 5032666"/>
              <a:gd name="connsiteY587" fmla="*/ 419100 h 419100"/>
              <a:gd name="connsiteX588" fmla="*/ 2339237 w 5032666"/>
              <a:gd name="connsiteY588" fmla="*/ 419100 h 419100"/>
              <a:gd name="connsiteX589" fmla="*/ 2329712 w 5032666"/>
              <a:gd name="connsiteY589" fmla="*/ 419100 h 419100"/>
              <a:gd name="connsiteX590" fmla="*/ 2328501 w 5032666"/>
              <a:gd name="connsiteY590" fmla="*/ 419100 h 419100"/>
              <a:gd name="connsiteX591" fmla="*/ 2314129 w 5032666"/>
              <a:gd name="connsiteY591" fmla="*/ 419100 h 419100"/>
              <a:gd name="connsiteX592" fmla="*/ 2308515 w 5032666"/>
              <a:gd name="connsiteY592" fmla="*/ 419100 h 419100"/>
              <a:gd name="connsiteX593" fmla="*/ 2302458 w 5032666"/>
              <a:gd name="connsiteY593" fmla="*/ 419100 h 419100"/>
              <a:gd name="connsiteX594" fmla="*/ 2291722 w 5032666"/>
              <a:gd name="connsiteY594" fmla="*/ 419100 h 419100"/>
              <a:gd name="connsiteX595" fmla="*/ 2282534 w 5032666"/>
              <a:gd name="connsiteY595" fmla="*/ 419100 h 419100"/>
              <a:gd name="connsiteX596" fmla="*/ 2280429 w 5032666"/>
              <a:gd name="connsiteY596" fmla="*/ 419100 h 419100"/>
              <a:gd name="connsiteX597" fmla="*/ 2273009 w 5032666"/>
              <a:gd name="connsiteY597" fmla="*/ 419100 h 419100"/>
              <a:gd name="connsiteX598" fmla="*/ 2264846 w 5032666"/>
              <a:gd name="connsiteY598" fmla="*/ 419100 h 419100"/>
              <a:gd name="connsiteX599" fmla="*/ 2259232 w 5032666"/>
              <a:gd name="connsiteY599" fmla="*/ 419100 h 419100"/>
              <a:gd name="connsiteX600" fmla="*/ 2257426 w 5032666"/>
              <a:gd name="connsiteY600" fmla="*/ 419100 h 419100"/>
              <a:gd name="connsiteX601" fmla="*/ 2251812 w 5032666"/>
              <a:gd name="connsiteY601" fmla="*/ 419100 h 419100"/>
              <a:gd name="connsiteX602" fmla="*/ 2245755 w 5032666"/>
              <a:gd name="connsiteY602" fmla="*/ 419100 h 419100"/>
              <a:gd name="connsiteX603" fmla="*/ 2234462 w 5032666"/>
              <a:gd name="connsiteY603" fmla="*/ 419100 h 419100"/>
              <a:gd name="connsiteX604" fmla="*/ 2224936 w 5032666"/>
              <a:gd name="connsiteY604" fmla="*/ 419100 h 419100"/>
              <a:gd name="connsiteX605" fmla="*/ 2223726 w 5032666"/>
              <a:gd name="connsiteY605" fmla="*/ 419100 h 419100"/>
              <a:gd name="connsiteX606" fmla="*/ 2218879 w 5032666"/>
              <a:gd name="connsiteY606" fmla="*/ 419100 h 419100"/>
              <a:gd name="connsiteX607" fmla="*/ 2213265 w 5032666"/>
              <a:gd name="connsiteY607" fmla="*/ 419100 h 419100"/>
              <a:gd name="connsiteX608" fmla="*/ 2209354 w 5032666"/>
              <a:gd name="connsiteY608" fmla="*/ 419100 h 419100"/>
              <a:gd name="connsiteX609" fmla="*/ 2208143 w 5032666"/>
              <a:gd name="connsiteY609" fmla="*/ 419100 h 419100"/>
              <a:gd name="connsiteX610" fmla="*/ 2202529 w 5032666"/>
              <a:gd name="connsiteY610" fmla="*/ 419100 h 419100"/>
              <a:gd name="connsiteX611" fmla="*/ 2188157 w 5032666"/>
              <a:gd name="connsiteY611" fmla="*/ 419100 h 419100"/>
              <a:gd name="connsiteX612" fmla="*/ 2177759 w 5032666"/>
              <a:gd name="connsiteY612" fmla="*/ 419100 h 419100"/>
              <a:gd name="connsiteX613" fmla="*/ 2175653 w 5032666"/>
              <a:gd name="connsiteY613" fmla="*/ 419100 h 419100"/>
              <a:gd name="connsiteX614" fmla="*/ 2168233 w 5032666"/>
              <a:gd name="connsiteY614" fmla="*/ 419100 h 419100"/>
              <a:gd name="connsiteX615" fmla="*/ 2162176 w 5032666"/>
              <a:gd name="connsiteY615" fmla="*/ 419100 h 419100"/>
              <a:gd name="connsiteX616" fmla="*/ 2160071 w 5032666"/>
              <a:gd name="connsiteY616" fmla="*/ 419100 h 419100"/>
              <a:gd name="connsiteX617" fmla="*/ 2156562 w 5032666"/>
              <a:gd name="connsiteY617" fmla="*/ 419100 h 419100"/>
              <a:gd name="connsiteX618" fmla="*/ 2152651 w 5032666"/>
              <a:gd name="connsiteY618" fmla="*/ 419100 h 419100"/>
              <a:gd name="connsiteX619" fmla="*/ 2138874 w 5032666"/>
              <a:gd name="connsiteY619" fmla="*/ 419100 h 419100"/>
              <a:gd name="connsiteX620" fmla="*/ 2131454 w 5032666"/>
              <a:gd name="connsiteY620" fmla="*/ 419100 h 419100"/>
              <a:gd name="connsiteX621" fmla="*/ 2129686 w 5032666"/>
              <a:gd name="connsiteY621" fmla="*/ 419100 h 419100"/>
              <a:gd name="connsiteX622" fmla="*/ 2120161 w 5032666"/>
              <a:gd name="connsiteY622" fmla="*/ 419100 h 419100"/>
              <a:gd name="connsiteX623" fmla="*/ 2118950 w 5032666"/>
              <a:gd name="connsiteY623" fmla="*/ 419100 h 419100"/>
              <a:gd name="connsiteX624" fmla="*/ 2114104 w 5032666"/>
              <a:gd name="connsiteY624" fmla="*/ 419100 h 419100"/>
              <a:gd name="connsiteX625" fmla="*/ 2104578 w 5032666"/>
              <a:gd name="connsiteY625" fmla="*/ 419100 h 419100"/>
              <a:gd name="connsiteX626" fmla="*/ 2103368 w 5032666"/>
              <a:gd name="connsiteY626" fmla="*/ 419100 h 419100"/>
              <a:gd name="connsiteX627" fmla="*/ 2092907 w 5032666"/>
              <a:gd name="connsiteY627" fmla="*/ 419100 h 419100"/>
              <a:gd name="connsiteX628" fmla="*/ 2082171 w 5032666"/>
              <a:gd name="connsiteY628" fmla="*/ 419100 h 419100"/>
              <a:gd name="connsiteX629" fmla="*/ 2072983 w 5032666"/>
              <a:gd name="connsiteY629" fmla="*/ 419100 h 419100"/>
              <a:gd name="connsiteX630" fmla="*/ 2070878 w 5032666"/>
              <a:gd name="connsiteY630" fmla="*/ 419100 h 419100"/>
              <a:gd name="connsiteX631" fmla="*/ 2063458 w 5032666"/>
              <a:gd name="connsiteY631" fmla="*/ 419100 h 419100"/>
              <a:gd name="connsiteX632" fmla="*/ 2057401 w 5032666"/>
              <a:gd name="connsiteY632" fmla="*/ 419100 h 419100"/>
              <a:gd name="connsiteX633" fmla="*/ 2055295 w 5032666"/>
              <a:gd name="connsiteY633" fmla="*/ 419100 h 419100"/>
              <a:gd name="connsiteX634" fmla="*/ 2047875 w 5032666"/>
              <a:gd name="connsiteY634" fmla="*/ 419100 h 419100"/>
              <a:gd name="connsiteX635" fmla="*/ 2036204 w 5032666"/>
              <a:gd name="connsiteY635" fmla="*/ 419100 h 419100"/>
              <a:gd name="connsiteX636" fmla="*/ 2024911 w 5032666"/>
              <a:gd name="connsiteY636" fmla="*/ 419100 h 419100"/>
              <a:gd name="connsiteX637" fmla="*/ 2014175 w 5032666"/>
              <a:gd name="connsiteY637" fmla="*/ 419100 h 419100"/>
              <a:gd name="connsiteX638" fmla="*/ 2009328 w 5032666"/>
              <a:gd name="connsiteY638" fmla="*/ 419100 h 419100"/>
              <a:gd name="connsiteX639" fmla="*/ 1999803 w 5032666"/>
              <a:gd name="connsiteY639" fmla="*/ 419100 h 419100"/>
              <a:gd name="connsiteX640" fmla="*/ 1998592 w 5032666"/>
              <a:gd name="connsiteY640" fmla="*/ 419100 h 419100"/>
              <a:gd name="connsiteX641" fmla="*/ 1968208 w 5032666"/>
              <a:gd name="connsiteY641" fmla="*/ 419100 h 419100"/>
              <a:gd name="connsiteX642" fmla="*/ 1952625 w 5032666"/>
              <a:gd name="connsiteY642" fmla="*/ 419100 h 419100"/>
              <a:gd name="connsiteX643" fmla="*/ 1950520 w 5032666"/>
              <a:gd name="connsiteY643" fmla="*/ 419100 h 419100"/>
              <a:gd name="connsiteX644" fmla="*/ 1943100 w 5032666"/>
              <a:gd name="connsiteY644" fmla="*/ 419100 h 419100"/>
              <a:gd name="connsiteX645" fmla="*/ 1904553 w 5032666"/>
              <a:gd name="connsiteY645" fmla="*/ 419100 h 419100"/>
              <a:gd name="connsiteX646" fmla="*/ 1893817 w 5032666"/>
              <a:gd name="connsiteY646" fmla="*/ 419100 h 419100"/>
              <a:gd name="connsiteX647" fmla="*/ 1872512 w 5032666"/>
              <a:gd name="connsiteY647" fmla="*/ 419100 h 419100"/>
              <a:gd name="connsiteX648" fmla="*/ 1847850 w 5032666"/>
              <a:gd name="connsiteY648" fmla="*/ 419100 h 419100"/>
              <a:gd name="connsiteX649" fmla="*/ 1823229 w 5032666"/>
              <a:gd name="connsiteY649" fmla="*/ 419100 h 419100"/>
              <a:gd name="connsiteX650" fmla="*/ 1815809 w 5032666"/>
              <a:gd name="connsiteY650" fmla="*/ 419100 h 419100"/>
              <a:gd name="connsiteX651" fmla="*/ 1777262 w 5032666"/>
              <a:gd name="connsiteY651" fmla="*/ 419100 h 419100"/>
              <a:gd name="connsiteX652" fmla="*/ 1766526 w 5032666"/>
              <a:gd name="connsiteY652" fmla="*/ 419100 h 419100"/>
              <a:gd name="connsiteX653" fmla="*/ 1752154 w 5032666"/>
              <a:gd name="connsiteY653" fmla="*/ 419100 h 419100"/>
              <a:gd name="connsiteX654" fmla="*/ 1720559 w 5032666"/>
              <a:gd name="connsiteY654" fmla="*/ 419100 h 419100"/>
              <a:gd name="connsiteX655" fmla="*/ 1702871 w 5032666"/>
              <a:gd name="connsiteY655" fmla="*/ 419100 h 419100"/>
              <a:gd name="connsiteX656" fmla="*/ 1695451 w 5032666"/>
              <a:gd name="connsiteY656" fmla="*/ 419100 h 419100"/>
              <a:gd name="connsiteX657" fmla="*/ 1662961 w 5032666"/>
              <a:gd name="connsiteY657" fmla="*/ 419100 h 419100"/>
              <a:gd name="connsiteX658" fmla="*/ 1656904 w 5032666"/>
              <a:gd name="connsiteY658" fmla="*/ 419100 h 419100"/>
              <a:gd name="connsiteX659" fmla="*/ 1646168 w 5032666"/>
              <a:gd name="connsiteY659" fmla="*/ 419100 h 419100"/>
              <a:gd name="connsiteX660" fmla="*/ 1613678 w 5032666"/>
              <a:gd name="connsiteY660" fmla="*/ 419100 h 419100"/>
              <a:gd name="connsiteX661" fmla="*/ 1606258 w 5032666"/>
              <a:gd name="connsiteY661" fmla="*/ 419100 h 419100"/>
              <a:gd name="connsiteX662" fmla="*/ 1600201 w 5032666"/>
              <a:gd name="connsiteY662" fmla="*/ 419100 h 419100"/>
              <a:gd name="connsiteX663" fmla="*/ 1584616 w 5032666"/>
              <a:gd name="connsiteY663" fmla="*/ 419100 h 419100"/>
              <a:gd name="connsiteX664" fmla="*/ 1567711 w 5032666"/>
              <a:gd name="connsiteY664" fmla="*/ 419100 h 419100"/>
              <a:gd name="connsiteX665" fmla="*/ 1556975 w 5032666"/>
              <a:gd name="connsiteY665" fmla="*/ 419100 h 419100"/>
              <a:gd name="connsiteX666" fmla="*/ 1542603 w 5032666"/>
              <a:gd name="connsiteY666" fmla="*/ 419100 h 419100"/>
              <a:gd name="connsiteX667" fmla="*/ 1535333 w 5032666"/>
              <a:gd name="connsiteY667" fmla="*/ 419100 h 419100"/>
              <a:gd name="connsiteX668" fmla="*/ 1527913 w 5032666"/>
              <a:gd name="connsiteY668" fmla="*/ 419100 h 419100"/>
              <a:gd name="connsiteX669" fmla="*/ 1511008 w 5032666"/>
              <a:gd name="connsiteY669" fmla="*/ 419100 h 419100"/>
              <a:gd name="connsiteX670" fmla="*/ 1493320 w 5032666"/>
              <a:gd name="connsiteY670" fmla="*/ 419100 h 419100"/>
              <a:gd name="connsiteX671" fmla="*/ 1489366 w 5032666"/>
              <a:gd name="connsiteY671" fmla="*/ 419100 h 419100"/>
              <a:gd name="connsiteX672" fmla="*/ 1485900 w 5032666"/>
              <a:gd name="connsiteY672" fmla="*/ 419100 h 419100"/>
              <a:gd name="connsiteX673" fmla="*/ 1478630 w 5032666"/>
              <a:gd name="connsiteY673" fmla="*/ 419100 h 419100"/>
              <a:gd name="connsiteX674" fmla="*/ 1464258 w 5032666"/>
              <a:gd name="connsiteY674" fmla="*/ 419100 h 419100"/>
              <a:gd name="connsiteX675" fmla="*/ 1447353 w 5032666"/>
              <a:gd name="connsiteY675" fmla="*/ 419100 h 419100"/>
              <a:gd name="connsiteX676" fmla="*/ 1436617 w 5032666"/>
              <a:gd name="connsiteY676" fmla="*/ 419100 h 419100"/>
              <a:gd name="connsiteX677" fmla="*/ 1432663 w 5032666"/>
              <a:gd name="connsiteY677" fmla="*/ 419100 h 419100"/>
              <a:gd name="connsiteX678" fmla="*/ 1414975 w 5032666"/>
              <a:gd name="connsiteY678" fmla="*/ 419100 h 419100"/>
              <a:gd name="connsiteX679" fmla="*/ 1407555 w 5032666"/>
              <a:gd name="connsiteY679" fmla="*/ 419100 h 419100"/>
              <a:gd name="connsiteX680" fmla="*/ 1390650 w 5032666"/>
              <a:gd name="connsiteY680" fmla="*/ 419100 h 419100"/>
              <a:gd name="connsiteX681" fmla="*/ 1375065 w 5032666"/>
              <a:gd name="connsiteY681" fmla="*/ 419100 h 419100"/>
              <a:gd name="connsiteX682" fmla="*/ 1369008 w 5032666"/>
              <a:gd name="connsiteY682" fmla="*/ 419100 h 419100"/>
              <a:gd name="connsiteX683" fmla="*/ 1358272 w 5032666"/>
              <a:gd name="connsiteY683" fmla="*/ 419100 h 419100"/>
              <a:gd name="connsiteX684" fmla="*/ 1325782 w 5032666"/>
              <a:gd name="connsiteY684" fmla="*/ 419100 h 419100"/>
              <a:gd name="connsiteX685" fmla="*/ 1318362 w 5032666"/>
              <a:gd name="connsiteY685" fmla="*/ 419100 h 419100"/>
              <a:gd name="connsiteX686" fmla="*/ 1312305 w 5032666"/>
              <a:gd name="connsiteY686" fmla="*/ 419100 h 419100"/>
              <a:gd name="connsiteX687" fmla="*/ 1279815 w 5032666"/>
              <a:gd name="connsiteY687" fmla="*/ 419100 h 419100"/>
              <a:gd name="connsiteX688" fmla="*/ 1269079 w 5032666"/>
              <a:gd name="connsiteY688" fmla="*/ 419100 h 419100"/>
              <a:gd name="connsiteX689" fmla="*/ 1254707 w 5032666"/>
              <a:gd name="connsiteY689" fmla="*/ 419100 h 419100"/>
              <a:gd name="connsiteX690" fmla="*/ 1223112 w 5032666"/>
              <a:gd name="connsiteY690" fmla="*/ 419100 h 419100"/>
              <a:gd name="connsiteX691" fmla="*/ 1205424 w 5032666"/>
              <a:gd name="connsiteY691" fmla="*/ 419100 h 419100"/>
              <a:gd name="connsiteX692" fmla="*/ 1198004 w 5032666"/>
              <a:gd name="connsiteY692" fmla="*/ 419100 h 419100"/>
              <a:gd name="connsiteX693" fmla="*/ 1159457 w 5032666"/>
              <a:gd name="connsiteY693" fmla="*/ 419100 h 419100"/>
              <a:gd name="connsiteX694" fmla="*/ 1148721 w 5032666"/>
              <a:gd name="connsiteY694" fmla="*/ 419100 h 419100"/>
              <a:gd name="connsiteX695" fmla="*/ 1127416 w 5032666"/>
              <a:gd name="connsiteY695" fmla="*/ 419100 h 419100"/>
              <a:gd name="connsiteX696" fmla="*/ 1102754 w 5032666"/>
              <a:gd name="connsiteY696" fmla="*/ 419100 h 419100"/>
              <a:gd name="connsiteX697" fmla="*/ 1078133 w 5032666"/>
              <a:gd name="connsiteY697" fmla="*/ 419100 h 419100"/>
              <a:gd name="connsiteX698" fmla="*/ 1070713 w 5032666"/>
              <a:gd name="connsiteY698" fmla="*/ 419100 h 419100"/>
              <a:gd name="connsiteX699" fmla="*/ 1032166 w 5032666"/>
              <a:gd name="connsiteY699" fmla="*/ 419100 h 419100"/>
              <a:gd name="connsiteX700" fmla="*/ 1021430 w 5032666"/>
              <a:gd name="connsiteY700" fmla="*/ 419100 h 419100"/>
              <a:gd name="connsiteX701" fmla="*/ 1007058 w 5032666"/>
              <a:gd name="connsiteY701" fmla="*/ 419100 h 419100"/>
              <a:gd name="connsiteX702" fmla="*/ 975463 w 5032666"/>
              <a:gd name="connsiteY702" fmla="*/ 419100 h 419100"/>
              <a:gd name="connsiteX703" fmla="*/ 957775 w 5032666"/>
              <a:gd name="connsiteY703" fmla="*/ 419100 h 419100"/>
              <a:gd name="connsiteX704" fmla="*/ 950355 w 5032666"/>
              <a:gd name="connsiteY704" fmla="*/ 419100 h 419100"/>
              <a:gd name="connsiteX705" fmla="*/ 939062 w 5032666"/>
              <a:gd name="connsiteY705" fmla="*/ 419100 h 419100"/>
              <a:gd name="connsiteX706" fmla="*/ 917865 w 5032666"/>
              <a:gd name="connsiteY706" fmla="*/ 419100 h 419100"/>
              <a:gd name="connsiteX707" fmla="*/ 911808 w 5032666"/>
              <a:gd name="connsiteY707" fmla="*/ 419100 h 419100"/>
              <a:gd name="connsiteX708" fmla="*/ 901072 w 5032666"/>
              <a:gd name="connsiteY708" fmla="*/ 419100 h 419100"/>
              <a:gd name="connsiteX709" fmla="*/ 889779 w 5032666"/>
              <a:gd name="connsiteY709" fmla="*/ 419100 h 419100"/>
              <a:gd name="connsiteX710" fmla="*/ 882359 w 5032666"/>
              <a:gd name="connsiteY710" fmla="*/ 419100 h 419100"/>
              <a:gd name="connsiteX711" fmla="*/ 868582 w 5032666"/>
              <a:gd name="connsiteY711" fmla="*/ 419100 h 419100"/>
              <a:gd name="connsiteX712" fmla="*/ 861162 w 5032666"/>
              <a:gd name="connsiteY712" fmla="*/ 419100 h 419100"/>
              <a:gd name="connsiteX713" fmla="*/ 855105 w 5032666"/>
              <a:gd name="connsiteY713" fmla="*/ 419100 h 419100"/>
              <a:gd name="connsiteX714" fmla="*/ 843812 w 5032666"/>
              <a:gd name="connsiteY714" fmla="*/ 419100 h 419100"/>
              <a:gd name="connsiteX715" fmla="*/ 833076 w 5032666"/>
              <a:gd name="connsiteY715" fmla="*/ 419100 h 419100"/>
              <a:gd name="connsiteX716" fmla="*/ 822615 w 5032666"/>
              <a:gd name="connsiteY716" fmla="*/ 419100 h 419100"/>
              <a:gd name="connsiteX717" fmla="*/ 818704 w 5032666"/>
              <a:gd name="connsiteY717" fmla="*/ 419100 h 419100"/>
              <a:gd name="connsiteX718" fmla="*/ 811879 w 5032666"/>
              <a:gd name="connsiteY718" fmla="*/ 419100 h 419100"/>
              <a:gd name="connsiteX719" fmla="*/ 797507 w 5032666"/>
              <a:gd name="connsiteY719" fmla="*/ 419100 h 419100"/>
              <a:gd name="connsiteX720" fmla="*/ 787109 w 5032666"/>
              <a:gd name="connsiteY720" fmla="*/ 419100 h 419100"/>
              <a:gd name="connsiteX721" fmla="*/ 769421 w 5032666"/>
              <a:gd name="connsiteY721" fmla="*/ 419100 h 419100"/>
              <a:gd name="connsiteX722" fmla="*/ 765912 w 5032666"/>
              <a:gd name="connsiteY722" fmla="*/ 419100 h 419100"/>
              <a:gd name="connsiteX723" fmla="*/ 762001 w 5032666"/>
              <a:gd name="connsiteY723" fmla="*/ 419100 h 419100"/>
              <a:gd name="connsiteX724" fmla="*/ 748224 w 5032666"/>
              <a:gd name="connsiteY724" fmla="*/ 419100 h 419100"/>
              <a:gd name="connsiteX725" fmla="*/ 740804 w 5032666"/>
              <a:gd name="connsiteY725" fmla="*/ 419100 h 419100"/>
              <a:gd name="connsiteX726" fmla="*/ 729511 w 5032666"/>
              <a:gd name="connsiteY726" fmla="*/ 419100 h 419100"/>
              <a:gd name="connsiteX727" fmla="*/ 723454 w 5032666"/>
              <a:gd name="connsiteY727" fmla="*/ 419100 h 419100"/>
              <a:gd name="connsiteX728" fmla="*/ 712718 w 5032666"/>
              <a:gd name="connsiteY728" fmla="*/ 419100 h 419100"/>
              <a:gd name="connsiteX729" fmla="*/ 702257 w 5032666"/>
              <a:gd name="connsiteY729" fmla="*/ 419100 h 419100"/>
              <a:gd name="connsiteX730" fmla="*/ 691521 w 5032666"/>
              <a:gd name="connsiteY730" fmla="*/ 419100 h 419100"/>
              <a:gd name="connsiteX731" fmla="*/ 680228 w 5032666"/>
              <a:gd name="connsiteY731" fmla="*/ 419100 h 419100"/>
              <a:gd name="connsiteX732" fmla="*/ 672808 w 5032666"/>
              <a:gd name="connsiteY732" fmla="*/ 419100 h 419100"/>
              <a:gd name="connsiteX733" fmla="*/ 666751 w 5032666"/>
              <a:gd name="connsiteY733" fmla="*/ 419100 h 419100"/>
              <a:gd name="connsiteX734" fmla="*/ 645554 w 5032666"/>
              <a:gd name="connsiteY734" fmla="*/ 419100 h 419100"/>
              <a:gd name="connsiteX735" fmla="*/ 634261 w 5032666"/>
              <a:gd name="connsiteY735" fmla="*/ 419100 h 419100"/>
              <a:gd name="connsiteX736" fmla="*/ 623525 w 5032666"/>
              <a:gd name="connsiteY736" fmla="*/ 419100 h 419100"/>
              <a:gd name="connsiteX737" fmla="*/ 609153 w 5032666"/>
              <a:gd name="connsiteY737" fmla="*/ 419100 h 419100"/>
              <a:gd name="connsiteX738" fmla="*/ 577558 w 5032666"/>
              <a:gd name="connsiteY738" fmla="*/ 419100 h 419100"/>
              <a:gd name="connsiteX739" fmla="*/ 559870 w 5032666"/>
              <a:gd name="connsiteY739" fmla="*/ 419100 h 419100"/>
              <a:gd name="connsiteX740" fmla="*/ 552450 w 5032666"/>
              <a:gd name="connsiteY740" fmla="*/ 419100 h 419100"/>
              <a:gd name="connsiteX741" fmla="*/ 513903 w 5032666"/>
              <a:gd name="connsiteY741" fmla="*/ 419100 h 419100"/>
              <a:gd name="connsiteX742" fmla="*/ 503167 w 5032666"/>
              <a:gd name="connsiteY742" fmla="*/ 419100 h 419100"/>
              <a:gd name="connsiteX743" fmla="*/ 481862 w 5032666"/>
              <a:gd name="connsiteY743" fmla="*/ 419100 h 419100"/>
              <a:gd name="connsiteX744" fmla="*/ 457200 w 5032666"/>
              <a:gd name="connsiteY744" fmla="*/ 419100 h 419100"/>
              <a:gd name="connsiteX745" fmla="*/ 432579 w 5032666"/>
              <a:gd name="connsiteY745" fmla="*/ 419100 h 419100"/>
              <a:gd name="connsiteX746" fmla="*/ 425159 w 5032666"/>
              <a:gd name="connsiteY746" fmla="*/ 419100 h 419100"/>
              <a:gd name="connsiteX747" fmla="*/ 386612 w 5032666"/>
              <a:gd name="connsiteY747" fmla="*/ 419100 h 419100"/>
              <a:gd name="connsiteX748" fmla="*/ 375876 w 5032666"/>
              <a:gd name="connsiteY748" fmla="*/ 419100 h 419100"/>
              <a:gd name="connsiteX749" fmla="*/ 361504 w 5032666"/>
              <a:gd name="connsiteY749" fmla="*/ 419100 h 419100"/>
              <a:gd name="connsiteX750" fmla="*/ 329909 w 5032666"/>
              <a:gd name="connsiteY750" fmla="*/ 419100 h 419100"/>
              <a:gd name="connsiteX751" fmla="*/ 312221 w 5032666"/>
              <a:gd name="connsiteY751" fmla="*/ 419100 h 419100"/>
              <a:gd name="connsiteX752" fmla="*/ 304801 w 5032666"/>
              <a:gd name="connsiteY752" fmla="*/ 419100 h 419100"/>
              <a:gd name="connsiteX753" fmla="*/ 272311 w 5032666"/>
              <a:gd name="connsiteY753" fmla="*/ 419100 h 419100"/>
              <a:gd name="connsiteX754" fmla="*/ 266254 w 5032666"/>
              <a:gd name="connsiteY754" fmla="*/ 419100 h 419100"/>
              <a:gd name="connsiteX755" fmla="*/ 255518 w 5032666"/>
              <a:gd name="connsiteY755" fmla="*/ 419100 h 419100"/>
              <a:gd name="connsiteX756" fmla="*/ 223028 w 5032666"/>
              <a:gd name="connsiteY756" fmla="*/ 419100 h 419100"/>
              <a:gd name="connsiteX757" fmla="*/ 215608 w 5032666"/>
              <a:gd name="connsiteY757" fmla="*/ 419100 h 419100"/>
              <a:gd name="connsiteX758" fmla="*/ 209551 w 5032666"/>
              <a:gd name="connsiteY758" fmla="*/ 419100 h 419100"/>
              <a:gd name="connsiteX759" fmla="*/ 177061 w 5032666"/>
              <a:gd name="connsiteY759" fmla="*/ 419100 h 419100"/>
              <a:gd name="connsiteX760" fmla="*/ 166325 w 5032666"/>
              <a:gd name="connsiteY760" fmla="*/ 419100 h 419100"/>
              <a:gd name="connsiteX761" fmla="*/ 151953 w 5032666"/>
              <a:gd name="connsiteY761" fmla="*/ 419100 h 419100"/>
              <a:gd name="connsiteX762" fmla="*/ 120358 w 5032666"/>
              <a:gd name="connsiteY762" fmla="*/ 419100 h 419100"/>
              <a:gd name="connsiteX763" fmla="*/ 102670 w 5032666"/>
              <a:gd name="connsiteY763" fmla="*/ 419100 h 419100"/>
              <a:gd name="connsiteX764" fmla="*/ 95250 w 5032666"/>
              <a:gd name="connsiteY764" fmla="*/ 419100 h 419100"/>
              <a:gd name="connsiteX765" fmla="*/ 56703 w 5032666"/>
              <a:gd name="connsiteY765" fmla="*/ 419100 h 419100"/>
              <a:gd name="connsiteX766" fmla="*/ 45967 w 5032666"/>
              <a:gd name="connsiteY766" fmla="*/ 419100 h 419100"/>
              <a:gd name="connsiteX767" fmla="*/ 0 w 5032666"/>
              <a:gd name="connsiteY767"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Lst>
            <a:rect l="l" t="t" r="r" b="b"/>
            <a:pathLst>
              <a:path w="5032666" h="419100">
                <a:moveTo>
                  <a:pt x="104775" y="0"/>
                </a:moveTo>
                <a:lnTo>
                  <a:pt x="150742" y="0"/>
                </a:lnTo>
                <a:lnTo>
                  <a:pt x="161478" y="0"/>
                </a:lnTo>
                <a:lnTo>
                  <a:pt x="200025" y="0"/>
                </a:lnTo>
                <a:lnTo>
                  <a:pt x="207445" y="0"/>
                </a:lnTo>
                <a:lnTo>
                  <a:pt x="225133" y="0"/>
                </a:lnTo>
                <a:lnTo>
                  <a:pt x="256728" y="0"/>
                </a:lnTo>
                <a:lnTo>
                  <a:pt x="271100" y="0"/>
                </a:lnTo>
                <a:lnTo>
                  <a:pt x="281836" y="0"/>
                </a:lnTo>
                <a:lnTo>
                  <a:pt x="314326" y="0"/>
                </a:lnTo>
                <a:lnTo>
                  <a:pt x="320383" y="0"/>
                </a:lnTo>
                <a:lnTo>
                  <a:pt x="327803" y="0"/>
                </a:lnTo>
                <a:lnTo>
                  <a:pt x="360293" y="0"/>
                </a:lnTo>
                <a:lnTo>
                  <a:pt x="371029" y="0"/>
                </a:lnTo>
                <a:lnTo>
                  <a:pt x="377086" y="0"/>
                </a:lnTo>
                <a:lnTo>
                  <a:pt x="409576" y="0"/>
                </a:lnTo>
                <a:lnTo>
                  <a:pt x="416996" y="0"/>
                </a:lnTo>
                <a:lnTo>
                  <a:pt x="434684" y="0"/>
                </a:lnTo>
                <a:lnTo>
                  <a:pt x="466279" y="0"/>
                </a:lnTo>
                <a:lnTo>
                  <a:pt x="480651" y="0"/>
                </a:lnTo>
                <a:lnTo>
                  <a:pt x="491387" y="0"/>
                </a:lnTo>
                <a:lnTo>
                  <a:pt x="529934" y="0"/>
                </a:lnTo>
                <a:lnTo>
                  <a:pt x="537354" y="0"/>
                </a:lnTo>
                <a:lnTo>
                  <a:pt x="561975" y="0"/>
                </a:lnTo>
                <a:lnTo>
                  <a:pt x="586637" y="0"/>
                </a:lnTo>
                <a:lnTo>
                  <a:pt x="607942" y="0"/>
                </a:lnTo>
                <a:lnTo>
                  <a:pt x="618678" y="0"/>
                </a:lnTo>
                <a:lnTo>
                  <a:pt x="657225" y="0"/>
                </a:lnTo>
                <a:lnTo>
                  <a:pt x="664645" y="0"/>
                </a:lnTo>
                <a:lnTo>
                  <a:pt x="682333" y="0"/>
                </a:lnTo>
                <a:lnTo>
                  <a:pt x="713928" y="0"/>
                </a:lnTo>
                <a:lnTo>
                  <a:pt x="728300" y="0"/>
                </a:lnTo>
                <a:lnTo>
                  <a:pt x="739036" y="0"/>
                </a:lnTo>
                <a:lnTo>
                  <a:pt x="750329" y="0"/>
                </a:lnTo>
                <a:lnTo>
                  <a:pt x="771526" y="0"/>
                </a:lnTo>
                <a:lnTo>
                  <a:pt x="777583" y="0"/>
                </a:lnTo>
                <a:lnTo>
                  <a:pt x="785003" y="0"/>
                </a:lnTo>
                <a:lnTo>
                  <a:pt x="796296" y="0"/>
                </a:lnTo>
                <a:lnTo>
                  <a:pt x="807032" y="0"/>
                </a:lnTo>
                <a:lnTo>
                  <a:pt x="817493" y="0"/>
                </a:lnTo>
                <a:lnTo>
                  <a:pt x="828229" y="0"/>
                </a:lnTo>
                <a:lnTo>
                  <a:pt x="834286" y="0"/>
                </a:lnTo>
                <a:lnTo>
                  <a:pt x="845579" y="0"/>
                </a:lnTo>
                <a:lnTo>
                  <a:pt x="852999" y="0"/>
                </a:lnTo>
                <a:lnTo>
                  <a:pt x="866776" y="0"/>
                </a:lnTo>
                <a:lnTo>
                  <a:pt x="870687" y="0"/>
                </a:lnTo>
                <a:lnTo>
                  <a:pt x="874196" y="0"/>
                </a:lnTo>
                <a:lnTo>
                  <a:pt x="891884" y="0"/>
                </a:lnTo>
                <a:lnTo>
                  <a:pt x="902282" y="0"/>
                </a:lnTo>
                <a:lnTo>
                  <a:pt x="916654" y="0"/>
                </a:lnTo>
                <a:lnTo>
                  <a:pt x="923479" y="0"/>
                </a:lnTo>
                <a:lnTo>
                  <a:pt x="927390" y="0"/>
                </a:lnTo>
                <a:lnTo>
                  <a:pt x="937851" y="0"/>
                </a:lnTo>
                <a:lnTo>
                  <a:pt x="948587" y="0"/>
                </a:lnTo>
                <a:lnTo>
                  <a:pt x="959880" y="0"/>
                </a:lnTo>
                <a:lnTo>
                  <a:pt x="965937" y="0"/>
                </a:lnTo>
                <a:lnTo>
                  <a:pt x="973357" y="0"/>
                </a:lnTo>
                <a:lnTo>
                  <a:pt x="987134" y="0"/>
                </a:lnTo>
                <a:lnTo>
                  <a:pt x="994554" y="0"/>
                </a:lnTo>
                <a:lnTo>
                  <a:pt x="1005847" y="0"/>
                </a:lnTo>
                <a:lnTo>
                  <a:pt x="1016583" y="0"/>
                </a:lnTo>
                <a:lnTo>
                  <a:pt x="1022640" y="0"/>
                </a:lnTo>
                <a:lnTo>
                  <a:pt x="1043837" y="0"/>
                </a:lnTo>
                <a:lnTo>
                  <a:pt x="1055130" y="0"/>
                </a:lnTo>
                <a:lnTo>
                  <a:pt x="1062550" y="0"/>
                </a:lnTo>
                <a:lnTo>
                  <a:pt x="1080238" y="0"/>
                </a:lnTo>
                <a:lnTo>
                  <a:pt x="1111833" y="0"/>
                </a:lnTo>
                <a:lnTo>
                  <a:pt x="1126205" y="0"/>
                </a:lnTo>
                <a:lnTo>
                  <a:pt x="1136941" y="0"/>
                </a:lnTo>
                <a:lnTo>
                  <a:pt x="1175488" y="0"/>
                </a:lnTo>
                <a:lnTo>
                  <a:pt x="1182908" y="0"/>
                </a:lnTo>
                <a:lnTo>
                  <a:pt x="1207529" y="0"/>
                </a:lnTo>
                <a:lnTo>
                  <a:pt x="1232191" y="0"/>
                </a:lnTo>
                <a:lnTo>
                  <a:pt x="1253496" y="0"/>
                </a:lnTo>
                <a:lnTo>
                  <a:pt x="1264232" y="0"/>
                </a:lnTo>
                <a:lnTo>
                  <a:pt x="1302779" y="0"/>
                </a:lnTo>
                <a:lnTo>
                  <a:pt x="1310199" y="0"/>
                </a:lnTo>
                <a:lnTo>
                  <a:pt x="1327887" y="0"/>
                </a:lnTo>
                <a:lnTo>
                  <a:pt x="1359482" y="0"/>
                </a:lnTo>
                <a:lnTo>
                  <a:pt x="1373854" y="0"/>
                </a:lnTo>
                <a:lnTo>
                  <a:pt x="1384590" y="0"/>
                </a:lnTo>
                <a:lnTo>
                  <a:pt x="1417080" y="0"/>
                </a:lnTo>
                <a:lnTo>
                  <a:pt x="1423137" y="0"/>
                </a:lnTo>
                <a:lnTo>
                  <a:pt x="1430557" y="0"/>
                </a:lnTo>
                <a:lnTo>
                  <a:pt x="1463047" y="0"/>
                </a:lnTo>
                <a:lnTo>
                  <a:pt x="1473783" y="0"/>
                </a:lnTo>
                <a:lnTo>
                  <a:pt x="1479840" y="0"/>
                </a:lnTo>
                <a:lnTo>
                  <a:pt x="1495425" y="0"/>
                </a:lnTo>
                <a:lnTo>
                  <a:pt x="1512330" y="0"/>
                </a:lnTo>
                <a:lnTo>
                  <a:pt x="1519750" y="0"/>
                </a:lnTo>
                <a:lnTo>
                  <a:pt x="1537438" y="0"/>
                </a:lnTo>
                <a:lnTo>
                  <a:pt x="1541392" y="0"/>
                </a:lnTo>
                <a:lnTo>
                  <a:pt x="1552128" y="0"/>
                </a:lnTo>
                <a:lnTo>
                  <a:pt x="1569033" y="0"/>
                </a:lnTo>
                <a:lnTo>
                  <a:pt x="1583405" y="0"/>
                </a:lnTo>
                <a:lnTo>
                  <a:pt x="1590675" y="0"/>
                </a:lnTo>
                <a:lnTo>
                  <a:pt x="1594141" y="0"/>
                </a:lnTo>
                <a:lnTo>
                  <a:pt x="1598095" y="0"/>
                </a:lnTo>
                <a:lnTo>
                  <a:pt x="1615783" y="0"/>
                </a:lnTo>
                <a:lnTo>
                  <a:pt x="1632688" y="0"/>
                </a:lnTo>
                <a:lnTo>
                  <a:pt x="1640108" y="0"/>
                </a:lnTo>
                <a:lnTo>
                  <a:pt x="1647378" y="0"/>
                </a:lnTo>
                <a:lnTo>
                  <a:pt x="1661750" y="0"/>
                </a:lnTo>
                <a:lnTo>
                  <a:pt x="1672486" y="0"/>
                </a:lnTo>
                <a:lnTo>
                  <a:pt x="1689391" y="0"/>
                </a:lnTo>
                <a:lnTo>
                  <a:pt x="1704976" y="0"/>
                </a:lnTo>
                <a:lnTo>
                  <a:pt x="1711033" y="0"/>
                </a:lnTo>
                <a:lnTo>
                  <a:pt x="1718453" y="0"/>
                </a:lnTo>
                <a:lnTo>
                  <a:pt x="1750943" y="0"/>
                </a:lnTo>
                <a:lnTo>
                  <a:pt x="1761679" y="0"/>
                </a:lnTo>
                <a:lnTo>
                  <a:pt x="1767736" y="0"/>
                </a:lnTo>
                <a:lnTo>
                  <a:pt x="1800226" y="0"/>
                </a:lnTo>
                <a:lnTo>
                  <a:pt x="1807646" y="0"/>
                </a:lnTo>
                <a:lnTo>
                  <a:pt x="1825334" y="0"/>
                </a:lnTo>
                <a:lnTo>
                  <a:pt x="1856929" y="0"/>
                </a:lnTo>
                <a:lnTo>
                  <a:pt x="1871301" y="0"/>
                </a:lnTo>
                <a:lnTo>
                  <a:pt x="1882037" y="0"/>
                </a:lnTo>
                <a:lnTo>
                  <a:pt x="1920584" y="0"/>
                </a:lnTo>
                <a:lnTo>
                  <a:pt x="1928004" y="0"/>
                </a:lnTo>
                <a:lnTo>
                  <a:pt x="1952625" y="0"/>
                </a:lnTo>
                <a:lnTo>
                  <a:pt x="1977287" y="0"/>
                </a:lnTo>
                <a:lnTo>
                  <a:pt x="1998592" y="0"/>
                </a:lnTo>
                <a:lnTo>
                  <a:pt x="2009328" y="0"/>
                </a:lnTo>
                <a:lnTo>
                  <a:pt x="2047875" y="0"/>
                </a:lnTo>
                <a:lnTo>
                  <a:pt x="2055295" y="0"/>
                </a:lnTo>
                <a:lnTo>
                  <a:pt x="2057400" y="0"/>
                </a:lnTo>
                <a:lnTo>
                  <a:pt x="2072983" y="0"/>
                </a:lnTo>
                <a:lnTo>
                  <a:pt x="2103367" y="0"/>
                </a:lnTo>
                <a:lnTo>
                  <a:pt x="2104578" y="0"/>
                </a:lnTo>
                <a:lnTo>
                  <a:pt x="2114103" y="0"/>
                </a:lnTo>
                <a:lnTo>
                  <a:pt x="2118950" y="0"/>
                </a:lnTo>
                <a:lnTo>
                  <a:pt x="2129686" y="0"/>
                </a:lnTo>
                <a:lnTo>
                  <a:pt x="2140979" y="0"/>
                </a:lnTo>
                <a:lnTo>
                  <a:pt x="2152650" y="0"/>
                </a:lnTo>
                <a:lnTo>
                  <a:pt x="2160070" y="0"/>
                </a:lnTo>
                <a:lnTo>
                  <a:pt x="2162176" y="0"/>
                </a:lnTo>
                <a:lnTo>
                  <a:pt x="2168233" y="0"/>
                </a:lnTo>
                <a:lnTo>
                  <a:pt x="2175653" y="0"/>
                </a:lnTo>
                <a:lnTo>
                  <a:pt x="2177758" y="0"/>
                </a:lnTo>
                <a:lnTo>
                  <a:pt x="2186946" y="0"/>
                </a:lnTo>
                <a:lnTo>
                  <a:pt x="2197682" y="0"/>
                </a:lnTo>
                <a:lnTo>
                  <a:pt x="2208143" y="0"/>
                </a:lnTo>
                <a:lnTo>
                  <a:pt x="2209353" y="0"/>
                </a:lnTo>
                <a:lnTo>
                  <a:pt x="2218879" y="0"/>
                </a:lnTo>
                <a:lnTo>
                  <a:pt x="2223725" y="0"/>
                </a:lnTo>
                <a:lnTo>
                  <a:pt x="2224936" y="0"/>
                </a:lnTo>
                <a:lnTo>
                  <a:pt x="2234461" y="0"/>
                </a:lnTo>
                <a:lnTo>
                  <a:pt x="2236229" y="0"/>
                </a:lnTo>
                <a:lnTo>
                  <a:pt x="2243649" y="0"/>
                </a:lnTo>
                <a:lnTo>
                  <a:pt x="2257426" y="0"/>
                </a:lnTo>
                <a:lnTo>
                  <a:pt x="2261337" y="0"/>
                </a:lnTo>
                <a:lnTo>
                  <a:pt x="2264846" y="0"/>
                </a:lnTo>
                <a:lnTo>
                  <a:pt x="2266951" y="0"/>
                </a:lnTo>
                <a:lnTo>
                  <a:pt x="2273008" y="0"/>
                </a:lnTo>
                <a:lnTo>
                  <a:pt x="2280428" y="0"/>
                </a:lnTo>
                <a:lnTo>
                  <a:pt x="2282534" y="0"/>
                </a:lnTo>
                <a:lnTo>
                  <a:pt x="2292932" y="0"/>
                </a:lnTo>
                <a:lnTo>
                  <a:pt x="2307304" y="0"/>
                </a:lnTo>
                <a:lnTo>
                  <a:pt x="2312918" y="0"/>
                </a:lnTo>
                <a:lnTo>
                  <a:pt x="2314129" y="0"/>
                </a:lnTo>
                <a:lnTo>
                  <a:pt x="2318040" y="0"/>
                </a:lnTo>
                <a:lnTo>
                  <a:pt x="2323654" y="0"/>
                </a:lnTo>
                <a:lnTo>
                  <a:pt x="2328501" y="0"/>
                </a:lnTo>
                <a:lnTo>
                  <a:pt x="2329711" y="0"/>
                </a:lnTo>
                <a:lnTo>
                  <a:pt x="2339237" y="0"/>
                </a:lnTo>
                <a:lnTo>
                  <a:pt x="2350530" y="0"/>
                </a:lnTo>
                <a:lnTo>
                  <a:pt x="2356587" y="0"/>
                </a:lnTo>
                <a:lnTo>
                  <a:pt x="2362201" y="0"/>
                </a:lnTo>
                <a:lnTo>
                  <a:pt x="2364007" y="0"/>
                </a:lnTo>
                <a:lnTo>
                  <a:pt x="2369621" y="0"/>
                </a:lnTo>
                <a:lnTo>
                  <a:pt x="2377784" y="0"/>
                </a:lnTo>
                <a:lnTo>
                  <a:pt x="2385204" y="0"/>
                </a:lnTo>
                <a:lnTo>
                  <a:pt x="2387309" y="0"/>
                </a:lnTo>
                <a:lnTo>
                  <a:pt x="2396497" y="0"/>
                </a:lnTo>
                <a:lnTo>
                  <a:pt x="2407233" y="0"/>
                </a:lnTo>
                <a:lnTo>
                  <a:pt x="2413290" y="0"/>
                </a:lnTo>
                <a:lnTo>
                  <a:pt x="2418904" y="0"/>
                </a:lnTo>
                <a:lnTo>
                  <a:pt x="2433276" y="0"/>
                </a:lnTo>
                <a:lnTo>
                  <a:pt x="2434487" y="0"/>
                </a:lnTo>
                <a:lnTo>
                  <a:pt x="2444012" y="0"/>
                </a:lnTo>
                <a:lnTo>
                  <a:pt x="2445780" y="0"/>
                </a:lnTo>
                <a:lnTo>
                  <a:pt x="2453200" y="0"/>
                </a:lnTo>
                <a:lnTo>
                  <a:pt x="2470888" y="0"/>
                </a:lnTo>
                <a:lnTo>
                  <a:pt x="2482559" y="0"/>
                </a:lnTo>
                <a:lnTo>
                  <a:pt x="2489979" y="0"/>
                </a:lnTo>
                <a:lnTo>
                  <a:pt x="2502483" y="0"/>
                </a:lnTo>
                <a:lnTo>
                  <a:pt x="2514600" y="0"/>
                </a:lnTo>
                <a:lnTo>
                  <a:pt x="2516855" y="0"/>
                </a:lnTo>
                <a:lnTo>
                  <a:pt x="2527591" y="0"/>
                </a:lnTo>
                <a:lnTo>
                  <a:pt x="2539262" y="0"/>
                </a:lnTo>
                <a:lnTo>
                  <a:pt x="2560567" y="0"/>
                </a:lnTo>
                <a:lnTo>
                  <a:pt x="2566138" y="0"/>
                </a:lnTo>
                <a:lnTo>
                  <a:pt x="2571303" y="0"/>
                </a:lnTo>
                <a:lnTo>
                  <a:pt x="2573558" y="0"/>
                </a:lnTo>
                <a:lnTo>
                  <a:pt x="2598179" y="0"/>
                </a:lnTo>
                <a:lnTo>
                  <a:pt x="2609850" y="0"/>
                </a:lnTo>
                <a:lnTo>
                  <a:pt x="2617270" y="0"/>
                </a:lnTo>
                <a:lnTo>
                  <a:pt x="2622841" y="0"/>
                </a:lnTo>
                <a:lnTo>
                  <a:pt x="2634958" y="0"/>
                </a:lnTo>
                <a:lnTo>
                  <a:pt x="2644146" y="0"/>
                </a:lnTo>
                <a:lnTo>
                  <a:pt x="2654882" y="0"/>
                </a:lnTo>
                <a:lnTo>
                  <a:pt x="2666553" y="0"/>
                </a:lnTo>
                <a:lnTo>
                  <a:pt x="2680925" y="0"/>
                </a:lnTo>
                <a:lnTo>
                  <a:pt x="2691661" y="0"/>
                </a:lnTo>
                <a:lnTo>
                  <a:pt x="2693429" y="0"/>
                </a:lnTo>
                <a:lnTo>
                  <a:pt x="2700849" y="0"/>
                </a:lnTo>
                <a:lnTo>
                  <a:pt x="2702954" y="0"/>
                </a:lnTo>
                <a:lnTo>
                  <a:pt x="2718537" y="0"/>
                </a:lnTo>
                <a:lnTo>
                  <a:pt x="2724151" y="0"/>
                </a:lnTo>
                <a:lnTo>
                  <a:pt x="2730208" y="0"/>
                </a:lnTo>
                <a:lnTo>
                  <a:pt x="2737628" y="0"/>
                </a:lnTo>
                <a:lnTo>
                  <a:pt x="2748921" y="0"/>
                </a:lnTo>
                <a:lnTo>
                  <a:pt x="2750132" y="0"/>
                </a:lnTo>
                <a:lnTo>
                  <a:pt x="2759657" y="0"/>
                </a:lnTo>
                <a:lnTo>
                  <a:pt x="2764504" y="0"/>
                </a:lnTo>
                <a:lnTo>
                  <a:pt x="2770118" y="0"/>
                </a:lnTo>
                <a:lnTo>
                  <a:pt x="2775240" y="0"/>
                </a:lnTo>
                <a:lnTo>
                  <a:pt x="2780854" y="0"/>
                </a:lnTo>
                <a:lnTo>
                  <a:pt x="2786911" y="0"/>
                </a:lnTo>
                <a:lnTo>
                  <a:pt x="2798204" y="0"/>
                </a:lnTo>
                <a:lnTo>
                  <a:pt x="2805624" y="0"/>
                </a:lnTo>
                <a:lnTo>
                  <a:pt x="2807730" y="0"/>
                </a:lnTo>
                <a:lnTo>
                  <a:pt x="2813787" y="0"/>
                </a:lnTo>
                <a:lnTo>
                  <a:pt x="2819401" y="0"/>
                </a:lnTo>
                <a:lnTo>
                  <a:pt x="2821207" y="0"/>
                </a:lnTo>
                <a:lnTo>
                  <a:pt x="2823312" y="0"/>
                </a:lnTo>
                <a:lnTo>
                  <a:pt x="2826821" y="0"/>
                </a:lnTo>
                <a:lnTo>
                  <a:pt x="2844509" y="0"/>
                </a:lnTo>
                <a:lnTo>
                  <a:pt x="2853697" y="0"/>
                </a:lnTo>
                <a:lnTo>
                  <a:pt x="2854907" y="0"/>
                </a:lnTo>
                <a:lnTo>
                  <a:pt x="2864433" y="0"/>
                </a:lnTo>
                <a:lnTo>
                  <a:pt x="2869279" y="0"/>
                </a:lnTo>
                <a:lnTo>
                  <a:pt x="2870490" y="0"/>
                </a:lnTo>
                <a:lnTo>
                  <a:pt x="2876104" y="0"/>
                </a:lnTo>
                <a:lnTo>
                  <a:pt x="2880015" y="0"/>
                </a:lnTo>
                <a:lnTo>
                  <a:pt x="2890476" y="0"/>
                </a:lnTo>
                <a:lnTo>
                  <a:pt x="2901212" y="0"/>
                </a:lnTo>
                <a:lnTo>
                  <a:pt x="2902980" y="0"/>
                </a:lnTo>
                <a:lnTo>
                  <a:pt x="2910400" y="0"/>
                </a:lnTo>
                <a:lnTo>
                  <a:pt x="2912505" y="0"/>
                </a:lnTo>
                <a:lnTo>
                  <a:pt x="2918562" y="0"/>
                </a:lnTo>
                <a:lnTo>
                  <a:pt x="2925982" y="0"/>
                </a:lnTo>
                <a:lnTo>
                  <a:pt x="2928088" y="0"/>
                </a:lnTo>
                <a:lnTo>
                  <a:pt x="2939759" y="0"/>
                </a:lnTo>
                <a:lnTo>
                  <a:pt x="2947179" y="0"/>
                </a:lnTo>
                <a:lnTo>
                  <a:pt x="2958472" y="0"/>
                </a:lnTo>
                <a:lnTo>
                  <a:pt x="2959683" y="0"/>
                </a:lnTo>
                <a:lnTo>
                  <a:pt x="2969208" y="0"/>
                </a:lnTo>
                <a:lnTo>
                  <a:pt x="2974055" y="0"/>
                </a:lnTo>
                <a:lnTo>
                  <a:pt x="2975265" y="0"/>
                </a:lnTo>
                <a:lnTo>
                  <a:pt x="2984791" y="0"/>
                </a:lnTo>
                <a:lnTo>
                  <a:pt x="2996462" y="0"/>
                </a:lnTo>
                <a:lnTo>
                  <a:pt x="3007755" y="0"/>
                </a:lnTo>
                <a:lnTo>
                  <a:pt x="3015175" y="0"/>
                </a:lnTo>
                <a:lnTo>
                  <a:pt x="3023338" y="0"/>
                </a:lnTo>
                <a:lnTo>
                  <a:pt x="3030758" y="0"/>
                </a:lnTo>
                <a:lnTo>
                  <a:pt x="3032863" y="0"/>
                </a:lnTo>
                <a:lnTo>
                  <a:pt x="3064458" y="0"/>
                </a:lnTo>
                <a:lnTo>
                  <a:pt x="3078830" y="0"/>
                </a:lnTo>
                <a:lnTo>
                  <a:pt x="3080041" y="0"/>
                </a:lnTo>
                <a:lnTo>
                  <a:pt x="3089566" y="0"/>
                </a:lnTo>
                <a:lnTo>
                  <a:pt x="3128113" y="0"/>
                </a:lnTo>
                <a:lnTo>
                  <a:pt x="3135533" y="0"/>
                </a:lnTo>
                <a:lnTo>
                  <a:pt x="3160154" y="0"/>
                </a:lnTo>
                <a:lnTo>
                  <a:pt x="3184816" y="0"/>
                </a:lnTo>
                <a:lnTo>
                  <a:pt x="3206121" y="0"/>
                </a:lnTo>
                <a:lnTo>
                  <a:pt x="3216857" y="0"/>
                </a:lnTo>
                <a:lnTo>
                  <a:pt x="3255404" y="0"/>
                </a:lnTo>
                <a:lnTo>
                  <a:pt x="3262824" y="0"/>
                </a:lnTo>
                <a:lnTo>
                  <a:pt x="3280512" y="0"/>
                </a:lnTo>
                <a:lnTo>
                  <a:pt x="3312107" y="0"/>
                </a:lnTo>
                <a:lnTo>
                  <a:pt x="3326479" y="0"/>
                </a:lnTo>
                <a:lnTo>
                  <a:pt x="3337215" y="0"/>
                </a:lnTo>
                <a:lnTo>
                  <a:pt x="3369705" y="0"/>
                </a:lnTo>
                <a:lnTo>
                  <a:pt x="3375762" y="0"/>
                </a:lnTo>
                <a:lnTo>
                  <a:pt x="3383182" y="0"/>
                </a:lnTo>
                <a:lnTo>
                  <a:pt x="3415672" y="0"/>
                </a:lnTo>
                <a:lnTo>
                  <a:pt x="3426408" y="0"/>
                </a:lnTo>
                <a:lnTo>
                  <a:pt x="3432465" y="0"/>
                </a:lnTo>
                <a:lnTo>
                  <a:pt x="3448050" y="0"/>
                </a:lnTo>
                <a:lnTo>
                  <a:pt x="3464955" y="0"/>
                </a:lnTo>
                <a:lnTo>
                  <a:pt x="3472375" y="0"/>
                </a:lnTo>
                <a:lnTo>
                  <a:pt x="3490063" y="0"/>
                </a:lnTo>
                <a:lnTo>
                  <a:pt x="3494017" y="0"/>
                </a:lnTo>
                <a:lnTo>
                  <a:pt x="3504753" y="0"/>
                </a:lnTo>
                <a:lnTo>
                  <a:pt x="3521658" y="0"/>
                </a:lnTo>
                <a:lnTo>
                  <a:pt x="3536030" y="0"/>
                </a:lnTo>
                <a:lnTo>
                  <a:pt x="3543300" y="0"/>
                </a:lnTo>
                <a:lnTo>
                  <a:pt x="3546766" y="0"/>
                </a:lnTo>
                <a:lnTo>
                  <a:pt x="3550720" y="0"/>
                </a:lnTo>
                <a:lnTo>
                  <a:pt x="3568408" y="0"/>
                </a:lnTo>
                <a:lnTo>
                  <a:pt x="3585313" y="0"/>
                </a:lnTo>
                <a:lnTo>
                  <a:pt x="3592733" y="0"/>
                </a:lnTo>
                <a:lnTo>
                  <a:pt x="3600003" y="0"/>
                </a:lnTo>
                <a:lnTo>
                  <a:pt x="3614375" y="0"/>
                </a:lnTo>
                <a:lnTo>
                  <a:pt x="3625111" y="0"/>
                </a:lnTo>
                <a:lnTo>
                  <a:pt x="3642016" y="0"/>
                </a:lnTo>
                <a:lnTo>
                  <a:pt x="3657601" y="0"/>
                </a:lnTo>
                <a:lnTo>
                  <a:pt x="3663658" y="0"/>
                </a:lnTo>
                <a:lnTo>
                  <a:pt x="3671078" y="0"/>
                </a:lnTo>
                <a:lnTo>
                  <a:pt x="3703568" y="0"/>
                </a:lnTo>
                <a:lnTo>
                  <a:pt x="3714304" y="0"/>
                </a:lnTo>
                <a:lnTo>
                  <a:pt x="3720361" y="0"/>
                </a:lnTo>
                <a:lnTo>
                  <a:pt x="3752851" y="0"/>
                </a:lnTo>
                <a:lnTo>
                  <a:pt x="3760271" y="0"/>
                </a:lnTo>
                <a:lnTo>
                  <a:pt x="3777959" y="0"/>
                </a:lnTo>
                <a:lnTo>
                  <a:pt x="3809554" y="0"/>
                </a:lnTo>
                <a:lnTo>
                  <a:pt x="3823926" y="0"/>
                </a:lnTo>
                <a:lnTo>
                  <a:pt x="3834662" y="0"/>
                </a:lnTo>
                <a:lnTo>
                  <a:pt x="3873209" y="0"/>
                </a:lnTo>
                <a:lnTo>
                  <a:pt x="3880629" y="0"/>
                </a:lnTo>
                <a:lnTo>
                  <a:pt x="3905250" y="0"/>
                </a:lnTo>
                <a:lnTo>
                  <a:pt x="3929912" y="0"/>
                </a:lnTo>
                <a:lnTo>
                  <a:pt x="3951217" y="0"/>
                </a:lnTo>
                <a:lnTo>
                  <a:pt x="3961953" y="0"/>
                </a:lnTo>
                <a:lnTo>
                  <a:pt x="4000500" y="0"/>
                </a:lnTo>
                <a:lnTo>
                  <a:pt x="4007920" y="0"/>
                </a:lnTo>
                <a:lnTo>
                  <a:pt x="4025608" y="0"/>
                </a:lnTo>
                <a:lnTo>
                  <a:pt x="4057203" y="0"/>
                </a:lnTo>
                <a:lnTo>
                  <a:pt x="4071575" y="0"/>
                </a:lnTo>
                <a:lnTo>
                  <a:pt x="4082311" y="0"/>
                </a:lnTo>
                <a:lnTo>
                  <a:pt x="4093604" y="0"/>
                </a:lnTo>
                <a:lnTo>
                  <a:pt x="4114801" y="0"/>
                </a:lnTo>
                <a:lnTo>
                  <a:pt x="4120858" y="0"/>
                </a:lnTo>
                <a:lnTo>
                  <a:pt x="4128278" y="0"/>
                </a:lnTo>
                <a:lnTo>
                  <a:pt x="4139571" y="0"/>
                </a:lnTo>
                <a:lnTo>
                  <a:pt x="4150307" y="0"/>
                </a:lnTo>
                <a:lnTo>
                  <a:pt x="4160768" y="0"/>
                </a:lnTo>
                <a:lnTo>
                  <a:pt x="4171504" y="0"/>
                </a:lnTo>
                <a:lnTo>
                  <a:pt x="4177561" y="0"/>
                </a:lnTo>
                <a:lnTo>
                  <a:pt x="4188854" y="0"/>
                </a:lnTo>
                <a:lnTo>
                  <a:pt x="4196274" y="0"/>
                </a:lnTo>
                <a:lnTo>
                  <a:pt x="4210051" y="0"/>
                </a:lnTo>
                <a:lnTo>
                  <a:pt x="4213962" y="0"/>
                </a:lnTo>
                <a:lnTo>
                  <a:pt x="4217471" y="0"/>
                </a:lnTo>
                <a:lnTo>
                  <a:pt x="4235159" y="0"/>
                </a:lnTo>
                <a:lnTo>
                  <a:pt x="4245557" y="0"/>
                </a:lnTo>
                <a:lnTo>
                  <a:pt x="4259929" y="0"/>
                </a:lnTo>
                <a:lnTo>
                  <a:pt x="4266754" y="0"/>
                </a:lnTo>
                <a:lnTo>
                  <a:pt x="4270665" y="0"/>
                </a:lnTo>
                <a:lnTo>
                  <a:pt x="4281126" y="0"/>
                </a:lnTo>
                <a:lnTo>
                  <a:pt x="4291862" y="0"/>
                </a:lnTo>
                <a:lnTo>
                  <a:pt x="4303155" y="0"/>
                </a:lnTo>
                <a:lnTo>
                  <a:pt x="4309212" y="0"/>
                </a:lnTo>
                <a:lnTo>
                  <a:pt x="4316632" y="0"/>
                </a:lnTo>
                <a:lnTo>
                  <a:pt x="4330409" y="0"/>
                </a:lnTo>
                <a:lnTo>
                  <a:pt x="4337829" y="0"/>
                </a:lnTo>
                <a:lnTo>
                  <a:pt x="4349122" y="0"/>
                </a:lnTo>
                <a:lnTo>
                  <a:pt x="4359858" y="0"/>
                </a:lnTo>
                <a:lnTo>
                  <a:pt x="4365915" y="0"/>
                </a:lnTo>
                <a:lnTo>
                  <a:pt x="4387112" y="0"/>
                </a:lnTo>
                <a:lnTo>
                  <a:pt x="4398405" y="0"/>
                </a:lnTo>
                <a:lnTo>
                  <a:pt x="4405825" y="0"/>
                </a:lnTo>
                <a:lnTo>
                  <a:pt x="4423513" y="0"/>
                </a:lnTo>
                <a:lnTo>
                  <a:pt x="4455108" y="0"/>
                </a:lnTo>
                <a:lnTo>
                  <a:pt x="4469480" y="0"/>
                </a:lnTo>
                <a:lnTo>
                  <a:pt x="4480216" y="0"/>
                </a:lnTo>
                <a:lnTo>
                  <a:pt x="4518763" y="0"/>
                </a:lnTo>
                <a:lnTo>
                  <a:pt x="4526183" y="0"/>
                </a:lnTo>
                <a:lnTo>
                  <a:pt x="4550804" y="0"/>
                </a:lnTo>
                <a:lnTo>
                  <a:pt x="4575466" y="0"/>
                </a:lnTo>
                <a:lnTo>
                  <a:pt x="4596771" y="0"/>
                </a:lnTo>
                <a:lnTo>
                  <a:pt x="4607507" y="0"/>
                </a:lnTo>
                <a:lnTo>
                  <a:pt x="4646054" y="0"/>
                </a:lnTo>
                <a:lnTo>
                  <a:pt x="4653474" y="0"/>
                </a:lnTo>
                <a:lnTo>
                  <a:pt x="4671162" y="0"/>
                </a:lnTo>
                <a:lnTo>
                  <a:pt x="4702757" y="0"/>
                </a:lnTo>
                <a:lnTo>
                  <a:pt x="4717129" y="0"/>
                </a:lnTo>
                <a:lnTo>
                  <a:pt x="4727865" y="0"/>
                </a:lnTo>
                <a:lnTo>
                  <a:pt x="4760355" y="0"/>
                </a:lnTo>
                <a:lnTo>
                  <a:pt x="4766412" y="0"/>
                </a:lnTo>
                <a:lnTo>
                  <a:pt x="4773832" y="0"/>
                </a:lnTo>
                <a:lnTo>
                  <a:pt x="4806322" y="0"/>
                </a:lnTo>
                <a:lnTo>
                  <a:pt x="4817058" y="0"/>
                </a:lnTo>
                <a:lnTo>
                  <a:pt x="4823115" y="0"/>
                </a:lnTo>
                <a:lnTo>
                  <a:pt x="4855605" y="0"/>
                </a:lnTo>
                <a:lnTo>
                  <a:pt x="4863025" y="0"/>
                </a:lnTo>
                <a:lnTo>
                  <a:pt x="4880713" y="0"/>
                </a:lnTo>
                <a:lnTo>
                  <a:pt x="4912308" y="0"/>
                </a:lnTo>
                <a:lnTo>
                  <a:pt x="4926680" y="0"/>
                </a:lnTo>
                <a:lnTo>
                  <a:pt x="4937416" y="0"/>
                </a:lnTo>
                <a:lnTo>
                  <a:pt x="4975963" y="0"/>
                </a:lnTo>
                <a:lnTo>
                  <a:pt x="4983383" y="0"/>
                </a:lnTo>
                <a:lnTo>
                  <a:pt x="5032666" y="0"/>
                </a:lnTo>
                <a:lnTo>
                  <a:pt x="4927891" y="419100"/>
                </a:lnTo>
                <a:lnTo>
                  <a:pt x="4878608" y="419100"/>
                </a:lnTo>
                <a:lnTo>
                  <a:pt x="4871188" y="419100"/>
                </a:lnTo>
                <a:lnTo>
                  <a:pt x="4832641" y="419100"/>
                </a:lnTo>
                <a:lnTo>
                  <a:pt x="4821905" y="419100"/>
                </a:lnTo>
                <a:lnTo>
                  <a:pt x="4807533" y="419100"/>
                </a:lnTo>
                <a:lnTo>
                  <a:pt x="4775938" y="419100"/>
                </a:lnTo>
                <a:lnTo>
                  <a:pt x="4758250" y="419100"/>
                </a:lnTo>
                <a:lnTo>
                  <a:pt x="4750830" y="419100"/>
                </a:lnTo>
                <a:lnTo>
                  <a:pt x="4718340" y="419100"/>
                </a:lnTo>
                <a:lnTo>
                  <a:pt x="4712283" y="419100"/>
                </a:lnTo>
                <a:lnTo>
                  <a:pt x="4701547" y="419100"/>
                </a:lnTo>
                <a:lnTo>
                  <a:pt x="4669057" y="419100"/>
                </a:lnTo>
                <a:lnTo>
                  <a:pt x="4661637" y="419100"/>
                </a:lnTo>
                <a:lnTo>
                  <a:pt x="4655580" y="419100"/>
                </a:lnTo>
                <a:lnTo>
                  <a:pt x="4623090" y="419100"/>
                </a:lnTo>
                <a:lnTo>
                  <a:pt x="4612354" y="419100"/>
                </a:lnTo>
                <a:lnTo>
                  <a:pt x="4597982" y="419100"/>
                </a:lnTo>
                <a:lnTo>
                  <a:pt x="4566387" y="419100"/>
                </a:lnTo>
                <a:lnTo>
                  <a:pt x="4548699" y="419100"/>
                </a:lnTo>
                <a:lnTo>
                  <a:pt x="4541279" y="419100"/>
                </a:lnTo>
                <a:lnTo>
                  <a:pt x="4502732" y="419100"/>
                </a:lnTo>
                <a:lnTo>
                  <a:pt x="4491996" y="419100"/>
                </a:lnTo>
                <a:lnTo>
                  <a:pt x="4470691" y="419100"/>
                </a:lnTo>
                <a:lnTo>
                  <a:pt x="4446029" y="419100"/>
                </a:lnTo>
                <a:lnTo>
                  <a:pt x="4421408" y="419100"/>
                </a:lnTo>
                <a:lnTo>
                  <a:pt x="4413988" y="419100"/>
                </a:lnTo>
                <a:lnTo>
                  <a:pt x="4375441" y="419100"/>
                </a:lnTo>
                <a:lnTo>
                  <a:pt x="4364705" y="419100"/>
                </a:lnTo>
                <a:lnTo>
                  <a:pt x="4350333" y="419100"/>
                </a:lnTo>
                <a:lnTo>
                  <a:pt x="4318738" y="419100"/>
                </a:lnTo>
                <a:lnTo>
                  <a:pt x="4301050" y="419100"/>
                </a:lnTo>
                <a:lnTo>
                  <a:pt x="4293630" y="419100"/>
                </a:lnTo>
                <a:lnTo>
                  <a:pt x="4282337" y="419100"/>
                </a:lnTo>
                <a:lnTo>
                  <a:pt x="4261140" y="419100"/>
                </a:lnTo>
                <a:lnTo>
                  <a:pt x="4255083" y="419100"/>
                </a:lnTo>
                <a:lnTo>
                  <a:pt x="4244347" y="419100"/>
                </a:lnTo>
                <a:lnTo>
                  <a:pt x="4233054" y="419100"/>
                </a:lnTo>
                <a:lnTo>
                  <a:pt x="4225634" y="419100"/>
                </a:lnTo>
                <a:lnTo>
                  <a:pt x="4211857" y="419100"/>
                </a:lnTo>
                <a:lnTo>
                  <a:pt x="4204437" y="419100"/>
                </a:lnTo>
                <a:lnTo>
                  <a:pt x="4198380" y="419100"/>
                </a:lnTo>
                <a:lnTo>
                  <a:pt x="4187087" y="419100"/>
                </a:lnTo>
                <a:lnTo>
                  <a:pt x="4176351" y="419100"/>
                </a:lnTo>
                <a:lnTo>
                  <a:pt x="4165890" y="419100"/>
                </a:lnTo>
                <a:lnTo>
                  <a:pt x="4161979" y="419100"/>
                </a:lnTo>
                <a:lnTo>
                  <a:pt x="4155154" y="419100"/>
                </a:lnTo>
                <a:lnTo>
                  <a:pt x="4140782" y="419100"/>
                </a:lnTo>
                <a:lnTo>
                  <a:pt x="4130384" y="419100"/>
                </a:lnTo>
                <a:lnTo>
                  <a:pt x="4112696" y="419100"/>
                </a:lnTo>
                <a:lnTo>
                  <a:pt x="4109187" y="419100"/>
                </a:lnTo>
                <a:lnTo>
                  <a:pt x="4105276" y="419100"/>
                </a:lnTo>
                <a:lnTo>
                  <a:pt x="4091499" y="419100"/>
                </a:lnTo>
                <a:lnTo>
                  <a:pt x="4084079" y="419100"/>
                </a:lnTo>
                <a:lnTo>
                  <a:pt x="4072786" y="419100"/>
                </a:lnTo>
                <a:lnTo>
                  <a:pt x="4066729" y="419100"/>
                </a:lnTo>
                <a:lnTo>
                  <a:pt x="4055993" y="419100"/>
                </a:lnTo>
                <a:lnTo>
                  <a:pt x="4045532" y="419100"/>
                </a:lnTo>
                <a:lnTo>
                  <a:pt x="4034796" y="419100"/>
                </a:lnTo>
                <a:lnTo>
                  <a:pt x="4023503" y="419100"/>
                </a:lnTo>
                <a:lnTo>
                  <a:pt x="4016083" y="419100"/>
                </a:lnTo>
                <a:lnTo>
                  <a:pt x="4010026" y="419100"/>
                </a:lnTo>
                <a:lnTo>
                  <a:pt x="3988829" y="419100"/>
                </a:lnTo>
                <a:lnTo>
                  <a:pt x="3977536" y="419100"/>
                </a:lnTo>
                <a:lnTo>
                  <a:pt x="3966800" y="419100"/>
                </a:lnTo>
                <a:lnTo>
                  <a:pt x="3952428" y="419100"/>
                </a:lnTo>
                <a:lnTo>
                  <a:pt x="3920833" y="419100"/>
                </a:lnTo>
                <a:lnTo>
                  <a:pt x="3903145" y="419100"/>
                </a:lnTo>
                <a:lnTo>
                  <a:pt x="3895725" y="419100"/>
                </a:lnTo>
                <a:lnTo>
                  <a:pt x="3857178" y="419100"/>
                </a:lnTo>
                <a:lnTo>
                  <a:pt x="3846442" y="419100"/>
                </a:lnTo>
                <a:lnTo>
                  <a:pt x="3825137" y="419100"/>
                </a:lnTo>
                <a:lnTo>
                  <a:pt x="3800475" y="419100"/>
                </a:lnTo>
                <a:lnTo>
                  <a:pt x="3775854" y="419100"/>
                </a:lnTo>
                <a:lnTo>
                  <a:pt x="3768434" y="419100"/>
                </a:lnTo>
                <a:lnTo>
                  <a:pt x="3729887" y="419100"/>
                </a:lnTo>
                <a:lnTo>
                  <a:pt x="3719151" y="419100"/>
                </a:lnTo>
                <a:lnTo>
                  <a:pt x="3704779" y="419100"/>
                </a:lnTo>
                <a:lnTo>
                  <a:pt x="3673184" y="419100"/>
                </a:lnTo>
                <a:lnTo>
                  <a:pt x="3655496" y="419100"/>
                </a:lnTo>
                <a:lnTo>
                  <a:pt x="3648076" y="419100"/>
                </a:lnTo>
                <a:lnTo>
                  <a:pt x="3615586" y="419100"/>
                </a:lnTo>
                <a:lnTo>
                  <a:pt x="3609529" y="419100"/>
                </a:lnTo>
                <a:lnTo>
                  <a:pt x="3598793" y="419100"/>
                </a:lnTo>
                <a:lnTo>
                  <a:pt x="3566303" y="419100"/>
                </a:lnTo>
                <a:lnTo>
                  <a:pt x="3558883" y="419100"/>
                </a:lnTo>
                <a:lnTo>
                  <a:pt x="3552826" y="419100"/>
                </a:lnTo>
                <a:lnTo>
                  <a:pt x="3537241" y="419100"/>
                </a:lnTo>
                <a:lnTo>
                  <a:pt x="3520336" y="419100"/>
                </a:lnTo>
                <a:lnTo>
                  <a:pt x="3509600" y="419100"/>
                </a:lnTo>
                <a:lnTo>
                  <a:pt x="3495228" y="419100"/>
                </a:lnTo>
                <a:lnTo>
                  <a:pt x="3487958" y="419100"/>
                </a:lnTo>
                <a:lnTo>
                  <a:pt x="3480538" y="419100"/>
                </a:lnTo>
                <a:lnTo>
                  <a:pt x="3463633" y="419100"/>
                </a:lnTo>
                <a:lnTo>
                  <a:pt x="3445945" y="419100"/>
                </a:lnTo>
                <a:lnTo>
                  <a:pt x="3441991" y="419100"/>
                </a:lnTo>
                <a:lnTo>
                  <a:pt x="3438525" y="419100"/>
                </a:lnTo>
                <a:lnTo>
                  <a:pt x="3431255" y="419100"/>
                </a:lnTo>
                <a:lnTo>
                  <a:pt x="3416883" y="419100"/>
                </a:lnTo>
                <a:lnTo>
                  <a:pt x="3399978" y="419100"/>
                </a:lnTo>
                <a:lnTo>
                  <a:pt x="3389242" y="419100"/>
                </a:lnTo>
                <a:lnTo>
                  <a:pt x="3385288" y="419100"/>
                </a:lnTo>
                <a:lnTo>
                  <a:pt x="3367600" y="419100"/>
                </a:lnTo>
                <a:lnTo>
                  <a:pt x="3360180" y="419100"/>
                </a:lnTo>
                <a:lnTo>
                  <a:pt x="3343275" y="419100"/>
                </a:lnTo>
                <a:lnTo>
                  <a:pt x="3327690" y="419100"/>
                </a:lnTo>
                <a:lnTo>
                  <a:pt x="3321633" y="419100"/>
                </a:lnTo>
                <a:lnTo>
                  <a:pt x="3310897" y="419100"/>
                </a:lnTo>
                <a:lnTo>
                  <a:pt x="3278407" y="419100"/>
                </a:lnTo>
                <a:lnTo>
                  <a:pt x="3270987" y="419100"/>
                </a:lnTo>
                <a:lnTo>
                  <a:pt x="3264930" y="419100"/>
                </a:lnTo>
                <a:lnTo>
                  <a:pt x="3232440" y="419100"/>
                </a:lnTo>
                <a:lnTo>
                  <a:pt x="3221704" y="419100"/>
                </a:lnTo>
                <a:lnTo>
                  <a:pt x="3207332" y="419100"/>
                </a:lnTo>
                <a:lnTo>
                  <a:pt x="3175737" y="419100"/>
                </a:lnTo>
                <a:lnTo>
                  <a:pt x="3158049" y="419100"/>
                </a:lnTo>
                <a:lnTo>
                  <a:pt x="3150629" y="419100"/>
                </a:lnTo>
                <a:lnTo>
                  <a:pt x="3112082" y="419100"/>
                </a:lnTo>
                <a:lnTo>
                  <a:pt x="3101346" y="419100"/>
                </a:lnTo>
                <a:lnTo>
                  <a:pt x="3080041" y="419100"/>
                </a:lnTo>
                <a:lnTo>
                  <a:pt x="3055379" y="419100"/>
                </a:lnTo>
                <a:lnTo>
                  <a:pt x="3030758" y="419100"/>
                </a:lnTo>
                <a:lnTo>
                  <a:pt x="3023338" y="419100"/>
                </a:lnTo>
                <a:lnTo>
                  <a:pt x="2984791" y="419100"/>
                </a:lnTo>
                <a:lnTo>
                  <a:pt x="2975266" y="419100"/>
                </a:lnTo>
                <a:lnTo>
                  <a:pt x="2974055" y="419100"/>
                </a:lnTo>
                <a:lnTo>
                  <a:pt x="2959683" y="419100"/>
                </a:lnTo>
                <a:lnTo>
                  <a:pt x="2928088" y="419100"/>
                </a:lnTo>
                <a:lnTo>
                  <a:pt x="2925983" y="419100"/>
                </a:lnTo>
                <a:lnTo>
                  <a:pt x="2918563" y="419100"/>
                </a:lnTo>
                <a:lnTo>
                  <a:pt x="2910400" y="419100"/>
                </a:lnTo>
                <a:lnTo>
                  <a:pt x="2902980" y="419100"/>
                </a:lnTo>
                <a:lnTo>
                  <a:pt x="2891687" y="419100"/>
                </a:lnTo>
                <a:lnTo>
                  <a:pt x="2880016" y="419100"/>
                </a:lnTo>
                <a:lnTo>
                  <a:pt x="2870490" y="419100"/>
                </a:lnTo>
                <a:lnTo>
                  <a:pt x="2869280" y="419100"/>
                </a:lnTo>
                <a:lnTo>
                  <a:pt x="2864433" y="419100"/>
                </a:lnTo>
                <a:lnTo>
                  <a:pt x="2854908" y="419100"/>
                </a:lnTo>
                <a:lnTo>
                  <a:pt x="2853697" y="419100"/>
                </a:lnTo>
                <a:lnTo>
                  <a:pt x="2842404" y="419100"/>
                </a:lnTo>
                <a:lnTo>
                  <a:pt x="2834984" y="419100"/>
                </a:lnTo>
                <a:lnTo>
                  <a:pt x="2823313" y="419100"/>
                </a:lnTo>
                <a:lnTo>
                  <a:pt x="2821207" y="419100"/>
                </a:lnTo>
                <a:lnTo>
                  <a:pt x="2813787" y="419100"/>
                </a:lnTo>
                <a:lnTo>
                  <a:pt x="2807730" y="419100"/>
                </a:lnTo>
                <a:lnTo>
                  <a:pt x="2805625" y="419100"/>
                </a:lnTo>
                <a:lnTo>
                  <a:pt x="2798205" y="419100"/>
                </a:lnTo>
                <a:lnTo>
                  <a:pt x="2796437" y="419100"/>
                </a:lnTo>
                <a:lnTo>
                  <a:pt x="2785701" y="419100"/>
                </a:lnTo>
                <a:lnTo>
                  <a:pt x="2775240" y="419100"/>
                </a:lnTo>
                <a:lnTo>
                  <a:pt x="2771329" y="419100"/>
                </a:lnTo>
                <a:lnTo>
                  <a:pt x="2765715" y="419100"/>
                </a:lnTo>
                <a:lnTo>
                  <a:pt x="2764504" y="419100"/>
                </a:lnTo>
                <a:lnTo>
                  <a:pt x="2759658" y="419100"/>
                </a:lnTo>
                <a:lnTo>
                  <a:pt x="2750132" y="419100"/>
                </a:lnTo>
                <a:lnTo>
                  <a:pt x="2748922" y="419100"/>
                </a:lnTo>
                <a:lnTo>
                  <a:pt x="2739734" y="419100"/>
                </a:lnTo>
                <a:lnTo>
                  <a:pt x="2722046" y="419100"/>
                </a:lnTo>
                <a:lnTo>
                  <a:pt x="2718537" y="419100"/>
                </a:lnTo>
                <a:lnTo>
                  <a:pt x="2716432" y="419100"/>
                </a:lnTo>
                <a:lnTo>
                  <a:pt x="2714626" y="419100"/>
                </a:lnTo>
                <a:lnTo>
                  <a:pt x="2709012" y="419100"/>
                </a:lnTo>
                <a:lnTo>
                  <a:pt x="2702955" y="419100"/>
                </a:lnTo>
                <a:lnTo>
                  <a:pt x="2700849" y="419100"/>
                </a:lnTo>
                <a:lnTo>
                  <a:pt x="2693429" y="419100"/>
                </a:lnTo>
                <a:lnTo>
                  <a:pt x="2682136" y="419100"/>
                </a:lnTo>
                <a:lnTo>
                  <a:pt x="2676079" y="419100"/>
                </a:lnTo>
                <a:lnTo>
                  <a:pt x="2670465" y="419100"/>
                </a:lnTo>
                <a:lnTo>
                  <a:pt x="2665343" y="419100"/>
                </a:lnTo>
                <a:lnTo>
                  <a:pt x="2659729" y="419100"/>
                </a:lnTo>
                <a:lnTo>
                  <a:pt x="2654882" y="419100"/>
                </a:lnTo>
                <a:lnTo>
                  <a:pt x="2645357" y="419100"/>
                </a:lnTo>
                <a:lnTo>
                  <a:pt x="2644146" y="419100"/>
                </a:lnTo>
                <a:lnTo>
                  <a:pt x="2632853" y="419100"/>
                </a:lnTo>
                <a:lnTo>
                  <a:pt x="2625433" y="419100"/>
                </a:lnTo>
                <a:lnTo>
                  <a:pt x="2619376" y="419100"/>
                </a:lnTo>
                <a:lnTo>
                  <a:pt x="2613762" y="419100"/>
                </a:lnTo>
                <a:lnTo>
                  <a:pt x="2598179" y="419100"/>
                </a:lnTo>
                <a:lnTo>
                  <a:pt x="2596074" y="419100"/>
                </a:lnTo>
                <a:lnTo>
                  <a:pt x="2588654" y="419100"/>
                </a:lnTo>
                <a:lnTo>
                  <a:pt x="2586886" y="419100"/>
                </a:lnTo>
                <a:lnTo>
                  <a:pt x="2576150" y="419100"/>
                </a:lnTo>
                <a:lnTo>
                  <a:pt x="2561778" y="419100"/>
                </a:lnTo>
                <a:lnTo>
                  <a:pt x="2550107" y="419100"/>
                </a:lnTo>
                <a:lnTo>
                  <a:pt x="2539371" y="419100"/>
                </a:lnTo>
                <a:lnTo>
                  <a:pt x="2530183" y="419100"/>
                </a:lnTo>
                <a:lnTo>
                  <a:pt x="2518066" y="419100"/>
                </a:lnTo>
                <a:lnTo>
                  <a:pt x="2512495" y="419100"/>
                </a:lnTo>
                <a:lnTo>
                  <a:pt x="2505075" y="419100"/>
                </a:lnTo>
                <a:lnTo>
                  <a:pt x="2493404" y="419100"/>
                </a:lnTo>
                <a:lnTo>
                  <a:pt x="2468783" y="419100"/>
                </a:lnTo>
                <a:lnTo>
                  <a:pt x="2466528" y="419100"/>
                </a:lnTo>
                <a:lnTo>
                  <a:pt x="2461363" y="419100"/>
                </a:lnTo>
                <a:lnTo>
                  <a:pt x="2455792" y="419100"/>
                </a:lnTo>
                <a:lnTo>
                  <a:pt x="2434487" y="419100"/>
                </a:lnTo>
                <a:lnTo>
                  <a:pt x="2422816" y="419100"/>
                </a:lnTo>
                <a:lnTo>
                  <a:pt x="2412080" y="419100"/>
                </a:lnTo>
                <a:lnTo>
                  <a:pt x="2409825" y="419100"/>
                </a:lnTo>
                <a:lnTo>
                  <a:pt x="2397708" y="419100"/>
                </a:lnTo>
                <a:lnTo>
                  <a:pt x="2385204" y="419100"/>
                </a:lnTo>
                <a:lnTo>
                  <a:pt x="2377784" y="419100"/>
                </a:lnTo>
                <a:lnTo>
                  <a:pt x="2366113" y="419100"/>
                </a:lnTo>
                <a:lnTo>
                  <a:pt x="2348425" y="419100"/>
                </a:lnTo>
                <a:lnTo>
                  <a:pt x="2341005" y="419100"/>
                </a:lnTo>
                <a:lnTo>
                  <a:pt x="2339237" y="419100"/>
                </a:lnTo>
                <a:lnTo>
                  <a:pt x="2329712" y="419100"/>
                </a:lnTo>
                <a:lnTo>
                  <a:pt x="2328501" y="419100"/>
                </a:lnTo>
                <a:lnTo>
                  <a:pt x="2314129" y="419100"/>
                </a:lnTo>
                <a:lnTo>
                  <a:pt x="2308515" y="419100"/>
                </a:lnTo>
                <a:lnTo>
                  <a:pt x="2302458" y="419100"/>
                </a:lnTo>
                <a:lnTo>
                  <a:pt x="2291722" y="419100"/>
                </a:lnTo>
                <a:lnTo>
                  <a:pt x="2282534" y="419100"/>
                </a:lnTo>
                <a:lnTo>
                  <a:pt x="2280429" y="419100"/>
                </a:lnTo>
                <a:lnTo>
                  <a:pt x="2273009" y="419100"/>
                </a:lnTo>
                <a:lnTo>
                  <a:pt x="2264846" y="419100"/>
                </a:lnTo>
                <a:lnTo>
                  <a:pt x="2259232" y="419100"/>
                </a:lnTo>
                <a:lnTo>
                  <a:pt x="2257426" y="419100"/>
                </a:lnTo>
                <a:lnTo>
                  <a:pt x="2251812" y="419100"/>
                </a:lnTo>
                <a:lnTo>
                  <a:pt x="2245755" y="419100"/>
                </a:lnTo>
                <a:lnTo>
                  <a:pt x="2234462" y="419100"/>
                </a:lnTo>
                <a:lnTo>
                  <a:pt x="2224936" y="419100"/>
                </a:lnTo>
                <a:lnTo>
                  <a:pt x="2223726" y="419100"/>
                </a:lnTo>
                <a:lnTo>
                  <a:pt x="2218879" y="419100"/>
                </a:lnTo>
                <a:lnTo>
                  <a:pt x="2213265" y="419100"/>
                </a:lnTo>
                <a:lnTo>
                  <a:pt x="2209354" y="419100"/>
                </a:lnTo>
                <a:lnTo>
                  <a:pt x="2208143" y="419100"/>
                </a:lnTo>
                <a:lnTo>
                  <a:pt x="2202529" y="419100"/>
                </a:lnTo>
                <a:lnTo>
                  <a:pt x="2188157" y="419100"/>
                </a:lnTo>
                <a:lnTo>
                  <a:pt x="2177759" y="419100"/>
                </a:lnTo>
                <a:lnTo>
                  <a:pt x="2175653" y="419100"/>
                </a:lnTo>
                <a:lnTo>
                  <a:pt x="2168233" y="419100"/>
                </a:lnTo>
                <a:lnTo>
                  <a:pt x="2162176" y="419100"/>
                </a:lnTo>
                <a:lnTo>
                  <a:pt x="2160071" y="419100"/>
                </a:lnTo>
                <a:lnTo>
                  <a:pt x="2156562" y="419100"/>
                </a:lnTo>
                <a:lnTo>
                  <a:pt x="2152651" y="419100"/>
                </a:lnTo>
                <a:lnTo>
                  <a:pt x="2138874" y="419100"/>
                </a:lnTo>
                <a:lnTo>
                  <a:pt x="2131454" y="419100"/>
                </a:lnTo>
                <a:lnTo>
                  <a:pt x="2129686" y="419100"/>
                </a:lnTo>
                <a:lnTo>
                  <a:pt x="2120161" y="419100"/>
                </a:lnTo>
                <a:lnTo>
                  <a:pt x="2118950" y="419100"/>
                </a:lnTo>
                <a:lnTo>
                  <a:pt x="2114104" y="419100"/>
                </a:lnTo>
                <a:lnTo>
                  <a:pt x="2104578" y="419100"/>
                </a:lnTo>
                <a:lnTo>
                  <a:pt x="2103368" y="419100"/>
                </a:lnTo>
                <a:lnTo>
                  <a:pt x="2092907" y="419100"/>
                </a:lnTo>
                <a:lnTo>
                  <a:pt x="2082171" y="419100"/>
                </a:lnTo>
                <a:lnTo>
                  <a:pt x="2072983" y="419100"/>
                </a:lnTo>
                <a:lnTo>
                  <a:pt x="2070878" y="419100"/>
                </a:lnTo>
                <a:lnTo>
                  <a:pt x="2063458" y="419100"/>
                </a:lnTo>
                <a:lnTo>
                  <a:pt x="2057401" y="419100"/>
                </a:lnTo>
                <a:lnTo>
                  <a:pt x="2055295" y="419100"/>
                </a:lnTo>
                <a:lnTo>
                  <a:pt x="2047875" y="419100"/>
                </a:lnTo>
                <a:lnTo>
                  <a:pt x="2036204" y="419100"/>
                </a:lnTo>
                <a:lnTo>
                  <a:pt x="2024911" y="419100"/>
                </a:lnTo>
                <a:lnTo>
                  <a:pt x="2014175" y="419100"/>
                </a:lnTo>
                <a:lnTo>
                  <a:pt x="2009328" y="419100"/>
                </a:lnTo>
                <a:lnTo>
                  <a:pt x="1999803" y="419100"/>
                </a:lnTo>
                <a:lnTo>
                  <a:pt x="1998592" y="419100"/>
                </a:lnTo>
                <a:lnTo>
                  <a:pt x="1968208" y="419100"/>
                </a:lnTo>
                <a:lnTo>
                  <a:pt x="1952625" y="419100"/>
                </a:lnTo>
                <a:lnTo>
                  <a:pt x="1950520" y="419100"/>
                </a:lnTo>
                <a:lnTo>
                  <a:pt x="1943100" y="419100"/>
                </a:lnTo>
                <a:lnTo>
                  <a:pt x="1904553" y="419100"/>
                </a:lnTo>
                <a:lnTo>
                  <a:pt x="1893817" y="419100"/>
                </a:lnTo>
                <a:lnTo>
                  <a:pt x="1872512" y="419100"/>
                </a:lnTo>
                <a:lnTo>
                  <a:pt x="1847850" y="419100"/>
                </a:lnTo>
                <a:lnTo>
                  <a:pt x="1823229" y="419100"/>
                </a:lnTo>
                <a:lnTo>
                  <a:pt x="1815809" y="419100"/>
                </a:lnTo>
                <a:lnTo>
                  <a:pt x="1777262" y="419100"/>
                </a:lnTo>
                <a:lnTo>
                  <a:pt x="1766526" y="419100"/>
                </a:lnTo>
                <a:lnTo>
                  <a:pt x="1752154" y="419100"/>
                </a:lnTo>
                <a:lnTo>
                  <a:pt x="1720559" y="419100"/>
                </a:lnTo>
                <a:lnTo>
                  <a:pt x="1702871" y="419100"/>
                </a:lnTo>
                <a:lnTo>
                  <a:pt x="1695451" y="419100"/>
                </a:lnTo>
                <a:lnTo>
                  <a:pt x="1662961" y="419100"/>
                </a:lnTo>
                <a:lnTo>
                  <a:pt x="1656904" y="419100"/>
                </a:lnTo>
                <a:lnTo>
                  <a:pt x="1646168" y="419100"/>
                </a:lnTo>
                <a:lnTo>
                  <a:pt x="1613678" y="419100"/>
                </a:lnTo>
                <a:lnTo>
                  <a:pt x="1606258" y="419100"/>
                </a:lnTo>
                <a:lnTo>
                  <a:pt x="1600201" y="419100"/>
                </a:lnTo>
                <a:lnTo>
                  <a:pt x="1584616" y="419100"/>
                </a:lnTo>
                <a:lnTo>
                  <a:pt x="1567711" y="419100"/>
                </a:lnTo>
                <a:lnTo>
                  <a:pt x="1556975" y="419100"/>
                </a:lnTo>
                <a:lnTo>
                  <a:pt x="1542603" y="419100"/>
                </a:lnTo>
                <a:lnTo>
                  <a:pt x="1535333" y="419100"/>
                </a:lnTo>
                <a:lnTo>
                  <a:pt x="1527913" y="419100"/>
                </a:lnTo>
                <a:lnTo>
                  <a:pt x="1511008" y="419100"/>
                </a:lnTo>
                <a:lnTo>
                  <a:pt x="1493320" y="419100"/>
                </a:lnTo>
                <a:lnTo>
                  <a:pt x="1489366" y="419100"/>
                </a:lnTo>
                <a:lnTo>
                  <a:pt x="1485900" y="419100"/>
                </a:lnTo>
                <a:lnTo>
                  <a:pt x="1478630" y="419100"/>
                </a:lnTo>
                <a:lnTo>
                  <a:pt x="1464258" y="419100"/>
                </a:lnTo>
                <a:lnTo>
                  <a:pt x="1447353" y="419100"/>
                </a:lnTo>
                <a:lnTo>
                  <a:pt x="1436617" y="419100"/>
                </a:lnTo>
                <a:lnTo>
                  <a:pt x="1432663" y="419100"/>
                </a:lnTo>
                <a:lnTo>
                  <a:pt x="1414975" y="419100"/>
                </a:lnTo>
                <a:lnTo>
                  <a:pt x="1407555" y="419100"/>
                </a:lnTo>
                <a:lnTo>
                  <a:pt x="1390650" y="419100"/>
                </a:lnTo>
                <a:lnTo>
                  <a:pt x="1375065" y="419100"/>
                </a:lnTo>
                <a:lnTo>
                  <a:pt x="1369008" y="419100"/>
                </a:lnTo>
                <a:lnTo>
                  <a:pt x="1358272" y="419100"/>
                </a:lnTo>
                <a:lnTo>
                  <a:pt x="1325782" y="419100"/>
                </a:lnTo>
                <a:lnTo>
                  <a:pt x="1318362" y="419100"/>
                </a:lnTo>
                <a:lnTo>
                  <a:pt x="1312305" y="419100"/>
                </a:lnTo>
                <a:lnTo>
                  <a:pt x="1279815" y="419100"/>
                </a:lnTo>
                <a:lnTo>
                  <a:pt x="1269079" y="419100"/>
                </a:lnTo>
                <a:lnTo>
                  <a:pt x="1254707" y="419100"/>
                </a:lnTo>
                <a:lnTo>
                  <a:pt x="1223112" y="419100"/>
                </a:lnTo>
                <a:lnTo>
                  <a:pt x="1205424" y="419100"/>
                </a:lnTo>
                <a:lnTo>
                  <a:pt x="1198004" y="419100"/>
                </a:lnTo>
                <a:lnTo>
                  <a:pt x="1159457" y="419100"/>
                </a:lnTo>
                <a:lnTo>
                  <a:pt x="1148721" y="419100"/>
                </a:lnTo>
                <a:lnTo>
                  <a:pt x="1127416" y="419100"/>
                </a:lnTo>
                <a:lnTo>
                  <a:pt x="1102754" y="419100"/>
                </a:lnTo>
                <a:lnTo>
                  <a:pt x="1078133" y="419100"/>
                </a:lnTo>
                <a:lnTo>
                  <a:pt x="1070713" y="419100"/>
                </a:lnTo>
                <a:lnTo>
                  <a:pt x="1032166" y="419100"/>
                </a:lnTo>
                <a:lnTo>
                  <a:pt x="1021430" y="419100"/>
                </a:lnTo>
                <a:lnTo>
                  <a:pt x="1007058" y="419100"/>
                </a:lnTo>
                <a:lnTo>
                  <a:pt x="975463" y="419100"/>
                </a:lnTo>
                <a:lnTo>
                  <a:pt x="957775" y="419100"/>
                </a:lnTo>
                <a:lnTo>
                  <a:pt x="950355" y="419100"/>
                </a:lnTo>
                <a:lnTo>
                  <a:pt x="939062" y="419100"/>
                </a:lnTo>
                <a:lnTo>
                  <a:pt x="917865" y="419100"/>
                </a:lnTo>
                <a:lnTo>
                  <a:pt x="911808" y="419100"/>
                </a:lnTo>
                <a:lnTo>
                  <a:pt x="901072" y="419100"/>
                </a:lnTo>
                <a:lnTo>
                  <a:pt x="889779" y="419100"/>
                </a:lnTo>
                <a:lnTo>
                  <a:pt x="882359" y="419100"/>
                </a:lnTo>
                <a:lnTo>
                  <a:pt x="868582" y="419100"/>
                </a:lnTo>
                <a:lnTo>
                  <a:pt x="861162" y="419100"/>
                </a:lnTo>
                <a:lnTo>
                  <a:pt x="855105" y="419100"/>
                </a:lnTo>
                <a:lnTo>
                  <a:pt x="843812" y="419100"/>
                </a:lnTo>
                <a:lnTo>
                  <a:pt x="833076" y="419100"/>
                </a:lnTo>
                <a:lnTo>
                  <a:pt x="822615" y="419100"/>
                </a:lnTo>
                <a:lnTo>
                  <a:pt x="818704" y="419100"/>
                </a:lnTo>
                <a:lnTo>
                  <a:pt x="811879" y="419100"/>
                </a:lnTo>
                <a:lnTo>
                  <a:pt x="797507" y="419100"/>
                </a:lnTo>
                <a:lnTo>
                  <a:pt x="787109" y="419100"/>
                </a:lnTo>
                <a:lnTo>
                  <a:pt x="769421" y="419100"/>
                </a:lnTo>
                <a:lnTo>
                  <a:pt x="765912" y="419100"/>
                </a:lnTo>
                <a:lnTo>
                  <a:pt x="762001" y="419100"/>
                </a:lnTo>
                <a:lnTo>
                  <a:pt x="748224" y="419100"/>
                </a:lnTo>
                <a:lnTo>
                  <a:pt x="740804" y="419100"/>
                </a:lnTo>
                <a:lnTo>
                  <a:pt x="729511" y="419100"/>
                </a:lnTo>
                <a:lnTo>
                  <a:pt x="723454" y="419100"/>
                </a:lnTo>
                <a:lnTo>
                  <a:pt x="712718" y="419100"/>
                </a:lnTo>
                <a:lnTo>
                  <a:pt x="702257" y="419100"/>
                </a:lnTo>
                <a:lnTo>
                  <a:pt x="691521" y="419100"/>
                </a:lnTo>
                <a:lnTo>
                  <a:pt x="680228" y="419100"/>
                </a:lnTo>
                <a:lnTo>
                  <a:pt x="672808" y="419100"/>
                </a:lnTo>
                <a:lnTo>
                  <a:pt x="666751" y="419100"/>
                </a:lnTo>
                <a:lnTo>
                  <a:pt x="645554" y="419100"/>
                </a:lnTo>
                <a:lnTo>
                  <a:pt x="634261" y="419100"/>
                </a:lnTo>
                <a:lnTo>
                  <a:pt x="623525" y="419100"/>
                </a:lnTo>
                <a:lnTo>
                  <a:pt x="609153" y="419100"/>
                </a:lnTo>
                <a:lnTo>
                  <a:pt x="577558" y="419100"/>
                </a:lnTo>
                <a:lnTo>
                  <a:pt x="559870" y="419100"/>
                </a:lnTo>
                <a:lnTo>
                  <a:pt x="552450" y="419100"/>
                </a:lnTo>
                <a:lnTo>
                  <a:pt x="513903" y="419100"/>
                </a:lnTo>
                <a:lnTo>
                  <a:pt x="503167" y="419100"/>
                </a:lnTo>
                <a:lnTo>
                  <a:pt x="481862" y="419100"/>
                </a:lnTo>
                <a:lnTo>
                  <a:pt x="457200" y="419100"/>
                </a:lnTo>
                <a:lnTo>
                  <a:pt x="432579" y="419100"/>
                </a:lnTo>
                <a:lnTo>
                  <a:pt x="425159" y="419100"/>
                </a:lnTo>
                <a:lnTo>
                  <a:pt x="386612" y="419100"/>
                </a:lnTo>
                <a:lnTo>
                  <a:pt x="375876" y="419100"/>
                </a:lnTo>
                <a:lnTo>
                  <a:pt x="361504" y="419100"/>
                </a:lnTo>
                <a:lnTo>
                  <a:pt x="329909" y="419100"/>
                </a:lnTo>
                <a:lnTo>
                  <a:pt x="312221" y="419100"/>
                </a:lnTo>
                <a:lnTo>
                  <a:pt x="304801" y="419100"/>
                </a:lnTo>
                <a:lnTo>
                  <a:pt x="272311" y="419100"/>
                </a:lnTo>
                <a:lnTo>
                  <a:pt x="266254" y="419100"/>
                </a:lnTo>
                <a:lnTo>
                  <a:pt x="255518" y="419100"/>
                </a:lnTo>
                <a:lnTo>
                  <a:pt x="223028" y="419100"/>
                </a:lnTo>
                <a:lnTo>
                  <a:pt x="215608" y="419100"/>
                </a:lnTo>
                <a:lnTo>
                  <a:pt x="209551" y="419100"/>
                </a:lnTo>
                <a:lnTo>
                  <a:pt x="177061" y="419100"/>
                </a:lnTo>
                <a:lnTo>
                  <a:pt x="166325" y="419100"/>
                </a:lnTo>
                <a:lnTo>
                  <a:pt x="151953" y="419100"/>
                </a:lnTo>
                <a:lnTo>
                  <a:pt x="120358" y="419100"/>
                </a:lnTo>
                <a:lnTo>
                  <a:pt x="102670" y="419100"/>
                </a:lnTo>
                <a:lnTo>
                  <a:pt x="95250" y="419100"/>
                </a:lnTo>
                <a:lnTo>
                  <a:pt x="56703" y="419100"/>
                </a:lnTo>
                <a:lnTo>
                  <a:pt x="45967" y="419100"/>
                </a:lnTo>
                <a:lnTo>
                  <a:pt x="0" y="4191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080135" fontAlgn="auto"/>
            <a:endParaRPr lang="zh-CN" altLang="en-US" sz="3200" b="1" strike="noStrike" noProof="1">
              <a:solidFill>
                <a:schemeClr val="bg1"/>
              </a:solidFill>
              <a:latin typeface="Century Gothic" panose="020B0502020202020204" pitchFamily="34" charset="0"/>
            </a:endParaRPr>
          </a:p>
        </p:txBody>
      </p:sp>
      <p:grpSp>
        <p:nvGrpSpPr>
          <p:cNvPr id="27650" name="组合 16"/>
          <p:cNvGrpSpPr/>
          <p:nvPr/>
        </p:nvGrpSpPr>
        <p:grpSpPr>
          <a:xfrm>
            <a:off x="-390525" y="0"/>
            <a:ext cx="1417638" cy="723900"/>
            <a:chOff x="-391195" y="-1"/>
            <a:chExt cx="1697596" cy="866775"/>
          </a:xfrm>
        </p:grpSpPr>
        <p:sp>
          <p:nvSpPr>
            <p:cNvPr id="18" name="任意多边形 17"/>
            <p:cNvSpPr/>
            <p:nvPr/>
          </p:nvSpPr>
          <p:spPr>
            <a:xfrm>
              <a:off x="238265"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9" name="任意多边形 18"/>
            <p:cNvSpPr/>
            <p:nvPr/>
          </p:nvSpPr>
          <p:spPr>
            <a:xfrm>
              <a:off x="421807"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0" name="任意多边形 19"/>
            <p:cNvSpPr/>
            <p:nvPr/>
          </p:nvSpPr>
          <p:spPr>
            <a:xfrm>
              <a:off x="605349"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7" name="任意多边形 26"/>
            <p:cNvSpPr/>
            <p:nvPr/>
          </p:nvSpPr>
          <p:spPr>
            <a:xfrm>
              <a:off x="788891"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8" name="任意多边形 27"/>
            <p:cNvSpPr/>
            <p:nvPr/>
          </p:nvSpPr>
          <p:spPr>
            <a:xfrm>
              <a:off x="972434"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9" name="任意多边形 28"/>
            <p:cNvSpPr/>
            <p:nvPr/>
          </p:nvSpPr>
          <p:spPr>
            <a:xfrm>
              <a:off x="-391195" y="-1"/>
              <a:ext cx="779885" cy="866775"/>
            </a:xfrm>
            <a:custGeom>
              <a:avLst/>
              <a:gdLst>
                <a:gd name="connsiteX0" fmla="*/ 167467 w 602715"/>
                <a:gd name="connsiteY0" fmla="*/ 0 h 669866"/>
                <a:gd name="connsiteX1" fmla="*/ 240938 w 602715"/>
                <a:gd name="connsiteY1" fmla="*/ 0 h 669866"/>
                <a:gd name="connsiteX2" fmla="*/ 258098 w 602715"/>
                <a:gd name="connsiteY2" fmla="*/ 0 h 669866"/>
                <a:gd name="connsiteX3" fmla="*/ 319710 w 602715"/>
                <a:gd name="connsiteY3" fmla="*/ 0 h 669866"/>
                <a:gd name="connsiteX4" fmla="*/ 331569 w 602715"/>
                <a:gd name="connsiteY4" fmla="*/ 0 h 669866"/>
                <a:gd name="connsiteX5" fmla="*/ 359841 w 602715"/>
                <a:gd name="connsiteY5" fmla="*/ 0 h 669866"/>
                <a:gd name="connsiteX6" fmla="*/ 410341 w 602715"/>
                <a:gd name="connsiteY6" fmla="*/ 0 h 669866"/>
                <a:gd name="connsiteX7" fmla="*/ 433312 w 602715"/>
                <a:gd name="connsiteY7" fmla="*/ 0 h 669866"/>
                <a:gd name="connsiteX8" fmla="*/ 450472 w 602715"/>
                <a:gd name="connsiteY8" fmla="*/ 0 h 669866"/>
                <a:gd name="connsiteX9" fmla="*/ 512084 w 602715"/>
                <a:gd name="connsiteY9" fmla="*/ 0 h 669866"/>
                <a:gd name="connsiteX10" fmla="*/ 523943 w 602715"/>
                <a:gd name="connsiteY10" fmla="*/ 0 h 669866"/>
                <a:gd name="connsiteX11" fmla="*/ 602715 w 602715"/>
                <a:gd name="connsiteY11" fmla="*/ 0 h 669866"/>
                <a:gd name="connsiteX12" fmla="*/ 435248 w 602715"/>
                <a:gd name="connsiteY12" fmla="*/ 669866 h 669866"/>
                <a:gd name="connsiteX13" fmla="*/ 356476 w 602715"/>
                <a:gd name="connsiteY13" fmla="*/ 669866 h 669866"/>
                <a:gd name="connsiteX14" fmla="*/ 344617 w 602715"/>
                <a:gd name="connsiteY14" fmla="*/ 669866 h 669866"/>
                <a:gd name="connsiteX15" fmla="*/ 283005 w 602715"/>
                <a:gd name="connsiteY15" fmla="*/ 669866 h 669866"/>
                <a:gd name="connsiteX16" fmla="*/ 265845 w 602715"/>
                <a:gd name="connsiteY16" fmla="*/ 669866 h 669866"/>
                <a:gd name="connsiteX17" fmla="*/ 242874 w 602715"/>
                <a:gd name="connsiteY17" fmla="*/ 669866 h 669866"/>
                <a:gd name="connsiteX18" fmla="*/ 192374 w 602715"/>
                <a:gd name="connsiteY18" fmla="*/ 669866 h 669866"/>
                <a:gd name="connsiteX19" fmla="*/ 164102 w 602715"/>
                <a:gd name="connsiteY19" fmla="*/ 669866 h 669866"/>
                <a:gd name="connsiteX20" fmla="*/ 152243 w 602715"/>
                <a:gd name="connsiteY20" fmla="*/ 669866 h 669866"/>
                <a:gd name="connsiteX21" fmla="*/ 90631 w 602715"/>
                <a:gd name="connsiteY21" fmla="*/ 669866 h 669866"/>
                <a:gd name="connsiteX22" fmla="*/ 73471 w 602715"/>
                <a:gd name="connsiteY22" fmla="*/ 669866 h 669866"/>
                <a:gd name="connsiteX23" fmla="*/ 0 w 602715"/>
                <a:gd name="connsiteY23" fmla="*/ 669866 h 669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2715" h="669866">
                  <a:moveTo>
                    <a:pt x="167467" y="0"/>
                  </a:moveTo>
                  <a:lnTo>
                    <a:pt x="240938" y="0"/>
                  </a:lnTo>
                  <a:lnTo>
                    <a:pt x="258098" y="0"/>
                  </a:lnTo>
                  <a:lnTo>
                    <a:pt x="319710" y="0"/>
                  </a:lnTo>
                  <a:lnTo>
                    <a:pt x="331569" y="0"/>
                  </a:lnTo>
                  <a:lnTo>
                    <a:pt x="359841" y="0"/>
                  </a:lnTo>
                  <a:lnTo>
                    <a:pt x="410341" y="0"/>
                  </a:lnTo>
                  <a:lnTo>
                    <a:pt x="433312" y="0"/>
                  </a:lnTo>
                  <a:lnTo>
                    <a:pt x="450472" y="0"/>
                  </a:lnTo>
                  <a:lnTo>
                    <a:pt x="512084" y="0"/>
                  </a:lnTo>
                  <a:lnTo>
                    <a:pt x="523943" y="0"/>
                  </a:lnTo>
                  <a:lnTo>
                    <a:pt x="602715" y="0"/>
                  </a:lnTo>
                  <a:lnTo>
                    <a:pt x="435248" y="669866"/>
                  </a:lnTo>
                  <a:lnTo>
                    <a:pt x="356476" y="669866"/>
                  </a:lnTo>
                  <a:lnTo>
                    <a:pt x="344617" y="669866"/>
                  </a:lnTo>
                  <a:lnTo>
                    <a:pt x="283005" y="669866"/>
                  </a:lnTo>
                  <a:lnTo>
                    <a:pt x="265845" y="669866"/>
                  </a:lnTo>
                  <a:lnTo>
                    <a:pt x="242874" y="669866"/>
                  </a:lnTo>
                  <a:lnTo>
                    <a:pt x="192374" y="669866"/>
                  </a:lnTo>
                  <a:lnTo>
                    <a:pt x="164102" y="669866"/>
                  </a:lnTo>
                  <a:lnTo>
                    <a:pt x="152243" y="669866"/>
                  </a:lnTo>
                  <a:lnTo>
                    <a:pt x="90631" y="669866"/>
                  </a:lnTo>
                  <a:lnTo>
                    <a:pt x="73471" y="669866"/>
                  </a:lnTo>
                  <a:lnTo>
                    <a:pt x="0" y="66986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cxnSp>
        <p:nvCxnSpPr>
          <p:cNvPr id="30" name="直接连接符 29"/>
          <p:cNvCxnSpPr/>
          <p:nvPr/>
        </p:nvCxnSpPr>
        <p:spPr>
          <a:xfrm>
            <a:off x="1027113" y="549275"/>
            <a:ext cx="11164888"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27660" name="文本框 5"/>
          <p:cNvSpPr txBox="1"/>
          <p:nvPr/>
        </p:nvSpPr>
        <p:spPr>
          <a:xfrm>
            <a:off x="873839" y="1789628"/>
            <a:ext cx="10387965" cy="4459041"/>
          </a:xfrm>
          <a:prstGeom prst="rect">
            <a:avLst/>
          </a:prstGeom>
          <a:noFill/>
          <a:ln w="9525">
            <a:noFill/>
          </a:ln>
        </p:spPr>
        <p:txBody>
          <a:bodyPr wrap="square" anchor="t" anchorCtr="0">
            <a:spAutoFit/>
          </a:bodyPr>
          <a:lstStyle/>
          <a:p>
            <a:pPr marL="342900" indent="-342900">
              <a:lnSpc>
                <a:spcPct val="150000"/>
              </a:lnSpc>
              <a:buFont typeface="Wingdings" panose="05000000000000000000" charset="0"/>
              <a:buChar char="n"/>
            </a:pPr>
            <a:r>
              <a:rPr sz="2400" dirty="0" smtClean="0">
                <a:latin typeface="微软雅黑" panose="020B0503020204020204" pitchFamily="34" charset="-122"/>
              </a:rPr>
              <a:t>通过本次通用技术制作的学习</a:t>
            </a:r>
            <a:r>
              <a:rPr sz="2400" dirty="0">
                <a:latin typeface="微软雅黑" panose="020B0503020204020204" pitchFamily="34" charset="-122"/>
              </a:rPr>
              <a:t>，对中央处理器、超声波测距传感器、直流电机升降器、蜂鸣报警器等智能化、电气化设备帮助人们提升智能交通管理有了更为深入的认知和理解；对各个部件的连接集成到自动路障硬件控制系统，在软件控制算法的交互调试下体现出人工智能化技术给我带来正能量的锻炼、激励和留下深刻的记忆；最后，通过自动路障的控制系统的搭建、调试及正常运行能解决企业、事业单位、安居小区等处的交通问题，产生因通用技术制作的成功所带来的成就感和产生致力于科学研究造福周边百姓的愿望。</a:t>
            </a:r>
          </a:p>
        </p:txBody>
      </p:sp>
      <p:sp>
        <p:nvSpPr>
          <p:cNvPr id="2" name="矩形 1"/>
          <p:cNvSpPr/>
          <p:nvPr/>
        </p:nvSpPr>
        <p:spPr>
          <a:xfrm>
            <a:off x="4846974" y="872044"/>
            <a:ext cx="2441694" cy="769441"/>
          </a:xfrm>
          <a:prstGeom prst="rect">
            <a:avLst/>
          </a:prstGeom>
        </p:spPr>
        <p:txBody>
          <a:bodyPr wrap="none">
            <a:spAutoFit/>
          </a:bodyPr>
          <a:lstStyle/>
          <a:p>
            <a:r>
              <a:rPr lang="zh-CN" altLang="zh-CN" sz="4400" b="1" dirty="0">
                <a:solidFill>
                  <a:schemeClr val="accent1"/>
                </a:solidFill>
                <a:ea typeface="+mn-ea"/>
                <a:cs typeface="Times New Roman" panose="02020603050405020304" pitchFamily="18" charset="0"/>
              </a:rPr>
              <a:t>研究意义</a:t>
            </a:r>
            <a:endParaRPr lang="zh-CN" altLang="en-US" sz="4400" b="1" dirty="0">
              <a:solidFill>
                <a:schemeClr val="accent1"/>
              </a:solidFill>
              <a:ea typeface="+mn-ea"/>
              <a:cs typeface="Times New Roman" panose="02020603050405020304" pitchFamily="18" charset="0"/>
            </a:endParaRPr>
          </a:p>
        </p:txBody>
      </p:sp>
    </p:spTree>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120900"/>
            <a:ext cx="12192000" cy="2819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cxnSp>
        <p:nvCxnSpPr>
          <p:cNvPr id="4" name="直接连接符 3"/>
          <p:cNvCxnSpPr/>
          <p:nvPr/>
        </p:nvCxnSpPr>
        <p:spPr>
          <a:xfrm>
            <a:off x="3517900" y="752475"/>
            <a:ext cx="86741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4711700" y="1062038"/>
            <a:ext cx="74803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096000" y="1370013"/>
            <a:ext cx="6096000"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 name="平行四边形 9"/>
          <p:cNvSpPr/>
          <p:nvPr/>
        </p:nvSpPr>
        <p:spPr>
          <a:xfrm>
            <a:off x="874713" y="1920875"/>
            <a:ext cx="3059113" cy="398463"/>
          </a:xfrm>
          <a:prstGeom prst="parallelogram">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3" name="任意多边形 12"/>
          <p:cNvSpPr/>
          <p:nvPr/>
        </p:nvSpPr>
        <p:spPr>
          <a:xfrm>
            <a:off x="9363075" y="4300538"/>
            <a:ext cx="660400" cy="1314450"/>
          </a:xfrm>
          <a:custGeom>
            <a:avLst/>
            <a:gdLst>
              <a:gd name="connsiteX0" fmla="*/ 260195 w 524147"/>
              <a:gd name="connsiteY0" fmla="*/ 0 h 1040778"/>
              <a:gd name="connsiteX1" fmla="*/ 524147 w 524147"/>
              <a:gd name="connsiteY1" fmla="*/ 0 h 1040778"/>
              <a:gd name="connsiteX2" fmla="*/ 263952 w 524147"/>
              <a:gd name="connsiteY2" fmla="*/ 1040778 h 1040778"/>
              <a:gd name="connsiteX3" fmla="*/ 0 w 524147"/>
              <a:gd name="connsiteY3" fmla="*/ 1040778 h 1040778"/>
            </a:gdLst>
            <a:ahLst/>
            <a:cxnLst>
              <a:cxn ang="0">
                <a:pos x="connsiteX0" y="connsiteY0"/>
              </a:cxn>
              <a:cxn ang="0">
                <a:pos x="connsiteX1" y="connsiteY1"/>
              </a:cxn>
              <a:cxn ang="0">
                <a:pos x="connsiteX2" y="connsiteY2"/>
              </a:cxn>
              <a:cxn ang="0">
                <a:pos x="connsiteX3" y="connsiteY3"/>
              </a:cxn>
            </a:cxnLst>
            <a:rect l="l" t="t" r="r" b="b"/>
            <a:pathLst>
              <a:path w="524147" h="1040778">
                <a:moveTo>
                  <a:pt x="260195" y="0"/>
                </a:moveTo>
                <a:lnTo>
                  <a:pt x="524147" y="0"/>
                </a:lnTo>
                <a:lnTo>
                  <a:pt x="263952" y="1040778"/>
                </a:lnTo>
                <a:lnTo>
                  <a:pt x="0" y="104077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4" name="任意多边形 13"/>
          <p:cNvSpPr/>
          <p:nvPr/>
        </p:nvSpPr>
        <p:spPr>
          <a:xfrm>
            <a:off x="9785350" y="4300538"/>
            <a:ext cx="661988" cy="1314450"/>
          </a:xfrm>
          <a:custGeom>
            <a:avLst/>
            <a:gdLst>
              <a:gd name="connsiteX0" fmla="*/ 260195 w 524147"/>
              <a:gd name="connsiteY0" fmla="*/ 0 h 1040778"/>
              <a:gd name="connsiteX1" fmla="*/ 524147 w 524147"/>
              <a:gd name="connsiteY1" fmla="*/ 0 h 1040778"/>
              <a:gd name="connsiteX2" fmla="*/ 263952 w 524147"/>
              <a:gd name="connsiteY2" fmla="*/ 1040778 h 1040778"/>
              <a:gd name="connsiteX3" fmla="*/ 0 w 524147"/>
              <a:gd name="connsiteY3" fmla="*/ 1040778 h 1040778"/>
            </a:gdLst>
            <a:ahLst/>
            <a:cxnLst>
              <a:cxn ang="0">
                <a:pos x="connsiteX0" y="connsiteY0"/>
              </a:cxn>
              <a:cxn ang="0">
                <a:pos x="connsiteX1" y="connsiteY1"/>
              </a:cxn>
              <a:cxn ang="0">
                <a:pos x="connsiteX2" y="connsiteY2"/>
              </a:cxn>
              <a:cxn ang="0">
                <a:pos x="connsiteX3" y="connsiteY3"/>
              </a:cxn>
            </a:cxnLst>
            <a:rect l="l" t="t" r="r" b="b"/>
            <a:pathLst>
              <a:path w="524147" h="1040778">
                <a:moveTo>
                  <a:pt x="260195" y="0"/>
                </a:moveTo>
                <a:lnTo>
                  <a:pt x="524147" y="0"/>
                </a:lnTo>
                <a:lnTo>
                  <a:pt x="263952" y="1040778"/>
                </a:lnTo>
                <a:lnTo>
                  <a:pt x="0" y="104077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5" name="任意多边形 14"/>
          <p:cNvSpPr/>
          <p:nvPr/>
        </p:nvSpPr>
        <p:spPr>
          <a:xfrm>
            <a:off x="10207625" y="4300538"/>
            <a:ext cx="661988" cy="1314450"/>
          </a:xfrm>
          <a:custGeom>
            <a:avLst/>
            <a:gdLst>
              <a:gd name="connsiteX0" fmla="*/ 260195 w 524147"/>
              <a:gd name="connsiteY0" fmla="*/ 0 h 1040778"/>
              <a:gd name="connsiteX1" fmla="*/ 524147 w 524147"/>
              <a:gd name="connsiteY1" fmla="*/ 0 h 1040778"/>
              <a:gd name="connsiteX2" fmla="*/ 263952 w 524147"/>
              <a:gd name="connsiteY2" fmla="*/ 1040778 h 1040778"/>
              <a:gd name="connsiteX3" fmla="*/ 0 w 524147"/>
              <a:gd name="connsiteY3" fmla="*/ 1040778 h 1040778"/>
            </a:gdLst>
            <a:ahLst/>
            <a:cxnLst>
              <a:cxn ang="0">
                <a:pos x="connsiteX0" y="connsiteY0"/>
              </a:cxn>
              <a:cxn ang="0">
                <a:pos x="connsiteX1" y="connsiteY1"/>
              </a:cxn>
              <a:cxn ang="0">
                <a:pos x="connsiteX2" y="connsiteY2"/>
              </a:cxn>
              <a:cxn ang="0">
                <a:pos x="connsiteX3" y="connsiteY3"/>
              </a:cxn>
            </a:cxnLst>
            <a:rect l="l" t="t" r="r" b="b"/>
            <a:pathLst>
              <a:path w="524147" h="1040778">
                <a:moveTo>
                  <a:pt x="260195" y="0"/>
                </a:moveTo>
                <a:lnTo>
                  <a:pt x="524147" y="0"/>
                </a:lnTo>
                <a:lnTo>
                  <a:pt x="263952" y="1040778"/>
                </a:lnTo>
                <a:lnTo>
                  <a:pt x="0" y="104077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6" name="任意多边形 15"/>
          <p:cNvSpPr/>
          <p:nvPr/>
        </p:nvSpPr>
        <p:spPr>
          <a:xfrm>
            <a:off x="10629900" y="4300538"/>
            <a:ext cx="661988" cy="1314450"/>
          </a:xfrm>
          <a:custGeom>
            <a:avLst/>
            <a:gdLst>
              <a:gd name="connsiteX0" fmla="*/ 260195 w 524147"/>
              <a:gd name="connsiteY0" fmla="*/ 0 h 1040778"/>
              <a:gd name="connsiteX1" fmla="*/ 524147 w 524147"/>
              <a:gd name="connsiteY1" fmla="*/ 0 h 1040778"/>
              <a:gd name="connsiteX2" fmla="*/ 263952 w 524147"/>
              <a:gd name="connsiteY2" fmla="*/ 1040778 h 1040778"/>
              <a:gd name="connsiteX3" fmla="*/ 0 w 524147"/>
              <a:gd name="connsiteY3" fmla="*/ 1040778 h 1040778"/>
            </a:gdLst>
            <a:ahLst/>
            <a:cxnLst>
              <a:cxn ang="0">
                <a:pos x="connsiteX0" y="connsiteY0"/>
              </a:cxn>
              <a:cxn ang="0">
                <a:pos x="connsiteX1" y="connsiteY1"/>
              </a:cxn>
              <a:cxn ang="0">
                <a:pos x="connsiteX2" y="connsiteY2"/>
              </a:cxn>
              <a:cxn ang="0">
                <a:pos x="connsiteX3" y="connsiteY3"/>
              </a:cxn>
            </a:cxnLst>
            <a:rect l="l" t="t" r="r" b="b"/>
            <a:pathLst>
              <a:path w="524147" h="1040778">
                <a:moveTo>
                  <a:pt x="260195" y="0"/>
                </a:moveTo>
                <a:lnTo>
                  <a:pt x="524147" y="0"/>
                </a:lnTo>
                <a:lnTo>
                  <a:pt x="263952" y="1040778"/>
                </a:lnTo>
                <a:lnTo>
                  <a:pt x="0" y="104077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4" name="任意多边形 23"/>
          <p:cNvSpPr/>
          <p:nvPr/>
        </p:nvSpPr>
        <p:spPr>
          <a:xfrm>
            <a:off x="9209088"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5" name="任意多边形 24"/>
          <p:cNvSpPr/>
          <p:nvPr/>
        </p:nvSpPr>
        <p:spPr>
          <a:xfrm>
            <a:off x="9096375"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6" name="任意多边形 25"/>
          <p:cNvSpPr/>
          <p:nvPr/>
        </p:nvSpPr>
        <p:spPr>
          <a:xfrm>
            <a:off x="8985250"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7" name="任意多边形 26"/>
          <p:cNvSpPr/>
          <p:nvPr/>
        </p:nvSpPr>
        <p:spPr>
          <a:xfrm>
            <a:off x="8874125"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8" name="任意多边形 27"/>
          <p:cNvSpPr/>
          <p:nvPr/>
        </p:nvSpPr>
        <p:spPr>
          <a:xfrm>
            <a:off x="8763000"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9" name="任意多边形 28"/>
          <p:cNvSpPr/>
          <p:nvPr/>
        </p:nvSpPr>
        <p:spPr>
          <a:xfrm>
            <a:off x="8650288"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0" name="任意多边形 29"/>
          <p:cNvSpPr/>
          <p:nvPr/>
        </p:nvSpPr>
        <p:spPr>
          <a:xfrm>
            <a:off x="8539163"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1" name="任意多边形 30"/>
          <p:cNvSpPr/>
          <p:nvPr/>
        </p:nvSpPr>
        <p:spPr>
          <a:xfrm>
            <a:off x="8428038"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2" name="任意多边形 31"/>
          <p:cNvSpPr/>
          <p:nvPr/>
        </p:nvSpPr>
        <p:spPr>
          <a:xfrm>
            <a:off x="8315325"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3" name="任意多边形 32"/>
          <p:cNvSpPr/>
          <p:nvPr/>
        </p:nvSpPr>
        <p:spPr>
          <a:xfrm>
            <a:off x="8204200"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4" name="任意多边形 33"/>
          <p:cNvSpPr/>
          <p:nvPr/>
        </p:nvSpPr>
        <p:spPr>
          <a:xfrm>
            <a:off x="8093075"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5" name="任意多边形 34"/>
          <p:cNvSpPr/>
          <p:nvPr/>
        </p:nvSpPr>
        <p:spPr>
          <a:xfrm>
            <a:off x="7981950"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6" name="任意多边形 35"/>
          <p:cNvSpPr/>
          <p:nvPr/>
        </p:nvSpPr>
        <p:spPr>
          <a:xfrm>
            <a:off x="7869238"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7" name="任意多边形 36"/>
          <p:cNvSpPr/>
          <p:nvPr/>
        </p:nvSpPr>
        <p:spPr>
          <a:xfrm>
            <a:off x="7758113"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8" name="任意多边形 37"/>
          <p:cNvSpPr/>
          <p:nvPr/>
        </p:nvSpPr>
        <p:spPr>
          <a:xfrm>
            <a:off x="7646988"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9" name="任意多边形 38"/>
          <p:cNvSpPr/>
          <p:nvPr/>
        </p:nvSpPr>
        <p:spPr>
          <a:xfrm>
            <a:off x="7534275"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0" name="任意多边形 39"/>
          <p:cNvSpPr/>
          <p:nvPr/>
        </p:nvSpPr>
        <p:spPr>
          <a:xfrm>
            <a:off x="7423150"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1" name="任意多边形 40"/>
          <p:cNvSpPr/>
          <p:nvPr/>
        </p:nvSpPr>
        <p:spPr>
          <a:xfrm>
            <a:off x="7312025"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2" name="任意多边形 41"/>
          <p:cNvSpPr/>
          <p:nvPr/>
        </p:nvSpPr>
        <p:spPr>
          <a:xfrm>
            <a:off x="7199313"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3" name="任意多边形 42"/>
          <p:cNvSpPr/>
          <p:nvPr/>
        </p:nvSpPr>
        <p:spPr>
          <a:xfrm>
            <a:off x="7088188"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4" name="任意多边形 43"/>
          <p:cNvSpPr/>
          <p:nvPr/>
        </p:nvSpPr>
        <p:spPr>
          <a:xfrm>
            <a:off x="6977063"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5" name="任意多边形 44"/>
          <p:cNvSpPr/>
          <p:nvPr/>
        </p:nvSpPr>
        <p:spPr>
          <a:xfrm>
            <a:off x="6865938"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6" name="任意多边形 45"/>
          <p:cNvSpPr/>
          <p:nvPr/>
        </p:nvSpPr>
        <p:spPr>
          <a:xfrm>
            <a:off x="6753225"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7" name="任意多边形 46"/>
          <p:cNvSpPr/>
          <p:nvPr/>
        </p:nvSpPr>
        <p:spPr>
          <a:xfrm>
            <a:off x="6642100"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8" name="任意多边形 47"/>
          <p:cNvSpPr/>
          <p:nvPr/>
        </p:nvSpPr>
        <p:spPr>
          <a:xfrm>
            <a:off x="6530975"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9" name="任意多边形 48"/>
          <p:cNvSpPr/>
          <p:nvPr/>
        </p:nvSpPr>
        <p:spPr>
          <a:xfrm>
            <a:off x="6418263"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0" name="任意多边形 49"/>
          <p:cNvSpPr/>
          <p:nvPr/>
        </p:nvSpPr>
        <p:spPr>
          <a:xfrm>
            <a:off x="6307138"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1" name="任意多边形 50"/>
          <p:cNvSpPr/>
          <p:nvPr/>
        </p:nvSpPr>
        <p:spPr>
          <a:xfrm>
            <a:off x="6196013"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2" name="任意多边形 51"/>
          <p:cNvSpPr/>
          <p:nvPr/>
        </p:nvSpPr>
        <p:spPr>
          <a:xfrm>
            <a:off x="6084888" y="5130800"/>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3" name="任意多边形 52"/>
          <p:cNvSpPr/>
          <p:nvPr/>
        </p:nvSpPr>
        <p:spPr>
          <a:xfrm>
            <a:off x="5972175" y="5130800"/>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74" name="组合 73"/>
          <p:cNvGrpSpPr/>
          <p:nvPr/>
        </p:nvGrpSpPr>
        <p:grpSpPr>
          <a:xfrm>
            <a:off x="-176694" y="1758480"/>
            <a:ext cx="1106331" cy="254302"/>
            <a:chOff x="-115731" y="1766100"/>
            <a:chExt cx="1106331" cy="254302"/>
          </a:xfrm>
          <a:solidFill>
            <a:schemeClr val="accent1"/>
          </a:solidFill>
        </p:grpSpPr>
        <p:sp>
          <p:nvSpPr>
            <p:cNvPr id="54" name="任意多边形 53"/>
            <p:cNvSpPr/>
            <p:nvPr/>
          </p:nvSpPr>
          <p:spPr>
            <a:xfrm>
              <a:off x="359221"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5" name="任意多边形 54"/>
            <p:cNvSpPr/>
            <p:nvPr/>
          </p:nvSpPr>
          <p:spPr>
            <a:xfrm>
              <a:off x="299852"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6" name="任意多边形 55"/>
            <p:cNvSpPr/>
            <p:nvPr/>
          </p:nvSpPr>
          <p:spPr>
            <a:xfrm>
              <a:off x="240483"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7" name="任意多边形 56"/>
            <p:cNvSpPr/>
            <p:nvPr/>
          </p:nvSpPr>
          <p:spPr>
            <a:xfrm>
              <a:off x="181114"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8" name="任意多边形 57"/>
            <p:cNvSpPr/>
            <p:nvPr/>
          </p:nvSpPr>
          <p:spPr>
            <a:xfrm>
              <a:off x="121745"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9" name="任意多边形 58"/>
            <p:cNvSpPr/>
            <p:nvPr/>
          </p:nvSpPr>
          <p:spPr>
            <a:xfrm>
              <a:off x="62376"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0" name="任意多边形 59"/>
            <p:cNvSpPr/>
            <p:nvPr/>
          </p:nvSpPr>
          <p:spPr>
            <a:xfrm>
              <a:off x="3007"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1" name="任意多边形 60"/>
            <p:cNvSpPr/>
            <p:nvPr/>
          </p:nvSpPr>
          <p:spPr>
            <a:xfrm>
              <a:off x="-56362"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2" name="任意多边形 61"/>
            <p:cNvSpPr/>
            <p:nvPr/>
          </p:nvSpPr>
          <p:spPr>
            <a:xfrm>
              <a:off x="-115731"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5" name="任意多边形 64"/>
            <p:cNvSpPr/>
            <p:nvPr/>
          </p:nvSpPr>
          <p:spPr>
            <a:xfrm>
              <a:off x="893538"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6" name="任意多边形 65"/>
            <p:cNvSpPr/>
            <p:nvPr/>
          </p:nvSpPr>
          <p:spPr>
            <a:xfrm>
              <a:off x="834173"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7" name="任意多边形 66"/>
            <p:cNvSpPr/>
            <p:nvPr/>
          </p:nvSpPr>
          <p:spPr>
            <a:xfrm>
              <a:off x="774804"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8" name="任意多边形 67"/>
            <p:cNvSpPr/>
            <p:nvPr/>
          </p:nvSpPr>
          <p:spPr>
            <a:xfrm>
              <a:off x="715435"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9" name="任意多边形 68"/>
            <p:cNvSpPr/>
            <p:nvPr/>
          </p:nvSpPr>
          <p:spPr>
            <a:xfrm>
              <a:off x="656066"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70" name="任意多边形 69"/>
            <p:cNvSpPr/>
            <p:nvPr/>
          </p:nvSpPr>
          <p:spPr>
            <a:xfrm>
              <a:off x="596697"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71" name="任意多边形 70"/>
            <p:cNvSpPr/>
            <p:nvPr/>
          </p:nvSpPr>
          <p:spPr>
            <a:xfrm>
              <a:off x="537328"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72" name="任意多边形 71"/>
            <p:cNvSpPr/>
            <p:nvPr/>
          </p:nvSpPr>
          <p:spPr>
            <a:xfrm>
              <a:off x="477959"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73" name="任意多边形 72"/>
            <p:cNvSpPr/>
            <p:nvPr/>
          </p:nvSpPr>
          <p:spPr>
            <a:xfrm>
              <a:off x="418590" y="1766100"/>
              <a:ext cx="97062" cy="254302"/>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sp>
        <p:nvSpPr>
          <p:cNvPr id="75" name="矩形 74"/>
          <p:cNvSpPr/>
          <p:nvPr/>
        </p:nvSpPr>
        <p:spPr>
          <a:xfrm>
            <a:off x="2233488" y="2876167"/>
            <a:ext cx="8779581" cy="1198880"/>
          </a:xfrm>
          <a:prstGeom prst="rect">
            <a:avLst/>
          </a:prstGeom>
          <a:ln>
            <a:noFill/>
          </a:ln>
        </p:spPr>
        <p:txBody>
          <a:bodyPr wrap="square">
            <a:spAutoFit/>
            <a:scene3d>
              <a:camera prst="orthographicFront"/>
              <a:lightRig rig="threePt" dir="t"/>
            </a:scene3d>
            <a:sp3d contourW="12700"/>
          </a:bodyPr>
          <a:lstStyle/>
          <a:p>
            <a:pPr algn="ctr" fontAlgn="auto">
              <a:lnSpc>
                <a:spcPct val="120000"/>
              </a:lnSpc>
            </a:pPr>
            <a:r>
              <a:rPr lang="zh-CN" altLang="en-US" sz="6000" b="1" strike="noStrike" noProof="1">
                <a:solidFill>
                  <a:schemeClr val="bg1"/>
                </a:solidFill>
                <a:latin typeface="+mn-ea"/>
                <a:ea typeface="+mn-ea"/>
                <a:cs typeface="+mn-cs"/>
              </a:rPr>
              <a:t>感谢指导及观看！</a:t>
            </a:r>
            <a:endParaRPr lang="en-US" altLang="zh-CN" sz="6000" b="1" strike="noStrike" noProof="1">
              <a:solidFill>
                <a:schemeClr val="bg1"/>
              </a:solidFill>
              <a:latin typeface="+mn-ea"/>
            </a:endParaRPr>
          </a:p>
        </p:txBody>
      </p:sp>
      <p:sp>
        <p:nvSpPr>
          <p:cNvPr id="78" name="Freeform: Shape 60"/>
          <p:cNvSpPr/>
          <p:nvPr/>
        </p:nvSpPr>
        <p:spPr>
          <a:xfrm>
            <a:off x="9453563" y="5970588"/>
            <a:ext cx="387350" cy="387350"/>
          </a:xfrm>
          <a:custGeom>
            <a:avLst/>
            <a:gdLst/>
            <a:ahLst/>
            <a:cxnLst>
              <a:cxn ang="0">
                <a:pos x="193538" y="232902"/>
              </a:cxn>
              <a:cxn ang="0">
                <a:pos x="232901" y="193538"/>
              </a:cxn>
              <a:cxn ang="0">
                <a:pos x="224700" y="172216"/>
              </a:cxn>
              <a:cxn ang="0">
                <a:pos x="193538" y="155814"/>
              </a:cxn>
              <a:cxn ang="0">
                <a:pos x="162375" y="172216"/>
              </a:cxn>
              <a:cxn ang="0">
                <a:pos x="154174" y="193538"/>
              </a:cxn>
              <a:cxn ang="0">
                <a:pos x="193538" y="232902"/>
              </a:cxn>
              <a:cxn ang="0">
                <a:pos x="278825" y="145973"/>
              </a:cxn>
              <a:cxn ang="0">
                <a:pos x="278825" y="114810"/>
              </a:cxn>
              <a:cxn ang="0">
                <a:pos x="278825" y="109890"/>
              </a:cxn>
              <a:cxn ang="0">
                <a:pos x="273905" y="109890"/>
              </a:cxn>
              <a:cxn ang="0">
                <a:pos x="241102" y="109890"/>
              </a:cxn>
              <a:cxn ang="0">
                <a:pos x="241102" y="147614"/>
              </a:cxn>
              <a:cxn ang="0">
                <a:pos x="278825" y="145973"/>
              </a:cxn>
              <a:cxn ang="0">
                <a:pos x="193538" y="0"/>
              </a:cxn>
              <a:cxn ang="0">
                <a:pos x="0" y="193538"/>
              </a:cxn>
              <a:cxn ang="0">
                <a:pos x="193538" y="387077"/>
              </a:cxn>
              <a:cxn ang="0">
                <a:pos x="387076" y="193538"/>
              </a:cxn>
              <a:cxn ang="0">
                <a:pos x="193538" y="0"/>
              </a:cxn>
              <a:cxn ang="0">
                <a:pos x="303428" y="172216"/>
              </a:cxn>
              <a:cxn ang="0">
                <a:pos x="303428" y="262425"/>
              </a:cxn>
              <a:cxn ang="0">
                <a:pos x="260784" y="305069"/>
              </a:cxn>
              <a:cxn ang="0">
                <a:pos x="126291" y="305069"/>
              </a:cxn>
              <a:cxn ang="0">
                <a:pos x="83647" y="262425"/>
              </a:cxn>
              <a:cxn ang="0">
                <a:pos x="83647" y="172216"/>
              </a:cxn>
              <a:cxn ang="0">
                <a:pos x="83647" y="126292"/>
              </a:cxn>
              <a:cxn ang="0">
                <a:pos x="126291" y="83647"/>
              </a:cxn>
              <a:cxn ang="0">
                <a:pos x="260784" y="83647"/>
              </a:cxn>
              <a:cxn ang="0">
                <a:pos x="303428" y="126292"/>
              </a:cxn>
              <a:cxn ang="0">
                <a:pos x="303428" y="172216"/>
              </a:cxn>
              <a:cxn ang="0">
                <a:pos x="254223" y="193538"/>
              </a:cxn>
              <a:cxn ang="0">
                <a:pos x="193538" y="254224"/>
              </a:cxn>
              <a:cxn ang="0">
                <a:pos x="132852" y="193538"/>
              </a:cxn>
              <a:cxn ang="0">
                <a:pos x="137772" y="172216"/>
              </a:cxn>
              <a:cxn ang="0">
                <a:pos x="104969" y="172216"/>
              </a:cxn>
              <a:cxn ang="0">
                <a:pos x="104969" y="262425"/>
              </a:cxn>
              <a:cxn ang="0">
                <a:pos x="126291" y="282106"/>
              </a:cxn>
              <a:cxn ang="0">
                <a:pos x="260784" y="282106"/>
              </a:cxn>
              <a:cxn ang="0">
                <a:pos x="282106" y="262425"/>
              </a:cxn>
              <a:cxn ang="0">
                <a:pos x="282106" y="172216"/>
              </a:cxn>
              <a:cxn ang="0">
                <a:pos x="249303" y="172216"/>
              </a:cxn>
              <a:cxn ang="0">
                <a:pos x="254223" y="193538"/>
              </a:cxn>
            </a:cxnLst>
            <a:rect l="0" t="0" r="0" b="0"/>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accent2"/>
          </a:solidFill>
          <a:ln w="9525">
            <a:noFill/>
          </a:ln>
        </p:spPr>
        <p:txBody>
          <a:bodyPr/>
          <a:lstStyle/>
          <a:p>
            <a:endParaRPr lang="zh-CN" altLang="en-US"/>
          </a:p>
        </p:txBody>
      </p:sp>
      <p:sp>
        <p:nvSpPr>
          <p:cNvPr id="79" name="Freeform: Shape 61"/>
          <p:cNvSpPr/>
          <p:nvPr/>
        </p:nvSpPr>
        <p:spPr>
          <a:xfrm>
            <a:off x="10745788" y="5964238"/>
            <a:ext cx="401637" cy="400050"/>
          </a:xfrm>
          <a:custGeom>
            <a:avLst/>
            <a:gdLst/>
            <a:ahLst/>
            <a:cxnLst>
              <a:cxn ang="0">
                <a:pos x="201894" y="208680"/>
              </a:cxn>
              <a:cxn ang="0">
                <a:pos x="188321" y="222253"/>
              </a:cxn>
              <a:cxn ang="0">
                <a:pos x="195107" y="234129"/>
              </a:cxn>
              <a:cxn ang="0">
                <a:pos x="195107" y="254488"/>
              </a:cxn>
              <a:cxn ang="0">
                <a:pos x="200197" y="261274"/>
              </a:cxn>
              <a:cxn ang="0">
                <a:pos x="201894" y="261274"/>
              </a:cxn>
              <a:cxn ang="0">
                <a:pos x="206983" y="254488"/>
              </a:cxn>
              <a:cxn ang="0">
                <a:pos x="206983" y="234129"/>
              </a:cxn>
              <a:cxn ang="0">
                <a:pos x="213770" y="222253"/>
              </a:cxn>
              <a:cxn ang="0">
                <a:pos x="201894" y="208680"/>
              </a:cxn>
              <a:cxn ang="0">
                <a:pos x="201894" y="111974"/>
              </a:cxn>
              <a:cxn ang="0">
                <a:pos x="169658" y="142513"/>
              </a:cxn>
              <a:cxn ang="0">
                <a:pos x="169658" y="173052"/>
              </a:cxn>
              <a:cxn ang="0">
                <a:pos x="232432" y="173052"/>
              </a:cxn>
              <a:cxn ang="0">
                <a:pos x="232432" y="142513"/>
              </a:cxn>
              <a:cxn ang="0">
                <a:pos x="201894" y="111974"/>
              </a:cxn>
              <a:cxn ang="0">
                <a:pos x="200197" y="0"/>
              </a:cxn>
              <a:cxn ang="0">
                <a:pos x="0" y="200197"/>
              </a:cxn>
              <a:cxn ang="0">
                <a:pos x="200197" y="400395"/>
              </a:cxn>
              <a:cxn ang="0">
                <a:pos x="400395" y="200197"/>
              </a:cxn>
              <a:cxn ang="0">
                <a:pos x="200197" y="0"/>
              </a:cxn>
              <a:cxn ang="0">
                <a:pos x="278240" y="273150"/>
              </a:cxn>
              <a:cxn ang="0">
                <a:pos x="252791" y="298599"/>
              </a:cxn>
              <a:cxn ang="0">
                <a:pos x="149299" y="298599"/>
              </a:cxn>
              <a:cxn ang="0">
                <a:pos x="123850" y="273150"/>
              </a:cxn>
              <a:cxn ang="0">
                <a:pos x="123850" y="178141"/>
              </a:cxn>
              <a:cxn ang="0">
                <a:pos x="128940" y="173052"/>
              </a:cxn>
              <a:cxn ang="0">
                <a:pos x="145906" y="173052"/>
              </a:cxn>
              <a:cxn ang="0">
                <a:pos x="145906" y="142513"/>
              </a:cxn>
              <a:cxn ang="0">
                <a:pos x="200197" y="86526"/>
              </a:cxn>
              <a:cxn ang="0">
                <a:pos x="201894" y="86526"/>
              </a:cxn>
              <a:cxn ang="0">
                <a:pos x="257881" y="142513"/>
              </a:cxn>
              <a:cxn ang="0">
                <a:pos x="257881" y="173052"/>
              </a:cxn>
              <a:cxn ang="0">
                <a:pos x="273150" y="173052"/>
              </a:cxn>
              <a:cxn ang="0">
                <a:pos x="278240" y="178141"/>
              </a:cxn>
              <a:cxn ang="0">
                <a:pos x="278240" y="273150"/>
              </a:cxn>
            </a:cxnLst>
            <a:rect l="0" t="0" r="0" b="0"/>
            <a:pathLst>
              <a:path w="236" h="236">
                <a:moveTo>
                  <a:pt x="119" y="123"/>
                </a:moveTo>
                <a:cubicBezTo>
                  <a:pt x="114" y="123"/>
                  <a:pt x="111" y="127"/>
                  <a:pt x="111" y="131"/>
                </a:cubicBezTo>
                <a:cubicBezTo>
                  <a:pt x="111" y="134"/>
                  <a:pt x="112" y="136"/>
                  <a:pt x="115" y="138"/>
                </a:cubicBezTo>
                <a:cubicBezTo>
                  <a:pt x="115" y="150"/>
                  <a:pt x="115" y="150"/>
                  <a:pt x="115" y="150"/>
                </a:cubicBezTo>
                <a:cubicBezTo>
                  <a:pt x="115" y="152"/>
                  <a:pt x="116" y="154"/>
                  <a:pt x="118" y="154"/>
                </a:cubicBezTo>
                <a:cubicBezTo>
                  <a:pt x="119" y="154"/>
                  <a:pt x="119" y="154"/>
                  <a:pt x="119" y="154"/>
                </a:cubicBezTo>
                <a:cubicBezTo>
                  <a:pt x="121" y="154"/>
                  <a:pt x="122" y="152"/>
                  <a:pt x="122" y="150"/>
                </a:cubicBezTo>
                <a:cubicBezTo>
                  <a:pt x="122" y="138"/>
                  <a:pt x="122" y="138"/>
                  <a:pt x="122" y="138"/>
                </a:cubicBezTo>
                <a:cubicBezTo>
                  <a:pt x="125" y="136"/>
                  <a:pt x="126" y="134"/>
                  <a:pt x="126" y="131"/>
                </a:cubicBezTo>
                <a:cubicBezTo>
                  <a:pt x="126" y="126"/>
                  <a:pt x="123" y="123"/>
                  <a:pt x="119" y="123"/>
                </a:cubicBezTo>
                <a:close/>
                <a:moveTo>
                  <a:pt x="119" y="66"/>
                </a:moveTo>
                <a:cubicBezTo>
                  <a:pt x="108" y="66"/>
                  <a:pt x="100" y="74"/>
                  <a:pt x="100" y="84"/>
                </a:cubicBezTo>
                <a:cubicBezTo>
                  <a:pt x="100" y="102"/>
                  <a:pt x="100" y="102"/>
                  <a:pt x="100" y="102"/>
                </a:cubicBezTo>
                <a:cubicBezTo>
                  <a:pt x="137" y="102"/>
                  <a:pt x="137" y="102"/>
                  <a:pt x="137" y="102"/>
                </a:cubicBezTo>
                <a:cubicBezTo>
                  <a:pt x="137" y="84"/>
                  <a:pt x="137" y="84"/>
                  <a:pt x="137" y="84"/>
                </a:cubicBezTo>
                <a:cubicBezTo>
                  <a:pt x="137" y="74"/>
                  <a:pt x="129" y="66"/>
                  <a:pt x="119" y="66"/>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64" y="161"/>
                </a:moveTo>
                <a:cubicBezTo>
                  <a:pt x="164" y="169"/>
                  <a:pt x="157" y="176"/>
                  <a:pt x="149" y="176"/>
                </a:cubicBezTo>
                <a:cubicBezTo>
                  <a:pt x="88" y="176"/>
                  <a:pt x="88" y="176"/>
                  <a:pt x="88" y="176"/>
                </a:cubicBezTo>
                <a:cubicBezTo>
                  <a:pt x="80" y="176"/>
                  <a:pt x="73" y="169"/>
                  <a:pt x="73" y="161"/>
                </a:cubicBezTo>
                <a:cubicBezTo>
                  <a:pt x="73" y="105"/>
                  <a:pt x="73" y="105"/>
                  <a:pt x="73" y="105"/>
                </a:cubicBezTo>
                <a:cubicBezTo>
                  <a:pt x="73" y="103"/>
                  <a:pt x="74" y="102"/>
                  <a:pt x="76" y="102"/>
                </a:cubicBezTo>
                <a:cubicBezTo>
                  <a:pt x="86" y="102"/>
                  <a:pt x="86" y="102"/>
                  <a:pt x="86" y="102"/>
                </a:cubicBezTo>
                <a:cubicBezTo>
                  <a:pt x="86" y="84"/>
                  <a:pt x="86" y="84"/>
                  <a:pt x="86" y="84"/>
                </a:cubicBezTo>
                <a:cubicBezTo>
                  <a:pt x="86" y="66"/>
                  <a:pt x="100" y="52"/>
                  <a:pt x="118" y="51"/>
                </a:cubicBezTo>
                <a:cubicBezTo>
                  <a:pt x="119" y="51"/>
                  <a:pt x="119" y="51"/>
                  <a:pt x="119" y="51"/>
                </a:cubicBezTo>
                <a:cubicBezTo>
                  <a:pt x="137" y="52"/>
                  <a:pt x="152" y="66"/>
                  <a:pt x="152" y="84"/>
                </a:cubicBezTo>
                <a:cubicBezTo>
                  <a:pt x="152" y="102"/>
                  <a:pt x="152" y="102"/>
                  <a:pt x="152" y="102"/>
                </a:cubicBezTo>
                <a:cubicBezTo>
                  <a:pt x="161" y="102"/>
                  <a:pt x="161" y="102"/>
                  <a:pt x="161" y="102"/>
                </a:cubicBezTo>
                <a:cubicBezTo>
                  <a:pt x="163" y="102"/>
                  <a:pt x="164" y="103"/>
                  <a:pt x="164" y="105"/>
                </a:cubicBezTo>
                <a:lnTo>
                  <a:pt x="164" y="161"/>
                </a:lnTo>
                <a:close/>
              </a:path>
            </a:pathLst>
          </a:custGeom>
          <a:solidFill>
            <a:schemeClr val="accent2"/>
          </a:solidFill>
          <a:ln w="9525">
            <a:noFill/>
          </a:ln>
        </p:spPr>
        <p:txBody>
          <a:bodyPr/>
          <a:lstStyle/>
          <a:p>
            <a:endParaRPr lang="zh-CN" altLang="en-US"/>
          </a:p>
        </p:txBody>
      </p:sp>
      <p:sp>
        <p:nvSpPr>
          <p:cNvPr id="80" name="Freeform: Shape 62"/>
          <p:cNvSpPr/>
          <p:nvPr/>
        </p:nvSpPr>
        <p:spPr>
          <a:xfrm>
            <a:off x="10093325" y="5964238"/>
            <a:ext cx="400050" cy="400050"/>
          </a:xfrm>
          <a:custGeom>
            <a:avLst/>
            <a:gdLst/>
            <a:ahLst/>
            <a:cxnLst>
              <a:cxn ang="0">
                <a:pos x="200197" y="0"/>
              </a:cxn>
              <a:cxn ang="0">
                <a:pos x="0" y="200197"/>
              </a:cxn>
              <a:cxn ang="0">
                <a:pos x="200197" y="400395"/>
              </a:cxn>
              <a:cxn ang="0">
                <a:pos x="400395" y="200197"/>
              </a:cxn>
              <a:cxn ang="0">
                <a:pos x="200197" y="0"/>
              </a:cxn>
              <a:cxn ang="0">
                <a:pos x="179838" y="290116"/>
              </a:cxn>
              <a:cxn ang="0">
                <a:pos x="91615" y="276544"/>
              </a:cxn>
              <a:cxn ang="0">
                <a:pos x="91615" y="205287"/>
              </a:cxn>
              <a:cxn ang="0">
                <a:pos x="179838" y="205287"/>
              </a:cxn>
              <a:cxn ang="0">
                <a:pos x="179838" y="290116"/>
              </a:cxn>
              <a:cxn ang="0">
                <a:pos x="179838" y="193411"/>
              </a:cxn>
              <a:cxn ang="0">
                <a:pos x="91615" y="193411"/>
              </a:cxn>
              <a:cxn ang="0">
                <a:pos x="91615" y="122154"/>
              </a:cxn>
              <a:cxn ang="0">
                <a:pos x="179838" y="108581"/>
              </a:cxn>
              <a:cxn ang="0">
                <a:pos x="179838" y="193411"/>
              </a:cxn>
              <a:cxn ang="0">
                <a:pos x="308779" y="308779"/>
              </a:cxn>
              <a:cxn ang="0">
                <a:pos x="191714" y="291813"/>
              </a:cxn>
              <a:cxn ang="0">
                <a:pos x="191714" y="205287"/>
              </a:cxn>
              <a:cxn ang="0">
                <a:pos x="308779" y="205287"/>
              </a:cxn>
              <a:cxn ang="0">
                <a:pos x="308779" y="308779"/>
              </a:cxn>
              <a:cxn ang="0">
                <a:pos x="308779" y="193411"/>
              </a:cxn>
              <a:cxn ang="0">
                <a:pos x="191714" y="193411"/>
              </a:cxn>
              <a:cxn ang="0">
                <a:pos x="191714" y="106885"/>
              </a:cxn>
              <a:cxn ang="0">
                <a:pos x="308779" y="89919"/>
              </a:cxn>
              <a:cxn ang="0">
                <a:pos x="308779" y="193411"/>
              </a:cxn>
            </a:cxnLst>
            <a:rect l="0" t="0" r="0" b="0"/>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accent2"/>
          </a:solidFill>
          <a:ln w="9525">
            <a:noFill/>
          </a:ln>
        </p:spPr>
        <p:txBody>
          <a:bodyPr/>
          <a:lstStyle/>
          <a:p>
            <a:endParaRPr lang="zh-CN" altLang="en-US"/>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1+#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ppt_x</p:attrName>
                                        </p:attrNameLst>
                                      </p:cBhvr>
                                      <p:tavLst>
                                        <p:tav tm="0">
                                          <p:val>
                                            <p:strVal val="1+#ppt_w/2"/>
                                          </p:val>
                                        </p:tav>
                                        <p:tav tm="100000">
                                          <p:val>
                                            <p:strVal val="#ppt_x"/>
                                          </p:val>
                                        </p:tav>
                                      </p:tavLst>
                                    </p:anim>
                                    <p:anim calcmode="lin" valueType="num">
                                      <p:cBhvr>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ppt_x</p:attrName>
                                        </p:attrNameLst>
                                      </p:cBhvr>
                                      <p:tavLst>
                                        <p:tav tm="0">
                                          <p:val>
                                            <p:strVal val="1+#ppt_w/2"/>
                                          </p:val>
                                        </p:tav>
                                        <p:tav tm="100000">
                                          <p:val>
                                            <p:strVal val="#ppt_x"/>
                                          </p:val>
                                        </p:tav>
                                      </p:tavLst>
                                    </p:anim>
                                    <p:anim calcmode="lin" valueType="num">
                                      <p:cBhvr>
                                        <p:cTn id="16" dur="500" fill="hold"/>
                                        <p:tgtEl>
                                          <p:spTgt spid="8"/>
                                        </p:tgtEl>
                                        <p:attrNameLst>
                                          <p:attrName>ppt_y</p:attrName>
                                        </p:attrNameLst>
                                      </p:cBhvr>
                                      <p:tavLst>
                                        <p:tav tm="0">
                                          <p:val>
                                            <p:strVal val="#ppt_y"/>
                                          </p:val>
                                        </p:tav>
                                        <p:tav tm="100000">
                                          <p:val>
                                            <p:strVal val="#ppt_y"/>
                                          </p:val>
                                        </p:tav>
                                      </p:tavLst>
                                    </p:anim>
                                  </p:childTnLst>
                                </p:cTn>
                              </p:par>
                              <p:par>
                                <p:cTn id="17" presetID="2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500"/>
                                        <p:tgtEl>
                                          <p:spTgt spid="2"/>
                                        </p:tgtEl>
                                      </p:cBhvr>
                                    </p:animEffect>
                                  </p:childTnLst>
                                </p:cTn>
                              </p:par>
                            </p:childTnLst>
                          </p:cTn>
                        </p:par>
                        <p:par>
                          <p:cTn id="20" fill="hold">
                            <p:stCondLst>
                              <p:cond delay="500"/>
                            </p:stCondLst>
                            <p:childTnLst>
                              <p:par>
                                <p:cTn id="21" presetID="2" presetClass="entr" presetSubtype="8" fill="hold" nodeType="afterEffect">
                                  <p:stCondLst>
                                    <p:cond delay="0"/>
                                  </p:stCondLst>
                                  <p:childTnLst>
                                    <p:set>
                                      <p:cBhvr>
                                        <p:cTn id="22" dur="1" fill="hold">
                                          <p:stCondLst>
                                            <p:cond delay="0"/>
                                          </p:stCondLst>
                                        </p:cTn>
                                        <p:tgtEl>
                                          <p:spTgt spid="74"/>
                                        </p:tgtEl>
                                        <p:attrNameLst>
                                          <p:attrName>style.visibility</p:attrName>
                                        </p:attrNameLst>
                                      </p:cBhvr>
                                      <p:to>
                                        <p:strVal val="visible"/>
                                      </p:to>
                                    </p:set>
                                    <p:anim calcmode="lin" valueType="num">
                                      <p:cBhvr>
                                        <p:cTn id="23" dur="500" fill="hold"/>
                                        <p:tgtEl>
                                          <p:spTgt spid="74"/>
                                        </p:tgtEl>
                                        <p:attrNameLst>
                                          <p:attrName>ppt_x</p:attrName>
                                        </p:attrNameLst>
                                      </p:cBhvr>
                                      <p:tavLst>
                                        <p:tav tm="0">
                                          <p:val>
                                            <p:strVal val="0-#ppt_w/2"/>
                                          </p:val>
                                        </p:tav>
                                        <p:tav tm="100000">
                                          <p:val>
                                            <p:strVal val="#ppt_x"/>
                                          </p:val>
                                        </p:tav>
                                      </p:tavLst>
                                    </p:anim>
                                    <p:anim calcmode="lin" valueType="num">
                                      <p:cBhvr>
                                        <p:cTn id="24" dur="500" fill="hold"/>
                                        <p:tgtEl>
                                          <p:spTgt spid="7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ppt_x</p:attrName>
                                        </p:attrNameLst>
                                      </p:cBhvr>
                                      <p:tavLst>
                                        <p:tav tm="0">
                                          <p:val>
                                            <p:strVal val="0-#ppt_w/2"/>
                                          </p:val>
                                        </p:tav>
                                        <p:tav tm="100000">
                                          <p:val>
                                            <p:strVal val="#ppt_x"/>
                                          </p:val>
                                        </p:tav>
                                      </p:tavLst>
                                    </p:anim>
                                    <p:anim calcmode="lin" valueType="num">
                                      <p:cBhvr>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1000"/>
                            </p:stCondLst>
                            <p:childTnLst>
                              <p:par>
                                <p:cTn id="30" presetID="2" presetClass="entr" presetSubtype="2"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ppt_x</p:attrName>
                                        </p:attrNameLst>
                                      </p:cBhvr>
                                      <p:tavLst>
                                        <p:tav tm="0">
                                          <p:val>
                                            <p:strVal val="1+#ppt_w/2"/>
                                          </p:val>
                                        </p:tav>
                                        <p:tav tm="100000">
                                          <p:val>
                                            <p:strVal val="#ppt_x"/>
                                          </p:val>
                                        </p:tav>
                                      </p:tavLst>
                                    </p:anim>
                                    <p:anim calcmode="lin" valueType="num">
                                      <p:cBhvr>
                                        <p:cTn id="33" dur="500" fill="hold"/>
                                        <p:tgtEl>
                                          <p:spTgt spid="13"/>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ppt_x</p:attrName>
                                        </p:attrNameLst>
                                      </p:cBhvr>
                                      <p:tavLst>
                                        <p:tav tm="0">
                                          <p:val>
                                            <p:strVal val="1+#ppt_w/2"/>
                                          </p:val>
                                        </p:tav>
                                        <p:tav tm="100000">
                                          <p:val>
                                            <p:strVal val="#ppt_x"/>
                                          </p:val>
                                        </p:tav>
                                      </p:tavLst>
                                    </p:anim>
                                    <p:anim calcmode="lin" valueType="num">
                                      <p:cBhvr>
                                        <p:cTn id="37" dur="500" fill="hold"/>
                                        <p:tgtEl>
                                          <p:spTgt spid="14"/>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ppt_x</p:attrName>
                                        </p:attrNameLst>
                                      </p:cBhvr>
                                      <p:tavLst>
                                        <p:tav tm="0">
                                          <p:val>
                                            <p:strVal val="1+#ppt_w/2"/>
                                          </p:val>
                                        </p:tav>
                                        <p:tav tm="100000">
                                          <p:val>
                                            <p:strVal val="#ppt_x"/>
                                          </p:val>
                                        </p:tav>
                                      </p:tavLst>
                                    </p:anim>
                                    <p:anim calcmode="lin" valueType="num">
                                      <p:cBhvr>
                                        <p:cTn id="41" dur="500" fill="hold"/>
                                        <p:tgtEl>
                                          <p:spTgt spid="15"/>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ppt_x</p:attrName>
                                        </p:attrNameLst>
                                      </p:cBhvr>
                                      <p:tavLst>
                                        <p:tav tm="0">
                                          <p:val>
                                            <p:strVal val="1+#ppt_w/2"/>
                                          </p:val>
                                        </p:tav>
                                        <p:tav tm="100000">
                                          <p:val>
                                            <p:strVal val="#ppt_x"/>
                                          </p:val>
                                        </p:tav>
                                      </p:tavLst>
                                    </p:anim>
                                    <p:anim calcmode="lin" valueType="num">
                                      <p:cBhvr>
                                        <p:cTn id="45" dur="500" fill="hold"/>
                                        <p:tgtEl>
                                          <p:spTgt spid="16"/>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p:cTn id="48" dur="500" fill="hold"/>
                                        <p:tgtEl>
                                          <p:spTgt spid="24"/>
                                        </p:tgtEl>
                                        <p:attrNameLst>
                                          <p:attrName>ppt_x</p:attrName>
                                        </p:attrNameLst>
                                      </p:cBhvr>
                                      <p:tavLst>
                                        <p:tav tm="0">
                                          <p:val>
                                            <p:strVal val="1+#ppt_w/2"/>
                                          </p:val>
                                        </p:tav>
                                        <p:tav tm="100000">
                                          <p:val>
                                            <p:strVal val="#ppt_x"/>
                                          </p:val>
                                        </p:tav>
                                      </p:tavLst>
                                    </p:anim>
                                    <p:anim calcmode="lin" valueType="num">
                                      <p:cBhvr>
                                        <p:cTn id="49" dur="500" fill="hold"/>
                                        <p:tgtEl>
                                          <p:spTgt spid="24"/>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p:cTn id="52" dur="500" fill="hold"/>
                                        <p:tgtEl>
                                          <p:spTgt spid="25"/>
                                        </p:tgtEl>
                                        <p:attrNameLst>
                                          <p:attrName>ppt_x</p:attrName>
                                        </p:attrNameLst>
                                      </p:cBhvr>
                                      <p:tavLst>
                                        <p:tav tm="0">
                                          <p:val>
                                            <p:strVal val="1+#ppt_w/2"/>
                                          </p:val>
                                        </p:tav>
                                        <p:tav tm="100000">
                                          <p:val>
                                            <p:strVal val="#ppt_x"/>
                                          </p:val>
                                        </p:tav>
                                      </p:tavLst>
                                    </p:anim>
                                    <p:anim calcmode="lin" valueType="num">
                                      <p:cBhvr>
                                        <p:cTn id="53" dur="500" fill="hold"/>
                                        <p:tgtEl>
                                          <p:spTgt spid="25"/>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p:cTn id="56" dur="500" fill="hold"/>
                                        <p:tgtEl>
                                          <p:spTgt spid="26"/>
                                        </p:tgtEl>
                                        <p:attrNameLst>
                                          <p:attrName>ppt_x</p:attrName>
                                        </p:attrNameLst>
                                      </p:cBhvr>
                                      <p:tavLst>
                                        <p:tav tm="0">
                                          <p:val>
                                            <p:strVal val="1+#ppt_w/2"/>
                                          </p:val>
                                        </p:tav>
                                        <p:tav tm="100000">
                                          <p:val>
                                            <p:strVal val="#ppt_x"/>
                                          </p:val>
                                        </p:tav>
                                      </p:tavLst>
                                    </p:anim>
                                    <p:anim calcmode="lin" valueType="num">
                                      <p:cBhvr>
                                        <p:cTn id="57" dur="500" fill="hold"/>
                                        <p:tgtEl>
                                          <p:spTgt spid="26"/>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27"/>
                                        </p:tgtEl>
                                        <p:attrNameLst>
                                          <p:attrName>style.visibility</p:attrName>
                                        </p:attrNameLst>
                                      </p:cBhvr>
                                      <p:to>
                                        <p:strVal val="visible"/>
                                      </p:to>
                                    </p:set>
                                    <p:anim calcmode="lin" valueType="num">
                                      <p:cBhvr>
                                        <p:cTn id="60" dur="500" fill="hold"/>
                                        <p:tgtEl>
                                          <p:spTgt spid="27"/>
                                        </p:tgtEl>
                                        <p:attrNameLst>
                                          <p:attrName>ppt_x</p:attrName>
                                        </p:attrNameLst>
                                      </p:cBhvr>
                                      <p:tavLst>
                                        <p:tav tm="0">
                                          <p:val>
                                            <p:strVal val="1+#ppt_w/2"/>
                                          </p:val>
                                        </p:tav>
                                        <p:tav tm="100000">
                                          <p:val>
                                            <p:strVal val="#ppt_x"/>
                                          </p:val>
                                        </p:tav>
                                      </p:tavLst>
                                    </p:anim>
                                    <p:anim calcmode="lin" valueType="num">
                                      <p:cBhvr>
                                        <p:cTn id="61" dur="500" fill="hold"/>
                                        <p:tgtEl>
                                          <p:spTgt spid="27"/>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28"/>
                                        </p:tgtEl>
                                        <p:attrNameLst>
                                          <p:attrName>style.visibility</p:attrName>
                                        </p:attrNameLst>
                                      </p:cBhvr>
                                      <p:to>
                                        <p:strVal val="visible"/>
                                      </p:to>
                                    </p:set>
                                    <p:anim calcmode="lin" valueType="num">
                                      <p:cBhvr>
                                        <p:cTn id="64" dur="500" fill="hold"/>
                                        <p:tgtEl>
                                          <p:spTgt spid="28"/>
                                        </p:tgtEl>
                                        <p:attrNameLst>
                                          <p:attrName>ppt_x</p:attrName>
                                        </p:attrNameLst>
                                      </p:cBhvr>
                                      <p:tavLst>
                                        <p:tav tm="0">
                                          <p:val>
                                            <p:strVal val="1+#ppt_w/2"/>
                                          </p:val>
                                        </p:tav>
                                        <p:tav tm="100000">
                                          <p:val>
                                            <p:strVal val="#ppt_x"/>
                                          </p:val>
                                        </p:tav>
                                      </p:tavLst>
                                    </p:anim>
                                    <p:anim calcmode="lin" valueType="num">
                                      <p:cBhvr>
                                        <p:cTn id="65" dur="500" fill="hold"/>
                                        <p:tgtEl>
                                          <p:spTgt spid="28"/>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0"/>
                                  </p:stCondLst>
                                  <p:childTnLst>
                                    <p:set>
                                      <p:cBhvr>
                                        <p:cTn id="67" dur="1" fill="hold">
                                          <p:stCondLst>
                                            <p:cond delay="0"/>
                                          </p:stCondLst>
                                        </p:cTn>
                                        <p:tgtEl>
                                          <p:spTgt spid="29"/>
                                        </p:tgtEl>
                                        <p:attrNameLst>
                                          <p:attrName>style.visibility</p:attrName>
                                        </p:attrNameLst>
                                      </p:cBhvr>
                                      <p:to>
                                        <p:strVal val="visible"/>
                                      </p:to>
                                    </p:set>
                                    <p:anim calcmode="lin" valueType="num">
                                      <p:cBhvr>
                                        <p:cTn id="68" dur="500" fill="hold"/>
                                        <p:tgtEl>
                                          <p:spTgt spid="29"/>
                                        </p:tgtEl>
                                        <p:attrNameLst>
                                          <p:attrName>ppt_x</p:attrName>
                                        </p:attrNameLst>
                                      </p:cBhvr>
                                      <p:tavLst>
                                        <p:tav tm="0">
                                          <p:val>
                                            <p:strVal val="1+#ppt_w/2"/>
                                          </p:val>
                                        </p:tav>
                                        <p:tav tm="100000">
                                          <p:val>
                                            <p:strVal val="#ppt_x"/>
                                          </p:val>
                                        </p:tav>
                                      </p:tavLst>
                                    </p:anim>
                                    <p:anim calcmode="lin" valueType="num">
                                      <p:cBhvr>
                                        <p:cTn id="69" dur="500" fill="hold"/>
                                        <p:tgtEl>
                                          <p:spTgt spid="29"/>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 calcmode="lin" valueType="num">
                                      <p:cBhvr>
                                        <p:cTn id="72" dur="500" fill="hold"/>
                                        <p:tgtEl>
                                          <p:spTgt spid="30"/>
                                        </p:tgtEl>
                                        <p:attrNameLst>
                                          <p:attrName>ppt_x</p:attrName>
                                        </p:attrNameLst>
                                      </p:cBhvr>
                                      <p:tavLst>
                                        <p:tav tm="0">
                                          <p:val>
                                            <p:strVal val="1+#ppt_w/2"/>
                                          </p:val>
                                        </p:tav>
                                        <p:tav tm="100000">
                                          <p:val>
                                            <p:strVal val="#ppt_x"/>
                                          </p:val>
                                        </p:tav>
                                      </p:tavLst>
                                    </p:anim>
                                    <p:anim calcmode="lin" valueType="num">
                                      <p:cBhvr>
                                        <p:cTn id="73" dur="500" fill="hold"/>
                                        <p:tgtEl>
                                          <p:spTgt spid="30"/>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stCondLst>
                                    <p:cond delay="0"/>
                                  </p:stCondLst>
                                  <p:childTnLst>
                                    <p:set>
                                      <p:cBhvr>
                                        <p:cTn id="75" dur="1" fill="hold">
                                          <p:stCondLst>
                                            <p:cond delay="0"/>
                                          </p:stCondLst>
                                        </p:cTn>
                                        <p:tgtEl>
                                          <p:spTgt spid="31"/>
                                        </p:tgtEl>
                                        <p:attrNameLst>
                                          <p:attrName>style.visibility</p:attrName>
                                        </p:attrNameLst>
                                      </p:cBhvr>
                                      <p:to>
                                        <p:strVal val="visible"/>
                                      </p:to>
                                    </p:set>
                                    <p:anim calcmode="lin" valueType="num">
                                      <p:cBhvr>
                                        <p:cTn id="76" dur="500" fill="hold"/>
                                        <p:tgtEl>
                                          <p:spTgt spid="31"/>
                                        </p:tgtEl>
                                        <p:attrNameLst>
                                          <p:attrName>ppt_x</p:attrName>
                                        </p:attrNameLst>
                                      </p:cBhvr>
                                      <p:tavLst>
                                        <p:tav tm="0">
                                          <p:val>
                                            <p:strVal val="1+#ppt_w/2"/>
                                          </p:val>
                                        </p:tav>
                                        <p:tav tm="100000">
                                          <p:val>
                                            <p:strVal val="#ppt_x"/>
                                          </p:val>
                                        </p:tav>
                                      </p:tavLst>
                                    </p:anim>
                                    <p:anim calcmode="lin" valueType="num">
                                      <p:cBhvr>
                                        <p:cTn id="77" dur="500" fill="hold"/>
                                        <p:tgtEl>
                                          <p:spTgt spid="31"/>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0"/>
                                  </p:stCondLst>
                                  <p:childTnLst>
                                    <p:set>
                                      <p:cBhvr>
                                        <p:cTn id="79" dur="1" fill="hold">
                                          <p:stCondLst>
                                            <p:cond delay="0"/>
                                          </p:stCondLst>
                                        </p:cTn>
                                        <p:tgtEl>
                                          <p:spTgt spid="32"/>
                                        </p:tgtEl>
                                        <p:attrNameLst>
                                          <p:attrName>style.visibility</p:attrName>
                                        </p:attrNameLst>
                                      </p:cBhvr>
                                      <p:to>
                                        <p:strVal val="visible"/>
                                      </p:to>
                                    </p:set>
                                    <p:anim calcmode="lin" valueType="num">
                                      <p:cBhvr>
                                        <p:cTn id="80" dur="500" fill="hold"/>
                                        <p:tgtEl>
                                          <p:spTgt spid="32"/>
                                        </p:tgtEl>
                                        <p:attrNameLst>
                                          <p:attrName>ppt_x</p:attrName>
                                        </p:attrNameLst>
                                      </p:cBhvr>
                                      <p:tavLst>
                                        <p:tav tm="0">
                                          <p:val>
                                            <p:strVal val="1+#ppt_w/2"/>
                                          </p:val>
                                        </p:tav>
                                        <p:tav tm="100000">
                                          <p:val>
                                            <p:strVal val="#ppt_x"/>
                                          </p:val>
                                        </p:tav>
                                      </p:tavLst>
                                    </p:anim>
                                    <p:anim calcmode="lin" valueType="num">
                                      <p:cBhvr>
                                        <p:cTn id="81" dur="500" fill="hold"/>
                                        <p:tgtEl>
                                          <p:spTgt spid="32"/>
                                        </p:tgtEl>
                                        <p:attrNameLst>
                                          <p:attrName>ppt_y</p:attrName>
                                        </p:attrNameLst>
                                      </p:cBhvr>
                                      <p:tavLst>
                                        <p:tav tm="0">
                                          <p:val>
                                            <p:strVal val="#ppt_y"/>
                                          </p:val>
                                        </p:tav>
                                        <p:tav tm="100000">
                                          <p:val>
                                            <p:strVal val="#ppt_y"/>
                                          </p:val>
                                        </p:tav>
                                      </p:tavLst>
                                    </p:anim>
                                  </p:childTnLst>
                                </p:cTn>
                              </p:par>
                              <p:par>
                                <p:cTn id="82" presetID="2" presetClass="entr" presetSubtype="2" fill="hold" grpId="0" nodeType="withEffect">
                                  <p:stCondLst>
                                    <p:cond delay="0"/>
                                  </p:stCondLst>
                                  <p:childTnLst>
                                    <p:set>
                                      <p:cBhvr>
                                        <p:cTn id="83" dur="1" fill="hold">
                                          <p:stCondLst>
                                            <p:cond delay="0"/>
                                          </p:stCondLst>
                                        </p:cTn>
                                        <p:tgtEl>
                                          <p:spTgt spid="33"/>
                                        </p:tgtEl>
                                        <p:attrNameLst>
                                          <p:attrName>style.visibility</p:attrName>
                                        </p:attrNameLst>
                                      </p:cBhvr>
                                      <p:to>
                                        <p:strVal val="visible"/>
                                      </p:to>
                                    </p:set>
                                    <p:anim calcmode="lin" valueType="num">
                                      <p:cBhvr>
                                        <p:cTn id="84" dur="500" fill="hold"/>
                                        <p:tgtEl>
                                          <p:spTgt spid="33"/>
                                        </p:tgtEl>
                                        <p:attrNameLst>
                                          <p:attrName>ppt_x</p:attrName>
                                        </p:attrNameLst>
                                      </p:cBhvr>
                                      <p:tavLst>
                                        <p:tav tm="0">
                                          <p:val>
                                            <p:strVal val="1+#ppt_w/2"/>
                                          </p:val>
                                        </p:tav>
                                        <p:tav tm="100000">
                                          <p:val>
                                            <p:strVal val="#ppt_x"/>
                                          </p:val>
                                        </p:tav>
                                      </p:tavLst>
                                    </p:anim>
                                    <p:anim calcmode="lin" valueType="num">
                                      <p:cBhvr>
                                        <p:cTn id="85" dur="500" fill="hold"/>
                                        <p:tgtEl>
                                          <p:spTgt spid="33"/>
                                        </p:tgtEl>
                                        <p:attrNameLst>
                                          <p:attrName>ppt_y</p:attrName>
                                        </p:attrNameLst>
                                      </p:cBhvr>
                                      <p:tavLst>
                                        <p:tav tm="0">
                                          <p:val>
                                            <p:strVal val="#ppt_y"/>
                                          </p:val>
                                        </p:tav>
                                        <p:tav tm="100000">
                                          <p:val>
                                            <p:strVal val="#ppt_y"/>
                                          </p:val>
                                        </p:tav>
                                      </p:tavLst>
                                    </p:anim>
                                  </p:childTnLst>
                                </p:cTn>
                              </p:par>
                              <p:par>
                                <p:cTn id="86" presetID="2" presetClass="entr" presetSubtype="2"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ppt_x</p:attrName>
                                        </p:attrNameLst>
                                      </p:cBhvr>
                                      <p:tavLst>
                                        <p:tav tm="0">
                                          <p:val>
                                            <p:strVal val="1+#ppt_w/2"/>
                                          </p:val>
                                        </p:tav>
                                        <p:tav tm="100000">
                                          <p:val>
                                            <p:strVal val="#ppt_x"/>
                                          </p:val>
                                        </p:tav>
                                      </p:tavLst>
                                    </p:anim>
                                    <p:anim calcmode="lin" valueType="num">
                                      <p:cBhvr>
                                        <p:cTn id="89" dur="500" fill="hold"/>
                                        <p:tgtEl>
                                          <p:spTgt spid="34"/>
                                        </p:tgtEl>
                                        <p:attrNameLst>
                                          <p:attrName>ppt_y</p:attrName>
                                        </p:attrNameLst>
                                      </p:cBhvr>
                                      <p:tavLst>
                                        <p:tav tm="0">
                                          <p:val>
                                            <p:strVal val="#ppt_y"/>
                                          </p:val>
                                        </p:tav>
                                        <p:tav tm="100000">
                                          <p:val>
                                            <p:strVal val="#ppt_y"/>
                                          </p:val>
                                        </p:tav>
                                      </p:tavLst>
                                    </p:anim>
                                  </p:childTnLst>
                                </p:cTn>
                              </p:par>
                              <p:par>
                                <p:cTn id="90" presetID="2" presetClass="entr" presetSubtype="2" fill="hold" grpId="0" nodeType="withEffect">
                                  <p:stCondLst>
                                    <p:cond delay="0"/>
                                  </p:stCondLst>
                                  <p:childTnLst>
                                    <p:set>
                                      <p:cBhvr>
                                        <p:cTn id="91" dur="1" fill="hold">
                                          <p:stCondLst>
                                            <p:cond delay="0"/>
                                          </p:stCondLst>
                                        </p:cTn>
                                        <p:tgtEl>
                                          <p:spTgt spid="35"/>
                                        </p:tgtEl>
                                        <p:attrNameLst>
                                          <p:attrName>style.visibility</p:attrName>
                                        </p:attrNameLst>
                                      </p:cBhvr>
                                      <p:to>
                                        <p:strVal val="visible"/>
                                      </p:to>
                                    </p:set>
                                    <p:anim calcmode="lin" valueType="num">
                                      <p:cBhvr>
                                        <p:cTn id="92" dur="500" fill="hold"/>
                                        <p:tgtEl>
                                          <p:spTgt spid="35"/>
                                        </p:tgtEl>
                                        <p:attrNameLst>
                                          <p:attrName>ppt_x</p:attrName>
                                        </p:attrNameLst>
                                      </p:cBhvr>
                                      <p:tavLst>
                                        <p:tav tm="0">
                                          <p:val>
                                            <p:strVal val="1+#ppt_w/2"/>
                                          </p:val>
                                        </p:tav>
                                        <p:tav tm="100000">
                                          <p:val>
                                            <p:strVal val="#ppt_x"/>
                                          </p:val>
                                        </p:tav>
                                      </p:tavLst>
                                    </p:anim>
                                    <p:anim calcmode="lin" valueType="num">
                                      <p:cBhvr>
                                        <p:cTn id="93" dur="500" fill="hold"/>
                                        <p:tgtEl>
                                          <p:spTgt spid="35"/>
                                        </p:tgtEl>
                                        <p:attrNameLst>
                                          <p:attrName>ppt_y</p:attrName>
                                        </p:attrNameLst>
                                      </p:cBhvr>
                                      <p:tavLst>
                                        <p:tav tm="0">
                                          <p:val>
                                            <p:strVal val="#ppt_y"/>
                                          </p:val>
                                        </p:tav>
                                        <p:tav tm="100000">
                                          <p:val>
                                            <p:strVal val="#ppt_y"/>
                                          </p:val>
                                        </p:tav>
                                      </p:tavLst>
                                    </p:anim>
                                  </p:childTnLst>
                                </p:cTn>
                              </p:par>
                              <p:par>
                                <p:cTn id="94" presetID="2" presetClass="entr" presetSubtype="2" fill="hold" grpId="0" nodeType="withEffect">
                                  <p:stCondLst>
                                    <p:cond delay="0"/>
                                  </p:stCondLst>
                                  <p:childTnLst>
                                    <p:set>
                                      <p:cBhvr>
                                        <p:cTn id="95" dur="1" fill="hold">
                                          <p:stCondLst>
                                            <p:cond delay="0"/>
                                          </p:stCondLst>
                                        </p:cTn>
                                        <p:tgtEl>
                                          <p:spTgt spid="36"/>
                                        </p:tgtEl>
                                        <p:attrNameLst>
                                          <p:attrName>style.visibility</p:attrName>
                                        </p:attrNameLst>
                                      </p:cBhvr>
                                      <p:to>
                                        <p:strVal val="visible"/>
                                      </p:to>
                                    </p:set>
                                    <p:anim calcmode="lin" valueType="num">
                                      <p:cBhvr>
                                        <p:cTn id="96" dur="500" fill="hold"/>
                                        <p:tgtEl>
                                          <p:spTgt spid="36"/>
                                        </p:tgtEl>
                                        <p:attrNameLst>
                                          <p:attrName>ppt_x</p:attrName>
                                        </p:attrNameLst>
                                      </p:cBhvr>
                                      <p:tavLst>
                                        <p:tav tm="0">
                                          <p:val>
                                            <p:strVal val="1+#ppt_w/2"/>
                                          </p:val>
                                        </p:tav>
                                        <p:tav tm="100000">
                                          <p:val>
                                            <p:strVal val="#ppt_x"/>
                                          </p:val>
                                        </p:tav>
                                      </p:tavLst>
                                    </p:anim>
                                    <p:anim calcmode="lin" valueType="num">
                                      <p:cBhvr>
                                        <p:cTn id="97" dur="500" fill="hold"/>
                                        <p:tgtEl>
                                          <p:spTgt spid="36"/>
                                        </p:tgtEl>
                                        <p:attrNameLst>
                                          <p:attrName>ppt_y</p:attrName>
                                        </p:attrNameLst>
                                      </p:cBhvr>
                                      <p:tavLst>
                                        <p:tav tm="0">
                                          <p:val>
                                            <p:strVal val="#ppt_y"/>
                                          </p:val>
                                        </p:tav>
                                        <p:tav tm="100000">
                                          <p:val>
                                            <p:strVal val="#ppt_y"/>
                                          </p:val>
                                        </p:tav>
                                      </p:tavLst>
                                    </p:anim>
                                  </p:childTnLst>
                                </p:cTn>
                              </p:par>
                              <p:par>
                                <p:cTn id="98" presetID="2" presetClass="entr" presetSubtype="2"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 calcmode="lin" valueType="num">
                                      <p:cBhvr>
                                        <p:cTn id="100" dur="500" fill="hold"/>
                                        <p:tgtEl>
                                          <p:spTgt spid="37"/>
                                        </p:tgtEl>
                                        <p:attrNameLst>
                                          <p:attrName>ppt_x</p:attrName>
                                        </p:attrNameLst>
                                      </p:cBhvr>
                                      <p:tavLst>
                                        <p:tav tm="0">
                                          <p:val>
                                            <p:strVal val="1+#ppt_w/2"/>
                                          </p:val>
                                        </p:tav>
                                        <p:tav tm="100000">
                                          <p:val>
                                            <p:strVal val="#ppt_x"/>
                                          </p:val>
                                        </p:tav>
                                      </p:tavLst>
                                    </p:anim>
                                    <p:anim calcmode="lin" valueType="num">
                                      <p:cBhvr>
                                        <p:cTn id="101" dur="500" fill="hold"/>
                                        <p:tgtEl>
                                          <p:spTgt spid="37"/>
                                        </p:tgtEl>
                                        <p:attrNameLst>
                                          <p:attrName>ppt_y</p:attrName>
                                        </p:attrNameLst>
                                      </p:cBhvr>
                                      <p:tavLst>
                                        <p:tav tm="0">
                                          <p:val>
                                            <p:strVal val="#ppt_y"/>
                                          </p:val>
                                        </p:tav>
                                        <p:tav tm="100000">
                                          <p:val>
                                            <p:strVal val="#ppt_y"/>
                                          </p:val>
                                        </p:tav>
                                      </p:tavLst>
                                    </p:anim>
                                  </p:childTnLst>
                                </p:cTn>
                              </p:par>
                              <p:par>
                                <p:cTn id="102" presetID="2" presetClass="entr" presetSubtype="2" fill="hold" grpId="0" nodeType="withEffect">
                                  <p:stCondLst>
                                    <p:cond delay="0"/>
                                  </p:stCondLst>
                                  <p:childTnLst>
                                    <p:set>
                                      <p:cBhvr>
                                        <p:cTn id="103" dur="1" fill="hold">
                                          <p:stCondLst>
                                            <p:cond delay="0"/>
                                          </p:stCondLst>
                                        </p:cTn>
                                        <p:tgtEl>
                                          <p:spTgt spid="38"/>
                                        </p:tgtEl>
                                        <p:attrNameLst>
                                          <p:attrName>style.visibility</p:attrName>
                                        </p:attrNameLst>
                                      </p:cBhvr>
                                      <p:to>
                                        <p:strVal val="visible"/>
                                      </p:to>
                                    </p:set>
                                    <p:anim calcmode="lin" valueType="num">
                                      <p:cBhvr>
                                        <p:cTn id="104" dur="500" fill="hold"/>
                                        <p:tgtEl>
                                          <p:spTgt spid="38"/>
                                        </p:tgtEl>
                                        <p:attrNameLst>
                                          <p:attrName>ppt_x</p:attrName>
                                        </p:attrNameLst>
                                      </p:cBhvr>
                                      <p:tavLst>
                                        <p:tav tm="0">
                                          <p:val>
                                            <p:strVal val="1+#ppt_w/2"/>
                                          </p:val>
                                        </p:tav>
                                        <p:tav tm="100000">
                                          <p:val>
                                            <p:strVal val="#ppt_x"/>
                                          </p:val>
                                        </p:tav>
                                      </p:tavLst>
                                    </p:anim>
                                    <p:anim calcmode="lin" valueType="num">
                                      <p:cBhvr>
                                        <p:cTn id="105" dur="500" fill="hold"/>
                                        <p:tgtEl>
                                          <p:spTgt spid="38"/>
                                        </p:tgtEl>
                                        <p:attrNameLst>
                                          <p:attrName>ppt_y</p:attrName>
                                        </p:attrNameLst>
                                      </p:cBhvr>
                                      <p:tavLst>
                                        <p:tav tm="0">
                                          <p:val>
                                            <p:strVal val="#ppt_y"/>
                                          </p:val>
                                        </p:tav>
                                        <p:tav tm="100000">
                                          <p:val>
                                            <p:strVal val="#ppt_y"/>
                                          </p:val>
                                        </p:tav>
                                      </p:tavLst>
                                    </p:anim>
                                  </p:childTnLst>
                                </p:cTn>
                              </p:par>
                              <p:par>
                                <p:cTn id="106" presetID="2" presetClass="entr" presetSubtype="2" fill="hold" grpId="0" nodeType="withEffect">
                                  <p:stCondLst>
                                    <p:cond delay="0"/>
                                  </p:stCondLst>
                                  <p:childTnLst>
                                    <p:set>
                                      <p:cBhvr>
                                        <p:cTn id="107" dur="1" fill="hold">
                                          <p:stCondLst>
                                            <p:cond delay="0"/>
                                          </p:stCondLst>
                                        </p:cTn>
                                        <p:tgtEl>
                                          <p:spTgt spid="39"/>
                                        </p:tgtEl>
                                        <p:attrNameLst>
                                          <p:attrName>style.visibility</p:attrName>
                                        </p:attrNameLst>
                                      </p:cBhvr>
                                      <p:to>
                                        <p:strVal val="visible"/>
                                      </p:to>
                                    </p:set>
                                    <p:anim calcmode="lin" valueType="num">
                                      <p:cBhvr>
                                        <p:cTn id="108" dur="500" fill="hold"/>
                                        <p:tgtEl>
                                          <p:spTgt spid="39"/>
                                        </p:tgtEl>
                                        <p:attrNameLst>
                                          <p:attrName>ppt_x</p:attrName>
                                        </p:attrNameLst>
                                      </p:cBhvr>
                                      <p:tavLst>
                                        <p:tav tm="0">
                                          <p:val>
                                            <p:strVal val="1+#ppt_w/2"/>
                                          </p:val>
                                        </p:tav>
                                        <p:tav tm="100000">
                                          <p:val>
                                            <p:strVal val="#ppt_x"/>
                                          </p:val>
                                        </p:tav>
                                      </p:tavLst>
                                    </p:anim>
                                    <p:anim calcmode="lin" valueType="num">
                                      <p:cBhvr>
                                        <p:cTn id="109" dur="500" fill="hold"/>
                                        <p:tgtEl>
                                          <p:spTgt spid="39"/>
                                        </p:tgtEl>
                                        <p:attrNameLst>
                                          <p:attrName>ppt_y</p:attrName>
                                        </p:attrNameLst>
                                      </p:cBhvr>
                                      <p:tavLst>
                                        <p:tav tm="0">
                                          <p:val>
                                            <p:strVal val="#ppt_y"/>
                                          </p:val>
                                        </p:tav>
                                        <p:tav tm="100000">
                                          <p:val>
                                            <p:strVal val="#ppt_y"/>
                                          </p:val>
                                        </p:tav>
                                      </p:tavLst>
                                    </p:anim>
                                  </p:childTnLst>
                                </p:cTn>
                              </p:par>
                              <p:par>
                                <p:cTn id="110" presetID="2" presetClass="entr" presetSubtype="2" fill="hold" grpId="0" nodeType="withEffect">
                                  <p:stCondLst>
                                    <p:cond delay="0"/>
                                  </p:stCondLst>
                                  <p:childTnLst>
                                    <p:set>
                                      <p:cBhvr>
                                        <p:cTn id="111" dur="1" fill="hold">
                                          <p:stCondLst>
                                            <p:cond delay="0"/>
                                          </p:stCondLst>
                                        </p:cTn>
                                        <p:tgtEl>
                                          <p:spTgt spid="40"/>
                                        </p:tgtEl>
                                        <p:attrNameLst>
                                          <p:attrName>style.visibility</p:attrName>
                                        </p:attrNameLst>
                                      </p:cBhvr>
                                      <p:to>
                                        <p:strVal val="visible"/>
                                      </p:to>
                                    </p:set>
                                    <p:anim calcmode="lin" valueType="num">
                                      <p:cBhvr>
                                        <p:cTn id="112" dur="500" fill="hold"/>
                                        <p:tgtEl>
                                          <p:spTgt spid="40"/>
                                        </p:tgtEl>
                                        <p:attrNameLst>
                                          <p:attrName>ppt_x</p:attrName>
                                        </p:attrNameLst>
                                      </p:cBhvr>
                                      <p:tavLst>
                                        <p:tav tm="0">
                                          <p:val>
                                            <p:strVal val="1+#ppt_w/2"/>
                                          </p:val>
                                        </p:tav>
                                        <p:tav tm="100000">
                                          <p:val>
                                            <p:strVal val="#ppt_x"/>
                                          </p:val>
                                        </p:tav>
                                      </p:tavLst>
                                    </p:anim>
                                    <p:anim calcmode="lin" valueType="num">
                                      <p:cBhvr>
                                        <p:cTn id="113" dur="500" fill="hold"/>
                                        <p:tgtEl>
                                          <p:spTgt spid="40"/>
                                        </p:tgtEl>
                                        <p:attrNameLst>
                                          <p:attrName>ppt_y</p:attrName>
                                        </p:attrNameLst>
                                      </p:cBhvr>
                                      <p:tavLst>
                                        <p:tav tm="0">
                                          <p:val>
                                            <p:strVal val="#ppt_y"/>
                                          </p:val>
                                        </p:tav>
                                        <p:tav tm="100000">
                                          <p:val>
                                            <p:strVal val="#ppt_y"/>
                                          </p:val>
                                        </p:tav>
                                      </p:tavLst>
                                    </p:anim>
                                  </p:childTnLst>
                                </p:cTn>
                              </p:par>
                              <p:par>
                                <p:cTn id="114" presetID="2" presetClass="entr" presetSubtype="2" fill="hold" grpId="0" nodeType="withEffect">
                                  <p:stCondLst>
                                    <p:cond delay="0"/>
                                  </p:stCondLst>
                                  <p:childTnLst>
                                    <p:set>
                                      <p:cBhvr>
                                        <p:cTn id="115" dur="1" fill="hold">
                                          <p:stCondLst>
                                            <p:cond delay="0"/>
                                          </p:stCondLst>
                                        </p:cTn>
                                        <p:tgtEl>
                                          <p:spTgt spid="41"/>
                                        </p:tgtEl>
                                        <p:attrNameLst>
                                          <p:attrName>style.visibility</p:attrName>
                                        </p:attrNameLst>
                                      </p:cBhvr>
                                      <p:to>
                                        <p:strVal val="visible"/>
                                      </p:to>
                                    </p:set>
                                    <p:anim calcmode="lin" valueType="num">
                                      <p:cBhvr>
                                        <p:cTn id="116" dur="500" fill="hold"/>
                                        <p:tgtEl>
                                          <p:spTgt spid="41"/>
                                        </p:tgtEl>
                                        <p:attrNameLst>
                                          <p:attrName>ppt_x</p:attrName>
                                        </p:attrNameLst>
                                      </p:cBhvr>
                                      <p:tavLst>
                                        <p:tav tm="0">
                                          <p:val>
                                            <p:strVal val="1+#ppt_w/2"/>
                                          </p:val>
                                        </p:tav>
                                        <p:tav tm="100000">
                                          <p:val>
                                            <p:strVal val="#ppt_x"/>
                                          </p:val>
                                        </p:tav>
                                      </p:tavLst>
                                    </p:anim>
                                    <p:anim calcmode="lin" valueType="num">
                                      <p:cBhvr>
                                        <p:cTn id="117" dur="500" fill="hold"/>
                                        <p:tgtEl>
                                          <p:spTgt spid="41"/>
                                        </p:tgtEl>
                                        <p:attrNameLst>
                                          <p:attrName>ppt_y</p:attrName>
                                        </p:attrNameLst>
                                      </p:cBhvr>
                                      <p:tavLst>
                                        <p:tav tm="0">
                                          <p:val>
                                            <p:strVal val="#ppt_y"/>
                                          </p:val>
                                        </p:tav>
                                        <p:tav tm="100000">
                                          <p:val>
                                            <p:strVal val="#ppt_y"/>
                                          </p:val>
                                        </p:tav>
                                      </p:tavLst>
                                    </p:anim>
                                  </p:childTnLst>
                                </p:cTn>
                              </p:par>
                              <p:par>
                                <p:cTn id="118" presetID="2" presetClass="entr" presetSubtype="2" fill="hold" grpId="0" nodeType="withEffect">
                                  <p:stCondLst>
                                    <p:cond delay="0"/>
                                  </p:stCondLst>
                                  <p:childTnLst>
                                    <p:set>
                                      <p:cBhvr>
                                        <p:cTn id="119" dur="1" fill="hold">
                                          <p:stCondLst>
                                            <p:cond delay="0"/>
                                          </p:stCondLst>
                                        </p:cTn>
                                        <p:tgtEl>
                                          <p:spTgt spid="42"/>
                                        </p:tgtEl>
                                        <p:attrNameLst>
                                          <p:attrName>style.visibility</p:attrName>
                                        </p:attrNameLst>
                                      </p:cBhvr>
                                      <p:to>
                                        <p:strVal val="visible"/>
                                      </p:to>
                                    </p:set>
                                    <p:anim calcmode="lin" valueType="num">
                                      <p:cBhvr>
                                        <p:cTn id="120" dur="500" fill="hold"/>
                                        <p:tgtEl>
                                          <p:spTgt spid="42"/>
                                        </p:tgtEl>
                                        <p:attrNameLst>
                                          <p:attrName>ppt_x</p:attrName>
                                        </p:attrNameLst>
                                      </p:cBhvr>
                                      <p:tavLst>
                                        <p:tav tm="0">
                                          <p:val>
                                            <p:strVal val="1+#ppt_w/2"/>
                                          </p:val>
                                        </p:tav>
                                        <p:tav tm="100000">
                                          <p:val>
                                            <p:strVal val="#ppt_x"/>
                                          </p:val>
                                        </p:tav>
                                      </p:tavLst>
                                    </p:anim>
                                    <p:anim calcmode="lin" valueType="num">
                                      <p:cBhvr>
                                        <p:cTn id="121" dur="500" fill="hold"/>
                                        <p:tgtEl>
                                          <p:spTgt spid="42"/>
                                        </p:tgtEl>
                                        <p:attrNameLst>
                                          <p:attrName>ppt_y</p:attrName>
                                        </p:attrNameLst>
                                      </p:cBhvr>
                                      <p:tavLst>
                                        <p:tav tm="0">
                                          <p:val>
                                            <p:strVal val="#ppt_y"/>
                                          </p:val>
                                        </p:tav>
                                        <p:tav tm="100000">
                                          <p:val>
                                            <p:strVal val="#ppt_y"/>
                                          </p:val>
                                        </p:tav>
                                      </p:tavLst>
                                    </p:anim>
                                  </p:childTnLst>
                                </p:cTn>
                              </p:par>
                              <p:par>
                                <p:cTn id="122" presetID="2" presetClass="entr" presetSubtype="2" fill="hold" grpId="0" nodeType="withEffect">
                                  <p:stCondLst>
                                    <p:cond delay="0"/>
                                  </p:stCondLst>
                                  <p:childTnLst>
                                    <p:set>
                                      <p:cBhvr>
                                        <p:cTn id="123" dur="1" fill="hold">
                                          <p:stCondLst>
                                            <p:cond delay="0"/>
                                          </p:stCondLst>
                                        </p:cTn>
                                        <p:tgtEl>
                                          <p:spTgt spid="43"/>
                                        </p:tgtEl>
                                        <p:attrNameLst>
                                          <p:attrName>style.visibility</p:attrName>
                                        </p:attrNameLst>
                                      </p:cBhvr>
                                      <p:to>
                                        <p:strVal val="visible"/>
                                      </p:to>
                                    </p:set>
                                    <p:anim calcmode="lin" valueType="num">
                                      <p:cBhvr>
                                        <p:cTn id="124" dur="500" fill="hold"/>
                                        <p:tgtEl>
                                          <p:spTgt spid="43"/>
                                        </p:tgtEl>
                                        <p:attrNameLst>
                                          <p:attrName>ppt_x</p:attrName>
                                        </p:attrNameLst>
                                      </p:cBhvr>
                                      <p:tavLst>
                                        <p:tav tm="0">
                                          <p:val>
                                            <p:strVal val="1+#ppt_w/2"/>
                                          </p:val>
                                        </p:tav>
                                        <p:tav tm="100000">
                                          <p:val>
                                            <p:strVal val="#ppt_x"/>
                                          </p:val>
                                        </p:tav>
                                      </p:tavLst>
                                    </p:anim>
                                    <p:anim calcmode="lin" valueType="num">
                                      <p:cBhvr>
                                        <p:cTn id="125" dur="500" fill="hold"/>
                                        <p:tgtEl>
                                          <p:spTgt spid="43"/>
                                        </p:tgtEl>
                                        <p:attrNameLst>
                                          <p:attrName>ppt_y</p:attrName>
                                        </p:attrNameLst>
                                      </p:cBhvr>
                                      <p:tavLst>
                                        <p:tav tm="0">
                                          <p:val>
                                            <p:strVal val="#ppt_y"/>
                                          </p:val>
                                        </p:tav>
                                        <p:tav tm="100000">
                                          <p:val>
                                            <p:strVal val="#ppt_y"/>
                                          </p:val>
                                        </p:tav>
                                      </p:tavLst>
                                    </p:anim>
                                  </p:childTnLst>
                                </p:cTn>
                              </p:par>
                              <p:par>
                                <p:cTn id="126" presetID="2" presetClass="entr" presetSubtype="2" fill="hold" grpId="0" nodeType="withEffect">
                                  <p:stCondLst>
                                    <p:cond delay="0"/>
                                  </p:stCondLst>
                                  <p:childTnLst>
                                    <p:set>
                                      <p:cBhvr>
                                        <p:cTn id="127" dur="1" fill="hold">
                                          <p:stCondLst>
                                            <p:cond delay="0"/>
                                          </p:stCondLst>
                                        </p:cTn>
                                        <p:tgtEl>
                                          <p:spTgt spid="44"/>
                                        </p:tgtEl>
                                        <p:attrNameLst>
                                          <p:attrName>style.visibility</p:attrName>
                                        </p:attrNameLst>
                                      </p:cBhvr>
                                      <p:to>
                                        <p:strVal val="visible"/>
                                      </p:to>
                                    </p:set>
                                    <p:anim calcmode="lin" valueType="num">
                                      <p:cBhvr>
                                        <p:cTn id="128" dur="500" fill="hold"/>
                                        <p:tgtEl>
                                          <p:spTgt spid="44"/>
                                        </p:tgtEl>
                                        <p:attrNameLst>
                                          <p:attrName>ppt_x</p:attrName>
                                        </p:attrNameLst>
                                      </p:cBhvr>
                                      <p:tavLst>
                                        <p:tav tm="0">
                                          <p:val>
                                            <p:strVal val="1+#ppt_w/2"/>
                                          </p:val>
                                        </p:tav>
                                        <p:tav tm="100000">
                                          <p:val>
                                            <p:strVal val="#ppt_x"/>
                                          </p:val>
                                        </p:tav>
                                      </p:tavLst>
                                    </p:anim>
                                    <p:anim calcmode="lin" valueType="num">
                                      <p:cBhvr>
                                        <p:cTn id="129" dur="500" fill="hold"/>
                                        <p:tgtEl>
                                          <p:spTgt spid="44"/>
                                        </p:tgtEl>
                                        <p:attrNameLst>
                                          <p:attrName>ppt_y</p:attrName>
                                        </p:attrNameLst>
                                      </p:cBhvr>
                                      <p:tavLst>
                                        <p:tav tm="0">
                                          <p:val>
                                            <p:strVal val="#ppt_y"/>
                                          </p:val>
                                        </p:tav>
                                        <p:tav tm="100000">
                                          <p:val>
                                            <p:strVal val="#ppt_y"/>
                                          </p:val>
                                        </p:tav>
                                      </p:tavLst>
                                    </p:anim>
                                  </p:childTnLst>
                                </p:cTn>
                              </p:par>
                              <p:par>
                                <p:cTn id="130" presetID="2" presetClass="entr" presetSubtype="2" fill="hold" grpId="0" nodeType="withEffect">
                                  <p:stCondLst>
                                    <p:cond delay="0"/>
                                  </p:stCondLst>
                                  <p:childTnLst>
                                    <p:set>
                                      <p:cBhvr>
                                        <p:cTn id="131" dur="1" fill="hold">
                                          <p:stCondLst>
                                            <p:cond delay="0"/>
                                          </p:stCondLst>
                                        </p:cTn>
                                        <p:tgtEl>
                                          <p:spTgt spid="45"/>
                                        </p:tgtEl>
                                        <p:attrNameLst>
                                          <p:attrName>style.visibility</p:attrName>
                                        </p:attrNameLst>
                                      </p:cBhvr>
                                      <p:to>
                                        <p:strVal val="visible"/>
                                      </p:to>
                                    </p:set>
                                    <p:anim calcmode="lin" valueType="num">
                                      <p:cBhvr>
                                        <p:cTn id="132" dur="500" fill="hold"/>
                                        <p:tgtEl>
                                          <p:spTgt spid="45"/>
                                        </p:tgtEl>
                                        <p:attrNameLst>
                                          <p:attrName>ppt_x</p:attrName>
                                        </p:attrNameLst>
                                      </p:cBhvr>
                                      <p:tavLst>
                                        <p:tav tm="0">
                                          <p:val>
                                            <p:strVal val="1+#ppt_w/2"/>
                                          </p:val>
                                        </p:tav>
                                        <p:tav tm="100000">
                                          <p:val>
                                            <p:strVal val="#ppt_x"/>
                                          </p:val>
                                        </p:tav>
                                      </p:tavLst>
                                    </p:anim>
                                    <p:anim calcmode="lin" valueType="num">
                                      <p:cBhvr>
                                        <p:cTn id="133" dur="500" fill="hold"/>
                                        <p:tgtEl>
                                          <p:spTgt spid="45"/>
                                        </p:tgtEl>
                                        <p:attrNameLst>
                                          <p:attrName>ppt_y</p:attrName>
                                        </p:attrNameLst>
                                      </p:cBhvr>
                                      <p:tavLst>
                                        <p:tav tm="0">
                                          <p:val>
                                            <p:strVal val="#ppt_y"/>
                                          </p:val>
                                        </p:tav>
                                        <p:tav tm="100000">
                                          <p:val>
                                            <p:strVal val="#ppt_y"/>
                                          </p:val>
                                        </p:tav>
                                      </p:tavLst>
                                    </p:anim>
                                  </p:childTnLst>
                                </p:cTn>
                              </p:par>
                              <p:par>
                                <p:cTn id="134" presetID="2" presetClass="entr" presetSubtype="2" fill="hold" grpId="0" nodeType="withEffect">
                                  <p:stCondLst>
                                    <p:cond delay="0"/>
                                  </p:stCondLst>
                                  <p:childTnLst>
                                    <p:set>
                                      <p:cBhvr>
                                        <p:cTn id="135" dur="1" fill="hold">
                                          <p:stCondLst>
                                            <p:cond delay="0"/>
                                          </p:stCondLst>
                                        </p:cTn>
                                        <p:tgtEl>
                                          <p:spTgt spid="46"/>
                                        </p:tgtEl>
                                        <p:attrNameLst>
                                          <p:attrName>style.visibility</p:attrName>
                                        </p:attrNameLst>
                                      </p:cBhvr>
                                      <p:to>
                                        <p:strVal val="visible"/>
                                      </p:to>
                                    </p:set>
                                    <p:anim calcmode="lin" valueType="num">
                                      <p:cBhvr>
                                        <p:cTn id="136" dur="500" fill="hold"/>
                                        <p:tgtEl>
                                          <p:spTgt spid="46"/>
                                        </p:tgtEl>
                                        <p:attrNameLst>
                                          <p:attrName>ppt_x</p:attrName>
                                        </p:attrNameLst>
                                      </p:cBhvr>
                                      <p:tavLst>
                                        <p:tav tm="0">
                                          <p:val>
                                            <p:strVal val="1+#ppt_w/2"/>
                                          </p:val>
                                        </p:tav>
                                        <p:tav tm="100000">
                                          <p:val>
                                            <p:strVal val="#ppt_x"/>
                                          </p:val>
                                        </p:tav>
                                      </p:tavLst>
                                    </p:anim>
                                    <p:anim calcmode="lin" valueType="num">
                                      <p:cBhvr>
                                        <p:cTn id="137" dur="500" fill="hold"/>
                                        <p:tgtEl>
                                          <p:spTgt spid="46"/>
                                        </p:tgtEl>
                                        <p:attrNameLst>
                                          <p:attrName>ppt_y</p:attrName>
                                        </p:attrNameLst>
                                      </p:cBhvr>
                                      <p:tavLst>
                                        <p:tav tm="0">
                                          <p:val>
                                            <p:strVal val="#ppt_y"/>
                                          </p:val>
                                        </p:tav>
                                        <p:tav tm="100000">
                                          <p:val>
                                            <p:strVal val="#ppt_y"/>
                                          </p:val>
                                        </p:tav>
                                      </p:tavLst>
                                    </p:anim>
                                  </p:childTnLst>
                                </p:cTn>
                              </p:par>
                              <p:par>
                                <p:cTn id="138" presetID="2" presetClass="entr" presetSubtype="2" fill="hold" grpId="0" nodeType="withEffect">
                                  <p:stCondLst>
                                    <p:cond delay="0"/>
                                  </p:stCondLst>
                                  <p:childTnLst>
                                    <p:set>
                                      <p:cBhvr>
                                        <p:cTn id="139" dur="1" fill="hold">
                                          <p:stCondLst>
                                            <p:cond delay="0"/>
                                          </p:stCondLst>
                                        </p:cTn>
                                        <p:tgtEl>
                                          <p:spTgt spid="47"/>
                                        </p:tgtEl>
                                        <p:attrNameLst>
                                          <p:attrName>style.visibility</p:attrName>
                                        </p:attrNameLst>
                                      </p:cBhvr>
                                      <p:to>
                                        <p:strVal val="visible"/>
                                      </p:to>
                                    </p:set>
                                    <p:anim calcmode="lin" valueType="num">
                                      <p:cBhvr>
                                        <p:cTn id="140" dur="500" fill="hold"/>
                                        <p:tgtEl>
                                          <p:spTgt spid="47"/>
                                        </p:tgtEl>
                                        <p:attrNameLst>
                                          <p:attrName>ppt_x</p:attrName>
                                        </p:attrNameLst>
                                      </p:cBhvr>
                                      <p:tavLst>
                                        <p:tav tm="0">
                                          <p:val>
                                            <p:strVal val="1+#ppt_w/2"/>
                                          </p:val>
                                        </p:tav>
                                        <p:tav tm="100000">
                                          <p:val>
                                            <p:strVal val="#ppt_x"/>
                                          </p:val>
                                        </p:tav>
                                      </p:tavLst>
                                    </p:anim>
                                    <p:anim calcmode="lin" valueType="num">
                                      <p:cBhvr>
                                        <p:cTn id="141" dur="500" fill="hold"/>
                                        <p:tgtEl>
                                          <p:spTgt spid="47"/>
                                        </p:tgtEl>
                                        <p:attrNameLst>
                                          <p:attrName>ppt_y</p:attrName>
                                        </p:attrNameLst>
                                      </p:cBhvr>
                                      <p:tavLst>
                                        <p:tav tm="0">
                                          <p:val>
                                            <p:strVal val="#ppt_y"/>
                                          </p:val>
                                        </p:tav>
                                        <p:tav tm="100000">
                                          <p:val>
                                            <p:strVal val="#ppt_y"/>
                                          </p:val>
                                        </p:tav>
                                      </p:tavLst>
                                    </p:anim>
                                  </p:childTnLst>
                                </p:cTn>
                              </p:par>
                              <p:par>
                                <p:cTn id="142" presetID="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 calcmode="lin" valueType="num">
                                      <p:cBhvr>
                                        <p:cTn id="144" dur="500" fill="hold"/>
                                        <p:tgtEl>
                                          <p:spTgt spid="48"/>
                                        </p:tgtEl>
                                        <p:attrNameLst>
                                          <p:attrName>ppt_x</p:attrName>
                                        </p:attrNameLst>
                                      </p:cBhvr>
                                      <p:tavLst>
                                        <p:tav tm="0">
                                          <p:val>
                                            <p:strVal val="1+#ppt_w/2"/>
                                          </p:val>
                                        </p:tav>
                                        <p:tav tm="100000">
                                          <p:val>
                                            <p:strVal val="#ppt_x"/>
                                          </p:val>
                                        </p:tav>
                                      </p:tavLst>
                                    </p:anim>
                                    <p:anim calcmode="lin" valueType="num">
                                      <p:cBhvr>
                                        <p:cTn id="145" dur="500" fill="hold"/>
                                        <p:tgtEl>
                                          <p:spTgt spid="48"/>
                                        </p:tgtEl>
                                        <p:attrNameLst>
                                          <p:attrName>ppt_y</p:attrName>
                                        </p:attrNameLst>
                                      </p:cBhvr>
                                      <p:tavLst>
                                        <p:tav tm="0">
                                          <p:val>
                                            <p:strVal val="#ppt_y"/>
                                          </p:val>
                                        </p:tav>
                                        <p:tav tm="100000">
                                          <p:val>
                                            <p:strVal val="#ppt_y"/>
                                          </p:val>
                                        </p:tav>
                                      </p:tavLst>
                                    </p:anim>
                                  </p:childTnLst>
                                </p:cTn>
                              </p:par>
                              <p:par>
                                <p:cTn id="146" presetID="2" presetClass="entr" presetSubtype="2" fill="hold" grpId="0" nodeType="withEffect">
                                  <p:stCondLst>
                                    <p:cond delay="0"/>
                                  </p:stCondLst>
                                  <p:childTnLst>
                                    <p:set>
                                      <p:cBhvr>
                                        <p:cTn id="147" dur="1" fill="hold">
                                          <p:stCondLst>
                                            <p:cond delay="0"/>
                                          </p:stCondLst>
                                        </p:cTn>
                                        <p:tgtEl>
                                          <p:spTgt spid="49"/>
                                        </p:tgtEl>
                                        <p:attrNameLst>
                                          <p:attrName>style.visibility</p:attrName>
                                        </p:attrNameLst>
                                      </p:cBhvr>
                                      <p:to>
                                        <p:strVal val="visible"/>
                                      </p:to>
                                    </p:set>
                                    <p:anim calcmode="lin" valueType="num">
                                      <p:cBhvr>
                                        <p:cTn id="148" dur="500" fill="hold"/>
                                        <p:tgtEl>
                                          <p:spTgt spid="49"/>
                                        </p:tgtEl>
                                        <p:attrNameLst>
                                          <p:attrName>ppt_x</p:attrName>
                                        </p:attrNameLst>
                                      </p:cBhvr>
                                      <p:tavLst>
                                        <p:tav tm="0">
                                          <p:val>
                                            <p:strVal val="1+#ppt_w/2"/>
                                          </p:val>
                                        </p:tav>
                                        <p:tav tm="100000">
                                          <p:val>
                                            <p:strVal val="#ppt_x"/>
                                          </p:val>
                                        </p:tav>
                                      </p:tavLst>
                                    </p:anim>
                                    <p:anim calcmode="lin" valueType="num">
                                      <p:cBhvr>
                                        <p:cTn id="149" dur="500" fill="hold"/>
                                        <p:tgtEl>
                                          <p:spTgt spid="49"/>
                                        </p:tgtEl>
                                        <p:attrNameLst>
                                          <p:attrName>ppt_y</p:attrName>
                                        </p:attrNameLst>
                                      </p:cBhvr>
                                      <p:tavLst>
                                        <p:tav tm="0">
                                          <p:val>
                                            <p:strVal val="#ppt_y"/>
                                          </p:val>
                                        </p:tav>
                                        <p:tav tm="100000">
                                          <p:val>
                                            <p:strVal val="#ppt_y"/>
                                          </p:val>
                                        </p:tav>
                                      </p:tavLst>
                                    </p:anim>
                                  </p:childTnLst>
                                </p:cTn>
                              </p:par>
                              <p:par>
                                <p:cTn id="150" presetID="2" presetClass="entr" presetSubtype="2" fill="hold" grpId="0" nodeType="withEffect">
                                  <p:stCondLst>
                                    <p:cond delay="0"/>
                                  </p:stCondLst>
                                  <p:childTnLst>
                                    <p:set>
                                      <p:cBhvr>
                                        <p:cTn id="151" dur="1" fill="hold">
                                          <p:stCondLst>
                                            <p:cond delay="0"/>
                                          </p:stCondLst>
                                        </p:cTn>
                                        <p:tgtEl>
                                          <p:spTgt spid="50"/>
                                        </p:tgtEl>
                                        <p:attrNameLst>
                                          <p:attrName>style.visibility</p:attrName>
                                        </p:attrNameLst>
                                      </p:cBhvr>
                                      <p:to>
                                        <p:strVal val="visible"/>
                                      </p:to>
                                    </p:set>
                                    <p:anim calcmode="lin" valueType="num">
                                      <p:cBhvr>
                                        <p:cTn id="152" dur="500" fill="hold"/>
                                        <p:tgtEl>
                                          <p:spTgt spid="50"/>
                                        </p:tgtEl>
                                        <p:attrNameLst>
                                          <p:attrName>ppt_x</p:attrName>
                                        </p:attrNameLst>
                                      </p:cBhvr>
                                      <p:tavLst>
                                        <p:tav tm="0">
                                          <p:val>
                                            <p:strVal val="1+#ppt_w/2"/>
                                          </p:val>
                                        </p:tav>
                                        <p:tav tm="100000">
                                          <p:val>
                                            <p:strVal val="#ppt_x"/>
                                          </p:val>
                                        </p:tav>
                                      </p:tavLst>
                                    </p:anim>
                                    <p:anim calcmode="lin" valueType="num">
                                      <p:cBhvr>
                                        <p:cTn id="153" dur="500" fill="hold"/>
                                        <p:tgtEl>
                                          <p:spTgt spid="50"/>
                                        </p:tgtEl>
                                        <p:attrNameLst>
                                          <p:attrName>ppt_y</p:attrName>
                                        </p:attrNameLst>
                                      </p:cBhvr>
                                      <p:tavLst>
                                        <p:tav tm="0">
                                          <p:val>
                                            <p:strVal val="#ppt_y"/>
                                          </p:val>
                                        </p:tav>
                                        <p:tav tm="100000">
                                          <p:val>
                                            <p:strVal val="#ppt_y"/>
                                          </p:val>
                                        </p:tav>
                                      </p:tavLst>
                                    </p:anim>
                                  </p:childTnLst>
                                </p:cTn>
                              </p:par>
                              <p:par>
                                <p:cTn id="154" presetID="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 calcmode="lin" valueType="num">
                                      <p:cBhvr>
                                        <p:cTn id="156" dur="500" fill="hold"/>
                                        <p:tgtEl>
                                          <p:spTgt spid="51"/>
                                        </p:tgtEl>
                                        <p:attrNameLst>
                                          <p:attrName>ppt_x</p:attrName>
                                        </p:attrNameLst>
                                      </p:cBhvr>
                                      <p:tavLst>
                                        <p:tav tm="0">
                                          <p:val>
                                            <p:strVal val="1+#ppt_w/2"/>
                                          </p:val>
                                        </p:tav>
                                        <p:tav tm="100000">
                                          <p:val>
                                            <p:strVal val="#ppt_x"/>
                                          </p:val>
                                        </p:tav>
                                      </p:tavLst>
                                    </p:anim>
                                    <p:anim calcmode="lin" valueType="num">
                                      <p:cBhvr>
                                        <p:cTn id="157" dur="500" fill="hold"/>
                                        <p:tgtEl>
                                          <p:spTgt spid="51"/>
                                        </p:tgtEl>
                                        <p:attrNameLst>
                                          <p:attrName>ppt_y</p:attrName>
                                        </p:attrNameLst>
                                      </p:cBhvr>
                                      <p:tavLst>
                                        <p:tav tm="0">
                                          <p:val>
                                            <p:strVal val="#ppt_y"/>
                                          </p:val>
                                        </p:tav>
                                        <p:tav tm="100000">
                                          <p:val>
                                            <p:strVal val="#ppt_y"/>
                                          </p:val>
                                        </p:tav>
                                      </p:tavLst>
                                    </p:anim>
                                  </p:childTnLst>
                                </p:cTn>
                              </p:par>
                              <p:par>
                                <p:cTn id="158" presetID="2" presetClass="entr" presetSubtype="2" fill="hold" grpId="0" nodeType="withEffect">
                                  <p:stCondLst>
                                    <p:cond delay="0"/>
                                  </p:stCondLst>
                                  <p:childTnLst>
                                    <p:set>
                                      <p:cBhvr>
                                        <p:cTn id="159" dur="1" fill="hold">
                                          <p:stCondLst>
                                            <p:cond delay="0"/>
                                          </p:stCondLst>
                                        </p:cTn>
                                        <p:tgtEl>
                                          <p:spTgt spid="52"/>
                                        </p:tgtEl>
                                        <p:attrNameLst>
                                          <p:attrName>style.visibility</p:attrName>
                                        </p:attrNameLst>
                                      </p:cBhvr>
                                      <p:to>
                                        <p:strVal val="visible"/>
                                      </p:to>
                                    </p:set>
                                    <p:anim calcmode="lin" valueType="num">
                                      <p:cBhvr>
                                        <p:cTn id="160" dur="500" fill="hold"/>
                                        <p:tgtEl>
                                          <p:spTgt spid="52"/>
                                        </p:tgtEl>
                                        <p:attrNameLst>
                                          <p:attrName>ppt_x</p:attrName>
                                        </p:attrNameLst>
                                      </p:cBhvr>
                                      <p:tavLst>
                                        <p:tav tm="0">
                                          <p:val>
                                            <p:strVal val="1+#ppt_w/2"/>
                                          </p:val>
                                        </p:tav>
                                        <p:tav tm="100000">
                                          <p:val>
                                            <p:strVal val="#ppt_x"/>
                                          </p:val>
                                        </p:tav>
                                      </p:tavLst>
                                    </p:anim>
                                    <p:anim calcmode="lin" valueType="num">
                                      <p:cBhvr>
                                        <p:cTn id="161" dur="500" fill="hold"/>
                                        <p:tgtEl>
                                          <p:spTgt spid="52"/>
                                        </p:tgtEl>
                                        <p:attrNameLst>
                                          <p:attrName>ppt_y</p:attrName>
                                        </p:attrNameLst>
                                      </p:cBhvr>
                                      <p:tavLst>
                                        <p:tav tm="0">
                                          <p:val>
                                            <p:strVal val="#ppt_y"/>
                                          </p:val>
                                        </p:tav>
                                        <p:tav tm="100000">
                                          <p:val>
                                            <p:strVal val="#ppt_y"/>
                                          </p:val>
                                        </p:tav>
                                      </p:tavLst>
                                    </p:anim>
                                  </p:childTnLst>
                                </p:cTn>
                              </p:par>
                              <p:par>
                                <p:cTn id="162" presetID="2" presetClass="entr" presetSubtype="2" fill="hold" grpId="0" nodeType="withEffect">
                                  <p:stCondLst>
                                    <p:cond delay="0"/>
                                  </p:stCondLst>
                                  <p:childTnLst>
                                    <p:set>
                                      <p:cBhvr>
                                        <p:cTn id="163" dur="1" fill="hold">
                                          <p:stCondLst>
                                            <p:cond delay="0"/>
                                          </p:stCondLst>
                                        </p:cTn>
                                        <p:tgtEl>
                                          <p:spTgt spid="53"/>
                                        </p:tgtEl>
                                        <p:attrNameLst>
                                          <p:attrName>style.visibility</p:attrName>
                                        </p:attrNameLst>
                                      </p:cBhvr>
                                      <p:to>
                                        <p:strVal val="visible"/>
                                      </p:to>
                                    </p:set>
                                    <p:anim calcmode="lin" valueType="num">
                                      <p:cBhvr>
                                        <p:cTn id="164" dur="500" fill="hold"/>
                                        <p:tgtEl>
                                          <p:spTgt spid="53"/>
                                        </p:tgtEl>
                                        <p:attrNameLst>
                                          <p:attrName>ppt_x</p:attrName>
                                        </p:attrNameLst>
                                      </p:cBhvr>
                                      <p:tavLst>
                                        <p:tav tm="0">
                                          <p:val>
                                            <p:strVal val="1+#ppt_w/2"/>
                                          </p:val>
                                        </p:tav>
                                        <p:tav tm="100000">
                                          <p:val>
                                            <p:strVal val="#ppt_x"/>
                                          </p:val>
                                        </p:tav>
                                      </p:tavLst>
                                    </p:anim>
                                    <p:anim calcmode="lin" valueType="num">
                                      <p:cBhvr>
                                        <p:cTn id="165" dur="500" fill="hold"/>
                                        <p:tgtEl>
                                          <p:spTgt spid="53"/>
                                        </p:tgtEl>
                                        <p:attrNameLst>
                                          <p:attrName>ppt_y</p:attrName>
                                        </p:attrNameLst>
                                      </p:cBhvr>
                                      <p:tavLst>
                                        <p:tav tm="0">
                                          <p:val>
                                            <p:strVal val="#ppt_y"/>
                                          </p:val>
                                        </p:tav>
                                        <p:tav tm="100000">
                                          <p:val>
                                            <p:strVal val="#ppt_y"/>
                                          </p:val>
                                        </p:tav>
                                      </p:tavLst>
                                    </p:anim>
                                  </p:childTnLst>
                                </p:cTn>
                              </p:par>
                            </p:childTnLst>
                          </p:cTn>
                        </p:par>
                        <p:par>
                          <p:cTn id="166" fill="hold">
                            <p:stCondLst>
                              <p:cond delay="1500"/>
                            </p:stCondLst>
                            <p:childTnLst>
                              <p:par>
                                <p:cTn id="167" presetID="22" presetClass="entr" presetSubtype="8" fill="hold" grpId="0" nodeType="afterEffect">
                                  <p:stCondLst>
                                    <p:cond delay="0"/>
                                  </p:stCondLst>
                                  <p:childTnLst>
                                    <p:set>
                                      <p:cBhvr>
                                        <p:cTn id="168" dur="1" fill="hold">
                                          <p:stCondLst>
                                            <p:cond delay="0"/>
                                          </p:stCondLst>
                                        </p:cTn>
                                        <p:tgtEl>
                                          <p:spTgt spid="75"/>
                                        </p:tgtEl>
                                        <p:attrNameLst>
                                          <p:attrName>style.visibility</p:attrName>
                                        </p:attrNameLst>
                                      </p:cBhvr>
                                      <p:to>
                                        <p:strVal val="visible"/>
                                      </p:to>
                                    </p:set>
                                    <p:animEffect transition="in" filter="wipe(left)">
                                      <p:cBhvr>
                                        <p:cTn id="169" dur="500"/>
                                        <p:tgtEl>
                                          <p:spTgt spid="75"/>
                                        </p:tgtEl>
                                      </p:cBhvr>
                                    </p:animEffect>
                                  </p:childTnLst>
                                </p:cTn>
                              </p:par>
                            </p:childTnLst>
                          </p:cTn>
                        </p:par>
                        <p:par>
                          <p:cTn id="170" fill="hold">
                            <p:stCondLst>
                              <p:cond delay="2000"/>
                            </p:stCondLst>
                            <p:childTnLst>
                              <p:par>
                                <p:cTn id="171" presetID="53" presetClass="entr" presetSubtype="16" fill="hold" grpId="0" nodeType="afterEffect">
                                  <p:stCondLst>
                                    <p:cond delay="0"/>
                                  </p:stCondLst>
                                  <p:childTnLst>
                                    <p:set>
                                      <p:cBhvr>
                                        <p:cTn id="172" dur="1" fill="hold">
                                          <p:stCondLst>
                                            <p:cond delay="0"/>
                                          </p:stCondLst>
                                        </p:cTn>
                                        <p:tgtEl>
                                          <p:spTgt spid="78"/>
                                        </p:tgtEl>
                                        <p:attrNameLst>
                                          <p:attrName>style.visibility</p:attrName>
                                        </p:attrNameLst>
                                      </p:cBhvr>
                                      <p:to>
                                        <p:strVal val="visible"/>
                                      </p:to>
                                    </p:set>
                                    <p:anim calcmode="lin" valueType="num">
                                      <p:cBhvr>
                                        <p:cTn id="173" dur="500" fill="hold"/>
                                        <p:tgtEl>
                                          <p:spTgt spid="78"/>
                                        </p:tgtEl>
                                        <p:attrNameLst>
                                          <p:attrName>ppt_w</p:attrName>
                                        </p:attrNameLst>
                                      </p:cBhvr>
                                      <p:tavLst>
                                        <p:tav tm="0">
                                          <p:val>
                                            <p:fltVal val="0"/>
                                          </p:val>
                                        </p:tav>
                                        <p:tav tm="100000">
                                          <p:val>
                                            <p:strVal val="#ppt_w"/>
                                          </p:val>
                                        </p:tav>
                                      </p:tavLst>
                                    </p:anim>
                                    <p:anim calcmode="lin" valueType="num">
                                      <p:cBhvr>
                                        <p:cTn id="174" dur="500" fill="hold"/>
                                        <p:tgtEl>
                                          <p:spTgt spid="78"/>
                                        </p:tgtEl>
                                        <p:attrNameLst>
                                          <p:attrName>ppt_h</p:attrName>
                                        </p:attrNameLst>
                                      </p:cBhvr>
                                      <p:tavLst>
                                        <p:tav tm="0">
                                          <p:val>
                                            <p:fltVal val="0"/>
                                          </p:val>
                                        </p:tav>
                                        <p:tav tm="100000">
                                          <p:val>
                                            <p:strVal val="#ppt_h"/>
                                          </p:val>
                                        </p:tav>
                                      </p:tavLst>
                                    </p:anim>
                                    <p:animEffect transition="in" filter="fade">
                                      <p:cBhvr>
                                        <p:cTn id="175" dur="500"/>
                                        <p:tgtEl>
                                          <p:spTgt spid="78"/>
                                        </p:tgtEl>
                                      </p:cBhvr>
                                    </p:animEffect>
                                  </p:childTnLst>
                                </p:cTn>
                              </p:par>
                              <p:par>
                                <p:cTn id="176" presetID="53" presetClass="entr" presetSubtype="16" fill="hold" grpId="0" nodeType="withEffect">
                                  <p:stCondLst>
                                    <p:cond delay="0"/>
                                  </p:stCondLst>
                                  <p:childTnLst>
                                    <p:set>
                                      <p:cBhvr>
                                        <p:cTn id="177" dur="1" fill="hold">
                                          <p:stCondLst>
                                            <p:cond delay="0"/>
                                          </p:stCondLst>
                                        </p:cTn>
                                        <p:tgtEl>
                                          <p:spTgt spid="79"/>
                                        </p:tgtEl>
                                        <p:attrNameLst>
                                          <p:attrName>style.visibility</p:attrName>
                                        </p:attrNameLst>
                                      </p:cBhvr>
                                      <p:to>
                                        <p:strVal val="visible"/>
                                      </p:to>
                                    </p:set>
                                    <p:anim calcmode="lin" valueType="num">
                                      <p:cBhvr>
                                        <p:cTn id="178" dur="500" fill="hold"/>
                                        <p:tgtEl>
                                          <p:spTgt spid="79"/>
                                        </p:tgtEl>
                                        <p:attrNameLst>
                                          <p:attrName>ppt_w</p:attrName>
                                        </p:attrNameLst>
                                      </p:cBhvr>
                                      <p:tavLst>
                                        <p:tav tm="0">
                                          <p:val>
                                            <p:fltVal val="0"/>
                                          </p:val>
                                        </p:tav>
                                        <p:tav tm="100000">
                                          <p:val>
                                            <p:strVal val="#ppt_w"/>
                                          </p:val>
                                        </p:tav>
                                      </p:tavLst>
                                    </p:anim>
                                    <p:anim calcmode="lin" valueType="num">
                                      <p:cBhvr>
                                        <p:cTn id="179" dur="500" fill="hold"/>
                                        <p:tgtEl>
                                          <p:spTgt spid="79"/>
                                        </p:tgtEl>
                                        <p:attrNameLst>
                                          <p:attrName>ppt_h</p:attrName>
                                        </p:attrNameLst>
                                      </p:cBhvr>
                                      <p:tavLst>
                                        <p:tav tm="0">
                                          <p:val>
                                            <p:fltVal val="0"/>
                                          </p:val>
                                        </p:tav>
                                        <p:tav tm="100000">
                                          <p:val>
                                            <p:strVal val="#ppt_h"/>
                                          </p:val>
                                        </p:tav>
                                      </p:tavLst>
                                    </p:anim>
                                    <p:animEffect transition="in" filter="fade">
                                      <p:cBhvr>
                                        <p:cTn id="180" dur="500"/>
                                        <p:tgtEl>
                                          <p:spTgt spid="79"/>
                                        </p:tgtEl>
                                      </p:cBhvr>
                                    </p:animEffect>
                                  </p:childTnLst>
                                </p:cTn>
                              </p:par>
                              <p:par>
                                <p:cTn id="181" presetID="53" presetClass="entr" presetSubtype="16" fill="hold" grpId="0" nodeType="withEffect">
                                  <p:stCondLst>
                                    <p:cond delay="0"/>
                                  </p:stCondLst>
                                  <p:childTnLst>
                                    <p:set>
                                      <p:cBhvr>
                                        <p:cTn id="182" dur="1" fill="hold">
                                          <p:stCondLst>
                                            <p:cond delay="0"/>
                                          </p:stCondLst>
                                        </p:cTn>
                                        <p:tgtEl>
                                          <p:spTgt spid="80"/>
                                        </p:tgtEl>
                                        <p:attrNameLst>
                                          <p:attrName>style.visibility</p:attrName>
                                        </p:attrNameLst>
                                      </p:cBhvr>
                                      <p:to>
                                        <p:strVal val="visible"/>
                                      </p:to>
                                    </p:set>
                                    <p:anim calcmode="lin" valueType="num">
                                      <p:cBhvr>
                                        <p:cTn id="183" dur="500" fill="hold"/>
                                        <p:tgtEl>
                                          <p:spTgt spid="80"/>
                                        </p:tgtEl>
                                        <p:attrNameLst>
                                          <p:attrName>ppt_w</p:attrName>
                                        </p:attrNameLst>
                                      </p:cBhvr>
                                      <p:tavLst>
                                        <p:tav tm="0">
                                          <p:val>
                                            <p:fltVal val="0"/>
                                          </p:val>
                                        </p:tav>
                                        <p:tav tm="100000">
                                          <p:val>
                                            <p:strVal val="#ppt_w"/>
                                          </p:val>
                                        </p:tav>
                                      </p:tavLst>
                                    </p:anim>
                                    <p:anim calcmode="lin" valueType="num">
                                      <p:cBhvr>
                                        <p:cTn id="184" dur="500" fill="hold"/>
                                        <p:tgtEl>
                                          <p:spTgt spid="80"/>
                                        </p:tgtEl>
                                        <p:attrNameLst>
                                          <p:attrName>ppt_h</p:attrName>
                                        </p:attrNameLst>
                                      </p:cBhvr>
                                      <p:tavLst>
                                        <p:tav tm="0">
                                          <p:val>
                                            <p:fltVal val="0"/>
                                          </p:val>
                                        </p:tav>
                                        <p:tav tm="100000">
                                          <p:val>
                                            <p:strVal val="#ppt_h"/>
                                          </p:val>
                                        </p:tav>
                                      </p:tavLst>
                                    </p:anim>
                                    <p:animEffect transition="in" filter="fade">
                                      <p:cBhvr>
                                        <p:cTn id="185"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P spid="13" grpId="0" animBg="1"/>
      <p:bldP spid="14" grpId="0" animBg="1"/>
      <p:bldP spid="15" grpId="0" animBg="1"/>
      <p:bldP spid="16"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75" grpId="0"/>
      <p:bldP spid="78" grpId="0" animBg="1"/>
      <p:bldP spid="79" grpId="0" animBg="1"/>
      <p:bldP spid="8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矩形 107"/>
          <p:cNvSpPr/>
          <p:nvPr/>
        </p:nvSpPr>
        <p:spPr>
          <a:xfrm>
            <a:off x="2747222" y="583699"/>
            <a:ext cx="6697553" cy="834014"/>
          </a:xfrm>
          <a:prstGeom prst="rect">
            <a:avLst/>
          </a:prstGeom>
          <a:ln>
            <a:noFill/>
          </a:ln>
        </p:spPr>
        <p:txBody>
          <a:bodyPr wrap="square">
            <a:spAutoFit/>
            <a:scene3d>
              <a:camera prst="orthographicFront"/>
              <a:lightRig rig="threePt" dir="t"/>
            </a:scene3d>
            <a:sp3d contourW="12700"/>
          </a:bodyPr>
          <a:lstStyle/>
          <a:p>
            <a:pPr algn="ctr" fontAlgn="auto">
              <a:lnSpc>
                <a:spcPct val="120000"/>
              </a:lnSpc>
            </a:pPr>
            <a:r>
              <a:rPr lang="en-US" altLang="zh-CN" sz="4400" b="1" strike="noStrike" noProof="1">
                <a:solidFill>
                  <a:schemeClr val="accent1"/>
                </a:solidFill>
                <a:latin typeface="Times New Roman" panose="02020603050405020304" pitchFamily="18" charset="0"/>
                <a:ea typeface="+mn-ea"/>
                <a:cs typeface="Times New Roman" panose="02020603050405020304" pitchFamily="18" charset="0"/>
              </a:rPr>
              <a:t>CONTENTS</a:t>
            </a:r>
            <a:endParaRPr lang="zh-CN" altLang="en-US" sz="4400" b="1" strike="noStrike" noProof="1">
              <a:solidFill>
                <a:schemeClr val="accent1"/>
              </a:solidFill>
              <a:latin typeface="Times New Roman" panose="02020603050405020304" pitchFamily="18" charset="0"/>
              <a:cs typeface="Times New Roman" panose="02020603050405020304" pitchFamily="18" charset="0"/>
            </a:endParaRPr>
          </a:p>
        </p:txBody>
      </p:sp>
      <p:grpSp>
        <p:nvGrpSpPr>
          <p:cNvPr id="115" name="组合 114"/>
          <p:cNvGrpSpPr/>
          <p:nvPr/>
        </p:nvGrpSpPr>
        <p:grpSpPr>
          <a:xfrm>
            <a:off x="682173" y="1581125"/>
            <a:ext cx="10590974" cy="868362"/>
            <a:chOff x="1112363" y="2469469"/>
            <a:chExt cx="6649276" cy="868137"/>
          </a:xfrm>
        </p:grpSpPr>
        <p:grpSp>
          <p:nvGrpSpPr>
            <p:cNvPr id="7171" name="组合 115"/>
            <p:cNvGrpSpPr/>
            <p:nvPr/>
          </p:nvGrpSpPr>
          <p:grpSpPr>
            <a:xfrm>
              <a:off x="1112363" y="2469469"/>
              <a:ext cx="6649276" cy="868137"/>
              <a:chOff x="806160" y="2046513"/>
              <a:chExt cx="5544537" cy="723901"/>
            </a:xfrm>
          </p:grpSpPr>
          <p:sp>
            <p:nvSpPr>
              <p:cNvPr id="119" name="任意多边形 34"/>
              <p:cNvSpPr/>
              <p:nvPr/>
            </p:nvSpPr>
            <p:spPr>
              <a:xfrm>
                <a:off x="844321" y="2117447"/>
                <a:ext cx="5506376" cy="582297"/>
              </a:xfrm>
              <a:custGeom>
                <a:avLst/>
                <a:gdLst>
                  <a:gd name="connsiteX0" fmla="*/ 145596 w 3888921"/>
                  <a:gd name="connsiteY0" fmla="*/ 0 h 582384"/>
                  <a:gd name="connsiteX1" fmla="*/ 209472 w 3888921"/>
                  <a:gd name="connsiteY1" fmla="*/ 0 h 582384"/>
                  <a:gd name="connsiteX2" fmla="*/ 224391 w 3888921"/>
                  <a:gd name="connsiteY2" fmla="*/ 0 h 582384"/>
                  <a:gd name="connsiteX3" fmla="*/ 277956 w 3888921"/>
                  <a:gd name="connsiteY3" fmla="*/ 0 h 582384"/>
                  <a:gd name="connsiteX4" fmla="*/ 288267 w 3888921"/>
                  <a:gd name="connsiteY4" fmla="*/ 0 h 582384"/>
                  <a:gd name="connsiteX5" fmla="*/ 312846 w 3888921"/>
                  <a:gd name="connsiteY5" fmla="*/ 0 h 582384"/>
                  <a:gd name="connsiteX6" fmla="*/ 356751 w 3888921"/>
                  <a:gd name="connsiteY6" fmla="*/ 0 h 582384"/>
                  <a:gd name="connsiteX7" fmla="*/ 376723 w 3888921"/>
                  <a:gd name="connsiteY7" fmla="*/ 0 h 582384"/>
                  <a:gd name="connsiteX8" fmla="*/ 391641 w 3888921"/>
                  <a:gd name="connsiteY8" fmla="*/ 0 h 582384"/>
                  <a:gd name="connsiteX9" fmla="*/ 436790 w 3888921"/>
                  <a:gd name="connsiteY9" fmla="*/ 0 h 582384"/>
                  <a:gd name="connsiteX10" fmla="*/ 445206 w 3888921"/>
                  <a:gd name="connsiteY10" fmla="*/ 0 h 582384"/>
                  <a:gd name="connsiteX11" fmla="*/ 455517 w 3888921"/>
                  <a:gd name="connsiteY11" fmla="*/ 0 h 582384"/>
                  <a:gd name="connsiteX12" fmla="*/ 500666 w 3888921"/>
                  <a:gd name="connsiteY12" fmla="*/ 0 h 582384"/>
                  <a:gd name="connsiteX13" fmla="*/ 515584 w 3888921"/>
                  <a:gd name="connsiteY13" fmla="*/ 0 h 582384"/>
                  <a:gd name="connsiteX14" fmla="*/ 524001 w 3888921"/>
                  <a:gd name="connsiteY14" fmla="*/ 0 h 582384"/>
                  <a:gd name="connsiteX15" fmla="*/ 569150 w 3888921"/>
                  <a:gd name="connsiteY15" fmla="*/ 0 h 582384"/>
                  <a:gd name="connsiteX16" fmla="*/ 579460 w 3888921"/>
                  <a:gd name="connsiteY16" fmla="*/ 0 h 582384"/>
                  <a:gd name="connsiteX17" fmla="*/ 604040 w 3888921"/>
                  <a:gd name="connsiteY17" fmla="*/ 0 h 582384"/>
                  <a:gd name="connsiteX18" fmla="*/ 647944 w 3888921"/>
                  <a:gd name="connsiteY18" fmla="*/ 0 h 582384"/>
                  <a:gd name="connsiteX19" fmla="*/ 667916 w 3888921"/>
                  <a:gd name="connsiteY19" fmla="*/ 0 h 582384"/>
                  <a:gd name="connsiteX20" fmla="*/ 682835 w 3888921"/>
                  <a:gd name="connsiteY20" fmla="*/ 0 h 582384"/>
                  <a:gd name="connsiteX21" fmla="*/ 736400 w 3888921"/>
                  <a:gd name="connsiteY21" fmla="*/ 0 h 582384"/>
                  <a:gd name="connsiteX22" fmla="*/ 746711 w 3888921"/>
                  <a:gd name="connsiteY22" fmla="*/ 0 h 582384"/>
                  <a:gd name="connsiteX23" fmla="*/ 780924 w 3888921"/>
                  <a:gd name="connsiteY23" fmla="*/ 0 h 582384"/>
                  <a:gd name="connsiteX24" fmla="*/ 815195 w 3888921"/>
                  <a:gd name="connsiteY24" fmla="*/ 0 h 582384"/>
                  <a:gd name="connsiteX25" fmla="*/ 844800 w 3888921"/>
                  <a:gd name="connsiteY25" fmla="*/ 0 h 582384"/>
                  <a:gd name="connsiteX26" fmla="*/ 859719 w 3888921"/>
                  <a:gd name="connsiteY26" fmla="*/ 0 h 582384"/>
                  <a:gd name="connsiteX27" fmla="*/ 913284 w 3888921"/>
                  <a:gd name="connsiteY27" fmla="*/ 0 h 582384"/>
                  <a:gd name="connsiteX28" fmla="*/ 923595 w 3888921"/>
                  <a:gd name="connsiteY28" fmla="*/ 0 h 582384"/>
                  <a:gd name="connsiteX29" fmla="*/ 948174 w 3888921"/>
                  <a:gd name="connsiteY29" fmla="*/ 0 h 582384"/>
                  <a:gd name="connsiteX30" fmla="*/ 992079 w 3888921"/>
                  <a:gd name="connsiteY30" fmla="*/ 0 h 582384"/>
                  <a:gd name="connsiteX31" fmla="*/ 1012050 w 3888921"/>
                  <a:gd name="connsiteY31" fmla="*/ 0 h 582384"/>
                  <a:gd name="connsiteX32" fmla="*/ 1026969 w 3888921"/>
                  <a:gd name="connsiteY32" fmla="*/ 0 h 582384"/>
                  <a:gd name="connsiteX33" fmla="*/ 1042662 w 3888921"/>
                  <a:gd name="connsiteY33" fmla="*/ 0 h 582384"/>
                  <a:gd name="connsiteX34" fmla="*/ 1072118 w 3888921"/>
                  <a:gd name="connsiteY34" fmla="*/ 0 h 582384"/>
                  <a:gd name="connsiteX35" fmla="*/ 1080534 w 3888921"/>
                  <a:gd name="connsiteY35" fmla="*/ 0 h 582384"/>
                  <a:gd name="connsiteX36" fmla="*/ 1090845 w 3888921"/>
                  <a:gd name="connsiteY36" fmla="*/ 0 h 582384"/>
                  <a:gd name="connsiteX37" fmla="*/ 1106538 w 3888921"/>
                  <a:gd name="connsiteY37" fmla="*/ 0 h 582384"/>
                  <a:gd name="connsiteX38" fmla="*/ 1121457 w 3888921"/>
                  <a:gd name="connsiteY38" fmla="*/ 0 h 582384"/>
                  <a:gd name="connsiteX39" fmla="*/ 1135994 w 3888921"/>
                  <a:gd name="connsiteY39" fmla="*/ 0 h 582384"/>
                  <a:gd name="connsiteX40" fmla="*/ 1150912 w 3888921"/>
                  <a:gd name="connsiteY40" fmla="*/ 0 h 582384"/>
                  <a:gd name="connsiteX41" fmla="*/ 1159329 w 3888921"/>
                  <a:gd name="connsiteY41" fmla="*/ 0 h 582384"/>
                  <a:gd name="connsiteX42" fmla="*/ 1175022 w 3888921"/>
                  <a:gd name="connsiteY42" fmla="*/ 0 h 582384"/>
                  <a:gd name="connsiteX43" fmla="*/ 1185333 w 3888921"/>
                  <a:gd name="connsiteY43" fmla="*/ 0 h 582384"/>
                  <a:gd name="connsiteX44" fmla="*/ 1204478 w 3888921"/>
                  <a:gd name="connsiteY44" fmla="*/ 0 h 582384"/>
                  <a:gd name="connsiteX45" fmla="*/ 1209912 w 3888921"/>
                  <a:gd name="connsiteY45" fmla="*/ 0 h 582384"/>
                  <a:gd name="connsiteX46" fmla="*/ 1214789 w 3888921"/>
                  <a:gd name="connsiteY46" fmla="*/ 0 h 582384"/>
                  <a:gd name="connsiteX47" fmla="*/ 1239368 w 3888921"/>
                  <a:gd name="connsiteY47" fmla="*/ 0 h 582384"/>
                  <a:gd name="connsiteX48" fmla="*/ 1253817 w 3888921"/>
                  <a:gd name="connsiteY48" fmla="*/ 0 h 582384"/>
                  <a:gd name="connsiteX49" fmla="*/ 1273788 w 3888921"/>
                  <a:gd name="connsiteY49" fmla="*/ 0 h 582384"/>
                  <a:gd name="connsiteX50" fmla="*/ 1283272 w 3888921"/>
                  <a:gd name="connsiteY50" fmla="*/ 0 h 582384"/>
                  <a:gd name="connsiteX51" fmla="*/ 1288707 w 3888921"/>
                  <a:gd name="connsiteY51" fmla="*/ 0 h 582384"/>
                  <a:gd name="connsiteX52" fmla="*/ 1303244 w 3888921"/>
                  <a:gd name="connsiteY52" fmla="*/ 0 h 582384"/>
                  <a:gd name="connsiteX53" fmla="*/ 1318163 w 3888921"/>
                  <a:gd name="connsiteY53" fmla="*/ 0 h 582384"/>
                  <a:gd name="connsiteX54" fmla="*/ 1333856 w 3888921"/>
                  <a:gd name="connsiteY54" fmla="*/ 0 h 582384"/>
                  <a:gd name="connsiteX55" fmla="*/ 1342272 w 3888921"/>
                  <a:gd name="connsiteY55" fmla="*/ 0 h 582384"/>
                  <a:gd name="connsiteX56" fmla="*/ 1352583 w 3888921"/>
                  <a:gd name="connsiteY56" fmla="*/ 0 h 582384"/>
                  <a:gd name="connsiteX57" fmla="*/ 1371728 w 3888921"/>
                  <a:gd name="connsiteY57" fmla="*/ 0 h 582384"/>
                  <a:gd name="connsiteX58" fmla="*/ 1382039 w 3888921"/>
                  <a:gd name="connsiteY58" fmla="*/ 0 h 582384"/>
                  <a:gd name="connsiteX59" fmla="*/ 1397732 w 3888921"/>
                  <a:gd name="connsiteY59" fmla="*/ 0 h 582384"/>
                  <a:gd name="connsiteX60" fmla="*/ 1412650 w 3888921"/>
                  <a:gd name="connsiteY60" fmla="*/ 0 h 582384"/>
                  <a:gd name="connsiteX61" fmla="*/ 1421067 w 3888921"/>
                  <a:gd name="connsiteY61" fmla="*/ 0 h 582384"/>
                  <a:gd name="connsiteX62" fmla="*/ 1450523 w 3888921"/>
                  <a:gd name="connsiteY62" fmla="*/ 0 h 582384"/>
                  <a:gd name="connsiteX63" fmla="*/ 1466215 w 3888921"/>
                  <a:gd name="connsiteY63" fmla="*/ 0 h 582384"/>
                  <a:gd name="connsiteX64" fmla="*/ 1476526 w 3888921"/>
                  <a:gd name="connsiteY64" fmla="*/ 0 h 582384"/>
                  <a:gd name="connsiteX65" fmla="*/ 1501106 w 3888921"/>
                  <a:gd name="connsiteY65" fmla="*/ 0 h 582384"/>
                  <a:gd name="connsiteX66" fmla="*/ 1545010 w 3888921"/>
                  <a:gd name="connsiteY66" fmla="*/ 0 h 582384"/>
                  <a:gd name="connsiteX67" fmla="*/ 1564982 w 3888921"/>
                  <a:gd name="connsiteY67" fmla="*/ 0 h 582384"/>
                  <a:gd name="connsiteX68" fmla="*/ 1579901 w 3888921"/>
                  <a:gd name="connsiteY68" fmla="*/ 0 h 582384"/>
                  <a:gd name="connsiteX69" fmla="*/ 1633466 w 3888921"/>
                  <a:gd name="connsiteY69" fmla="*/ 0 h 582384"/>
                  <a:gd name="connsiteX70" fmla="*/ 1643777 w 3888921"/>
                  <a:gd name="connsiteY70" fmla="*/ 0 h 582384"/>
                  <a:gd name="connsiteX71" fmla="*/ 1677990 w 3888921"/>
                  <a:gd name="connsiteY71" fmla="*/ 0 h 582384"/>
                  <a:gd name="connsiteX72" fmla="*/ 1712261 w 3888921"/>
                  <a:gd name="connsiteY72" fmla="*/ 0 h 582384"/>
                  <a:gd name="connsiteX73" fmla="*/ 1741866 w 3888921"/>
                  <a:gd name="connsiteY73" fmla="*/ 0 h 582384"/>
                  <a:gd name="connsiteX74" fmla="*/ 1756785 w 3888921"/>
                  <a:gd name="connsiteY74" fmla="*/ 0 h 582384"/>
                  <a:gd name="connsiteX75" fmla="*/ 1810350 w 3888921"/>
                  <a:gd name="connsiteY75" fmla="*/ 0 h 582384"/>
                  <a:gd name="connsiteX76" fmla="*/ 1820661 w 3888921"/>
                  <a:gd name="connsiteY76" fmla="*/ 0 h 582384"/>
                  <a:gd name="connsiteX77" fmla="*/ 1845240 w 3888921"/>
                  <a:gd name="connsiteY77" fmla="*/ 0 h 582384"/>
                  <a:gd name="connsiteX78" fmla="*/ 1889145 w 3888921"/>
                  <a:gd name="connsiteY78" fmla="*/ 0 h 582384"/>
                  <a:gd name="connsiteX79" fmla="*/ 1909116 w 3888921"/>
                  <a:gd name="connsiteY79" fmla="*/ 0 h 582384"/>
                  <a:gd name="connsiteX80" fmla="*/ 1924035 w 3888921"/>
                  <a:gd name="connsiteY80" fmla="*/ 0 h 582384"/>
                  <a:gd name="connsiteX81" fmla="*/ 1969183 w 3888921"/>
                  <a:gd name="connsiteY81" fmla="*/ 0 h 582384"/>
                  <a:gd name="connsiteX82" fmla="*/ 1977600 w 3888921"/>
                  <a:gd name="connsiteY82" fmla="*/ 0 h 582384"/>
                  <a:gd name="connsiteX83" fmla="*/ 1987911 w 3888921"/>
                  <a:gd name="connsiteY83" fmla="*/ 0 h 582384"/>
                  <a:gd name="connsiteX84" fmla="*/ 2033059 w 3888921"/>
                  <a:gd name="connsiteY84" fmla="*/ 0 h 582384"/>
                  <a:gd name="connsiteX85" fmla="*/ 2047978 w 3888921"/>
                  <a:gd name="connsiteY85" fmla="*/ 0 h 582384"/>
                  <a:gd name="connsiteX86" fmla="*/ 2056395 w 3888921"/>
                  <a:gd name="connsiteY86" fmla="*/ 0 h 582384"/>
                  <a:gd name="connsiteX87" fmla="*/ 2078052 w 3888921"/>
                  <a:gd name="connsiteY87" fmla="*/ 0 h 582384"/>
                  <a:gd name="connsiteX88" fmla="*/ 2101544 w 3888921"/>
                  <a:gd name="connsiteY88" fmla="*/ 0 h 582384"/>
                  <a:gd name="connsiteX89" fmla="*/ 2111854 w 3888921"/>
                  <a:gd name="connsiteY89" fmla="*/ 0 h 582384"/>
                  <a:gd name="connsiteX90" fmla="*/ 2136434 w 3888921"/>
                  <a:gd name="connsiteY90" fmla="*/ 0 h 582384"/>
                  <a:gd name="connsiteX91" fmla="*/ 2141928 w 3888921"/>
                  <a:gd name="connsiteY91" fmla="*/ 0 h 582384"/>
                  <a:gd name="connsiteX92" fmla="*/ 2156847 w 3888921"/>
                  <a:gd name="connsiteY92" fmla="*/ 0 h 582384"/>
                  <a:gd name="connsiteX93" fmla="*/ 2180338 w 3888921"/>
                  <a:gd name="connsiteY93" fmla="*/ 0 h 582384"/>
                  <a:gd name="connsiteX94" fmla="*/ 2200310 w 3888921"/>
                  <a:gd name="connsiteY94" fmla="*/ 0 h 582384"/>
                  <a:gd name="connsiteX95" fmla="*/ 2210412 w 3888921"/>
                  <a:gd name="connsiteY95" fmla="*/ 0 h 582384"/>
                  <a:gd name="connsiteX96" fmla="*/ 2215228 w 3888921"/>
                  <a:gd name="connsiteY96" fmla="*/ 0 h 582384"/>
                  <a:gd name="connsiteX97" fmla="*/ 2220723 w 3888921"/>
                  <a:gd name="connsiteY97" fmla="*/ 0 h 582384"/>
                  <a:gd name="connsiteX98" fmla="*/ 2245302 w 3888921"/>
                  <a:gd name="connsiteY98" fmla="*/ 0 h 582384"/>
                  <a:gd name="connsiteX99" fmla="*/ 2268794 w 3888921"/>
                  <a:gd name="connsiteY99" fmla="*/ 0 h 582384"/>
                  <a:gd name="connsiteX100" fmla="*/ 2279104 w 3888921"/>
                  <a:gd name="connsiteY100" fmla="*/ 0 h 582384"/>
                  <a:gd name="connsiteX101" fmla="*/ 2289207 w 3888921"/>
                  <a:gd name="connsiteY101" fmla="*/ 0 h 582384"/>
                  <a:gd name="connsiteX102" fmla="*/ 2309179 w 3888921"/>
                  <a:gd name="connsiteY102" fmla="*/ 0 h 582384"/>
                  <a:gd name="connsiteX103" fmla="*/ 2324097 w 3888921"/>
                  <a:gd name="connsiteY103" fmla="*/ 0 h 582384"/>
                  <a:gd name="connsiteX104" fmla="*/ 2347589 w 3888921"/>
                  <a:gd name="connsiteY104" fmla="*/ 0 h 582384"/>
                  <a:gd name="connsiteX105" fmla="*/ 2369246 w 3888921"/>
                  <a:gd name="connsiteY105" fmla="*/ 0 h 582384"/>
                  <a:gd name="connsiteX106" fmla="*/ 2377662 w 3888921"/>
                  <a:gd name="connsiteY106" fmla="*/ 0 h 582384"/>
                  <a:gd name="connsiteX107" fmla="*/ 2387973 w 3888921"/>
                  <a:gd name="connsiteY107" fmla="*/ 0 h 582384"/>
                  <a:gd name="connsiteX108" fmla="*/ 2433122 w 3888921"/>
                  <a:gd name="connsiteY108" fmla="*/ 0 h 582384"/>
                  <a:gd name="connsiteX109" fmla="*/ 2448040 w 3888921"/>
                  <a:gd name="connsiteY109" fmla="*/ 0 h 582384"/>
                  <a:gd name="connsiteX110" fmla="*/ 2456457 w 3888921"/>
                  <a:gd name="connsiteY110" fmla="*/ 0 h 582384"/>
                  <a:gd name="connsiteX111" fmla="*/ 2501605 w 3888921"/>
                  <a:gd name="connsiteY111" fmla="*/ 0 h 582384"/>
                  <a:gd name="connsiteX112" fmla="*/ 2511917 w 3888921"/>
                  <a:gd name="connsiteY112" fmla="*/ 0 h 582384"/>
                  <a:gd name="connsiteX113" fmla="*/ 2536496 w 3888921"/>
                  <a:gd name="connsiteY113" fmla="*/ 0 h 582384"/>
                  <a:gd name="connsiteX114" fmla="*/ 2580400 w 3888921"/>
                  <a:gd name="connsiteY114" fmla="*/ 0 h 582384"/>
                  <a:gd name="connsiteX115" fmla="*/ 2600372 w 3888921"/>
                  <a:gd name="connsiteY115" fmla="*/ 0 h 582384"/>
                  <a:gd name="connsiteX116" fmla="*/ 2615291 w 3888921"/>
                  <a:gd name="connsiteY116" fmla="*/ 0 h 582384"/>
                  <a:gd name="connsiteX117" fmla="*/ 2668856 w 3888921"/>
                  <a:gd name="connsiteY117" fmla="*/ 0 h 582384"/>
                  <a:gd name="connsiteX118" fmla="*/ 2679167 w 3888921"/>
                  <a:gd name="connsiteY118" fmla="*/ 0 h 582384"/>
                  <a:gd name="connsiteX119" fmla="*/ 2713380 w 3888921"/>
                  <a:gd name="connsiteY119" fmla="*/ 0 h 582384"/>
                  <a:gd name="connsiteX120" fmla="*/ 2747650 w 3888921"/>
                  <a:gd name="connsiteY120" fmla="*/ 0 h 582384"/>
                  <a:gd name="connsiteX121" fmla="*/ 2777256 w 3888921"/>
                  <a:gd name="connsiteY121" fmla="*/ 0 h 582384"/>
                  <a:gd name="connsiteX122" fmla="*/ 2792175 w 3888921"/>
                  <a:gd name="connsiteY122" fmla="*/ 0 h 582384"/>
                  <a:gd name="connsiteX123" fmla="*/ 2845740 w 3888921"/>
                  <a:gd name="connsiteY123" fmla="*/ 0 h 582384"/>
                  <a:gd name="connsiteX124" fmla="*/ 2856051 w 3888921"/>
                  <a:gd name="connsiteY124" fmla="*/ 0 h 582384"/>
                  <a:gd name="connsiteX125" fmla="*/ 2858976 w 3888921"/>
                  <a:gd name="connsiteY125" fmla="*/ 0 h 582384"/>
                  <a:gd name="connsiteX126" fmla="*/ 2880630 w 3888921"/>
                  <a:gd name="connsiteY126" fmla="*/ 0 h 582384"/>
                  <a:gd name="connsiteX127" fmla="*/ 2922852 w 3888921"/>
                  <a:gd name="connsiteY127" fmla="*/ 0 h 582384"/>
                  <a:gd name="connsiteX128" fmla="*/ 2924535 w 3888921"/>
                  <a:gd name="connsiteY128" fmla="*/ 0 h 582384"/>
                  <a:gd name="connsiteX129" fmla="*/ 2937771 w 3888921"/>
                  <a:gd name="connsiteY129" fmla="*/ 0 h 582384"/>
                  <a:gd name="connsiteX130" fmla="*/ 2944506 w 3888921"/>
                  <a:gd name="connsiteY130" fmla="*/ 0 h 582384"/>
                  <a:gd name="connsiteX131" fmla="*/ 2959425 w 3888921"/>
                  <a:gd name="connsiteY131" fmla="*/ 0 h 582384"/>
                  <a:gd name="connsiteX132" fmla="*/ 2975118 w 3888921"/>
                  <a:gd name="connsiteY132" fmla="*/ 0 h 582384"/>
                  <a:gd name="connsiteX133" fmla="*/ 2991336 w 3888921"/>
                  <a:gd name="connsiteY133" fmla="*/ 0 h 582384"/>
                  <a:gd name="connsiteX134" fmla="*/ 3001647 w 3888921"/>
                  <a:gd name="connsiteY134" fmla="*/ 0 h 582384"/>
                  <a:gd name="connsiteX135" fmla="*/ 3004574 w 3888921"/>
                  <a:gd name="connsiteY135" fmla="*/ 0 h 582384"/>
                  <a:gd name="connsiteX136" fmla="*/ 3012990 w 3888921"/>
                  <a:gd name="connsiteY136" fmla="*/ 0 h 582384"/>
                  <a:gd name="connsiteX137" fmla="*/ 3023301 w 3888921"/>
                  <a:gd name="connsiteY137" fmla="*/ 0 h 582384"/>
                  <a:gd name="connsiteX138" fmla="*/ 3026226 w 3888921"/>
                  <a:gd name="connsiteY138" fmla="*/ 0 h 582384"/>
                  <a:gd name="connsiteX139" fmla="*/ 3038994 w 3888921"/>
                  <a:gd name="connsiteY139" fmla="*/ 0 h 582384"/>
                  <a:gd name="connsiteX140" fmla="*/ 3053913 w 3888921"/>
                  <a:gd name="connsiteY140" fmla="*/ 0 h 582384"/>
                  <a:gd name="connsiteX141" fmla="*/ 3068450 w 3888921"/>
                  <a:gd name="connsiteY141" fmla="*/ 0 h 582384"/>
                  <a:gd name="connsiteX142" fmla="*/ 3070131 w 3888921"/>
                  <a:gd name="connsiteY142" fmla="*/ 0 h 582384"/>
                  <a:gd name="connsiteX143" fmla="*/ 3083368 w 3888921"/>
                  <a:gd name="connsiteY143" fmla="*/ 0 h 582384"/>
                  <a:gd name="connsiteX144" fmla="*/ 3090102 w 3888921"/>
                  <a:gd name="connsiteY144" fmla="*/ 0 h 582384"/>
                  <a:gd name="connsiteX145" fmla="*/ 3091785 w 3888921"/>
                  <a:gd name="connsiteY145" fmla="*/ 0 h 582384"/>
                  <a:gd name="connsiteX146" fmla="*/ 3105021 w 3888921"/>
                  <a:gd name="connsiteY146" fmla="*/ 0 h 582384"/>
                  <a:gd name="connsiteX147" fmla="*/ 3107478 w 3888921"/>
                  <a:gd name="connsiteY147" fmla="*/ 0 h 582384"/>
                  <a:gd name="connsiteX148" fmla="*/ 3117789 w 3888921"/>
                  <a:gd name="connsiteY148" fmla="*/ 0 h 582384"/>
                  <a:gd name="connsiteX149" fmla="*/ 3136934 w 3888921"/>
                  <a:gd name="connsiteY149" fmla="*/ 0 h 582384"/>
                  <a:gd name="connsiteX150" fmla="*/ 3142368 w 3888921"/>
                  <a:gd name="connsiteY150" fmla="*/ 0 h 582384"/>
                  <a:gd name="connsiteX151" fmla="*/ 3147244 w 3888921"/>
                  <a:gd name="connsiteY151" fmla="*/ 0 h 582384"/>
                  <a:gd name="connsiteX152" fmla="*/ 3150170 w 3888921"/>
                  <a:gd name="connsiteY152" fmla="*/ 0 h 582384"/>
                  <a:gd name="connsiteX153" fmla="*/ 3158586 w 3888921"/>
                  <a:gd name="connsiteY153" fmla="*/ 0 h 582384"/>
                  <a:gd name="connsiteX154" fmla="*/ 3168897 w 3888921"/>
                  <a:gd name="connsiteY154" fmla="*/ 0 h 582384"/>
                  <a:gd name="connsiteX155" fmla="*/ 3171824 w 3888921"/>
                  <a:gd name="connsiteY155" fmla="*/ 0 h 582384"/>
                  <a:gd name="connsiteX156" fmla="*/ 3186273 w 3888921"/>
                  <a:gd name="connsiteY156" fmla="*/ 0 h 582384"/>
                  <a:gd name="connsiteX157" fmla="*/ 3206244 w 3888921"/>
                  <a:gd name="connsiteY157" fmla="*/ 0 h 582384"/>
                  <a:gd name="connsiteX158" fmla="*/ 3214046 w 3888921"/>
                  <a:gd name="connsiteY158" fmla="*/ 0 h 582384"/>
                  <a:gd name="connsiteX159" fmla="*/ 3215728 w 3888921"/>
                  <a:gd name="connsiteY159" fmla="*/ 0 h 582384"/>
                  <a:gd name="connsiteX160" fmla="*/ 3221163 w 3888921"/>
                  <a:gd name="connsiteY160" fmla="*/ 0 h 582384"/>
                  <a:gd name="connsiteX161" fmla="*/ 3228964 w 3888921"/>
                  <a:gd name="connsiteY161" fmla="*/ 0 h 582384"/>
                  <a:gd name="connsiteX162" fmla="*/ 3235700 w 3888921"/>
                  <a:gd name="connsiteY162" fmla="*/ 0 h 582384"/>
                  <a:gd name="connsiteX163" fmla="*/ 3237381 w 3888921"/>
                  <a:gd name="connsiteY163" fmla="*/ 0 h 582384"/>
                  <a:gd name="connsiteX164" fmla="*/ 3250618 w 3888921"/>
                  <a:gd name="connsiteY164" fmla="*/ 0 h 582384"/>
                  <a:gd name="connsiteX165" fmla="*/ 3266311 w 3888921"/>
                  <a:gd name="connsiteY165" fmla="*/ 0 h 582384"/>
                  <a:gd name="connsiteX166" fmla="*/ 3274728 w 3888921"/>
                  <a:gd name="connsiteY166" fmla="*/ 0 h 582384"/>
                  <a:gd name="connsiteX167" fmla="*/ 3282529 w 3888921"/>
                  <a:gd name="connsiteY167" fmla="*/ 0 h 582384"/>
                  <a:gd name="connsiteX168" fmla="*/ 3285039 w 3888921"/>
                  <a:gd name="connsiteY168" fmla="*/ 0 h 582384"/>
                  <a:gd name="connsiteX169" fmla="*/ 3292840 w 3888921"/>
                  <a:gd name="connsiteY169" fmla="*/ 0 h 582384"/>
                  <a:gd name="connsiteX170" fmla="*/ 3304184 w 3888921"/>
                  <a:gd name="connsiteY170" fmla="*/ 0 h 582384"/>
                  <a:gd name="connsiteX171" fmla="*/ 3314495 w 3888921"/>
                  <a:gd name="connsiteY171" fmla="*/ 0 h 582384"/>
                  <a:gd name="connsiteX172" fmla="*/ 3317420 w 3888921"/>
                  <a:gd name="connsiteY172" fmla="*/ 0 h 582384"/>
                  <a:gd name="connsiteX173" fmla="*/ 3330188 w 3888921"/>
                  <a:gd name="connsiteY173" fmla="*/ 0 h 582384"/>
                  <a:gd name="connsiteX174" fmla="*/ 3345106 w 3888921"/>
                  <a:gd name="connsiteY174" fmla="*/ 0 h 582384"/>
                  <a:gd name="connsiteX175" fmla="*/ 3353523 w 3888921"/>
                  <a:gd name="connsiteY175" fmla="*/ 0 h 582384"/>
                  <a:gd name="connsiteX176" fmla="*/ 3361324 w 3888921"/>
                  <a:gd name="connsiteY176" fmla="*/ 0 h 582384"/>
                  <a:gd name="connsiteX177" fmla="*/ 3381296 w 3888921"/>
                  <a:gd name="connsiteY177" fmla="*/ 0 h 582384"/>
                  <a:gd name="connsiteX178" fmla="*/ 3382978 w 3888921"/>
                  <a:gd name="connsiteY178" fmla="*/ 0 h 582384"/>
                  <a:gd name="connsiteX179" fmla="*/ 3396214 w 3888921"/>
                  <a:gd name="connsiteY179" fmla="*/ 0 h 582384"/>
                  <a:gd name="connsiteX180" fmla="*/ 3398671 w 3888921"/>
                  <a:gd name="connsiteY180" fmla="*/ 0 h 582384"/>
                  <a:gd name="connsiteX181" fmla="*/ 3408982 w 3888921"/>
                  <a:gd name="connsiteY181" fmla="*/ 0 h 582384"/>
                  <a:gd name="connsiteX182" fmla="*/ 3433561 w 3888921"/>
                  <a:gd name="connsiteY182" fmla="*/ 0 h 582384"/>
                  <a:gd name="connsiteX183" fmla="*/ 3449780 w 3888921"/>
                  <a:gd name="connsiteY183" fmla="*/ 0 h 582384"/>
                  <a:gd name="connsiteX184" fmla="*/ 3460090 w 3888921"/>
                  <a:gd name="connsiteY184" fmla="*/ 0 h 582384"/>
                  <a:gd name="connsiteX185" fmla="*/ 3477466 w 3888921"/>
                  <a:gd name="connsiteY185" fmla="*/ 0 h 582384"/>
                  <a:gd name="connsiteX186" fmla="*/ 3494304 w 3888921"/>
                  <a:gd name="connsiteY186" fmla="*/ 0 h 582384"/>
                  <a:gd name="connsiteX187" fmla="*/ 3497437 w 3888921"/>
                  <a:gd name="connsiteY187" fmla="*/ 0 h 582384"/>
                  <a:gd name="connsiteX188" fmla="*/ 3512356 w 3888921"/>
                  <a:gd name="connsiteY188" fmla="*/ 0 h 582384"/>
                  <a:gd name="connsiteX189" fmla="*/ 3528574 w 3888921"/>
                  <a:gd name="connsiteY189" fmla="*/ 0 h 582384"/>
                  <a:gd name="connsiteX190" fmla="*/ 3558180 w 3888921"/>
                  <a:gd name="connsiteY190" fmla="*/ 0 h 582384"/>
                  <a:gd name="connsiteX191" fmla="*/ 3565921 w 3888921"/>
                  <a:gd name="connsiteY191" fmla="*/ 0 h 582384"/>
                  <a:gd name="connsiteX192" fmla="*/ 3573099 w 3888921"/>
                  <a:gd name="connsiteY192" fmla="*/ 0 h 582384"/>
                  <a:gd name="connsiteX193" fmla="*/ 3576232 w 3888921"/>
                  <a:gd name="connsiteY193" fmla="*/ 0 h 582384"/>
                  <a:gd name="connsiteX194" fmla="*/ 3610446 w 3888921"/>
                  <a:gd name="connsiteY194" fmla="*/ 0 h 582384"/>
                  <a:gd name="connsiteX195" fmla="*/ 3626664 w 3888921"/>
                  <a:gd name="connsiteY195" fmla="*/ 0 h 582384"/>
                  <a:gd name="connsiteX196" fmla="*/ 3636975 w 3888921"/>
                  <a:gd name="connsiteY196" fmla="*/ 0 h 582384"/>
                  <a:gd name="connsiteX197" fmla="*/ 3644716 w 3888921"/>
                  <a:gd name="connsiteY197" fmla="*/ 0 h 582384"/>
                  <a:gd name="connsiteX198" fmla="*/ 3661554 w 3888921"/>
                  <a:gd name="connsiteY198" fmla="*/ 0 h 582384"/>
                  <a:gd name="connsiteX199" fmla="*/ 3674322 w 3888921"/>
                  <a:gd name="connsiteY199" fmla="*/ 0 h 582384"/>
                  <a:gd name="connsiteX200" fmla="*/ 3689241 w 3888921"/>
                  <a:gd name="connsiteY200" fmla="*/ 0 h 582384"/>
                  <a:gd name="connsiteX201" fmla="*/ 3705459 w 3888921"/>
                  <a:gd name="connsiteY201" fmla="*/ 0 h 582384"/>
                  <a:gd name="connsiteX202" fmla="*/ 3725430 w 3888921"/>
                  <a:gd name="connsiteY202" fmla="*/ 0 h 582384"/>
                  <a:gd name="connsiteX203" fmla="*/ 3740349 w 3888921"/>
                  <a:gd name="connsiteY203" fmla="*/ 0 h 582384"/>
                  <a:gd name="connsiteX204" fmla="*/ 3742806 w 3888921"/>
                  <a:gd name="connsiteY204" fmla="*/ 0 h 582384"/>
                  <a:gd name="connsiteX205" fmla="*/ 3753117 w 3888921"/>
                  <a:gd name="connsiteY205" fmla="*/ 0 h 582384"/>
                  <a:gd name="connsiteX206" fmla="*/ 3756042 w 3888921"/>
                  <a:gd name="connsiteY206" fmla="*/ 0 h 582384"/>
                  <a:gd name="connsiteX207" fmla="*/ 3777696 w 3888921"/>
                  <a:gd name="connsiteY207" fmla="*/ 0 h 582384"/>
                  <a:gd name="connsiteX208" fmla="*/ 3785497 w 3888921"/>
                  <a:gd name="connsiteY208" fmla="*/ 0 h 582384"/>
                  <a:gd name="connsiteX209" fmla="*/ 3793914 w 3888921"/>
                  <a:gd name="connsiteY209" fmla="*/ 0 h 582384"/>
                  <a:gd name="connsiteX210" fmla="*/ 3804225 w 3888921"/>
                  <a:gd name="connsiteY210" fmla="*/ 0 h 582384"/>
                  <a:gd name="connsiteX211" fmla="*/ 3819918 w 3888921"/>
                  <a:gd name="connsiteY211" fmla="*/ 0 h 582384"/>
                  <a:gd name="connsiteX212" fmla="*/ 3821601 w 3888921"/>
                  <a:gd name="connsiteY212" fmla="*/ 0 h 582384"/>
                  <a:gd name="connsiteX213" fmla="*/ 3834837 w 3888921"/>
                  <a:gd name="connsiteY213" fmla="*/ 0 h 582384"/>
                  <a:gd name="connsiteX214" fmla="*/ 3841572 w 3888921"/>
                  <a:gd name="connsiteY214" fmla="*/ 0 h 582384"/>
                  <a:gd name="connsiteX215" fmla="*/ 3849373 w 3888921"/>
                  <a:gd name="connsiteY215" fmla="*/ 0 h 582384"/>
                  <a:gd name="connsiteX216" fmla="*/ 3856491 w 3888921"/>
                  <a:gd name="connsiteY216" fmla="*/ 0 h 582384"/>
                  <a:gd name="connsiteX217" fmla="*/ 3864292 w 3888921"/>
                  <a:gd name="connsiteY217" fmla="*/ 0 h 582384"/>
                  <a:gd name="connsiteX218" fmla="*/ 3872709 w 3888921"/>
                  <a:gd name="connsiteY218" fmla="*/ 0 h 582384"/>
                  <a:gd name="connsiteX219" fmla="*/ 3888402 w 3888921"/>
                  <a:gd name="connsiteY219" fmla="*/ 0 h 582384"/>
                  <a:gd name="connsiteX220" fmla="*/ 3888921 w 3888921"/>
                  <a:gd name="connsiteY220" fmla="*/ 0 h 582384"/>
                  <a:gd name="connsiteX221" fmla="*/ 3743325 w 3888921"/>
                  <a:gd name="connsiteY221" fmla="*/ 582384 h 582384"/>
                  <a:gd name="connsiteX222" fmla="*/ 3742806 w 3888921"/>
                  <a:gd name="connsiteY222" fmla="*/ 582384 h 582384"/>
                  <a:gd name="connsiteX223" fmla="*/ 3727113 w 3888921"/>
                  <a:gd name="connsiteY223" fmla="*/ 582384 h 582384"/>
                  <a:gd name="connsiteX224" fmla="*/ 3718696 w 3888921"/>
                  <a:gd name="connsiteY224" fmla="*/ 582384 h 582384"/>
                  <a:gd name="connsiteX225" fmla="*/ 3710895 w 3888921"/>
                  <a:gd name="connsiteY225" fmla="*/ 582384 h 582384"/>
                  <a:gd name="connsiteX226" fmla="*/ 3703777 w 3888921"/>
                  <a:gd name="connsiteY226" fmla="*/ 582384 h 582384"/>
                  <a:gd name="connsiteX227" fmla="*/ 3695976 w 3888921"/>
                  <a:gd name="connsiteY227" fmla="*/ 582384 h 582384"/>
                  <a:gd name="connsiteX228" fmla="*/ 3689241 w 3888921"/>
                  <a:gd name="connsiteY228" fmla="*/ 582384 h 582384"/>
                  <a:gd name="connsiteX229" fmla="*/ 3676005 w 3888921"/>
                  <a:gd name="connsiteY229" fmla="*/ 582384 h 582384"/>
                  <a:gd name="connsiteX230" fmla="*/ 3674322 w 3888921"/>
                  <a:gd name="connsiteY230" fmla="*/ 582384 h 582384"/>
                  <a:gd name="connsiteX231" fmla="*/ 3658629 w 3888921"/>
                  <a:gd name="connsiteY231" fmla="*/ 582384 h 582384"/>
                  <a:gd name="connsiteX232" fmla="*/ 3648318 w 3888921"/>
                  <a:gd name="connsiteY232" fmla="*/ 582384 h 582384"/>
                  <a:gd name="connsiteX233" fmla="*/ 3639901 w 3888921"/>
                  <a:gd name="connsiteY233" fmla="*/ 582384 h 582384"/>
                  <a:gd name="connsiteX234" fmla="*/ 3632100 w 3888921"/>
                  <a:gd name="connsiteY234" fmla="*/ 582384 h 582384"/>
                  <a:gd name="connsiteX235" fmla="*/ 3610446 w 3888921"/>
                  <a:gd name="connsiteY235" fmla="*/ 582384 h 582384"/>
                  <a:gd name="connsiteX236" fmla="*/ 3607521 w 3888921"/>
                  <a:gd name="connsiteY236" fmla="*/ 582384 h 582384"/>
                  <a:gd name="connsiteX237" fmla="*/ 3597210 w 3888921"/>
                  <a:gd name="connsiteY237" fmla="*/ 582384 h 582384"/>
                  <a:gd name="connsiteX238" fmla="*/ 3594753 w 3888921"/>
                  <a:gd name="connsiteY238" fmla="*/ 582384 h 582384"/>
                  <a:gd name="connsiteX239" fmla="*/ 3579834 w 3888921"/>
                  <a:gd name="connsiteY239" fmla="*/ 582384 h 582384"/>
                  <a:gd name="connsiteX240" fmla="*/ 3559863 w 3888921"/>
                  <a:gd name="connsiteY240" fmla="*/ 582384 h 582384"/>
                  <a:gd name="connsiteX241" fmla="*/ 3543645 w 3888921"/>
                  <a:gd name="connsiteY241" fmla="*/ 582384 h 582384"/>
                  <a:gd name="connsiteX242" fmla="*/ 3528726 w 3888921"/>
                  <a:gd name="connsiteY242" fmla="*/ 582384 h 582384"/>
                  <a:gd name="connsiteX243" fmla="*/ 3515958 w 3888921"/>
                  <a:gd name="connsiteY243" fmla="*/ 582384 h 582384"/>
                  <a:gd name="connsiteX244" fmla="*/ 3499120 w 3888921"/>
                  <a:gd name="connsiteY244" fmla="*/ 582384 h 582384"/>
                  <a:gd name="connsiteX245" fmla="*/ 3491379 w 3888921"/>
                  <a:gd name="connsiteY245" fmla="*/ 582384 h 582384"/>
                  <a:gd name="connsiteX246" fmla="*/ 3481068 w 3888921"/>
                  <a:gd name="connsiteY246" fmla="*/ 582384 h 582384"/>
                  <a:gd name="connsiteX247" fmla="*/ 3464850 w 3888921"/>
                  <a:gd name="connsiteY247" fmla="*/ 582384 h 582384"/>
                  <a:gd name="connsiteX248" fmla="*/ 3430636 w 3888921"/>
                  <a:gd name="connsiteY248" fmla="*/ 582384 h 582384"/>
                  <a:gd name="connsiteX249" fmla="*/ 3427503 w 3888921"/>
                  <a:gd name="connsiteY249" fmla="*/ 582384 h 582384"/>
                  <a:gd name="connsiteX250" fmla="*/ 3420325 w 3888921"/>
                  <a:gd name="connsiteY250" fmla="*/ 582384 h 582384"/>
                  <a:gd name="connsiteX251" fmla="*/ 3412584 w 3888921"/>
                  <a:gd name="connsiteY251" fmla="*/ 582384 h 582384"/>
                  <a:gd name="connsiteX252" fmla="*/ 3382978 w 3888921"/>
                  <a:gd name="connsiteY252" fmla="*/ 582384 h 582384"/>
                  <a:gd name="connsiteX253" fmla="*/ 3366760 w 3888921"/>
                  <a:gd name="connsiteY253" fmla="*/ 582384 h 582384"/>
                  <a:gd name="connsiteX254" fmla="*/ 3351842 w 3888921"/>
                  <a:gd name="connsiteY254" fmla="*/ 582384 h 582384"/>
                  <a:gd name="connsiteX255" fmla="*/ 3348708 w 3888921"/>
                  <a:gd name="connsiteY255" fmla="*/ 582384 h 582384"/>
                  <a:gd name="connsiteX256" fmla="*/ 3331870 w 3888921"/>
                  <a:gd name="connsiteY256" fmla="*/ 582384 h 582384"/>
                  <a:gd name="connsiteX257" fmla="*/ 3314495 w 3888921"/>
                  <a:gd name="connsiteY257" fmla="*/ 582384 h 582384"/>
                  <a:gd name="connsiteX258" fmla="*/ 3304184 w 3888921"/>
                  <a:gd name="connsiteY258" fmla="*/ 582384 h 582384"/>
                  <a:gd name="connsiteX259" fmla="*/ 3287966 w 3888921"/>
                  <a:gd name="connsiteY259" fmla="*/ 582384 h 582384"/>
                  <a:gd name="connsiteX260" fmla="*/ 3263386 w 3888921"/>
                  <a:gd name="connsiteY260" fmla="*/ 582384 h 582384"/>
                  <a:gd name="connsiteX261" fmla="*/ 3253075 w 3888921"/>
                  <a:gd name="connsiteY261" fmla="*/ 582384 h 582384"/>
                  <a:gd name="connsiteX262" fmla="*/ 3250618 w 3888921"/>
                  <a:gd name="connsiteY262" fmla="*/ 582384 h 582384"/>
                  <a:gd name="connsiteX263" fmla="*/ 3237383 w 3888921"/>
                  <a:gd name="connsiteY263" fmla="*/ 582384 h 582384"/>
                  <a:gd name="connsiteX264" fmla="*/ 3235700 w 3888921"/>
                  <a:gd name="connsiteY264" fmla="*/ 582384 h 582384"/>
                  <a:gd name="connsiteX265" fmla="*/ 3215728 w 3888921"/>
                  <a:gd name="connsiteY265" fmla="*/ 582384 h 582384"/>
                  <a:gd name="connsiteX266" fmla="*/ 3207927 w 3888921"/>
                  <a:gd name="connsiteY266" fmla="*/ 582384 h 582384"/>
                  <a:gd name="connsiteX267" fmla="*/ 3199510 w 3888921"/>
                  <a:gd name="connsiteY267" fmla="*/ 582384 h 582384"/>
                  <a:gd name="connsiteX268" fmla="*/ 3184592 w 3888921"/>
                  <a:gd name="connsiteY268" fmla="*/ 582384 h 582384"/>
                  <a:gd name="connsiteX269" fmla="*/ 3171824 w 3888921"/>
                  <a:gd name="connsiteY269" fmla="*/ 582384 h 582384"/>
                  <a:gd name="connsiteX270" fmla="*/ 3168898 w 3888921"/>
                  <a:gd name="connsiteY270" fmla="*/ 582384 h 582384"/>
                  <a:gd name="connsiteX271" fmla="*/ 3158588 w 3888921"/>
                  <a:gd name="connsiteY271" fmla="*/ 582384 h 582384"/>
                  <a:gd name="connsiteX272" fmla="*/ 3147244 w 3888921"/>
                  <a:gd name="connsiteY272" fmla="*/ 582384 h 582384"/>
                  <a:gd name="connsiteX273" fmla="*/ 3139443 w 3888921"/>
                  <a:gd name="connsiteY273" fmla="*/ 582384 h 582384"/>
                  <a:gd name="connsiteX274" fmla="*/ 3136934 w 3888921"/>
                  <a:gd name="connsiteY274" fmla="*/ 582384 h 582384"/>
                  <a:gd name="connsiteX275" fmla="*/ 3129132 w 3888921"/>
                  <a:gd name="connsiteY275" fmla="*/ 582384 h 582384"/>
                  <a:gd name="connsiteX276" fmla="*/ 3120716 w 3888921"/>
                  <a:gd name="connsiteY276" fmla="*/ 582384 h 582384"/>
                  <a:gd name="connsiteX277" fmla="*/ 3105023 w 3888921"/>
                  <a:gd name="connsiteY277" fmla="*/ 582384 h 582384"/>
                  <a:gd name="connsiteX278" fmla="*/ 3091785 w 3888921"/>
                  <a:gd name="connsiteY278" fmla="*/ 582384 h 582384"/>
                  <a:gd name="connsiteX279" fmla="*/ 3090104 w 3888921"/>
                  <a:gd name="connsiteY279" fmla="*/ 582384 h 582384"/>
                  <a:gd name="connsiteX280" fmla="*/ 3083368 w 3888921"/>
                  <a:gd name="connsiteY280" fmla="*/ 582384 h 582384"/>
                  <a:gd name="connsiteX281" fmla="*/ 3075567 w 3888921"/>
                  <a:gd name="connsiteY281" fmla="*/ 582384 h 582384"/>
                  <a:gd name="connsiteX282" fmla="*/ 3070132 w 3888921"/>
                  <a:gd name="connsiteY282" fmla="*/ 582384 h 582384"/>
                  <a:gd name="connsiteX283" fmla="*/ 3068450 w 3888921"/>
                  <a:gd name="connsiteY283" fmla="*/ 582384 h 582384"/>
                  <a:gd name="connsiteX284" fmla="*/ 3060648 w 3888921"/>
                  <a:gd name="connsiteY284" fmla="*/ 582384 h 582384"/>
                  <a:gd name="connsiteX285" fmla="*/ 3040677 w 3888921"/>
                  <a:gd name="connsiteY285" fmla="*/ 582384 h 582384"/>
                  <a:gd name="connsiteX286" fmla="*/ 3026228 w 3888921"/>
                  <a:gd name="connsiteY286" fmla="*/ 582384 h 582384"/>
                  <a:gd name="connsiteX287" fmla="*/ 3023301 w 3888921"/>
                  <a:gd name="connsiteY287" fmla="*/ 582384 h 582384"/>
                  <a:gd name="connsiteX288" fmla="*/ 3012990 w 3888921"/>
                  <a:gd name="connsiteY288" fmla="*/ 582384 h 582384"/>
                  <a:gd name="connsiteX289" fmla="*/ 3004574 w 3888921"/>
                  <a:gd name="connsiteY289" fmla="*/ 582384 h 582384"/>
                  <a:gd name="connsiteX290" fmla="*/ 3001648 w 3888921"/>
                  <a:gd name="connsiteY290" fmla="*/ 582384 h 582384"/>
                  <a:gd name="connsiteX291" fmla="*/ 2996772 w 3888921"/>
                  <a:gd name="connsiteY291" fmla="*/ 582384 h 582384"/>
                  <a:gd name="connsiteX292" fmla="*/ 2991338 w 3888921"/>
                  <a:gd name="connsiteY292" fmla="*/ 582384 h 582384"/>
                  <a:gd name="connsiteX293" fmla="*/ 2972193 w 3888921"/>
                  <a:gd name="connsiteY293" fmla="*/ 582384 h 582384"/>
                  <a:gd name="connsiteX294" fmla="*/ 2961882 w 3888921"/>
                  <a:gd name="connsiteY294" fmla="*/ 582384 h 582384"/>
                  <a:gd name="connsiteX295" fmla="*/ 2959425 w 3888921"/>
                  <a:gd name="connsiteY295" fmla="*/ 582384 h 582384"/>
                  <a:gd name="connsiteX296" fmla="*/ 2946189 w 3888921"/>
                  <a:gd name="connsiteY296" fmla="*/ 582384 h 582384"/>
                  <a:gd name="connsiteX297" fmla="*/ 2944506 w 3888921"/>
                  <a:gd name="connsiteY297" fmla="*/ 582384 h 582384"/>
                  <a:gd name="connsiteX298" fmla="*/ 2937772 w 3888921"/>
                  <a:gd name="connsiteY298" fmla="*/ 582384 h 582384"/>
                  <a:gd name="connsiteX299" fmla="*/ 2924535 w 3888921"/>
                  <a:gd name="connsiteY299" fmla="*/ 582384 h 582384"/>
                  <a:gd name="connsiteX300" fmla="*/ 2922853 w 3888921"/>
                  <a:gd name="connsiteY300" fmla="*/ 582384 h 582384"/>
                  <a:gd name="connsiteX301" fmla="*/ 2908317 w 3888921"/>
                  <a:gd name="connsiteY301" fmla="*/ 582384 h 582384"/>
                  <a:gd name="connsiteX302" fmla="*/ 2893398 w 3888921"/>
                  <a:gd name="connsiteY302" fmla="*/ 582384 h 582384"/>
                  <a:gd name="connsiteX303" fmla="*/ 2880630 w 3888921"/>
                  <a:gd name="connsiteY303" fmla="*/ 582384 h 582384"/>
                  <a:gd name="connsiteX304" fmla="*/ 2877705 w 3888921"/>
                  <a:gd name="connsiteY304" fmla="*/ 582384 h 582384"/>
                  <a:gd name="connsiteX305" fmla="*/ 2867394 w 3888921"/>
                  <a:gd name="connsiteY305" fmla="*/ 582384 h 582384"/>
                  <a:gd name="connsiteX306" fmla="*/ 2858977 w 3888921"/>
                  <a:gd name="connsiteY306" fmla="*/ 582384 h 582384"/>
                  <a:gd name="connsiteX307" fmla="*/ 2856051 w 3888921"/>
                  <a:gd name="connsiteY307" fmla="*/ 582384 h 582384"/>
                  <a:gd name="connsiteX308" fmla="*/ 2845740 w 3888921"/>
                  <a:gd name="connsiteY308" fmla="*/ 582384 h 582384"/>
                  <a:gd name="connsiteX309" fmla="*/ 2829522 w 3888921"/>
                  <a:gd name="connsiteY309" fmla="*/ 582384 h 582384"/>
                  <a:gd name="connsiteX310" fmla="*/ 2813829 w 3888921"/>
                  <a:gd name="connsiteY310" fmla="*/ 582384 h 582384"/>
                  <a:gd name="connsiteX311" fmla="*/ 2798910 w 3888921"/>
                  <a:gd name="connsiteY311" fmla="*/ 582384 h 582384"/>
                  <a:gd name="connsiteX312" fmla="*/ 2792175 w 3888921"/>
                  <a:gd name="connsiteY312" fmla="*/ 582384 h 582384"/>
                  <a:gd name="connsiteX313" fmla="*/ 2778939 w 3888921"/>
                  <a:gd name="connsiteY313" fmla="*/ 582384 h 582384"/>
                  <a:gd name="connsiteX314" fmla="*/ 2777256 w 3888921"/>
                  <a:gd name="connsiteY314" fmla="*/ 582384 h 582384"/>
                  <a:gd name="connsiteX315" fmla="*/ 2735034 w 3888921"/>
                  <a:gd name="connsiteY315" fmla="*/ 582384 h 582384"/>
                  <a:gd name="connsiteX316" fmla="*/ 2713380 w 3888921"/>
                  <a:gd name="connsiteY316" fmla="*/ 582384 h 582384"/>
                  <a:gd name="connsiteX317" fmla="*/ 2710455 w 3888921"/>
                  <a:gd name="connsiteY317" fmla="*/ 582384 h 582384"/>
                  <a:gd name="connsiteX318" fmla="*/ 2700144 w 3888921"/>
                  <a:gd name="connsiteY318" fmla="*/ 582384 h 582384"/>
                  <a:gd name="connsiteX319" fmla="*/ 2646579 w 3888921"/>
                  <a:gd name="connsiteY319" fmla="*/ 582384 h 582384"/>
                  <a:gd name="connsiteX320" fmla="*/ 2631660 w 3888921"/>
                  <a:gd name="connsiteY320" fmla="*/ 582384 h 582384"/>
                  <a:gd name="connsiteX321" fmla="*/ 2602055 w 3888921"/>
                  <a:gd name="connsiteY321" fmla="*/ 582384 h 582384"/>
                  <a:gd name="connsiteX322" fmla="*/ 2567784 w 3888921"/>
                  <a:gd name="connsiteY322" fmla="*/ 582384 h 582384"/>
                  <a:gd name="connsiteX323" fmla="*/ 2533571 w 3888921"/>
                  <a:gd name="connsiteY323" fmla="*/ 582384 h 582384"/>
                  <a:gd name="connsiteX324" fmla="*/ 2523260 w 3888921"/>
                  <a:gd name="connsiteY324" fmla="*/ 582384 h 582384"/>
                  <a:gd name="connsiteX325" fmla="*/ 2469695 w 3888921"/>
                  <a:gd name="connsiteY325" fmla="*/ 582384 h 582384"/>
                  <a:gd name="connsiteX326" fmla="*/ 2454776 w 3888921"/>
                  <a:gd name="connsiteY326" fmla="*/ 582384 h 582384"/>
                  <a:gd name="connsiteX327" fmla="*/ 2434804 w 3888921"/>
                  <a:gd name="connsiteY327" fmla="*/ 582384 h 582384"/>
                  <a:gd name="connsiteX328" fmla="*/ 2390900 w 3888921"/>
                  <a:gd name="connsiteY328" fmla="*/ 582384 h 582384"/>
                  <a:gd name="connsiteX329" fmla="*/ 2366320 w 3888921"/>
                  <a:gd name="connsiteY329" fmla="*/ 582384 h 582384"/>
                  <a:gd name="connsiteX330" fmla="*/ 2356010 w 3888921"/>
                  <a:gd name="connsiteY330" fmla="*/ 582384 h 582384"/>
                  <a:gd name="connsiteX331" fmla="*/ 2310861 w 3888921"/>
                  <a:gd name="connsiteY331" fmla="*/ 582384 h 582384"/>
                  <a:gd name="connsiteX332" fmla="*/ 2302444 w 3888921"/>
                  <a:gd name="connsiteY332" fmla="*/ 582384 h 582384"/>
                  <a:gd name="connsiteX333" fmla="*/ 2287526 w 3888921"/>
                  <a:gd name="connsiteY333" fmla="*/ 582384 h 582384"/>
                  <a:gd name="connsiteX334" fmla="*/ 2242377 w 3888921"/>
                  <a:gd name="connsiteY334" fmla="*/ 582384 h 582384"/>
                  <a:gd name="connsiteX335" fmla="*/ 2232066 w 3888921"/>
                  <a:gd name="connsiteY335" fmla="*/ 582384 h 582384"/>
                  <a:gd name="connsiteX336" fmla="*/ 2223650 w 3888921"/>
                  <a:gd name="connsiteY336" fmla="*/ 582384 h 582384"/>
                  <a:gd name="connsiteX337" fmla="*/ 2201992 w 3888921"/>
                  <a:gd name="connsiteY337" fmla="*/ 582384 h 582384"/>
                  <a:gd name="connsiteX338" fmla="*/ 2178501 w 3888921"/>
                  <a:gd name="connsiteY338" fmla="*/ 582384 h 582384"/>
                  <a:gd name="connsiteX339" fmla="*/ 2163583 w 3888921"/>
                  <a:gd name="connsiteY339" fmla="*/ 582384 h 582384"/>
                  <a:gd name="connsiteX340" fmla="*/ 2143611 w 3888921"/>
                  <a:gd name="connsiteY340" fmla="*/ 582384 h 582384"/>
                  <a:gd name="connsiteX341" fmla="*/ 2133509 w 3888921"/>
                  <a:gd name="connsiteY341" fmla="*/ 582384 h 582384"/>
                  <a:gd name="connsiteX342" fmla="*/ 2123198 w 3888921"/>
                  <a:gd name="connsiteY342" fmla="*/ 582384 h 582384"/>
                  <a:gd name="connsiteX343" fmla="*/ 2099706 w 3888921"/>
                  <a:gd name="connsiteY343" fmla="*/ 582384 h 582384"/>
                  <a:gd name="connsiteX344" fmla="*/ 2075127 w 3888921"/>
                  <a:gd name="connsiteY344" fmla="*/ 582384 h 582384"/>
                  <a:gd name="connsiteX345" fmla="*/ 2069633 w 3888921"/>
                  <a:gd name="connsiteY345" fmla="*/ 582384 h 582384"/>
                  <a:gd name="connsiteX346" fmla="*/ 2064816 w 3888921"/>
                  <a:gd name="connsiteY346" fmla="*/ 582384 h 582384"/>
                  <a:gd name="connsiteX347" fmla="*/ 2054714 w 3888921"/>
                  <a:gd name="connsiteY347" fmla="*/ 582384 h 582384"/>
                  <a:gd name="connsiteX348" fmla="*/ 2034742 w 3888921"/>
                  <a:gd name="connsiteY348" fmla="*/ 582384 h 582384"/>
                  <a:gd name="connsiteX349" fmla="*/ 2011251 w 3888921"/>
                  <a:gd name="connsiteY349" fmla="*/ 582384 h 582384"/>
                  <a:gd name="connsiteX350" fmla="*/ 1996332 w 3888921"/>
                  <a:gd name="connsiteY350" fmla="*/ 582384 h 582384"/>
                  <a:gd name="connsiteX351" fmla="*/ 1990838 w 3888921"/>
                  <a:gd name="connsiteY351" fmla="*/ 582384 h 582384"/>
                  <a:gd name="connsiteX352" fmla="*/ 1966258 w 3888921"/>
                  <a:gd name="connsiteY352" fmla="*/ 582384 h 582384"/>
                  <a:gd name="connsiteX353" fmla="*/ 1955948 w 3888921"/>
                  <a:gd name="connsiteY353" fmla="*/ 582384 h 582384"/>
                  <a:gd name="connsiteX354" fmla="*/ 1932456 w 3888921"/>
                  <a:gd name="connsiteY354" fmla="*/ 582384 h 582384"/>
                  <a:gd name="connsiteX355" fmla="*/ 1910799 w 3888921"/>
                  <a:gd name="connsiteY355" fmla="*/ 582384 h 582384"/>
                  <a:gd name="connsiteX356" fmla="*/ 1902382 w 3888921"/>
                  <a:gd name="connsiteY356" fmla="*/ 582384 h 582384"/>
                  <a:gd name="connsiteX357" fmla="*/ 1887464 w 3888921"/>
                  <a:gd name="connsiteY357" fmla="*/ 582384 h 582384"/>
                  <a:gd name="connsiteX358" fmla="*/ 1842315 w 3888921"/>
                  <a:gd name="connsiteY358" fmla="*/ 582384 h 582384"/>
                  <a:gd name="connsiteX359" fmla="*/ 1832004 w 3888921"/>
                  <a:gd name="connsiteY359" fmla="*/ 582384 h 582384"/>
                  <a:gd name="connsiteX360" fmla="*/ 1823588 w 3888921"/>
                  <a:gd name="connsiteY360" fmla="*/ 582384 h 582384"/>
                  <a:gd name="connsiteX361" fmla="*/ 1778439 w 3888921"/>
                  <a:gd name="connsiteY361" fmla="*/ 582384 h 582384"/>
                  <a:gd name="connsiteX362" fmla="*/ 1763520 w 3888921"/>
                  <a:gd name="connsiteY362" fmla="*/ 582384 h 582384"/>
                  <a:gd name="connsiteX363" fmla="*/ 1743549 w 3888921"/>
                  <a:gd name="connsiteY363" fmla="*/ 582384 h 582384"/>
                  <a:gd name="connsiteX364" fmla="*/ 1699644 w 3888921"/>
                  <a:gd name="connsiteY364" fmla="*/ 582384 h 582384"/>
                  <a:gd name="connsiteX365" fmla="*/ 1675065 w 3888921"/>
                  <a:gd name="connsiteY365" fmla="*/ 582384 h 582384"/>
                  <a:gd name="connsiteX366" fmla="*/ 1664754 w 3888921"/>
                  <a:gd name="connsiteY366" fmla="*/ 582384 h 582384"/>
                  <a:gd name="connsiteX367" fmla="*/ 1611189 w 3888921"/>
                  <a:gd name="connsiteY367" fmla="*/ 582384 h 582384"/>
                  <a:gd name="connsiteX368" fmla="*/ 1596270 w 3888921"/>
                  <a:gd name="connsiteY368" fmla="*/ 582384 h 582384"/>
                  <a:gd name="connsiteX369" fmla="*/ 1566665 w 3888921"/>
                  <a:gd name="connsiteY369" fmla="*/ 582384 h 582384"/>
                  <a:gd name="connsiteX370" fmla="*/ 1532394 w 3888921"/>
                  <a:gd name="connsiteY370" fmla="*/ 582384 h 582384"/>
                  <a:gd name="connsiteX371" fmla="*/ 1498181 w 3888921"/>
                  <a:gd name="connsiteY371" fmla="*/ 582384 h 582384"/>
                  <a:gd name="connsiteX372" fmla="*/ 1487870 w 3888921"/>
                  <a:gd name="connsiteY372" fmla="*/ 582384 h 582384"/>
                  <a:gd name="connsiteX373" fmla="*/ 1434304 w 3888921"/>
                  <a:gd name="connsiteY373" fmla="*/ 582384 h 582384"/>
                  <a:gd name="connsiteX374" fmla="*/ 1419386 w 3888921"/>
                  <a:gd name="connsiteY374" fmla="*/ 582384 h 582384"/>
                  <a:gd name="connsiteX375" fmla="*/ 1399414 w 3888921"/>
                  <a:gd name="connsiteY375" fmla="*/ 582384 h 582384"/>
                  <a:gd name="connsiteX376" fmla="*/ 1355510 w 3888921"/>
                  <a:gd name="connsiteY376" fmla="*/ 582384 h 582384"/>
                  <a:gd name="connsiteX377" fmla="*/ 1330930 w 3888921"/>
                  <a:gd name="connsiteY377" fmla="*/ 582384 h 582384"/>
                  <a:gd name="connsiteX378" fmla="*/ 1320620 w 3888921"/>
                  <a:gd name="connsiteY378" fmla="*/ 582384 h 582384"/>
                  <a:gd name="connsiteX379" fmla="*/ 1304927 w 3888921"/>
                  <a:gd name="connsiteY379" fmla="*/ 582384 h 582384"/>
                  <a:gd name="connsiteX380" fmla="*/ 1275471 w 3888921"/>
                  <a:gd name="connsiteY380" fmla="*/ 582384 h 582384"/>
                  <a:gd name="connsiteX381" fmla="*/ 1267054 w 3888921"/>
                  <a:gd name="connsiteY381" fmla="*/ 582384 h 582384"/>
                  <a:gd name="connsiteX382" fmla="*/ 1252135 w 3888921"/>
                  <a:gd name="connsiteY382" fmla="*/ 582384 h 582384"/>
                  <a:gd name="connsiteX383" fmla="*/ 1236443 w 3888921"/>
                  <a:gd name="connsiteY383" fmla="*/ 582384 h 582384"/>
                  <a:gd name="connsiteX384" fmla="*/ 1226132 w 3888921"/>
                  <a:gd name="connsiteY384" fmla="*/ 582384 h 582384"/>
                  <a:gd name="connsiteX385" fmla="*/ 1206987 w 3888921"/>
                  <a:gd name="connsiteY385" fmla="*/ 582384 h 582384"/>
                  <a:gd name="connsiteX386" fmla="*/ 1196676 w 3888921"/>
                  <a:gd name="connsiteY386" fmla="*/ 582384 h 582384"/>
                  <a:gd name="connsiteX387" fmla="*/ 1188259 w 3888921"/>
                  <a:gd name="connsiteY387" fmla="*/ 582384 h 582384"/>
                  <a:gd name="connsiteX388" fmla="*/ 1172567 w 3888921"/>
                  <a:gd name="connsiteY388" fmla="*/ 582384 h 582384"/>
                  <a:gd name="connsiteX389" fmla="*/ 1157648 w 3888921"/>
                  <a:gd name="connsiteY389" fmla="*/ 582384 h 582384"/>
                  <a:gd name="connsiteX390" fmla="*/ 1143111 w 3888921"/>
                  <a:gd name="connsiteY390" fmla="*/ 582384 h 582384"/>
                  <a:gd name="connsiteX391" fmla="*/ 1137676 w 3888921"/>
                  <a:gd name="connsiteY391" fmla="*/ 582384 h 582384"/>
                  <a:gd name="connsiteX392" fmla="*/ 1128192 w 3888921"/>
                  <a:gd name="connsiteY392" fmla="*/ 582384 h 582384"/>
                  <a:gd name="connsiteX393" fmla="*/ 1108221 w 3888921"/>
                  <a:gd name="connsiteY393" fmla="*/ 582384 h 582384"/>
                  <a:gd name="connsiteX394" fmla="*/ 1093772 w 3888921"/>
                  <a:gd name="connsiteY394" fmla="*/ 582384 h 582384"/>
                  <a:gd name="connsiteX395" fmla="*/ 1069192 w 3888921"/>
                  <a:gd name="connsiteY395" fmla="*/ 582384 h 582384"/>
                  <a:gd name="connsiteX396" fmla="*/ 1064316 w 3888921"/>
                  <a:gd name="connsiteY396" fmla="*/ 582384 h 582384"/>
                  <a:gd name="connsiteX397" fmla="*/ 1058882 w 3888921"/>
                  <a:gd name="connsiteY397" fmla="*/ 582384 h 582384"/>
                  <a:gd name="connsiteX398" fmla="*/ 1039737 w 3888921"/>
                  <a:gd name="connsiteY398" fmla="*/ 582384 h 582384"/>
                  <a:gd name="connsiteX399" fmla="*/ 1029426 w 3888921"/>
                  <a:gd name="connsiteY399" fmla="*/ 582384 h 582384"/>
                  <a:gd name="connsiteX400" fmla="*/ 1013733 w 3888921"/>
                  <a:gd name="connsiteY400" fmla="*/ 582384 h 582384"/>
                  <a:gd name="connsiteX401" fmla="*/ 1005316 w 3888921"/>
                  <a:gd name="connsiteY401" fmla="*/ 582384 h 582384"/>
                  <a:gd name="connsiteX402" fmla="*/ 990398 w 3888921"/>
                  <a:gd name="connsiteY402" fmla="*/ 582384 h 582384"/>
                  <a:gd name="connsiteX403" fmla="*/ 975861 w 3888921"/>
                  <a:gd name="connsiteY403" fmla="*/ 582384 h 582384"/>
                  <a:gd name="connsiteX404" fmla="*/ 960942 w 3888921"/>
                  <a:gd name="connsiteY404" fmla="*/ 582384 h 582384"/>
                  <a:gd name="connsiteX405" fmla="*/ 945249 w 3888921"/>
                  <a:gd name="connsiteY405" fmla="*/ 582384 h 582384"/>
                  <a:gd name="connsiteX406" fmla="*/ 934938 w 3888921"/>
                  <a:gd name="connsiteY406" fmla="*/ 582384 h 582384"/>
                  <a:gd name="connsiteX407" fmla="*/ 926522 w 3888921"/>
                  <a:gd name="connsiteY407" fmla="*/ 582384 h 582384"/>
                  <a:gd name="connsiteX408" fmla="*/ 897066 w 3888921"/>
                  <a:gd name="connsiteY408" fmla="*/ 582384 h 582384"/>
                  <a:gd name="connsiteX409" fmla="*/ 881373 w 3888921"/>
                  <a:gd name="connsiteY409" fmla="*/ 582384 h 582384"/>
                  <a:gd name="connsiteX410" fmla="*/ 866455 w 3888921"/>
                  <a:gd name="connsiteY410" fmla="*/ 582384 h 582384"/>
                  <a:gd name="connsiteX411" fmla="*/ 846483 w 3888921"/>
                  <a:gd name="connsiteY411" fmla="*/ 582384 h 582384"/>
                  <a:gd name="connsiteX412" fmla="*/ 802579 w 3888921"/>
                  <a:gd name="connsiteY412" fmla="*/ 582384 h 582384"/>
                  <a:gd name="connsiteX413" fmla="*/ 777999 w 3888921"/>
                  <a:gd name="connsiteY413" fmla="*/ 582384 h 582384"/>
                  <a:gd name="connsiteX414" fmla="*/ 767688 w 3888921"/>
                  <a:gd name="connsiteY414" fmla="*/ 582384 h 582384"/>
                  <a:gd name="connsiteX415" fmla="*/ 714123 w 3888921"/>
                  <a:gd name="connsiteY415" fmla="*/ 582384 h 582384"/>
                  <a:gd name="connsiteX416" fmla="*/ 699204 w 3888921"/>
                  <a:gd name="connsiteY416" fmla="*/ 582384 h 582384"/>
                  <a:gd name="connsiteX417" fmla="*/ 669599 w 3888921"/>
                  <a:gd name="connsiteY417" fmla="*/ 582384 h 582384"/>
                  <a:gd name="connsiteX418" fmla="*/ 635328 w 3888921"/>
                  <a:gd name="connsiteY418" fmla="*/ 582384 h 582384"/>
                  <a:gd name="connsiteX419" fmla="*/ 601115 w 3888921"/>
                  <a:gd name="connsiteY419" fmla="*/ 582384 h 582384"/>
                  <a:gd name="connsiteX420" fmla="*/ 590804 w 3888921"/>
                  <a:gd name="connsiteY420" fmla="*/ 582384 h 582384"/>
                  <a:gd name="connsiteX421" fmla="*/ 537239 w 3888921"/>
                  <a:gd name="connsiteY421" fmla="*/ 582384 h 582384"/>
                  <a:gd name="connsiteX422" fmla="*/ 522320 w 3888921"/>
                  <a:gd name="connsiteY422" fmla="*/ 582384 h 582384"/>
                  <a:gd name="connsiteX423" fmla="*/ 502348 w 3888921"/>
                  <a:gd name="connsiteY423" fmla="*/ 582384 h 582384"/>
                  <a:gd name="connsiteX424" fmla="*/ 458444 w 3888921"/>
                  <a:gd name="connsiteY424" fmla="*/ 582384 h 582384"/>
                  <a:gd name="connsiteX425" fmla="*/ 433864 w 3888921"/>
                  <a:gd name="connsiteY425" fmla="*/ 582384 h 582384"/>
                  <a:gd name="connsiteX426" fmla="*/ 423554 w 3888921"/>
                  <a:gd name="connsiteY426" fmla="*/ 582384 h 582384"/>
                  <a:gd name="connsiteX427" fmla="*/ 378405 w 3888921"/>
                  <a:gd name="connsiteY427" fmla="*/ 582384 h 582384"/>
                  <a:gd name="connsiteX428" fmla="*/ 369989 w 3888921"/>
                  <a:gd name="connsiteY428" fmla="*/ 582384 h 582384"/>
                  <a:gd name="connsiteX429" fmla="*/ 355070 w 3888921"/>
                  <a:gd name="connsiteY429" fmla="*/ 582384 h 582384"/>
                  <a:gd name="connsiteX430" fmla="*/ 309921 w 3888921"/>
                  <a:gd name="connsiteY430" fmla="*/ 582384 h 582384"/>
                  <a:gd name="connsiteX431" fmla="*/ 299611 w 3888921"/>
                  <a:gd name="connsiteY431" fmla="*/ 582384 h 582384"/>
                  <a:gd name="connsiteX432" fmla="*/ 291194 w 3888921"/>
                  <a:gd name="connsiteY432" fmla="*/ 582384 h 582384"/>
                  <a:gd name="connsiteX433" fmla="*/ 246045 w 3888921"/>
                  <a:gd name="connsiteY433" fmla="*/ 582384 h 582384"/>
                  <a:gd name="connsiteX434" fmla="*/ 231126 w 3888921"/>
                  <a:gd name="connsiteY434" fmla="*/ 582384 h 582384"/>
                  <a:gd name="connsiteX435" fmla="*/ 211155 w 3888921"/>
                  <a:gd name="connsiteY435" fmla="*/ 582384 h 582384"/>
                  <a:gd name="connsiteX436" fmla="*/ 167250 w 3888921"/>
                  <a:gd name="connsiteY436" fmla="*/ 582384 h 582384"/>
                  <a:gd name="connsiteX437" fmla="*/ 142671 w 3888921"/>
                  <a:gd name="connsiteY437" fmla="*/ 582384 h 582384"/>
                  <a:gd name="connsiteX438" fmla="*/ 132360 w 3888921"/>
                  <a:gd name="connsiteY438" fmla="*/ 582384 h 582384"/>
                  <a:gd name="connsiteX439" fmla="*/ 78795 w 3888921"/>
                  <a:gd name="connsiteY439" fmla="*/ 582384 h 582384"/>
                  <a:gd name="connsiteX440" fmla="*/ 63876 w 3888921"/>
                  <a:gd name="connsiteY440" fmla="*/ 582384 h 582384"/>
                  <a:gd name="connsiteX441" fmla="*/ 0 w 3888921"/>
                  <a:gd name="connsiteY441" fmla="*/ 582384 h 582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Lst>
                <a:rect l="l" t="t" r="r" b="b"/>
                <a:pathLst>
                  <a:path w="3888921" h="582384">
                    <a:moveTo>
                      <a:pt x="145596" y="0"/>
                    </a:moveTo>
                    <a:lnTo>
                      <a:pt x="209472" y="0"/>
                    </a:lnTo>
                    <a:lnTo>
                      <a:pt x="224391" y="0"/>
                    </a:lnTo>
                    <a:lnTo>
                      <a:pt x="277956" y="0"/>
                    </a:lnTo>
                    <a:lnTo>
                      <a:pt x="288267" y="0"/>
                    </a:lnTo>
                    <a:lnTo>
                      <a:pt x="312846" y="0"/>
                    </a:lnTo>
                    <a:lnTo>
                      <a:pt x="356751" y="0"/>
                    </a:lnTo>
                    <a:lnTo>
                      <a:pt x="376723" y="0"/>
                    </a:lnTo>
                    <a:lnTo>
                      <a:pt x="391641" y="0"/>
                    </a:lnTo>
                    <a:lnTo>
                      <a:pt x="436790" y="0"/>
                    </a:lnTo>
                    <a:lnTo>
                      <a:pt x="445206" y="0"/>
                    </a:lnTo>
                    <a:lnTo>
                      <a:pt x="455517" y="0"/>
                    </a:lnTo>
                    <a:lnTo>
                      <a:pt x="500666" y="0"/>
                    </a:lnTo>
                    <a:lnTo>
                      <a:pt x="515584" y="0"/>
                    </a:lnTo>
                    <a:lnTo>
                      <a:pt x="524001" y="0"/>
                    </a:lnTo>
                    <a:lnTo>
                      <a:pt x="569150" y="0"/>
                    </a:lnTo>
                    <a:lnTo>
                      <a:pt x="579460" y="0"/>
                    </a:lnTo>
                    <a:lnTo>
                      <a:pt x="604040" y="0"/>
                    </a:lnTo>
                    <a:lnTo>
                      <a:pt x="647944" y="0"/>
                    </a:lnTo>
                    <a:lnTo>
                      <a:pt x="667916" y="0"/>
                    </a:lnTo>
                    <a:lnTo>
                      <a:pt x="682835" y="0"/>
                    </a:lnTo>
                    <a:lnTo>
                      <a:pt x="736400" y="0"/>
                    </a:lnTo>
                    <a:lnTo>
                      <a:pt x="746711" y="0"/>
                    </a:lnTo>
                    <a:lnTo>
                      <a:pt x="780924" y="0"/>
                    </a:lnTo>
                    <a:lnTo>
                      <a:pt x="815195" y="0"/>
                    </a:lnTo>
                    <a:lnTo>
                      <a:pt x="844800" y="0"/>
                    </a:lnTo>
                    <a:lnTo>
                      <a:pt x="859719" y="0"/>
                    </a:lnTo>
                    <a:lnTo>
                      <a:pt x="913284" y="0"/>
                    </a:lnTo>
                    <a:lnTo>
                      <a:pt x="923595" y="0"/>
                    </a:lnTo>
                    <a:lnTo>
                      <a:pt x="948174" y="0"/>
                    </a:lnTo>
                    <a:lnTo>
                      <a:pt x="992079" y="0"/>
                    </a:lnTo>
                    <a:lnTo>
                      <a:pt x="1012050" y="0"/>
                    </a:lnTo>
                    <a:lnTo>
                      <a:pt x="1026969" y="0"/>
                    </a:lnTo>
                    <a:lnTo>
                      <a:pt x="1042662" y="0"/>
                    </a:lnTo>
                    <a:lnTo>
                      <a:pt x="1072118" y="0"/>
                    </a:lnTo>
                    <a:lnTo>
                      <a:pt x="1080534" y="0"/>
                    </a:lnTo>
                    <a:lnTo>
                      <a:pt x="1090845" y="0"/>
                    </a:lnTo>
                    <a:lnTo>
                      <a:pt x="1106538" y="0"/>
                    </a:lnTo>
                    <a:lnTo>
                      <a:pt x="1121457" y="0"/>
                    </a:lnTo>
                    <a:lnTo>
                      <a:pt x="1135994" y="0"/>
                    </a:lnTo>
                    <a:lnTo>
                      <a:pt x="1150912" y="0"/>
                    </a:lnTo>
                    <a:lnTo>
                      <a:pt x="1159329" y="0"/>
                    </a:lnTo>
                    <a:lnTo>
                      <a:pt x="1175022" y="0"/>
                    </a:lnTo>
                    <a:lnTo>
                      <a:pt x="1185333" y="0"/>
                    </a:lnTo>
                    <a:lnTo>
                      <a:pt x="1204478" y="0"/>
                    </a:lnTo>
                    <a:lnTo>
                      <a:pt x="1209912" y="0"/>
                    </a:lnTo>
                    <a:lnTo>
                      <a:pt x="1214789" y="0"/>
                    </a:lnTo>
                    <a:lnTo>
                      <a:pt x="1239368" y="0"/>
                    </a:lnTo>
                    <a:lnTo>
                      <a:pt x="1253817" y="0"/>
                    </a:lnTo>
                    <a:lnTo>
                      <a:pt x="1273788" y="0"/>
                    </a:lnTo>
                    <a:lnTo>
                      <a:pt x="1283272" y="0"/>
                    </a:lnTo>
                    <a:lnTo>
                      <a:pt x="1288707" y="0"/>
                    </a:lnTo>
                    <a:lnTo>
                      <a:pt x="1303244" y="0"/>
                    </a:lnTo>
                    <a:lnTo>
                      <a:pt x="1318163" y="0"/>
                    </a:lnTo>
                    <a:lnTo>
                      <a:pt x="1333856" y="0"/>
                    </a:lnTo>
                    <a:lnTo>
                      <a:pt x="1342272" y="0"/>
                    </a:lnTo>
                    <a:lnTo>
                      <a:pt x="1352583" y="0"/>
                    </a:lnTo>
                    <a:lnTo>
                      <a:pt x="1371728" y="0"/>
                    </a:lnTo>
                    <a:lnTo>
                      <a:pt x="1382039" y="0"/>
                    </a:lnTo>
                    <a:lnTo>
                      <a:pt x="1397732" y="0"/>
                    </a:lnTo>
                    <a:lnTo>
                      <a:pt x="1412650" y="0"/>
                    </a:lnTo>
                    <a:lnTo>
                      <a:pt x="1421067" y="0"/>
                    </a:lnTo>
                    <a:lnTo>
                      <a:pt x="1450523" y="0"/>
                    </a:lnTo>
                    <a:lnTo>
                      <a:pt x="1466215" y="0"/>
                    </a:lnTo>
                    <a:lnTo>
                      <a:pt x="1476526" y="0"/>
                    </a:lnTo>
                    <a:lnTo>
                      <a:pt x="1501106" y="0"/>
                    </a:lnTo>
                    <a:lnTo>
                      <a:pt x="1545010" y="0"/>
                    </a:lnTo>
                    <a:lnTo>
                      <a:pt x="1564982" y="0"/>
                    </a:lnTo>
                    <a:lnTo>
                      <a:pt x="1579901" y="0"/>
                    </a:lnTo>
                    <a:lnTo>
                      <a:pt x="1633466" y="0"/>
                    </a:lnTo>
                    <a:lnTo>
                      <a:pt x="1643777" y="0"/>
                    </a:lnTo>
                    <a:lnTo>
                      <a:pt x="1677990" y="0"/>
                    </a:lnTo>
                    <a:lnTo>
                      <a:pt x="1712261" y="0"/>
                    </a:lnTo>
                    <a:lnTo>
                      <a:pt x="1741866" y="0"/>
                    </a:lnTo>
                    <a:lnTo>
                      <a:pt x="1756785" y="0"/>
                    </a:lnTo>
                    <a:lnTo>
                      <a:pt x="1810350" y="0"/>
                    </a:lnTo>
                    <a:lnTo>
                      <a:pt x="1820661" y="0"/>
                    </a:lnTo>
                    <a:lnTo>
                      <a:pt x="1845240" y="0"/>
                    </a:lnTo>
                    <a:lnTo>
                      <a:pt x="1889145" y="0"/>
                    </a:lnTo>
                    <a:lnTo>
                      <a:pt x="1909116" y="0"/>
                    </a:lnTo>
                    <a:lnTo>
                      <a:pt x="1924035" y="0"/>
                    </a:lnTo>
                    <a:lnTo>
                      <a:pt x="1969183" y="0"/>
                    </a:lnTo>
                    <a:lnTo>
                      <a:pt x="1977600" y="0"/>
                    </a:lnTo>
                    <a:lnTo>
                      <a:pt x="1987911" y="0"/>
                    </a:lnTo>
                    <a:lnTo>
                      <a:pt x="2033059" y="0"/>
                    </a:lnTo>
                    <a:lnTo>
                      <a:pt x="2047978" y="0"/>
                    </a:lnTo>
                    <a:lnTo>
                      <a:pt x="2056395" y="0"/>
                    </a:lnTo>
                    <a:lnTo>
                      <a:pt x="2078052" y="0"/>
                    </a:lnTo>
                    <a:lnTo>
                      <a:pt x="2101544" y="0"/>
                    </a:lnTo>
                    <a:lnTo>
                      <a:pt x="2111854" y="0"/>
                    </a:lnTo>
                    <a:lnTo>
                      <a:pt x="2136434" y="0"/>
                    </a:lnTo>
                    <a:lnTo>
                      <a:pt x="2141928" y="0"/>
                    </a:lnTo>
                    <a:lnTo>
                      <a:pt x="2156847" y="0"/>
                    </a:lnTo>
                    <a:lnTo>
                      <a:pt x="2180338" y="0"/>
                    </a:lnTo>
                    <a:lnTo>
                      <a:pt x="2200310" y="0"/>
                    </a:lnTo>
                    <a:lnTo>
                      <a:pt x="2210412" y="0"/>
                    </a:lnTo>
                    <a:lnTo>
                      <a:pt x="2215228" y="0"/>
                    </a:lnTo>
                    <a:lnTo>
                      <a:pt x="2220723" y="0"/>
                    </a:lnTo>
                    <a:lnTo>
                      <a:pt x="2245302" y="0"/>
                    </a:lnTo>
                    <a:lnTo>
                      <a:pt x="2268794" y="0"/>
                    </a:lnTo>
                    <a:lnTo>
                      <a:pt x="2279104" y="0"/>
                    </a:lnTo>
                    <a:lnTo>
                      <a:pt x="2289207" y="0"/>
                    </a:lnTo>
                    <a:lnTo>
                      <a:pt x="2309179" y="0"/>
                    </a:lnTo>
                    <a:lnTo>
                      <a:pt x="2324097" y="0"/>
                    </a:lnTo>
                    <a:lnTo>
                      <a:pt x="2347589" y="0"/>
                    </a:lnTo>
                    <a:lnTo>
                      <a:pt x="2369246" y="0"/>
                    </a:lnTo>
                    <a:lnTo>
                      <a:pt x="2377662" y="0"/>
                    </a:lnTo>
                    <a:lnTo>
                      <a:pt x="2387973" y="0"/>
                    </a:lnTo>
                    <a:lnTo>
                      <a:pt x="2433122" y="0"/>
                    </a:lnTo>
                    <a:lnTo>
                      <a:pt x="2448040" y="0"/>
                    </a:lnTo>
                    <a:lnTo>
                      <a:pt x="2456457" y="0"/>
                    </a:lnTo>
                    <a:lnTo>
                      <a:pt x="2501605" y="0"/>
                    </a:lnTo>
                    <a:lnTo>
                      <a:pt x="2511917" y="0"/>
                    </a:lnTo>
                    <a:lnTo>
                      <a:pt x="2536496" y="0"/>
                    </a:lnTo>
                    <a:lnTo>
                      <a:pt x="2580400" y="0"/>
                    </a:lnTo>
                    <a:lnTo>
                      <a:pt x="2600372" y="0"/>
                    </a:lnTo>
                    <a:lnTo>
                      <a:pt x="2615291" y="0"/>
                    </a:lnTo>
                    <a:lnTo>
                      <a:pt x="2668856" y="0"/>
                    </a:lnTo>
                    <a:lnTo>
                      <a:pt x="2679167" y="0"/>
                    </a:lnTo>
                    <a:lnTo>
                      <a:pt x="2713380" y="0"/>
                    </a:lnTo>
                    <a:lnTo>
                      <a:pt x="2747650" y="0"/>
                    </a:lnTo>
                    <a:lnTo>
                      <a:pt x="2777256" y="0"/>
                    </a:lnTo>
                    <a:lnTo>
                      <a:pt x="2792175" y="0"/>
                    </a:lnTo>
                    <a:lnTo>
                      <a:pt x="2845740" y="0"/>
                    </a:lnTo>
                    <a:lnTo>
                      <a:pt x="2856051" y="0"/>
                    </a:lnTo>
                    <a:lnTo>
                      <a:pt x="2858976" y="0"/>
                    </a:lnTo>
                    <a:lnTo>
                      <a:pt x="2880630" y="0"/>
                    </a:lnTo>
                    <a:lnTo>
                      <a:pt x="2922852" y="0"/>
                    </a:lnTo>
                    <a:lnTo>
                      <a:pt x="2924535" y="0"/>
                    </a:lnTo>
                    <a:lnTo>
                      <a:pt x="2937771" y="0"/>
                    </a:lnTo>
                    <a:lnTo>
                      <a:pt x="2944506" y="0"/>
                    </a:lnTo>
                    <a:lnTo>
                      <a:pt x="2959425" y="0"/>
                    </a:lnTo>
                    <a:lnTo>
                      <a:pt x="2975118" y="0"/>
                    </a:lnTo>
                    <a:lnTo>
                      <a:pt x="2991336" y="0"/>
                    </a:lnTo>
                    <a:lnTo>
                      <a:pt x="3001647" y="0"/>
                    </a:lnTo>
                    <a:lnTo>
                      <a:pt x="3004574" y="0"/>
                    </a:lnTo>
                    <a:lnTo>
                      <a:pt x="3012990" y="0"/>
                    </a:lnTo>
                    <a:lnTo>
                      <a:pt x="3023301" y="0"/>
                    </a:lnTo>
                    <a:lnTo>
                      <a:pt x="3026226" y="0"/>
                    </a:lnTo>
                    <a:lnTo>
                      <a:pt x="3038994" y="0"/>
                    </a:lnTo>
                    <a:lnTo>
                      <a:pt x="3053913" y="0"/>
                    </a:lnTo>
                    <a:lnTo>
                      <a:pt x="3068450" y="0"/>
                    </a:lnTo>
                    <a:lnTo>
                      <a:pt x="3070131" y="0"/>
                    </a:lnTo>
                    <a:lnTo>
                      <a:pt x="3083368" y="0"/>
                    </a:lnTo>
                    <a:lnTo>
                      <a:pt x="3090102" y="0"/>
                    </a:lnTo>
                    <a:lnTo>
                      <a:pt x="3091785" y="0"/>
                    </a:lnTo>
                    <a:lnTo>
                      <a:pt x="3105021" y="0"/>
                    </a:lnTo>
                    <a:lnTo>
                      <a:pt x="3107478" y="0"/>
                    </a:lnTo>
                    <a:lnTo>
                      <a:pt x="3117789" y="0"/>
                    </a:lnTo>
                    <a:lnTo>
                      <a:pt x="3136934" y="0"/>
                    </a:lnTo>
                    <a:lnTo>
                      <a:pt x="3142368" y="0"/>
                    </a:lnTo>
                    <a:lnTo>
                      <a:pt x="3147244" y="0"/>
                    </a:lnTo>
                    <a:lnTo>
                      <a:pt x="3150170" y="0"/>
                    </a:lnTo>
                    <a:lnTo>
                      <a:pt x="3158586" y="0"/>
                    </a:lnTo>
                    <a:lnTo>
                      <a:pt x="3168897" y="0"/>
                    </a:lnTo>
                    <a:lnTo>
                      <a:pt x="3171824" y="0"/>
                    </a:lnTo>
                    <a:lnTo>
                      <a:pt x="3186273" y="0"/>
                    </a:lnTo>
                    <a:lnTo>
                      <a:pt x="3206244" y="0"/>
                    </a:lnTo>
                    <a:lnTo>
                      <a:pt x="3214046" y="0"/>
                    </a:lnTo>
                    <a:lnTo>
                      <a:pt x="3215728" y="0"/>
                    </a:lnTo>
                    <a:lnTo>
                      <a:pt x="3221163" y="0"/>
                    </a:lnTo>
                    <a:lnTo>
                      <a:pt x="3228964" y="0"/>
                    </a:lnTo>
                    <a:lnTo>
                      <a:pt x="3235700" y="0"/>
                    </a:lnTo>
                    <a:lnTo>
                      <a:pt x="3237381" y="0"/>
                    </a:lnTo>
                    <a:lnTo>
                      <a:pt x="3250618" y="0"/>
                    </a:lnTo>
                    <a:lnTo>
                      <a:pt x="3266311" y="0"/>
                    </a:lnTo>
                    <a:lnTo>
                      <a:pt x="3274728" y="0"/>
                    </a:lnTo>
                    <a:lnTo>
                      <a:pt x="3282529" y="0"/>
                    </a:lnTo>
                    <a:lnTo>
                      <a:pt x="3285039" y="0"/>
                    </a:lnTo>
                    <a:lnTo>
                      <a:pt x="3292840" y="0"/>
                    </a:lnTo>
                    <a:lnTo>
                      <a:pt x="3304184" y="0"/>
                    </a:lnTo>
                    <a:lnTo>
                      <a:pt x="3314495" y="0"/>
                    </a:lnTo>
                    <a:lnTo>
                      <a:pt x="3317420" y="0"/>
                    </a:lnTo>
                    <a:lnTo>
                      <a:pt x="3330188" y="0"/>
                    </a:lnTo>
                    <a:lnTo>
                      <a:pt x="3345106" y="0"/>
                    </a:lnTo>
                    <a:lnTo>
                      <a:pt x="3353523" y="0"/>
                    </a:lnTo>
                    <a:lnTo>
                      <a:pt x="3361324" y="0"/>
                    </a:lnTo>
                    <a:lnTo>
                      <a:pt x="3381296" y="0"/>
                    </a:lnTo>
                    <a:lnTo>
                      <a:pt x="3382978" y="0"/>
                    </a:lnTo>
                    <a:lnTo>
                      <a:pt x="3396214" y="0"/>
                    </a:lnTo>
                    <a:lnTo>
                      <a:pt x="3398671" y="0"/>
                    </a:lnTo>
                    <a:lnTo>
                      <a:pt x="3408982" y="0"/>
                    </a:lnTo>
                    <a:lnTo>
                      <a:pt x="3433561" y="0"/>
                    </a:lnTo>
                    <a:lnTo>
                      <a:pt x="3449780" y="0"/>
                    </a:lnTo>
                    <a:lnTo>
                      <a:pt x="3460090" y="0"/>
                    </a:lnTo>
                    <a:lnTo>
                      <a:pt x="3477466" y="0"/>
                    </a:lnTo>
                    <a:lnTo>
                      <a:pt x="3494304" y="0"/>
                    </a:lnTo>
                    <a:lnTo>
                      <a:pt x="3497437" y="0"/>
                    </a:lnTo>
                    <a:lnTo>
                      <a:pt x="3512356" y="0"/>
                    </a:lnTo>
                    <a:lnTo>
                      <a:pt x="3528574" y="0"/>
                    </a:lnTo>
                    <a:lnTo>
                      <a:pt x="3558180" y="0"/>
                    </a:lnTo>
                    <a:lnTo>
                      <a:pt x="3565921" y="0"/>
                    </a:lnTo>
                    <a:lnTo>
                      <a:pt x="3573099" y="0"/>
                    </a:lnTo>
                    <a:lnTo>
                      <a:pt x="3576232" y="0"/>
                    </a:lnTo>
                    <a:lnTo>
                      <a:pt x="3610446" y="0"/>
                    </a:lnTo>
                    <a:lnTo>
                      <a:pt x="3626664" y="0"/>
                    </a:lnTo>
                    <a:lnTo>
                      <a:pt x="3636975" y="0"/>
                    </a:lnTo>
                    <a:lnTo>
                      <a:pt x="3644716" y="0"/>
                    </a:lnTo>
                    <a:lnTo>
                      <a:pt x="3661554" y="0"/>
                    </a:lnTo>
                    <a:lnTo>
                      <a:pt x="3674322" y="0"/>
                    </a:lnTo>
                    <a:lnTo>
                      <a:pt x="3689241" y="0"/>
                    </a:lnTo>
                    <a:lnTo>
                      <a:pt x="3705459" y="0"/>
                    </a:lnTo>
                    <a:lnTo>
                      <a:pt x="3725430" y="0"/>
                    </a:lnTo>
                    <a:lnTo>
                      <a:pt x="3740349" y="0"/>
                    </a:lnTo>
                    <a:lnTo>
                      <a:pt x="3742806" y="0"/>
                    </a:lnTo>
                    <a:lnTo>
                      <a:pt x="3753117" y="0"/>
                    </a:lnTo>
                    <a:lnTo>
                      <a:pt x="3756042" y="0"/>
                    </a:lnTo>
                    <a:lnTo>
                      <a:pt x="3777696" y="0"/>
                    </a:lnTo>
                    <a:lnTo>
                      <a:pt x="3785497" y="0"/>
                    </a:lnTo>
                    <a:lnTo>
                      <a:pt x="3793914" y="0"/>
                    </a:lnTo>
                    <a:lnTo>
                      <a:pt x="3804225" y="0"/>
                    </a:lnTo>
                    <a:lnTo>
                      <a:pt x="3819918" y="0"/>
                    </a:lnTo>
                    <a:lnTo>
                      <a:pt x="3821601" y="0"/>
                    </a:lnTo>
                    <a:lnTo>
                      <a:pt x="3834837" y="0"/>
                    </a:lnTo>
                    <a:lnTo>
                      <a:pt x="3841572" y="0"/>
                    </a:lnTo>
                    <a:lnTo>
                      <a:pt x="3849373" y="0"/>
                    </a:lnTo>
                    <a:lnTo>
                      <a:pt x="3856491" y="0"/>
                    </a:lnTo>
                    <a:lnTo>
                      <a:pt x="3864292" y="0"/>
                    </a:lnTo>
                    <a:lnTo>
                      <a:pt x="3872709" y="0"/>
                    </a:lnTo>
                    <a:lnTo>
                      <a:pt x="3888402" y="0"/>
                    </a:lnTo>
                    <a:lnTo>
                      <a:pt x="3888921" y="0"/>
                    </a:lnTo>
                    <a:lnTo>
                      <a:pt x="3743325" y="582384"/>
                    </a:lnTo>
                    <a:lnTo>
                      <a:pt x="3742806" y="582384"/>
                    </a:lnTo>
                    <a:lnTo>
                      <a:pt x="3727113" y="582384"/>
                    </a:lnTo>
                    <a:lnTo>
                      <a:pt x="3718696" y="582384"/>
                    </a:lnTo>
                    <a:lnTo>
                      <a:pt x="3710895" y="582384"/>
                    </a:lnTo>
                    <a:lnTo>
                      <a:pt x="3703777" y="582384"/>
                    </a:lnTo>
                    <a:lnTo>
                      <a:pt x="3695976" y="582384"/>
                    </a:lnTo>
                    <a:lnTo>
                      <a:pt x="3689241" y="582384"/>
                    </a:lnTo>
                    <a:lnTo>
                      <a:pt x="3676005" y="582384"/>
                    </a:lnTo>
                    <a:lnTo>
                      <a:pt x="3674322" y="582384"/>
                    </a:lnTo>
                    <a:lnTo>
                      <a:pt x="3658629" y="582384"/>
                    </a:lnTo>
                    <a:lnTo>
                      <a:pt x="3648318" y="582384"/>
                    </a:lnTo>
                    <a:lnTo>
                      <a:pt x="3639901" y="582384"/>
                    </a:lnTo>
                    <a:lnTo>
                      <a:pt x="3632100" y="582384"/>
                    </a:lnTo>
                    <a:lnTo>
                      <a:pt x="3610446" y="582384"/>
                    </a:lnTo>
                    <a:lnTo>
                      <a:pt x="3607521" y="582384"/>
                    </a:lnTo>
                    <a:lnTo>
                      <a:pt x="3597210" y="582384"/>
                    </a:lnTo>
                    <a:lnTo>
                      <a:pt x="3594753" y="582384"/>
                    </a:lnTo>
                    <a:lnTo>
                      <a:pt x="3579834" y="582384"/>
                    </a:lnTo>
                    <a:lnTo>
                      <a:pt x="3559863" y="582384"/>
                    </a:lnTo>
                    <a:lnTo>
                      <a:pt x="3543645" y="582384"/>
                    </a:lnTo>
                    <a:lnTo>
                      <a:pt x="3528726" y="582384"/>
                    </a:lnTo>
                    <a:lnTo>
                      <a:pt x="3515958" y="582384"/>
                    </a:lnTo>
                    <a:lnTo>
                      <a:pt x="3499120" y="582384"/>
                    </a:lnTo>
                    <a:lnTo>
                      <a:pt x="3491379" y="582384"/>
                    </a:lnTo>
                    <a:lnTo>
                      <a:pt x="3481068" y="582384"/>
                    </a:lnTo>
                    <a:lnTo>
                      <a:pt x="3464850" y="582384"/>
                    </a:lnTo>
                    <a:lnTo>
                      <a:pt x="3430636" y="582384"/>
                    </a:lnTo>
                    <a:lnTo>
                      <a:pt x="3427503" y="582384"/>
                    </a:lnTo>
                    <a:lnTo>
                      <a:pt x="3420325" y="582384"/>
                    </a:lnTo>
                    <a:lnTo>
                      <a:pt x="3412584" y="582384"/>
                    </a:lnTo>
                    <a:lnTo>
                      <a:pt x="3382978" y="582384"/>
                    </a:lnTo>
                    <a:lnTo>
                      <a:pt x="3366760" y="582384"/>
                    </a:lnTo>
                    <a:lnTo>
                      <a:pt x="3351842" y="582384"/>
                    </a:lnTo>
                    <a:lnTo>
                      <a:pt x="3348708" y="582384"/>
                    </a:lnTo>
                    <a:lnTo>
                      <a:pt x="3331870" y="582384"/>
                    </a:lnTo>
                    <a:lnTo>
                      <a:pt x="3314495" y="582384"/>
                    </a:lnTo>
                    <a:lnTo>
                      <a:pt x="3304184" y="582384"/>
                    </a:lnTo>
                    <a:lnTo>
                      <a:pt x="3287966" y="582384"/>
                    </a:lnTo>
                    <a:lnTo>
                      <a:pt x="3263386" y="582384"/>
                    </a:lnTo>
                    <a:lnTo>
                      <a:pt x="3253075" y="582384"/>
                    </a:lnTo>
                    <a:lnTo>
                      <a:pt x="3250618" y="582384"/>
                    </a:lnTo>
                    <a:lnTo>
                      <a:pt x="3237383" y="582384"/>
                    </a:lnTo>
                    <a:lnTo>
                      <a:pt x="3235700" y="582384"/>
                    </a:lnTo>
                    <a:lnTo>
                      <a:pt x="3215728" y="582384"/>
                    </a:lnTo>
                    <a:lnTo>
                      <a:pt x="3207927" y="582384"/>
                    </a:lnTo>
                    <a:lnTo>
                      <a:pt x="3199510" y="582384"/>
                    </a:lnTo>
                    <a:lnTo>
                      <a:pt x="3184592" y="582384"/>
                    </a:lnTo>
                    <a:lnTo>
                      <a:pt x="3171824" y="582384"/>
                    </a:lnTo>
                    <a:lnTo>
                      <a:pt x="3168898" y="582384"/>
                    </a:lnTo>
                    <a:lnTo>
                      <a:pt x="3158588" y="582384"/>
                    </a:lnTo>
                    <a:lnTo>
                      <a:pt x="3147244" y="582384"/>
                    </a:lnTo>
                    <a:lnTo>
                      <a:pt x="3139443" y="582384"/>
                    </a:lnTo>
                    <a:lnTo>
                      <a:pt x="3136934" y="582384"/>
                    </a:lnTo>
                    <a:lnTo>
                      <a:pt x="3129132" y="582384"/>
                    </a:lnTo>
                    <a:lnTo>
                      <a:pt x="3120716" y="582384"/>
                    </a:lnTo>
                    <a:lnTo>
                      <a:pt x="3105023" y="582384"/>
                    </a:lnTo>
                    <a:lnTo>
                      <a:pt x="3091785" y="582384"/>
                    </a:lnTo>
                    <a:lnTo>
                      <a:pt x="3090104" y="582384"/>
                    </a:lnTo>
                    <a:lnTo>
                      <a:pt x="3083368" y="582384"/>
                    </a:lnTo>
                    <a:lnTo>
                      <a:pt x="3075567" y="582384"/>
                    </a:lnTo>
                    <a:lnTo>
                      <a:pt x="3070132" y="582384"/>
                    </a:lnTo>
                    <a:lnTo>
                      <a:pt x="3068450" y="582384"/>
                    </a:lnTo>
                    <a:lnTo>
                      <a:pt x="3060648" y="582384"/>
                    </a:lnTo>
                    <a:lnTo>
                      <a:pt x="3040677" y="582384"/>
                    </a:lnTo>
                    <a:lnTo>
                      <a:pt x="3026228" y="582384"/>
                    </a:lnTo>
                    <a:lnTo>
                      <a:pt x="3023301" y="582384"/>
                    </a:lnTo>
                    <a:lnTo>
                      <a:pt x="3012990" y="582384"/>
                    </a:lnTo>
                    <a:lnTo>
                      <a:pt x="3004574" y="582384"/>
                    </a:lnTo>
                    <a:lnTo>
                      <a:pt x="3001648" y="582384"/>
                    </a:lnTo>
                    <a:lnTo>
                      <a:pt x="2996772" y="582384"/>
                    </a:lnTo>
                    <a:lnTo>
                      <a:pt x="2991338" y="582384"/>
                    </a:lnTo>
                    <a:lnTo>
                      <a:pt x="2972193" y="582384"/>
                    </a:lnTo>
                    <a:lnTo>
                      <a:pt x="2961882" y="582384"/>
                    </a:lnTo>
                    <a:lnTo>
                      <a:pt x="2959425" y="582384"/>
                    </a:lnTo>
                    <a:lnTo>
                      <a:pt x="2946189" y="582384"/>
                    </a:lnTo>
                    <a:lnTo>
                      <a:pt x="2944506" y="582384"/>
                    </a:lnTo>
                    <a:lnTo>
                      <a:pt x="2937772" y="582384"/>
                    </a:lnTo>
                    <a:lnTo>
                      <a:pt x="2924535" y="582384"/>
                    </a:lnTo>
                    <a:lnTo>
                      <a:pt x="2922853" y="582384"/>
                    </a:lnTo>
                    <a:lnTo>
                      <a:pt x="2908317" y="582384"/>
                    </a:lnTo>
                    <a:lnTo>
                      <a:pt x="2893398" y="582384"/>
                    </a:lnTo>
                    <a:lnTo>
                      <a:pt x="2880630" y="582384"/>
                    </a:lnTo>
                    <a:lnTo>
                      <a:pt x="2877705" y="582384"/>
                    </a:lnTo>
                    <a:lnTo>
                      <a:pt x="2867394" y="582384"/>
                    </a:lnTo>
                    <a:lnTo>
                      <a:pt x="2858977" y="582384"/>
                    </a:lnTo>
                    <a:lnTo>
                      <a:pt x="2856051" y="582384"/>
                    </a:lnTo>
                    <a:lnTo>
                      <a:pt x="2845740" y="582384"/>
                    </a:lnTo>
                    <a:lnTo>
                      <a:pt x="2829522" y="582384"/>
                    </a:lnTo>
                    <a:lnTo>
                      <a:pt x="2813829" y="582384"/>
                    </a:lnTo>
                    <a:lnTo>
                      <a:pt x="2798910" y="582384"/>
                    </a:lnTo>
                    <a:lnTo>
                      <a:pt x="2792175" y="582384"/>
                    </a:lnTo>
                    <a:lnTo>
                      <a:pt x="2778939" y="582384"/>
                    </a:lnTo>
                    <a:lnTo>
                      <a:pt x="2777256" y="582384"/>
                    </a:lnTo>
                    <a:lnTo>
                      <a:pt x="2735034" y="582384"/>
                    </a:lnTo>
                    <a:lnTo>
                      <a:pt x="2713380" y="582384"/>
                    </a:lnTo>
                    <a:lnTo>
                      <a:pt x="2710455" y="582384"/>
                    </a:lnTo>
                    <a:lnTo>
                      <a:pt x="2700144" y="582384"/>
                    </a:lnTo>
                    <a:lnTo>
                      <a:pt x="2646579" y="582384"/>
                    </a:lnTo>
                    <a:lnTo>
                      <a:pt x="2631660" y="582384"/>
                    </a:lnTo>
                    <a:lnTo>
                      <a:pt x="2602055" y="582384"/>
                    </a:lnTo>
                    <a:lnTo>
                      <a:pt x="2567784" y="582384"/>
                    </a:lnTo>
                    <a:lnTo>
                      <a:pt x="2533571" y="582384"/>
                    </a:lnTo>
                    <a:lnTo>
                      <a:pt x="2523260" y="582384"/>
                    </a:lnTo>
                    <a:lnTo>
                      <a:pt x="2469695" y="582384"/>
                    </a:lnTo>
                    <a:lnTo>
                      <a:pt x="2454776" y="582384"/>
                    </a:lnTo>
                    <a:lnTo>
                      <a:pt x="2434804" y="582384"/>
                    </a:lnTo>
                    <a:lnTo>
                      <a:pt x="2390900" y="582384"/>
                    </a:lnTo>
                    <a:lnTo>
                      <a:pt x="2366320" y="582384"/>
                    </a:lnTo>
                    <a:lnTo>
                      <a:pt x="2356010" y="582384"/>
                    </a:lnTo>
                    <a:lnTo>
                      <a:pt x="2310861" y="582384"/>
                    </a:lnTo>
                    <a:lnTo>
                      <a:pt x="2302444" y="582384"/>
                    </a:lnTo>
                    <a:lnTo>
                      <a:pt x="2287526" y="582384"/>
                    </a:lnTo>
                    <a:lnTo>
                      <a:pt x="2242377" y="582384"/>
                    </a:lnTo>
                    <a:lnTo>
                      <a:pt x="2232066" y="582384"/>
                    </a:lnTo>
                    <a:lnTo>
                      <a:pt x="2223650" y="582384"/>
                    </a:lnTo>
                    <a:lnTo>
                      <a:pt x="2201992" y="582384"/>
                    </a:lnTo>
                    <a:lnTo>
                      <a:pt x="2178501" y="582384"/>
                    </a:lnTo>
                    <a:lnTo>
                      <a:pt x="2163583" y="582384"/>
                    </a:lnTo>
                    <a:lnTo>
                      <a:pt x="2143611" y="582384"/>
                    </a:lnTo>
                    <a:lnTo>
                      <a:pt x="2133509" y="582384"/>
                    </a:lnTo>
                    <a:lnTo>
                      <a:pt x="2123198" y="582384"/>
                    </a:lnTo>
                    <a:lnTo>
                      <a:pt x="2099706" y="582384"/>
                    </a:lnTo>
                    <a:lnTo>
                      <a:pt x="2075127" y="582384"/>
                    </a:lnTo>
                    <a:lnTo>
                      <a:pt x="2069633" y="582384"/>
                    </a:lnTo>
                    <a:lnTo>
                      <a:pt x="2064816" y="582384"/>
                    </a:lnTo>
                    <a:lnTo>
                      <a:pt x="2054714" y="582384"/>
                    </a:lnTo>
                    <a:lnTo>
                      <a:pt x="2034742" y="582384"/>
                    </a:lnTo>
                    <a:lnTo>
                      <a:pt x="2011251" y="582384"/>
                    </a:lnTo>
                    <a:lnTo>
                      <a:pt x="1996332" y="582384"/>
                    </a:lnTo>
                    <a:lnTo>
                      <a:pt x="1990838" y="582384"/>
                    </a:lnTo>
                    <a:lnTo>
                      <a:pt x="1966258" y="582384"/>
                    </a:lnTo>
                    <a:lnTo>
                      <a:pt x="1955948" y="582384"/>
                    </a:lnTo>
                    <a:lnTo>
                      <a:pt x="1932456" y="582384"/>
                    </a:lnTo>
                    <a:lnTo>
                      <a:pt x="1910799" y="582384"/>
                    </a:lnTo>
                    <a:lnTo>
                      <a:pt x="1902382" y="582384"/>
                    </a:lnTo>
                    <a:lnTo>
                      <a:pt x="1887464" y="582384"/>
                    </a:lnTo>
                    <a:lnTo>
                      <a:pt x="1842315" y="582384"/>
                    </a:lnTo>
                    <a:lnTo>
                      <a:pt x="1832004" y="582384"/>
                    </a:lnTo>
                    <a:lnTo>
                      <a:pt x="1823588" y="582384"/>
                    </a:lnTo>
                    <a:lnTo>
                      <a:pt x="1778439" y="582384"/>
                    </a:lnTo>
                    <a:lnTo>
                      <a:pt x="1763520" y="582384"/>
                    </a:lnTo>
                    <a:lnTo>
                      <a:pt x="1743549" y="582384"/>
                    </a:lnTo>
                    <a:lnTo>
                      <a:pt x="1699644" y="582384"/>
                    </a:lnTo>
                    <a:lnTo>
                      <a:pt x="1675065" y="582384"/>
                    </a:lnTo>
                    <a:lnTo>
                      <a:pt x="1664754" y="582384"/>
                    </a:lnTo>
                    <a:lnTo>
                      <a:pt x="1611189" y="582384"/>
                    </a:lnTo>
                    <a:lnTo>
                      <a:pt x="1596270" y="582384"/>
                    </a:lnTo>
                    <a:lnTo>
                      <a:pt x="1566665" y="582384"/>
                    </a:lnTo>
                    <a:lnTo>
                      <a:pt x="1532394" y="582384"/>
                    </a:lnTo>
                    <a:lnTo>
                      <a:pt x="1498181" y="582384"/>
                    </a:lnTo>
                    <a:lnTo>
                      <a:pt x="1487870" y="582384"/>
                    </a:lnTo>
                    <a:lnTo>
                      <a:pt x="1434304" y="582384"/>
                    </a:lnTo>
                    <a:lnTo>
                      <a:pt x="1419386" y="582384"/>
                    </a:lnTo>
                    <a:lnTo>
                      <a:pt x="1399414" y="582384"/>
                    </a:lnTo>
                    <a:lnTo>
                      <a:pt x="1355510" y="582384"/>
                    </a:lnTo>
                    <a:lnTo>
                      <a:pt x="1330930" y="582384"/>
                    </a:lnTo>
                    <a:lnTo>
                      <a:pt x="1320620" y="582384"/>
                    </a:lnTo>
                    <a:lnTo>
                      <a:pt x="1304927" y="582384"/>
                    </a:lnTo>
                    <a:lnTo>
                      <a:pt x="1275471" y="582384"/>
                    </a:lnTo>
                    <a:lnTo>
                      <a:pt x="1267054" y="582384"/>
                    </a:lnTo>
                    <a:lnTo>
                      <a:pt x="1252135" y="582384"/>
                    </a:lnTo>
                    <a:lnTo>
                      <a:pt x="1236443" y="582384"/>
                    </a:lnTo>
                    <a:lnTo>
                      <a:pt x="1226132" y="582384"/>
                    </a:lnTo>
                    <a:lnTo>
                      <a:pt x="1206987" y="582384"/>
                    </a:lnTo>
                    <a:lnTo>
                      <a:pt x="1196676" y="582384"/>
                    </a:lnTo>
                    <a:lnTo>
                      <a:pt x="1188259" y="582384"/>
                    </a:lnTo>
                    <a:lnTo>
                      <a:pt x="1172567" y="582384"/>
                    </a:lnTo>
                    <a:lnTo>
                      <a:pt x="1157648" y="582384"/>
                    </a:lnTo>
                    <a:lnTo>
                      <a:pt x="1143111" y="582384"/>
                    </a:lnTo>
                    <a:lnTo>
                      <a:pt x="1137676" y="582384"/>
                    </a:lnTo>
                    <a:lnTo>
                      <a:pt x="1128192" y="582384"/>
                    </a:lnTo>
                    <a:lnTo>
                      <a:pt x="1108221" y="582384"/>
                    </a:lnTo>
                    <a:lnTo>
                      <a:pt x="1093772" y="582384"/>
                    </a:lnTo>
                    <a:lnTo>
                      <a:pt x="1069192" y="582384"/>
                    </a:lnTo>
                    <a:lnTo>
                      <a:pt x="1064316" y="582384"/>
                    </a:lnTo>
                    <a:lnTo>
                      <a:pt x="1058882" y="582384"/>
                    </a:lnTo>
                    <a:lnTo>
                      <a:pt x="1039737" y="582384"/>
                    </a:lnTo>
                    <a:lnTo>
                      <a:pt x="1029426" y="582384"/>
                    </a:lnTo>
                    <a:lnTo>
                      <a:pt x="1013733" y="582384"/>
                    </a:lnTo>
                    <a:lnTo>
                      <a:pt x="1005316" y="582384"/>
                    </a:lnTo>
                    <a:lnTo>
                      <a:pt x="990398" y="582384"/>
                    </a:lnTo>
                    <a:lnTo>
                      <a:pt x="975861" y="582384"/>
                    </a:lnTo>
                    <a:lnTo>
                      <a:pt x="960942" y="582384"/>
                    </a:lnTo>
                    <a:lnTo>
                      <a:pt x="945249" y="582384"/>
                    </a:lnTo>
                    <a:lnTo>
                      <a:pt x="934938" y="582384"/>
                    </a:lnTo>
                    <a:lnTo>
                      <a:pt x="926522" y="582384"/>
                    </a:lnTo>
                    <a:lnTo>
                      <a:pt x="897066" y="582384"/>
                    </a:lnTo>
                    <a:lnTo>
                      <a:pt x="881373" y="582384"/>
                    </a:lnTo>
                    <a:lnTo>
                      <a:pt x="866455" y="582384"/>
                    </a:lnTo>
                    <a:lnTo>
                      <a:pt x="846483" y="582384"/>
                    </a:lnTo>
                    <a:lnTo>
                      <a:pt x="802579" y="582384"/>
                    </a:lnTo>
                    <a:lnTo>
                      <a:pt x="777999" y="582384"/>
                    </a:lnTo>
                    <a:lnTo>
                      <a:pt x="767688" y="582384"/>
                    </a:lnTo>
                    <a:lnTo>
                      <a:pt x="714123" y="582384"/>
                    </a:lnTo>
                    <a:lnTo>
                      <a:pt x="699204" y="582384"/>
                    </a:lnTo>
                    <a:lnTo>
                      <a:pt x="669599" y="582384"/>
                    </a:lnTo>
                    <a:lnTo>
                      <a:pt x="635328" y="582384"/>
                    </a:lnTo>
                    <a:lnTo>
                      <a:pt x="601115" y="582384"/>
                    </a:lnTo>
                    <a:lnTo>
                      <a:pt x="590804" y="582384"/>
                    </a:lnTo>
                    <a:lnTo>
                      <a:pt x="537239" y="582384"/>
                    </a:lnTo>
                    <a:lnTo>
                      <a:pt x="522320" y="582384"/>
                    </a:lnTo>
                    <a:lnTo>
                      <a:pt x="502348" y="582384"/>
                    </a:lnTo>
                    <a:lnTo>
                      <a:pt x="458444" y="582384"/>
                    </a:lnTo>
                    <a:lnTo>
                      <a:pt x="433864" y="582384"/>
                    </a:lnTo>
                    <a:lnTo>
                      <a:pt x="423554" y="582384"/>
                    </a:lnTo>
                    <a:lnTo>
                      <a:pt x="378405" y="582384"/>
                    </a:lnTo>
                    <a:lnTo>
                      <a:pt x="369989" y="582384"/>
                    </a:lnTo>
                    <a:lnTo>
                      <a:pt x="355070" y="582384"/>
                    </a:lnTo>
                    <a:lnTo>
                      <a:pt x="309921" y="582384"/>
                    </a:lnTo>
                    <a:lnTo>
                      <a:pt x="299611" y="582384"/>
                    </a:lnTo>
                    <a:lnTo>
                      <a:pt x="291194" y="582384"/>
                    </a:lnTo>
                    <a:lnTo>
                      <a:pt x="246045" y="582384"/>
                    </a:lnTo>
                    <a:lnTo>
                      <a:pt x="231126" y="582384"/>
                    </a:lnTo>
                    <a:lnTo>
                      <a:pt x="211155" y="582384"/>
                    </a:lnTo>
                    <a:lnTo>
                      <a:pt x="167250" y="582384"/>
                    </a:lnTo>
                    <a:lnTo>
                      <a:pt x="142671" y="582384"/>
                    </a:lnTo>
                    <a:lnTo>
                      <a:pt x="132360" y="582384"/>
                    </a:lnTo>
                    <a:lnTo>
                      <a:pt x="78795" y="582384"/>
                    </a:lnTo>
                    <a:lnTo>
                      <a:pt x="63876" y="582384"/>
                    </a:lnTo>
                    <a:lnTo>
                      <a:pt x="0" y="58238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7173" name="组合 119"/>
              <p:cNvGrpSpPr/>
              <p:nvPr/>
            </p:nvGrpSpPr>
            <p:grpSpPr>
              <a:xfrm>
                <a:off x="806160" y="2046513"/>
                <a:ext cx="1417774" cy="723901"/>
                <a:chOff x="-391195" y="-1"/>
                <a:chExt cx="1697596" cy="866775"/>
              </a:xfrm>
            </p:grpSpPr>
            <p:sp>
              <p:nvSpPr>
                <p:cNvPr id="121" name="任意多边形 27"/>
                <p:cNvSpPr/>
                <p:nvPr/>
              </p:nvSpPr>
              <p:spPr>
                <a:xfrm>
                  <a:off x="238265"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2" name="任意多边形 28"/>
                <p:cNvSpPr/>
                <p:nvPr/>
              </p:nvSpPr>
              <p:spPr>
                <a:xfrm>
                  <a:off x="421807"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3" name="任意多边形 29"/>
                <p:cNvSpPr/>
                <p:nvPr/>
              </p:nvSpPr>
              <p:spPr>
                <a:xfrm>
                  <a:off x="605349"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4" name="任意多边形 30"/>
                <p:cNvSpPr/>
                <p:nvPr/>
              </p:nvSpPr>
              <p:spPr>
                <a:xfrm>
                  <a:off x="788891"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5" name="任意多边形 31"/>
                <p:cNvSpPr/>
                <p:nvPr/>
              </p:nvSpPr>
              <p:spPr>
                <a:xfrm>
                  <a:off x="972434"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6" name="任意多边形 32"/>
                <p:cNvSpPr/>
                <p:nvPr/>
              </p:nvSpPr>
              <p:spPr>
                <a:xfrm>
                  <a:off x="-391195" y="-1"/>
                  <a:ext cx="779885" cy="866775"/>
                </a:xfrm>
                <a:custGeom>
                  <a:avLst/>
                  <a:gdLst>
                    <a:gd name="connsiteX0" fmla="*/ 167467 w 602715"/>
                    <a:gd name="connsiteY0" fmla="*/ 0 h 669866"/>
                    <a:gd name="connsiteX1" fmla="*/ 240938 w 602715"/>
                    <a:gd name="connsiteY1" fmla="*/ 0 h 669866"/>
                    <a:gd name="connsiteX2" fmla="*/ 258098 w 602715"/>
                    <a:gd name="connsiteY2" fmla="*/ 0 h 669866"/>
                    <a:gd name="connsiteX3" fmla="*/ 319710 w 602715"/>
                    <a:gd name="connsiteY3" fmla="*/ 0 h 669866"/>
                    <a:gd name="connsiteX4" fmla="*/ 331569 w 602715"/>
                    <a:gd name="connsiteY4" fmla="*/ 0 h 669866"/>
                    <a:gd name="connsiteX5" fmla="*/ 359841 w 602715"/>
                    <a:gd name="connsiteY5" fmla="*/ 0 h 669866"/>
                    <a:gd name="connsiteX6" fmla="*/ 410341 w 602715"/>
                    <a:gd name="connsiteY6" fmla="*/ 0 h 669866"/>
                    <a:gd name="connsiteX7" fmla="*/ 433312 w 602715"/>
                    <a:gd name="connsiteY7" fmla="*/ 0 h 669866"/>
                    <a:gd name="connsiteX8" fmla="*/ 450472 w 602715"/>
                    <a:gd name="connsiteY8" fmla="*/ 0 h 669866"/>
                    <a:gd name="connsiteX9" fmla="*/ 512084 w 602715"/>
                    <a:gd name="connsiteY9" fmla="*/ 0 h 669866"/>
                    <a:gd name="connsiteX10" fmla="*/ 523943 w 602715"/>
                    <a:gd name="connsiteY10" fmla="*/ 0 h 669866"/>
                    <a:gd name="connsiteX11" fmla="*/ 602715 w 602715"/>
                    <a:gd name="connsiteY11" fmla="*/ 0 h 669866"/>
                    <a:gd name="connsiteX12" fmla="*/ 435248 w 602715"/>
                    <a:gd name="connsiteY12" fmla="*/ 669866 h 669866"/>
                    <a:gd name="connsiteX13" fmla="*/ 356476 w 602715"/>
                    <a:gd name="connsiteY13" fmla="*/ 669866 h 669866"/>
                    <a:gd name="connsiteX14" fmla="*/ 344617 w 602715"/>
                    <a:gd name="connsiteY14" fmla="*/ 669866 h 669866"/>
                    <a:gd name="connsiteX15" fmla="*/ 283005 w 602715"/>
                    <a:gd name="connsiteY15" fmla="*/ 669866 h 669866"/>
                    <a:gd name="connsiteX16" fmla="*/ 265845 w 602715"/>
                    <a:gd name="connsiteY16" fmla="*/ 669866 h 669866"/>
                    <a:gd name="connsiteX17" fmla="*/ 242874 w 602715"/>
                    <a:gd name="connsiteY17" fmla="*/ 669866 h 669866"/>
                    <a:gd name="connsiteX18" fmla="*/ 192374 w 602715"/>
                    <a:gd name="connsiteY18" fmla="*/ 669866 h 669866"/>
                    <a:gd name="connsiteX19" fmla="*/ 164102 w 602715"/>
                    <a:gd name="connsiteY19" fmla="*/ 669866 h 669866"/>
                    <a:gd name="connsiteX20" fmla="*/ 152243 w 602715"/>
                    <a:gd name="connsiteY20" fmla="*/ 669866 h 669866"/>
                    <a:gd name="connsiteX21" fmla="*/ 90631 w 602715"/>
                    <a:gd name="connsiteY21" fmla="*/ 669866 h 669866"/>
                    <a:gd name="connsiteX22" fmla="*/ 73471 w 602715"/>
                    <a:gd name="connsiteY22" fmla="*/ 669866 h 669866"/>
                    <a:gd name="connsiteX23" fmla="*/ 0 w 602715"/>
                    <a:gd name="connsiteY23" fmla="*/ 669866 h 669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2715" h="669866">
                      <a:moveTo>
                        <a:pt x="167467" y="0"/>
                      </a:moveTo>
                      <a:lnTo>
                        <a:pt x="240938" y="0"/>
                      </a:lnTo>
                      <a:lnTo>
                        <a:pt x="258098" y="0"/>
                      </a:lnTo>
                      <a:lnTo>
                        <a:pt x="319710" y="0"/>
                      </a:lnTo>
                      <a:lnTo>
                        <a:pt x="331569" y="0"/>
                      </a:lnTo>
                      <a:lnTo>
                        <a:pt x="359841" y="0"/>
                      </a:lnTo>
                      <a:lnTo>
                        <a:pt x="410341" y="0"/>
                      </a:lnTo>
                      <a:lnTo>
                        <a:pt x="433312" y="0"/>
                      </a:lnTo>
                      <a:lnTo>
                        <a:pt x="450472" y="0"/>
                      </a:lnTo>
                      <a:lnTo>
                        <a:pt x="512084" y="0"/>
                      </a:lnTo>
                      <a:lnTo>
                        <a:pt x="523943" y="0"/>
                      </a:lnTo>
                      <a:lnTo>
                        <a:pt x="602715" y="0"/>
                      </a:lnTo>
                      <a:lnTo>
                        <a:pt x="435248" y="669866"/>
                      </a:lnTo>
                      <a:lnTo>
                        <a:pt x="356476" y="669866"/>
                      </a:lnTo>
                      <a:lnTo>
                        <a:pt x="344617" y="669866"/>
                      </a:lnTo>
                      <a:lnTo>
                        <a:pt x="283005" y="669866"/>
                      </a:lnTo>
                      <a:lnTo>
                        <a:pt x="265845" y="669866"/>
                      </a:lnTo>
                      <a:lnTo>
                        <a:pt x="242874" y="669866"/>
                      </a:lnTo>
                      <a:lnTo>
                        <a:pt x="192374" y="669866"/>
                      </a:lnTo>
                      <a:lnTo>
                        <a:pt x="164102" y="669866"/>
                      </a:lnTo>
                      <a:lnTo>
                        <a:pt x="152243" y="669866"/>
                      </a:lnTo>
                      <a:lnTo>
                        <a:pt x="90631" y="669866"/>
                      </a:lnTo>
                      <a:lnTo>
                        <a:pt x="73471" y="669866"/>
                      </a:lnTo>
                      <a:lnTo>
                        <a:pt x="0" y="66986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grpSp>
        <p:sp>
          <p:nvSpPr>
            <p:cNvPr id="117" name="文本框 116"/>
            <p:cNvSpPr txBox="1"/>
            <p:nvPr/>
          </p:nvSpPr>
          <p:spPr>
            <a:xfrm>
              <a:off x="2708447" y="2616170"/>
              <a:ext cx="4784609" cy="584624"/>
            </a:xfrm>
            <a:prstGeom prst="rect">
              <a:avLst/>
            </a:prstGeom>
            <a:noFill/>
          </p:spPr>
          <p:txBody>
            <a:bodyPr wrap="square" rtlCol="0">
              <a:spAutoFit/>
              <a:scene3d>
                <a:camera prst="orthographicFront"/>
                <a:lightRig rig="threePt" dir="t"/>
              </a:scene3d>
              <a:sp3d contourW="12700"/>
            </a:bodyPr>
            <a:lstStyle/>
            <a:p>
              <a:pPr defTabSz="914400" fontAlgn="auto">
                <a:defRPr/>
              </a:pPr>
              <a:r>
                <a:rPr lang="zh-CN" altLang="zh-CN" sz="3200" b="1" dirty="0">
                  <a:solidFill>
                    <a:schemeClr val="bg1"/>
                  </a:solidFill>
                </a:rPr>
                <a:t>自动升降装置控制系统的制作</a:t>
              </a:r>
              <a:endParaRPr lang="zh-CN" altLang="en-US" sz="3200" b="1" dirty="0">
                <a:solidFill>
                  <a:schemeClr val="bg1"/>
                </a:solidFill>
                <a:latin typeface="微软雅黑" panose="020B0503020204020204" pitchFamily="34" charset="-122"/>
                <a:cs typeface="经典综艺体简" pitchFamily="49" charset="-122"/>
                <a:sym typeface="+mn-ea"/>
              </a:endParaRPr>
            </a:p>
          </p:txBody>
        </p:sp>
        <p:sp>
          <p:nvSpPr>
            <p:cNvPr id="118" name="文本框 117"/>
            <p:cNvSpPr txBox="1"/>
            <p:nvPr/>
          </p:nvSpPr>
          <p:spPr>
            <a:xfrm>
              <a:off x="1308583" y="2586176"/>
              <a:ext cx="442750" cy="645228"/>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en-US" altLang="zh-CN" sz="3600" b="1" i="1" kern="1200" cap="none" spc="0" normalizeH="0" baseline="0" noProof="0" dirty="0">
                  <a:solidFill>
                    <a:schemeClr val="accent2"/>
                  </a:solidFill>
                  <a:latin typeface="Century Gothic" panose="020B0502020202020204" pitchFamily="34" charset="0"/>
                  <a:ea typeface="+mj-ea"/>
                  <a:cs typeface="经典综艺体简" pitchFamily="49" charset="-122"/>
                </a:rPr>
                <a:t>1</a:t>
              </a:r>
              <a:endParaRPr kumimoji="0" lang="zh-CN" altLang="en-US" sz="3600" b="1" i="1" kern="1200" cap="none" spc="0" normalizeH="0" baseline="0" noProof="0" dirty="0">
                <a:solidFill>
                  <a:schemeClr val="accent2"/>
                </a:solidFill>
                <a:latin typeface="Century Gothic" panose="020B0502020202020204" pitchFamily="34" charset="0"/>
                <a:ea typeface="+mj-ea"/>
                <a:cs typeface="经典综艺体简" pitchFamily="49" charset="-122"/>
              </a:endParaRPr>
            </a:p>
          </p:txBody>
        </p:sp>
      </p:grpSp>
      <p:grpSp>
        <p:nvGrpSpPr>
          <p:cNvPr id="35" name="组合 34"/>
          <p:cNvGrpSpPr/>
          <p:nvPr/>
        </p:nvGrpSpPr>
        <p:grpSpPr>
          <a:xfrm>
            <a:off x="682173" y="2847536"/>
            <a:ext cx="10590974" cy="868362"/>
            <a:chOff x="1112363" y="2469469"/>
            <a:chExt cx="6649276" cy="868137"/>
          </a:xfrm>
        </p:grpSpPr>
        <p:grpSp>
          <p:nvGrpSpPr>
            <p:cNvPr id="36" name="组合 115"/>
            <p:cNvGrpSpPr/>
            <p:nvPr/>
          </p:nvGrpSpPr>
          <p:grpSpPr>
            <a:xfrm>
              <a:off x="1112363" y="2469469"/>
              <a:ext cx="6649276" cy="868137"/>
              <a:chOff x="806160" y="2046513"/>
              <a:chExt cx="5544537" cy="723901"/>
            </a:xfrm>
          </p:grpSpPr>
          <p:sp>
            <p:nvSpPr>
              <p:cNvPr id="37" name="任意多边形 34"/>
              <p:cNvSpPr/>
              <p:nvPr/>
            </p:nvSpPr>
            <p:spPr>
              <a:xfrm>
                <a:off x="844321" y="2117447"/>
                <a:ext cx="5506376" cy="582297"/>
              </a:xfrm>
              <a:custGeom>
                <a:avLst/>
                <a:gdLst>
                  <a:gd name="connsiteX0" fmla="*/ 145596 w 3888921"/>
                  <a:gd name="connsiteY0" fmla="*/ 0 h 582384"/>
                  <a:gd name="connsiteX1" fmla="*/ 209472 w 3888921"/>
                  <a:gd name="connsiteY1" fmla="*/ 0 h 582384"/>
                  <a:gd name="connsiteX2" fmla="*/ 224391 w 3888921"/>
                  <a:gd name="connsiteY2" fmla="*/ 0 h 582384"/>
                  <a:gd name="connsiteX3" fmla="*/ 277956 w 3888921"/>
                  <a:gd name="connsiteY3" fmla="*/ 0 h 582384"/>
                  <a:gd name="connsiteX4" fmla="*/ 288267 w 3888921"/>
                  <a:gd name="connsiteY4" fmla="*/ 0 h 582384"/>
                  <a:gd name="connsiteX5" fmla="*/ 312846 w 3888921"/>
                  <a:gd name="connsiteY5" fmla="*/ 0 h 582384"/>
                  <a:gd name="connsiteX6" fmla="*/ 356751 w 3888921"/>
                  <a:gd name="connsiteY6" fmla="*/ 0 h 582384"/>
                  <a:gd name="connsiteX7" fmla="*/ 376723 w 3888921"/>
                  <a:gd name="connsiteY7" fmla="*/ 0 h 582384"/>
                  <a:gd name="connsiteX8" fmla="*/ 391641 w 3888921"/>
                  <a:gd name="connsiteY8" fmla="*/ 0 h 582384"/>
                  <a:gd name="connsiteX9" fmla="*/ 436790 w 3888921"/>
                  <a:gd name="connsiteY9" fmla="*/ 0 h 582384"/>
                  <a:gd name="connsiteX10" fmla="*/ 445206 w 3888921"/>
                  <a:gd name="connsiteY10" fmla="*/ 0 h 582384"/>
                  <a:gd name="connsiteX11" fmla="*/ 455517 w 3888921"/>
                  <a:gd name="connsiteY11" fmla="*/ 0 h 582384"/>
                  <a:gd name="connsiteX12" fmla="*/ 500666 w 3888921"/>
                  <a:gd name="connsiteY12" fmla="*/ 0 h 582384"/>
                  <a:gd name="connsiteX13" fmla="*/ 515584 w 3888921"/>
                  <a:gd name="connsiteY13" fmla="*/ 0 h 582384"/>
                  <a:gd name="connsiteX14" fmla="*/ 524001 w 3888921"/>
                  <a:gd name="connsiteY14" fmla="*/ 0 h 582384"/>
                  <a:gd name="connsiteX15" fmla="*/ 569150 w 3888921"/>
                  <a:gd name="connsiteY15" fmla="*/ 0 h 582384"/>
                  <a:gd name="connsiteX16" fmla="*/ 579460 w 3888921"/>
                  <a:gd name="connsiteY16" fmla="*/ 0 h 582384"/>
                  <a:gd name="connsiteX17" fmla="*/ 604040 w 3888921"/>
                  <a:gd name="connsiteY17" fmla="*/ 0 h 582384"/>
                  <a:gd name="connsiteX18" fmla="*/ 647944 w 3888921"/>
                  <a:gd name="connsiteY18" fmla="*/ 0 h 582384"/>
                  <a:gd name="connsiteX19" fmla="*/ 667916 w 3888921"/>
                  <a:gd name="connsiteY19" fmla="*/ 0 h 582384"/>
                  <a:gd name="connsiteX20" fmla="*/ 682835 w 3888921"/>
                  <a:gd name="connsiteY20" fmla="*/ 0 h 582384"/>
                  <a:gd name="connsiteX21" fmla="*/ 736400 w 3888921"/>
                  <a:gd name="connsiteY21" fmla="*/ 0 h 582384"/>
                  <a:gd name="connsiteX22" fmla="*/ 746711 w 3888921"/>
                  <a:gd name="connsiteY22" fmla="*/ 0 h 582384"/>
                  <a:gd name="connsiteX23" fmla="*/ 780924 w 3888921"/>
                  <a:gd name="connsiteY23" fmla="*/ 0 h 582384"/>
                  <a:gd name="connsiteX24" fmla="*/ 815195 w 3888921"/>
                  <a:gd name="connsiteY24" fmla="*/ 0 h 582384"/>
                  <a:gd name="connsiteX25" fmla="*/ 844800 w 3888921"/>
                  <a:gd name="connsiteY25" fmla="*/ 0 h 582384"/>
                  <a:gd name="connsiteX26" fmla="*/ 859719 w 3888921"/>
                  <a:gd name="connsiteY26" fmla="*/ 0 h 582384"/>
                  <a:gd name="connsiteX27" fmla="*/ 913284 w 3888921"/>
                  <a:gd name="connsiteY27" fmla="*/ 0 h 582384"/>
                  <a:gd name="connsiteX28" fmla="*/ 923595 w 3888921"/>
                  <a:gd name="connsiteY28" fmla="*/ 0 h 582384"/>
                  <a:gd name="connsiteX29" fmla="*/ 948174 w 3888921"/>
                  <a:gd name="connsiteY29" fmla="*/ 0 h 582384"/>
                  <a:gd name="connsiteX30" fmla="*/ 992079 w 3888921"/>
                  <a:gd name="connsiteY30" fmla="*/ 0 h 582384"/>
                  <a:gd name="connsiteX31" fmla="*/ 1012050 w 3888921"/>
                  <a:gd name="connsiteY31" fmla="*/ 0 h 582384"/>
                  <a:gd name="connsiteX32" fmla="*/ 1026969 w 3888921"/>
                  <a:gd name="connsiteY32" fmla="*/ 0 h 582384"/>
                  <a:gd name="connsiteX33" fmla="*/ 1042662 w 3888921"/>
                  <a:gd name="connsiteY33" fmla="*/ 0 h 582384"/>
                  <a:gd name="connsiteX34" fmla="*/ 1072118 w 3888921"/>
                  <a:gd name="connsiteY34" fmla="*/ 0 h 582384"/>
                  <a:gd name="connsiteX35" fmla="*/ 1080534 w 3888921"/>
                  <a:gd name="connsiteY35" fmla="*/ 0 h 582384"/>
                  <a:gd name="connsiteX36" fmla="*/ 1090845 w 3888921"/>
                  <a:gd name="connsiteY36" fmla="*/ 0 h 582384"/>
                  <a:gd name="connsiteX37" fmla="*/ 1106538 w 3888921"/>
                  <a:gd name="connsiteY37" fmla="*/ 0 h 582384"/>
                  <a:gd name="connsiteX38" fmla="*/ 1121457 w 3888921"/>
                  <a:gd name="connsiteY38" fmla="*/ 0 h 582384"/>
                  <a:gd name="connsiteX39" fmla="*/ 1135994 w 3888921"/>
                  <a:gd name="connsiteY39" fmla="*/ 0 h 582384"/>
                  <a:gd name="connsiteX40" fmla="*/ 1150912 w 3888921"/>
                  <a:gd name="connsiteY40" fmla="*/ 0 h 582384"/>
                  <a:gd name="connsiteX41" fmla="*/ 1159329 w 3888921"/>
                  <a:gd name="connsiteY41" fmla="*/ 0 h 582384"/>
                  <a:gd name="connsiteX42" fmla="*/ 1175022 w 3888921"/>
                  <a:gd name="connsiteY42" fmla="*/ 0 h 582384"/>
                  <a:gd name="connsiteX43" fmla="*/ 1185333 w 3888921"/>
                  <a:gd name="connsiteY43" fmla="*/ 0 h 582384"/>
                  <a:gd name="connsiteX44" fmla="*/ 1204478 w 3888921"/>
                  <a:gd name="connsiteY44" fmla="*/ 0 h 582384"/>
                  <a:gd name="connsiteX45" fmla="*/ 1209912 w 3888921"/>
                  <a:gd name="connsiteY45" fmla="*/ 0 h 582384"/>
                  <a:gd name="connsiteX46" fmla="*/ 1214789 w 3888921"/>
                  <a:gd name="connsiteY46" fmla="*/ 0 h 582384"/>
                  <a:gd name="connsiteX47" fmla="*/ 1239368 w 3888921"/>
                  <a:gd name="connsiteY47" fmla="*/ 0 h 582384"/>
                  <a:gd name="connsiteX48" fmla="*/ 1253817 w 3888921"/>
                  <a:gd name="connsiteY48" fmla="*/ 0 h 582384"/>
                  <a:gd name="connsiteX49" fmla="*/ 1273788 w 3888921"/>
                  <a:gd name="connsiteY49" fmla="*/ 0 h 582384"/>
                  <a:gd name="connsiteX50" fmla="*/ 1283272 w 3888921"/>
                  <a:gd name="connsiteY50" fmla="*/ 0 h 582384"/>
                  <a:gd name="connsiteX51" fmla="*/ 1288707 w 3888921"/>
                  <a:gd name="connsiteY51" fmla="*/ 0 h 582384"/>
                  <a:gd name="connsiteX52" fmla="*/ 1303244 w 3888921"/>
                  <a:gd name="connsiteY52" fmla="*/ 0 h 582384"/>
                  <a:gd name="connsiteX53" fmla="*/ 1318163 w 3888921"/>
                  <a:gd name="connsiteY53" fmla="*/ 0 h 582384"/>
                  <a:gd name="connsiteX54" fmla="*/ 1333856 w 3888921"/>
                  <a:gd name="connsiteY54" fmla="*/ 0 h 582384"/>
                  <a:gd name="connsiteX55" fmla="*/ 1342272 w 3888921"/>
                  <a:gd name="connsiteY55" fmla="*/ 0 h 582384"/>
                  <a:gd name="connsiteX56" fmla="*/ 1352583 w 3888921"/>
                  <a:gd name="connsiteY56" fmla="*/ 0 h 582384"/>
                  <a:gd name="connsiteX57" fmla="*/ 1371728 w 3888921"/>
                  <a:gd name="connsiteY57" fmla="*/ 0 h 582384"/>
                  <a:gd name="connsiteX58" fmla="*/ 1382039 w 3888921"/>
                  <a:gd name="connsiteY58" fmla="*/ 0 h 582384"/>
                  <a:gd name="connsiteX59" fmla="*/ 1397732 w 3888921"/>
                  <a:gd name="connsiteY59" fmla="*/ 0 h 582384"/>
                  <a:gd name="connsiteX60" fmla="*/ 1412650 w 3888921"/>
                  <a:gd name="connsiteY60" fmla="*/ 0 h 582384"/>
                  <a:gd name="connsiteX61" fmla="*/ 1421067 w 3888921"/>
                  <a:gd name="connsiteY61" fmla="*/ 0 h 582384"/>
                  <a:gd name="connsiteX62" fmla="*/ 1450523 w 3888921"/>
                  <a:gd name="connsiteY62" fmla="*/ 0 h 582384"/>
                  <a:gd name="connsiteX63" fmla="*/ 1466215 w 3888921"/>
                  <a:gd name="connsiteY63" fmla="*/ 0 h 582384"/>
                  <a:gd name="connsiteX64" fmla="*/ 1476526 w 3888921"/>
                  <a:gd name="connsiteY64" fmla="*/ 0 h 582384"/>
                  <a:gd name="connsiteX65" fmla="*/ 1501106 w 3888921"/>
                  <a:gd name="connsiteY65" fmla="*/ 0 h 582384"/>
                  <a:gd name="connsiteX66" fmla="*/ 1545010 w 3888921"/>
                  <a:gd name="connsiteY66" fmla="*/ 0 h 582384"/>
                  <a:gd name="connsiteX67" fmla="*/ 1564982 w 3888921"/>
                  <a:gd name="connsiteY67" fmla="*/ 0 h 582384"/>
                  <a:gd name="connsiteX68" fmla="*/ 1579901 w 3888921"/>
                  <a:gd name="connsiteY68" fmla="*/ 0 h 582384"/>
                  <a:gd name="connsiteX69" fmla="*/ 1633466 w 3888921"/>
                  <a:gd name="connsiteY69" fmla="*/ 0 h 582384"/>
                  <a:gd name="connsiteX70" fmla="*/ 1643777 w 3888921"/>
                  <a:gd name="connsiteY70" fmla="*/ 0 h 582384"/>
                  <a:gd name="connsiteX71" fmla="*/ 1677990 w 3888921"/>
                  <a:gd name="connsiteY71" fmla="*/ 0 h 582384"/>
                  <a:gd name="connsiteX72" fmla="*/ 1712261 w 3888921"/>
                  <a:gd name="connsiteY72" fmla="*/ 0 h 582384"/>
                  <a:gd name="connsiteX73" fmla="*/ 1741866 w 3888921"/>
                  <a:gd name="connsiteY73" fmla="*/ 0 h 582384"/>
                  <a:gd name="connsiteX74" fmla="*/ 1756785 w 3888921"/>
                  <a:gd name="connsiteY74" fmla="*/ 0 h 582384"/>
                  <a:gd name="connsiteX75" fmla="*/ 1810350 w 3888921"/>
                  <a:gd name="connsiteY75" fmla="*/ 0 h 582384"/>
                  <a:gd name="connsiteX76" fmla="*/ 1820661 w 3888921"/>
                  <a:gd name="connsiteY76" fmla="*/ 0 h 582384"/>
                  <a:gd name="connsiteX77" fmla="*/ 1845240 w 3888921"/>
                  <a:gd name="connsiteY77" fmla="*/ 0 h 582384"/>
                  <a:gd name="connsiteX78" fmla="*/ 1889145 w 3888921"/>
                  <a:gd name="connsiteY78" fmla="*/ 0 h 582384"/>
                  <a:gd name="connsiteX79" fmla="*/ 1909116 w 3888921"/>
                  <a:gd name="connsiteY79" fmla="*/ 0 h 582384"/>
                  <a:gd name="connsiteX80" fmla="*/ 1924035 w 3888921"/>
                  <a:gd name="connsiteY80" fmla="*/ 0 h 582384"/>
                  <a:gd name="connsiteX81" fmla="*/ 1969183 w 3888921"/>
                  <a:gd name="connsiteY81" fmla="*/ 0 h 582384"/>
                  <a:gd name="connsiteX82" fmla="*/ 1977600 w 3888921"/>
                  <a:gd name="connsiteY82" fmla="*/ 0 h 582384"/>
                  <a:gd name="connsiteX83" fmla="*/ 1987911 w 3888921"/>
                  <a:gd name="connsiteY83" fmla="*/ 0 h 582384"/>
                  <a:gd name="connsiteX84" fmla="*/ 2033059 w 3888921"/>
                  <a:gd name="connsiteY84" fmla="*/ 0 h 582384"/>
                  <a:gd name="connsiteX85" fmla="*/ 2047978 w 3888921"/>
                  <a:gd name="connsiteY85" fmla="*/ 0 h 582384"/>
                  <a:gd name="connsiteX86" fmla="*/ 2056395 w 3888921"/>
                  <a:gd name="connsiteY86" fmla="*/ 0 h 582384"/>
                  <a:gd name="connsiteX87" fmla="*/ 2078052 w 3888921"/>
                  <a:gd name="connsiteY87" fmla="*/ 0 h 582384"/>
                  <a:gd name="connsiteX88" fmla="*/ 2101544 w 3888921"/>
                  <a:gd name="connsiteY88" fmla="*/ 0 h 582384"/>
                  <a:gd name="connsiteX89" fmla="*/ 2111854 w 3888921"/>
                  <a:gd name="connsiteY89" fmla="*/ 0 h 582384"/>
                  <a:gd name="connsiteX90" fmla="*/ 2136434 w 3888921"/>
                  <a:gd name="connsiteY90" fmla="*/ 0 h 582384"/>
                  <a:gd name="connsiteX91" fmla="*/ 2141928 w 3888921"/>
                  <a:gd name="connsiteY91" fmla="*/ 0 h 582384"/>
                  <a:gd name="connsiteX92" fmla="*/ 2156847 w 3888921"/>
                  <a:gd name="connsiteY92" fmla="*/ 0 h 582384"/>
                  <a:gd name="connsiteX93" fmla="*/ 2180338 w 3888921"/>
                  <a:gd name="connsiteY93" fmla="*/ 0 h 582384"/>
                  <a:gd name="connsiteX94" fmla="*/ 2200310 w 3888921"/>
                  <a:gd name="connsiteY94" fmla="*/ 0 h 582384"/>
                  <a:gd name="connsiteX95" fmla="*/ 2210412 w 3888921"/>
                  <a:gd name="connsiteY95" fmla="*/ 0 h 582384"/>
                  <a:gd name="connsiteX96" fmla="*/ 2215228 w 3888921"/>
                  <a:gd name="connsiteY96" fmla="*/ 0 h 582384"/>
                  <a:gd name="connsiteX97" fmla="*/ 2220723 w 3888921"/>
                  <a:gd name="connsiteY97" fmla="*/ 0 h 582384"/>
                  <a:gd name="connsiteX98" fmla="*/ 2245302 w 3888921"/>
                  <a:gd name="connsiteY98" fmla="*/ 0 h 582384"/>
                  <a:gd name="connsiteX99" fmla="*/ 2268794 w 3888921"/>
                  <a:gd name="connsiteY99" fmla="*/ 0 h 582384"/>
                  <a:gd name="connsiteX100" fmla="*/ 2279104 w 3888921"/>
                  <a:gd name="connsiteY100" fmla="*/ 0 h 582384"/>
                  <a:gd name="connsiteX101" fmla="*/ 2289207 w 3888921"/>
                  <a:gd name="connsiteY101" fmla="*/ 0 h 582384"/>
                  <a:gd name="connsiteX102" fmla="*/ 2309179 w 3888921"/>
                  <a:gd name="connsiteY102" fmla="*/ 0 h 582384"/>
                  <a:gd name="connsiteX103" fmla="*/ 2324097 w 3888921"/>
                  <a:gd name="connsiteY103" fmla="*/ 0 h 582384"/>
                  <a:gd name="connsiteX104" fmla="*/ 2347589 w 3888921"/>
                  <a:gd name="connsiteY104" fmla="*/ 0 h 582384"/>
                  <a:gd name="connsiteX105" fmla="*/ 2369246 w 3888921"/>
                  <a:gd name="connsiteY105" fmla="*/ 0 h 582384"/>
                  <a:gd name="connsiteX106" fmla="*/ 2377662 w 3888921"/>
                  <a:gd name="connsiteY106" fmla="*/ 0 h 582384"/>
                  <a:gd name="connsiteX107" fmla="*/ 2387973 w 3888921"/>
                  <a:gd name="connsiteY107" fmla="*/ 0 h 582384"/>
                  <a:gd name="connsiteX108" fmla="*/ 2433122 w 3888921"/>
                  <a:gd name="connsiteY108" fmla="*/ 0 h 582384"/>
                  <a:gd name="connsiteX109" fmla="*/ 2448040 w 3888921"/>
                  <a:gd name="connsiteY109" fmla="*/ 0 h 582384"/>
                  <a:gd name="connsiteX110" fmla="*/ 2456457 w 3888921"/>
                  <a:gd name="connsiteY110" fmla="*/ 0 h 582384"/>
                  <a:gd name="connsiteX111" fmla="*/ 2501605 w 3888921"/>
                  <a:gd name="connsiteY111" fmla="*/ 0 h 582384"/>
                  <a:gd name="connsiteX112" fmla="*/ 2511917 w 3888921"/>
                  <a:gd name="connsiteY112" fmla="*/ 0 h 582384"/>
                  <a:gd name="connsiteX113" fmla="*/ 2536496 w 3888921"/>
                  <a:gd name="connsiteY113" fmla="*/ 0 h 582384"/>
                  <a:gd name="connsiteX114" fmla="*/ 2580400 w 3888921"/>
                  <a:gd name="connsiteY114" fmla="*/ 0 h 582384"/>
                  <a:gd name="connsiteX115" fmla="*/ 2600372 w 3888921"/>
                  <a:gd name="connsiteY115" fmla="*/ 0 h 582384"/>
                  <a:gd name="connsiteX116" fmla="*/ 2615291 w 3888921"/>
                  <a:gd name="connsiteY116" fmla="*/ 0 h 582384"/>
                  <a:gd name="connsiteX117" fmla="*/ 2668856 w 3888921"/>
                  <a:gd name="connsiteY117" fmla="*/ 0 h 582384"/>
                  <a:gd name="connsiteX118" fmla="*/ 2679167 w 3888921"/>
                  <a:gd name="connsiteY118" fmla="*/ 0 h 582384"/>
                  <a:gd name="connsiteX119" fmla="*/ 2713380 w 3888921"/>
                  <a:gd name="connsiteY119" fmla="*/ 0 h 582384"/>
                  <a:gd name="connsiteX120" fmla="*/ 2747650 w 3888921"/>
                  <a:gd name="connsiteY120" fmla="*/ 0 h 582384"/>
                  <a:gd name="connsiteX121" fmla="*/ 2777256 w 3888921"/>
                  <a:gd name="connsiteY121" fmla="*/ 0 h 582384"/>
                  <a:gd name="connsiteX122" fmla="*/ 2792175 w 3888921"/>
                  <a:gd name="connsiteY122" fmla="*/ 0 h 582384"/>
                  <a:gd name="connsiteX123" fmla="*/ 2845740 w 3888921"/>
                  <a:gd name="connsiteY123" fmla="*/ 0 h 582384"/>
                  <a:gd name="connsiteX124" fmla="*/ 2856051 w 3888921"/>
                  <a:gd name="connsiteY124" fmla="*/ 0 h 582384"/>
                  <a:gd name="connsiteX125" fmla="*/ 2858976 w 3888921"/>
                  <a:gd name="connsiteY125" fmla="*/ 0 h 582384"/>
                  <a:gd name="connsiteX126" fmla="*/ 2880630 w 3888921"/>
                  <a:gd name="connsiteY126" fmla="*/ 0 h 582384"/>
                  <a:gd name="connsiteX127" fmla="*/ 2922852 w 3888921"/>
                  <a:gd name="connsiteY127" fmla="*/ 0 h 582384"/>
                  <a:gd name="connsiteX128" fmla="*/ 2924535 w 3888921"/>
                  <a:gd name="connsiteY128" fmla="*/ 0 h 582384"/>
                  <a:gd name="connsiteX129" fmla="*/ 2937771 w 3888921"/>
                  <a:gd name="connsiteY129" fmla="*/ 0 h 582384"/>
                  <a:gd name="connsiteX130" fmla="*/ 2944506 w 3888921"/>
                  <a:gd name="connsiteY130" fmla="*/ 0 h 582384"/>
                  <a:gd name="connsiteX131" fmla="*/ 2959425 w 3888921"/>
                  <a:gd name="connsiteY131" fmla="*/ 0 h 582384"/>
                  <a:gd name="connsiteX132" fmla="*/ 2975118 w 3888921"/>
                  <a:gd name="connsiteY132" fmla="*/ 0 h 582384"/>
                  <a:gd name="connsiteX133" fmla="*/ 2991336 w 3888921"/>
                  <a:gd name="connsiteY133" fmla="*/ 0 h 582384"/>
                  <a:gd name="connsiteX134" fmla="*/ 3001647 w 3888921"/>
                  <a:gd name="connsiteY134" fmla="*/ 0 h 582384"/>
                  <a:gd name="connsiteX135" fmla="*/ 3004574 w 3888921"/>
                  <a:gd name="connsiteY135" fmla="*/ 0 h 582384"/>
                  <a:gd name="connsiteX136" fmla="*/ 3012990 w 3888921"/>
                  <a:gd name="connsiteY136" fmla="*/ 0 h 582384"/>
                  <a:gd name="connsiteX137" fmla="*/ 3023301 w 3888921"/>
                  <a:gd name="connsiteY137" fmla="*/ 0 h 582384"/>
                  <a:gd name="connsiteX138" fmla="*/ 3026226 w 3888921"/>
                  <a:gd name="connsiteY138" fmla="*/ 0 h 582384"/>
                  <a:gd name="connsiteX139" fmla="*/ 3038994 w 3888921"/>
                  <a:gd name="connsiteY139" fmla="*/ 0 h 582384"/>
                  <a:gd name="connsiteX140" fmla="*/ 3053913 w 3888921"/>
                  <a:gd name="connsiteY140" fmla="*/ 0 h 582384"/>
                  <a:gd name="connsiteX141" fmla="*/ 3068450 w 3888921"/>
                  <a:gd name="connsiteY141" fmla="*/ 0 h 582384"/>
                  <a:gd name="connsiteX142" fmla="*/ 3070131 w 3888921"/>
                  <a:gd name="connsiteY142" fmla="*/ 0 h 582384"/>
                  <a:gd name="connsiteX143" fmla="*/ 3083368 w 3888921"/>
                  <a:gd name="connsiteY143" fmla="*/ 0 h 582384"/>
                  <a:gd name="connsiteX144" fmla="*/ 3090102 w 3888921"/>
                  <a:gd name="connsiteY144" fmla="*/ 0 h 582384"/>
                  <a:gd name="connsiteX145" fmla="*/ 3091785 w 3888921"/>
                  <a:gd name="connsiteY145" fmla="*/ 0 h 582384"/>
                  <a:gd name="connsiteX146" fmla="*/ 3105021 w 3888921"/>
                  <a:gd name="connsiteY146" fmla="*/ 0 h 582384"/>
                  <a:gd name="connsiteX147" fmla="*/ 3107478 w 3888921"/>
                  <a:gd name="connsiteY147" fmla="*/ 0 h 582384"/>
                  <a:gd name="connsiteX148" fmla="*/ 3117789 w 3888921"/>
                  <a:gd name="connsiteY148" fmla="*/ 0 h 582384"/>
                  <a:gd name="connsiteX149" fmla="*/ 3136934 w 3888921"/>
                  <a:gd name="connsiteY149" fmla="*/ 0 h 582384"/>
                  <a:gd name="connsiteX150" fmla="*/ 3142368 w 3888921"/>
                  <a:gd name="connsiteY150" fmla="*/ 0 h 582384"/>
                  <a:gd name="connsiteX151" fmla="*/ 3147244 w 3888921"/>
                  <a:gd name="connsiteY151" fmla="*/ 0 h 582384"/>
                  <a:gd name="connsiteX152" fmla="*/ 3150170 w 3888921"/>
                  <a:gd name="connsiteY152" fmla="*/ 0 h 582384"/>
                  <a:gd name="connsiteX153" fmla="*/ 3158586 w 3888921"/>
                  <a:gd name="connsiteY153" fmla="*/ 0 h 582384"/>
                  <a:gd name="connsiteX154" fmla="*/ 3168897 w 3888921"/>
                  <a:gd name="connsiteY154" fmla="*/ 0 h 582384"/>
                  <a:gd name="connsiteX155" fmla="*/ 3171824 w 3888921"/>
                  <a:gd name="connsiteY155" fmla="*/ 0 h 582384"/>
                  <a:gd name="connsiteX156" fmla="*/ 3186273 w 3888921"/>
                  <a:gd name="connsiteY156" fmla="*/ 0 h 582384"/>
                  <a:gd name="connsiteX157" fmla="*/ 3206244 w 3888921"/>
                  <a:gd name="connsiteY157" fmla="*/ 0 h 582384"/>
                  <a:gd name="connsiteX158" fmla="*/ 3214046 w 3888921"/>
                  <a:gd name="connsiteY158" fmla="*/ 0 h 582384"/>
                  <a:gd name="connsiteX159" fmla="*/ 3215728 w 3888921"/>
                  <a:gd name="connsiteY159" fmla="*/ 0 h 582384"/>
                  <a:gd name="connsiteX160" fmla="*/ 3221163 w 3888921"/>
                  <a:gd name="connsiteY160" fmla="*/ 0 h 582384"/>
                  <a:gd name="connsiteX161" fmla="*/ 3228964 w 3888921"/>
                  <a:gd name="connsiteY161" fmla="*/ 0 h 582384"/>
                  <a:gd name="connsiteX162" fmla="*/ 3235700 w 3888921"/>
                  <a:gd name="connsiteY162" fmla="*/ 0 h 582384"/>
                  <a:gd name="connsiteX163" fmla="*/ 3237381 w 3888921"/>
                  <a:gd name="connsiteY163" fmla="*/ 0 h 582384"/>
                  <a:gd name="connsiteX164" fmla="*/ 3250618 w 3888921"/>
                  <a:gd name="connsiteY164" fmla="*/ 0 h 582384"/>
                  <a:gd name="connsiteX165" fmla="*/ 3266311 w 3888921"/>
                  <a:gd name="connsiteY165" fmla="*/ 0 h 582384"/>
                  <a:gd name="connsiteX166" fmla="*/ 3274728 w 3888921"/>
                  <a:gd name="connsiteY166" fmla="*/ 0 h 582384"/>
                  <a:gd name="connsiteX167" fmla="*/ 3282529 w 3888921"/>
                  <a:gd name="connsiteY167" fmla="*/ 0 h 582384"/>
                  <a:gd name="connsiteX168" fmla="*/ 3285039 w 3888921"/>
                  <a:gd name="connsiteY168" fmla="*/ 0 h 582384"/>
                  <a:gd name="connsiteX169" fmla="*/ 3292840 w 3888921"/>
                  <a:gd name="connsiteY169" fmla="*/ 0 h 582384"/>
                  <a:gd name="connsiteX170" fmla="*/ 3304184 w 3888921"/>
                  <a:gd name="connsiteY170" fmla="*/ 0 h 582384"/>
                  <a:gd name="connsiteX171" fmla="*/ 3314495 w 3888921"/>
                  <a:gd name="connsiteY171" fmla="*/ 0 h 582384"/>
                  <a:gd name="connsiteX172" fmla="*/ 3317420 w 3888921"/>
                  <a:gd name="connsiteY172" fmla="*/ 0 h 582384"/>
                  <a:gd name="connsiteX173" fmla="*/ 3330188 w 3888921"/>
                  <a:gd name="connsiteY173" fmla="*/ 0 h 582384"/>
                  <a:gd name="connsiteX174" fmla="*/ 3345106 w 3888921"/>
                  <a:gd name="connsiteY174" fmla="*/ 0 h 582384"/>
                  <a:gd name="connsiteX175" fmla="*/ 3353523 w 3888921"/>
                  <a:gd name="connsiteY175" fmla="*/ 0 h 582384"/>
                  <a:gd name="connsiteX176" fmla="*/ 3361324 w 3888921"/>
                  <a:gd name="connsiteY176" fmla="*/ 0 h 582384"/>
                  <a:gd name="connsiteX177" fmla="*/ 3381296 w 3888921"/>
                  <a:gd name="connsiteY177" fmla="*/ 0 h 582384"/>
                  <a:gd name="connsiteX178" fmla="*/ 3382978 w 3888921"/>
                  <a:gd name="connsiteY178" fmla="*/ 0 h 582384"/>
                  <a:gd name="connsiteX179" fmla="*/ 3396214 w 3888921"/>
                  <a:gd name="connsiteY179" fmla="*/ 0 h 582384"/>
                  <a:gd name="connsiteX180" fmla="*/ 3398671 w 3888921"/>
                  <a:gd name="connsiteY180" fmla="*/ 0 h 582384"/>
                  <a:gd name="connsiteX181" fmla="*/ 3408982 w 3888921"/>
                  <a:gd name="connsiteY181" fmla="*/ 0 h 582384"/>
                  <a:gd name="connsiteX182" fmla="*/ 3433561 w 3888921"/>
                  <a:gd name="connsiteY182" fmla="*/ 0 h 582384"/>
                  <a:gd name="connsiteX183" fmla="*/ 3449780 w 3888921"/>
                  <a:gd name="connsiteY183" fmla="*/ 0 h 582384"/>
                  <a:gd name="connsiteX184" fmla="*/ 3460090 w 3888921"/>
                  <a:gd name="connsiteY184" fmla="*/ 0 h 582384"/>
                  <a:gd name="connsiteX185" fmla="*/ 3477466 w 3888921"/>
                  <a:gd name="connsiteY185" fmla="*/ 0 h 582384"/>
                  <a:gd name="connsiteX186" fmla="*/ 3494304 w 3888921"/>
                  <a:gd name="connsiteY186" fmla="*/ 0 h 582384"/>
                  <a:gd name="connsiteX187" fmla="*/ 3497437 w 3888921"/>
                  <a:gd name="connsiteY187" fmla="*/ 0 h 582384"/>
                  <a:gd name="connsiteX188" fmla="*/ 3512356 w 3888921"/>
                  <a:gd name="connsiteY188" fmla="*/ 0 h 582384"/>
                  <a:gd name="connsiteX189" fmla="*/ 3528574 w 3888921"/>
                  <a:gd name="connsiteY189" fmla="*/ 0 h 582384"/>
                  <a:gd name="connsiteX190" fmla="*/ 3558180 w 3888921"/>
                  <a:gd name="connsiteY190" fmla="*/ 0 h 582384"/>
                  <a:gd name="connsiteX191" fmla="*/ 3565921 w 3888921"/>
                  <a:gd name="connsiteY191" fmla="*/ 0 h 582384"/>
                  <a:gd name="connsiteX192" fmla="*/ 3573099 w 3888921"/>
                  <a:gd name="connsiteY192" fmla="*/ 0 h 582384"/>
                  <a:gd name="connsiteX193" fmla="*/ 3576232 w 3888921"/>
                  <a:gd name="connsiteY193" fmla="*/ 0 h 582384"/>
                  <a:gd name="connsiteX194" fmla="*/ 3610446 w 3888921"/>
                  <a:gd name="connsiteY194" fmla="*/ 0 h 582384"/>
                  <a:gd name="connsiteX195" fmla="*/ 3626664 w 3888921"/>
                  <a:gd name="connsiteY195" fmla="*/ 0 h 582384"/>
                  <a:gd name="connsiteX196" fmla="*/ 3636975 w 3888921"/>
                  <a:gd name="connsiteY196" fmla="*/ 0 h 582384"/>
                  <a:gd name="connsiteX197" fmla="*/ 3644716 w 3888921"/>
                  <a:gd name="connsiteY197" fmla="*/ 0 h 582384"/>
                  <a:gd name="connsiteX198" fmla="*/ 3661554 w 3888921"/>
                  <a:gd name="connsiteY198" fmla="*/ 0 h 582384"/>
                  <a:gd name="connsiteX199" fmla="*/ 3674322 w 3888921"/>
                  <a:gd name="connsiteY199" fmla="*/ 0 h 582384"/>
                  <a:gd name="connsiteX200" fmla="*/ 3689241 w 3888921"/>
                  <a:gd name="connsiteY200" fmla="*/ 0 h 582384"/>
                  <a:gd name="connsiteX201" fmla="*/ 3705459 w 3888921"/>
                  <a:gd name="connsiteY201" fmla="*/ 0 h 582384"/>
                  <a:gd name="connsiteX202" fmla="*/ 3725430 w 3888921"/>
                  <a:gd name="connsiteY202" fmla="*/ 0 h 582384"/>
                  <a:gd name="connsiteX203" fmla="*/ 3740349 w 3888921"/>
                  <a:gd name="connsiteY203" fmla="*/ 0 h 582384"/>
                  <a:gd name="connsiteX204" fmla="*/ 3742806 w 3888921"/>
                  <a:gd name="connsiteY204" fmla="*/ 0 h 582384"/>
                  <a:gd name="connsiteX205" fmla="*/ 3753117 w 3888921"/>
                  <a:gd name="connsiteY205" fmla="*/ 0 h 582384"/>
                  <a:gd name="connsiteX206" fmla="*/ 3756042 w 3888921"/>
                  <a:gd name="connsiteY206" fmla="*/ 0 h 582384"/>
                  <a:gd name="connsiteX207" fmla="*/ 3777696 w 3888921"/>
                  <a:gd name="connsiteY207" fmla="*/ 0 h 582384"/>
                  <a:gd name="connsiteX208" fmla="*/ 3785497 w 3888921"/>
                  <a:gd name="connsiteY208" fmla="*/ 0 h 582384"/>
                  <a:gd name="connsiteX209" fmla="*/ 3793914 w 3888921"/>
                  <a:gd name="connsiteY209" fmla="*/ 0 h 582384"/>
                  <a:gd name="connsiteX210" fmla="*/ 3804225 w 3888921"/>
                  <a:gd name="connsiteY210" fmla="*/ 0 h 582384"/>
                  <a:gd name="connsiteX211" fmla="*/ 3819918 w 3888921"/>
                  <a:gd name="connsiteY211" fmla="*/ 0 h 582384"/>
                  <a:gd name="connsiteX212" fmla="*/ 3821601 w 3888921"/>
                  <a:gd name="connsiteY212" fmla="*/ 0 h 582384"/>
                  <a:gd name="connsiteX213" fmla="*/ 3834837 w 3888921"/>
                  <a:gd name="connsiteY213" fmla="*/ 0 h 582384"/>
                  <a:gd name="connsiteX214" fmla="*/ 3841572 w 3888921"/>
                  <a:gd name="connsiteY214" fmla="*/ 0 h 582384"/>
                  <a:gd name="connsiteX215" fmla="*/ 3849373 w 3888921"/>
                  <a:gd name="connsiteY215" fmla="*/ 0 h 582384"/>
                  <a:gd name="connsiteX216" fmla="*/ 3856491 w 3888921"/>
                  <a:gd name="connsiteY216" fmla="*/ 0 h 582384"/>
                  <a:gd name="connsiteX217" fmla="*/ 3864292 w 3888921"/>
                  <a:gd name="connsiteY217" fmla="*/ 0 h 582384"/>
                  <a:gd name="connsiteX218" fmla="*/ 3872709 w 3888921"/>
                  <a:gd name="connsiteY218" fmla="*/ 0 h 582384"/>
                  <a:gd name="connsiteX219" fmla="*/ 3888402 w 3888921"/>
                  <a:gd name="connsiteY219" fmla="*/ 0 h 582384"/>
                  <a:gd name="connsiteX220" fmla="*/ 3888921 w 3888921"/>
                  <a:gd name="connsiteY220" fmla="*/ 0 h 582384"/>
                  <a:gd name="connsiteX221" fmla="*/ 3743325 w 3888921"/>
                  <a:gd name="connsiteY221" fmla="*/ 582384 h 582384"/>
                  <a:gd name="connsiteX222" fmla="*/ 3742806 w 3888921"/>
                  <a:gd name="connsiteY222" fmla="*/ 582384 h 582384"/>
                  <a:gd name="connsiteX223" fmla="*/ 3727113 w 3888921"/>
                  <a:gd name="connsiteY223" fmla="*/ 582384 h 582384"/>
                  <a:gd name="connsiteX224" fmla="*/ 3718696 w 3888921"/>
                  <a:gd name="connsiteY224" fmla="*/ 582384 h 582384"/>
                  <a:gd name="connsiteX225" fmla="*/ 3710895 w 3888921"/>
                  <a:gd name="connsiteY225" fmla="*/ 582384 h 582384"/>
                  <a:gd name="connsiteX226" fmla="*/ 3703777 w 3888921"/>
                  <a:gd name="connsiteY226" fmla="*/ 582384 h 582384"/>
                  <a:gd name="connsiteX227" fmla="*/ 3695976 w 3888921"/>
                  <a:gd name="connsiteY227" fmla="*/ 582384 h 582384"/>
                  <a:gd name="connsiteX228" fmla="*/ 3689241 w 3888921"/>
                  <a:gd name="connsiteY228" fmla="*/ 582384 h 582384"/>
                  <a:gd name="connsiteX229" fmla="*/ 3676005 w 3888921"/>
                  <a:gd name="connsiteY229" fmla="*/ 582384 h 582384"/>
                  <a:gd name="connsiteX230" fmla="*/ 3674322 w 3888921"/>
                  <a:gd name="connsiteY230" fmla="*/ 582384 h 582384"/>
                  <a:gd name="connsiteX231" fmla="*/ 3658629 w 3888921"/>
                  <a:gd name="connsiteY231" fmla="*/ 582384 h 582384"/>
                  <a:gd name="connsiteX232" fmla="*/ 3648318 w 3888921"/>
                  <a:gd name="connsiteY232" fmla="*/ 582384 h 582384"/>
                  <a:gd name="connsiteX233" fmla="*/ 3639901 w 3888921"/>
                  <a:gd name="connsiteY233" fmla="*/ 582384 h 582384"/>
                  <a:gd name="connsiteX234" fmla="*/ 3632100 w 3888921"/>
                  <a:gd name="connsiteY234" fmla="*/ 582384 h 582384"/>
                  <a:gd name="connsiteX235" fmla="*/ 3610446 w 3888921"/>
                  <a:gd name="connsiteY235" fmla="*/ 582384 h 582384"/>
                  <a:gd name="connsiteX236" fmla="*/ 3607521 w 3888921"/>
                  <a:gd name="connsiteY236" fmla="*/ 582384 h 582384"/>
                  <a:gd name="connsiteX237" fmla="*/ 3597210 w 3888921"/>
                  <a:gd name="connsiteY237" fmla="*/ 582384 h 582384"/>
                  <a:gd name="connsiteX238" fmla="*/ 3594753 w 3888921"/>
                  <a:gd name="connsiteY238" fmla="*/ 582384 h 582384"/>
                  <a:gd name="connsiteX239" fmla="*/ 3579834 w 3888921"/>
                  <a:gd name="connsiteY239" fmla="*/ 582384 h 582384"/>
                  <a:gd name="connsiteX240" fmla="*/ 3559863 w 3888921"/>
                  <a:gd name="connsiteY240" fmla="*/ 582384 h 582384"/>
                  <a:gd name="connsiteX241" fmla="*/ 3543645 w 3888921"/>
                  <a:gd name="connsiteY241" fmla="*/ 582384 h 582384"/>
                  <a:gd name="connsiteX242" fmla="*/ 3528726 w 3888921"/>
                  <a:gd name="connsiteY242" fmla="*/ 582384 h 582384"/>
                  <a:gd name="connsiteX243" fmla="*/ 3515958 w 3888921"/>
                  <a:gd name="connsiteY243" fmla="*/ 582384 h 582384"/>
                  <a:gd name="connsiteX244" fmla="*/ 3499120 w 3888921"/>
                  <a:gd name="connsiteY244" fmla="*/ 582384 h 582384"/>
                  <a:gd name="connsiteX245" fmla="*/ 3491379 w 3888921"/>
                  <a:gd name="connsiteY245" fmla="*/ 582384 h 582384"/>
                  <a:gd name="connsiteX246" fmla="*/ 3481068 w 3888921"/>
                  <a:gd name="connsiteY246" fmla="*/ 582384 h 582384"/>
                  <a:gd name="connsiteX247" fmla="*/ 3464850 w 3888921"/>
                  <a:gd name="connsiteY247" fmla="*/ 582384 h 582384"/>
                  <a:gd name="connsiteX248" fmla="*/ 3430636 w 3888921"/>
                  <a:gd name="connsiteY248" fmla="*/ 582384 h 582384"/>
                  <a:gd name="connsiteX249" fmla="*/ 3427503 w 3888921"/>
                  <a:gd name="connsiteY249" fmla="*/ 582384 h 582384"/>
                  <a:gd name="connsiteX250" fmla="*/ 3420325 w 3888921"/>
                  <a:gd name="connsiteY250" fmla="*/ 582384 h 582384"/>
                  <a:gd name="connsiteX251" fmla="*/ 3412584 w 3888921"/>
                  <a:gd name="connsiteY251" fmla="*/ 582384 h 582384"/>
                  <a:gd name="connsiteX252" fmla="*/ 3382978 w 3888921"/>
                  <a:gd name="connsiteY252" fmla="*/ 582384 h 582384"/>
                  <a:gd name="connsiteX253" fmla="*/ 3366760 w 3888921"/>
                  <a:gd name="connsiteY253" fmla="*/ 582384 h 582384"/>
                  <a:gd name="connsiteX254" fmla="*/ 3351842 w 3888921"/>
                  <a:gd name="connsiteY254" fmla="*/ 582384 h 582384"/>
                  <a:gd name="connsiteX255" fmla="*/ 3348708 w 3888921"/>
                  <a:gd name="connsiteY255" fmla="*/ 582384 h 582384"/>
                  <a:gd name="connsiteX256" fmla="*/ 3331870 w 3888921"/>
                  <a:gd name="connsiteY256" fmla="*/ 582384 h 582384"/>
                  <a:gd name="connsiteX257" fmla="*/ 3314495 w 3888921"/>
                  <a:gd name="connsiteY257" fmla="*/ 582384 h 582384"/>
                  <a:gd name="connsiteX258" fmla="*/ 3304184 w 3888921"/>
                  <a:gd name="connsiteY258" fmla="*/ 582384 h 582384"/>
                  <a:gd name="connsiteX259" fmla="*/ 3287966 w 3888921"/>
                  <a:gd name="connsiteY259" fmla="*/ 582384 h 582384"/>
                  <a:gd name="connsiteX260" fmla="*/ 3263386 w 3888921"/>
                  <a:gd name="connsiteY260" fmla="*/ 582384 h 582384"/>
                  <a:gd name="connsiteX261" fmla="*/ 3253075 w 3888921"/>
                  <a:gd name="connsiteY261" fmla="*/ 582384 h 582384"/>
                  <a:gd name="connsiteX262" fmla="*/ 3250618 w 3888921"/>
                  <a:gd name="connsiteY262" fmla="*/ 582384 h 582384"/>
                  <a:gd name="connsiteX263" fmla="*/ 3237383 w 3888921"/>
                  <a:gd name="connsiteY263" fmla="*/ 582384 h 582384"/>
                  <a:gd name="connsiteX264" fmla="*/ 3235700 w 3888921"/>
                  <a:gd name="connsiteY264" fmla="*/ 582384 h 582384"/>
                  <a:gd name="connsiteX265" fmla="*/ 3215728 w 3888921"/>
                  <a:gd name="connsiteY265" fmla="*/ 582384 h 582384"/>
                  <a:gd name="connsiteX266" fmla="*/ 3207927 w 3888921"/>
                  <a:gd name="connsiteY266" fmla="*/ 582384 h 582384"/>
                  <a:gd name="connsiteX267" fmla="*/ 3199510 w 3888921"/>
                  <a:gd name="connsiteY267" fmla="*/ 582384 h 582384"/>
                  <a:gd name="connsiteX268" fmla="*/ 3184592 w 3888921"/>
                  <a:gd name="connsiteY268" fmla="*/ 582384 h 582384"/>
                  <a:gd name="connsiteX269" fmla="*/ 3171824 w 3888921"/>
                  <a:gd name="connsiteY269" fmla="*/ 582384 h 582384"/>
                  <a:gd name="connsiteX270" fmla="*/ 3168898 w 3888921"/>
                  <a:gd name="connsiteY270" fmla="*/ 582384 h 582384"/>
                  <a:gd name="connsiteX271" fmla="*/ 3158588 w 3888921"/>
                  <a:gd name="connsiteY271" fmla="*/ 582384 h 582384"/>
                  <a:gd name="connsiteX272" fmla="*/ 3147244 w 3888921"/>
                  <a:gd name="connsiteY272" fmla="*/ 582384 h 582384"/>
                  <a:gd name="connsiteX273" fmla="*/ 3139443 w 3888921"/>
                  <a:gd name="connsiteY273" fmla="*/ 582384 h 582384"/>
                  <a:gd name="connsiteX274" fmla="*/ 3136934 w 3888921"/>
                  <a:gd name="connsiteY274" fmla="*/ 582384 h 582384"/>
                  <a:gd name="connsiteX275" fmla="*/ 3129132 w 3888921"/>
                  <a:gd name="connsiteY275" fmla="*/ 582384 h 582384"/>
                  <a:gd name="connsiteX276" fmla="*/ 3120716 w 3888921"/>
                  <a:gd name="connsiteY276" fmla="*/ 582384 h 582384"/>
                  <a:gd name="connsiteX277" fmla="*/ 3105023 w 3888921"/>
                  <a:gd name="connsiteY277" fmla="*/ 582384 h 582384"/>
                  <a:gd name="connsiteX278" fmla="*/ 3091785 w 3888921"/>
                  <a:gd name="connsiteY278" fmla="*/ 582384 h 582384"/>
                  <a:gd name="connsiteX279" fmla="*/ 3090104 w 3888921"/>
                  <a:gd name="connsiteY279" fmla="*/ 582384 h 582384"/>
                  <a:gd name="connsiteX280" fmla="*/ 3083368 w 3888921"/>
                  <a:gd name="connsiteY280" fmla="*/ 582384 h 582384"/>
                  <a:gd name="connsiteX281" fmla="*/ 3075567 w 3888921"/>
                  <a:gd name="connsiteY281" fmla="*/ 582384 h 582384"/>
                  <a:gd name="connsiteX282" fmla="*/ 3070132 w 3888921"/>
                  <a:gd name="connsiteY282" fmla="*/ 582384 h 582384"/>
                  <a:gd name="connsiteX283" fmla="*/ 3068450 w 3888921"/>
                  <a:gd name="connsiteY283" fmla="*/ 582384 h 582384"/>
                  <a:gd name="connsiteX284" fmla="*/ 3060648 w 3888921"/>
                  <a:gd name="connsiteY284" fmla="*/ 582384 h 582384"/>
                  <a:gd name="connsiteX285" fmla="*/ 3040677 w 3888921"/>
                  <a:gd name="connsiteY285" fmla="*/ 582384 h 582384"/>
                  <a:gd name="connsiteX286" fmla="*/ 3026228 w 3888921"/>
                  <a:gd name="connsiteY286" fmla="*/ 582384 h 582384"/>
                  <a:gd name="connsiteX287" fmla="*/ 3023301 w 3888921"/>
                  <a:gd name="connsiteY287" fmla="*/ 582384 h 582384"/>
                  <a:gd name="connsiteX288" fmla="*/ 3012990 w 3888921"/>
                  <a:gd name="connsiteY288" fmla="*/ 582384 h 582384"/>
                  <a:gd name="connsiteX289" fmla="*/ 3004574 w 3888921"/>
                  <a:gd name="connsiteY289" fmla="*/ 582384 h 582384"/>
                  <a:gd name="connsiteX290" fmla="*/ 3001648 w 3888921"/>
                  <a:gd name="connsiteY290" fmla="*/ 582384 h 582384"/>
                  <a:gd name="connsiteX291" fmla="*/ 2996772 w 3888921"/>
                  <a:gd name="connsiteY291" fmla="*/ 582384 h 582384"/>
                  <a:gd name="connsiteX292" fmla="*/ 2991338 w 3888921"/>
                  <a:gd name="connsiteY292" fmla="*/ 582384 h 582384"/>
                  <a:gd name="connsiteX293" fmla="*/ 2972193 w 3888921"/>
                  <a:gd name="connsiteY293" fmla="*/ 582384 h 582384"/>
                  <a:gd name="connsiteX294" fmla="*/ 2961882 w 3888921"/>
                  <a:gd name="connsiteY294" fmla="*/ 582384 h 582384"/>
                  <a:gd name="connsiteX295" fmla="*/ 2959425 w 3888921"/>
                  <a:gd name="connsiteY295" fmla="*/ 582384 h 582384"/>
                  <a:gd name="connsiteX296" fmla="*/ 2946189 w 3888921"/>
                  <a:gd name="connsiteY296" fmla="*/ 582384 h 582384"/>
                  <a:gd name="connsiteX297" fmla="*/ 2944506 w 3888921"/>
                  <a:gd name="connsiteY297" fmla="*/ 582384 h 582384"/>
                  <a:gd name="connsiteX298" fmla="*/ 2937772 w 3888921"/>
                  <a:gd name="connsiteY298" fmla="*/ 582384 h 582384"/>
                  <a:gd name="connsiteX299" fmla="*/ 2924535 w 3888921"/>
                  <a:gd name="connsiteY299" fmla="*/ 582384 h 582384"/>
                  <a:gd name="connsiteX300" fmla="*/ 2922853 w 3888921"/>
                  <a:gd name="connsiteY300" fmla="*/ 582384 h 582384"/>
                  <a:gd name="connsiteX301" fmla="*/ 2908317 w 3888921"/>
                  <a:gd name="connsiteY301" fmla="*/ 582384 h 582384"/>
                  <a:gd name="connsiteX302" fmla="*/ 2893398 w 3888921"/>
                  <a:gd name="connsiteY302" fmla="*/ 582384 h 582384"/>
                  <a:gd name="connsiteX303" fmla="*/ 2880630 w 3888921"/>
                  <a:gd name="connsiteY303" fmla="*/ 582384 h 582384"/>
                  <a:gd name="connsiteX304" fmla="*/ 2877705 w 3888921"/>
                  <a:gd name="connsiteY304" fmla="*/ 582384 h 582384"/>
                  <a:gd name="connsiteX305" fmla="*/ 2867394 w 3888921"/>
                  <a:gd name="connsiteY305" fmla="*/ 582384 h 582384"/>
                  <a:gd name="connsiteX306" fmla="*/ 2858977 w 3888921"/>
                  <a:gd name="connsiteY306" fmla="*/ 582384 h 582384"/>
                  <a:gd name="connsiteX307" fmla="*/ 2856051 w 3888921"/>
                  <a:gd name="connsiteY307" fmla="*/ 582384 h 582384"/>
                  <a:gd name="connsiteX308" fmla="*/ 2845740 w 3888921"/>
                  <a:gd name="connsiteY308" fmla="*/ 582384 h 582384"/>
                  <a:gd name="connsiteX309" fmla="*/ 2829522 w 3888921"/>
                  <a:gd name="connsiteY309" fmla="*/ 582384 h 582384"/>
                  <a:gd name="connsiteX310" fmla="*/ 2813829 w 3888921"/>
                  <a:gd name="connsiteY310" fmla="*/ 582384 h 582384"/>
                  <a:gd name="connsiteX311" fmla="*/ 2798910 w 3888921"/>
                  <a:gd name="connsiteY311" fmla="*/ 582384 h 582384"/>
                  <a:gd name="connsiteX312" fmla="*/ 2792175 w 3888921"/>
                  <a:gd name="connsiteY312" fmla="*/ 582384 h 582384"/>
                  <a:gd name="connsiteX313" fmla="*/ 2778939 w 3888921"/>
                  <a:gd name="connsiteY313" fmla="*/ 582384 h 582384"/>
                  <a:gd name="connsiteX314" fmla="*/ 2777256 w 3888921"/>
                  <a:gd name="connsiteY314" fmla="*/ 582384 h 582384"/>
                  <a:gd name="connsiteX315" fmla="*/ 2735034 w 3888921"/>
                  <a:gd name="connsiteY315" fmla="*/ 582384 h 582384"/>
                  <a:gd name="connsiteX316" fmla="*/ 2713380 w 3888921"/>
                  <a:gd name="connsiteY316" fmla="*/ 582384 h 582384"/>
                  <a:gd name="connsiteX317" fmla="*/ 2710455 w 3888921"/>
                  <a:gd name="connsiteY317" fmla="*/ 582384 h 582384"/>
                  <a:gd name="connsiteX318" fmla="*/ 2700144 w 3888921"/>
                  <a:gd name="connsiteY318" fmla="*/ 582384 h 582384"/>
                  <a:gd name="connsiteX319" fmla="*/ 2646579 w 3888921"/>
                  <a:gd name="connsiteY319" fmla="*/ 582384 h 582384"/>
                  <a:gd name="connsiteX320" fmla="*/ 2631660 w 3888921"/>
                  <a:gd name="connsiteY320" fmla="*/ 582384 h 582384"/>
                  <a:gd name="connsiteX321" fmla="*/ 2602055 w 3888921"/>
                  <a:gd name="connsiteY321" fmla="*/ 582384 h 582384"/>
                  <a:gd name="connsiteX322" fmla="*/ 2567784 w 3888921"/>
                  <a:gd name="connsiteY322" fmla="*/ 582384 h 582384"/>
                  <a:gd name="connsiteX323" fmla="*/ 2533571 w 3888921"/>
                  <a:gd name="connsiteY323" fmla="*/ 582384 h 582384"/>
                  <a:gd name="connsiteX324" fmla="*/ 2523260 w 3888921"/>
                  <a:gd name="connsiteY324" fmla="*/ 582384 h 582384"/>
                  <a:gd name="connsiteX325" fmla="*/ 2469695 w 3888921"/>
                  <a:gd name="connsiteY325" fmla="*/ 582384 h 582384"/>
                  <a:gd name="connsiteX326" fmla="*/ 2454776 w 3888921"/>
                  <a:gd name="connsiteY326" fmla="*/ 582384 h 582384"/>
                  <a:gd name="connsiteX327" fmla="*/ 2434804 w 3888921"/>
                  <a:gd name="connsiteY327" fmla="*/ 582384 h 582384"/>
                  <a:gd name="connsiteX328" fmla="*/ 2390900 w 3888921"/>
                  <a:gd name="connsiteY328" fmla="*/ 582384 h 582384"/>
                  <a:gd name="connsiteX329" fmla="*/ 2366320 w 3888921"/>
                  <a:gd name="connsiteY329" fmla="*/ 582384 h 582384"/>
                  <a:gd name="connsiteX330" fmla="*/ 2356010 w 3888921"/>
                  <a:gd name="connsiteY330" fmla="*/ 582384 h 582384"/>
                  <a:gd name="connsiteX331" fmla="*/ 2310861 w 3888921"/>
                  <a:gd name="connsiteY331" fmla="*/ 582384 h 582384"/>
                  <a:gd name="connsiteX332" fmla="*/ 2302444 w 3888921"/>
                  <a:gd name="connsiteY332" fmla="*/ 582384 h 582384"/>
                  <a:gd name="connsiteX333" fmla="*/ 2287526 w 3888921"/>
                  <a:gd name="connsiteY333" fmla="*/ 582384 h 582384"/>
                  <a:gd name="connsiteX334" fmla="*/ 2242377 w 3888921"/>
                  <a:gd name="connsiteY334" fmla="*/ 582384 h 582384"/>
                  <a:gd name="connsiteX335" fmla="*/ 2232066 w 3888921"/>
                  <a:gd name="connsiteY335" fmla="*/ 582384 h 582384"/>
                  <a:gd name="connsiteX336" fmla="*/ 2223650 w 3888921"/>
                  <a:gd name="connsiteY336" fmla="*/ 582384 h 582384"/>
                  <a:gd name="connsiteX337" fmla="*/ 2201992 w 3888921"/>
                  <a:gd name="connsiteY337" fmla="*/ 582384 h 582384"/>
                  <a:gd name="connsiteX338" fmla="*/ 2178501 w 3888921"/>
                  <a:gd name="connsiteY338" fmla="*/ 582384 h 582384"/>
                  <a:gd name="connsiteX339" fmla="*/ 2163583 w 3888921"/>
                  <a:gd name="connsiteY339" fmla="*/ 582384 h 582384"/>
                  <a:gd name="connsiteX340" fmla="*/ 2143611 w 3888921"/>
                  <a:gd name="connsiteY340" fmla="*/ 582384 h 582384"/>
                  <a:gd name="connsiteX341" fmla="*/ 2133509 w 3888921"/>
                  <a:gd name="connsiteY341" fmla="*/ 582384 h 582384"/>
                  <a:gd name="connsiteX342" fmla="*/ 2123198 w 3888921"/>
                  <a:gd name="connsiteY342" fmla="*/ 582384 h 582384"/>
                  <a:gd name="connsiteX343" fmla="*/ 2099706 w 3888921"/>
                  <a:gd name="connsiteY343" fmla="*/ 582384 h 582384"/>
                  <a:gd name="connsiteX344" fmla="*/ 2075127 w 3888921"/>
                  <a:gd name="connsiteY344" fmla="*/ 582384 h 582384"/>
                  <a:gd name="connsiteX345" fmla="*/ 2069633 w 3888921"/>
                  <a:gd name="connsiteY345" fmla="*/ 582384 h 582384"/>
                  <a:gd name="connsiteX346" fmla="*/ 2064816 w 3888921"/>
                  <a:gd name="connsiteY346" fmla="*/ 582384 h 582384"/>
                  <a:gd name="connsiteX347" fmla="*/ 2054714 w 3888921"/>
                  <a:gd name="connsiteY347" fmla="*/ 582384 h 582384"/>
                  <a:gd name="connsiteX348" fmla="*/ 2034742 w 3888921"/>
                  <a:gd name="connsiteY348" fmla="*/ 582384 h 582384"/>
                  <a:gd name="connsiteX349" fmla="*/ 2011251 w 3888921"/>
                  <a:gd name="connsiteY349" fmla="*/ 582384 h 582384"/>
                  <a:gd name="connsiteX350" fmla="*/ 1996332 w 3888921"/>
                  <a:gd name="connsiteY350" fmla="*/ 582384 h 582384"/>
                  <a:gd name="connsiteX351" fmla="*/ 1990838 w 3888921"/>
                  <a:gd name="connsiteY351" fmla="*/ 582384 h 582384"/>
                  <a:gd name="connsiteX352" fmla="*/ 1966258 w 3888921"/>
                  <a:gd name="connsiteY352" fmla="*/ 582384 h 582384"/>
                  <a:gd name="connsiteX353" fmla="*/ 1955948 w 3888921"/>
                  <a:gd name="connsiteY353" fmla="*/ 582384 h 582384"/>
                  <a:gd name="connsiteX354" fmla="*/ 1932456 w 3888921"/>
                  <a:gd name="connsiteY354" fmla="*/ 582384 h 582384"/>
                  <a:gd name="connsiteX355" fmla="*/ 1910799 w 3888921"/>
                  <a:gd name="connsiteY355" fmla="*/ 582384 h 582384"/>
                  <a:gd name="connsiteX356" fmla="*/ 1902382 w 3888921"/>
                  <a:gd name="connsiteY356" fmla="*/ 582384 h 582384"/>
                  <a:gd name="connsiteX357" fmla="*/ 1887464 w 3888921"/>
                  <a:gd name="connsiteY357" fmla="*/ 582384 h 582384"/>
                  <a:gd name="connsiteX358" fmla="*/ 1842315 w 3888921"/>
                  <a:gd name="connsiteY358" fmla="*/ 582384 h 582384"/>
                  <a:gd name="connsiteX359" fmla="*/ 1832004 w 3888921"/>
                  <a:gd name="connsiteY359" fmla="*/ 582384 h 582384"/>
                  <a:gd name="connsiteX360" fmla="*/ 1823588 w 3888921"/>
                  <a:gd name="connsiteY360" fmla="*/ 582384 h 582384"/>
                  <a:gd name="connsiteX361" fmla="*/ 1778439 w 3888921"/>
                  <a:gd name="connsiteY361" fmla="*/ 582384 h 582384"/>
                  <a:gd name="connsiteX362" fmla="*/ 1763520 w 3888921"/>
                  <a:gd name="connsiteY362" fmla="*/ 582384 h 582384"/>
                  <a:gd name="connsiteX363" fmla="*/ 1743549 w 3888921"/>
                  <a:gd name="connsiteY363" fmla="*/ 582384 h 582384"/>
                  <a:gd name="connsiteX364" fmla="*/ 1699644 w 3888921"/>
                  <a:gd name="connsiteY364" fmla="*/ 582384 h 582384"/>
                  <a:gd name="connsiteX365" fmla="*/ 1675065 w 3888921"/>
                  <a:gd name="connsiteY365" fmla="*/ 582384 h 582384"/>
                  <a:gd name="connsiteX366" fmla="*/ 1664754 w 3888921"/>
                  <a:gd name="connsiteY366" fmla="*/ 582384 h 582384"/>
                  <a:gd name="connsiteX367" fmla="*/ 1611189 w 3888921"/>
                  <a:gd name="connsiteY367" fmla="*/ 582384 h 582384"/>
                  <a:gd name="connsiteX368" fmla="*/ 1596270 w 3888921"/>
                  <a:gd name="connsiteY368" fmla="*/ 582384 h 582384"/>
                  <a:gd name="connsiteX369" fmla="*/ 1566665 w 3888921"/>
                  <a:gd name="connsiteY369" fmla="*/ 582384 h 582384"/>
                  <a:gd name="connsiteX370" fmla="*/ 1532394 w 3888921"/>
                  <a:gd name="connsiteY370" fmla="*/ 582384 h 582384"/>
                  <a:gd name="connsiteX371" fmla="*/ 1498181 w 3888921"/>
                  <a:gd name="connsiteY371" fmla="*/ 582384 h 582384"/>
                  <a:gd name="connsiteX372" fmla="*/ 1487870 w 3888921"/>
                  <a:gd name="connsiteY372" fmla="*/ 582384 h 582384"/>
                  <a:gd name="connsiteX373" fmla="*/ 1434304 w 3888921"/>
                  <a:gd name="connsiteY373" fmla="*/ 582384 h 582384"/>
                  <a:gd name="connsiteX374" fmla="*/ 1419386 w 3888921"/>
                  <a:gd name="connsiteY374" fmla="*/ 582384 h 582384"/>
                  <a:gd name="connsiteX375" fmla="*/ 1399414 w 3888921"/>
                  <a:gd name="connsiteY375" fmla="*/ 582384 h 582384"/>
                  <a:gd name="connsiteX376" fmla="*/ 1355510 w 3888921"/>
                  <a:gd name="connsiteY376" fmla="*/ 582384 h 582384"/>
                  <a:gd name="connsiteX377" fmla="*/ 1330930 w 3888921"/>
                  <a:gd name="connsiteY377" fmla="*/ 582384 h 582384"/>
                  <a:gd name="connsiteX378" fmla="*/ 1320620 w 3888921"/>
                  <a:gd name="connsiteY378" fmla="*/ 582384 h 582384"/>
                  <a:gd name="connsiteX379" fmla="*/ 1304927 w 3888921"/>
                  <a:gd name="connsiteY379" fmla="*/ 582384 h 582384"/>
                  <a:gd name="connsiteX380" fmla="*/ 1275471 w 3888921"/>
                  <a:gd name="connsiteY380" fmla="*/ 582384 h 582384"/>
                  <a:gd name="connsiteX381" fmla="*/ 1267054 w 3888921"/>
                  <a:gd name="connsiteY381" fmla="*/ 582384 h 582384"/>
                  <a:gd name="connsiteX382" fmla="*/ 1252135 w 3888921"/>
                  <a:gd name="connsiteY382" fmla="*/ 582384 h 582384"/>
                  <a:gd name="connsiteX383" fmla="*/ 1236443 w 3888921"/>
                  <a:gd name="connsiteY383" fmla="*/ 582384 h 582384"/>
                  <a:gd name="connsiteX384" fmla="*/ 1226132 w 3888921"/>
                  <a:gd name="connsiteY384" fmla="*/ 582384 h 582384"/>
                  <a:gd name="connsiteX385" fmla="*/ 1206987 w 3888921"/>
                  <a:gd name="connsiteY385" fmla="*/ 582384 h 582384"/>
                  <a:gd name="connsiteX386" fmla="*/ 1196676 w 3888921"/>
                  <a:gd name="connsiteY386" fmla="*/ 582384 h 582384"/>
                  <a:gd name="connsiteX387" fmla="*/ 1188259 w 3888921"/>
                  <a:gd name="connsiteY387" fmla="*/ 582384 h 582384"/>
                  <a:gd name="connsiteX388" fmla="*/ 1172567 w 3888921"/>
                  <a:gd name="connsiteY388" fmla="*/ 582384 h 582384"/>
                  <a:gd name="connsiteX389" fmla="*/ 1157648 w 3888921"/>
                  <a:gd name="connsiteY389" fmla="*/ 582384 h 582384"/>
                  <a:gd name="connsiteX390" fmla="*/ 1143111 w 3888921"/>
                  <a:gd name="connsiteY390" fmla="*/ 582384 h 582384"/>
                  <a:gd name="connsiteX391" fmla="*/ 1137676 w 3888921"/>
                  <a:gd name="connsiteY391" fmla="*/ 582384 h 582384"/>
                  <a:gd name="connsiteX392" fmla="*/ 1128192 w 3888921"/>
                  <a:gd name="connsiteY392" fmla="*/ 582384 h 582384"/>
                  <a:gd name="connsiteX393" fmla="*/ 1108221 w 3888921"/>
                  <a:gd name="connsiteY393" fmla="*/ 582384 h 582384"/>
                  <a:gd name="connsiteX394" fmla="*/ 1093772 w 3888921"/>
                  <a:gd name="connsiteY394" fmla="*/ 582384 h 582384"/>
                  <a:gd name="connsiteX395" fmla="*/ 1069192 w 3888921"/>
                  <a:gd name="connsiteY395" fmla="*/ 582384 h 582384"/>
                  <a:gd name="connsiteX396" fmla="*/ 1064316 w 3888921"/>
                  <a:gd name="connsiteY396" fmla="*/ 582384 h 582384"/>
                  <a:gd name="connsiteX397" fmla="*/ 1058882 w 3888921"/>
                  <a:gd name="connsiteY397" fmla="*/ 582384 h 582384"/>
                  <a:gd name="connsiteX398" fmla="*/ 1039737 w 3888921"/>
                  <a:gd name="connsiteY398" fmla="*/ 582384 h 582384"/>
                  <a:gd name="connsiteX399" fmla="*/ 1029426 w 3888921"/>
                  <a:gd name="connsiteY399" fmla="*/ 582384 h 582384"/>
                  <a:gd name="connsiteX400" fmla="*/ 1013733 w 3888921"/>
                  <a:gd name="connsiteY400" fmla="*/ 582384 h 582384"/>
                  <a:gd name="connsiteX401" fmla="*/ 1005316 w 3888921"/>
                  <a:gd name="connsiteY401" fmla="*/ 582384 h 582384"/>
                  <a:gd name="connsiteX402" fmla="*/ 990398 w 3888921"/>
                  <a:gd name="connsiteY402" fmla="*/ 582384 h 582384"/>
                  <a:gd name="connsiteX403" fmla="*/ 975861 w 3888921"/>
                  <a:gd name="connsiteY403" fmla="*/ 582384 h 582384"/>
                  <a:gd name="connsiteX404" fmla="*/ 960942 w 3888921"/>
                  <a:gd name="connsiteY404" fmla="*/ 582384 h 582384"/>
                  <a:gd name="connsiteX405" fmla="*/ 945249 w 3888921"/>
                  <a:gd name="connsiteY405" fmla="*/ 582384 h 582384"/>
                  <a:gd name="connsiteX406" fmla="*/ 934938 w 3888921"/>
                  <a:gd name="connsiteY406" fmla="*/ 582384 h 582384"/>
                  <a:gd name="connsiteX407" fmla="*/ 926522 w 3888921"/>
                  <a:gd name="connsiteY407" fmla="*/ 582384 h 582384"/>
                  <a:gd name="connsiteX408" fmla="*/ 897066 w 3888921"/>
                  <a:gd name="connsiteY408" fmla="*/ 582384 h 582384"/>
                  <a:gd name="connsiteX409" fmla="*/ 881373 w 3888921"/>
                  <a:gd name="connsiteY409" fmla="*/ 582384 h 582384"/>
                  <a:gd name="connsiteX410" fmla="*/ 866455 w 3888921"/>
                  <a:gd name="connsiteY410" fmla="*/ 582384 h 582384"/>
                  <a:gd name="connsiteX411" fmla="*/ 846483 w 3888921"/>
                  <a:gd name="connsiteY411" fmla="*/ 582384 h 582384"/>
                  <a:gd name="connsiteX412" fmla="*/ 802579 w 3888921"/>
                  <a:gd name="connsiteY412" fmla="*/ 582384 h 582384"/>
                  <a:gd name="connsiteX413" fmla="*/ 777999 w 3888921"/>
                  <a:gd name="connsiteY413" fmla="*/ 582384 h 582384"/>
                  <a:gd name="connsiteX414" fmla="*/ 767688 w 3888921"/>
                  <a:gd name="connsiteY414" fmla="*/ 582384 h 582384"/>
                  <a:gd name="connsiteX415" fmla="*/ 714123 w 3888921"/>
                  <a:gd name="connsiteY415" fmla="*/ 582384 h 582384"/>
                  <a:gd name="connsiteX416" fmla="*/ 699204 w 3888921"/>
                  <a:gd name="connsiteY416" fmla="*/ 582384 h 582384"/>
                  <a:gd name="connsiteX417" fmla="*/ 669599 w 3888921"/>
                  <a:gd name="connsiteY417" fmla="*/ 582384 h 582384"/>
                  <a:gd name="connsiteX418" fmla="*/ 635328 w 3888921"/>
                  <a:gd name="connsiteY418" fmla="*/ 582384 h 582384"/>
                  <a:gd name="connsiteX419" fmla="*/ 601115 w 3888921"/>
                  <a:gd name="connsiteY419" fmla="*/ 582384 h 582384"/>
                  <a:gd name="connsiteX420" fmla="*/ 590804 w 3888921"/>
                  <a:gd name="connsiteY420" fmla="*/ 582384 h 582384"/>
                  <a:gd name="connsiteX421" fmla="*/ 537239 w 3888921"/>
                  <a:gd name="connsiteY421" fmla="*/ 582384 h 582384"/>
                  <a:gd name="connsiteX422" fmla="*/ 522320 w 3888921"/>
                  <a:gd name="connsiteY422" fmla="*/ 582384 h 582384"/>
                  <a:gd name="connsiteX423" fmla="*/ 502348 w 3888921"/>
                  <a:gd name="connsiteY423" fmla="*/ 582384 h 582384"/>
                  <a:gd name="connsiteX424" fmla="*/ 458444 w 3888921"/>
                  <a:gd name="connsiteY424" fmla="*/ 582384 h 582384"/>
                  <a:gd name="connsiteX425" fmla="*/ 433864 w 3888921"/>
                  <a:gd name="connsiteY425" fmla="*/ 582384 h 582384"/>
                  <a:gd name="connsiteX426" fmla="*/ 423554 w 3888921"/>
                  <a:gd name="connsiteY426" fmla="*/ 582384 h 582384"/>
                  <a:gd name="connsiteX427" fmla="*/ 378405 w 3888921"/>
                  <a:gd name="connsiteY427" fmla="*/ 582384 h 582384"/>
                  <a:gd name="connsiteX428" fmla="*/ 369989 w 3888921"/>
                  <a:gd name="connsiteY428" fmla="*/ 582384 h 582384"/>
                  <a:gd name="connsiteX429" fmla="*/ 355070 w 3888921"/>
                  <a:gd name="connsiteY429" fmla="*/ 582384 h 582384"/>
                  <a:gd name="connsiteX430" fmla="*/ 309921 w 3888921"/>
                  <a:gd name="connsiteY430" fmla="*/ 582384 h 582384"/>
                  <a:gd name="connsiteX431" fmla="*/ 299611 w 3888921"/>
                  <a:gd name="connsiteY431" fmla="*/ 582384 h 582384"/>
                  <a:gd name="connsiteX432" fmla="*/ 291194 w 3888921"/>
                  <a:gd name="connsiteY432" fmla="*/ 582384 h 582384"/>
                  <a:gd name="connsiteX433" fmla="*/ 246045 w 3888921"/>
                  <a:gd name="connsiteY433" fmla="*/ 582384 h 582384"/>
                  <a:gd name="connsiteX434" fmla="*/ 231126 w 3888921"/>
                  <a:gd name="connsiteY434" fmla="*/ 582384 h 582384"/>
                  <a:gd name="connsiteX435" fmla="*/ 211155 w 3888921"/>
                  <a:gd name="connsiteY435" fmla="*/ 582384 h 582384"/>
                  <a:gd name="connsiteX436" fmla="*/ 167250 w 3888921"/>
                  <a:gd name="connsiteY436" fmla="*/ 582384 h 582384"/>
                  <a:gd name="connsiteX437" fmla="*/ 142671 w 3888921"/>
                  <a:gd name="connsiteY437" fmla="*/ 582384 h 582384"/>
                  <a:gd name="connsiteX438" fmla="*/ 132360 w 3888921"/>
                  <a:gd name="connsiteY438" fmla="*/ 582384 h 582384"/>
                  <a:gd name="connsiteX439" fmla="*/ 78795 w 3888921"/>
                  <a:gd name="connsiteY439" fmla="*/ 582384 h 582384"/>
                  <a:gd name="connsiteX440" fmla="*/ 63876 w 3888921"/>
                  <a:gd name="connsiteY440" fmla="*/ 582384 h 582384"/>
                  <a:gd name="connsiteX441" fmla="*/ 0 w 3888921"/>
                  <a:gd name="connsiteY441" fmla="*/ 582384 h 582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Lst>
                <a:rect l="l" t="t" r="r" b="b"/>
                <a:pathLst>
                  <a:path w="3888921" h="582384">
                    <a:moveTo>
                      <a:pt x="145596" y="0"/>
                    </a:moveTo>
                    <a:lnTo>
                      <a:pt x="209472" y="0"/>
                    </a:lnTo>
                    <a:lnTo>
                      <a:pt x="224391" y="0"/>
                    </a:lnTo>
                    <a:lnTo>
                      <a:pt x="277956" y="0"/>
                    </a:lnTo>
                    <a:lnTo>
                      <a:pt x="288267" y="0"/>
                    </a:lnTo>
                    <a:lnTo>
                      <a:pt x="312846" y="0"/>
                    </a:lnTo>
                    <a:lnTo>
                      <a:pt x="356751" y="0"/>
                    </a:lnTo>
                    <a:lnTo>
                      <a:pt x="376723" y="0"/>
                    </a:lnTo>
                    <a:lnTo>
                      <a:pt x="391641" y="0"/>
                    </a:lnTo>
                    <a:lnTo>
                      <a:pt x="436790" y="0"/>
                    </a:lnTo>
                    <a:lnTo>
                      <a:pt x="445206" y="0"/>
                    </a:lnTo>
                    <a:lnTo>
                      <a:pt x="455517" y="0"/>
                    </a:lnTo>
                    <a:lnTo>
                      <a:pt x="500666" y="0"/>
                    </a:lnTo>
                    <a:lnTo>
                      <a:pt x="515584" y="0"/>
                    </a:lnTo>
                    <a:lnTo>
                      <a:pt x="524001" y="0"/>
                    </a:lnTo>
                    <a:lnTo>
                      <a:pt x="569150" y="0"/>
                    </a:lnTo>
                    <a:lnTo>
                      <a:pt x="579460" y="0"/>
                    </a:lnTo>
                    <a:lnTo>
                      <a:pt x="604040" y="0"/>
                    </a:lnTo>
                    <a:lnTo>
                      <a:pt x="647944" y="0"/>
                    </a:lnTo>
                    <a:lnTo>
                      <a:pt x="667916" y="0"/>
                    </a:lnTo>
                    <a:lnTo>
                      <a:pt x="682835" y="0"/>
                    </a:lnTo>
                    <a:lnTo>
                      <a:pt x="736400" y="0"/>
                    </a:lnTo>
                    <a:lnTo>
                      <a:pt x="746711" y="0"/>
                    </a:lnTo>
                    <a:lnTo>
                      <a:pt x="780924" y="0"/>
                    </a:lnTo>
                    <a:lnTo>
                      <a:pt x="815195" y="0"/>
                    </a:lnTo>
                    <a:lnTo>
                      <a:pt x="844800" y="0"/>
                    </a:lnTo>
                    <a:lnTo>
                      <a:pt x="859719" y="0"/>
                    </a:lnTo>
                    <a:lnTo>
                      <a:pt x="913284" y="0"/>
                    </a:lnTo>
                    <a:lnTo>
                      <a:pt x="923595" y="0"/>
                    </a:lnTo>
                    <a:lnTo>
                      <a:pt x="948174" y="0"/>
                    </a:lnTo>
                    <a:lnTo>
                      <a:pt x="992079" y="0"/>
                    </a:lnTo>
                    <a:lnTo>
                      <a:pt x="1012050" y="0"/>
                    </a:lnTo>
                    <a:lnTo>
                      <a:pt x="1026969" y="0"/>
                    </a:lnTo>
                    <a:lnTo>
                      <a:pt x="1042662" y="0"/>
                    </a:lnTo>
                    <a:lnTo>
                      <a:pt x="1072118" y="0"/>
                    </a:lnTo>
                    <a:lnTo>
                      <a:pt x="1080534" y="0"/>
                    </a:lnTo>
                    <a:lnTo>
                      <a:pt x="1090845" y="0"/>
                    </a:lnTo>
                    <a:lnTo>
                      <a:pt x="1106538" y="0"/>
                    </a:lnTo>
                    <a:lnTo>
                      <a:pt x="1121457" y="0"/>
                    </a:lnTo>
                    <a:lnTo>
                      <a:pt x="1135994" y="0"/>
                    </a:lnTo>
                    <a:lnTo>
                      <a:pt x="1150912" y="0"/>
                    </a:lnTo>
                    <a:lnTo>
                      <a:pt x="1159329" y="0"/>
                    </a:lnTo>
                    <a:lnTo>
                      <a:pt x="1175022" y="0"/>
                    </a:lnTo>
                    <a:lnTo>
                      <a:pt x="1185333" y="0"/>
                    </a:lnTo>
                    <a:lnTo>
                      <a:pt x="1204478" y="0"/>
                    </a:lnTo>
                    <a:lnTo>
                      <a:pt x="1209912" y="0"/>
                    </a:lnTo>
                    <a:lnTo>
                      <a:pt x="1214789" y="0"/>
                    </a:lnTo>
                    <a:lnTo>
                      <a:pt x="1239368" y="0"/>
                    </a:lnTo>
                    <a:lnTo>
                      <a:pt x="1253817" y="0"/>
                    </a:lnTo>
                    <a:lnTo>
                      <a:pt x="1273788" y="0"/>
                    </a:lnTo>
                    <a:lnTo>
                      <a:pt x="1283272" y="0"/>
                    </a:lnTo>
                    <a:lnTo>
                      <a:pt x="1288707" y="0"/>
                    </a:lnTo>
                    <a:lnTo>
                      <a:pt x="1303244" y="0"/>
                    </a:lnTo>
                    <a:lnTo>
                      <a:pt x="1318163" y="0"/>
                    </a:lnTo>
                    <a:lnTo>
                      <a:pt x="1333856" y="0"/>
                    </a:lnTo>
                    <a:lnTo>
                      <a:pt x="1342272" y="0"/>
                    </a:lnTo>
                    <a:lnTo>
                      <a:pt x="1352583" y="0"/>
                    </a:lnTo>
                    <a:lnTo>
                      <a:pt x="1371728" y="0"/>
                    </a:lnTo>
                    <a:lnTo>
                      <a:pt x="1382039" y="0"/>
                    </a:lnTo>
                    <a:lnTo>
                      <a:pt x="1397732" y="0"/>
                    </a:lnTo>
                    <a:lnTo>
                      <a:pt x="1412650" y="0"/>
                    </a:lnTo>
                    <a:lnTo>
                      <a:pt x="1421067" y="0"/>
                    </a:lnTo>
                    <a:lnTo>
                      <a:pt x="1450523" y="0"/>
                    </a:lnTo>
                    <a:lnTo>
                      <a:pt x="1466215" y="0"/>
                    </a:lnTo>
                    <a:lnTo>
                      <a:pt x="1476526" y="0"/>
                    </a:lnTo>
                    <a:lnTo>
                      <a:pt x="1501106" y="0"/>
                    </a:lnTo>
                    <a:lnTo>
                      <a:pt x="1545010" y="0"/>
                    </a:lnTo>
                    <a:lnTo>
                      <a:pt x="1564982" y="0"/>
                    </a:lnTo>
                    <a:lnTo>
                      <a:pt x="1579901" y="0"/>
                    </a:lnTo>
                    <a:lnTo>
                      <a:pt x="1633466" y="0"/>
                    </a:lnTo>
                    <a:lnTo>
                      <a:pt x="1643777" y="0"/>
                    </a:lnTo>
                    <a:lnTo>
                      <a:pt x="1677990" y="0"/>
                    </a:lnTo>
                    <a:lnTo>
                      <a:pt x="1712261" y="0"/>
                    </a:lnTo>
                    <a:lnTo>
                      <a:pt x="1741866" y="0"/>
                    </a:lnTo>
                    <a:lnTo>
                      <a:pt x="1756785" y="0"/>
                    </a:lnTo>
                    <a:lnTo>
                      <a:pt x="1810350" y="0"/>
                    </a:lnTo>
                    <a:lnTo>
                      <a:pt x="1820661" y="0"/>
                    </a:lnTo>
                    <a:lnTo>
                      <a:pt x="1845240" y="0"/>
                    </a:lnTo>
                    <a:lnTo>
                      <a:pt x="1889145" y="0"/>
                    </a:lnTo>
                    <a:lnTo>
                      <a:pt x="1909116" y="0"/>
                    </a:lnTo>
                    <a:lnTo>
                      <a:pt x="1924035" y="0"/>
                    </a:lnTo>
                    <a:lnTo>
                      <a:pt x="1969183" y="0"/>
                    </a:lnTo>
                    <a:lnTo>
                      <a:pt x="1977600" y="0"/>
                    </a:lnTo>
                    <a:lnTo>
                      <a:pt x="1987911" y="0"/>
                    </a:lnTo>
                    <a:lnTo>
                      <a:pt x="2033059" y="0"/>
                    </a:lnTo>
                    <a:lnTo>
                      <a:pt x="2047978" y="0"/>
                    </a:lnTo>
                    <a:lnTo>
                      <a:pt x="2056395" y="0"/>
                    </a:lnTo>
                    <a:lnTo>
                      <a:pt x="2078052" y="0"/>
                    </a:lnTo>
                    <a:lnTo>
                      <a:pt x="2101544" y="0"/>
                    </a:lnTo>
                    <a:lnTo>
                      <a:pt x="2111854" y="0"/>
                    </a:lnTo>
                    <a:lnTo>
                      <a:pt x="2136434" y="0"/>
                    </a:lnTo>
                    <a:lnTo>
                      <a:pt x="2141928" y="0"/>
                    </a:lnTo>
                    <a:lnTo>
                      <a:pt x="2156847" y="0"/>
                    </a:lnTo>
                    <a:lnTo>
                      <a:pt x="2180338" y="0"/>
                    </a:lnTo>
                    <a:lnTo>
                      <a:pt x="2200310" y="0"/>
                    </a:lnTo>
                    <a:lnTo>
                      <a:pt x="2210412" y="0"/>
                    </a:lnTo>
                    <a:lnTo>
                      <a:pt x="2215228" y="0"/>
                    </a:lnTo>
                    <a:lnTo>
                      <a:pt x="2220723" y="0"/>
                    </a:lnTo>
                    <a:lnTo>
                      <a:pt x="2245302" y="0"/>
                    </a:lnTo>
                    <a:lnTo>
                      <a:pt x="2268794" y="0"/>
                    </a:lnTo>
                    <a:lnTo>
                      <a:pt x="2279104" y="0"/>
                    </a:lnTo>
                    <a:lnTo>
                      <a:pt x="2289207" y="0"/>
                    </a:lnTo>
                    <a:lnTo>
                      <a:pt x="2309179" y="0"/>
                    </a:lnTo>
                    <a:lnTo>
                      <a:pt x="2324097" y="0"/>
                    </a:lnTo>
                    <a:lnTo>
                      <a:pt x="2347589" y="0"/>
                    </a:lnTo>
                    <a:lnTo>
                      <a:pt x="2369246" y="0"/>
                    </a:lnTo>
                    <a:lnTo>
                      <a:pt x="2377662" y="0"/>
                    </a:lnTo>
                    <a:lnTo>
                      <a:pt x="2387973" y="0"/>
                    </a:lnTo>
                    <a:lnTo>
                      <a:pt x="2433122" y="0"/>
                    </a:lnTo>
                    <a:lnTo>
                      <a:pt x="2448040" y="0"/>
                    </a:lnTo>
                    <a:lnTo>
                      <a:pt x="2456457" y="0"/>
                    </a:lnTo>
                    <a:lnTo>
                      <a:pt x="2501605" y="0"/>
                    </a:lnTo>
                    <a:lnTo>
                      <a:pt x="2511917" y="0"/>
                    </a:lnTo>
                    <a:lnTo>
                      <a:pt x="2536496" y="0"/>
                    </a:lnTo>
                    <a:lnTo>
                      <a:pt x="2580400" y="0"/>
                    </a:lnTo>
                    <a:lnTo>
                      <a:pt x="2600372" y="0"/>
                    </a:lnTo>
                    <a:lnTo>
                      <a:pt x="2615291" y="0"/>
                    </a:lnTo>
                    <a:lnTo>
                      <a:pt x="2668856" y="0"/>
                    </a:lnTo>
                    <a:lnTo>
                      <a:pt x="2679167" y="0"/>
                    </a:lnTo>
                    <a:lnTo>
                      <a:pt x="2713380" y="0"/>
                    </a:lnTo>
                    <a:lnTo>
                      <a:pt x="2747650" y="0"/>
                    </a:lnTo>
                    <a:lnTo>
                      <a:pt x="2777256" y="0"/>
                    </a:lnTo>
                    <a:lnTo>
                      <a:pt x="2792175" y="0"/>
                    </a:lnTo>
                    <a:lnTo>
                      <a:pt x="2845740" y="0"/>
                    </a:lnTo>
                    <a:lnTo>
                      <a:pt x="2856051" y="0"/>
                    </a:lnTo>
                    <a:lnTo>
                      <a:pt x="2858976" y="0"/>
                    </a:lnTo>
                    <a:lnTo>
                      <a:pt x="2880630" y="0"/>
                    </a:lnTo>
                    <a:lnTo>
                      <a:pt x="2922852" y="0"/>
                    </a:lnTo>
                    <a:lnTo>
                      <a:pt x="2924535" y="0"/>
                    </a:lnTo>
                    <a:lnTo>
                      <a:pt x="2937771" y="0"/>
                    </a:lnTo>
                    <a:lnTo>
                      <a:pt x="2944506" y="0"/>
                    </a:lnTo>
                    <a:lnTo>
                      <a:pt x="2959425" y="0"/>
                    </a:lnTo>
                    <a:lnTo>
                      <a:pt x="2975118" y="0"/>
                    </a:lnTo>
                    <a:lnTo>
                      <a:pt x="2991336" y="0"/>
                    </a:lnTo>
                    <a:lnTo>
                      <a:pt x="3001647" y="0"/>
                    </a:lnTo>
                    <a:lnTo>
                      <a:pt x="3004574" y="0"/>
                    </a:lnTo>
                    <a:lnTo>
                      <a:pt x="3012990" y="0"/>
                    </a:lnTo>
                    <a:lnTo>
                      <a:pt x="3023301" y="0"/>
                    </a:lnTo>
                    <a:lnTo>
                      <a:pt x="3026226" y="0"/>
                    </a:lnTo>
                    <a:lnTo>
                      <a:pt x="3038994" y="0"/>
                    </a:lnTo>
                    <a:lnTo>
                      <a:pt x="3053913" y="0"/>
                    </a:lnTo>
                    <a:lnTo>
                      <a:pt x="3068450" y="0"/>
                    </a:lnTo>
                    <a:lnTo>
                      <a:pt x="3070131" y="0"/>
                    </a:lnTo>
                    <a:lnTo>
                      <a:pt x="3083368" y="0"/>
                    </a:lnTo>
                    <a:lnTo>
                      <a:pt x="3090102" y="0"/>
                    </a:lnTo>
                    <a:lnTo>
                      <a:pt x="3091785" y="0"/>
                    </a:lnTo>
                    <a:lnTo>
                      <a:pt x="3105021" y="0"/>
                    </a:lnTo>
                    <a:lnTo>
                      <a:pt x="3107478" y="0"/>
                    </a:lnTo>
                    <a:lnTo>
                      <a:pt x="3117789" y="0"/>
                    </a:lnTo>
                    <a:lnTo>
                      <a:pt x="3136934" y="0"/>
                    </a:lnTo>
                    <a:lnTo>
                      <a:pt x="3142368" y="0"/>
                    </a:lnTo>
                    <a:lnTo>
                      <a:pt x="3147244" y="0"/>
                    </a:lnTo>
                    <a:lnTo>
                      <a:pt x="3150170" y="0"/>
                    </a:lnTo>
                    <a:lnTo>
                      <a:pt x="3158586" y="0"/>
                    </a:lnTo>
                    <a:lnTo>
                      <a:pt x="3168897" y="0"/>
                    </a:lnTo>
                    <a:lnTo>
                      <a:pt x="3171824" y="0"/>
                    </a:lnTo>
                    <a:lnTo>
                      <a:pt x="3186273" y="0"/>
                    </a:lnTo>
                    <a:lnTo>
                      <a:pt x="3206244" y="0"/>
                    </a:lnTo>
                    <a:lnTo>
                      <a:pt x="3214046" y="0"/>
                    </a:lnTo>
                    <a:lnTo>
                      <a:pt x="3215728" y="0"/>
                    </a:lnTo>
                    <a:lnTo>
                      <a:pt x="3221163" y="0"/>
                    </a:lnTo>
                    <a:lnTo>
                      <a:pt x="3228964" y="0"/>
                    </a:lnTo>
                    <a:lnTo>
                      <a:pt x="3235700" y="0"/>
                    </a:lnTo>
                    <a:lnTo>
                      <a:pt x="3237381" y="0"/>
                    </a:lnTo>
                    <a:lnTo>
                      <a:pt x="3250618" y="0"/>
                    </a:lnTo>
                    <a:lnTo>
                      <a:pt x="3266311" y="0"/>
                    </a:lnTo>
                    <a:lnTo>
                      <a:pt x="3274728" y="0"/>
                    </a:lnTo>
                    <a:lnTo>
                      <a:pt x="3282529" y="0"/>
                    </a:lnTo>
                    <a:lnTo>
                      <a:pt x="3285039" y="0"/>
                    </a:lnTo>
                    <a:lnTo>
                      <a:pt x="3292840" y="0"/>
                    </a:lnTo>
                    <a:lnTo>
                      <a:pt x="3304184" y="0"/>
                    </a:lnTo>
                    <a:lnTo>
                      <a:pt x="3314495" y="0"/>
                    </a:lnTo>
                    <a:lnTo>
                      <a:pt x="3317420" y="0"/>
                    </a:lnTo>
                    <a:lnTo>
                      <a:pt x="3330188" y="0"/>
                    </a:lnTo>
                    <a:lnTo>
                      <a:pt x="3345106" y="0"/>
                    </a:lnTo>
                    <a:lnTo>
                      <a:pt x="3353523" y="0"/>
                    </a:lnTo>
                    <a:lnTo>
                      <a:pt x="3361324" y="0"/>
                    </a:lnTo>
                    <a:lnTo>
                      <a:pt x="3381296" y="0"/>
                    </a:lnTo>
                    <a:lnTo>
                      <a:pt x="3382978" y="0"/>
                    </a:lnTo>
                    <a:lnTo>
                      <a:pt x="3396214" y="0"/>
                    </a:lnTo>
                    <a:lnTo>
                      <a:pt x="3398671" y="0"/>
                    </a:lnTo>
                    <a:lnTo>
                      <a:pt x="3408982" y="0"/>
                    </a:lnTo>
                    <a:lnTo>
                      <a:pt x="3433561" y="0"/>
                    </a:lnTo>
                    <a:lnTo>
                      <a:pt x="3449780" y="0"/>
                    </a:lnTo>
                    <a:lnTo>
                      <a:pt x="3460090" y="0"/>
                    </a:lnTo>
                    <a:lnTo>
                      <a:pt x="3477466" y="0"/>
                    </a:lnTo>
                    <a:lnTo>
                      <a:pt x="3494304" y="0"/>
                    </a:lnTo>
                    <a:lnTo>
                      <a:pt x="3497437" y="0"/>
                    </a:lnTo>
                    <a:lnTo>
                      <a:pt x="3512356" y="0"/>
                    </a:lnTo>
                    <a:lnTo>
                      <a:pt x="3528574" y="0"/>
                    </a:lnTo>
                    <a:lnTo>
                      <a:pt x="3558180" y="0"/>
                    </a:lnTo>
                    <a:lnTo>
                      <a:pt x="3565921" y="0"/>
                    </a:lnTo>
                    <a:lnTo>
                      <a:pt x="3573099" y="0"/>
                    </a:lnTo>
                    <a:lnTo>
                      <a:pt x="3576232" y="0"/>
                    </a:lnTo>
                    <a:lnTo>
                      <a:pt x="3610446" y="0"/>
                    </a:lnTo>
                    <a:lnTo>
                      <a:pt x="3626664" y="0"/>
                    </a:lnTo>
                    <a:lnTo>
                      <a:pt x="3636975" y="0"/>
                    </a:lnTo>
                    <a:lnTo>
                      <a:pt x="3644716" y="0"/>
                    </a:lnTo>
                    <a:lnTo>
                      <a:pt x="3661554" y="0"/>
                    </a:lnTo>
                    <a:lnTo>
                      <a:pt x="3674322" y="0"/>
                    </a:lnTo>
                    <a:lnTo>
                      <a:pt x="3689241" y="0"/>
                    </a:lnTo>
                    <a:lnTo>
                      <a:pt x="3705459" y="0"/>
                    </a:lnTo>
                    <a:lnTo>
                      <a:pt x="3725430" y="0"/>
                    </a:lnTo>
                    <a:lnTo>
                      <a:pt x="3740349" y="0"/>
                    </a:lnTo>
                    <a:lnTo>
                      <a:pt x="3742806" y="0"/>
                    </a:lnTo>
                    <a:lnTo>
                      <a:pt x="3753117" y="0"/>
                    </a:lnTo>
                    <a:lnTo>
                      <a:pt x="3756042" y="0"/>
                    </a:lnTo>
                    <a:lnTo>
                      <a:pt x="3777696" y="0"/>
                    </a:lnTo>
                    <a:lnTo>
                      <a:pt x="3785497" y="0"/>
                    </a:lnTo>
                    <a:lnTo>
                      <a:pt x="3793914" y="0"/>
                    </a:lnTo>
                    <a:lnTo>
                      <a:pt x="3804225" y="0"/>
                    </a:lnTo>
                    <a:lnTo>
                      <a:pt x="3819918" y="0"/>
                    </a:lnTo>
                    <a:lnTo>
                      <a:pt x="3821601" y="0"/>
                    </a:lnTo>
                    <a:lnTo>
                      <a:pt x="3834837" y="0"/>
                    </a:lnTo>
                    <a:lnTo>
                      <a:pt x="3841572" y="0"/>
                    </a:lnTo>
                    <a:lnTo>
                      <a:pt x="3849373" y="0"/>
                    </a:lnTo>
                    <a:lnTo>
                      <a:pt x="3856491" y="0"/>
                    </a:lnTo>
                    <a:lnTo>
                      <a:pt x="3864292" y="0"/>
                    </a:lnTo>
                    <a:lnTo>
                      <a:pt x="3872709" y="0"/>
                    </a:lnTo>
                    <a:lnTo>
                      <a:pt x="3888402" y="0"/>
                    </a:lnTo>
                    <a:lnTo>
                      <a:pt x="3888921" y="0"/>
                    </a:lnTo>
                    <a:lnTo>
                      <a:pt x="3743325" y="582384"/>
                    </a:lnTo>
                    <a:lnTo>
                      <a:pt x="3742806" y="582384"/>
                    </a:lnTo>
                    <a:lnTo>
                      <a:pt x="3727113" y="582384"/>
                    </a:lnTo>
                    <a:lnTo>
                      <a:pt x="3718696" y="582384"/>
                    </a:lnTo>
                    <a:lnTo>
                      <a:pt x="3710895" y="582384"/>
                    </a:lnTo>
                    <a:lnTo>
                      <a:pt x="3703777" y="582384"/>
                    </a:lnTo>
                    <a:lnTo>
                      <a:pt x="3695976" y="582384"/>
                    </a:lnTo>
                    <a:lnTo>
                      <a:pt x="3689241" y="582384"/>
                    </a:lnTo>
                    <a:lnTo>
                      <a:pt x="3676005" y="582384"/>
                    </a:lnTo>
                    <a:lnTo>
                      <a:pt x="3674322" y="582384"/>
                    </a:lnTo>
                    <a:lnTo>
                      <a:pt x="3658629" y="582384"/>
                    </a:lnTo>
                    <a:lnTo>
                      <a:pt x="3648318" y="582384"/>
                    </a:lnTo>
                    <a:lnTo>
                      <a:pt x="3639901" y="582384"/>
                    </a:lnTo>
                    <a:lnTo>
                      <a:pt x="3632100" y="582384"/>
                    </a:lnTo>
                    <a:lnTo>
                      <a:pt x="3610446" y="582384"/>
                    </a:lnTo>
                    <a:lnTo>
                      <a:pt x="3607521" y="582384"/>
                    </a:lnTo>
                    <a:lnTo>
                      <a:pt x="3597210" y="582384"/>
                    </a:lnTo>
                    <a:lnTo>
                      <a:pt x="3594753" y="582384"/>
                    </a:lnTo>
                    <a:lnTo>
                      <a:pt x="3579834" y="582384"/>
                    </a:lnTo>
                    <a:lnTo>
                      <a:pt x="3559863" y="582384"/>
                    </a:lnTo>
                    <a:lnTo>
                      <a:pt x="3543645" y="582384"/>
                    </a:lnTo>
                    <a:lnTo>
                      <a:pt x="3528726" y="582384"/>
                    </a:lnTo>
                    <a:lnTo>
                      <a:pt x="3515958" y="582384"/>
                    </a:lnTo>
                    <a:lnTo>
                      <a:pt x="3499120" y="582384"/>
                    </a:lnTo>
                    <a:lnTo>
                      <a:pt x="3491379" y="582384"/>
                    </a:lnTo>
                    <a:lnTo>
                      <a:pt x="3481068" y="582384"/>
                    </a:lnTo>
                    <a:lnTo>
                      <a:pt x="3464850" y="582384"/>
                    </a:lnTo>
                    <a:lnTo>
                      <a:pt x="3430636" y="582384"/>
                    </a:lnTo>
                    <a:lnTo>
                      <a:pt x="3427503" y="582384"/>
                    </a:lnTo>
                    <a:lnTo>
                      <a:pt x="3420325" y="582384"/>
                    </a:lnTo>
                    <a:lnTo>
                      <a:pt x="3412584" y="582384"/>
                    </a:lnTo>
                    <a:lnTo>
                      <a:pt x="3382978" y="582384"/>
                    </a:lnTo>
                    <a:lnTo>
                      <a:pt x="3366760" y="582384"/>
                    </a:lnTo>
                    <a:lnTo>
                      <a:pt x="3351842" y="582384"/>
                    </a:lnTo>
                    <a:lnTo>
                      <a:pt x="3348708" y="582384"/>
                    </a:lnTo>
                    <a:lnTo>
                      <a:pt x="3331870" y="582384"/>
                    </a:lnTo>
                    <a:lnTo>
                      <a:pt x="3314495" y="582384"/>
                    </a:lnTo>
                    <a:lnTo>
                      <a:pt x="3304184" y="582384"/>
                    </a:lnTo>
                    <a:lnTo>
                      <a:pt x="3287966" y="582384"/>
                    </a:lnTo>
                    <a:lnTo>
                      <a:pt x="3263386" y="582384"/>
                    </a:lnTo>
                    <a:lnTo>
                      <a:pt x="3253075" y="582384"/>
                    </a:lnTo>
                    <a:lnTo>
                      <a:pt x="3250618" y="582384"/>
                    </a:lnTo>
                    <a:lnTo>
                      <a:pt x="3237383" y="582384"/>
                    </a:lnTo>
                    <a:lnTo>
                      <a:pt x="3235700" y="582384"/>
                    </a:lnTo>
                    <a:lnTo>
                      <a:pt x="3215728" y="582384"/>
                    </a:lnTo>
                    <a:lnTo>
                      <a:pt x="3207927" y="582384"/>
                    </a:lnTo>
                    <a:lnTo>
                      <a:pt x="3199510" y="582384"/>
                    </a:lnTo>
                    <a:lnTo>
                      <a:pt x="3184592" y="582384"/>
                    </a:lnTo>
                    <a:lnTo>
                      <a:pt x="3171824" y="582384"/>
                    </a:lnTo>
                    <a:lnTo>
                      <a:pt x="3168898" y="582384"/>
                    </a:lnTo>
                    <a:lnTo>
                      <a:pt x="3158588" y="582384"/>
                    </a:lnTo>
                    <a:lnTo>
                      <a:pt x="3147244" y="582384"/>
                    </a:lnTo>
                    <a:lnTo>
                      <a:pt x="3139443" y="582384"/>
                    </a:lnTo>
                    <a:lnTo>
                      <a:pt x="3136934" y="582384"/>
                    </a:lnTo>
                    <a:lnTo>
                      <a:pt x="3129132" y="582384"/>
                    </a:lnTo>
                    <a:lnTo>
                      <a:pt x="3120716" y="582384"/>
                    </a:lnTo>
                    <a:lnTo>
                      <a:pt x="3105023" y="582384"/>
                    </a:lnTo>
                    <a:lnTo>
                      <a:pt x="3091785" y="582384"/>
                    </a:lnTo>
                    <a:lnTo>
                      <a:pt x="3090104" y="582384"/>
                    </a:lnTo>
                    <a:lnTo>
                      <a:pt x="3083368" y="582384"/>
                    </a:lnTo>
                    <a:lnTo>
                      <a:pt x="3075567" y="582384"/>
                    </a:lnTo>
                    <a:lnTo>
                      <a:pt x="3070132" y="582384"/>
                    </a:lnTo>
                    <a:lnTo>
                      <a:pt x="3068450" y="582384"/>
                    </a:lnTo>
                    <a:lnTo>
                      <a:pt x="3060648" y="582384"/>
                    </a:lnTo>
                    <a:lnTo>
                      <a:pt x="3040677" y="582384"/>
                    </a:lnTo>
                    <a:lnTo>
                      <a:pt x="3026228" y="582384"/>
                    </a:lnTo>
                    <a:lnTo>
                      <a:pt x="3023301" y="582384"/>
                    </a:lnTo>
                    <a:lnTo>
                      <a:pt x="3012990" y="582384"/>
                    </a:lnTo>
                    <a:lnTo>
                      <a:pt x="3004574" y="582384"/>
                    </a:lnTo>
                    <a:lnTo>
                      <a:pt x="3001648" y="582384"/>
                    </a:lnTo>
                    <a:lnTo>
                      <a:pt x="2996772" y="582384"/>
                    </a:lnTo>
                    <a:lnTo>
                      <a:pt x="2991338" y="582384"/>
                    </a:lnTo>
                    <a:lnTo>
                      <a:pt x="2972193" y="582384"/>
                    </a:lnTo>
                    <a:lnTo>
                      <a:pt x="2961882" y="582384"/>
                    </a:lnTo>
                    <a:lnTo>
                      <a:pt x="2959425" y="582384"/>
                    </a:lnTo>
                    <a:lnTo>
                      <a:pt x="2946189" y="582384"/>
                    </a:lnTo>
                    <a:lnTo>
                      <a:pt x="2944506" y="582384"/>
                    </a:lnTo>
                    <a:lnTo>
                      <a:pt x="2937772" y="582384"/>
                    </a:lnTo>
                    <a:lnTo>
                      <a:pt x="2924535" y="582384"/>
                    </a:lnTo>
                    <a:lnTo>
                      <a:pt x="2922853" y="582384"/>
                    </a:lnTo>
                    <a:lnTo>
                      <a:pt x="2908317" y="582384"/>
                    </a:lnTo>
                    <a:lnTo>
                      <a:pt x="2893398" y="582384"/>
                    </a:lnTo>
                    <a:lnTo>
                      <a:pt x="2880630" y="582384"/>
                    </a:lnTo>
                    <a:lnTo>
                      <a:pt x="2877705" y="582384"/>
                    </a:lnTo>
                    <a:lnTo>
                      <a:pt x="2867394" y="582384"/>
                    </a:lnTo>
                    <a:lnTo>
                      <a:pt x="2858977" y="582384"/>
                    </a:lnTo>
                    <a:lnTo>
                      <a:pt x="2856051" y="582384"/>
                    </a:lnTo>
                    <a:lnTo>
                      <a:pt x="2845740" y="582384"/>
                    </a:lnTo>
                    <a:lnTo>
                      <a:pt x="2829522" y="582384"/>
                    </a:lnTo>
                    <a:lnTo>
                      <a:pt x="2813829" y="582384"/>
                    </a:lnTo>
                    <a:lnTo>
                      <a:pt x="2798910" y="582384"/>
                    </a:lnTo>
                    <a:lnTo>
                      <a:pt x="2792175" y="582384"/>
                    </a:lnTo>
                    <a:lnTo>
                      <a:pt x="2778939" y="582384"/>
                    </a:lnTo>
                    <a:lnTo>
                      <a:pt x="2777256" y="582384"/>
                    </a:lnTo>
                    <a:lnTo>
                      <a:pt x="2735034" y="582384"/>
                    </a:lnTo>
                    <a:lnTo>
                      <a:pt x="2713380" y="582384"/>
                    </a:lnTo>
                    <a:lnTo>
                      <a:pt x="2710455" y="582384"/>
                    </a:lnTo>
                    <a:lnTo>
                      <a:pt x="2700144" y="582384"/>
                    </a:lnTo>
                    <a:lnTo>
                      <a:pt x="2646579" y="582384"/>
                    </a:lnTo>
                    <a:lnTo>
                      <a:pt x="2631660" y="582384"/>
                    </a:lnTo>
                    <a:lnTo>
                      <a:pt x="2602055" y="582384"/>
                    </a:lnTo>
                    <a:lnTo>
                      <a:pt x="2567784" y="582384"/>
                    </a:lnTo>
                    <a:lnTo>
                      <a:pt x="2533571" y="582384"/>
                    </a:lnTo>
                    <a:lnTo>
                      <a:pt x="2523260" y="582384"/>
                    </a:lnTo>
                    <a:lnTo>
                      <a:pt x="2469695" y="582384"/>
                    </a:lnTo>
                    <a:lnTo>
                      <a:pt x="2454776" y="582384"/>
                    </a:lnTo>
                    <a:lnTo>
                      <a:pt x="2434804" y="582384"/>
                    </a:lnTo>
                    <a:lnTo>
                      <a:pt x="2390900" y="582384"/>
                    </a:lnTo>
                    <a:lnTo>
                      <a:pt x="2366320" y="582384"/>
                    </a:lnTo>
                    <a:lnTo>
                      <a:pt x="2356010" y="582384"/>
                    </a:lnTo>
                    <a:lnTo>
                      <a:pt x="2310861" y="582384"/>
                    </a:lnTo>
                    <a:lnTo>
                      <a:pt x="2302444" y="582384"/>
                    </a:lnTo>
                    <a:lnTo>
                      <a:pt x="2287526" y="582384"/>
                    </a:lnTo>
                    <a:lnTo>
                      <a:pt x="2242377" y="582384"/>
                    </a:lnTo>
                    <a:lnTo>
                      <a:pt x="2232066" y="582384"/>
                    </a:lnTo>
                    <a:lnTo>
                      <a:pt x="2223650" y="582384"/>
                    </a:lnTo>
                    <a:lnTo>
                      <a:pt x="2201992" y="582384"/>
                    </a:lnTo>
                    <a:lnTo>
                      <a:pt x="2178501" y="582384"/>
                    </a:lnTo>
                    <a:lnTo>
                      <a:pt x="2163583" y="582384"/>
                    </a:lnTo>
                    <a:lnTo>
                      <a:pt x="2143611" y="582384"/>
                    </a:lnTo>
                    <a:lnTo>
                      <a:pt x="2133509" y="582384"/>
                    </a:lnTo>
                    <a:lnTo>
                      <a:pt x="2123198" y="582384"/>
                    </a:lnTo>
                    <a:lnTo>
                      <a:pt x="2099706" y="582384"/>
                    </a:lnTo>
                    <a:lnTo>
                      <a:pt x="2075127" y="582384"/>
                    </a:lnTo>
                    <a:lnTo>
                      <a:pt x="2069633" y="582384"/>
                    </a:lnTo>
                    <a:lnTo>
                      <a:pt x="2064816" y="582384"/>
                    </a:lnTo>
                    <a:lnTo>
                      <a:pt x="2054714" y="582384"/>
                    </a:lnTo>
                    <a:lnTo>
                      <a:pt x="2034742" y="582384"/>
                    </a:lnTo>
                    <a:lnTo>
                      <a:pt x="2011251" y="582384"/>
                    </a:lnTo>
                    <a:lnTo>
                      <a:pt x="1996332" y="582384"/>
                    </a:lnTo>
                    <a:lnTo>
                      <a:pt x="1990838" y="582384"/>
                    </a:lnTo>
                    <a:lnTo>
                      <a:pt x="1966258" y="582384"/>
                    </a:lnTo>
                    <a:lnTo>
                      <a:pt x="1955948" y="582384"/>
                    </a:lnTo>
                    <a:lnTo>
                      <a:pt x="1932456" y="582384"/>
                    </a:lnTo>
                    <a:lnTo>
                      <a:pt x="1910799" y="582384"/>
                    </a:lnTo>
                    <a:lnTo>
                      <a:pt x="1902382" y="582384"/>
                    </a:lnTo>
                    <a:lnTo>
                      <a:pt x="1887464" y="582384"/>
                    </a:lnTo>
                    <a:lnTo>
                      <a:pt x="1842315" y="582384"/>
                    </a:lnTo>
                    <a:lnTo>
                      <a:pt x="1832004" y="582384"/>
                    </a:lnTo>
                    <a:lnTo>
                      <a:pt x="1823588" y="582384"/>
                    </a:lnTo>
                    <a:lnTo>
                      <a:pt x="1778439" y="582384"/>
                    </a:lnTo>
                    <a:lnTo>
                      <a:pt x="1763520" y="582384"/>
                    </a:lnTo>
                    <a:lnTo>
                      <a:pt x="1743549" y="582384"/>
                    </a:lnTo>
                    <a:lnTo>
                      <a:pt x="1699644" y="582384"/>
                    </a:lnTo>
                    <a:lnTo>
                      <a:pt x="1675065" y="582384"/>
                    </a:lnTo>
                    <a:lnTo>
                      <a:pt x="1664754" y="582384"/>
                    </a:lnTo>
                    <a:lnTo>
                      <a:pt x="1611189" y="582384"/>
                    </a:lnTo>
                    <a:lnTo>
                      <a:pt x="1596270" y="582384"/>
                    </a:lnTo>
                    <a:lnTo>
                      <a:pt x="1566665" y="582384"/>
                    </a:lnTo>
                    <a:lnTo>
                      <a:pt x="1532394" y="582384"/>
                    </a:lnTo>
                    <a:lnTo>
                      <a:pt x="1498181" y="582384"/>
                    </a:lnTo>
                    <a:lnTo>
                      <a:pt x="1487870" y="582384"/>
                    </a:lnTo>
                    <a:lnTo>
                      <a:pt x="1434304" y="582384"/>
                    </a:lnTo>
                    <a:lnTo>
                      <a:pt x="1419386" y="582384"/>
                    </a:lnTo>
                    <a:lnTo>
                      <a:pt x="1399414" y="582384"/>
                    </a:lnTo>
                    <a:lnTo>
                      <a:pt x="1355510" y="582384"/>
                    </a:lnTo>
                    <a:lnTo>
                      <a:pt x="1330930" y="582384"/>
                    </a:lnTo>
                    <a:lnTo>
                      <a:pt x="1320620" y="582384"/>
                    </a:lnTo>
                    <a:lnTo>
                      <a:pt x="1304927" y="582384"/>
                    </a:lnTo>
                    <a:lnTo>
                      <a:pt x="1275471" y="582384"/>
                    </a:lnTo>
                    <a:lnTo>
                      <a:pt x="1267054" y="582384"/>
                    </a:lnTo>
                    <a:lnTo>
                      <a:pt x="1252135" y="582384"/>
                    </a:lnTo>
                    <a:lnTo>
                      <a:pt x="1236443" y="582384"/>
                    </a:lnTo>
                    <a:lnTo>
                      <a:pt x="1226132" y="582384"/>
                    </a:lnTo>
                    <a:lnTo>
                      <a:pt x="1206987" y="582384"/>
                    </a:lnTo>
                    <a:lnTo>
                      <a:pt x="1196676" y="582384"/>
                    </a:lnTo>
                    <a:lnTo>
                      <a:pt x="1188259" y="582384"/>
                    </a:lnTo>
                    <a:lnTo>
                      <a:pt x="1172567" y="582384"/>
                    </a:lnTo>
                    <a:lnTo>
                      <a:pt x="1157648" y="582384"/>
                    </a:lnTo>
                    <a:lnTo>
                      <a:pt x="1143111" y="582384"/>
                    </a:lnTo>
                    <a:lnTo>
                      <a:pt x="1137676" y="582384"/>
                    </a:lnTo>
                    <a:lnTo>
                      <a:pt x="1128192" y="582384"/>
                    </a:lnTo>
                    <a:lnTo>
                      <a:pt x="1108221" y="582384"/>
                    </a:lnTo>
                    <a:lnTo>
                      <a:pt x="1093772" y="582384"/>
                    </a:lnTo>
                    <a:lnTo>
                      <a:pt x="1069192" y="582384"/>
                    </a:lnTo>
                    <a:lnTo>
                      <a:pt x="1064316" y="582384"/>
                    </a:lnTo>
                    <a:lnTo>
                      <a:pt x="1058882" y="582384"/>
                    </a:lnTo>
                    <a:lnTo>
                      <a:pt x="1039737" y="582384"/>
                    </a:lnTo>
                    <a:lnTo>
                      <a:pt x="1029426" y="582384"/>
                    </a:lnTo>
                    <a:lnTo>
                      <a:pt x="1013733" y="582384"/>
                    </a:lnTo>
                    <a:lnTo>
                      <a:pt x="1005316" y="582384"/>
                    </a:lnTo>
                    <a:lnTo>
                      <a:pt x="990398" y="582384"/>
                    </a:lnTo>
                    <a:lnTo>
                      <a:pt x="975861" y="582384"/>
                    </a:lnTo>
                    <a:lnTo>
                      <a:pt x="960942" y="582384"/>
                    </a:lnTo>
                    <a:lnTo>
                      <a:pt x="945249" y="582384"/>
                    </a:lnTo>
                    <a:lnTo>
                      <a:pt x="934938" y="582384"/>
                    </a:lnTo>
                    <a:lnTo>
                      <a:pt x="926522" y="582384"/>
                    </a:lnTo>
                    <a:lnTo>
                      <a:pt x="897066" y="582384"/>
                    </a:lnTo>
                    <a:lnTo>
                      <a:pt x="881373" y="582384"/>
                    </a:lnTo>
                    <a:lnTo>
                      <a:pt x="866455" y="582384"/>
                    </a:lnTo>
                    <a:lnTo>
                      <a:pt x="846483" y="582384"/>
                    </a:lnTo>
                    <a:lnTo>
                      <a:pt x="802579" y="582384"/>
                    </a:lnTo>
                    <a:lnTo>
                      <a:pt x="777999" y="582384"/>
                    </a:lnTo>
                    <a:lnTo>
                      <a:pt x="767688" y="582384"/>
                    </a:lnTo>
                    <a:lnTo>
                      <a:pt x="714123" y="582384"/>
                    </a:lnTo>
                    <a:lnTo>
                      <a:pt x="699204" y="582384"/>
                    </a:lnTo>
                    <a:lnTo>
                      <a:pt x="669599" y="582384"/>
                    </a:lnTo>
                    <a:lnTo>
                      <a:pt x="635328" y="582384"/>
                    </a:lnTo>
                    <a:lnTo>
                      <a:pt x="601115" y="582384"/>
                    </a:lnTo>
                    <a:lnTo>
                      <a:pt x="590804" y="582384"/>
                    </a:lnTo>
                    <a:lnTo>
                      <a:pt x="537239" y="582384"/>
                    </a:lnTo>
                    <a:lnTo>
                      <a:pt x="522320" y="582384"/>
                    </a:lnTo>
                    <a:lnTo>
                      <a:pt x="502348" y="582384"/>
                    </a:lnTo>
                    <a:lnTo>
                      <a:pt x="458444" y="582384"/>
                    </a:lnTo>
                    <a:lnTo>
                      <a:pt x="433864" y="582384"/>
                    </a:lnTo>
                    <a:lnTo>
                      <a:pt x="423554" y="582384"/>
                    </a:lnTo>
                    <a:lnTo>
                      <a:pt x="378405" y="582384"/>
                    </a:lnTo>
                    <a:lnTo>
                      <a:pt x="369989" y="582384"/>
                    </a:lnTo>
                    <a:lnTo>
                      <a:pt x="355070" y="582384"/>
                    </a:lnTo>
                    <a:lnTo>
                      <a:pt x="309921" y="582384"/>
                    </a:lnTo>
                    <a:lnTo>
                      <a:pt x="299611" y="582384"/>
                    </a:lnTo>
                    <a:lnTo>
                      <a:pt x="291194" y="582384"/>
                    </a:lnTo>
                    <a:lnTo>
                      <a:pt x="246045" y="582384"/>
                    </a:lnTo>
                    <a:lnTo>
                      <a:pt x="231126" y="582384"/>
                    </a:lnTo>
                    <a:lnTo>
                      <a:pt x="211155" y="582384"/>
                    </a:lnTo>
                    <a:lnTo>
                      <a:pt x="167250" y="582384"/>
                    </a:lnTo>
                    <a:lnTo>
                      <a:pt x="142671" y="582384"/>
                    </a:lnTo>
                    <a:lnTo>
                      <a:pt x="132360" y="582384"/>
                    </a:lnTo>
                    <a:lnTo>
                      <a:pt x="78795" y="582384"/>
                    </a:lnTo>
                    <a:lnTo>
                      <a:pt x="63876" y="582384"/>
                    </a:lnTo>
                    <a:lnTo>
                      <a:pt x="0" y="58238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38" name="组合 119"/>
              <p:cNvGrpSpPr/>
              <p:nvPr/>
            </p:nvGrpSpPr>
            <p:grpSpPr>
              <a:xfrm>
                <a:off x="806160" y="2046513"/>
                <a:ext cx="1417774" cy="723901"/>
                <a:chOff x="-391195" y="-1"/>
                <a:chExt cx="1697596" cy="866775"/>
              </a:xfrm>
            </p:grpSpPr>
            <p:sp>
              <p:nvSpPr>
                <p:cNvPr id="39" name="任意多边形 27"/>
                <p:cNvSpPr/>
                <p:nvPr/>
              </p:nvSpPr>
              <p:spPr>
                <a:xfrm>
                  <a:off x="238265"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0" name="任意多边形 28"/>
                <p:cNvSpPr/>
                <p:nvPr/>
              </p:nvSpPr>
              <p:spPr>
                <a:xfrm>
                  <a:off x="421807"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1" name="任意多边形 29"/>
                <p:cNvSpPr/>
                <p:nvPr/>
              </p:nvSpPr>
              <p:spPr>
                <a:xfrm>
                  <a:off x="605349"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2" name="任意多边形 30"/>
                <p:cNvSpPr/>
                <p:nvPr/>
              </p:nvSpPr>
              <p:spPr>
                <a:xfrm>
                  <a:off x="788891"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3" name="任意多边形 31"/>
                <p:cNvSpPr/>
                <p:nvPr/>
              </p:nvSpPr>
              <p:spPr>
                <a:xfrm>
                  <a:off x="972434"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4" name="任意多边形 32"/>
                <p:cNvSpPr/>
                <p:nvPr/>
              </p:nvSpPr>
              <p:spPr>
                <a:xfrm>
                  <a:off x="-391195" y="-1"/>
                  <a:ext cx="779885" cy="866775"/>
                </a:xfrm>
                <a:custGeom>
                  <a:avLst/>
                  <a:gdLst>
                    <a:gd name="connsiteX0" fmla="*/ 167467 w 602715"/>
                    <a:gd name="connsiteY0" fmla="*/ 0 h 669866"/>
                    <a:gd name="connsiteX1" fmla="*/ 240938 w 602715"/>
                    <a:gd name="connsiteY1" fmla="*/ 0 h 669866"/>
                    <a:gd name="connsiteX2" fmla="*/ 258098 w 602715"/>
                    <a:gd name="connsiteY2" fmla="*/ 0 h 669866"/>
                    <a:gd name="connsiteX3" fmla="*/ 319710 w 602715"/>
                    <a:gd name="connsiteY3" fmla="*/ 0 h 669866"/>
                    <a:gd name="connsiteX4" fmla="*/ 331569 w 602715"/>
                    <a:gd name="connsiteY4" fmla="*/ 0 h 669866"/>
                    <a:gd name="connsiteX5" fmla="*/ 359841 w 602715"/>
                    <a:gd name="connsiteY5" fmla="*/ 0 h 669866"/>
                    <a:gd name="connsiteX6" fmla="*/ 410341 w 602715"/>
                    <a:gd name="connsiteY6" fmla="*/ 0 h 669866"/>
                    <a:gd name="connsiteX7" fmla="*/ 433312 w 602715"/>
                    <a:gd name="connsiteY7" fmla="*/ 0 h 669866"/>
                    <a:gd name="connsiteX8" fmla="*/ 450472 w 602715"/>
                    <a:gd name="connsiteY8" fmla="*/ 0 h 669866"/>
                    <a:gd name="connsiteX9" fmla="*/ 512084 w 602715"/>
                    <a:gd name="connsiteY9" fmla="*/ 0 h 669866"/>
                    <a:gd name="connsiteX10" fmla="*/ 523943 w 602715"/>
                    <a:gd name="connsiteY10" fmla="*/ 0 h 669866"/>
                    <a:gd name="connsiteX11" fmla="*/ 602715 w 602715"/>
                    <a:gd name="connsiteY11" fmla="*/ 0 h 669866"/>
                    <a:gd name="connsiteX12" fmla="*/ 435248 w 602715"/>
                    <a:gd name="connsiteY12" fmla="*/ 669866 h 669866"/>
                    <a:gd name="connsiteX13" fmla="*/ 356476 w 602715"/>
                    <a:gd name="connsiteY13" fmla="*/ 669866 h 669866"/>
                    <a:gd name="connsiteX14" fmla="*/ 344617 w 602715"/>
                    <a:gd name="connsiteY14" fmla="*/ 669866 h 669866"/>
                    <a:gd name="connsiteX15" fmla="*/ 283005 w 602715"/>
                    <a:gd name="connsiteY15" fmla="*/ 669866 h 669866"/>
                    <a:gd name="connsiteX16" fmla="*/ 265845 w 602715"/>
                    <a:gd name="connsiteY16" fmla="*/ 669866 h 669866"/>
                    <a:gd name="connsiteX17" fmla="*/ 242874 w 602715"/>
                    <a:gd name="connsiteY17" fmla="*/ 669866 h 669866"/>
                    <a:gd name="connsiteX18" fmla="*/ 192374 w 602715"/>
                    <a:gd name="connsiteY18" fmla="*/ 669866 h 669866"/>
                    <a:gd name="connsiteX19" fmla="*/ 164102 w 602715"/>
                    <a:gd name="connsiteY19" fmla="*/ 669866 h 669866"/>
                    <a:gd name="connsiteX20" fmla="*/ 152243 w 602715"/>
                    <a:gd name="connsiteY20" fmla="*/ 669866 h 669866"/>
                    <a:gd name="connsiteX21" fmla="*/ 90631 w 602715"/>
                    <a:gd name="connsiteY21" fmla="*/ 669866 h 669866"/>
                    <a:gd name="connsiteX22" fmla="*/ 73471 w 602715"/>
                    <a:gd name="connsiteY22" fmla="*/ 669866 h 669866"/>
                    <a:gd name="connsiteX23" fmla="*/ 0 w 602715"/>
                    <a:gd name="connsiteY23" fmla="*/ 669866 h 669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2715" h="669866">
                      <a:moveTo>
                        <a:pt x="167467" y="0"/>
                      </a:moveTo>
                      <a:lnTo>
                        <a:pt x="240938" y="0"/>
                      </a:lnTo>
                      <a:lnTo>
                        <a:pt x="258098" y="0"/>
                      </a:lnTo>
                      <a:lnTo>
                        <a:pt x="319710" y="0"/>
                      </a:lnTo>
                      <a:lnTo>
                        <a:pt x="331569" y="0"/>
                      </a:lnTo>
                      <a:lnTo>
                        <a:pt x="359841" y="0"/>
                      </a:lnTo>
                      <a:lnTo>
                        <a:pt x="410341" y="0"/>
                      </a:lnTo>
                      <a:lnTo>
                        <a:pt x="433312" y="0"/>
                      </a:lnTo>
                      <a:lnTo>
                        <a:pt x="450472" y="0"/>
                      </a:lnTo>
                      <a:lnTo>
                        <a:pt x="512084" y="0"/>
                      </a:lnTo>
                      <a:lnTo>
                        <a:pt x="523943" y="0"/>
                      </a:lnTo>
                      <a:lnTo>
                        <a:pt x="602715" y="0"/>
                      </a:lnTo>
                      <a:lnTo>
                        <a:pt x="435248" y="669866"/>
                      </a:lnTo>
                      <a:lnTo>
                        <a:pt x="356476" y="669866"/>
                      </a:lnTo>
                      <a:lnTo>
                        <a:pt x="344617" y="669866"/>
                      </a:lnTo>
                      <a:lnTo>
                        <a:pt x="283005" y="669866"/>
                      </a:lnTo>
                      <a:lnTo>
                        <a:pt x="265845" y="669866"/>
                      </a:lnTo>
                      <a:lnTo>
                        <a:pt x="242874" y="669866"/>
                      </a:lnTo>
                      <a:lnTo>
                        <a:pt x="192374" y="669866"/>
                      </a:lnTo>
                      <a:lnTo>
                        <a:pt x="164102" y="669866"/>
                      </a:lnTo>
                      <a:lnTo>
                        <a:pt x="152243" y="669866"/>
                      </a:lnTo>
                      <a:lnTo>
                        <a:pt x="90631" y="669866"/>
                      </a:lnTo>
                      <a:lnTo>
                        <a:pt x="73471" y="669866"/>
                      </a:lnTo>
                      <a:lnTo>
                        <a:pt x="0" y="66986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grpSp>
        <p:sp>
          <p:nvSpPr>
            <p:cNvPr id="45" name="文本框 44"/>
            <p:cNvSpPr txBox="1"/>
            <p:nvPr/>
          </p:nvSpPr>
          <p:spPr>
            <a:xfrm>
              <a:off x="2708447" y="2616170"/>
              <a:ext cx="4784609" cy="584624"/>
            </a:xfrm>
            <a:prstGeom prst="rect">
              <a:avLst/>
            </a:prstGeom>
            <a:noFill/>
          </p:spPr>
          <p:txBody>
            <a:bodyPr wrap="square" rtlCol="0">
              <a:spAutoFit/>
              <a:scene3d>
                <a:camera prst="orthographicFront"/>
                <a:lightRig rig="threePt" dir="t"/>
              </a:scene3d>
              <a:sp3d contourW="12700"/>
            </a:bodyPr>
            <a:lstStyle/>
            <a:p>
              <a:pPr defTabSz="914400" fontAlgn="auto">
                <a:defRPr/>
              </a:pPr>
              <a:r>
                <a:rPr lang="zh-CN" altLang="zh-CN" sz="3200" b="1" dirty="0">
                  <a:solidFill>
                    <a:schemeClr val="bg1"/>
                  </a:solidFill>
                  <a:latin typeface="微软雅黑" panose="020B0503020204020204" pitchFamily="34" charset="-122"/>
                  <a:cs typeface="经典综艺体简" pitchFamily="49" charset="-122"/>
                </a:rPr>
                <a:t>研究性学习课题成果</a:t>
              </a:r>
              <a:r>
                <a:rPr lang="en-US" altLang="zh-CN" sz="3200" b="1" dirty="0">
                  <a:solidFill>
                    <a:schemeClr val="bg1"/>
                  </a:solidFill>
                </a:rPr>
                <a:t>-</a:t>
              </a:r>
              <a:r>
                <a:rPr lang="zh-CN" altLang="zh-CN" dirty="0">
                  <a:solidFill>
                    <a:schemeClr val="bg1"/>
                  </a:solidFill>
                </a:rPr>
                <a:t>物联网环境下智能家居的未来发展</a:t>
              </a:r>
              <a:endParaRPr lang="zh-CN" altLang="en-US" sz="3200" b="1" dirty="0">
                <a:solidFill>
                  <a:schemeClr val="bg1"/>
                </a:solidFill>
                <a:latin typeface="微软雅黑" panose="020B0503020204020204" pitchFamily="34" charset="-122"/>
                <a:cs typeface="经典综艺体简" pitchFamily="49" charset="-122"/>
                <a:sym typeface="+mn-ea"/>
              </a:endParaRPr>
            </a:p>
          </p:txBody>
        </p:sp>
        <p:sp>
          <p:nvSpPr>
            <p:cNvPr id="46" name="文本框 45"/>
            <p:cNvSpPr txBox="1"/>
            <p:nvPr/>
          </p:nvSpPr>
          <p:spPr>
            <a:xfrm>
              <a:off x="1308583" y="2586176"/>
              <a:ext cx="442750" cy="644993"/>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en-US" altLang="zh-CN" sz="3600" b="1" i="1" kern="1200" cap="none" spc="0" normalizeH="0" baseline="0" noProof="0" dirty="0" smtClean="0">
                  <a:solidFill>
                    <a:schemeClr val="accent2"/>
                  </a:solidFill>
                  <a:latin typeface="Century Gothic" panose="020B0502020202020204" pitchFamily="34" charset="0"/>
                  <a:ea typeface="+mj-ea"/>
                  <a:cs typeface="经典综艺体简" pitchFamily="49" charset="-122"/>
                </a:rPr>
                <a:t>2</a:t>
              </a:r>
              <a:endParaRPr kumimoji="0" lang="zh-CN" altLang="en-US" sz="3600" b="1" i="1" kern="1200" cap="none" spc="0" normalizeH="0" baseline="0" noProof="0" dirty="0">
                <a:solidFill>
                  <a:schemeClr val="accent2"/>
                </a:solidFill>
                <a:latin typeface="Century Gothic" panose="020B0502020202020204" pitchFamily="34" charset="0"/>
                <a:ea typeface="+mj-ea"/>
                <a:cs typeface="经典综艺体简" pitchFamily="49" charset="-122"/>
              </a:endParaRPr>
            </a:p>
          </p:txBody>
        </p:sp>
      </p:grpSp>
      <p:grpSp>
        <p:nvGrpSpPr>
          <p:cNvPr id="51" name="组合 50"/>
          <p:cNvGrpSpPr/>
          <p:nvPr/>
        </p:nvGrpSpPr>
        <p:grpSpPr>
          <a:xfrm>
            <a:off x="682173" y="4098440"/>
            <a:ext cx="10590974" cy="868362"/>
            <a:chOff x="1112363" y="2469469"/>
            <a:chExt cx="6649276" cy="868137"/>
          </a:xfrm>
        </p:grpSpPr>
        <p:grpSp>
          <p:nvGrpSpPr>
            <p:cNvPr id="52" name="组合 115"/>
            <p:cNvGrpSpPr/>
            <p:nvPr/>
          </p:nvGrpSpPr>
          <p:grpSpPr>
            <a:xfrm>
              <a:off x="1112363" y="2469469"/>
              <a:ext cx="6649276" cy="868137"/>
              <a:chOff x="806160" y="2046513"/>
              <a:chExt cx="5544537" cy="723901"/>
            </a:xfrm>
          </p:grpSpPr>
          <p:sp>
            <p:nvSpPr>
              <p:cNvPr id="55" name="任意多边形 34"/>
              <p:cNvSpPr/>
              <p:nvPr/>
            </p:nvSpPr>
            <p:spPr>
              <a:xfrm>
                <a:off x="844321" y="2117447"/>
                <a:ext cx="5506376" cy="582297"/>
              </a:xfrm>
              <a:custGeom>
                <a:avLst/>
                <a:gdLst>
                  <a:gd name="connsiteX0" fmla="*/ 145596 w 3888921"/>
                  <a:gd name="connsiteY0" fmla="*/ 0 h 582384"/>
                  <a:gd name="connsiteX1" fmla="*/ 209472 w 3888921"/>
                  <a:gd name="connsiteY1" fmla="*/ 0 h 582384"/>
                  <a:gd name="connsiteX2" fmla="*/ 224391 w 3888921"/>
                  <a:gd name="connsiteY2" fmla="*/ 0 h 582384"/>
                  <a:gd name="connsiteX3" fmla="*/ 277956 w 3888921"/>
                  <a:gd name="connsiteY3" fmla="*/ 0 h 582384"/>
                  <a:gd name="connsiteX4" fmla="*/ 288267 w 3888921"/>
                  <a:gd name="connsiteY4" fmla="*/ 0 h 582384"/>
                  <a:gd name="connsiteX5" fmla="*/ 312846 w 3888921"/>
                  <a:gd name="connsiteY5" fmla="*/ 0 h 582384"/>
                  <a:gd name="connsiteX6" fmla="*/ 356751 w 3888921"/>
                  <a:gd name="connsiteY6" fmla="*/ 0 h 582384"/>
                  <a:gd name="connsiteX7" fmla="*/ 376723 w 3888921"/>
                  <a:gd name="connsiteY7" fmla="*/ 0 h 582384"/>
                  <a:gd name="connsiteX8" fmla="*/ 391641 w 3888921"/>
                  <a:gd name="connsiteY8" fmla="*/ 0 h 582384"/>
                  <a:gd name="connsiteX9" fmla="*/ 436790 w 3888921"/>
                  <a:gd name="connsiteY9" fmla="*/ 0 h 582384"/>
                  <a:gd name="connsiteX10" fmla="*/ 445206 w 3888921"/>
                  <a:gd name="connsiteY10" fmla="*/ 0 h 582384"/>
                  <a:gd name="connsiteX11" fmla="*/ 455517 w 3888921"/>
                  <a:gd name="connsiteY11" fmla="*/ 0 h 582384"/>
                  <a:gd name="connsiteX12" fmla="*/ 500666 w 3888921"/>
                  <a:gd name="connsiteY12" fmla="*/ 0 h 582384"/>
                  <a:gd name="connsiteX13" fmla="*/ 515584 w 3888921"/>
                  <a:gd name="connsiteY13" fmla="*/ 0 h 582384"/>
                  <a:gd name="connsiteX14" fmla="*/ 524001 w 3888921"/>
                  <a:gd name="connsiteY14" fmla="*/ 0 h 582384"/>
                  <a:gd name="connsiteX15" fmla="*/ 569150 w 3888921"/>
                  <a:gd name="connsiteY15" fmla="*/ 0 h 582384"/>
                  <a:gd name="connsiteX16" fmla="*/ 579460 w 3888921"/>
                  <a:gd name="connsiteY16" fmla="*/ 0 h 582384"/>
                  <a:gd name="connsiteX17" fmla="*/ 604040 w 3888921"/>
                  <a:gd name="connsiteY17" fmla="*/ 0 h 582384"/>
                  <a:gd name="connsiteX18" fmla="*/ 647944 w 3888921"/>
                  <a:gd name="connsiteY18" fmla="*/ 0 h 582384"/>
                  <a:gd name="connsiteX19" fmla="*/ 667916 w 3888921"/>
                  <a:gd name="connsiteY19" fmla="*/ 0 h 582384"/>
                  <a:gd name="connsiteX20" fmla="*/ 682835 w 3888921"/>
                  <a:gd name="connsiteY20" fmla="*/ 0 h 582384"/>
                  <a:gd name="connsiteX21" fmla="*/ 736400 w 3888921"/>
                  <a:gd name="connsiteY21" fmla="*/ 0 h 582384"/>
                  <a:gd name="connsiteX22" fmla="*/ 746711 w 3888921"/>
                  <a:gd name="connsiteY22" fmla="*/ 0 h 582384"/>
                  <a:gd name="connsiteX23" fmla="*/ 780924 w 3888921"/>
                  <a:gd name="connsiteY23" fmla="*/ 0 h 582384"/>
                  <a:gd name="connsiteX24" fmla="*/ 815195 w 3888921"/>
                  <a:gd name="connsiteY24" fmla="*/ 0 h 582384"/>
                  <a:gd name="connsiteX25" fmla="*/ 844800 w 3888921"/>
                  <a:gd name="connsiteY25" fmla="*/ 0 h 582384"/>
                  <a:gd name="connsiteX26" fmla="*/ 859719 w 3888921"/>
                  <a:gd name="connsiteY26" fmla="*/ 0 h 582384"/>
                  <a:gd name="connsiteX27" fmla="*/ 913284 w 3888921"/>
                  <a:gd name="connsiteY27" fmla="*/ 0 h 582384"/>
                  <a:gd name="connsiteX28" fmla="*/ 923595 w 3888921"/>
                  <a:gd name="connsiteY28" fmla="*/ 0 h 582384"/>
                  <a:gd name="connsiteX29" fmla="*/ 948174 w 3888921"/>
                  <a:gd name="connsiteY29" fmla="*/ 0 h 582384"/>
                  <a:gd name="connsiteX30" fmla="*/ 992079 w 3888921"/>
                  <a:gd name="connsiteY30" fmla="*/ 0 h 582384"/>
                  <a:gd name="connsiteX31" fmla="*/ 1012050 w 3888921"/>
                  <a:gd name="connsiteY31" fmla="*/ 0 h 582384"/>
                  <a:gd name="connsiteX32" fmla="*/ 1026969 w 3888921"/>
                  <a:gd name="connsiteY32" fmla="*/ 0 h 582384"/>
                  <a:gd name="connsiteX33" fmla="*/ 1042662 w 3888921"/>
                  <a:gd name="connsiteY33" fmla="*/ 0 h 582384"/>
                  <a:gd name="connsiteX34" fmla="*/ 1072118 w 3888921"/>
                  <a:gd name="connsiteY34" fmla="*/ 0 h 582384"/>
                  <a:gd name="connsiteX35" fmla="*/ 1080534 w 3888921"/>
                  <a:gd name="connsiteY35" fmla="*/ 0 h 582384"/>
                  <a:gd name="connsiteX36" fmla="*/ 1090845 w 3888921"/>
                  <a:gd name="connsiteY36" fmla="*/ 0 h 582384"/>
                  <a:gd name="connsiteX37" fmla="*/ 1106538 w 3888921"/>
                  <a:gd name="connsiteY37" fmla="*/ 0 h 582384"/>
                  <a:gd name="connsiteX38" fmla="*/ 1121457 w 3888921"/>
                  <a:gd name="connsiteY38" fmla="*/ 0 h 582384"/>
                  <a:gd name="connsiteX39" fmla="*/ 1135994 w 3888921"/>
                  <a:gd name="connsiteY39" fmla="*/ 0 h 582384"/>
                  <a:gd name="connsiteX40" fmla="*/ 1150912 w 3888921"/>
                  <a:gd name="connsiteY40" fmla="*/ 0 h 582384"/>
                  <a:gd name="connsiteX41" fmla="*/ 1159329 w 3888921"/>
                  <a:gd name="connsiteY41" fmla="*/ 0 h 582384"/>
                  <a:gd name="connsiteX42" fmla="*/ 1175022 w 3888921"/>
                  <a:gd name="connsiteY42" fmla="*/ 0 h 582384"/>
                  <a:gd name="connsiteX43" fmla="*/ 1185333 w 3888921"/>
                  <a:gd name="connsiteY43" fmla="*/ 0 h 582384"/>
                  <a:gd name="connsiteX44" fmla="*/ 1204478 w 3888921"/>
                  <a:gd name="connsiteY44" fmla="*/ 0 h 582384"/>
                  <a:gd name="connsiteX45" fmla="*/ 1209912 w 3888921"/>
                  <a:gd name="connsiteY45" fmla="*/ 0 h 582384"/>
                  <a:gd name="connsiteX46" fmla="*/ 1214789 w 3888921"/>
                  <a:gd name="connsiteY46" fmla="*/ 0 h 582384"/>
                  <a:gd name="connsiteX47" fmla="*/ 1239368 w 3888921"/>
                  <a:gd name="connsiteY47" fmla="*/ 0 h 582384"/>
                  <a:gd name="connsiteX48" fmla="*/ 1253817 w 3888921"/>
                  <a:gd name="connsiteY48" fmla="*/ 0 h 582384"/>
                  <a:gd name="connsiteX49" fmla="*/ 1273788 w 3888921"/>
                  <a:gd name="connsiteY49" fmla="*/ 0 h 582384"/>
                  <a:gd name="connsiteX50" fmla="*/ 1283272 w 3888921"/>
                  <a:gd name="connsiteY50" fmla="*/ 0 h 582384"/>
                  <a:gd name="connsiteX51" fmla="*/ 1288707 w 3888921"/>
                  <a:gd name="connsiteY51" fmla="*/ 0 h 582384"/>
                  <a:gd name="connsiteX52" fmla="*/ 1303244 w 3888921"/>
                  <a:gd name="connsiteY52" fmla="*/ 0 h 582384"/>
                  <a:gd name="connsiteX53" fmla="*/ 1318163 w 3888921"/>
                  <a:gd name="connsiteY53" fmla="*/ 0 h 582384"/>
                  <a:gd name="connsiteX54" fmla="*/ 1333856 w 3888921"/>
                  <a:gd name="connsiteY54" fmla="*/ 0 h 582384"/>
                  <a:gd name="connsiteX55" fmla="*/ 1342272 w 3888921"/>
                  <a:gd name="connsiteY55" fmla="*/ 0 h 582384"/>
                  <a:gd name="connsiteX56" fmla="*/ 1352583 w 3888921"/>
                  <a:gd name="connsiteY56" fmla="*/ 0 h 582384"/>
                  <a:gd name="connsiteX57" fmla="*/ 1371728 w 3888921"/>
                  <a:gd name="connsiteY57" fmla="*/ 0 h 582384"/>
                  <a:gd name="connsiteX58" fmla="*/ 1382039 w 3888921"/>
                  <a:gd name="connsiteY58" fmla="*/ 0 h 582384"/>
                  <a:gd name="connsiteX59" fmla="*/ 1397732 w 3888921"/>
                  <a:gd name="connsiteY59" fmla="*/ 0 h 582384"/>
                  <a:gd name="connsiteX60" fmla="*/ 1412650 w 3888921"/>
                  <a:gd name="connsiteY60" fmla="*/ 0 h 582384"/>
                  <a:gd name="connsiteX61" fmla="*/ 1421067 w 3888921"/>
                  <a:gd name="connsiteY61" fmla="*/ 0 h 582384"/>
                  <a:gd name="connsiteX62" fmla="*/ 1450523 w 3888921"/>
                  <a:gd name="connsiteY62" fmla="*/ 0 h 582384"/>
                  <a:gd name="connsiteX63" fmla="*/ 1466215 w 3888921"/>
                  <a:gd name="connsiteY63" fmla="*/ 0 h 582384"/>
                  <a:gd name="connsiteX64" fmla="*/ 1476526 w 3888921"/>
                  <a:gd name="connsiteY64" fmla="*/ 0 h 582384"/>
                  <a:gd name="connsiteX65" fmla="*/ 1501106 w 3888921"/>
                  <a:gd name="connsiteY65" fmla="*/ 0 h 582384"/>
                  <a:gd name="connsiteX66" fmla="*/ 1545010 w 3888921"/>
                  <a:gd name="connsiteY66" fmla="*/ 0 h 582384"/>
                  <a:gd name="connsiteX67" fmla="*/ 1564982 w 3888921"/>
                  <a:gd name="connsiteY67" fmla="*/ 0 h 582384"/>
                  <a:gd name="connsiteX68" fmla="*/ 1579901 w 3888921"/>
                  <a:gd name="connsiteY68" fmla="*/ 0 h 582384"/>
                  <a:gd name="connsiteX69" fmla="*/ 1633466 w 3888921"/>
                  <a:gd name="connsiteY69" fmla="*/ 0 h 582384"/>
                  <a:gd name="connsiteX70" fmla="*/ 1643777 w 3888921"/>
                  <a:gd name="connsiteY70" fmla="*/ 0 h 582384"/>
                  <a:gd name="connsiteX71" fmla="*/ 1677990 w 3888921"/>
                  <a:gd name="connsiteY71" fmla="*/ 0 h 582384"/>
                  <a:gd name="connsiteX72" fmla="*/ 1712261 w 3888921"/>
                  <a:gd name="connsiteY72" fmla="*/ 0 h 582384"/>
                  <a:gd name="connsiteX73" fmla="*/ 1741866 w 3888921"/>
                  <a:gd name="connsiteY73" fmla="*/ 0 h 582384"/>
                  <a:gd name="connsiteX74" fmla="*/ 1756785 w 3888921"/>
                  <a:gd name="connsiteY74" fmla="*/ 0 h 582384"/>
                  <a:gd name="connsiteX75" fmla="*/ 1810350 w 3888921"/>
                  <a:gd name="connsiteY75" fmla="*/ 0 h 582384"/>
                  <a:gd name="connsiteX76" fmla="*/ 1820661 w 3888921"/>
                  <a:gd name="connsiteY76" fmla="*/ 0 h 582384"/>
                  <a:gd name="connsiteX77" fmla="*/ 1845240 w 3888921"/>
                  <a:gd name="connsiteY77" fmla="*/ 0 h 582384"/>
                  <a:gd name="connsiteX78" fmla="*/ 1889145 w 3888921"/>
                  <a:gd name="connsiteY78" fmla="*/ 0 h 582384"/>
                  <a:gd name="connsiteX79" fmla="*/ 1909116 w 3888921"/>
                  <a:gd name="connsiteY79" fmla="*/ 0 h 582384"/>
                  <a:gd name="connsiteX80" fmla="*/ 1924035 w 3888921"/>
                  <a:gd name="connsiteY80" fmla="*/ 0 h 582384"/>
                  <a:gd name="connsiteX81" fmla="*/ 1969183 w 3888921"/>
                  <a:gd name="connsiteY81" fmla="*/ 0 h 582384"/>
                  <a:gd name="connsiteX82" fmla="*/ 1977600 w 3888921"/>
                  <a:gd name="connsiteY82" fmla="*/ 0 h 582384"/>
                  <a:gd name="connsiteX83" fmla="*/ 1987911 w 3888921"/>
                  <a:gd name="connsiteY83" fmla="*/ 0 h 582384"/>
                  <a:gd name="connsiteX84" fmla="*/ 2033059 w 3888921"/>
                  <a:gd name="connsiteY84" fmla="*/ 0 h 582384"/>
                  <a:gd name="connsiteX85" fmla="*/ 2047978 w 3888921"/>
                  <a:gd name="connsiteY85" fmla="*/ 0 h 582384"/>
                  <a:gd name="connsiteX86" fmla="*/ 2056395 w 3888921"/>
                  <a:gd name="connsiteY86" fmla="*/ 0 h 582384"/>
                  <a:gd name="connsiteX87" fmla="*/ 2078052 w 3888921"/>
                  <a:gd name="connsiteY87" fmla="*/ 0 h 582384"/>
                  <a:gd name="connsiteX88" fmla="*/ 2101544 w 3888921"/>
                  <a:gd name="connsiteY88" fmla="*/ 0 h 582384"/>
                  <a:gd name="connsiteX89" fmla="*/ 2111854 w 3888921"/>
                  <a:gd name="connsiteY89" fmla="*/ 0 h 582384"/>
                  <a:gd name="connsiteX90" fmla="*/ 2136434 w 3888921"/>
                  <a:gd name="connsiteY90" fmla="*/ 0 h 582384"/>
                  <a:gd name="connsiteX91" fmla="*/ 2141928 w 3888921"/>
                  <a:gd name="connsiteY91" fmla="*/ 0 h 582384"/>
                  <a:gd name="connsiteX92" fmla="*/ 2156847 w 3888921"/>
                  <a:gd name="connsiteY92" fmla="*/ 0 h 582384"/>
                  <a:gd name="connsiteX93" fmla="*/ 2180338 w 3888921"/>
                  <a:gd name="connsiteY93" fmla="*/ 0 h 582384"/>
                  <a:gd name="connsiteX94" fmla="*/ 2200310 w 3888921"/>
                  <a:gd name="connsiteY94" fmla="*/ 0 h 582384"/>
                  <a:gd name="connsiteX95" fmla="*/ 2210412 w 3888921"/>
                  <a:gd name="connsiteY95" fmla="*/ 0 h 582384"/>
                  <a:gd name="connsiteX96" fmla="*/ 2215228 w 3888921"/>
                  <a:gd name="connsiteY96" fmla="*/ 0 h 582384"/>
                  <a:gd name="connsiteX97" fmla="*/ 2220723 w 3888921"/>
                  <a:gd name="connsiteY97" fmla="*/ 0 h 582384"/>
                  <a:gd name="connsiteX98" fmla="*/ 2245302 w 3888921"/>
                  <a:gd name="connsiteY98" fmla="*/ 0 h 582384"/>
                  <a:gd name="connsiteX99" fmla="*/ 2268794 w 3888921"/>
                  <a:gd name="connsiteY99" fmla="*/ 0 h 582384"/>
                  <a:gd name="connsiteX100" fmla="*/ 2279104 w 3888921"/>
                  <a:gd name="connsiteY100" fmla="*/ 0 h 582384"/>
                  <a:gd name="connsiteX101" fmla="*/ 2289207 w 3888921"/>
                  <a:gd name="connsiteY101" fmla="*/ 0 h 582384"/>
                  <a:gd name="connsiteX102" fmla="*/ 2309179 w 3888921"/>
                  <a:gd name="connsiteY102" fmla="*/ 0 h 582384"/>
                  <a:gd name="connsiteX103" fmla="*/ 2324097 w 3888921"/>
                  <a:gd name="connsiteY103" fmla="*/ 0 h 582384"/>
                  <a:gd name="connsiteX104" fmla="*/ 2347589 w 3888921"/>
                  <a:gd name="connsiteY104" fmla="*/ 0 h 582384"/>
                  <a:gd name="connsiteX105" fmla="*/ 2369246 w 3888921"/>
                  <a:gd name="connsiteY105" fmla="*/ 0 h 582384"/>
                  <a:gd name="connsiteX106" fmla="*/ 2377662 w 3888921"/>
                  <a:gd name="connsiteY106" fmla="*/ 0 h 582384"/>
                  <a:gd name="connsiteX107" fmla="*/ 2387973 w 3888921"/>
                  <a:gd name="connsiteY107" fmla="*/ 0 h 582384"/>
                  <a:gd name="connsiteX108" fmla="*/ 2433122 w 3888921"/>
                  <a:gd name="connsiteY108" fmla="*/ 0 h 582384"/>
                  <a:gd name="connsiteX109" fmla="*/ 2448040 w 3888921"/>
                  <a:gd name="connsiteY109" fmla="*/ 0 h 582384"/>
                  <a:gd name="connsiteX110" fmla="*/ 2456457 w 3888921"/>
                  <a:gd name="connsiteY110" fmla="*/ 0 h 582384"/>
                  <a:gd name="connsiteX111" fmla="*/ 2501605 w 3888921"/>
                  <a:gd name="connsiteY111" fmla="*/ 0 h 582384"/>
                  <a:gd name="connsiteX112" fmla="*/ 2511917 w 3888921"/>
                  <a:gd name="connsiteY112" fmla="*/ 0 h 582384"/>
                  <a:gd name="connsiteX113" fmla="*/ 2536496 w 3888921"/>
                  <a:gd name="connsiteY113" fmla="*/ 0 h 582384"/>
                  <a:gd name="connsiteX114" fmla="*/ 2580400 w 3888921"/>
                  <a:gd name="connsiteY114" fmla="*/ 0 h 582384"/>
                  <a:gd name="connsiteX115" fmla="*/ 2600372 w 3888921"/>
                  <a:gd name="connsiteY115" fmla="*/ 0 h 582384"/>
                  <a:gd name="connsiteX116" fmla="*/ 2615291 w 3888921"/>
                  <a:gd name="connsiteY116" fmla="*/ 0 h 582384"/>
                  <a:gd name="connsiteX117" fmla="*/ 2668856 w 3888921"/>
                  <a:gd name="connsiteY117" fmla="*/ 0 h 582384"/>
                  <a:gd name="connsiteX118" fmla="*/ 2679167 w 3888921"/>
                  <a:gd name="connsiteY118" fmla="*/ 0 h 582384"/>
                  <a:gd name="connsiteX119" fmla="*/ 2713380 w 3888921"/>
                  <a:gd name="connsiteY119" fmla="*/ 0 h 582384"/>
                  <a:gd name="connsiteX120" fmla="*/ 2747650 w 3888921"/>
                  <a:gd name="connsiteY120" fmla="*/ 0 h 582384"/>
                  <a:gd name="connsiteX121" fmla="*/ 2777256 w 3888921"/>
                  <a:gd name="connsiteY121" fmla="*/ 0 h 582384"/>
                  <a:gd name="connsiteX122" fmla="*/ 2792175 w 3888921"/>
                  <a:gd name="connsiteY122" fmla="*/ 0 h 582384"/>
                  <a:gd name="connsiteX123" fmla="*/ 2845740 w 3888921"/>
                  <a:gd name="connsiteY123" fmla="*/ 0 h 582384"/>
                  <a:gd name="connsiteX124" fmla="*/ 2856051 w 3888921"/>
                  <a:gd name="connsiteY124" fmla="*/ 0 h 582384"/>
                  <a:gd name="connsiteX125" fmla="*/ 2858976 w 3888921"/>
                  <a:gd name="connsiteY125" fmla="*/ 0 h 582384"/>
                  <a:gd name="connsiteX126" fmla="*/ 2880630 w 3888921"/>
                  <a:gd name="connsiteY126" fmla="*/ 0 h 582384"/>
                  <a:gd name="connsiteX127" fmla="*/ 2922852 w 3888921"/>
                  <a:gd name="connsiteY127" fmla="*/ 0 h 582384"/>
                  <a:gd name="connsiteX128" fmla="*/ 2924535 w 3888921"/>
                  <a:gd name="connsiteY128" fmla="*/ 0 h 582384"/>
                  <a:gd name="connsiteX129" fmla="*/ 2937771 w 3888921"/>
                  <a:gd name="connsiteY129" fmla="*/ 0 h 582384"/>
                  <a:gd name="connsiteX130" fmla="*/ 2944506 w 3888921"/>
                  <a:gd name="connsiteY130" fmla="*/ 0 h 582384"/>
                  <a:gd name="connsiteX131" fmla="*/ 2959425 w 3888921"/>
                  <a:gd name="connsiteY131" fmla="*/ 0 h 582384"/>
                  <a:gd name="connsiteX132" fmla="*/ 2975118 w 3888921"/>
                  <a:gd name="connsiteY132" fmla="*/ 0 h 582384"/>
                  <a:gd name="connsiteX133" fmla="*/ 2991336 w 3888921"/>
                  <a:gd name="connsiteY133" fmla="*/ 0 h 582384"/>
                  <a:gd name="connsiteX134" fmla="*/ 3001647 w 3888921"/>
                  <a:gd name="connsiteY134" fmla="*/ 0 h 582384"/>
                  <a:gd name="connsiteX135" fmla="*/ 3004574 w 3888921"/>
                  <a:gd name="connsiteY135" fmla="*/ 0 h 582384"/>
                  <a:gd name="connsiteX136" fmla="*/ 3012990 w 3888921"/>
                  <a:gd name="connsiteY136" fmla="*/ 0 h 582384"/>
                  <a:gd name="connsiteX137" fmla="*/ 3023301 w 3888921"/>
                  <a:gd name="connsiteY137" fmla="*/ 0 h 582384"/>
                  <a:gd name="connsiteX138" fmla="*/ 3026226 w 3888921"/>
                  <a:gd name="connsiteY138" fmla="*/ 0 h 582384"/>
                  <a:gd name="connsiteX139" fmla="*/ 3038994 w 3888921"/>
                  <a:gd name="connsiteY139" fmla="*/ 0 h 582384"/>
                  <a:gd name="connsiteX140" fmla="*/ 3053913 w 3888921"/>
                  <a:gd name="connsiteY140" fmla="*/ 0 h 582384"/>
                  <a:gd name="connsiteX141" fmla="*/ 3068450 w 3888921"/>
                  <a:gd name="connsiteY141" fmla="*/ 0 h 582384"/>
                  <a:gd name="connsiteX142" fmla="*/ 3070131 w 3888921"/>
                  <a:gd name="connsiteY142" fmla="*/ 0 h 582384"/>
                  <a:gd name="connsiteX143" fmla="*/ 3083368 w 3888921"/>
                  <a:gd name="connsiteY143" fmla="*/ 0 h 582384"/>
                  <a:gd name="connsiteX144" fmla="*/ 3090102 w 3888921"/>
                  <a:gd name="connsiteY144" fmla="*/ 0 h 582384"/>
                  <a:gd name="connsiteX145" fmla="*/ 3091785 w 3888921"/>
                  <a:gd name="connsiteY145" fmla="*/ 0 h 582384"/>
                  <a:gd name="connsiteX146" fmla="*/ 3105021 w 3888921"/>
                  <a:gd name="connsiteY146" fmla="*/ 0 h 582384"/>
                  <a:gd name="connsiteX147" fmla="*/ 3107478 w 3888921"/>
                  <a:gd name="connsiteY147" fmla="*/ 0 h 582384"/>
                  <a:gd name="connsiteX148" fmla="*/ 3117789 w 3888921"/>
                  <a:gd name="connsiteY148" fmla="*/ 0 h 582384"/>
                  <a:gd name="connsiteX149" fmla="*/ 3136934 w 3888921"/>
                  <a:gd name="connsiteY149" fmla="*/ 0 h 582384"/>
                  <a:gd name="connsiteX150" fmla="*/ 3142368 w 3888921"/>
                  <a:gd name="connsiteY150" fmla="*/ 0 h 582384"/>
                  <a:gd name="connsiteX151" fmla="*/ 3147244 w 3888921"/>
                  <a:gd name="connsiteY151" fmla="*/ 0 h 582384"/>
                  <a:gd name="connsiteX152" fmla="*/ 3150170 w 3888921"/>
                  <a:gd name="connsiteY152" fmla="*/ 0 h 582384"/>
                  <a:gd name="connsiteX153" fmla="*/ 3158586 w 3888921"/>
                  <a:gd name="connsiteY153" fmla="*/ 0 h 582384"/>
                  <a:gd name="connsiteX154" fmla="*/ 3168897 w 3888921"/>
                  <a:gd name="connsiteY154" fmla="*/ 0 h 582384"/>
                  <a:gd name="connsiteX155" fmla="*/ 3171824 w 3888921"/>
                  <a:gd name="connsiteY155" fmla="*/ 0 h 582384"/>
                  <a:gd name="connsiteX156" fmla="*/ 3186273 w 3888921"/>
                  <a:gd name="connsiteY156" fmla="*/ 0 h 582384"/>
                  <a:gd name="connsiteX157" fmla="*/ 3206244 w 3888921"/>
                  <a:gd name="connsiteY157" fmla="*/ 0 h 582384"/>
                  <a:gd name="connsiteX158" fmla="*/ 3214046 w 3888921"/>
                  <a:gd name="connsiteY158" fmla="*/ 0 h 582384"/>
                  <a:gd name="connsiteX159" fmla="*/ 3215728 w 3888921"/>
                  <a:gd name="connsiteY159" fmla="*/ 0 h 582384"/>
                  <a:gd name="connsiteX160" fmla="*/ 3221163 w 3888921"/>
                  <a:gd name="connsiteY160" fmla="*/ 0 h 582384"/>
                  <a:gd name="connsiteX161" fmla="*/ 3228964 w 3888921"/>
                  <a:gd name="connsiteY161" fmla="*/ 0 h 582384"/>
                  <a:gd name="connsiteX162" fmla="*/ 3235700 w 3888921"/>
                  <a:gd name="connsiteY162" fmla="*/ 0 h 582384"/>
                  <a:gd name="connsiteX163" fmla="*/ 3237381 w 3888921"/>
                  <a:gd name="connsiteY163" fmla="*/ 0 h 582384"/>
                  <a:gd name="connsiteX164" fmla="*/ 3250618 w 3888921"/>
                  <a:gd name="connsiteY164" fmla="*/ 0 h 582384"/>
                  <a:gd name="connsiteX165" fmla="*/ 3266311 w 3888921"/>
                  <a:gd name="connsiteY165" fmla="*/ 0 h 582384"/>
                  <a:gd name="connsiteX166" fmla="*/ 3274728 w 3888921"/>
                  <a:gd name="connsiteY166" fmla="*/ 0 h 582384"/>
                  <a:gd name="connsiteX167" fmla="*/ 3282529 w 3888921"/>
                  <a:gd name="connsiteY167" fmla="*/ 0 h 582384"/>
                  <a:gd name="connsiteX168" fmla="*/ 3285039 w 3888921"/>
                  <a:gd name="connsiteY168" fmla="*/ 0 h 582384"/>
                  <a:gd name="connsiteX169" fmla="*/ 3292840 w 3888921"/>
                  <a:gd name="connsiteY169" fmla="*/ 0 h 582384"/>
                  <a:gd name="connsiteX170" fmla="*/ 3304184 w 3888921"/>
                  <a:gd name="connsiteY170" fmla="*/ 0 h 582384"/>
                  <a:gd name="connsiteX171" fmla="*/ 3314495 w 3888921"/>
                  <a:gd name="connsiteY171" fmla="*/ 0 h 582384"/>
                  <a:gd name="connsiteX172" fmla="*/ 3317420 w 3888921"/>
                  <a:gd name="connsiteY172" fmla="*/ 0 h 582384"/>
                  <a:gd name="connsiteX173" fmla="*/ 3330188 w 3888921"/>
                  <a:gd name="connsiteY173" fmla="*/ 0 h 582384"/>
                  <a:gd name="connsiteX174" fmla="*/ 3345106 w 3888921"/>
                  <a:gd name="connsiteY174" fmla="*/ 0 h 582384"/>
                  <a:gd name="connsiteX175" fmla="*/ 3353523 w 3888921"/>
                  <a:gd name="connsiteY175" fmla="*/ 0 h 582384"/>
                  <a:gd name="connsiteX176" fmla="*/ 3361324 w 3888921"/>
                  <a:gd name="connsiteY176" fmla="*/ 0 h 582384"/>
                  <a:gd name="connsiteX177" fmla="*/ 3381296 w 3888921"/>
                  <a:gd name="connsiteY177" fmla="*/ 0 h 582384"/>
                  <a:gd name="connsiteX178" fmla="*/ 3382978 w 3888921"/>
                  <a:gd name="connsiteY178" fmla="*/ 0 h 582384"/>
                  <a:gd name="connsiteX179" fmla="*/ 3396214 w 3888921"/>
                  <a:gd name="connsiteY179" fmla="*/ 0 h 582384"/>
                  <a:gd name="connsiteX180" fmla="*/ 3398671 w 3888921"/>
                  <a:gd name="connsiteY180" fmla="*/ 0 h 582384"/>
                  <a:gd name="connsiteX181" fmla="*/ 3408982 w 3888921"/>
                  <a:gd name="connsiteY181" fmla="*/ 0 h 582384"/>
                  <a:gd name="connsiteX182" fmla="*/ 3433561 w 3888921"/>
                  <a:gd name="connsiteY182" fmla="*/ 0 h 582384"/>
                  <a:gd name="connsiteX183" fmla="*/ 3449780 w 3888921"/>
                  <a:gd name="connsiteY183" fmla="*/ 0 h 582384"/>
                  <a:gd name="connsiteX184" fmla="*/ 3460090 w 3888921"/>
                  <a:gd name="connsiteY184" fmla="*/ 0 h 582384"/>
                  <a:gd name="connsiteX185" fmla="*/ 3477466 w 3888921"/>
                  <a:gd name="connsiteY185" fmla="*/ 0 h 582384"/>
                  <a:gd name="connsiteX186" fmla="*/ 3494304 w 3888921"/>
                  <a:gd name="connsiteY186" fmla="*/ 0 h 582384"/>
                  <a:gd name="connsiteX187" fmla="*/ 3497437 w 3888921"/>
                  <a:gd name="connsiteY187" fmla="*/ 0 h 582384"/>
                  <a:gd name="connsiteX188" fmla="*/ 3512356 w 3888921"/>
                  <a:gd name="connsiteY188" fmla="*/ 0 h 582384"/>
                  <a:gd name="connsiteX189" fmla="*/ 3528574 w 3888921"/>
                  <a:gd name="connsiteY189" fmla="*/ 0 h 582384"/>
                  <a:gd name="connsiteX190" fmla="*/ 3558180 w 3888921"/>
                  <a:gd name="connsiteY190" fmla="*/ 0 h 582384"/>
                  <a:gd name="connsiteX191" fmla="*/ 3565921 w 3888921"/>
                  <a:gd name="connsiteY191" fmla="*/ 0 h 582384"/>
                  <a:gd name="connsiteX192" fmla="*/ 3573099 w 3888921"/>
                  <a:gd name="connsiteY192" fmla="*/ 0 h 582384"/>
                  <a:gd name="connsiteX193" fmla="*/ 3576232 w 3888921"/>
                  <a:gd name="connsiteY193" fmla="*/ 0 h 582384"/>
                  <a:gd name="connsiteX194" fmla="*/ 3610446 w 3888921"/>
                  <a:gd name="connsiteY194" fmla="*/ 0 h 582384"/>
                  <a:gd name="connsiteX195" fmla="*/ 3626664 w 3888921"/>
                  <a:gd name="connsiteY195" fmla="*/ 0 h 582384"/>
                  <a:gd name="connsiteX196" fmla="*/ 3636975 w 3888921"/>
                  <a:gd name="connsiteY196" fmla="*/ 0 h 582384"/>
                  <a:gd name="connsiteX197" fmla="*/ 3644716 w 3888921"/>
                  <a:gd name="connsiteY197" fmla="*/ 0 h 582384"/>
                  <a:gd name="connsiteX198" fmla="*/ 3661554 w 3888921"/>
                  <a:gd name="connsiteY198" fmla="*/ 0 h 582384"/>
                  <a:gd name="connsiteX199" fmla="*/ 3674322 w 3888921"/>
                  <a:gd name="connsiteY199" fmla="*/ 0 h 582384"/>
                  <a:gd name="connsiteX200" fmla="*/ 3689241 w 3888921"/>
                  <a:gd name="connsiteY200" fmla="*/ 0 h 582384"/>
                  <a:gd name="connsiteX201" fmla="*/ 3705459 w 3888921"/>
                  <a:gd name="connsiteY201" fmla="*/ 0 h 582384"/>
                  <a:gd name="connsiteX202" fmla="*/ 3725430 w 3888921"/>
                  <a:gd name="connsiteY202" fmla="*/ 0 h 582384"/>
                  <a:gd name="connsiteX203" fmla="*/ 3740349 w 3888921"/>
                  <a:gd name="connsiteY203" fmla="*/ 0 h 582384"/>
                  <a:gd name="connsiteX204" fmla="*/ 3742806 w 3888921"/>
                  <a:gd name="connsiteY204" fmla="*/ 0 h 582384"/>
                  <a:gd name="connsiteX205" fmla="*/ 3753117 w 3888921"/>
                  <a:gd name="connsiteY205" fmla="*/ 0 h 582384"/>
                  <a:gd name="connsiteX206" fmla="*/ 3756042 w 3888921"/>
                  <a:gd name="connsiteY206" fmla="*/ 0 h 582384"/>
                  <a:gd name="connsiteX207" fmla="*/ 3777696 w 3888921"/>
                  <a:gd name="connsiteY207" fmla="*/ 0 h 582384"/>
                  <a:gd name="connsiteX208" fmla="*/ 3785497 w 3888921"/>
                  <a:gd name="connsiteY208" fmla="*/ 0 h 582384"/>
                  <a:gd name="connsiteX209" fmla="*/ 3793914 w 3888921"/>
                  <a:gd name="connsiteY209" fmla="*/ 0 h 582384"/>
                  <a:gd name="connsiteX210" fmla="*/ 3804225 w 3888921"/>
                  <a:gd name="connsiteY210" fmla="*/ 0 h 582384"/>
                  <a:gd name="connsiteX211" fmla="*/ 3819918 w 3888921"/>
                  <a:gd name="connsiteY211" fmla="*/ 0 h 582384"/>
                  <a:gd name="connsiteX212" fmla="*/ 3821601 w 3888921"/>
                  <a:gd name="connsiteY212" fmla="*/ 0 h 582384"/>
                  <a:gd name="connsiteX213" fmla="*/ 3834837 w 3888921"/>
                  <a:gd name="connsiteY213" fmla="*/ 0 h 582384"/>
                  <a:gd name="connsiteX214" fmla="*/ 3841572 w 3888921"/>
                  <a:gd name="connsiteY214" fmla="*/ 0 h 582384"/>
                  <a:gd name="connsiteX215" fmla="*/ 3849373 w 3888921"/>
                  <a:gd name="connsiteY215" fmla="*/ 0 h 582384"/>
                  <a:gd name="connsiteX216" fmla="*/ 3856491 w 3888921"/>
                  <a:gd name="connsiteY216" fmla="*/ 0 h 582384"/>
                  <a:gd name="connsiteX217" fmla="*/ 3864292 w 3888921"/>
                  <a:gd name="connsiteY217" fmla="*/ 0 h 582384"/>
                  <a:gd name="connsiteX218" fmla="*/ 3872709 w 3888921"/>
                  <a:gd name="connsiteY218" fmla="*/ 0 h 582384"/>
                  <a:gd name="connsiteX219" fmla="*/ 3888402 w 3888921"/>
                  <a:gd name="connsiteY219" fmla="*/ 0 h 582384"/>
                  <a:gd name="connsiteX220" fmla="*/ 3888921 w 3888921"/>
                  <a:gd name="connsiteY220" fmla="*/ 0 h 582384"/>
                  <a:gd name="connsiteX221" fmla="*/ 3743325 w 3888921"/>
                  <a:gd name="connsiteY221" fmla="*/ 582384 h 582384"/>
                  <a:gd name="connsiteX222" fmla="*/ 3742806 w 3888921"/>
                  <a:gd name="connsiteY222" fmla="*/ 582384 h 582384"/>
                  <a:gd name="connsiteX223" fmla="*/ 3727113 w 3888921"/>
                  <a:gd name="connsiteY223" fmla="*/ 582384 h 582384"/>
                  <a:gd name="connsiteX224" fmla="*/ 3718696 w 3888921"/>
                  <a:gd name="connsiteY224" fmla="*/ 582384 h 582384"/>
                  <a:gd name="connsiteX225" fmla="*/ 3710895 w 3888921"/>
                  <a:gd name="connsiteY225" fmla="*/ 582384 h 582384"/>
                  <a:gd name="connsiteX226" fmla="*/ 3703777 w 3888921"/>
                  <a:gd name="connsiteY226" fmla="*/ 582384 h 582384"/>
                  <a:gd name="connsiteX227" fmla="*/ 3695976 w 3888921"/>
                  <a:gd name="connsiteY227" fmla="*/ 582384 h 582384"/>
                  <a:gd name="connsiteX228" fmla="*/ 3689241 w 3888921"/>
                  <a:gd name="connsiteY228" fmla="*/ 582384 h 582384"/>
                  <a:gd name="connsiteX229" fmla="*/ 3676005 w 3888921"/>
                  <a:gd name="connsiteY229" fmla="*/ 582384 h 582384"/>
                  <a:gd name="connsiteX230" fmla="*/ 3674322 w 3888921"/>
                  <a:gd name="connsiteY230" fmla="*/ 582384 h 582384"/>
                  <a:gd name="connsiteX231" fmla="*/ 3658629 w 3888921"/>
                  <a:gd name="connsiteY231" fmla="*/ 582384 h 582384"/>
                  <a:gd name="connsiteX232" fmla="*/ 3648318 w 3888921"/>
                  <a:gd name="connsiteY232" fmla="*/ 582384 h 582384"/>
                  <a:gd name="connsiteX233" fmla="*/ 3639901 w 3888921"/>
                  <a:gd name="connsiteY233" fmla="*/ 582384 h 582384"/>
                  <a:gd name="connsiteX234" fmla="*/ 3632100 w 3888921"/>
                  <a:gd name="connsiteY234" fmla="*/ 582384 h 582384"/>
                  <a:gd name="connsiteX235" fmla="*/ 3610446 w 3888921"/>
                  <a:gd name="connsiteY235" fmla="*/ 582384 h 582384"/>
                  <a:gd name="connsiteX236" fmla="*/ 3607521 w 3888921"/>
                  <a:gd name="connsiteY236" fmla="*/ 582384 h 582384"/>
                  <a:gd name="connsiteX237" fmla="*/ 3597210 w 3888921"/>
                  <a:gd name="connsiteY237" fmla="*/ 582384 h 582384"/>
                  <a:gd name="connsiteX238" fmla="*/ 3594753 w 3888921"/>
                  <a:gd name="connsiteY238" fmla="*/ 582384 h 582384"/>
                  <a:gd name="connsiteX239" fmla="*/ 3579834 w 3888921"/>
                  <a:gd name="connsiteY239" fmla="*/ 582384 h 582384"/>
                  <a:gd name="connsiteX240" fmla="*/ 3559863 w 3888921"/>
                  <a:gd name="connsiteY240" fmla="*/ 582384 h 582384"/>
                  <a:gd name="connsiteX241" fmla="*/ 3543645 w 3888921"/>
                  <a:gd name="connsiteY241" fmla="*/ 582384 h 582384"/>
                  <a:gd name="connsiteX242" fmla="*/ 3528726 w 3888921"/>
                  <a:gd name="connsiteY242" fmla="*/ 582384 h 582384"/>
                  <a:gd name="connsiteX243" fmla="*/ 3515958 w 3888921"/>
                  <a:gd name="connsiteY243" fmla="*/ 582384 h 582384"/>
                  <a:gd name="connsiteX244" fmla="*/ 3499120 w 3888921"/>
                  <a:gd name="connsiteY244" fmla="*/ 582384 h 582384"/>
                  <a:gd name="connsiteX245" fmla="*/ 3491379 w 3888921"/>
                  <a:gd name="connsiteY245" fmla="*/ 582384 h 582384"/>
                  <a:gd name="connsiteX246" fmla="*/ 3481068 w 3888921"/>
                  <a:gd name="connsiteY246" fmla="*/ 582384 h 582384"/>
                  <a:gd name="connsiteX247" fmla="*/ 3464850 w 3888921"/>
                  <a:gd name="connsiteY247" fmla="*/ 582384 h 582384"/>
                  <a:gd name="connsiteX248" fmla="*/ 3430636 w 3888921"/>
                  <a:gd name="connsiteY248" fmla="*/ 582384 h 582384"/>
                  <a:gd name="connsiteX249" fmla="*/ 3427503 w 3888921"/>
                  <a:gd name="connsiteY249" fmla="*/ 582384 h 582384"/>
                  <a:gd name="connsiteX250" fmla="*/ 3420325 w 3888921"/>
                  <a:gd name="connsiteY250" fmla="*/ 582384 h 582384"/>
                  <a:gd name="connsiteX251" fmla="*/ 3412584 w 3888921"/>
                  <a:gd name="connsiteY251" fmla="*/ 582384 h 582384"/>
                  <a:gd name="connsiteX252" fmla="*/ 3382978 w 3888921"/>
                  <a:gd name="connsiteY252" fmla="*/ 582384 h 582384"/>
                  <a:gd name="connsiteX253" fmla="*/ 3366760 w 3888921"/>
                  <a:gd name="connsiteY253" fmla="*/ 582384 h 582384"/>
                  <a:gd name="connsiteX254" fmla="*/ 3351842 w 3888921"/>
                  <a:gd name="connsiteY254" fmla="*/ 582384 h 582384"/>
                  <a:gd name="connsiteX255" fmla="*/ 3348708 w 3888921"/>
                  <a:gd name="connsiteY255" fmla="*/ 582384 h 582384"/>
                  <a:gd name="connsiteX256" fmla="*/ 3331870 w 3888921"/>
                  <a:gd name="connsiteY256" fmla="*/ 582384 h 582384"/>
                  <a:gd name="connsiteX257" fmla="*/ 3314495 w 3888921"/>
                  <a:gd name="connsiteY257" fmla="*/ 582384 h 582384"/>
                  <a:gd name="connsiteX258" fmla="*/ 3304184 w 3888921"/>
                  <a:gd name="connsiteY258" fmla="*/ 582384 h 582384"/>
                  <a:gd name="connsiteX259" fmla="*/ 3287966 w 3888921"/>
                  <a:gd name="connsiteY259" fmla="*/ 582384 h 582384"/>
                  <a:gd name="connsiteX260" fmla="*/ 3263386 w 3888921"/>
                  <a:gd name="connsiteY260" fmla="*/ 582384 h 582384"/>
                  <a:gd name="connsiteX261" fmla="*/ 3253075 w 3888921"/>
                  <a:gd name="connsiteY261" fmla="*/ 582384 h 582384"/>
                  <a:gd name="connsiteX262" fmla="*/ 3250618 w 3888921"/>
                  <a:gd name="connsiteY262" fmla="*/ 582384 h 582384"/>
                  <a:gd name="connsiteX263" fmla="*/ 3237383 w 3888921"/>
                  <a:gd name="connsiteY263" fmla="*/ 582384 h 582384"/>
                  <a:gd name="connsiteX264" fmla="*/ 3235700 w 3888921"/>
                  <a:gd name="connsiteY264" fmla="*/ 582384 h 582384"/>
                  <a:gd name="connsiteX265" fmla="*/ 3215728 w 3888921"/>
                  <a:gd name="connsiteY265" fmla="*/ 582384 h 582384"/>
                  <a:gd name="connsiteX266" fmla="*/ 3207927 w 3888921"/>
                  <a:gd name="connsiteY266" fmla="*/ 582384 h 582384"/>
                  <a:gd name="connsiteX267" fmla="*/ 3199510 w 3888921"/>
                  <a:gd name="connsiteY267" fmla="*/ 582384 h 582384"/>
                  <a:gd name="connsiteX268" fmla="*/ 3184592 w 3888921"/>
                  <a:gd name="connsiteY268" fmla="*/ 582384 h 582384"/>
                  <a:gd name="connsiteX269" fmla="*/ 3171824 w 3888921"/>
                  <a:gd name="connsiteY269" fmla="*/ 582384 h 582384"/>
                  <a:gd name="connsiteX270" fmla="*/ 3168898 w 3888921"/>
                  <a:gd name="connsiteY270" fmla="*/ 582384 h 582384"/>
                  <a:gd name="connsiteX271" fmla="*/ 3158588 w 3888921"/>
                  <a:gd name="connsiteY271" fmla="*/ 582384 h 582384"/>
                  <a:gd name="connsiteX272" fmla="*/ 3147244 w 3888921"/>
                  <a:gd name="connsiteY272" fmla="*/ 582384 h 582384"/>
                  <a:gd name="connsiteX273" fmla="*/ 3139443 w 3888921"/>
                  <a:gd name="connsiteY273" fmla="*/ 582384 h 582384"/>
                  <a:gd name="connsiteX274" fmla="*/ 3136934 w 3888921"/>
                  <a:gd name="connsiteY274" fmla="*/ 582384 h 582384"/>
                  <a:gd name="connsiteX275" fmla="*/ 3129132 w 3888921"/>
                  <a:gd name="connsiteY275" fmla="*/ 582384 h 582384"/>
                  <a:gd name="connsiteX276" fmla="*/ 3120716 w 3888921"/>
                  <a:gd name="connsiteY276" fmla="*/ 582384 h 582384"/>
                  <a:gd name="connsiteX277" fmla="*/ 3105023 w 3888921"/>
                  <a:gd name="connsiteY277" fmla="*/ 582384 h 582384"/>
                  <a:gd name="connsiteX278" fmla="*/ 3091785 w 3888921"/>
                  <a:gd name="connsiteY278" fmla="*/ 582384 h 582384"/>
                  <a:gd name="connsiteX279" fmla="*/ 3090104 w 3888921"/>
                  <a:gd name="connsiteY279" fmla="*/ 582384 h 582384"/>
                  <a:gd name="connsiteX280" fmla="*/ 3083368 w 3888921"/>
                  <a:gd name="connsiteY280" fmla="*/ 582384 h 582384"/>
                  <a:gd name="connsiteX281" fmla="*/ 3075567 w 3888921"/>
                  <a:gd name="connsiteY281" fmla="*/ 582384 h 582384"/>
                  <a:gd name="connsiteX282" fmla="*/ 3070132 w 3888921"/>
                  <a:gd name="connsiteY282" fmla="*/ 582384 h 582384"/>
                  <a:gd name="connsiteX283" fmla="*/ 3068450 w 3888921"/>
                  <a:gd name="connsiteY283" fmla="*/ 582384 h 582384"/>
                  <a:gd name="connsiteX284" fmla="*/ 3060648 w 3888921"/>
                  <a:gd name="connsiteY284" fmla="*/ 582384 h 582384"/>
                  <a:gd name="connsiteX285" fmla="*/ 3040677 w 3888921"/>
                  <a:gd name="connsiteY285" fmla="*/ 582384 h 582384"/>
                  <a:gd name="connsiteX286" fmla="*/ 3026228 w 3888921"/>
                  <a:gd name="connsiteY286" fmla="*/ 582384 h 582384"/>
                  <a:gd name="connsiteX287" fmla="*/ 3023301 w 3888921"/>
                  <a:gd name="connsiteY287" fmla="*/ 582384 h 582384"/>
                  <a:gd name="connsiteX288" fmla="*/ 3012990 w 3888921"/>
                  <a:gd name="connsiteY288" fmla="*/ 582384 h 582384"/>
                  <a:gd name="connsiteX289" fmla="*/ 3004574 w 3888921"/>
                  <a:gd name="connsiteY289" fmla="*/ 582384 h 582384"/>
                  <a:gd name="connsiteX290" fmla="*/ 3001648 w 3888921"/>
                  <a:gd name="connsiteY290" fmla="*/ 582384 h 582384"/>
                  <a:gd name="connsiteX291" fmla="*/ 2996772 w 3888921"/>
                  <a:gd name="connsiteY291" fmla="*/ 582384 h 582384"/>
                  <a:gd name="connsiteX292" fmla="*/ 2991338 w 3888921"/>
                  <a:gd name="connsiteY292" fmla="*/ 582384 h 582384"/>
                  <a:gd name="connsiteX293" fmla="*/ 2972193 w 3888921"/>
                  <a:gd name="connsiteY293" fmla="*/ 582384 h 582384"/>
                  <a:gd name="connsiteX294" fmla="*/ 2961882 w 3888921"/>
                  <a:gd name="connsiteY294" fmla="*/ 582384 h 582384"/>
                  <a:gd name="connsiteX295" fmla="*/ 2959425 w 3888921"/>
                  <a:gd name="connsiteY295" fmla="*/ 582384 h 582384"/>
                  <a:gd name="connsiteX296" fmla="*/ 2946189 w 3888921"/>
                  <a:gd name="connsiteY296" fmla="*/ 582384 h 582384"/>
                  <a:gd name="connsiteX297" fmla="*/ 2944506 w 3888921"/>
                  <a:gd name="connsiteY297" fmla="*/ 582384 h 582384"/>
                  <a:gd name="connsiteX298" fmla="*/ 2937772 w 3888921"/>
                  <a:gd name="connsiteY298" fmla="*/ 582384 h 582384"/>
                  <a:gd name="connsiteX299" fmla="*/ 2924535 w 3888921"/>
                  <a:gd name="connsiteY299" fmla="*/ 582384 h 582384"/>
                  <a:gd name="connsiteX300" fmla="*/ 2922853 w 3888921"/>
                  <a:gd name="connsiteY300" fmla="*/ 582384 h 582384"/>
                  <a:gd name="connsiteX301" fmla="*/ 2908317 w 3888921"/>
                  <a:gd name="connsiteY301" fmla="*/ 582384 h 582384"/>
                  <a:gd name="connsiteX302" fmla="*/ 2893398 w 3888921"/>
                  <a:gd name="connsiteY302" fmla="*/ 582384 h 582384"/>
                  <a:gd name="connsiteX303" fmla="*/ 2880630 w 3888921"/>
                  <a:gd name="connsiteY303" fmla="*/ 582384 h 582384"/>
                  <a:gd name="connsiteX304" fmla="*/ 2877705 w 3888921"/>
                  <a:gd name="connsiteY304" fmla="*/ 582384 h 582384"/>
                  <a:gd name="connsiteX305" fmla="*/ 2867394 w 3888921"/>
                  <a:gd name="connsiteY305" fmla="*/ 582384 h 582384"/>
                  <a:gd name="connsiteX306" fmla="*/ 2858977 w 3888921"/>
                  <a:gd name="connsiteY306" fmla="*/ 582384 h 582384"/>
                  <a:gd name="connsiteX307" fmla="*/ 2856051 w 3888921"/>
                  <a:gd name="connsiteY307" fmla="*/ 582384 h 582384"/>
                  <a:gd name="connsiteX308" fmla="*/ 2845740 w 3888921"/>
                  <a:gd name="connsiteY308" fmla="*/ 582384 h 582384"/>
                  <a:gd name="connsiteX309" fmla="*/ 2829522 w 3888921"/>
                  <a:gd name="connsiteY309" fmla="*/ 582384 h 582384"/>
                  <a:gd name="connsiteX310" fmla="*/ 2813829 w 3888921"/>
                  <a:gd name="connsiteY310" fmla="*/ 582384 h 582384"/>
                  <a:gd name="connsiteX311" fmla="*/ 2798910 w 3888921"/>
                  <a:gd name="connsiteY311" fmla="*/ 582384 h 582384"/>
                  <a:gd name="connsiteX312" fmla="*/ 2792175 w 3888921"/>
                  <a:gd name="connsiteY312" fmla="*/ 582384 h 582384"/>
                  <a:gd name="connsiteX313" fmla="*/ 2778939 w 3888921"/>
                  <a:gd name="connsiteY313" fmla="*/ 582384 h 582384"/>
                  <a:gd name="connsiteX314" fmla="*/ 2777256 w 3888921"/>
                  <a:gd name="connsiteY314" fmla="*/ 582384 h 582384"/>
                  <a:gd name="connsiteX315" fmla="*/ 2735034 w 3888921"/>
                  <a:gd name="connsiteY315" fmla="*/ 582384 h 582384"/>
                  <a:gd name="connsiteX316" fmla="*/ 2713380 w 3888921"/>
                  <a:gd name="connsiteY316" fmla="*/ 582384 h 582384"/>
                  <a:gd name="connsiteX317" fmla="*/ 2710455 w 3888921"/>
                  <a:gd name="connsiteY317" fmla="*/ 582384 h 582384"/>
                  <a:gd name="connsiteX318" fmla="*/ 2700144 w 3888921"/>
                  <a:gd name="connsiteY318" fmla="*/ 582384 h 582384"/>
                  <a:gd name="connsiteX319" fmla="*/ 2646579 w 3888921"/>
                  <a:gd name="connsiteY319" fmla="*/ 582384 h 582384"/>
                  <a:gd name="connsiteX320" fmla="*/ 2631660 w 3888921"/>
                  <a:gd name="connsiteY320" fmla="*/ 582384 h 582384"/>
                  <a:gd name="connsiteX321" fmla="*/ 2602055 w 3888921"/>
                  <a:gd name="connsiteY321" fmla="*/ 582384 h 582384"/>
                  <a:gd name="connsiteX322" fmla="*/ 2567784 w 3888921"/>
                  <a:gd name="connsiteY322" fmla="*/ 582384 h 582384"/>
                  <a:gd name="connsiteX323" fmla="*/ 2533571 w 3888921"/>
                  <a:gd name="connsiteY323" fmla="*/ 582384 h 582384"/>
                  <a:gd name="connsiteX324" fmla="*/ 2523260 w 3888921"/>
                  <a:gd name="connsiteY324" fmla="*/ 582384 h 582384"/>
                  <a:gd name="connsiteX325" fmla="*/ 2469695 w 3888921"/>
                  <a:gd name="connsiteY325" fmla="*/ 582384 h 582384"/>
                  <a:gd name="connsiteX326" fmla="*/ 2454776 w 3888921"/>
                  <a:gd name="connsiteY326" fmla="*/ 582384 h 582384"/>
                  <a:gd name="connsiteX327" fmla="*/ 2434804 w 3888921"/>
                  <a:gd name="connsiteY327" fmla="*/ 582384 h 582384"/>
                  <a:gd name="connsiteX328" fmla="*/ 2390900 w 3888921"/>
                  <a:gd name="connsiteY328" fmla="*/ 582384 h 582384"/>
                  <a:gd name="connsiteX329" fmla="*/ 2366320 w 3888921"/>
                  <a:gd name="connsiteY329" fmla="*/ 582384 h 582384"/>
                  <a:gd name="connsiteX330" fmla="*/ 2356010 w 3888921"/>
                  <a:gd name="connsiteY330" fmla="*/ 582384 h 582384"/>
                  <a:gd name="connsiteX331" fmla="*/ 2310861 w 3888921"/>
                  <a:gd name="connsiteY331" fmla="*/ 582384 h 582384"/>
                  <a:gd name="connsiteX332" fmla="*/ 2302444 w 3888921"/>
                  <a:gd name="connsiteY332" fmla="*/ 582384 h 582384"/>
                  <a:gd name="connsiteX333" fmla="*/ 2287526 w 3888921"/>
                  <a:gd name="connsiteY333" fmla="*/ 582384 h 582384"/>
                  <a:gd name="connsiteX334" fmla="*/ 2242377 w 3888921"/>
                  <a:gd name="connsiteY334" fmla="*/ 582384 h 582384"/>
                  <a:gd name="connsiteX335" fmla="*/ 2232066 w 3888921"/>
                  <a:gd name="connsiteY335" fmla="*/ 582384 h 582384"/>
                  <a:gd name="connsiteX336" fmla="*/ 2223650 w 3888921"/>
                  <a:gd name="connsiteY336" fmla="*/ 582384 h 582384"/>
                  <a:gd name="connsiteX337" fmla="*/ 2201992 w 3888921"/>
                  <a:gd name="connsiteY337" fmla="*/ 582384 h 582384"/>
                  <a:gd name="connsiteX338" fmla="*/ 2178501 w 3888921"/>
                  <a:gd name="connsiteY338" fmla="*/ 582384 h 582384"/>
                  <a:gd name="connsiteX339" fmla="*/ 2163583 w 3888921"/>
                  <a:gd name="connsiteY339" fmla="*/ 582384 h 582384"/>
                  <a:gd name="connsiteX340" fmla="*/ 2143611 w 3888921"/>
                  <a:gd name="connsiteY340" fmla="*/ 582384 h 582384"/>
                  <a:gd name="connsiteX341" fmla="*/ 2133509 w 3888921"/>
                  <a:gd name="connsiteY341" fmla="*/ 582384 h 582384"/>
                  <a:gd name="connsiteX342" fmla="*/ 2123198 w 3888921"/>
                  <a:gd name="connsiteY342" fmla="*/ 582384 h 582384"/>
                  <a:gd name="connsiteX343" fmla="*/ 2099706 w 3888921"/>
                  <a:gd name="connsiteY343" fmla="*/ 582384 h 582384"/>
                  <a:gd name="connsiteX344" fmla="*/ 2075127 w 3888921"/>
                  <a:gd name="connsiteY344" fmla="*/ 582384 h 582384"/>
                  <a:gd name="connsiteX345" fmla="*/ 2069633 w 3888921"/>
                  <a:gd name="connsiteY345" fmla="*/ 582384 h 582384"/>
                  <a:gd name="connsiteX346" fmla="*/ 2064816 w 3888921"/>
                  <a:gd name="connsiteY346" fmla="*/ 582384 h 582384"/>
                  <a:gd name="connsiteX347" fmla="*/ 2054714 w 3888921"/>
                  <a:gd name="connsiteY347" fmla="*/ 582384 h 582384"/>
                  <a:gd name="connsiteX348" fmla="*/ 2034742 w 3888921"/>
                  <a:gd name="connsiteY348" fmla="*/ 582384 h 582384"/>
                  <a:gd name="connsiteX349" fmla="*/ 2011251 w 3888921"/>
                  <a:gd name="connsiteY349" fmla="*/ 582384 h 582384"/>
                  <a:gd name="connsiteX350" fmla="*/ 1996332 w 3888921"/>
                  <a:gd name="connsiteY350" fmla="*/ 582384 h 582384"/>
                  <a:gd name="connsiteX351" fmla="*/ 1990838 w 3888921"/>
                  <a:gd name="connsiteY351" fmla="*/ 582384 h 582384"/>
                  <a:gd name="connsiteX352" fmla="*/ 1966258 w 3888921"/>
                  <a:gd name="connsiteY352" fmla="*/ 582384 h 582384"/>
                  <a:gd name="connsiteX353" fmla="*/ 1955948 w 3888921"/>
                  <a:gd name="connsiteY353" fmla="*/ 582384 h 582384"/>
                  <a:gd name="connsiteX354" fmla="*/ 1932456 w 3888921"/>
                  <a:gd name="connsiteY354" fmla="*/ 582384 h 582384"/>
                  <a:gd name="connsiteX355" fmla="*/ 1910799 w 3888921"/>
                  <a:gd name="connsiteY355" fmla="*/ 582384 h 582384"/>
                  <a:gd name="connsiteX356" fmla="*/ 1902382 w 3888921"/>
                  <a:gd name="connsiteY356" fmla="*/ 582384 h 582384"/>
                  <a:gd name="connsiteX357" fmla="*/ 1887464 w 3888921"/>
                  <a:gd name="connsiteY357" fmla="*/ 582384 h 582384"/>
                  <a:gd name="connsiteX358" fmla="*/ 1842315 w 3888921"/>
                  <a:gd name="connsiteY358" fmla="*/ 582384 h 582384"/>
                  <a:gd name="connsiteX359" fmla="*/ 1832004 w 3888921"/>
                  <a:gd name="connsiteY359" fmla="*/ 582384 h 582384"/>
                  <a:gd name="connsiteX360" fmla="*/ 1823588 w 3888921"/>
                  <a:gd name="connsiteY360" fmla="*/ 582384 h 582384"/>
                  <a:gd name="connsiteX361" fmla="*/ 1778439 w 3888921"/>
                  <a:gd name="connsiteY361" fmla="*/ 582384 h 582384"/>
                  <a:gd name="connsiteX362" fmla="*/ 1763520 w 3888921"/>
                  <a:gd name="connsiteY362" fmla="*/ 582384 h 582384"/>
                  <a:gd name="connsiteX363" fmla="*/ 1743549 w 3888921"/>
                  <a:gd name="connsiteY363" fmla="*/ 582384 h 582384"/>
                  <a:gd name="connsiteX364" fmla="*/ 1699644 w 3888921"/>
                  <a:gd name="connsiteY364" fmla="*/ 582384 h 582384"/>
                  <a:gd name="connsiteX365" fmla="*/ 1675065 w 3888921"/>
                  <a:gd name="connsiteY365" fmla="*/ 582384 h 582384"/>
                  <a:gd name="connsiteX366" fmla="*/ 1664754 w 3888921"/>
                  <a:gd name="connsiteY366" fmla="*/ 582384 h 582384"/>
                  <a:gd name="connsiteX367" fmla="*/ 1611189 w 3888921"/>
                  <a:gd name="connsiteY367" fmla="*/ 582384 h 582384"/>
                  <a:gd name="connsiteX368" fmla="*/ 1596270 w 3888921"/>
                  <a:gd name="connsiteY368" fmla="*/ 582384 h 582384"/>
                  <a:gd name="connsiteX369" fmla="*/ 1566665 w 3888921"/>
                  <a:gd name="connsiteY369" fmla="*/ 582384 h 582384"/>
                  <a:gd name="connsiteX370" fmla="*/ 1532394 w 3888921"/>
                  <a:gd name="connsiteY370" fmla="*/ 582384 h 582384"/>
                  <a:gd name="connsiteX371" fmla="*/ 1498181 w 3888921"/>
                  <a:gd name="connsiteY371" fmla="*/ 582384 h 582384"/>
                  <a:gd name="connsiteX372" fmla="*/ 1487870 w 3888921"/>
                  <a:gd name="connsiteY372" fmla="*/ 582384 h 582384"/>
                  <a:gd name="connsiteX373" fmla="*/ 1434304 w 3888921"/>
                  <a:gd name="connsiteY373" fmla="*/ 582384 h 582384"/>
                  <a:gd name="connsiteX374" fmla="*/ 1419386 w 3888921"/>
                  <a:gd name="connsiteY374" fmla="*/ 582384 h 582384"/>
                  <a:gd name="connsiteX375" fmla="*/ 1399414 w 3888921"/>
                  <a:gd name="connsiteY375" fmla="*/ 582384 h 582384"/>
                  <a:gd name="connsiteX376" fmla="*/ 1355510 w 3888921"/>
                  <a:gd name="connsiteY376" fmla="*/ 582384 h 582384"/>
                  <a:gd name="connsiteX377" fmla="*/ 1330930 w 3888921"/>
                  <a:gd name="connsiteY377" fmla="*/ 582384 h 582384"/>
                  <a:gd name="connsiteX378" fmla="*/ 1320620 w 3888921"/>
                  <a:gd name="connsiteY378" fmla="*/ 582384 h 582384"/>
                  <a:gd name="connsiteX379" fmla="*/ 1304927 w 3888921"/>
                  <a:gd name="connsiteY379" fmla="*/ 582384 h 582384"/>
                  <a:gd name="connsiteX380" fmla="*/ 1275471 w 3888921"/>
                  <a:gd name="connsiteY380" fmla="*/ 582384 h 582384"/>
                  <a:gd name="connsiteX381" fmla="*/ 1267054 w 3888921"/>
                  <a:gd name="connsiteY381" fmla="*/ 582384 h 582384"/>
                  <a:gd name="connsiteX382" fmla="*/ 1252135 w 3888921"/>
                  <a:gd name="connsiteY382" fmla="*/ 582384 h 582384"/>
                  <a:gd name="connsiteX383" fmla="*/ 1236443 w 3888921"/>
                  <a:gd name="connsiteY383" fmla="*/ 582384 h 582384"/>
                  <a:gd name="connsiteX384" fmla="*/ 1226132 w 3888921"/>
                  <a:gd name="connsiteY384" fmla="*/ 582384 h 582384"/>
                  <a:gd name="connsiteX385" fmla="*/ 1206987 w 3888921"/>
                  <a:gd name="connsiteY385" fmla="*/ 582384 h 582384"/>
                  <a:gd name="connsiteX386" fmla="*/ 1196676 w 3888921"/>
                  <a:gd name="connsiteY386" fmla="*/ 582384 h 582384"/>
                  <a:gd name="connsiteX387" fmla="*/ 1188259 w 3888921"/>
                  <a:gd name="connsiteY387" fmla="*/ 582384 h 582384"/>
                  <a:gd name="connsiteX388" fmla="*/ 1172567 w 3888921"/>
                  <a:gd name="connsiteY388" fmla="*/ 582384 h 582384"/>
                  <a:gd name="connsiteX389" fmla="*/ 1157648 w 3888921"/>
                  <a:gd name="connsiteY389" fmla="*/ 582384 h 582384"/>
                  <a:gd name="connsiteX390" fmla="*/ 1143111 w 3888921"/>
                  <a:gd name="connsiteY390" fmla="*/ 582384 h 582384"/>
                  <a:gd name="connsiteX391" fmla="*/ 1137676 w 3888921"/>
                  <a:gd name="connsiteY391" fmla="*/ 582384 h 582384"/>
                  <a:gd name="connsiteX392" fmla="*/ 1128192 w 3888921"/>
                  <a:gd name="connsiteY392" fmla="*/ 582384 h 582384"/>
                  <a:gd name="connsiteX393" fmla="*/ 1108221 w 3888921"/>
                  <a:gd name="connsiteY393" fmla="*/ 582384 h 582384"/>
                  <a:gd name="connsiteX394" fmla="*/ 1093772 w 3888921"/>
                  <a:gd name="connsiteY394" fmla="*/ 582384 h 582384"/>
                  <a:gd name="connsiteX395" fmla="*/ 1069192 w 3888921"/>
                  <a:gd name="connsiteY395" fmla="*/ 582384 h 582384"/>
                  <a:gd name="connsiteX396" fmla="*/ 1064316 w 3888921"/>
                  <a:gd name="connsiteY396" fmla="*/ 582384 h 582384"/>
                  <a:gd name="connsiteX397" fmla="*/ 1058882 w 3888921"/>
                  <a:gd name="connsiteY397" fmla="*/ 582384 h 582384"/>
                  <a:gd name="connsiteX398" fmla="*/ 1039737 w 3888921"/>
                  <a:gd name="connsiteY398" fmla="*/ 582384 h 582384"/>
                  <a:gd name="connsiteX399" fmla="*/ 1029426 w 3888921"/>
                  <a:gd name="connsiteY399" fmla="*/ 582384 h 582384"/>
                  <a:gd name="connsiteX400" fmla="*/ 1013733 w 3888921"/>
                  <a:gd name="connsiteY400" fmla="*/ 582384 h 582384"/>
                  <a:gd name="connsiteX401" fmla="*/ 1005316 w 3888921"/>
                  <a:gd name="connsiteY401" fmla="*/ 582384 h 582384"/>
                  <a:gd name="connsiteX402" fmla="*/ 990398 w 3888921"/>
                  <a:gd name="connsiteY402" fmla="*/ 582384 h 582384"/>
                  <a:gd name="connsiteX403" fmla="*/ 975861 w 3888921"/>
                  <a:gd name="connsiteY403" fmla="*/ 582384 h 582384"/>
                  <a:gd name="connsiteX404" fmla="*/ 960942 w 3888921"/>
                  <a:gd name="connsiteY404" fmla="*/ 582384 h 582384"/>
                  <a:gd name="connsiteX405" fmla="*/ 945249 w 3888921"/>
                  <a:gd name="connsiteY405" fmla="*/ 582384 h 582384"/>
                  <a:gd name="connsiteX406" fmla="*/ 934938 w 3888921"/>
                  <a:gd name="connsiteY406" fmla="*/ 582384 h 582384"/>
                  <a:gd name="connsiteX407" fmla="*/ 926522 w 3888921"/>
                  <a:gd name="connsiteY407" fmla="*/ 582384 h 582384"/>
                  <a:gd name="connsiteX408" fmla="*/ 897066 w 3888921"/>
                  <a:gd name="connsiteY408" fmla="*/ 582384 h 582384"/>
                  <a:gd name="connsiteX409" fmla="*/ 881373 w 3888921"/>
                  <a:gd name="connsiteY409" fmla="*/ 582384 h 582384"/>
                  <a:gd name="connsiteX410" fmla="*/ 866455 w 3888921"/>
                  <a:gd name="connsiteY410" fmla="*/ 582384 h 582384"/>
                  <a:gd name="connsiteX411" fmla="*/ 846483 w 3888921"/>
                  <a:gd name="connsiteY411" fmla="*/ 582384 h 582384"/>
                  <a:gd name="connsiteX412" fmla="*/ 802579 w 3888921"/>
                  <a:gd name="connsiteY412" fmla="*/ 582384 h 582384"/>
                  <a:gd name="connsiteX413" fmla="*/ 777999 w 3888921"/>
                  <a:gd name="connsiteY413" fmla="*/ 582384 h 582384"/>
                  <a:gd name="connsiteX414" fmla="*/ 767688 w 3888921"/>
                  <a:gd name="connsiteY414" fmla="*/ 582384 h 582384"/>
                  <a:gd name="connsiteX415" fmla="*/ 714123 w 3888921"/>
                  <a:gd name="connsiteY415" fmla="*/ 582384 h 582384"/>
                  <a:gd name="connsiteX416" fmla="*/ 699204 w 3888921"/>
                  <a:gd name="connsiteY416" fmla="*/ 582384 h 582384"/>
                  <a:gd name="connsiteX417" fmla="*/ 669599 w 3888921"/>
                  <a:gd name="connsiteY417" fmla="*/ 582384 h 582384"/>
                  <a:gd name="connsiteX418" fmla="*/ 635328 w 3888921"/>
                  <a:gd name="connsiteY418" fmla="*/ 582384 h 582384"/>
                  <a:gd name="connsiteX419" fmla="*/ 601115 w 3888921"/>
                  <a:gd name="connsiteY419" fmla="*/ 582384 h 582384"/>
                  <a:gd name="connsiteX420" fmla="*/ 590804 w 3888921"/>
                  <a:gd name="connsiteY420" fmla="*/ 582384 h 582384"/>
                  <a:gd name="connsiteX421" fmla="*/ 537239 w 3888921"/>
                  <a:gd name="connsiteY421" fmla="*/ 582384 h 582384"/>
                  <a:gd name="connsiteX422" fmla="*/ 522320 w 3888921"/>
                  <a:gd name="connsiteY422" fmla="*/ 582384 h 582384"/>
                  <a:gd name="connsiteX423" fmla="*/ 502348 w 3888921"/>
                  <a:gd name="connsiteY423" fmla="*/ 582384 h 582384"/>
                  <a:gd name="connsiteX424" fmla="*/ 458444 w 3888921"/>
                  <a:gd name="connsiteY424" fmla="*/ 582384 h 582384"/>
                  <a:gd name="connsiteX425" fmla="*/ 433864 w 3888921"/>
                  <a:gd name="connsiteY425" fmla="*/ 582384 h 582384"/>
                  <a:gd name="connsiteX426" fmla="*/ 423554 w 3888921"/>
                  <a:gd name="connsiteY426" fmla="*/ 582384 h 582384"/>
                  <a:gd name="connsiteX427" fmla="*/ 378405 w 3888921"/>
                  <a:gd name="connsiteY427" fmla="*/ 582384 h 582384"/>
                  <a:gd name="connsiteX428" fmla="*/ 369989 w 3888921"/>
                  <a:gd name="connsiteY428" fmla="*/ 582384 h 582384"/>
                  <a:gd name="connsiteX429" fmla="*/ 355070 w 3888921"/>
                  <a:gd name="connsiteY429" fmla="*/ 582384 h 582384"/>
                  <a:gd name="connsiteX430" fmla="*/ 309921 w 3888921"/>
                  <a:gd name="connsiteY430" fmla="*/ 582384 h 582384"/>
                  <a:gd name="connsiteX431" fmla="*/ 299611 w 3888921"/>
                  <a:gd name="connsiteY431" fmla="*/ 582384 h 582384"/>
                  <a:gd name="connsiteX432" fmla="*/ 291194 w 3888921"/>
                  <a:gd name="connsiteY432" fmla="*/ 582384 h 582384"/>
                  <a:gd name="connsiteX433" fmla="*/ 246045 w 3888921"/>
                  <a:gd name="connsiteY433" fmla="*/ 582384 h 582384"/>
                  <a:gd name="connsiteX434" fmla="*/ 231126 w 3888921"/>
                  <a:gd name="connsiteY434" fmla="*/ 582384 h 582384"/>
                  <a:gd name="connsiteX435" fmla="*/ 211155 w 3888921"/>
                  <a:gd name="connsiteY435" fmla="*/ 582384 h 582384"/>
                  <a:gd name="connsiteX436" fmla="*/ 167250 w 3888921"/>
                  <a:gd name="connsiteY436" fmla="*/ 582384 h 582384"/>
                  <a:gd name="connsiteX437" fmla="*/ 142671 w 3888921"/>
                  <a:gd name="connsiteY437" fmla="*/ 582384 h 582384"/>
                  <a:gd name="connsiteX438" fmla="*/ 132360 w 3888921"/>
                  <a:gd name="connsiteY438" fmla="*/ 582384 h 582384"/>
                  <a:gd name="connsiteX439" fmla="*/ 78795 w 3888921"/>
                  <a:gd name="connsiteY439" fmla="*/ 582384 h 582384"/>
                  <a:gd name="connsiteX440" fmla="*/ 63876 w 3888921"/>
                  <a:gd name="connsiteY440" fmla="*/ 582384 h 582384"/>
                  <a:gd name="connsiteX441" fmla="*/ 0 w 3888921"/>
                  <a:gd name="connsiteY441" fmla="*/ 582384 h 582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Lst>
                <a:rect l="l" t="t" r="r" b="b"/>
                <a:pathLst>
                  <a:path w="3888921" h="582384">
                    <a:moveTo>
                      <a:pt x="145596" y="0"/>
                    </a:moveTo>
                    <a:lnTo>
                      <a:pt x="209472" y="0"/>
                    </a:lnTo>
                    <a:lnTo>
                      <a:pt x="224391" y="0"/>
                    </a:lnTo>
                    <a:lnTo>
                      <a:pt x="277956" y="0"/>
                    </a:lnTo>
                    <a:lnTo>
                      <a:pt x="288267" y="0"/>
                    </a:lnTo>
                    <a:lnTo>
                      <a:pt x="312846" y="0"/>
                    </a:lnTo>
                    <a:lnTo>
                      <a:pt x="356751" y="0"/>
                    </a:lnTo>
                    <a:lnTo>
                      <a:pt x="376723" y="0"/>
                    </a:lnTo>
                    <a:lnTo>
                      <a:pt x="391641" y="0"/>
                    </a:lnTo>
                    <a:lnTo>
                      <a:pt x="436790" y="0"/>
                    </a:lnTo>
                    <a:lnTo>
                      <a:pt x="445206" y="0"/>
                    </a:lnTo>
                    <a:lnTo>
                      <a:pt x="455517" y="0"/>
                    </a:lnTo>
                    <a:lnTo>
                      <a:pt x="500666" y="0"/>
                    </a:lnTo>
                    <a:lnTo>
                      <a:pt x="515584" y="0"/>
                    </a:lnTo>
                    <a:lnTo>
                      <a:pt x="524001" y="0"/>
                    </a:lnTo>
                    <a:lnTo>
                      <a:pt x="569150" y="0"/>
                    </a:lnTo>
                    <a:lnTo>
                      <a:pt x="579460" y="0"/>
                    </a:lnTo>
                    <a:lnTo>
                      <a:pt x="604040" y="0"/>
                    </a:lnTo>
                    <a:lnTo>
                      <a:pt x="647944" y="0"/>
                    </a:lnTo>
                    <a:lnTo>
                      <a:pt x="667916" y="0"/>
                    </a:lnTo>
                    <a:lnTo>
                      <a:pt x="682835" y="0"/>
                    </a:lnTo>
                    <a:lnTo>
                      <a:pt x="736400" y="0"/>
                    </a:lnTo>
                    <a:lnTo>
                      <a:pt x="746711" y="0"/>
                    </a:lnTo>
                    <a:lnTo>
                      <a:pt x="780924" y="0"/>
                    </a:lnTo>
                    <a:lnTo>
                      <a:pt x="815195" y="0"/>
                    </a:lnTo>
                    <a:lnTo>
                      <a:pt x="844800" y="0"/>
                    </a:lnTo>
                    <a:lnTo>
                      <a:pt x="859719" y="0"/>
                    </a:lnTo>
                    <a:lnTo>
                      <a:pt x="913284" y="0"/>
                    </a:lnTo>
                    <a:lnTo>
                      <a:pt x="923595" y="0"/>
                    </a:lnTo>
                    <a:lnTo>
                      <a:pt x="948174" y="0"/>
                    </a:lnTo>
                    <a:lnTo>
                      <a:pt x="992079" y="0"/>
                    </a:lnTo>
                    <a:lnTo>
                      <a:pt x="1012050" y="0"/>
                    </a:lnTo>
                    <a:lnTo>
                      <a:pt x="1026969" y="0"/>
                    </a:lnTo>
                    <a:lnTo>
                      <a:pt x="1042662" y="0"/>
                    </a:lnTo>
                    <a:lnTo>
                      <a:pt x="1072118" y="0"/>
                    </a:lnTo>
                    <a:lnTo>
                      <a:pt x="1080534" y="0"/>
                    </a:lnTo>
                    <a:lnTo>
                      <a:pt x="1090845" y="0"/>
                    </a:lnTo>
                    <a:lnTo>
                      <a:pt x="1106538" y="0"/>
                    </a:lnTo>
                    <a:lnTo>
                      <a:pt x="1121457" y="0"/>
                    </a:lnTo>
                    <a:lnTo>
                      <a:pt x="1135994" y="0"/>
                    </a:lnTo>
                    <a:lnTo>
                      <a:pt x="1150912" y="0"/>
                    </a:lnTo>
                    <a:lnTo>
                      <a:pt x="1159329" y="0"/>
                    </a:lnTo>
                    <a:lnTo>
                      <a:pt x="1175022" y="0"/>
                    </a:lnTo>
                    <a:lnTo>
                      <a:pt x="1185333" y="0"/>
                    </a:lnTo>
                    <a:lnTo>
                      <a:pt x="1204478" y="0"/>
                    </a:lnTo>
                    <a:lnTo>
                      <a:pt x="1209912" y="0"/>
                    </a:lnTo>
                    <a:lnTo>
                      <a:pt x="1214789" y="0"/>
                    </a:lnTo>
                    <a:lnTo>
                      <a:pt x="1239368" y="0"/>
                    </a:lnTo>
                    <a:lnTo>
                      <a:pt x="1253817" y="0"/>
                    </a:lnTo>
                    <a:lnTo>
                      <a:pt x="1273788" y="0"/>
                    </a:lnTo>
                    <a:lnTo>
                      <a:pt x="1283272" y="0"/>
                    </a:lnTo>
                    <a:lnTo>
                      <a:pt x="1288707" y="0"/>
                    </a:lnTo>
                    <a:lnTo>
                      <a:pt x="1303244" y="0"/>
                    </a:lnTo>
                    <a:lnTo>
                      <a:pt x="1318163" y="0"/>
                    </a:lnTo>
                    <a:lnTo>
                      <a:pt x="1333856" y="0"/>
                    </a:lnTo>
                    <a:lnTo>
                      <a:pt x="1342272" y="0"/>
                    </a:lnTo>
                    <a:lnTo>
                      <a:pt x="1352583" y="0"/>
                    </a:lnTo>
                    <a:lnTo>
                      <a:pt x="1371728" y="0"/>
                    </a:lnTo>
                    <a:lnTo>
                      <a:pt x="1382039" y="0"/>
                    </a:lnTo>
                    <a:lnTo>
                      <a:pt x="1397732" y="0"/>
                    </a:lnTo>
                    <a:lnTo>
                      <a:pt x="1412650" y="0"/>
                    </a:lnTo>
                    <a:lnTo>
                      <a:pt x="1421067" y="0"/>
                    </a:lnTo>
                    <a:lnTo>
                      <a:pt x="1450523" y="0"/>
                    </a:lnTo>
                    <a:lnTo>
                      <a:pt x="1466215" y="0"/>
                    </a:lnTo>
                    <a:lnTo>
                      <a:pt x="1476526" y="0"/>
                    </a:lnTo>
                    <a:lnTo>
                      <a:pt x="1501106" y="0"/>
                    </a:lnTo>
                    <a:lnTo>
                      <a:pt x="1545010" y="0"/>
                    </a:lnTo>
                    <a:lnTo>
                      <a:pt x="1564982" y="0"/>
                    </a:lnTo>
                    <a:lnTo>
                      <a:pt x="1579901" y="0"/>
                    </a:lnTo>
                    <a:lnTo>
                      <a:pt x="1633466" y="0"/>
                    </a:lnTo>
                    <a:lnTo>
                      <a:pt x="1643777" y="0"/>
                    </a:lnTo>
                    <a:lnTo>
                      <a:pt x="1677990" y="0"/>
                    </a:lnTo>
                    <a:lnTo>
                      <a:pt x="1712261" y="0"/>
                    </a:lnTo>
                    <a:lnTo>
                      <a:pt x="1741866" y="0"/>
                    </a:lnTo>
                    <a:lnTo>
                      <a:pt x="1756785" y="0"/>
                    </a:lnTo>
                    <a:lnTo>
                      <a:pt x="1810350" y="0"/>
                    </a:lnTo>
                    <a:lnTo>
                      <a:pt x="1820661" y="0"/>
                    </a:lnTo>
                    <a:lnTo>
                      <a:pt x="1845240" y="0"/>
                    </a:lnTo>
                    <a:lnTo>
                      <a:pt x="1889145" y="0"/>
                    </a:lnTo>
                    <a:lnTo>
                      <a:pt x="1909116" y="0"/>
                    </a:lnTo>
                    <a:lnTo>
                      <a:pt x="1924035" y="0"/>
                    </a:lnTo>
                    <a:lnTo>
                      <a:pt x="1969183" y="0"/>
                    </a:lnTo>
                    <a:lnTo>
                      <a:pt x="1977600" y="0"/>
                    </a:lnTo>
                    <a:lnTo>
                      <a:pt x="1987911" y="0"/>
                    </a:lnTo>
                    <a:lnTo>
                      <a:pt x="2033059" y="0"/>
                    </a:lnTo>
                    <a:lnTo>
                      <a:pt x="2047978" y="0"/>
                    </a:lnTo>
                    <a:lnTo>
                      <a:pt x="2056395" y="0"/>
                    </a:lnTo>
                    <a:lnTo>
                      <a:pt x="2078052" y="0"/>
                    </a:lnTo>
                    <a:lnTo>
                      <a:pt x="2101544" y="0"/>
                    </a:lnTo>
                    <a:lnTo>
                      <a:pt x="2111854" y="0"/>
                    </a:lnTo>
                    <a:lnTo>
                      <a:pt x="2136434" y="0"/>
                    </a:lnTo>
                    <a:lnTo>
                      <a:pt x="2141928" y="0"/>
                    </a:lnTo>
                    <a:lnTo>
                      <a:pt x="2156847" y="0"/>
                    </a:lnTo>
                    <a:lnTo>
                      <a:pt x="2180338" y="0"/>
                    </a:lnTo>
                    <a:lnTo>
                      <a:pt x="2200310" y="0"/>
                    </a:lnTo>
                    <a:lnTo>
                      <a:pt x="2210412" y="0"/>
                    </a:lnTo>
                    <a:lnTo>
                      <a:pt x="2215228" y="0"/>
                    </a:lnTo>
                    <a:lnTo>
                      <a:pt x="2220723" y="0"/>
                    </a:lnTo>
                    <a:lnTo>
                      <a:pt x="2245302" y="0"/>
                    </a:lnTo>
                    <a:lnTo>
                      <a:pt x="2268794" y="0"/>
                    </a:lnTo>
                    <a:lnTo>
                      <a:pt x="2279104" y="0"/>
                    </a:lnTo>
                    <a:lnTo>
                      <a:pt x="2289207" y="0"/>
                    </a:lnTo>
                    <a:lnTo>
                      <a:pt x="2309179" y="0"/>
                    </a:lnTo>
                    <a:lnTo>
                      <a:pt x="2324097" y="0"/>
                    </a:lnTo>
                    <a:lnTo>
                      <a:pt x="2347589" y="0"/>
                    </a:lnTo>
                    <a:lnTo>
                      <a:pt x="2369246" y="0"/>
                    </a:lnTo>
                    <a:lnTo>
                      <a:pt x="2377662" y="0"/>
                    </a:lnTo>
                    <a:lnTo>
                      <a:pt x="2387973" y="0"/>
                    </a:lnTo>
                    <a:lnTo>
                      <a:pt x="2433122" y="0"/>
                    </a:lnTo>
                    <a:lnTo>
                      <a:pt x="2448040" y="0"/>
                    </a:lnTo>
                    <a:lnTo>
                      <a:pt x="2456457" y="0"/>
                    </a:lnTo>
                    <a:lnTo>
                      <a:pt x="2501605" y="0"/>
                    </a:lnTo>
                    <a:lnTo>
                      <a:pt x="2511917" y="0"/>
                    </a:lnTo>
                    <a:lnTo>
                      <a:pt x="2536496" y="0"/>
                    </a:lnTo>
                    <a:lnTo>
                      <a:pt x="2580400" y="0"/>
                    </a:lnTo>
                    <a:lnTo>
                      <a:pt x="2600372" y="0"/>
                    </a:lnTo>
                    <a:lnTo>
                      <a:pt x="2615291" y="0"/>
                    </a:lnTo>
                    <a:lnTo>
                      <a:pt x="2668856" y="0"/>
                    </a:lnTo>
                    <a:lnTo>
                      <a:pt x="2679167" y="0"/>
                    </a:lnTo>
                    <a:lnTo>
                      <a:pt x="2713380" y="0"/>
                    </a:lnTo>
                    <a:lnTo>
                      <a:pt x="2747650" y="0"/>
                    </a:lnTo>
                    <a:lnTo>
                      <a:pt x="2777256" y="0"/>
                    </a:lnTo>
                    <a:lnTo>
                      <a:pt x="2792175" y="0"/>
                    </a:lnTo>
                    <a:lnTo>
                      <a:pt x="2845740" y="0"/>
                    </a:lnTo>
                    <a:lnTo>
                      <a:pt x="2856051" y="0"/>
                    </a:lnTo>
                    <a:lnTo>
                      <a:pt x="2858976" y="0"/>
                    </a:lnTo>
                    <a:lnTo>
                      <a:pt x="2880630" y="0"/>
                    </a:lnTo>
                    <a:lnTo>
                      <a:pt x="2922852" y="0"/>
                    </a:lnTo>
                    <a:lnTo>
                      <a:pt x="2924535" y="0"/>
                    </a:lnTo>
                    <a:lnTo>
                      <a:pt x="2937771" y="0"/>
                    </a:lnTo>
                    <a:lnTo>
                      <a:pt x="2944506" y="0"/>
                    </a:lnTo>
                    <a:lnTo>
                      <a:pt x="2959425" y="0"/>
                    </a:lnTo>
                    <a:lnTo>
                      <a:pt x="2975118" y="0"/>
                    </a:lnTo>
                    <a:lnTo>
                      <a:pt x="2991336" y="0"/>
                    </a:lnTo>
                    <a:lnTo>
                      <a:pt x="3001647" y="0"/>
                    </a:lnTo>
                    <a:lnTo>
                      <a:pt x="3004574" y="0"/>
                    </a:lnTo>
                    <a:lnTo>
                      <a:pt x="3012990" y="0"/>
                    </a:lnTo>
                    <a:lnTo>
                      <a:pt x="3023301" y="0"/>
                    </a:lnTo>
                    <a:lnTo>
                      <a:pt x="3026226" y="0"/>
                    </a:lnTo>
                    <a:lnTo>
                      <a:pt x="3038994" y="0"/>
                    </a:lnTo>
                    <a:lnTo>
                      <a:pt x="3053913" y="0"/>
                    </a:lnTo>
                    <a:lnTo>
                      <a:pt x="3068450" y="0"/>
                    </a:lnTo>
                    <a:lnTo>
                      <a:pt x="3070131" y="0"/>
                    </a:lnTo>
                    <a:lnTo>
                      <a:pt x="3083368" y="0"/>
                    </a:lnTo>
                    <a:lnTo>
                      <a:pt x="3090102" y="0"/>
                    </a:lnTo>
                    <a:lnTo>
                      <a:pt x="3091785" y="0"/>
                    </a:lnTo>
                    <a:lnTo>
                      <a:pt x="3105021" y="0"/>
                    </a:lnTo>
                    <a:lnTo>
                      <a:pt x="3107478" y="0"/>
                    </a:lnTo>
                    <a:lnTo>
                      <a:pt x="3117789" y="0"/>
                    </a:lnTo>
                    <a:lnTo>
                      <a:pt x="3136934" y="0"/>
                    </a:lnTo>
                    <a:lnTo>
                      <a:pt x="3142368" y="0"/>
                    </a:lnTo>
                    <a:lnTo>
                      <a:pt x="3147244" y="0"/>
                    </a:lnTo>
                    <a:lnTo>
                      <a:pt x="3150170" y="0"/>
                    </a:lnTo>
                    <a:lnTo>
                      <a:pt x="3158586" y="0"/>
                    </a:lnTo>
                    <a:lnTo>
                      <a:pt x="3168897" y="0"/>
                    </a:lnTo>
                    <a:lnTo>
                      <a:pt x="3171824" y="0"/>
                    </a:lnTo>
                    <a:lnTo>
                      <a:pt x="3186273" y="0"/>
                    </a:lnTo>
                    <a:lnTo>
                      <a:pt x="3206244" y="0"/>
                    </a:lnTo>
                    <a:lnTo>
                      <a:pt x="3214046" y="0"/>
                    </a:lnTo>
                    <a:lnTo>
                      <a:pt x="3215728" y="0"/>
                    </a:lnTo>
                    <a:lnTo>
                      <a:pt x="3221163" y="0"/>
                    </a:lnTo>
                    <a:lnTo>
                      <a:pt x="3228964" y="0"/>
                    </a:lnTo>
                    <a:lnTo>
                      <a:pt x="3235700" y="0"/>
                    </a:lnTo>
                    <a:lnTo>
                      <a:pt x="3237381" y="0"/>
                    </a:lnTo>
                    <a:lnTo>
                      <a:pt x="3250618" y="0"/>
                    </a:lnTo>
                    <a:lnTo>
                      <a:pt x="3266311" y="0"/>
                    </a:lnTo>
                    <a:lnTo>
                      <a:pt x="3274728" y="0"/>
                    </a:lnTo>
                    <a:lnTo>
                      <a:pt x="3282529" y="0"/>
                    </a:lnTo>
                    <a:lnTo>
                      <a:pt x="3285039" y="0"/>
                    </a:lnTo>
                    <a:lnTo>
                      <a:pt x="3292840" y="0"/>
                    </a:lnTo>
                    <a:lnTo>
                      <a:pt x="3304184" y="0"/>
                    </a:lnTo>
                    <a:lnTo>
                      <a:pt x="3314495" y="0"/>
                    </a:lnTo>
                    <a:lnTo>
                      <a:pt x="3317420" y="0"/>
                    </a:lnTo>
                    <a:lnTo>
                      <a:pt x="3330188" y="0"/>
                    </a:lnTo>
                    <a:lnTo>
                      <a:pt x="3345106" y="0"/>
                    </a:lnTo>
                    <a:lnTo>
                      <a:pt x="3353523" y="0"/>
                    </a:lnTo>
                    <a:lnTo>
                      <a:pt x="3361324" y="0"/>
                    </a:lnTo>
                    <a:lnTo>
                      <a:pt x="3381296" y="0"/>
                    </a:lnTo>
                    <a:lnTo>
                      <a:pt x="3382978" y="0"/>
                    </a:lnTo>
                    <a:lnTo>
                      <a:pt x="3396214" y="0"/>
                    </a:lnTo>
                    <a:lnTo>
                      <a:pt x="3398671" y="0"/>
                    </a:lnTo>
                    <a:lnTo>
                      <a:pt x="3408982" y="0"/>
                    </a:lnTo>
                    <a:lnTo>
                      <a:pt x="3433561" y="0"/>
                    </a:lnTo>
                    <a:lnTo>
                      <a:pt x="3449780" y="0"/>
                    </a:lnTo>
                    <a:lnTo>
                      <a:pt x="3460090" y="0"/>
                    </a:lnTo>
                    <a:lnTo>
                      <a:pt x="3477466" y="0"/>
                    </a:lnTo>
                    <a:lnTo>
                      <a:pt x="3494304" y="0"/>
                    </a:lnTo>
                    <a:lnTo>
                      <a:pt x="3497437" y="0"/>
                    </a:lnTo>
                    <a:lnTo>
                      <a:pt x="3512356" y="0"/>
                    </a:lnTo>
                    <a:lnTo>
                      <a:pt x="3528574" y="0"/>
                    </a:lnTo>
                    <a:lnTo>
                      <a:pt x="3558180" y="0"/>
                    </a:lnTo>
                    <a:lnTo>
                      <a:pt x="3565921" y="0"/>
                    </a:lnTo>
                    <a:lnTo>
                      <a:pt x="3573099" y="0"/>
                    </a:lnTo>
                    <a:lnTo>
                      <a:pt x="3576232" y="0"/>
                    </a:lnTo>
                    <a:lnTo>
                      <a:pt x="3610446" y="0"/>
                    </a:lnTo>
                    <a:lnTo>
                      <a:pt x="3626664" y="0"/>
                    </a:lnTo>
                    <a:lnTo>
                      <a:pt x="3636975" y="0"/>
                    </a:lnTo>
                    <a:lnTo>
                      <a:pt x="3644716" y="0"/>
                    </a:lnTo>
                    <a:lnTo>
                      <a:pt x="3661554" y="0"/>
                    </a:lnTo>
                    <a:lnTo>
                      <a:pt x="3674322" y="0"/>
                    </a:lnTo>
                    <a:lnTo>
                      <a:pt x="3689241" y="0"/>
                    </a:lnTo>
                    <a:lnTo>
                      <a:pt x="3705459" y="0"/>
                    </a:lnTo>
                    <a:lnTo>
                      <a:pt x="3725430" y="0"/>
                    </a:lnTo>
                    <a:lnTo>
                      <a:pt x="3740349" y="0"/>
                    </a:lnTo>
                    <a:lnTo>
                      <a:pt x="3742806" y="0"/>
                    </a:lnTo>
                    <a:lnTo>
                      <a:pt x="3753117" y="0"/>
                    </a:lnTo>
                    <a:lnTo>
                      <a:pt x="3756042" y="0"/>
                    </a:lnTo>
                    <a:lnTo>
                      <a:pt x="3777696" y="0"/>
                    </a:lnTo>
                    <a:lnTo>
                      <a:pt x="3785497" y="0"/>
                    </a:lnTo>
                    <a:lnTo>
                      <a:pt x="3793914" y="0"/>
                    </a:lnTo>
                    <a:lnTo>
                      <a:pt x="3804225" y="0"/>
                    </a:lnTo>
                    <a:lnTo>
                      <a:pt x="3819918" y="0"/>
                    </a:lnTo>
                    <a:lnTo>
                      <a:pt x="3821601" y="0"/>
                    </a:lnTo>
                    <a:lnTo>
                      <a:pt x="3834837" y="0"/>
                    </a:lnTo>
                    <a:lnTo>
                      <a:pt x="3841572" y="0"/>
                    </a:lnTo>
                    <a:lnTo>
                      <a:pt x="3849373" y="0"/>
                    </a:lnTo>
                    <a:lnTo>
                      <a:pt x="3856491" y="0"/>
                    </a:lnTo>
                    <a:lnTo>
                      <a:pt x="3864292" y="0"/>
                    </a:lnTo>
                    <a:lnTo>
                      <a:pt x="3872709" y="0"/>
                    </a:lnTo>
                    <a:lnTo>
                      <a:pt x="3888402" y="0"/>
                    </a:lnTo>
                    <a:lnTo>
                      <a:pt x="3888921" y="0"/>
                    </a:lnTo>
                    <a:lnTo>
                      <a:pt x="3743325" y="582384"/>
                    </a:lnTo>
                    <a:lnTo>
                      <a:pt x="3742806" y="582384"/>
                    </a:lnTo>
                    <a:lnTo>
                      <a:pt x="3727113" y="582384"/>
                    </a:lnTo>
                    <a:lnTo>
                      <a:pt x="3718696" y="582384"/>
                    </a:lnTo>
                    <a:lnTo>
                      <a:pt x="3710895" y="582384"/>
                    </a:lnTo>
                    <a:lnTo>
                      <a:pt x="3703777" y="582384"/>
                    </a:lnTo>
                    <a:lnTo>
                      <a:pt x="3695976" y="582384"/>
                    </a:lnTo>
                    <a:lnTo>
                      <a:pt x="3689241" y="582384"/>
                    </a:lnTo>
                    <a:lnTo>
                      <a:pt x="3676005" y="582384"/>
                    </a:lnTo>
                    <a:lnTo>
                      <a:pt x="3674322" y="582384"/>
                    </a:lnTo>
                    <a:lnTo>
                      <a:pt x="3658629" y="582384"/>
                    </a:lnTo>
                    <a:lnTo>
                      <a:pt x="3648318" y="582384"/>
                    </a:lnTo>
                    <a:lnTo>
                      <a:pt x="3639901" y="582384"/>
                    </a:lnTo>
                    <a:lnTo>
                      <a:pt x="3632100" y="582384"/>
                    </a:lnTo>
                    <a:lnTo>
                      <a:pt x="3610446" y="582384"/>
                    </a:lnTo>
                    <a:lnTo>
                      <a:pt x="3607521" y="582384"/>
                    </a:lnTo>
                    <a:lnTo>
                      <a:pt x="3597210" y="582384"/>
                    </a:lnTo>
                    <a:lnTo>
                      <a:pt x="3594753" y="582384"/>
                    </a:lnTo>
                    <a:lnTo>
                      <a:pt x="3579834" y="582384"/>
                    </a:lnTo>
                    <a:lnTo>
                      <a:pt x="3559863" y="582384"/>
                    </a:lnTo>
                    <a:lnTo>
                      <a:pt x="3543645" y="582384"/>
                    </a:lnTo>
                    <a:lnTo>
                      <a:pt x="3528726" y="582384"/>
                    </a:lnTo>
                    <a:lnTo>
                      <a:pt x="3515958" y="582384"/>
                    </a:lnTo>
                    <a:lnTo>
                      <a:pt x="3499120" y="582384"/>
                    </a:lnTo>
                    <a:lnTo>
                      <a:pt x="3491379" y="582384"/>
                    </a:lnTo>
                    <a:lnTo>
                      <a:pt x="3481068" y="582384"/>
                    </a:lnTo>
                    <a:lnTo>
                      <a:pt x="3464850" y="582384"/>
                    </a:lnTo>
                    <a:lnTo>
                      <a:pt x="3430636" y="582384"/>
                    </a:lnTo>
                    <a:lnTo>
                      <a:pt x="3427503" y="582384"/>
                    </a:lnTo>
                    <a:lnTo>
                      <a:pt x="3420325" y="582384"/>
                    </a:lnTo>
                    <a:lnTo>
                      <a:pt x="3412584" y="582384"/>
                    </a:lnTo>
                    <a:lnTo>
                      <a:pt x="3382978" y="582384"/>
                    </a:lnTo>
                    <a:lnTo>
                      <a:pt x="3366760" y="582384"/>
                    </a:lnTo>
                    <a:lnTo>
                      <a:pt x="3351842" y="582384"/>
                    </a:lnTo>
                    <a:lnTo>
                      <a:pt x="3348708" y="582384"/>
                    </a:lnTo>
                    <a:lnTo>
                      <a:pt x="3331870" y="582384"/>
                    </a:lnTo>
                    <a:lnTo>
                      <a:pt x="3314495" y="582384"/>
                    </a:lnTo>
                    <a:lnTo>
                      <a:pt x="3304184" y="582384"/>
                    </a:lnTo>
                    <a:lnTo>
                      <a:pt x="3287966" y="582384"/>
                    </a:lnTo>
                    <a:lnTo>
                      <a:pt x="3263386" y="582384"/>
                    </a:lnTo>
                    <a:lnTo>
                      <a:pt x="3253075" y="582384"/>
                    </a:lnTo>
                    <a:lnTo>
                      <a:pt x="3250618" y="582384"/>
                    </a:lnTo>
                    <a:lnTo>
                      <a:pt x="3237383" y="582384"/>
                    </a:lnTo>
                    <a:lnTo>
                      <a:pt x="3235700" y="582384"/>
                    </a:lnTo>
                    <a:lnTo>
                      <a:pt x="3215728" y="582384"/>
                    </a:lnTo>
                    <a:lnTo>
                      <a:pt x="3207927" y="582384"/>
                    </a:lnTo>
                    <a:lnTo>
                      <a:pt x="3199510" y="582384"/>
                    </a:lnTo>
                    <a:lnTo>
                      <a:pt x="3184592" y="582384"/>
                    </a:lnTo>
                    <a:lnTo>
                      <a:pt x="3171824" y="582384"/>
                    </a:lnTo>
                    <a:lnTo>
                      <a:pt x="3168898" y="582384"/>
                    </a:lnTo>
                    <a:lnTo>
                      <a:pt x="3158588" y="582384"/>
                    </a:lnTo>
                    <a:lnTo>
                      <a:pt x="3147244" y="582384"/>
                    </a:lnTo>
                    <a:lnTo>
                      <a:pt x="3139443" y="582384"/>
                    </a:lnTo>
                    <a:lnTo>
                      <a:pt x="3136934" y="582384"/>
                    </a:lnTo>
                    <a:lnTo>
                      <a:pt x="3129132" y="582384"/>
                    </a:lnTo>
                    <a:lnTo>
                      <a:pt x="3120716" y="582384"/>
                    </a:lnTo>
                    <a:lnTo>
                      <a:pt x="3105023" y="582384"/>
                    </a:lnTo>
                    <a:lnTo>
                      <a:pt x="3091785" y="582384"/>
                    </a:lnTo>
                    <a:lnTo>
                      <a:pt x="3090104" y="582384"/>
                    </a:lnTo>
                    <a:lnTo>
                      <a:pt x="3083368" y="582384"/>
                    </a:lnTo>
                    <a:lnTo>
                      <a:pt x="3075567" y="582384"/>
                    </a:lnTo>
                    <a:lnTo>
                      <a:pt x="3070132" y="582384"/>
                    </a:lnTo>
                    <a:lnTo>
                      <a:pt x="3068450" y="582384"/>
                    </a:lnTo>
                    <a:lnTo>
                      <a:pt x="3060648" y="582384"/>
                    </a:lnTo>
                    <a:lnTo>
                      <a:pt x="3040677" y="582384"/>
                    </a:lnTo>
                    <a:lnTo>
                      <a:pt x="3026228" y="582384"/>
                    </a:lnTo>
                    <a:lnTo>
                      <a:pt x="3023301" y="582384"/>
                    </a:lnTo>
                    <a:lnTo>
                      <a:pt x="3012990" y="582384"/>
                    </a:lnTo>
                    <a:lnTo>
                      <a:pt x="3004574" y="582384"/>
                    </a:lnTo>
                    <a:lnTo>
                      <a:pt x="3001648" y="582384"/>
                    </a:lnTo>
                    <a:lnTo>
                      <a:pt x="2996772" y="582384"/>
                    </a:lnTo>
                    <a:lnTo>
                      <a:pt x="2991338" y="582384"/>
                    </a:lnTo>
                    <a:lnTo>
                      <a:pt x="2972193" y="582384"/>
                    </a:lnTo>
                    <a:lnTo>
                      <a:pt x="2961882" y="582384"/>
                    </a:lnTo>
                    <a:lnTo>
                      <a:pt x="2959425" y="582384"/>
                    </a:lnTo>
                    <a:lnTo>
                      <a:pt x="2946189" y="582384"/>
                    </a:lnTo>
                    <a:lnTo>
                      <a:pt x="2944506" y="582384"/>
                    </a:lnTo>
                    <a:lnTo>
                      <a:pt x="2937772" y="582384"/>
                    </a:lnTo>
                    <a:lnTo>
                      <a:pt x="2924535" y="582384"/>
                    </a:lnTo>
                    <a:lnTo>
                      <a:pt x="2922853" y="582384"/>
                    </a:lnTo>
                    <a:lnTo>
                      <a:pt x="2908317" y="582384"/>
                    </a:lnTo>
                    <a:lnTo>
                      <a:pt x="2893398" y="582384"/>
                    </a:lnTo>
                    <a:lnTo>
                      <a:pt x="2880630" y="582384"/>
                    </a:lnTo>
                    <a:lnTo>
                      <a:pt x="2877705" y="582384"/>
                    </a:lnTo>
                    <a:lnTo>
                      <a:pt x="2867394" y="582384"/>
                    </a:lnTo>
                    <a:lnTo>
                      <a:pt x="2858977" y="582384"/>
                    </a:lnTo>
                    <a:lnTo>
                      <a:pt x="2856051" y="582384"/>
                    </a:lnTo>
                    <a:lnTo>
                      <a:pt x="2845740" y="582384"/>
                    </a:lnTo>
                    <a:lnTo>
                      <a:pt x="2829522" y="582384"/>
                    </a:lnTo>
                    <a:lnTo>
                      <a:pt x="2813829" y="582384"/>
                    </a:lnTo>
                    <a:lnTo>
                      <a:pt x="2798910" y="582384"/>
                    </a:lnTo>
                    <a:lnTo>
                      <a:pt x="2792175" y="582384"/>
                    </a:lnTo>
                    <a:lnTo>
                      <a:pt x="2778939" y="582384"/>
                    </a:lnTo>
                    <a:lnTo>
                      <a:pt x="2777256" y="582384"/>
                    </a:lnTo>
                    <a:lnTo>
                      <a:pt x="2735034" y="582384"/>
                    </a:lnTo>
                    <a:lnTo>
                      <a:pt x="2713380" y="582384"/>
                    </a:lnTo>
                    <a:lnTo>
                      <a:pt x="2710455" y="582384"/>
                    </a:lnTo>
                    <a:lnTo>
                      <a:pt x="2700144" y="582384"/>
                    </a:lnTo>
                    <a:lnTo>
                      <a:pt x="2646579" y="582384"/>
                    </a:lnTo>
                    <a:lnTo>
                      <a:pt x="2631660" y="582384"/>
                    </a:lnTo>
                    <a:lnTo>
                      <a:pt x="2602055" y="582384"/>
                    </a:lnTo>
                    <a:lnTo>
                      <a:pt x="2567784" y="582384"/>
                    </a:lnTo>
                    <a:lnTo>
                      <a:pt x="2533571" y="582384"/>
                    </a:lnTo>
                    <a:lnTo>
                      <a:pt x="2523260" y="582384"/>
                    </a:lnTo>
                    <a:lnTo>
                      <a:pt x="2469695" y="582384"/>
                    </a:lnTo>
                    <a:lnTo>
                      <a:pt x="2454776" y="582384"/>
                    </a:lnTo>
                    <a:lnTo>
                      <a:pt x="2434804" y="582384"/>
                    </a:lnTo>
                    <a:lnTo>
                      <a:pt x="2390900" y="582384"/>
                    </a:lnTo>
                    <a:lnTo>
                      <a:pt x="2366320" y="582384"/>
                    </a:lnTo>
                    <a:lnTo>
                      <a:pt x="2356010" y="582384"/>
                    </a:lnTo>
                    <a:lnTo>
                      <a:pt x="2310861" y="582384"/>
                    </a:lnTo>
                    <a:lnTo>
                      <a:pt x="2302444" y="582384"/>
                    </a:lnTo>
                    <a:lnTo>
                      <a:pt x="2287526" y="582384"/>
                    </a:lnTo>
                    <a:lnTo>
                      <a:pt x="2242377" y="582384"/>
                    </a:lnTo>
                    <a:lnTo>
                      <a:pt x="2232066" y="582384"/>
                    </a:lnTo>
                    <a:lnTo>
                      <a:pt x="2223650" y="582384"/>
                    </a:lnTo>
                    <a:lnTo>
                      <a:pt x="2201992" y="582384"/>
                    </a:lnTo>
                    <a:lnTo>
                      <a:pt x="2178501" y="582384"/>
                    </a:lnTo>
                    <a:lnTo>
                      <a:pt x="2163583" y="582384"/>
                    </a:lnTo>
                    <a:lnTo>
                      <a:pt x="2143611" y="582384"/>
                    </a:lnTo>
                    <a:lnTo>
                      <a:pt x="2133509" y="582384"/>
                    </a:lnTo>
                    <a:lnTo>
                      <a:pt x="2123198" y="582384"/>
                    </a:lnTo>
                    <a:lnTo>
                      <a:pt x="2099706" y="582384"/>
                    </a:lnTo>
                    <a:lnTo>
                      <a:pt x="2075127" y="582384"/>
                    </a:lnTo>
                    <a:lnTo>
                      <a:pt x="2069633" y="582384"/>
                    </a:lnTo>
                    <a:lnTo>
                      <a:pt x="2064816" y="582384"/>
                    </a:lnTo>
                    <a:lnTo>
                      <a:pt x="2054714" y="582384"/>
                    </a:lnTo>
                    <a:lnTo>
                      <a:pt x="2034742" y="582384"/>
                    </a:lnTo>
                    <a:lnTo>
                      <a:pt x="2011251" y="582384"/>
                    </a:lnTo>
                    <a:lnTo>
                      <a:pt x="1996332" y="582384"/>
                    </a:lnTo>
                    <a:lnTo>
                      <a:pt x="1990838" y="582384"/>
                    </a:lnTo>
                    <a:lnTo>
                      <a:pt x="1966258" y="582384"/>
                    </a:lnTo>
                    <a:lnTo>
                      <a:pt x="1955948" y="582384"/>
                    </a:lnTo>
                    <a:lnTo>
                      <a:pt x="1932456" y="582384"/>
                    </a:lnTo>
                    <a:lnTo>
                      <a:pt x="1910799" y="582384"/>
                    </a:lnTo>
                    <a:lnTo>
                      <a:pt x="1902382" y="582384"/>
                    </a:lnTo>
                    <a:lnTo>
                      <a:pt x="1887464" y="582384"/>
                    </a:lnTo>
                    <a:lnTo>
                      <a:pt x="1842315" y="582384"/>
                    </a:lnTo>
                    <a:lnTo>
                      <a:pt x="1832004" y="582384"/>
                    </a:lnTo>
                    <a:lnTo>
                      <a:pt x="1823588" y="582384"/>
                    </a:lnTo>
                    <a:lnTo>
                      <a:pt x="1778439" y="582384"/>
                    </a:lnTo>
                    <a:lnTo>
                      <a:pt x="1763520" y="582384"/>
                    </a:lnTo>
                    <a:lnTo>
                      <a:pt x="1743549" y="582384"/>
                    </a:lnTo>
                    <a:lnTo>
                      <a:pt x="1699644" y="582384"/>
                    </a:lnTo>
                    <a:lnTo>
                      <a:pt x="1675065" y="582384"/>
                    </a:lnTo>
                    <a:lnTo>
                      <a:pt x="1664754" y="582384"/>
                    </a:lnTo>
                    <a:lnTo>
                      <a:pt x="1611189" y="582384"/>
                    </a:lnTo>
                    <a:lnTo>
                      <a:pt x="1596270" y="582384"/>
                    </a:lnTo>
                    <a:lnTo>
                      <a:pt x="1566665" y="582384"/>
                    </a:lnTo>
                    <a:lnTo>
                      <a:pt x="1532394" y="582384"/>
                    </a:lnTo>
                    <a:lnTo>
                      <a:pt x="1498181" y="582384"/>
                    </a:lnTo>
                    <a:lnTo>
                      <a:pt x="1487870" y="582384"/>
                    </a:lnTo>
                    <a:lnTo>
                      <a:pt x="1434304" y="582384"/>
                    </a:lnTo>
                    <a:lnTo>
                      <a:pt x="1419386" y="582384"/>
                    </a:lnTo>
                    <a:lnTo>
                      <a:pt x="1399414" y="582384"/>
                    </a:lnTo>
                    <a:lnTo>
                      <a:pt x="1355510" y="582384"/>
                    </a:lnTo>
                    <a:lnTo>
                      <a:pt x="1330930" y="582384"/>
                    </a:lnTo>
                    <a:lnTo>
                      <a:pt x="1320620" y="582384"/>
                    </a:lnTo>
                    <a:lnTo>
                      <a:pt x="1304927" y="582384"/>
                    </a:lnTo>
                    <a:lnTo>
                      <a:pt x="1275471" y="582384"/>
                    </a:lnTo>
                    <a:lnTo>
                      <a:pt x="1267054" y="582384"/>
                    </a:lnTo>
                    <a:lnTo>
                      <a:pt x="1252135" y="582384"/>
                    </a:lnTo>
                    <a:lnTo>
                      <a:pt x="1236443" y="582384"/>
                    </a:lnTo>
                    <a:lnTo>
                      <a:pt x="1226132" y="582384"/>
                    </a:lnTo>
                    <a:lnTo>
                      <a:pt x="1206987" y="582384"/>
                    </a:lnTo>
                    <a:lnTo>
                      <a:pt x="1196676" y="582384"/>
                    </a:lnTo>
                    <a:lnTo>
                      <a:pt x="1188259" y="582384"/>
                    </a:lnTo>
                    <a:lnTo>
                      <a:pt x="1172567" y="582384"/>
                    </a:lnTo>
                    <a:lnTo>
                      <a:pt x="1157648" y="582384"/>
                    </a:lnTo>
                    <a:lnTo>
                      <a:pt x="1143111" y="582384"/>
                    </a:lnTo>
                    <a:lnTo>
                      <a:pt x="1137676" y="582384"/>
                    </a:lnTo>
                    <a:lnTo>
                      <a:pt x="1128192" y="582384"/>
                    </a:lnTo>
                    <a:lnTo>
                      <a:pt x="1108221" y="582384"/>
                    </a:lnTo>
                    <a:lnTo>
                      <a:pt x="1093772" y="582384"/>
                    </a:lnTo>
                    <a:lnTo>
                      <a:pt x="1069192" y="582384"/>
                    </a:lnTo>
                    <a:lnTo>
                      <a:pt x="1064316" y="582384"/>
                    </a:lnTo>
                    <a:lnTo>
                      <a:pt x="1058882" y="582384"/>
                    </a:lnTo>
                    <a:lnTo>
                      <a:pt x="1039737" y="582384"/>
                    </a:lnTo>
                    <a:lnTo>
                      <a:pt x="1029426" y="582384"/>
                    </a:lnTo>
                    <a:lnTo>
                      <a:pt x="1013733" y="582384"/>
                    </a:lnTo>
                    <a:lnTo>
                      <a:pt x="1005316" y="582384"/>
                    </a:lnTo>
                    <a:lnTo>
                      <a:pt x="990398" y="582384"/>
                    </a:lnTo>
                    <a:lnTo>
                      <a:pt x="975861" y="582384"/>
                    </a:lnTo>
                    <a:lnTo>
                      <a:pt x="960942" y="582384"/>
                    </a:lnTo>
                    <a:lnTo>
                      <a:pt x="945249" y="582384"/>
                    </a:lnTo>
                    <a:lnTo>
                      <a:pt x="934938" y="582384"/>
                    </a:lnTo>
                    <a:lnTo>
                      <a:pt x="926522" y="582384"/>
                    </a:lnTo>
                    <a:lnTo>
                      <a:pt x="897066" y="582384"/>
                    </a:lnTo>
                    <a:lnTo>
                      <a:pt x="881373" y="582384"/>
                    </a:lnTo>
                    <a:lnTo>
                      <a:pt x="866455" y="582384"/>
                    </a:lnTo>
                    <a:lnTo>
                      <a:pt x="846483" y="582384"/>
                    </a:lnTo>
                    <a:lnTo>
                      <a:pt x="802579" y="582384"/>
                    </a:lnTo>
                    <a:lnTo>
                      <a:pt x="777999" y="582384"/>
                    </a:lnTo>
                    <a:lnTo>
                      <a:pt x="767688" y="582384"/>
                    </a:lnTo>
                    <a:lnTo>
                      <a:pt x="714123" y="582384"/>
                    </a:lnTo>
                    <a:lnTo>
                      <a:pt x="699204" y="582384"/>
                    </a:lnTo>
                    <a:lnTo>
                      <a:pt x="669599" y="582384"/>
                    </a:lnTo>
                    <a:lnTo>
                      <a:pt x="635328" y="582384"/>
                    </a:lnTo>
                    <a:lnTo>
                      <a:pt x="601115" y="582384"/>
                    </a:lnTo>
                    <a:lnTo>
                      <a:pt x="590804" y="582384"/>
                    </a:lnTo>
                    <a:lnTo>
                      <a:pt x="537239" y="582384"/>
                    </a:lnTo>
                    <a:lnTo>
                      <a:pt x="522320" y="582384"/>
                    </a:lnTo>
                    <a:lnTo>
                      <a:pt x="502348" y="582384"/>
                    </a:lnTo>
                    <a:lnTo>
                      <a:pt x="458444" y="582384"/>
                    </a:lnTo>
                    <a:lnTo>
                      <a:pt x="433864" y="582384"/>
                    </a:lnTo>
                    <a:lnTo>
                      <a:pt x="423554" y="582384"/>
                    </a:lnTo>
                    <a:lnTo>
                      <a:pt x="378405" y="582384"/>
                    </a:lnTo>
                    <a:lnTo>
                      <a:pt x="369989" y="582384"/>
                    </a:lnTo>
                    <a:lnTo>
                      <a:pt x="355070" y="582384"/>
                    </a:lnTo>
                    <a:lnTo>
                      <a:pt x="309921" y="582384"/>
                    </a:lnTo>
                    <a:lnTo>
                      <a:pt x="299611" y="582384"/>
                    </a:lnTo>
                    <a:lnTo>
                      <a:pt x="291194" y="582384"/>
                    </a:lnTo>
                    <a:lnTo>
                      <a:pt x="246045" y="582384"/>
                    </a:lnTo>
                    <a:lnTo>
                      <a:pt x="231126" y="582384"/>
                    </a:lnTo>
                    <a:lnTo>
                      <a:pt x="211155" y="582384"/>
                    </a:lnTo>
                    <a:lnTo>
                      <a:pt x="167250" y="582384"/>
                    </a:lnTo>
                    <a:lnTo>
                      <a:pt x="142671" y="582384"/>
                    </a:lnTo>
                    <a:lnTo>
                      <a:pt x="132360" y="582384"/>
                    </a:lnTo>
                    <a:lnTo>
                      <a:pt x="78795" y="582384"/>
                    </a:lnTo>
                    <a:lnTo>
                      <a:pt x="63876" y="582384"/>
                    </a:lnTo>
                    <a:lnTo>
                      <a:pt x="0" y="58238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56" name="组合 119"/>
              <p:cNvGrpSpPr/>
              <p:nvPr/>
            </p:nvGrpSpPr>
            <p:grpSpPr>
              <a:xfrm>
                <a:off x="806160" y="2046513"/>
                <a:ext cx="1417774" cy="723901"/>
                <a:chOff x="-391195" y="-1"/>
                <a:chExt cx="1697596" cy="866775"/>
              </a:xfrm>
            </p:grpSpPr>
            <p:sp>
              <p:nvSpPr>
                <p:cNvPr id="57" name="任意多边形 27"/>
                <p:cNvSpPr/>
                <p:nvPr/>
              </p:nvSpPr>
              <p:spPr>
                <a:xfrm>
                  <a:off x="238265"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8" name="任意多边形 28"/>
                <p:cNvSpPr/>
                <p:nvPr/>
              </p:nvSpPr>
              <p:spPr>
                <a:xfrm>
                  <a:off x="421807"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9" name="任意多边形 29"/>
                <p:cNvSpPr/>
                <p:nvPr/>
              </p:nvSpPr>
              <p:spPr>
                <a:xfrm>
                  <a:off x="605349"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0" name="任意多边形 30"/>
                <p:cNvSpPr/>
                <p:nvPr/>
              </p:nvSpPr>
              <p:spPr>
                <a:xfrm>
                  <a:off x="788891"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1" name="任意多边形 31"/>
                <p:cNvSpPr/>
                <p:nvPr/>
              </p:nvSpPr>
              <p:spPr>
                <a:xfrm>
                  <a:off x="972434"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2" name="任意多边形 32"/>
                <p:cNvSpPr/>
                <p:nvPr/>
              </p:nvSpPr>
              <p:spPr>
                <a:xfrm>
                  <a:off x="-391195" y="-1"/>
                  <a:ext cx="779885" cy="866775"/>
                </a:xfrm>
                <a:custGeom>
                  <a:avLst/>
                  <a:gdLst>
                    <a:gd name="connsiteX0" fmla="*/ 167467 w 602715"/>
                    <a:gd name="connsiteY0" fmla="*/ 0 h 669866"/>
                    <a:gd name="connsiteX1" fmla="*/ 240938 w 602715"/>
                    <a:gd name="connsiteY1" fmla="*/ 0 h 669866"/>
                    <a:gd name="connsiteX2" fmla="*/ 258098 w 602715"/>
                    <a:gd name="connsiteY2" fmla="*/ 0 h 669866"/>
                    <a:gd name="connsiteX3" fmla="*/ 319710 w 602715"/>
                    <a:gd name="connsiteY3" fmla="*/ 0 h 669866"/>
                    <a:gd name="connsiteX4" fmla="*/ 331569 w 602715"/>
                    <a:gd name="connsiteY4" fmla="*/ 0 h 669866"/>
                    <a:gd name="connsiteX5" fmla="*/ 359841 w 602715"/>
                    <a:gd name="connsiteY5" fmla="*/ 0 h 669866"/>
                    <a:gd name="connsiteX6" fmla="*/ 410341 w 602715"/>
                    <a:gd name="connsiteY6" fmla="*/ 0 h 669866"/>
                    <a:gd name="connsiteX7" fmla="*/ 433312 w 602715"/>
                    <a:gd name="connsiteY7" fmla="*/ 0 h 669866"/>
                    <a:gd name="connsiteX8" fmla="*/ 450472 w 602715"/>
                    <a:gd name="connsiteY8" fmla="*/ 0 h 669866"/>
                    <a:gd name="connsiteX9" fmla="*/ 512084 w 602715"/>
                    <a:gd name="connsiteY9" fmla="*/ 0 h 669866"/>
                    <a:gd name="connsiteX10" fmla="*/ 523943 w 602715"/>
                    <a:gd name="connsiteY10" fmla="*/ 0 h 669866"/>
                    <a:gd name="connsiteX11" fmla="*/ 602715 w 602715"/>
                    <a:gd name="connsiteY11" fmla="*/ 0 h 669866"/>
                    <a:gd name="connsiteX12" fmla="*/ 435248 w 602715"/>
                    <a:gd name="connsiteY12" fmla="*/ 669866 h 669866"/>
                    <a:gd name="connsiteX13" fmla="*/ 356476 w 602715"/>
                    <a:gd name="connsiteY13" fmla="*/ 669866 h 669866"/>
                    <a:gd name="connsiteX14" fmla="*/ 344617 w 602715"/>
                    <a:gd name="connsiteY14" fmla="*/ 669866 h 669866"/>
                    <a:gd name="connsiteX15" fmla="*/ 283005 w 602715"/>
                    <a:gd name="connsiteY15" fmla="*/ 669866 h 669866"/>
                    <a:gd name="connsiteX16" fmla="*/ 265845 w 602715"/>
                    <a:gd name="connsiteY16" fmla="*/ 669866 h 669866"/>
                    <a:gd name="connsiteX17" fmla="*/ 242874 w 602715"/>
                    <a:gd name="connsiteY17" fmla="*/ 669866 h 669866"/>
                    <a:gd name="connsiteX18" fmla="*/ 192374 w 602715"/>
                    <a:gd name="connsiteY18" fmla="*/ 669866 h 669866"/>
                    <a:gd name="connsiteX19" fmla="*/ 164102 w 602715"/>
                    <a:gd name="connsiteY19" fmla="*/ 669866 h 669866"/>
                    <a:gd name="connsiteX20" fmla="*/ 152243 w 602715"/>
                    <a:gd name="connsiteY20" fmla="*/ 669866 h 669866"/>
                    <a:gd name="connsiteX21" fmla="*/ 90631 w 602715"/>
                    <a:gd name="connsiteY21" fmla="*/ 669866 h 669866"/>
                    <a:gd name="connsiteX22" fmla="*/ 73471 w 602715"/>
                    <a:gd name="connsiteY22" fmla="*/ 669866 h 669866"/>
                    <a:gd name="connsiteX23" fmla="*/ 0 w 602715"/>
                    <a:gd name="connsiteY23" fmla="*/ 669866 h 669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2715" h="669866">
                      <a:moveTo>
                        <a:pt x="167467" y="0"/>
                      </a:moveTo>
                      <a:lnTo>
                        <a:pt x="240938" y="0"/>
                      </a:lnTo>
                      <a:lnTo>
                        <a:pt x="258098" y="0"/>
                      </a:lnTo>
                      <a:lnTo>
                        <a:pt x="319710" y="0"/>
                      </a:lnTo>
                      <a:lnTo>
                        <a:pt x="331569" y="0"/>
                      </a:lnTo>
                      <a:lnTo>
                        <a:pt x="359841" y="0"/>
                      </a:lnTo>
                      <a:lnTo>
                        <a:pt x="410341" y="0"/>
                      </a:lnTo>
                      <a:lnTo>
                        <a:pt x="433312" y="0"/>
                      </a:lnTo>
                      <a:lnTo>
                        <a:pt x="450472" y="0"/>
                      </a:lnTo>
                      <a:lnTo>
                        <a:pt x="512084" y="0"/>
                      </a:lnTo>
                      <a:lnTo>
                        <a:pt x="523943" y="0"/>
                      </a:lnTo>
                      <a:lnTo>
                        <a:pt x="602715" y="0"/>
                      </a:lnTo>
                      <a:lnTo>
                        <a:pt x="435248" y="669866"/>
                      </a:lnTo>
                      <a:lnTo>
                        <a:pt x="356476" y="669866"/>
                      </a:lnTo>
                      <a:lnTo>
                        <a:pt x="344617" y="669866"/>
                      </a:lnTo>
                      <a:lnTo>
                        <a:pt x="283005" y="669866"/>
                      </a:lnTo>
                      <a:lnTo>
                        <a:pt x="265845" y="669866"/>
                      </a:lnTo>
                      <a:lnTo>
                        <a:pt x="242874" y="669866"/>
                      </a:lnTo>
                      <a:lnTo>
                        <a:pt x="192374" y="669866"/>
                      </a:lnTo>
                      <a:lnTo>
                        <a:pt x="164102" y="669866"/>
                      </a:lnTo>
                      <a:lnTo>
                        <a:pt x="152243" y="669866"/>
                      </a:lnTo>
                      <a:lnTo>
                        <a:pt x="90631" y="669866"/>
                      </a:lnTo>
                      <a:lnTo>
                        <a:pt x="73471" y="669866"/>
                      </a:lnTo>
                      <a:lnTo>
                        <a:pt x="0" y="66986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grpSp>
        <p:sp>
          <p:nvSpPr>
            <p:cNvPr id="53" name="文本框 52"/>
            <p:cNvSpPr txBox="1"/>
            <p:nvPr/>
          </p:nvSpPr>
          <p:spPr>
            <a:xfrm>
              <a:off x="2708447" y="2616170"/>
              <a:ext cx="4784609" cy="584623"/>
            </a:xfrm>
            <a:prstGeom prst="rect">
              <a:avLst/>
            </a:prstGeom>
            <a:noFill/>
          </p:spPr>
          <p:txBody>
            <a:bodyPr wrap="square" rtlCol="0">
              <a:spAutoFit/>
              <a:scene3d>
                <a:camera prst="orthographicFront"/>
                <a:lightRig rig="threePt" dir="t"/>
              </a:scene3d>
              <a:sp3d contourW="12700"/>
            </a:bodyPr>
            <a:lstStyle/>
            <a:p>
              <a:pPr defTabSz="914400" fontAlgn="auto">
                <a:defRPr/>
              </a:pPr>
              <a:r>
                <a:rPr lang="zh-CN" altLang="zh-CN" sz="3200" b="1" dirty="0">
                  <a:solidFill>
                    <a:schemeClr val="bg1"/>
                  </a:solidFill>
                  <a:latin typeface="微软雅黑" panose="020B0503020204020204" pitchFamily="34" charset="-122"/>
                  <a:cs typeface="经典综艺体简" pitchFamily="49" charset="-122"/>
                </a:rPr>
                <a:t>综合实践课题合格证书</a:t>
              </a:r>
              <a:endParaRPr lang="zh-CN" altLang="en-US" sz="3200" b="1" dirty="0">
                <a:solidFill>
                  <a:schemeClr val="bg1"/>
                </a:solidFill>
                <a:latin typeface="微软雅黑" panose="020B0503020204020204" pitchFamily="34" charset="-122"/>
                <a:cs typeface="经典综艺体简" pitchFamily="49" charset="-122"/>
                <a:sym typeface="+mn-ea"/>
              </a:endParaRPr>
            </a:p>
          </p:txBody>
        </p:sp>
        <p:sp>
          <p:nvSpPr>
            <p:cNvPr id="54" name="文本框 53"/>
            <p:cNvSpPr txBox="1"/>
            <p:nvPr/>
          </p:nvSpPr>
          <p:spPr>
            <a:xfrm>
              <a:off x="1308583" y="2586176"/>
              <a:ext cx="442750" cy="644993"/>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en-US" altLang="zh-CN" sz="3600" b="1" i="1" kern="1200" cap="none" spc="0" normalizeH="0" baseline="0" noProof="0" dirty="0" smtClean="0">
                  <a:solidFill>
                    <a:schemeClr val="accent2"/>
                  </a:solidFill>
                  <a:latin typeface="Century Gothic" panose="020B0502020202020204" pitchFamily="34" charset="0"/>
                  <a:ea typeface="+mj-ea"/>
                  <a:cs typeface="经典综艺体简" pitchFamily="49" charset="-122"/>
                </a:rPr>
                <a:t>3</a:t>
              </a:r>
              <a:endParaRPr kumimoji="0" lang="zh-CN" altLang="en-US" sz="3600" b="1" i="1" kern="1200" cap="none" spc="0" normalizeH="0" baseline="0" noProof="0" dirty="0">
                <a:solidFill>
                  <a:schemeClr val="accent2"/>
                </a:solidFill>
                <a:latin typeface="Century Gothic" panose="020B0502020202020204" pitchFamily="34" charset="0"/>
                <a:ea typeface="+mj-ea"/>
                <a:cs typeface="经典综艺体简" pitchFamily="49" charset="-122"/>
              </a:endParaRPr>
            </a:p>
          </p:txBody>
        </p:sp>
      </p:grpSp>
      <p:grpSp>
        <p:nvGrpSpPr>
          <p:cNvPr id="63" name="组合 62"/>
          <p:cNvGrpSpPr/>
          <p:nvPr/>
        </p:nvGrpSpPr>
        <p:grpSpPr>
          <a:xfrm>
            <a:off x="682173" y="5406188"/>
            <a:ext cx="10590974" cy="868362"/>
            <a:chOff x="1112363" y="2469469"/>
            <a:chExt cx="6649276" cy="868137"/>
          </a:xfrm>
        </p:grpSpPr>
        <p:grpSp>
          <p:nvGrpSpPr>
            <p:cNvPr id="64" name="组合 115"/>
            <p:cNvGrpSpPr/>
            <p:nvPr/>
          </p:nvGrpSpPr>
          <p:grpSpPr>
            <a:xfrm>
              <a:off x="1112363" y="2469469"/>
              <a:ext cx="6649276" cy="868137"/>
              <a:chOff x="806160" y="2046513"/>
              <a:chExt cx="5544537" cy="723901"/>
            </a:xfrm>
          </p:grpSpPr>
          <p:sp>
            <p:nvSpPr>
              <p:cNvPr id="67" name="任意多边形 34"/>
              <p:cNvSpPr/>
              <p:nvPr/>
            </p:nvSpPr>
            <p:spPr>
              <a:xfrm>
                <a:off x="844321" y="2117447"/>
                <a:ext cx="5506376" cy="582297"/>
              </a:xfrm>
              <a:custGeom>
                <a:avLst/>
                <a:gdLst>
                  <a:gd name="connsiteX0" fmla="*/ 145596 w 3888921"/>
                  <a:gd name="connsiteY0" fmla="*/ 0 h 582384"/>
                  <a:gd name="connsiteX1" fmla="*/ 209472 w 3888921"/>
                  <a:gd name="connsiteY1" fmla="*/ 0 h 582384"/>
                  <a:gd name="connsiteX2" fmla="*/ 224391 w 3888921"/>
                  <a:gd name="connsiteY2" fmla="*/ 0 h 582384"/>
                  <a:gd name="connsiteX3" fmla="*/ 277956 w 3888921"/>
                  <a:gd name="connsiteY3" fmla="*/ 0 h 582384"/>
                  <a:gd name="connsiteX4" fmla="*/ 288267 w 3888921"/>
                  <a:gd name="connsiteY4" fmla="*/ 0 h 582384"/>
                  <a:gd name="connsiteX5" fmla="*/ 312846 w 3888921"/>
                  <a:gd name="connsiteY5" fmla="*/ 0 h 582384"/>
                  <a:gd name="connsiteX6" fmla="*/ 356751 w 3888921"/>
                  <a:gd name="connsiteY6" fmla="*/ 0 h 582384"/>
                  <a:gd name="connsiteX7" fmla="*/ 376723 w 3888921"/>
                  <a:gd name="connsiteY7" fmla="*/ 0 h 582384"/>
                  <a:gd name="connsiteX8" fmla="*/ 391641 w 3888921"/>
                  <a:gd name="connsiteY8" fmla="*/ 0 h 582384"/>
                  <a:gd name="connsiteX9" fmla="*/ 436790 w 3888921"/>
                  <a:gd name="connsiteY9" fmla="*/ 0 h 582384"/>
                  <a:gd name="connsiteX10" fmla="*/ 445206 w 3888921"/>
                  <a:gd name="connsiteY10" fmla="*/ 0 h 582384"/>
                  <a:gd name="connsiteX11" fmla="*/ 455517 w 3888921"/>
                  <a:gd name="connsiteY11" fmla="*/ 0 h 582384"/>
                  <a:gd name="connsiteX12" fmla="*/ 500666 w 3888921"/>
                  <a:gd name="connsiteY12" fmla="*/ 0 h 582384"/>
                  <a:gd name="connsiteX13" fmla="*/ 515584 w 3888921"/>
                  <a:gd name="connsiteY13" fmla="*/ 0 h 582384"/>
                  <a:gd name="connsiteX14" fmla="*/ 524001 w 3888921"/>
                  <a:gd name="connsiteY14" fmla="*/ 0 h 582384"/>
                  <a:gd name="connsiteX15" fmla="*/ 569150 w 3888921"/>
                  <a:gd name="connsiteY15" fmla="*/ 0 h 582384"/>
                  <a:gd name="connsiteX16" fmla="*/ 579460 w 3888921"/>
                  <a:gd name="connsiteY16" fmla="*/ 0 h 582384"/>
                  <a:gd name="connsiteX17" fmla="*/ 604040 w 3888921"/>
                  <a:gd name="connsiteY17" fmla="*/ 0 h 582384"/>
                  <a:gd name="connsiteX18" fmla="*/ 647944 w 3888921"/>
                  <a:gd name="connsiteY18" fmla="*/ 0 h 582384"/>
                  <a:gd name="connsiteX19" fmla="*/ 667916 w 3888921"/>
                  <a:gd name="connsiteY19" fmla="*/ 0 h 582384"/>
                  <a:gd name="connsiteX20" fmla="*/ 682835 w 3888921"/>
                  <a:gd name="connsiteY20" fmla="*/ 0 h 582384"/>
                  <a:gd name="connsiteX21" fmla="*/ 736400 w 3888921"/>
                  <a:gd name="connsiteY21" fmla="*/ 0 h 582384"/>
                  <a:gd name="connsiteX22" fmla="*/ 746711 w 3888921"/>
                  <a:gd name="connsiteY22" fmla="*/ 0 h 582384"/>
                  <a:gd name="connsiteX23" fmla="*/ 780924 w 3888921"/>
                  <a:gd name="connsiteY23" fmla="*/ 0 h 582384"/>
                  <a:gd name="connsiteX24" fmla="*/ 815195 w 3888921"/>
                  <a:gd name="connsiteY24" fmla="*/ 0 h 582384"/>
                  <a:gd name="connsiteX25" fmla="*/ 844800 w 3888921"/>
                  <a:gd name="connsiteY25" fmla="*/ 0 h 582384"/>
                  <a:gd name="connsiteX26" fmla="*/ 859719 w 3888921"/>
                  <a:gd name="connsiteY26" fmla="*/ 0 h 582384"/>
                  <a:gd name="connsiteX27" fmla="*/ 913284 w 3888921"/>
                  <a:gd name="connsiteY27" fmla="*/ 0 h 582384"/>
                  <a:gd name="connsiteX28" fmla="*/ 923595 w 3888921"/>
                  <a:gd name="connsiteY28" fmla="*/ 0 h 582384"/>
                  <a:gd name="connsiteX29" fmla="*/ 948174 w 3888921"/>
                  <a:gd name="connsiteY29" fmla="*/ 0 h 582384"/>
                  <a:gd name="connsiteX30" fmla="*/ 992079 w 3888921"/>
                  <a:gd name="connsiteY30" fmla="*/ 0 h 582384"/>
                  <a:gd name="connsiteX31" fmla="*/ 1012050 w 3888921"/>
                  <a:gd name="connsiteY31" fmla="*/ 0 h 582384"/>
                  <a:gd name="connsiteX32" fmla="*/ 1026969 w 3888921"/>
                  <a:gd name="connsiteY32" fmla="*/ 0 h 582384"/>
                  <a:gd name="connsiteX33" fmla="*/ 1042662 w 3888921"/>
                  <a:gd name="connsiteY33" fmla="*/ 0 h 582384"/>
                  <a:gd name="connsiteX34" fmla="*/ 1072118 w 3888921"/>
                  <a:gd name="connsiteY34" fmla="*/ 0 h 582384"/>
                  <a:gd name="connsiteX35" fmla="*/ 1080534 w 3888921"/>
                  <a:gd name="connsiteY35" fmla="*/ 0 h 582384"/>
                  <a:gd name="connsiteX36" fmla="*/ 1090845 w 3888921"/>
                  <a:gd name="connsiteY36" fmla="*/ 0 h 582384"/>
                  <a:gd name="connsiteX37" fmla="*/ 1106538 w 3888921"/>
                  <a:gd name="connsiteY37" fmla="*/ 0 h 582384"/>
                  <a:gd name="connsiteX38" fmla="*/ 1121457 w 3888921"/>
                  <a:gd name="connsiteY38" fmla="*/ 0 h 582384"/>
                  <a:gd name="connsiteX39" fmla="*/ 1135994 w 3888921"/>
                  <a:gd name="connsiteY39" fmla="*/ 0 h 582384"/>
                  <a:gd name="connsiteX40" fmla="*/ 1150912 w 3888921"/>
                  <a:gd name="connsiteY40" fmla="*/ 0 h 582384"/>
                  <a:gd name="connsiteX41" fmla="*/ 1159329 w 3888921"/>
                  <a:gd name="connsiteY41" fmla="*/ 0 h 582384"/>
                  <a:gd name="connsiteX42" fmla="*/ 1175022 w 3888921"/>
                  <a:gd name="connsiteY42" fmla="*/ 0 h 582384"/>
                  <a:gd name="connsiteX43" fmla="*/ 1185333 w 3888921"/>
                  <a:gd name="connsiteY43" fmla="*/ 0 h 582384"/>
                  <a:gd name="connsiteX44" fmla="*/ 1204478 w 3888921"/>
                  <a:gd name="connsiteY44" fmla="*/ 0 h 582384"/>
                  <a:gd name="connsiteX45" fmla="*/ 1209912 w 3888921"/>
                  <a:gd name="connsiteY45" fmla="*/ 0 h 582384"/>
                  <a:gd name="connsiteX46" fmla="*/ 1214789 w 3888921"/>
                  <a:gd name="connsiteY46" fmla="*/ 0 h 582384"/>
                  <a:gd name="connsiteX47" fmla="*/ 1239368 w 3888921"/>
                  <a:gd name="connsiteY47" fmla="*/ 0 h 582384"/>
                  <a:gd name="connsiteX48" fmla="*/ 1253817 w 3888921"/>
                  <a:gd name="connsiteY48" fmla="*/ 0 h 582384"/>
                  <a:gd name="connsiteX49" fmla="*/ 1273788 w 3888921"/>
                  <a:gd name="connsiteY49" fmla="*/ 0 h 582384"/>
                  <a:gd name="connsiteX50" fmla="*/ 1283272 w 3888921"/>
                  <a:gd name="connsiteY50" fmla="*/ 0 h 582384"/>
                  <a:gd name="connsiteX51" fmla="*/ 1288707 w 3888921"/>
                  <a:gd name="connsiteY51" fmla="*/ 0 h 582384"/>
                  <a:gd name="connsiteX52" fmla="*/ 1303244 w 3888921"/>
                  <a:gd name="connsiteY52" fmla="*/ 0 h 582384"/>
                  <a:gd name="connsiteX53" fmla="*/ 1318163 w 3888921"/>
                  <a:gd name="connsiteY53" fmla="*/ 0 h 582384"/>
                  <a:gd name="connsiteX54" fmla="*/ 1333856 w 3888921"/>
                  <a:gd name="connsiteY54" fmla="*/ 0 h 582384"/>
                  <a:gd name="connsiteX55" fmla="*/ 1342272 w 3888921"/>
                  <a:gd name="connsiteY55" fmla="*/ 0 h 582384"/>
                  <a:gd name="connsiteX56" fmla="*/ 1352583 w 3888921"/>
                  <a:gd name="connsiteY56" fmla="*/ 0 h 582384"/>
                  <a:gd name="connsiteX57" fmla="*/ 1371728 w 3888921"/>
                  <a:gd name="connsiteY57" fmla="*/ 0 h 582384"/>
                  <a:gd name="connsiteX58" fmla="*/ 1382039 w 3888921"/>
                  <a:gd name="connsiteY58" fmla="*/ 0 h 582384"/>
                  <a:gd name="connsiteX59" fmla="*/ 1397732 w 3888921"/>
                  <a:gd name="connsiteY59" fmla="*/ 0 h 582384"/>
                  <a:gd name="connsiteX60" fmla="*/ 1412650 w 3888921"/>
                  <a:gd name="connsiteY60" fmla="*/ 0 h 582384"/>
                  <a:gd name="connsiteX61" fmla="*/ 1421067 w 3888921"/>
                  <a:gd name="connsiteY61" fmla="*/ 0 h 582384"/>
                  <a:gd name="connsiteX62" fmla="*/ 1450523 w 3888921"/>
                  <a:gd name="connsiteY62" fmla="*/ 0 h 582384"/>
                  <a:gd name="connsiteX63" fmla="*/ 1466215 w 3888921"/>
                  <a:gd name="connsiteY63" fmla="*/ 0 h 582384"/>
                  <a:gd name="connsiteX64" fmla="*/ 1476526 w 3888921"/>
                  <a:gd name="connsiteY64" fmla="*/ 0 h 582384"/>
                  <a:gd name="connsiteX65" fmla="*/ 1501106 w 3888921"/>
                  <a:gd name="connsiteY65" fmla="*/ 0 h 582384"/>
                  <a:gd name="connsiteX66" fmla="*/ 1545010 w 3888921"/>
                  <a:gd name="connsiteY66" fmla="*/ 0 h 582384"/>
                  <a:gd name="connsiteX67" fmla="*/ 1564982 w 3888921"/>
                  <a:gd name="connsiteY67" fmla="*/ 0 h 582384"/>
                  <a:gd name="connsiteX68" fmla="*/ 1579901 w 3888921"/>
                  <a:gd name="connsiteY68" fmla="*/ 0 h 582384"/>
                  <a:gd name="connsiteX69" fmla="*/ 1633466 w 3888921"/>
                  <a:gd name="connsiteY69" fmla="*/ 0 h 582384"/>
                  <a:gd name="connsiteX70" fmla="*/ 1643777 w 3888921"/>
                  <a:gd name="connsiteY70" fmla="*/ 0 h 582384"/>
                  <a:gd name="connsiteX71" fmla="*/ 1677990 w 3888921"/>
                  <a:gd name="connsiteY71" fmla="*/ 0 h 582384"/>
                  <a:gd name="connsiteX72" fmla="*/ 1712261 w 3888921"/>
                  <a:gd name="connsiteY72" fmla="*/ 0 h 582384"/>
                  <a:gd name="connsiteX73" fmla="*/ 1741866 w 3888921"/>
                  <a:gd name="connsiteY73" fmla="*/ 0 h 582384"/>
                  <a:gd name="connsiteX74" fmla="*/ 1756785 w 3888921"/>
                  <a:gd name="connsiteY74" fmla="*/ 0 h 582384"/>
                  <a:gd name="connsiteX75" fmla="*/ 1810350 w 3888921"/>
                  <a:gd name="connsiteY75" fmla="*/ 0 h 582384"/>
                  <a:gd name="connsiteX76" fmla="*/ 1820661 w 3888921"/>
                  <a:gd name="connsiteY76" fmla="*/ 0 h 582384"/>
                  <a:gd name="connsiteX77" fmla="*/ 1845240 w 3888921"/>
                  <a:gd name="connsiteY77" fmla="*/ 0 h 582384"/>
                  <a:gd name="connsiteX78" fmla="*/ 1889145 w 3888921"/>
                  <a:gd name="connsiteY78" fmla="*/ 0 h 582384"/>
                  <a:gd name="connsiteX79" fmla="*/ 1909116 w 3888921"/>
                  <a:gd name="connsiteY79" fmla="*/ 0 h 582384"/>
                  <a:gd name="connsiteX80" fmla="*/ 1924035 w 3888921"/>
                  <a:gd name="connsiteY80" fmla="*/ 0 h 582384"/>
                  <a:gd name="connsiteX81" fmla="*/ 1969183 w 3888921"/>
                  <a:gd name="connsiteY81" fmla="*/ 0 h 582384"/>
                  <a:gd name="connsiteX82" fmla="*/ 1977600 w 3888921"/>
                  <a:gd name="connsiteY82" fmla="*/ 0 h 582384"/>
                  <a:gd name="connsiteX83" fmla="*/ 1987911 w 3888921"/>
                  <a:gd name="connsiteY83" fmla="*/ 0 h 582384"/>
                  <a:gd name="connsiteX84" fmla="*/ 2033059 w 3888921"/>
                  <a:gd name="connsiteY84" fmla="*/ 0 h 582384"/>
                  <a:gd name="connsiteX85" fmla="*/ 2047978 w 3888921"/>
                  <a:gd name="connsiteY85" fmla="*/ 0 h 582384"/>
                  <a:gd name="connsiteX86" fmla="*/ 2056395 w 3888921"/>
                  <a:gd name="connsiteY86" fmla="*/ 0 h 582384"/>
                  <a:gd name="connsiteX87" fmla="*/ 2078052 w 3888921"/>
                  <a:gd name="connsiteY87" fmla="*/ 0 h 582384"/>
                  <a:gd name="connsiteX88" fmla="*/ 2101544 w 3888921"/>
                  <a:gd name="connsiteY88" fmla="*/ 0 h 582384"/>
                  <a:gd name="connsiteX89" fmla="*/ 2111854 w 3888921"/>
                  <a:gd name="connsiteY89" fmla="*/ 0 h 582384"/>
                  <a:gd name="connsiteX90" fmla="*/ 2136434 w 3888921"/>
                  <a:gd name="connsiteY90" fmla="*/ 0 h 582384"/>
                  <a:gd name="connsiteX91" fmla="*/ 2141928 w 3888921"/>
                  <a:gd name="connsiteY91" fmla="*/ 0 h 582384"/>
                  <a:gd name="connsiteX92" fmla="*/ 2156847 w 3888921"/>
                  <a:gd name="connsiteY92" fmla="*/ 0 h 582384"/>
                  <a:gd name="connsiteX93" fmla="*/ 2180338 w 3888921"/>
                  <a:gd name="connsiteY93" fmla="*/ 0 h 582384"/>
                  <a:gd name="connsiteX94" fmla="*/ 2200310 w 3888921"/>
                  <a:gd name="connsiteY94" fmla="*/ 0 h 582384"/>
                  <a:gd name="connsiteX95" fmla="*/ 2210412 w 3888921"/>
                  <a:gd name="connsiteY95" fmla="*/ 0 h 582384"/>
                  <a:gd name="connsiteX96" fmla="*/ 2215228 w 3888921"/>
                  <a:gd name="connsiteY96" fmla="*/ 0 h 582384"/>
                  <a:gd name="connsiteX97" fmla="*/ 2220723 w 3888921"/>
                  <a:gd name="connsiteY97" fmla="*/ 0 h 582384"/>
                  <a:gd name="connsiteX98" fmla="*/ 2245302 w 3888921"/>
                  <a:gd name="connsiteY98" fmla="*/ 0 h 582384"/>
                  <a:gd name="connsiteX99" fmla="*/ 2268794 w 3888921"/>
                  <a:gd name="connsiteY99" fmla="*/ 0 h 582384"/>
                  <a:gd name="connsiteX100" fmla="*/ 2279104 w 3888921"/>
                  <a:gd name="connsiteY100" fmla="*/ 0 h 582384"/>
                  <a:gd name="connsiteX101" fmla="*/ 2289207 w 3888921"/>
                  <a:gd name="connsiteY101" fmla="*/ 0 h 582384"/>
                  <a:gd name="connsiteX102" fmla="*/ 2309179 w 3888921"/>
                  <a:gd name="connsiteY102" fmla="*/ 0 h 582384"/>
                  <a:gd name="connsiteX103" fmla="*/ 2324097 w 3888921"/>
                  <a:gd name="connsiteY103" fmla="*/ 0 h 582384"/>
                  <a:gd name="connsiteX104" fmla="*/ 2347589 w 3888921"/>
                  <a:gd name="connsiteY104" fmla="*/ 0 h 582384"/>
                  <a:gd name="connsiteX105" fmla="*/ 2369246 w 3888921"/>
                  <a:gd name="connsiteY105" fmla="*/ 0 h 582384"/>
                  <a:gd name="connsiteX106" fmla="*/ 2377662 w 3888921"/>
                  <a:gd name="connsiteY106" fmla="*/ 0 h 582384"/>
                  <a:gd name="connsiteX107" fmla="*/ 2387973 w 3888921"/>
                  <a:gd name="connsiteY107" fmla="*/ 0 h 582384"/>
                  <a:gd name="connsiteX108" fmla="*/ 2433122 w 3888921"/>
                  <a:gd name="connsiteY108" fmla="*/ 0 h 582384"/>
                  <a:gd name="connsiteX109" fmla="*/ 2448040 w 3888921"/>
                  <a:gd name="connsiteY109" fmla="*/ 0 h 582384"/>
                  <a:gd name="connsiteX110" fmla="*/ 2456457 w 3888921"/>
                  <a:gd name="connsiteY110" fmla="*/ 0 h 582384"/>
                  <a:gd name="connsiteX111" fmla="*/ 2501605 w 3888921"/>
                  <a:gd name="connsiteY111" fmla="*/ 0 h 582384"/>
                  <a:gd name="connsiteX112" fmla="*/ 2511917 w 3888921"/>
                  <a:gd name="connsiteY112" fmla="*/ 0 h 582384"/>
                  <a:gd name="connsiteX113" fmla="*/ 2536496 w 3888921"/>
                  <a:gd name="connsiteY113" fmla="*/ 0 h 582384"/>
                  <a:gd name="connsiteX114" fmla="*/ 2580400 w 3888921"/>
                  <a:gd name="connsiteY114" fmla="*/ 0 h 582384"/>
                  <a:gd name="connsiteX115" fmla="*/ 2600372 w 3888921"/>
                  <a:gd name="connsiteY115" fmla="*/ 0 h 582384"/>
                  <a:gd name="connsiteX116" fmla="*/ 2615291 w 3888921"/>
                  <a:gd name="connsiteY116" fmla="*/ 0 h 582384"/>
                  <a:gd name="connsiteX117" fmla="*/ 2668856 w 3888921"/>
                  <a:gd name="connsiteY117" fmla="*/ 0 h 582384"/>
                  <a:gd name="connsiteX118" fmla="*/ 2679167 w 3888921"/>
                  <a:gd name="connsiteY118" fmla="*/ 0 h 582384"/>
                  <a:gd name="connsiteX119" fmla="*/ 2713380 w 3888921"/>
                  <a:gd name="connsiteY119" fmla="*/ 0 h 582384"/>
                  <a:gd name="connsiteX120" fmla="*/ 2747650 w 3888921"/>
                  <a:gd name="connsiteY120" fmla="*/ 0 h 582384"/>
                  <a:gd name="connsiteX121" fmla="*/ 2777256 w 3888921"/>
                  <a:gd name="connsiteY121" fmla="*/ 0 h 582384"/>
                  <a:gd name="connsiteX122" fmla="*/ 2792175 w 3888921"/>
                  <a:gd name="connsiteY122" fmla="*/ 0 h 582384"/>
                  <a:gd name="connsiteX123" fmla="*/ 2845740 w 3888921"/>
                  <a:gd name="connsiteY123" fmla="*/ 0 h 582384"/>
                  <a:gd name="connsiteX124" fmla="*/ 2856051 w 3888921"/>
                  <a:gd name="connsiteY124" fmla="*/ 0 h 582384"/>
                  <a:gd name="connsiteX125" fmla="*/ 2858976 w 3888921"/>
                  <a:gd name="connsiteY125" fmla="*/ 0 h 582384"/>
                  <a:gd name="connsiteX126" fmla="*/ 2880630 w 3888921"/>
                  <a:gd name="connsiteY126" fmla="*/ 0 h 582384"/>
                  <a:gd name="connsiteX127" fmla="*/ 2922852 w 3888921"/>
                  <a:gd name="connsiteY127" fmla="*/ 0 h 582384"/>
                  <a:gd name="connsiteX128" fmla="*/ 2924535 w 3888921"/>
                  <a:gd name="connsiteY128" fmla="*/ 0 h 582384"/>
                  <a:gd name="connsiteX129" fmla="*/ 2937771 w 3888921"/>
                  <a:gd name="connsiteY129" fmla="*/ 0 h 582384"/>
                  <a:gd name="connsiteX130" fmla="*/ 2944506 w 3888921"/>
                  <a:gd name="connsiteY130" fmla="*/ 0 h 582384"/>
                  <a:gd name="connsiteX131" fmla="*/ 2959425 w 3888921"/>
                  <a:gd name="connsiteY131" fmla="*/ 0 h 582384"/>
                  <a:gd name="connsiteX132" fmla="*/ 2975118 w 3888921"/>
                  <a:gd name="connsiteY132" fmla="*/ 0 h 582384"/>
                  <a:gd name="connsiteX133" fmla="*/ 2991336 w 3888921"/>
                  <a:gd name="connsiteY133" fmla="*/ 0 h 582384"/>
                  <a:gd name="connsiteX134" fmla="*/ 3001647 w 3888921"/>
                  <a:gd name="connsiteY134" fmla="*/ 0 h 582384"/>
                  <a:gd name="connsiteX135" fmla="*/ 3004574 w 3888921"/>
                  <a:gd name="connsiteY135" fmla="*/ 0 h 582384"/>
                  <a:gd name="connsiteX136" fmla="*/ 3012990 w 3888921"/>
                  <a:gd name="connsiteY136" fmla="*/ 0 h 582384"/>
                  <a:gd name="connsiteX137" fmla="*/ 3023301 w 3888921"/>
                  <a:gd name="connsiteY137" fmla="*/ 0 h 582384"/>
                  <a:gd name="connsiteX138" fmla="*/ 3026226 w 3888921"/>
                  <a:gd name="connsiteY138" fmla="*/ 0 h 582384"/>
                  <a:gd name="connsiteX139" fmla="*/ 3038994 w 3888921"/>
                  <a:gd name="connsiteY139" fmla="*/ 0 h 582384"/>
                  <a:gd name="connsiteX140" fmla="*/ 3053913 w 3888921"/>
                  <a:gd name="connsiteY140" fmla="*/ 0 h 582384"/>
                  <a:gd name="connsiteX141" fmla="*/ 3068450 w 3888921"/>
                  <a:gd name="connsiteY141" fmla="*/ 0 h 582384"/>
                  <a:gd name="connsiteX142" fmla="*/ 3070131 w 3888921"/>
                  <a:gd name="connsiteY142" fmla="*/ 0 h 582384"/>
                  <a:gd name="connsiteX143" fmla="*/ 3083368 w 3888921"/>
                  <a:gd name="connsiteY143" fmla="*/ 0 h 582384"/>
                  <a:gd name="connsiteX144" fmla="*/ 3090102 w 3888921"/>
                  <a:gd name="connsiteY144" fmla="*/ 0 h 582384"/>
                  <a:gd name="connsiteX145" fmla="*/ 3091785 w 3888921"/>
                  <a:gd name="connsiteY145" fmla="*/ 0 h 582384"/>
                  <a:gd name="connsiteX146" fmla="*/ 3105021 w 3888921"/>
                  <a:gd name="connsiteY146" fmla="*/ 0 h 582384"/>
                  <a:gd name="connsiteX147" fmla="*/ 3107478 w 3888921"/>
                  <a:gd name="connsiteY147" fmla="*/ 0 h 582384"/>
                  <a:gd name="connsiteX148" fmla="*/ 3117789 w 3888921"/>
                  <a:gd name="connsiteY148" fmla="*/ 0 h 582384"/>
                  <a:gd name="connsiteX149" fmla="*/ 3136934 w 3888921"/>
                  <a:gd name="connsiteY149" fmla="*/ 0 h 582384"/>
                  <a:gd name="connsiteX150" fmla="*/ 3142368 w 3888921"/>
                  <a:gd name="connsiteY150" fmla="*/ 0 h 582384"/>
                  <a:gd name="connsiteX151" fmla="*/ 3147244 w 3888921"/>
                  <a:gd name="connsiteY151" fmla="*/ 0 h 582384"/>
                  <a:gd name="connsiteX152" fmla="*/ 3150170 w 3888921"/>
                  <a:gd name="connsiteY152" fmla="*/ 0 h 582384"/>
                  <a:gd name="connsiteX153" fmla="*/ 3158586 w 3888921"/>
                  <a:gd name="connsiteY153" fmla="*/ 0 h 582384"/>
                  <a:gd name="connsiteX154" fmla="*/ 3168897 w 3888921"/>
                  <a:gd name="connsiteY154" fmla="*/ 0 h 582384"/>
                  <a:gd name="connsiteX155" fmla="*/ 3171824 w 3888921"/>
                  <a:gd name="connsiteY155" fmla="*/ 0 h 582384"/>
                  <a:gd name="connsiteX156" fmla="*/ 3186273 w 3888921"/>
                  <a:gd name="connsiteY156" fmla="*/ 0 h 582384"/>
                  <a:gd name="connsiteX157" fmla="*/ 3206244 w 3888921"/>
                  <a:gd name="connsiteY157" fmla="*/ 0 h 582384"/>
                  <a:gd name="connsiteX158" fmla="*/ 3214046 w 3888921"/>
                  <a:gd name="connsiteY158" fmla="*/ 0 h 582384"/>
                  <a:gd name="connsiteX159" fmla="*/ 3215728 w 3888921"/>
                  <a:gd name="connsiteY159" fmla="*/ 0 h 582384"/>
                  <a:gd name="connsiteX160" fmla="*/ 3221163 w 3888921"/>
                  <a:gd name="connsiteY160" fmla="*/ 0 h 582384"/>
                  <a:gd name="connsiteX161" fmla="*/ 3228964 w 3888921"/>
                  <a:gd name="connsiteY161" fmla="*/ 0 h 582384"/>
                  <a:gd name="connsiteX162" fmla="*/ 3235700 w 3888921"/>
                  <a:gd name="connsiteY162" fmla="*/ 0 h 582384"/>
                  <a:gd name="connsiteX163" fmla="*/ 3237381 w 3888921"/>
                  <a:gd name="connsiteY163" fmla="*/ 0 h 582384"/>
                  <a:gd name="connsiteX164" fmla="*/ 3250618 w 3888921"/>
                  <a:gd name="connsiteY164" fmla="*/ 0 h 582384"/>
                  <a:gd name="connsiteX165" fmla="*/ 3266311 w 3888921"/>
                  <a:gd name="connsiteY165" fmla="*/ 0 h 582384"/>
                  <a:gd name="connsiteX166" fmla="*/ 3274728 w 3888921"/>
                  <a:gd name="connsiteY166" fmla="*/ 0 h 582384"/>
                  <a:gd name="connsiteX167" fmla="*/ 3282529 w 3888921"/>
                  <a:gd name="connsiteY167" fmla="*/ 0 h 582384"/>
                  <a:gd name="connsiteX168" fmla="*/ 3285039 w 3888921"/>
                  <a:gd name="connsiteY168" fmla="*/ 0 h 582384"/>
                  <a:gd name="connsiteX169" fmla="*/ 3292840 w 3888921"/>
                  <a:gd name="connsiteY169" fmla="*/ 0 h 582384"/>
                  <a:gd name="connsiteX170" fmla="*/ 3304184 w 3888921"/>
                  <a:gd name="connsiteY170" fmla="*/ 0 h 582384"/>
                  <a:gd name="connsiteX171" fmla="*/ 3314495 w 3888921"/>
                  <a:gd name="connsiteY171" fmla="*/ 0 h 582384"/>
                  <a:gd name="connsiteX172" fmla="*/ 3317420 w 3888921"/>
                  <a:gd name="connsiteY172" fmla="*/ 0 h 582384"/>
                  <a:gd name="connsiteX173" fmla="*/ 3330188 w 3888921"/>
                  <a:gd name="connsiteY173" fmla="*/ 0 h 582384"/>
                  <a:gd name="connsiteX174" fmla="*/ 3345106 w 3888921"/>
                  <a:gd name="connsiteY174" fmla="*/ 0 h 582384"/>
                  <a:gd name="connsiteX175" fmla="*/ 3353523 w 3888921"/>
                  <a:gd name="connsiteY175" fmla="*/ 0 h 582384"/>
                  <a:gd name="connsiteX176" fmla="*/ 3361324 w 3888921"/>
                  <a:gd name="connsiteY176" fmla="*/ 0 h 582384"/>
                  <a:gd name="connsiteX177" fmla="*/ 3381296 w 3888921"/>
                  <a:gd name="connsiteY177" fmla="*/ 0 h 582384"/>
                  <a:gd name="connsiteX178" fmla="*/ 3382978 w 3888921"/>
                  <a:gd name="connsiteY178" fmla="*/ 0 h 582384"/>
                  <a:gd name="connsiteX179" fmla="*/ 3396214 w 3888921"/>
                  <a:gd name="connsiteY179" fmla="*/ 0 h 582384"/>
                  <a:gd name="connsiteX180" fmla="*/ 3398671 w 3888921"/>
                  <a:gd name="connsiteY180" fmla="*/ 0 h 582384"/>
                  <a:gd name="connsiteX181" fmla="*/ 3408982 w 3888921"/>
                  <a:gd name="connsiteY181" fmla="*/ 0 h 582384"/>
                  <a:gd name="connsiteX182" fmla="*/ 3433561 w 3888921"/>
                  <a:gd name="connsiteY182" fmla="*/ 0 h 582384"/>
                  <a:gd name="connsiteX183" fmla="*/ 3449780 w 3888921"/>
                  <a:gd name="connsiteY183" fmla="*/ 0 h 582384"/>
                  <a:gd name="connsiteX184" fmla="*/ 3460090 w 3888921"/>
                  <a:gd name="connsiteY184" fmla="*/ 0 h 582384"/>
                  <a:gd name="connsiteX185" fmla="*/ 3477466 w 3888921"/>
                  <a:gd name="connsiteY185" fmla="*/ 0 h 582384"/>
                  <a:gd name="connsiteX186" fmla="*/ 3494304 w 3888921"/>
                  <a:gd name="connsiteY186" fmla="*/ 0 h 582384"/>
                  <a:gd name="connsiteX187" fmla="*/ 3497437 w 3888921"/>
                  <a:gd name="connsiteY187" fmla="*/ 0 h 582384"/>
                  <a:gd name="connsiteX188" fmla="*/ 3512356 w 3888921"/>
                  <a:gd name="connsiteY188" fmla="*/ 0 h 582384"/>
                  <a:gd name="connsiteX189" fmla="*/ 3528574 w 3888921"/>
                  <a:gd name="connsiteY189" fmla="*/ 0 h 582384"/>
                  <a:gd name="connsiteX190" fmla="*/ 3558180 w 3888921"/>
                  <a:gd name="connsiteY190" fmla="*/ 0 h 582384"/>
                  <a:gd name="connsiteX191" fmla="*/ 3565921 w 3888921"/>
                  <a:gd name="connsiteY191" fmla="*/ 0 h 582384"/>
                  <a:gd name="connsiteX192" fmla="*/ 3573099 w 3888921"/>
                  <a:gd name="connsiteY192" fmla="*/ 0 h 582384"/>
                  <a:gd name="connsiteX193" fmla="*/ 3576232 w 3888921"/>
                  <a:gd name="connsiteY193" fmla="*/ 0 h 582384"/>
                  <a:gd name="connsiteX194" fmla="*/ 3610446 w 3888921"/>
                  <a:gd name="connsiteY194" fmla="*/ 0 h 582384"/>
                  <a:gd name="connsiteX195" fmla="*/ 3626664 w 3888921"/>
                  <a:gd name="connsiteY195" fmla="*/ 0 h 582384"/>
                  <a:gd name="connsiteX196" fmla="*/ 3636975 w 3888921"/>
                  <a:gd name="connsiteY196" fmla="*/ 0 h 582384"/>
                  <a:gd name="connsiteX197" fmla="*/ 3644716 w 3888921"/>
                  <a:gd name="connsiteY197" fmla="*/ 0 h 582384"/>
                  <a:gd name="connsiteX198" fmla="*/ 3661554 w 3888921"/>
                  <a:gd name="connsiteY198" fmla="*/ 0 h 582384"/>
                  <a:gd name="connsiteX199" fmla="*/ 3674322 w 3888921"/>
                  <a:gd name="connsiteY199" fmla="*/ 0 h 582384"/>
                  <a:gd name="connsiteX200" fmla="*/ 3689241 w 3888921"/>
                  <a:gd name="connsiteY200" fmla="*/ 0 h 582384"/>
                  <a:gd name="connsiteX201" fmla="*/ 3705459 w 3888921"/>
                  <a:gd name="connsiteY201" fmla="*/ 0 h 582384"/>
                  <a:gd name="connsiteX202" fmla="*/ 3725430 w 3888921"/>
                  <a:gd name="connsiteY202" fmla="*/ 0 h 582384"/>
                  <a:gd name="connsiteX203" fmla="*/ 3740349 w 3888921"/>
                  <a:gd name="connsiteY203" fmla="*/ 0 h 582384"/>
                  <a:gd name="connsiteX204" fmla="*/ 3742806 w 3888921"/>
                  <a:gd name="connsiteY204" fmla="*/ 0 h 582384"/>
                  <a:gd name="connsiteX205" fmla="*/ 3753117 w 3888921"/>
                  <a:gd name="connsiteY205" fmla="*/ 0 h 582384"/>
                  <a:gd name="connsiteX206" fmla="*/ 3756042 w 3888921"/>
                  <a:gd name="connsiteY206" fmla="*/ 0 h 582384"/>
                  <a:gd name="connsiteX207" fmla="*/ 3777696 w 3888921"/>
                  <a:gd name="connsiteY207" fmla="*/ 0 h 582384"/>
                  <a:gd name="connsiteX208" fmla="*/ 3785497 w 3888921"/>
                  <a:gd name="connsiteY208" fmla="*/ 0 h 582384"/>
                  <a:gd name="connsiteX209" fmla="*/ 3793914 w 3888921"/>
                  <a:gd name="connsiteY209" fmla="*/ 0 h 582384"/>
                  <a:gd name="connsiteX210" fmla="*/ 3804225 w 3888921"/>
                  <a:gd name="connsiteY210" fmla="*/ 0 h 582384"/>
                  <a:gd name="connsiteX211" fmla="*/ 3819918 w 3888921"/>
                  <a:gd name="connsiteY211" fmla="*/ 0 h 582384"/>
                  <a:gd name="connsiteX212" fmla="*/ 3821601 w 3888921"/>
                  <a:gd name="connsiteY212" fmla="*/ 0 h 582384"/>
                  <a:gd name="connsiteX213" fmla="*/ 3834837 w 3888921"/>
                  <a:gd name="connsiteY213" fmla="*/ 0 h 582384"/>
                  <a:gd name="connsiteX214" fmla="*/ 3841572 w 3888921"/>
                  <a:gd name="connsiteY214" fmla="*/ 0 h 582384"/>
                  <a:gd name="connsiteX215" fmla="*/ 3849373 w 3888921"/>
                  <a:gd name="connsiteY215" fmla="*/ 0 h 582384"/>
                  <a:gd name="connsiteX216" fmla="*/ 3856491 w 3888921"/>
                  <a:gd name="connsiteY216" fmla="*/ 0 h 582384"/>
                  <a:gd name="connsiteX217" fmla="*/ 3864292 w 3888921"/>
                  <a:gd name="connsiteY217" fmla="*/ 0 h 582384"/>
                  <a:gd name="connsiteX218" fmla="*/ 3872709 w 3888921"/>
                  <a:gd name="connsiteY218" fmla="*/ 0 h 582384"/>
                  <a:gd name="connsiteX219" fmla="*/ 3888402 w 3888921"/>
                  <a:gd name="connsiteY219" fmla="*/ 0 h 582384"/>
                  <a:gd name="connsiteX220" fmla="*/ 3888921 w 3888921"/>
                  <a:gd name="connsiteY220" fmla="*/ 0 h 582384"/>
                  <a:gd name="connsiteX221" fmla="*/ 3743325 w 3888921"/>
                  <a:gd name="connsiteY221" fmla="*/ 582384 h 582384"/>
                  <a:gd name="connsiteX222" fmla="*/ 3742806 w 3888921"/>
                  <a:gd name="connsiteY222" fmla="*/ 582384 h 582384"/>
                  <a:gd name="connsiteX223" fmla="*/ 3727113 w 3888921"/>
                  <a:gd name="connsiteY223" fmla="*/ 582384 h 582384"/>
                  <a:gd name="connsiteX224" fmla="*/ 3718696 w 3888921"/>
                  <a:gd name="connsiteY224" fmla="*/ 582384 h 582384"/>
                  <a:gd name="connsiteX225" fmla="*/ 3710895 w 3888921"/>
                  <a:gd name="connsiteY225" fmla="*/ 582384 h 582384"/>
                  <a:gd name="connsiteX226" fmla="*/ 3703777 w 3888921"/>
                  <a:gd name="connsiteY226" fmla="*/ 582384 h 582384"/>
                  <a:gd name="connsiteX227" fmla="*/ 3695976 w 3888921"/>
                  <a:gd name="connsiteY227" fmla="*/ 582384 h 582384"/>
                  <a:gd name="connsiteX228" fmla="*/ 3689241 w 3888921"/>
                  <a:gd name="connsiteY228" fmla="*/ 582384 h 582384"/>
                  <a:gd name="connsiteX229" fmla="*/ 3676005 w 3888921"/>
                  <a:gd name="connsiteY229" fmla="*/ 582384 h 582384"/>
                  <a:gd name="connsiteX230" fmla="*/ 3674322 w 3888921"/>
                  <a:gd name="connsiteY230" fmla="*/ 582384 h 582384"/>
                  <a:gd name="connsiteX231" fmla="*/ 3658629 w 3888921"/>
                  <a:gd name="connsiteY231" fmla="*/ 582384 h 582384"/>
                  <a:gd name="connsiteX232" fmla="*/ 3648318 w 3888921"/>
                  <a:gd name="connsiteY232" fmla="*/ 582384 h 582384"/>
                  <a:gd name="connsiteX233" fmla="*/ 3639901 w 3888921"/>
                  <a:gd name="connsiteY233" fmla="*/ 582384 h 582384"/>
                  <a:gd name="connsiteX234" fmla="*/ 3632100 w 3888921"/>
                  <a:gd name="connsiteY234" fmla="*/ 582384 h 582384"/>
                  <a:gd name="connsiteX235" fmla="*/ 3610446 w 3888921"/>
                  <a:gd name="connsiteY235" fmla="*/ 582384 h 582384"/>
                  <a:gd name="connsiteX236" fmla="*/ 3607521 w 3888921"/>
                  <a:gd name="connsiteY236" fmla="*/ 582384 h 582384"/>
                  <a:gd name="connsiteX237" fmla="*/ 3597210 w 3888921"/>
                  <a:gd name="connsiteY237" fmla="*/ 582384 h 582384"/>
                  <a:gd name="connsiteX238" fmla="*/ 3594753 w 3888921"/>
                  <a:gd name="connsiteY238" fmla="*/ 582384 h 582384"/>
                  <a:gd name="connsiteX239" fmla="*/ 3579834 w 3888921"/>
                  <a:gd name="connsiteY239" fmla="*/ 582384 h 582384"/>
                  <a:gd name="connsiteX240" fmla="*/ 3559863 w 3888921"/>
                  <a:gd name="connsiteY240" fmla="*/ 582384 h 582384"/>
                  <a:gd name="connsiteX241" fmla="*/ 3543645 w 3888921"/>
                  <a:gd name="connsiteY241" fmla="*/ 582384 h 582384"/>
                  <a:gd name="connsiteX242" fmla="*/ 3528726 w 3888921"/>
                  <a:gd name="connsiteY242" fmla="*/ 582384 h 582384"/>
                  <a:gd name="connsiteX243" fmla="*/ 3515958 w 3888921"/>
                  <a:gd name="connsiteY243" fmla="*/ 582384 h 582384"/>
                  <a:gd name="connsiteX244" fmla="*/ 3499120 w 3888921"/>
                  <a:gd name="connsiteY244" fmla="*/ 582384 h 582384"/>
                  <a:gd name="connsiteX245" fmla="*/ 3491379 w 3888921"/>
                  <a:gd name="connsiteY245" fmla="*/ 582384 h 582384"/>
                  <a:gd name="connsiteX246" fmla="*/ 3481068 w 3888921"/>
                  <a:gd name="connsiteY246" fmla="*/ 582384 h 582384"/>
                  <a:gd name="connsiteX247" fmla="*/ 3464850 w 3888921"/>
                  <a:gd name="connsiteY247" fmla="*/ 582384 h 582384"/>
                  <a:gd name="connsiteX248" fmla="*/ 3430636 w 3888921"/>
                  <a:gd name="connsiteY248" fmla="*/ 582384 h 582384"/>
                  <a:gd name="connsiteX249" fmla="*/ 3427503 w 3888921"/>
                  <a:gd name="connsiteY249" fmla="*/ 582384 h 582384"/>
                  <a:gd name="connsiteX250" fmla="*/ 3420325 w 3888921"/>
                  <a:gd name="connsiteY250" fmla="*/ 582384 h 582384"/>
                  <a:gd name="connsiteX251" fmla="*/ 3412584 w 3888921"/>
                  <a:gd name="connsiteY251" fmla="*/ 582384 h 582384"/>
                  <a:gd name="connsiteX252" fmla="*/ 3382978 w 3888921"/>
                  <a:gd name="connsiteY252" fmla="*/ 582384 h 582384"/>
                  <a:gd name="connsiteX253" fmla="*/ 3366760 w 3888921"/>
                  <a:gd name="connsiteY253" fmla="*/ 582384 h 582384"/>
                  <a:gd name="connsiteX254" fmla="*/ 3351842 w 3888921"/>
                  <a:gd name="connsiteY254" fmla="*/ 582384 h 582384"/>
                  <a:gd name="connsiteX255" fmla="*/ 3348708 w 3888921"/>
                  <a:gd name="connsiteY255" fmla="*/ 582384 h 582384"/>
                  <a:gd name="connsiteX256" fmla="*/ 3331870 w 3888921"/>
                  <a:gd name="connsiteY256" fmla="*/ 582384 h 582384"/>
                  <a:gd name="connsiteX257" fmla="*/ 3314495 w 3888921"/>
                  <a:gd name="connsiteY257" fmla="*/ 582384 h 582384"/>
                  <a:gd name="connsiteX258" fmla="*/ 3304184 w 3888921"/>
                  <a:gd name="connsiteY258" fmla="*/ 582384 h 582384"/>
                  <a:gd name="connsiteX259" fmla="*/ 3287966 w 3888921"/>
                  <a:gd name="connsiteY259" fmla="*/ 582384 h 582384"/>
                  <a:gd name="connsiteX260" fmla="*/ 3263386 w 3888921"/>
                  <a:gd name="connsiteY260" fmla="*/ 582384 h 582384"/>
                  <a:gd name="connsiteX261" fmla="*/ 3253075 w 3888921"/>
                  <a:gd name="connsiteY261" fmla="*/ 582384 h 582384"/>
                  <a:gd name="connsiteX262" fmla="*/ 3250618 w 3888921"/>
                  <a:gd name="connsiteY262" fmla="*/ 582384 h 582384"/>
                  <a:gd name="connsiteX263" fmla="*/ 3237383 w 3888921"/>
                  <a:gd name="connsiteY263" fmla="*/ 582384 h 582384"/>
                  <a:gd name="connsiteX264" fmla="*/ 3235700 w 3888921"/>
                  <a:gd name="connsiteY264" fmla="*/ 582384 h 582384"/>
                  <a:gd name="connsiteX265" fmla="*/ 3215728 w 3888921"/>
                  <a:gd name="connsiteY265" fmla="*/ 582384 h 582384"/>
                  <a:gd name="connsiteX266" fmla="*/ 3207927 w 3888921"/>
                  <a:gd name="connsiteY266" fmla="*/ 582384 h 582384"/>
                  <a:gd name="connsiteX267" fmla="*/ 3199510 w 3888921"/>
                  <a:gd name="connsiteY267" fmla="*/ 582384 h 582384"/>
                  <a:gd name="connsiteX268" fmla="*/ 3184592 w 3888921"/>
                  <a:gd name="connsiteY268" fmla="*/ 582384 h 582384"/>
                  <a:gd name="connsiteX269" fmla="*/ 3171824 w 3888921"/>
                  <a:gd name="connsiteY269" fmla="*/ 582384 h 582384"/>
                  <a:gd name="connsiteX270" fmla="*/ 3168898 w 3888921"/>
                  <a:gd name="connsiteY270" fmla="*/ 582384 h 582384"/>
                  <a:gd name="connsiteX271" fmla="*/ 3158588 w 3888921"/>
                  <a:gd name="connsiteY271" fmla="*/ 582384 h 582384"/>
                  <a:gd name="connsiteX272" fmla="*/ 3147244 w 3888921"/>
                  <a:gd name="connsiteY272" fmla="*/ 582384 h 582384"/>
                  <a:gd name="connsiteX273" fmla="*/ 3139443 w 3888921"/>
                  <a:gd name="connsiteY273" fmla="*/ 582384 h 582384"/>
                  <a:gd name="connsiteX274" fmla="*/ 3136934 w 3888921"/>
                  <a:gd name="connsiteY274" fmla="*/ 582384 h 582384"/>
                  <a:gd name="connsiteX275" fmla="*/ 3129132 w 3888921"/>
                  <a:gd name="connsiteY275" fmla="*/ 582384 h 582384"/>
                  <a:gd name="connsiteX276" fmla="*/ 3120716 w 3888921"/>
                  <a:gd name="connsiteY276" fmla="*/ 582384 h 582384"/>
                  <a:gd name="connsiteX277" fmla="*/ 3105023 w 3888921"/>
                  <a:gd name="connsiteY277" fmla="*/ 582384 h 582384"/>
                  <a:gd name="connsiteX278" fmla="*/ 3091785 w 3888921"/>
                  <a:gd name="connsiteY278" fmla="*/ 582384 h 582384"/>
                  <a:gd name="connsiteX279" fmla="*/ 3090104 w 3888921"/>
                  <a:gd name="connsiteY279" fmla="*/ 582384 h 582384"/>
                  <a:gd name="connsiteX280" fmla="*/ 3083368 w 3888921"/>
                  <a:gd name="connsiteY280" fmla="*/ 582384 h 582384"/>
                  <a:gd name="connsiteX281" fmla="*/ 3075567 w 3888921"/>
                  <a:gd name="connsiteY281" fmla="*/ 582384 h 582384"/>
                  <a:gd name="connsiteX282" fmla="*/ 3070132 w 3888921"/>
                  <a:gd name="connsiteY282" fmla="*/ 582384 h 582384"/>
                  <a:gd name="connsiteX283" fmla="*/ 3068450 w 3888921"/>
                  <a:gd name="connsiteY283" fmla="*/ 582384 h 582384"/>
                  <a:gd name="connsiteX284" fmla="*/ 3060648 w 3888921"/>
                  <a:gd name="connsiteY284" fmla="*/ 582384 h 582384"/>
                  <a:gd name="connsiteX285" fmla="*/ 3040677 w 3888921"/>
                  <a:gd name="connsiteY285" fmla="*/ 582384 h 582384"/>
                  <a:gd name="connsiteX286" fmla="*/ 3026228 w 3888921"/>
                  <a:gd name="connsiteY286" fmla="*/ 582384 h 582384"/>
                  <a:gd name="connsiteX287" fmla="*/ 3023301 w 3888921"/>
                  <a:gd name="connsiteY287" fmla="*/ 582384 h 582384"/>
                  <a:gd name="connsiteX288" fmla="*/ 3012990 w 3888921"/>
                  <a:gd name="connsiteY288" fmla="*/ 582384 h 582384"/>
                  <a:gd name="connsiteX289" fmla="*/ 3004574 w 3888921"/>
                  <a:gd name="connsiteY289" fmla="*/ 582384 h 582384"/>
                  <a:gd name="connsiteX290" fmla="*/ 3001648 w 3888921"/>
                  <a:gd name="connsiteY290" fmla="*/ 582384 h 582384"/>
                  <a:gd name="connsiteX291" fmla="*/ 2996772 w 3888921"/>
                  <a:gd name="connsiteY291" fmla="*/ 582384 h 582384"/>
                  <a:gd name="connsiteX292" fmla="*/ 2991338 w 3888921"/>
                  <a:gd name="connsiteY292" fmla="*/ 582384 h 582384"/>
                  <a:gd name="connsiteX293" fmla="*/ 2972193 w 3888921"/>
                  <a:gd name="connsiteY293" fmla="*/ 582384 h 582384"/>
                  <a:gd name="connsiteX294" fmla="*/ 2961882 w 3888921"/>
                  <a:gd name="connsiteY294" fmla="*/ 582384 h 582384"/>
                  <a:gd name="connsiteX295" fmla="*/ 2959425 w 3888921"/>
                  <a:gd name="connsiteY295" fmla="*/ 582384 h 582384"/>
                  <a:gd name="connsiteX296" fmla="*/ 2946189 w 3888921"/>
                  <a:gd name="connsiteY296" fmla="*/ 582384 h 582384"/>
                  <a:gd name="connsiteX297" fmla="*/ 2944506 w 3888921"/>
                  <a:gd name="connsiteY297" fmla="*/ 582384 h 582384"/>
                  <a:gd name="connsiteX298" fmla="*/ 2937772 w 3888921"/>
                  <a:gd name="connsiteY298" fmla="*/ 582384 h 582384"/>
                  <a:gd name="connsiteX299" fmla="*/ 2924535 w 3888921"/>
                  <a:gd name="connsiteY299" fmla="*/ 582384 h 582384"/>
                  <a:gd name="connsiteX300" fmla="*/ 2922853 w 3888921"/>
                  <a:gd name="connsiteY300" fmla="*/ 582384 h 582384"/>
                  <a:gd name="connsiteX301" fmla="*/ 2908317 w 3888921"/>
                  <a:gd name="connsiteY301" fmla="*/ 582384 h 582384"/>
                  <a:gd name="connsiteX302" fmla="*/ 2893398 w 3888921"/>
                  <a:gd name="connsiteY302" fmla="*/ 582384 h 582384"/>
                  <a:gd name="connsiteX303" fmla="*/ 2880630 w 3888921"/>
                  <a:gd name="connsiteY303" fmla="*/ 582384 h 582384"/>
                  <a:gd name="connsiteX304" fmla="*/ 2877705 w 3888921"/>
                  <a:gd name="connsiteY304" fmla="*/ 582384 h 582384"/>
                  <a:gd name="connsiteX305" fmla="*/ 2867394 w 3888921"/>
                  <a:gd name="connsiteY305" fmla="*/ 582384 h 582384"/>
                  <a:gd name="connsiteX306" fmla="*/ 2858977 w 3888921"/>
                  <a:gd name="connsiteY306" fmla="*/ 582384 h 582384"/>
                  <a:gd name="connsiteX307" fmla="*/ 2856051 w 3888921"/>
                  <a:gd name="connsiteY307" fmla="*/ 582384 h 582384"/>
                  <a:gd name="connsiteX308" fmla="*/ 2845740 w 3888921"/>
                  <a:gd name="connsiteY308" fmla="*/ 582384 h 582384"/>
                  <a:gd name="connsiteX309" fmla="*/ 2829522 w 3888921"/>
                  <a:gd name="connsiteY309" fmla="*/ 582384 h 582384"/>
                  <a:gd name="connsiteX310" fmla="*/ 2813829 w 3888921"/>
                  <a:gd name="connsiteY310" fmla="*/ 582384 h 582384"/>
                  <a:gd name="connsiteX311" fmla="*/ 2798910 w 3888921"/>
                  <a:gd name="connsiteY311" fmla="*/ 582384 h 582384"/>
                  <a:gd name="connsiteX312" fmla="*/ 2792175 w 3888921"/>
                  <a:gd name="connsiteY312" fmla="*/ 582384 h 582384"/>
                  <a:gd name="connsiteX313" fmla="*/ 2778939 w 3888921"/>
                  <a:gd name="connsiteY313" fmla="*/ 582384 h 582384"/>
                  <a:gd name="connsiteX314" fmla="*/ 2777256 w 3888921"/>
                  <a:gd name="connsiteY314" fmla="*/ 582384 h 582384"/>
                  <a:gd name="connsiteX315" fmla="*/ 2735034 w 3888921"/>
                  <a:gd name="connsiteY315" fmla="*/ 582384 h 582384"/>
                  <a:gd name="connsiteX316" fmla="*/ 2713380 w 3888921"/>
                  <a:gd name="connsiteY316" fmla="*/ 582384 h 582384"/>
                  <a:gd name="connsiteX317" fmla="*/ 2710455 w 3888921"/>
                  <a:gd name="connsiteY317" fmla="*/ 582384 h 582384"/>
                  <a:gd name="connsiteX318" fmla="*/ 2700144 w 3888921"/>
                  <a:gd name="connsiteY318" fmla="*/ 582384 h 582384"/>
                  <a:gd name="connsiteX319" fmla="*/ 2646579 w 3888921"/>
                  <a:gd name="connsiteY319" fmla="*/ 582384 h 582384"/>
                  <a:gd name="connsiteX320" fmla="*/ 2631660 w 3888921"/>
                  <a:gd name="connsiteY320" fmla="*/ 582384 h 582384"/>
                  <a:gd name="connsiteX321" fmla="*/ 2602055 w 3888921"/>
                  <a:gd name="connsiteY321" fmla="*/ 582384 h 582384"/>
                  <a:gd name="connsiteX322" fmla="*/ 2567784 w 3888921"/>
                  <a:gd name="connsiteY322" fmla="*/ 582384 h 582384"/>
                  <a:gd name="connsiteX323" fmla="*/ 2533571 w 3888921"/>
                  <a:gd name="connsiteY323" fmla="*/ 582384 h 582384"/>
                  <a:gd name="connsiteX324" fmla="*/ 2523260 w 3888921"/>
                  <a:gd name="connsiteY324" fmla="*/ 582384 h 582384"/>
                  <a:gd name="connsiteX325" fmla="*/ 2469695 w 3888921"/>
                  <a:gd name="connsiteY325" fmla="*/ 582384 h 582384"/>
                  <a:gd name="connsiteX326" fmla="*/ 2454776 w 3888921"/>
                  <a:gd name="connsiteY326" fmla="*/ 582384 h 582384"/>
                  <a:gd name="connsiteX327" fmla="*/ 2434804 w 3888921"/>
                  <a:gd name="connsiteY327" fmla="*/ 582384 h 582384"/>
                  <a:gd name="connsiteX328" fmla="*/ 2390900 w 3888921"/>
                  <a:gd name="connsiteY328" fmla="*/ 582384 h 582384"/>
                  <a:gd name="connsiteX329" fmla="*/ 2366320 w 3888921"/>
                  <a:gd name="connsiteY329" fmla="*/ 582384 h 582384"/>
                  <a:gd name="connsiteX330" fmla="*/ 2356010 w 3888921"/>
                  <a:gd name="connsiteY330" fmla="*/ 582384 h 582384"/>
                  <a:gd name="connsiteX331" fmla="*/ 2310861 w 3888921"/>
                  <a:gd name="connsiteY331" fmla="*/ 582384 h 582384"/>
                  <a:gd name="connsiteX332" fmla="*/ 2302444 w 3888921"/>
                  <a:gd name="connsiteY332" fmla="*/ 582384 h 582384"/>
                  <a:gd name="connsiteX333" fmla="*/ 2287526 w 3888921"/>
                  <a:gd name="connsiteY333" fmla="*/ 582384 h 582384"/>
                  <a:gd name="connsiteX334" fmla="*/ 2242377 w 3888921"/>
                  <a:gd name="connsiteY334" fmla="*/ 582384 h 582384"/>
                  <a:gd name="connsiteX335" fmla="*/ 2232066 w 3888921"/>
                  <a:gd name="connsiteY335" fmla="*/ 582384 h 582384"/>
                  <a:gd name="connsiteX336" fmla="*/ 2223650 w 3888921"/>
                  <a:gd name="connsiteY336" fmla="*/ 582384 h 582384"/>
                  <a:gd name="connsiteX337" fmla="*/ 2201992 w 3888921"/>
                  <a:gd name="connsiteY337" fmla="*/ 582384 h 582384"/>
                  <a:gd name="connsiteX338" fmla="*/ 2178501 w 3888921"/>
                  <a:gd name="connsiteY338" fmla="*/ 582384 h 582384"/>
                  <a:gd name="connsiteX339" fmla="*/ 2163583 w 3888921"/>
                  <a:gd name="connsiteY339" fmla="*/ 582384 h 582384"/>
                  <a:gd name="connsiteX340" fmla="*/ 2143611 w 3888921"/>
                  <a:gd name="connsiteY340" fmla="*/ 582384 h 582384"/>
                  <a:gd name="connsiteX341" fmla="*/ 2133509 w 3888921"/>
                  <a:gd name="connsiteY341" fmla="*/ 582384 h 582384"/>
                  <a:gd name="connsiteX342" fmla="*/ 2123198 w 3888921"/>
                  <a:gd name="connsiteY342" fmla="*/ 582384 h 582384"/>
                  <a:gd name="connsiteX343" fmla="*/ 2099706 w 3888921"/>
                  <a:gd name="connsiteY343" fmla="*/ 582384 h 582384"/>
                  <a:gd name="connsiteX344" fmla="*/ 2075127 w 3888921"/>
                  <a:gd name="connsiteY344" fmla="*/ 582384 h 582384"/>
                  <a:gd name="connsiteX345" fmla="*/ 2069633 w 3888921"/>
                  <a:gd name="connsiteY345" fmla="*/ 582384 h 582384"/>
                  <a:gd name="connsiteX346" fmla="*/ 2064816 w 3888921"/>
                  <a:gd name="connsiteY346" fmla="*/ 582384 h 582384"/>
                  <a:gd name="connsiteX347" fmla="*/ 2054714 w 3888921"/>
                  <a:gd name="connsiteY347" fmla="*/ 582384 h 582384"/>
                  <a:gd name="connsiteX348" fmla="*/ 2034742 w 3888921"/>
                  <a:gd name="connsiteY348" fmla="*/ 582384 h 582384"/>
                  <a:gd name="connsiteX349" fmla="*/ 2011251 w 3888921"/>
                  <a:gd name="connsiteY349" fmla="*/ 582384 h 582384"/>
                  <a:gd name="connsiteX350" fmla="*/ 1996332 w 3888921"/>
                  <a:gd name="connsiteY350" fmla="*/ 582384 h 582384"/>
                  <a:gd name="connsiteX351" fmla="*/ 1990838 w 3888921"/>
                  <a:gd name="connsiteY351" fmla="*/ 582384 h 582384"/>
                  <a:gd name="connsiteX352" fmla="*/ 1966258 w 3888921"/>
                  <a:gd name="connsiteY352" fmla="*/ 582384 h 582384"/>
                  <a:gd name="connsiteX353" fmla="*/ 1955948 w 3888921"/>
                  <a:gd name="connsiteY353" fmla="*/ 582384 h 582384"/>
                  <a:gd name="connsiteX354" fmla="*/ 1932456 w 3888921"/>
                  <a:gd name="connsiteY354" fmla="*/ 582384 h 582384"/>
                  <a:gd name="connsiteX355" fmla="*/ 1910799 w 3888921"/>
                  <a:gd name="connsiteY355" fmla="*/ 582384 h 582384"/>
                  <a:gd name="connsiteX356" fmla="*/ 1902382 w 3888921"/>
                  <a:gd name="connsiteY356" fmla="*/ 582384 h 582384"/>
                  <a:gd name="connsiteX357" fmla="*/ 1887464 w 3888921"/>
                  <a:gd name="connsiteY357" fmla="*/ 582384 h 582384"/>
                  <a:gd name="connsiteX358" fmla="*/ 1842315 w 3888921"/>
                  <a:gd name="connsiteY358" fmla="*/ 582384 h 582384"/>
                  <a:gd name="connsiteX359" fmla="*/ 1832004 w 3888921"/>
                  <a:gd name="connsiteY359" fmla="*/ 582384 h 582384"/>
                  <a:gd name="connsiteX360" fmla="*/ 1823588 w 3888921"/>
                  <a:gd name="connsiteY360" fmla="*/ 582384 h 582384"/>
                  <a:gd name="connsiteX361" fmla="*/ 1778439 w 3888921"/>
                  <a:gd name="connsiteY361" fmla="*/ 582384 h 582384"/>
                  <a:gd name="connsiteX362" fmla="*/ 1763520 w 3888921"/>
                  <a:gd name="connsiteY362" fmla="*/ 582384 h 582384"/>
                  <a:gd name="connsiteX363" fmla="*/ 1743549 w 3888921"/>
                  <a:gd name="connsiteY363" fmla="*/ 582384 h 582384"/>
                  <a:gd name="connsiteX364" fmla="*/ 1699644 w 3888921"/>
                  <a:gd name="connsiteY364" fmla="*/ 582384 h 582384"/>
                  <a:gd name="connsiteX365" fmla="*/ 1675065 w 3888921"/>
                  <a:gd name="connsiteY365" fmla="*/ 582384 h 582384"/>
                  <a:gd name="connsiteX366" fmla="*/ 1664754 w 3888921"/>
                  <a:gd name="connsiteY366" fmla="*/ 582384 h 582384"/>
                  <a:gd name="connsiteX367" fmla="*/ 1611189 w 3888921"/>
                  <a:gd name="connsiteY367" fmla="*/ 582384 h 582384"/>
                  <a:gd name="connsiteX368" fmla="*/ 1596270 w 3888921"/>
                  <a:gd name="connsiteY368" fmla="*/ 582384 h 582384"/>
                  <a:gd name="connsiteX369" fmla="*/ 1566665 w 3888921"/>
                  <a:gd name="connsiteY369" fmla="*/ 582384 h 582384"/>
                  <a:gd name="connsiteX370" fmla="*/ 1532394 w 3888921"/>
                  <a:gd name="connsiteY370" fmla="*/ 582384 h 582384"/>
                  <a:gd name="connsiteX371" fmla="*/ 1498181 w 3888921"/>
                  <a:gd name="connsiteY371" fmla="*/ 582384 h 582384"/>
                  <a:gd name="connsiteX372" fmla="*/ 1487870 w 3888921"/>
                  <a:gd name="connsiteY372" fmla="*/ 582384 h 582384"/>
                  <a:gd name="connsiteX373" fmla="*/ 1434304 w 3888921"/>
                  <a:gd name="connsiteY373" fmla="*/ 582384 h 582384"/>
                  <a:gd name="connsiteX374" fmla="*/ 1419386 w 3888921"/>
                  <a:gd name="connsiteY374" fmla="*/ 582384 h 582384"/>
                  <a:gd name="connsiteX375" fmla="*/ 1399414 w 3888921"/>
                  <a:gd name="connsiteY375" fmla="*/ 582384 h 582384"/>
                  <a:gd name="connsiteX376" fmla="*/ 1355510 w 3888921"/>
                  <a:gd name="connsiteY376" fmla="*/ 582384 h 582384"/>
                  <a:gd name="connsiteX377" fmla="*/ 1330930 w 3888921"/>
                  <a:gd name="connsiteY377" fmla="*/ 582384 h 582384"/>
                  <a:gd name="connsiteX378" fmla="*/ 1320620 w 3888921"/>
                  <a:gd name="connsiteY378" fmla="*/ 582384 h 582384"/>
                  <a:gd name="connsiteX379" fmla="*/ 1304927 w 3888921"/>
                  <a:gd name="connsiteY379" fmla="*/ 582384 h 582384"/>
                  <a:gd name="connsiteX380" fmla="*/ 1275471 w 3888921"/>
                  <a:gd name="connsiteY380" fmla="*/ 582384 h 582384"/>
                  <a:gd name="connsiteX381" fmla="*/ 1267054 w 3888921"/>
                  <a:gd name="connsiteY381" fmla="*/ 582384 h 582384"/>
                  <a:gd name="connsiteX382" fmla="*/ 1252135 w 3888921"/>
                  <a:gd name="connsiteY382" fmla="*/ 582384 h 582384"/>
                  <a:gd name="connsiteX383" fmla="*/ 1236443 w 3888921"/>
                  <a:gd name="connsiteY383" fmla="*/ 582384 h 582384"/>
                  <a:gd name="connsiteX384" fmla="*/ 1226132 w 3888921"/>
                  <a:gd name="connsiteY384" fmla="*/ 582384 h 582384"/>
                  <a:gd name="connsiteX385" fmla="*/ 1206987 w 3888921"/>
                  <a:gd name="connsiteY385" fmla="*/ 582384 h 582384"/>
                  <a:gd name="connsiteX386" fmla="*/ 1196676 w 3888921"/>
                  <a:gd name="connsiteY386" fmla="*/ 582384 h 582384"/>
                  <a:gd name="connsiteX387" fmla="*/ 1188259 w 3888921"/>
                  <a:gd name="connsiteY387" fmla="*/ 582384 h 582384"/>
                  <a:gd name="connsiteX388" fmla="*/ 1172567 w 3888921"/>
                  <a:gd name="connsiteY388" fmla="*/ 582384 h 582384"/>
                  <a:gd name="connsiteX389" fmla="*/ 1157648 w 3888921"/>
                  <a:gd name="connsiteY389" fmla="*/ 582384 h 582384"/>
                  <a:gd name="connsiteX390" fmla="*/ 1143111 w 3888921"/>
                  <a:gd name="connsiteY390" fmla="*/ 582384 h 582384"/>
                  <a:gd name="connsiteX391" fmla="*/ 1137676 w 3888921"/>
                  <a:gd name="connsiteY391" fmla="*/ 582384 h 582384"/>
                  <a:gd name="connsiteX392" fmla="*/ 1128192 w 3888921"/>
                  <a:gd name="connsiteY392" fmla="*/ 582384 h 582384"/>
                  <a:gd name="connsiteX393" fmla="*/ 1108221 w 3888921"/>
                  <a:gd name="connsiteY393" fmla="*/ 582384 h 582384"/>
                  <a:gd name="connsiteX394" fmla="*/ 1093772 w 3888921"/>
                  <a:gd name="connsiteY394" fmla="*/ 582384 h 582384"/>
                  <a:gd name="connsiteX395" fmla="*/ 1069192 w 3888921"/>
                  <a:gd name="connsiteY395" fmla="*/ 582384 h 582384"/>
                  <a:gd name="connsiteX396" fmla="*/ 1064316 w 3888921"/>
                  <a:gd name="connsiteY396" fmla="*/ 582384 h 582384"/>
                  <a:gd name="connsiteX397" fmla="*/ 1058882 w 3888921"/>
                  <a:gd name="connsiteY397" fmla="*/ 582384 h 582384"/>
                  <a:gd name="connsiteX398" fmla="*/ 1039737 w 3888921"/>
                  <a:gd name="connsiteY398" fmla="*/ 582384 h 582384"/>
                  <a:gd name="connsiteX399" fmla="*/ 1029426 w 3888921"/>
                  <a:gd name="connsiteY399" fmla="*/ 582384 h 582384"/>
                  <a:gd name="connsiteX400" fmla="*/ 1013733 w 3888921"/>
                  <a:gd name="connsiteY400" fmla="*/ 582384 h 582384"/>
                  <a:gd name="connsiteX401" fmla="*/ 1005316 w 3888921"/>
                  <a:gd name="connsiteY401" fmla="*/ 582384 h 582384"/>
                  <a:gd name="connsiteX402" fmla="*/ 990398 w 3888921"/>
                  <a:gd name="connsiteY402" fmla="*/ 582384 h 582384"/>
                  <a:gd name="connsiteX403" fmla="*/ 975861 w 3888921"/>
                  <a:gd name="connsiteY403" fmla="*/ 582384 h 582384"/>
                  <a:gd name="connsiteX404" fmla="*/ 960942 w 3888921"/>
                  <a:gd name="connsiteY404" fmla="*/ 582384 h 582384"/>
                  <a:gd name="connsiteX405" fmla="*/ 945249 w 3888921"/>
                  <a:gd name="connsiteY405" fmla="*/ 582384 h 582384"/>
                  <a:gd name="connsiteX406" fmla="*/ 934938 w 3888921"/>
                  <a:gd name="connsiteY406" fmla="*/ 582384 h 582384"/>
                  <a:gd name="connsiteX407" fmla="*/ 926522 w 3888921"/>
                  <a:gd name="connsiteY407" fmla="*/ 582384 h 582384"/>
                  <a:gd name="connsiteX408" fmla="*/ 897066 w 3888921"/>
                  <a:gd name="connsiteY408" fmla="*/ 582384 h 582384"/>
                  <a:gd name="connsiteX409" fmla="*/ 881373 w 3888921"/>
                  <a:gd name="connsiteY409" fmla="*/ 582384 h 582384"/>
                  <a:gd name="connsiteX410" fmla="*/ 866455 w 3888921"/>
                  <a:gd name="connsiteY410" fmla="*/ 582384 h 582384"/>
                  <a:gd name="connsiteX411" fmla="*/ 846483 w 3888921"/>
                  <a:gd name="connsiteY411" fmla="*/ 582384 h 582384"/>
                  <a:gd name="connsiteX412" fmla="*/ 802579 w 3888921"/>
                  <a:gd name="connsiteY412" fmla="*/ 582384 h 582384"/>
                  <a:gd name="connsiteX413" fmla="*/ 777999 w 3888921"/>
                  <a:gd name="connsiteY413" fmla="*/ 582384 h 582384"/>
                  <a:gd name="connsiteX414" fmla="*/ 767688 w 3888921"/>
                  <a:gd name="connsiteY414" fmla="*/ 582384 h 582384"/>
                  <a:gd name="connsiteX415" fmla="*/ 714123 w 3888921"/>
                  <a:gd name="connsiteY415" fmla="*/ 582384 h 582384"/>
                  <a:gd name="connsiteX416" fmla="*/ 699204 w 3888921"/>
                  <a:gd name="connsiteY416" fmla="*/ 582384 h 582384"/>
                  <a:gd name="connsiteX417" fmla="*/ 669599 w 3888921"/>
                  <a:gd name="connsiteY417" fmla="*/ 582384 h 582384"/>
                  <a:gd name="connsiteX418" fmla="*/ 635328 w 3888921"/>
                  <a:gd name="connsiteY418" fmla="*/ 582384 h 582384"/>
                  <a:gd name="connsiteX419" fmla="*/ 601115 w 3888921"/>
                  <a:gd name="connsiteY419" fmla="*/ 582384 h 582384"/>
                  <a:gd name="connsiteX420" fmla="*/ 590804 w 3888921"/>
                  <a:gd name="connsiteY420" fmla="*/ 582384 h 582384"/>
                  <a:gd name="connsiteX421" fmla="*/ 537239 w 3888921"/>
                  <a:gd name="connsiteY421" fmla="*/ 582384 h 582384"/>
                  <a:gd name="connsiteX422" fmla="*/ 522320 w 3888921"/>
                  <a:gd name="connsiteY422" fmla="*/ 582384 h 582384"/>
                  <a:gd name="connsiteX423" fmla="*/ 502348 w 3888921"/>
                  <a:gd name="connsiteY423" fmla="*/ 582384 h 582384"/>
                  <a:gd name="connsiteX424" fmla="*/ 458444 w 3888921"/>
                  <a:gd name="connsiteY424" fmla="*/ 582384 h 582384"/>
                  <a:gd name="connsiteX425" fmla="*/ 433864 w 3888921"/>
                  <a:gd name="connsiteY425" fmla="*/ 582384 h 582384"/>
                  <a:gd name="connsiteX426" fmla="*/ 423554 w 3888921"/>
                  <a:gd name="connsiteY426" fmla="*/ 582384 h 582384"/>
                  <a:gd name="connsiteX427" fmla="*/ 378405 w 3888921"/>
                  <a:gd name="connsiteY427" fmla="*/ 582384 h 582384"/>
                  <a:gd name="connsiteX428" fmla="*/ 369989 w 3888921"/>
                  <a:gd name="connsiteY428" fmla="*/ 582384 h 582384"/>
                  <a:gd name="connsiteX429" fmla="*/ 355070 w 3888921"/>
                  <a:gd name="connsiteY429" fmla="*/ 582384 h 582384"/>
                  <a:gd name="connsiteX430" fmla="*/ 309921 w 3888921"/>
                  <a:gd name="connsiteY430" fmla="*/ 582384 h 582384"/>
                  <a:gd name="connsiteX431" fmla="*/ 299611 w 3888921"/>
                  <a:gd name="connsiteY431" fmla="*/ 582384 h 582384"/>
                  <a:gd name="connsiteX432" fmla="*/ 291194 w 3888921"/>
                  <a:gd name="connsiteY432" fmla="*/ 582384 h 582384"/>
                  <a:gd name="connsiteX433" fmla="*/ 246045 w 3888921"/>
                  <a:gd name="connsiteY433" fmla="*/ 582384 h 582384"/>
                  <a:gd name="connsiteX434" fmla="*/ 231126 w 3888921"/>
                  <a:gd name="connsiteY434" fmla="*/ 582384 h 582384"/>
                  <a:gd name="connsiteX435" fmla="*/ 211155 w 3888921"/>
                  <a:gd name="connsiteY435" fmla="*/ 582384 h 582384"/>
                  <a:gd name="connsiteX436" fmla="*/ 167250 w 3888921"/>
                  <a:gd name="connsiteY436" fmla="*/ 582384 h 582384"/>
                  <a:gd name="connsiteX437" fmla="*/ 142671 w 3888921"/>
                  <a:gd name="connsiteY437" fmla="*/ 582384 h 582384"/>
                  <a:gd name="connsiteX438" fmla="*/ 132360 w 3888921"/>
                  <a:gd name="connsiteY438" fmla="*/ 582384 h 582384"/>
                  <a:gd name="connsiteX439" fmla="*/ 78795 w 3888921"/>
                  <a:gd name="connsiteY439" fmla="*/ 582384 h 582384"/>
                  <a:gd name="connsiteX440" fmla="*/ 63876 w 3888921"/>
                  <a:gd name="connsiteY440" fmla="*/ 582384 h 582384"/>
                  <a:gd name="connsiteX441" fmla="*/ 0 w 3888921"/>
                  <a:gd name="connsiteY441" fmla="*/ 582384 h 582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Lst>
                <a:rect l="l" t="t" r="r" b="b"/>
                <a:pathLst>
                  <a:path w="3888921" h="582384">
                    <a:moveTo>
                      <a:pt x="145596" y="0"/>
                    </a:moveTo>
                    <a:lnTo>
                      <a:pt x="209472" y="0"/>
                    </a:lnTo>
                    <a:lnTo>
                      <a:pt x="224391" y="0"/>
                    </a:lnTo>
                    <a:lnTo>
                      <a:pt x="277956" y="0"/>
                    </a:lnTo>
                    <a:lnTo>
                      <a:pt x="288267" y="0"/>
                    </a:lnTo>
                    <a:lnTo>
                      <a:pt x="312846" y="0"/>
                    </a:lnTo>
                    <a:lnTo>
                      <a:pt x="356751" y="0"/>
                    </a:lnTo>
                    <a:lnTo>
                      <a:pt x="376723" y="0"/>
                    </a:lnTo>
                    <a:lnTo>
                      <a:pt x="391641" y="0"/>
                    </a:lnTo>
                    <a:lnTo>
                      <a:pt x="436790" y="0"/>
                    </a:lnTo>
                    <a:lnTo>
                      <a:pt x="445206" y="0"/>
                    </a:lnTo>
                    <a:lnTo>
                      <a:pt x="455517" y="0"/>
                    </a:lnTo>
                    <a:lnTo>
                      <a:pt x="500666" y="0"/>
                    </a:lnTo>
                    <a:lnTo>
                      <a:pt x="515584" y="0"/>
                    </a:lnTo>
                    <a:lnTo>
                      <a:pt x="524001" y="0"/>
                    </a:lnTo>
                    <a:lnTo>
                      <a:pt x="569150" y="0"/>
                    </a:lnTo>
                    <a:lnTo>
                      <a:pt x="579460" y="0"/>
                    </a:lnTo>
                    <a:lnTo>
                      <a:pt x="604040" y="0"/>
                    </a:lnTo>
                    <a:lnTo>
                      <a:pt x="647944" y="0"/>
                    </a:lnTo>
                    <a:lnTo>
                      <a:pt x="667916" y="0"/>
                    </a:lnTo>
                    <a:lnTo>
                      <a:pt x="682835" y="0"/>
                    </a:lnTo>
                    <a:lnTo>
                      <a:pt x="736400" y="0"/>
                    </a:lnTo>
                    <a:lnTo>
                      <a:pt x="746711" y="0"/>
                    </a:lnTo>
                    <a:lnTo>
                      <a:pt x="780924" y="0"/>
                    </a:lnTo>
                    <a:lnTo>
                      <a:pt x="815195" y="0"/>
                    </a:lnTo>
                    <a:lnTo>
                      <a:pt x="844800" y="0"/>
                    </a:lnTo>
                    <a:lnTo>
                      <a:pt x="859719" y="0"/>
                    </a:lnTo>
                    <a:lnTo>
                      <a:pt x="913284" y="0"/>
                    </a:lnTo>
                    <a:lnTo>
                      <a:pt x="923595" y="0"/>
                    </a:lnTo>
                    <a:lnTo>
                      <a:pt x="948174" y="0"/>
                    </a:lnTo>
                    <a:lnTo>
                      <a:pt x="992079" y="0"/>
                    </a:lnTo>
                    <a:lnTo>
                      <a:pt x="1012050" y="0"/>
                    </a:lnTo>
                    <a:lnTo>
                      <a:pt x="1026969" y="0"/>
                    </a:lnTo>
                    <a:lnTo>
                      <a:pt x="1042662" y="0"/>
                    </a:lnTo>
                    <a:lnTo>
                      <a:pt x="1072118" y="0"/>
                    </a:lnTo>
                    <a:lnTo>
                      <a:pt x="1080534" y="0"/>
                    </a:lnTo>
                    <a:lnTo>
                      <a:pt x="1090845" y="0"/>
                    </a:lnTo>
                    <a:lnTo>
                      <a:pt x="1106538" y="0"/>
                    </a:lnTo>
                    <a:lnTo>
                      <a:pt x="1121457" y="0"/>
                    </a:lnTo>
                    <a:lnTo>
                      <a:pt x="1135994" y="0"/>
                    </a:lnTo>
                    <a:lnTo>
                      <a:pt x="1150912" y="0"/>
                    </a:lnTo>
                    <a:lnTo>
                      <a:pt x="1159329" y="0"/>
                    </a:lnTo>
                    <a:lnTo>
                      <a:pt x="1175022" y="0"/>
                    </a:lnTo>
                    <a:lnTo>
                      <a:pt x="1185333" y="0"/>
                    </a:lnTo>
                    <a:lnTo>
                      <a:pt x="1204478" y="0"/>
                    </a:lnTo>
                    <a:lnTo>
                      <a:pt x="1209912" y="0"/>
                    </a:lnTo>
                    <a:lnTo>
                      <a:pt x="1214789" y="0"/>
                    </a:lnTo>
                    <a:lnTo>
                      <a:pt x="1239368" y="0"/>
                    </a:lnTo>
                    <a:lnTo>
                      <a:pt x="1253817" y="0"/>
                    </a:lnTo>
                    <a:lnTo>
                      <a:pt x="1273788" y="0"/>
                    </a:lnTo>
                    <a:lnTo>
                      <a:pt x="1283272" y="0"/>
                    </a:lnTo>
                    <a:lnTo>
                      <a:pt x="1288707" y="0"/>
                    </a:lnTo>
                    <a:lnTo>
                      <a:pt x="1303244" y="0"/>
                    </a:lnTo>
                    <a:lnTo>
                      <a:pt x="1318163" y="0"/>
                    </a:lnTo>
                    <a:lnTo>
                      <a:pt x="1333856" y="0"/>
                    </a:lnTo>
                    <a:lnTo>
                      <a:pt x="1342272" y="0"/>
                    </a:lnTo>
                    <a:lnTo>
                      <a:pt x="1352583" y="0"/>
                    </a:lnTo>
                    <a:lnTo>
                      <a:pt x="1371728" y="0"/>
                    </a:lnTo>
                    <a:lnTo>
                      <a:pt x="1382039" y="0"/>
                    </a:lnTo>
                    <a:lnTo>
                      <a:pt x="1397732" y="0"/>
                    </a:lnTo>
                    <a:lnTo>
                      <a:pt x="1412650" y="0"/>
                    </a:lnTo>
                    <a:lnTo>
                      <a:pt x="1421067" y="0"/>
                    </a:lnTo>
                    <a:lnTo>
                      <a:pt x="1450523" y="0"/>
                    </a:lnTo>
                    <a:lnTo>
                      <a:pt x="1466215" y="0"/>
                    </a:lnTo>
                    <a:lnTo>
                      <a:pt x="1476526" y="0"/>
                    </a:lnTo>
                    <a:lnTo>
                      <a:pt x="1501106" y="0"/>
                    </a:lnTo>
                    <a:lnTo>
                      <a:pt x="1545010" y="0"/>
                    </a:lnTo>
                    <a:lnTo>
                      <a:pt x="1564982" y="0"/>
                    </a:lnTo>
                    <a:lnTo>
                      <a:pt x="1579901" y="0"/>
                    </a:lnTo>
                    <a:lnTo>
                      <a:pt x="1633466" y="0"/>
                    </a:lnTo>
                    <a:lnTo>
                      <a:pt x="1643777" y="0"/>
                    </a:lnTo>
                    <a:lnTo>
                      <a:pt x="1677990" y="0"/>
                    </a:lnTo>
                    <a:lnTo>
                      <a:pt x="1712261" y="0"/>
                    </a:lnTo>
                    <a:lnTo>
                      <a:pt x="1741866" y="0"/>
                    </a:lnTo>
                    <a:lnTo>
                      <a:pt x="1756785" y="0"/>
                    </a:lnTo>
                    <a:lnTo>
                      <a:pt x="1810350" y="0"/>
                    </a:lnTo>
                    <a:lnTo>
                      <a:pt x="1820661" y="0"/>
                    </a:lnTo>
                    <a:lnTo>
                      <a:pt x="1845240" y="0"/>
                    </a:lnTo>
                    <a:lnTo>
                      <a:pt x="1889145" y="0"/>
                    </a:lnTo>
                    <a:lnTo>
                      <a:pt x="1909116" y="0"/>
                    </a:lnTo>
                    <a:lnTo>
                      <a:pt x="1924035" y="0"/>
                    </a:lnTo>
                    <a:lnTo>
                      <a:pt x="1969183" y="0"/>
                    </a:lnTo>
                    <a:lnTo>
                      <a:pt x="1977600" y="0"/>
                    </a:lnTo>
                    <a:lnTo>
                      <a:pt x="1987911" y="0"/>
                    </a:lnTo>
                    <a:lnTo>
                      <a:pt x="2033059" y="0"/>
                    </a:lnTo>
                    <a:lnTo>
                      <a:pt x="2047978" y="0"/>
                    </a:lnTo>
                    <a:lnTo>
                      <a:pt x="2056395" y="0"/>
                    </a:lnTo>
                    <a:lnTo>
                      <a:pt x="2078052" y="0"/>
                    </a:lnTo>
                    <a:lnTo>
                      <a:pt x="2101544" y="0"/>
                    </a:lnTo>
                    <a:lnTo>
                      <a:pt x="2111854" y="0"/>
                    </a:lnTo>
                    <a:lnTo>
                      <a:pt x="2136434" y="0"/>
                    </a:lnTo>
                    <a:lnTo>
                      <a:pt x="2141928" y="0"/>
                    </a:lnTo>
                    <a:lnTo>
                      <a:pt x="2156847" y="0"/>
                    </a:lnTo>
                    <a:lnTo>
                      <a:pt x="2180338" y="0"/>
                    </a:lnTo>
                    <a:lnTo>
                      <a:pt x="2200310" y="0"/>
                    </a:lnTo>
                    <a:lnTo>
                      <a:pt x="2210412" y="0"/>
                    </a:lnTo>
                    <a:lnTo>
                      <a:pt x="2215228" y="0"/>
                    </a:lnTo>
                    <a:lnTo>
                      <a:pt x="2220723" y="0"/>
                    </a:lnTo>
                    <a:lnTo>
                      <a:pt x="2245302" y="0"/>
                    </a:lnTo>
                    <a:lnTo>
                      <a:pt x="2268794" y="0"/>
                    </a:lnTo>
                    <a:lnTo>
                      <a:pt x="2279104" y="0"/>
                    </a:lnTo>
                    <a:lnTo>
                      <a:pt x="2289207" y="0"/>
                    </a:lnTo>
                    <a:lnTo>
                      <a:pt x="2309179" y="0"/>
                    </a:lnTo>
                    <a:lnTo>
                      <a:pt x="2324097" y="0"/>
                    </a:lnTo>
                    <a:lnTo>
                      <a:pt x="2347589" y="0"/>
                    </a:lnTo>
                    <a:lnTo>
                      <a:pt x="2369246" y="0"/>
                    </a:lnTo>
                    <a:lnTo>
                      <a:pt x="2377662" y="0"/>
                    </a:lnTo>
                    <a:lnTo>
                      <a:pt x="2387973" y="0"/>
                    </a:lnTo>
                    <a:lnTo>
                      <a:pt x="2433122" y="0"/>
                    </a:lnTo>
                    <a:lnTo>
                      <a:pt x="2448040" y="0"/>
                    </a:lnTo>
                    <a:lnTo>
                      <a:pt x="2456457" y="0"/>
                    </a:lnTo>
                    <a:lnTo>
                      <a:pt x="2501605" y="0"/>
                    </a:lnTo>
                    <a:lnTo>
                      <a:pt x="2511917" y="0"/>
                    </a:lnTo>
                    <a:lnTo>
                      <a:pt x="2536496" y="0"/>
                    </a:lnTo>
                    <a:lnTo>
                      <a:pt x="2580400" y="0"/>
                    </a:lnTo>
                    <a:lnTo>
                      <a:pt x="2600372" y="0"/>
                    </a:lnTo>
                    <a:lnTo>
                      <a:pt x="2615291" y="0"/>
                    </a:lnTo>
                    <a:lnTo>
                      <a:pt x="2668856" y="0"/>
                    </a:lnTo>
                    <a:lnTo>
                      <a:pt x="2679167" y="0"/>
                    </a:lnTo>
                    <a:lnTo>
                      <a:pt x="2713380" y="0"/>
                    </a:lnTo>
                    <a:lnTo>
                      <a:pt x="2747650" y="0"/>
                    </a:lnTo>
                    <a:lnTo>
                      <a:pt x="2777256" y="0"/>
                    </a:lnTo>
                    <a:lnTo>
                      <a:pt x="2792175" y="0"/>
                    </a:lnTo>
                    <a:lnTo>
                      <a:pt x="2845740" y="0"/>
                    </a:lnTo>
                    <a:lnTo>
                      <a:pt x="2856051" y="0"/>
                    </a:lnTo>
                    <a:lnTo>
                      <a:pt x="2858976" y="0"/>
                    </a:lnTo>
                    <a:lnTo>
                      <a:pt x="2880630" y="0"/>
                    </a:lnTo>
                    <a:lnTo>
                      <a:pt x="2922852" y="0"/>
                    </a:lnTo>
                    <a:lnTo>
                      <a:pt x="2924535" y="0"/>
                    </a:lnTo>
                    <a:lnTo>
                      <a:pt x="2937771" y="0"/>
                    </a:lnTo>
                    <a:lnTo>
                      <a:pt x="2944506" y="0"/>
                    </a:lnTo>
                    <a:lnTo>
                      <a:pt x="2959425" y="0"/>
                    </a:lnTo>
                    <a:lnTo>
                      <a:pt x="2975118" y="0"/>
                    </a:lnTo>
                    <a:lnTo>
                      <a:pt x="2991336" y="0"/>
                    </a:lnTo>
                    <a:lnTo>
                      <a:pt x="3001647" y="0"/>
                    </a:lnTo>
                    <a:lnTo>
                      <a:pt x="3004574" y="0"/>
                    </a:lnTo>
                    <a:lnTo>
                      <a:pt x="3012990" y="0"/>
                    </a:lnTo>
                    <a:lnTo>
                      <a:pt x="3023301" y="0"/>
                    </a:lnTo>
                    <a:lnTo>
                      <a:pt x="3026226" y="0"/>
                    </a:lnTo>
                    <a:lnTo>
                      <a:pt x="3038994" y="0"/>
                    </a:lnTo>
                    <a:lnTo>
                      <a:pt x="3053913" y="0"/>
                    </a:lnTo>
                    <a:lnTo>
                      <a:pt x="3068450" y="0"/>
                    </a:lnTo>
                    <a:lnTo>
                      <a:pt x="3070131" y="0"/>
                    </a:lnTo>
                    <a:lnTo>
                      <a:pt x="3083368" y="0"/>
                    </a:lnTo>
                    <a:lnTo>
                      <a:pt x="3090102" y="0"/>
                    </a:lnTo>
                    <a:lnTo>
                      <a:pt x="3091785" y="0"/>
                    </a:lnTo>
                    <a:lnTo>
                      <a:pt x="3105021" y="0"/>
                    </a:lnTo>
                    <a:lnTo>
                      <a:pt x="3107478" y="0"/>
                    </a:lnTo>
                    <a:lnTo>
                      <a:pt x="3117789" y="0"/>
                    </a:lnTo>
                    <a:lnTo>
                      <a:pt x="3136934" y="0"/>
                    </a:lnTo>
                    <a:lnTo>
                      <a:pt x="3142368" y="0"/>
                    </a:lnTo>
                    <a:lnTo>
                      <a:pt x="3147244" y="0"/>
                    </a:lnTo>
                    <a:lnTo>
                      <a:pt x="3150170" y="0"/>
                    </a:lnTo>
                    <a:lnTo>
                      <a:pt x="3158586" y="0"/>
                    </a:lnTo>
                    <a:lnTo>
                      <a:pt x="3168897" y="0"/>
                    </a:lnTo>
                    <a:lnTo>
                      <a:pt x="3171824" y="0"/>
                    </a:lnTo>
                    <a:lnTo>
                      <a:pt x="3186273" y="0"/>
                    </a:lnTo>
                    <a:lnTo>
                      <a:pt x="3206244" y="0"/>
                    </a:lnTo>
                    <a:lnTo>
                      <a:pt x="3214046" y="0"/>
                    </a:lnTo>
                    <a:lnTo>
                      <a:pt x="3215728" y="0"/>
                    </a:lnTo>
                    <a:lnTo>
                      <a:pt x="3221163" y="0"/>
                    </a:lnTo>
                    <a:lnTo>
                      <a:pt x="3228964" y="0"/>
                    </a:lnTo>
                    <a:lnTo>
                      <a:pt x="3235700" y="0"/>
                    </a:lnTo>
                    <a:lnTo>
                      <a:pt x="3237381" y="0"/>
                    </a:lnTo>
                    <a:lnTo>
                      <a:pt x="3250618" y="0"/>
                    </a:lnTo>
                    <a:lnTo>
                      <a:pt x="3266311" y="0"/>
                    </a:lnTo>
                    <a:lnTo>
                      <a:pt x="3274728" y="0"/>
                    </a:lnTo>
                    <a:lnTo>
                      <a:pt x="3282529" y="0"/>
                    </a:lnTo>
                    <a:lnTo>
                      <a:pt x="3285039" y="0"/>
                    </a:lnTo>
                    <a:lnTo>
                      <a:pt x="3292840" y="0"/>
                    </a:lnTo>
                    <a:lnTo>
                      <a:pt x="3304184" y="0"/>
                    </a:lnTo>
                    <a:lnTo>
                      <a:pt x="3314495" y="0"/>
                    </a:lnTo>
                    <a:lnTo>
                      <a:pt x="3317420" y="0"/>
                    </a:lnTo>
                    <a:lnTo>
                      <a:pt x="3330188" y="0"/>
                    </a:lnTo>
                    <a:lnTo>
                      <a:pt x="3345106" y="0"/>
                    </a:lnTo>
                    <a:lnTo>
                      <a:pt x="3353523" y="0"/>
                    </a:lnTo>
                    <a:lnTo>
                      <a:pt x="3361324" y="0"/>
                    </a:lnTo>
                    <a:lnTo>
                      <a:pt x="3381296" y="0"/>
                    </a:lnTo>
                    <a:lnTo>
                      <a:pt x="3382978" y="0"/>
                    </a:lnTo>
                    <a:lnTo>
                      <a:pt x="3396214" y="0"/>
                    </a:lnTo>
                    <a:lnTo>
                      <a:pt x="3398671" y="0"/>
                    </a:lnTo>
                    <a:lnTo>
                      <a:pt x="3408982" y="0"/>
                    </a:lnTo>
                    <a:lnTo>
                      <a:pt x="3433561" y="0"/>
                    </a:lnTo>
                    <a:lnTo>
                      <a:pt x="3449780" y="0"/>
                    </a:lnTo>
                    <a:lnTo>
                      <a:pt x="3460090" y="0"/>
                    </a:lnTo>
                    <a:lnTo>
                      <a:pt x="3477466" y="0"/>
                    </a:lnTo>
                    <a:lnTo>
                      <a:pt x="3494304" y="0"/>
                    </a:lnTo>
                    <a:lnTo>
                      <a:pt x="3497437" y="0"/>
                    </a:lnTo>
                    <a:lnTo>
                      <a:pt x="3512356" y="0"/>
                    </a:lnTo>
                    <a:lnTo>
                      <a:pt x="3528574" y="0"/>
                    </a:lnTo>
                    <a:lnTo>
                      <a:pt x="3558180" y="0"/>
                    </a:lnTo>
                    <a:lnTo>
                      <a:pt x="3565921" y="0"/>
                    </a:lnTo>
                    <a:lnTo>
                      <a:pt x="3573099" y="0"/>
                    </a:lnTo>
                    <a:lnTo>
                      <a:pt x="3576232" y="0"/>
                    </a:lnTo>
                    <a:lnTo>
                      <a:pt x="3610446" y="0"/>
                    </a:lnTo>
                    <a:lnTo>
                      <a:pt x="3626664" y="0"/>
                    </a:lnTo>
                    <a:lnTo>
                      <a:pt x="3636975" y="0"/>
                    </a:lnTo>
                    <a:lnTo>
                      <a:pt x="3644716" y="0"/>
                    </a:lnTo>
                    <a:lnTo>
                      <a:pt x="3661554" y="0"/>
                    </a:lnTo>
                    <a:lnTo>
                      <a:pt x="3674322" y="0"/>
                    </a:lnTo>
                    <a:lnTo>
                      <a:pt x="3689241" y="0"/>
                    </a:lnTo>
                    <a:lnTo>
                      <a:pt x="3705459" y="0"/>
                    </a:lnTo>
                    <a:lnTo>
                      <a:pt x="3725430" y="0"/>
                    </a:lnTo>
                    <a:lnTo>
                      <a:pt x="3740349" y="0"/>
                    </a:lnTo>
                    <a:lnTo>
                      <a:pt x="3742806" y="0"/>
                    </a:lnTo>
                    <a:lnTo>
                      <a:pt x="3753117" y="0"/>
                    </a:lnTo>
                    <a:lnTo>
                      <a:pt x="3756042" y="0"/>
                    </a:lnTo>
                    <a:lnTo>
                      <a:pt x="3777696" y="0"/>
                    </a:lnTo>
                    <a:lnTo>
                      <a:pt x="3785497" y="0"/>
                    </a:lnTo>
                    <a:lnTo>
                      <a:pt x="3793914" y="0"/>
                    </a:lnTo>
                    <a:lnTo>
                      <a:pt x="3804225" y="0"/>
                    </a:lnTo>
                    <a:lnTo>
                      <a:pt x="3819918" y="0"/>
                    </a:lnTo>
                    <a:lnTo>
                      <a:pt x="3821601" y="0"/>
                    </a:lnTo>
                    <a:lnTo>
                      <a:pt x="3834837" y="0"/>
                    </a:lnTo>
                    <a:lnTo>
                      <a:pt x="3841572" y="0"/>
                    </a:lnTo>
                    <a:lnTo>
                      <a:pt x="3849373" y="0"/>
                    </a:lnTo>
                    <a:lnTo>
                      <a:pt x="3856491" y="0"/>
                    </a:lnTo>
                    <a:lnTo>
                      <a:pt x="3864292" y="0"/>
                    </a:lnTo>
                    <a:lnTo>
                      <a:pt x="3872709" y="0"/>
                    </a:lnTo>
                    <a:lnTo>
                      <a:pt x="3888402" y="0"/>
                    </a:lnTo>
                    <a:lnTo>
                      <a:pt x="3888921" y="0"/>
                    </a:lnTo>
                    <a:lnTo>
                      <a:pt x="3743325" y="582384"/>
                    </a:lnTo>
                    <a:lnTo>
                      <a:pt x="3742806" y="582384"/>
                    </a:lnTo>
                    <a:lnTo>
                      <a:pt x="3727113" y="582384"/>
                    </a:lnTo>
                    <a:lnTo>
                      <a:pt x="3718696" y="582384"/>
                    </a:lnTo>
                    <a:lnTo>
                      <a:pt x="3710895" y="582384"/>
                    </a:lnTo>
                    <a:lnTo>
                      <a:pt x="3703777" y="582384"/>
                    </a:lnTo>
                    <a:lnTo>
                      <a:pt x="3695976" y="582384"/>
                    </a:lnTo>
                    <a:lnTo>
                      <a:pt x="3689241" y="582384"/>
                    </a:lnTo>
                    <a:lnTo>
                      <a:pt x="3676005" y="582384"/>
                    </a:lnTo>
                    <a:lnTo>
                      <a:pt x="3674322" y="582384"/>
                    </a:lnTo>
                    <a:lnTo>
                      <a:pt x="3658629" y="582384"/>
                    </a:lnTo>
                    <a:lnTo>
                      <a:pt x="3648318" y="582384"/>
                    </a:lnTo>
                    <a:lnTo>
                      <a:pt x="3639901" y="582384"/>
                    </a:lnTo>
                    <a:lnTo>
                      <a:pt x="3632100" y="582384"/>
                    </a:lnTo>
                    <a:lnTo>
                      <a:pt x="3610446" y="582384"/>
                    </a:lnTo>
                    <a:lnTo>
                      <a:pt x="3607521" y="582384"/>
                    </a:lnTo>
                    <a:lnTo>
                      <a:pt x="3597210" y="582384"/>
                    </a:lnTo>
                    <a:lnTo>
                      <a:pt x="3594753" y="582384"/>
                    </a:lnTo>
                    <a:lnTo>
                      <a:pt x="3579834" y="582384"/>
                    </a:lnTo>
                    <a:lnTo>
                      <a:pt x="3559863" y="582384"/>
                    </a:lnTo>
                    <a:lnTo>
                      <a:pt x="3543645" y="582384"/>
                    </a:lnTo>
                    <a:lnTo>
                      <a:pt x="3528726" y="582384"/>
                    </a:lnTo>
                    <a:lnTo>
                      <a:pt x="3515958" y="582384"/>
                    </a:lnTo>
                    <a:lnTo>
                      <a:pt x="3499120" y="582384"/>
                    </a:lnTo>
                    <a:lnTo>
                      <a:pt x="3491379" y="582384"/>
                    </a:lnTo>
                    <a:lnTo>
                      <a:pt x="3481068" y="582384"/>
                    </a:lnTo>
                    <a:lnTo>
                      <a:pt x="3464850" y="582384"/>
                    </a:lnTo>
                    <a:lnTo>
                      <a:pt x="3430636" y="582384"/>
                    </a:lnTo>
                    <a:lnTo>
                      <a:pt x="3427503" y="582384"/>
                    </a:lnTo>
                    <a:lnTo>
                      <a:pt x="3420325" y="582384"/>
                    </a:lnTo>
                    <a:lnTo>
                      <a:pt x="3412584" y="582384"/>
                    </a:lnTo>
                    <a:lnTo>
                      <a:pt x="3382978" y="582384"/>
                    </a:lnTo>
                    <a:lnTo>
                      <a:pt x="3366760" y="582384"/>
                    </a:lnTo>
                    <a:lnTo>
                      <a:pt x="3351842" y="582384"/>
                    </a:lnTo>
                    <a:lnTo>
                      <a:pt x="3348708" y="582384"/>
                    </a:lnTo>
                    <a:lnTo>
                      <a:pt x="3331870" y="582384"/>
                    </a:lnTo>
                    <a:lnTo>
                      <a:pt x="3314495" y="582384"/>
                    </a:lnTo>
                    <a:lnTo>
                      <a:pt x="3304184" y="582384"/>
                    </a:lnTo>
                    <a:lnTo>
                      <a:pt x="3287966" y="582384"/>
                    </a:lnTo>
                    <a:lnTo>
                      <a:pt x="3263386" y="582384"/>
                    </a:lnTo>
                    <a:lnTo>
                      <a:pt x="3253075" y="582384"/>
                    </a:lnTo>
                    <a:lnTo>
                      <a:pt x="3250618" y="582384"/>
                    </a:lnTo>
                    <a:lnTo>
                      <a:pt x="3237383" y="582384"/>
                    </a:lnTo>
                    <a:lnTo>
                      <a:pt x="3235700" y="582384"/>
                    </a:lnTo>
                    <a:lnTo>
                      <a:pt x="3215728" y="582384"/>
                    </a:lnTo>
                    <a:lnTo>
                      <a:pt x="3207927" y="582384"/>
                    </a:lnTo>
                    <a:lnTo>
                      <a:pt x="3199510" y="582384"/>
                    </a:lnTo>
                    <a:lnTo>
                      <a:pt x="3184592" y="582384"/>
                    </a:lnTo>
                    <a:lnTo>
                      <a:pt x="3171824" y="582384"/>
                    </a:lnTo>
                    <a:lnTo>
                      <a:pt x="3168898" y="582384"/>
                    </a:lnTo>
                    <a:lnTo>
                      <a:pt x="3158588" y="582384"/>
                    </a:lnTo>
                    <a:lnTo>
                      <a:pt x="3147244" y="582384"/>
                    </a:lnTo>
                    <a:lnTo>
                      <a:pt x="3139443" y="582384"/>
                    </a:lnTo>
                    <a:lnTo>
                      <a:pt x="3136934" y="582384"/>
                    </a:lnTo>
                    <a:lnTo>
                      <a:pt x="3129132" y="582384"/>
                    </a:lnTo>
                    <a:lnTo>
                      <a:pt x="3120716" y="582384"/>
                    </a:lnTo>
                    <a:lnTo>
                      <a:pt x="3105023" y="582384"/>
                    </a:lnTo>
                    <a:lnTo>
                      <a:pt x="3091785" y="582384"/>
                    </a:lnTo>
                    <a:lnTo>
                      <a:pt x="3090104" y="582384"/>
                    </a:lnTo>
                    <a:lnTo>
                      <a:pt x="3083368" y="582384"/>
                    </a:lnTo>
                    <a:lnTo>
                      <a:pt x="3075567" y="582384"/>
                    </a:lnTo>
                    <a:lnTo>
                      <a:pt x="3070132" y="582384"/>
                    </a:lnTo>
                    <a:lnTo>
                      <a:pt x="3068450" y="582384"/>
                    </a:lnTo>
                    <a:lnTo>
                      <a:pt x="3060648" y="582384"/>
                    </a:lnTo>
                    <a:lnTo>
                      <a:pt x="3040677" y="582384"/>
                    </a:lnTo>
                    <a:lnTo>
                      <a:pt x="3026228" y="582384"/>
                    </a:lnTo>
                    <a:lnTo>
                      <a:pt x="3023301" y="582384"/>
                    </a:lnTo>
                    <a:lnTo>
                      <a:pt x="3012990" y="582384"/>
                    </a:lnTo>
                    <a:lnTo>
                      <a:pt x="3004574" y="582384"/>
                    </a:lnTo>
                    <a:lnTo>
                      <a:pt x="3001648" y="582384"/>
                    </a:lnTo>
                    <a:lnTo>
                      <a:pt x="2996772" y="582384"/>
                    </a:lnTo>
                    <a:lnTo>
                      <a:pt x="2991338" y="582384"/>
                    </a:lnTo>
                    <a:lnTo>
                      <a:pt x="2972193" y="582384"/>
                    </a:lnTo>
                    <a:lnTo>
                      <a:pt x="2961882" y="582384"/>
                    </a:lnTo>
                    <a:lnTo>
                      <a:pt x="2959425" y="582384"/>
                    </a:lnTo>
                    <a:lnTo>
                      <a:pt x="2946189" y="582384"/>
                    </a:lnTo>
                    <a:lnTo>
                      <a:pt x="2944506" y="582384"/>
                    </a:lnTo>
                    <a:lnTo>
                      <a:pt x="2937772" y="582384"/>
                    </a:lnTo>
                    <a:lnTo>
                      <a:pt x="2924535" y="582384"/>
                    </a:lnTo>
                    <a:lnTo>
                      <a:pt x="2922853" y="582384"/>
                    </a:lnTo>
                    <a:lnTo>
                      <a:pt x="2908317" y="582384"/>
                    </a:lnTo>
                    <a:lnTo>
                      <a:pt x="2893398" y="582384"/>
                    </a:lnTo>
                    <a:lnTo>
                      <a:pt x="2880630" y="582384"/>
                    </a:lnTo>
                    <a:lnTo>
                      <a:pt x="2877705" y="582384"/>
                    </a:lnTo>
                    <a:lnTo>
                      <a:pt x="2867394" y="582384"/>
                    </a:lnTo>
                    <a:lnTo>
                      <a:pt x="2858977" y="582384"/>
                    </a:lnTo>
                    <a:lnTo>
                      <a:pt x="2856051" y="582384"/>
                    </a:lnTo>
                    <a:lnTo>
                      <a:pt x="2845740" y="582384"/>
                    </a:lnTo>
                    <a:lnTo>
                      <a:pt x="2829522" y="582384"/>
                    </a:lnTo>
                    <a:lnTo>
                      <a:pt x="2813829" y="582384"/>
                    </a:lnTo>
                    <a:lnTo>
                      <a:pt x="2798910" y="582384"/>
                    </a:lnTo>
                    <a:lnTo>
                      <a:pt x="2792175" y="582384"/>
                    </a:lnTo>
                    <a:lnTo>
                      <a:pt x="2778939" y="582384"/>
                    </a:lnTo>
                    <a:lnTo>
                      <a:pt x="2777256" y="582384"/>
                    </a:lnTo>
                    <a:lnTo>
                      <a:pt x="2735034" y="582384"/>
                    </a:lnTo>
                    <a:lnTo>
                      <a:pt x="2713380" y="582384"/>
                    </a:lnTo>
                    <a:lnTo>
                      <a:pt x="2710455" y="582384"/>
                    </a:lnTo>
                    <a:lnTo>
                      <a:pt x="2700144" y="582384"/>
                    </a:lnTo>
                    <a:lnTo>
                      <a:pt x="2646579" y="582384"/>
                    </a:lnTo>
                    <a:lnTo>
                      <a:pt x="2631660" y="582384"/>
                    </a:lnTo>
                    <a:lnTo>
                      <a:pt x="2602055" y="582384"/>
                    </a:lnTo>
                    <a:lnTo>
                      <a:pt x="2567784" y="582384"/>
                    </a:lnTo>
                    <a:lnTo>
                      <a:pt x="2533571" y="582384"/>
                    </a:lnTo>
                    <a:lnTo>
                      <a:pt x="2523260" y="582384"/>
                    </a:lnTo>
                    <a:lnTo>
                      <a:pt x="2469695" y="582384"/>
                    </a:lnTo>
                    <a:lnTo>
                      <a:pt x="2454776" y="582384"/>
                    </a:lnTo>
                    <a:lnTo>
                      <a:pt x="2434804" y="582384"/>
                    </a:lnTo>
                    <a:lnTo>
                      <a:pt x="2390900" y="582384"/>
                    </a:lnTo>
                    <a:lnTo>
                      <a:pt x="2366320" y="582384"/>
                    </a:lnTo>
                    <a:lnTo>
                      <a:pt x="2356010" y="582384"/>
                    </a:lnTo>
                    <a:lnTo>
                      <a:pt x="2310861" y="582384"/>
                    </a:lnTo>
                    <a:lnTo>
                      <a:pt x="2302444" y="582384"/>
                    </a:lnTo>
                    <a:lnTo>
                      <a:pt x="2287526" y="582384"/>
                    </a:lnTo>
                    <a:lnTo>
                      <a:pt x="2242377" y="582384"/>
                    </a:lnTo>
                    <a:lnTo>
                      <a:pt x="2232066" y="582384"/>
                    </a:lnTo>
                    <a:lnTo>
                      <a:pt x="2223650" y="582384"/>
                    </a:lnTo>
                    <a:lnTo>
                      <a:pt x="2201992" y="582384"/>
                    </a:lnTo>
                    <a:lnTo>
                      <a:pt x="2178501" y="582384"/>
                    </a:lnTo>
                    <a:lnTo>
                      <a:pt x="2163583" y="582384"/>
                    </a:lnTo>
                    <a:lnTo>
                      <a:pt x="2143611" y="582384"/>
                    </a:lnTo>
                    <a:lnTo>
                      <a:pt x="2133509" y="582384"/>
                    </a:lnTo>
                    <a:lnTo>
                      <a:pt x="2123198" y="582384"/>
                    </a:lnTo>
                    <a:lnTo>
                      <a:pt x="2099706" y="582384"/>
                    </a:lnTo>
                    <a:lnTo>
                      <a:pt x="2075127" y="582384"/>
                    </a:lnTo>
                    <a:lnTo>
                      <a:pt x="2069633" y="582384"/>
                    </a:lnTo>
                    <a:lnTo>
                      <a:pt x="2064816" y="582384"/>
                    </a:lnTo>
                    <a:lnTo>
                      <a:pt x="2054714" y="582384"/>
                    </a:lnTo>
                    <a:lnTo>
                      <a:pt x="2034742" y="582384"/>
                    </a:lnTo>
                    <a:lnTo>
                      <a:pt x="2011251" y="582384"/>
                    </a:lnTo>
                    <a:lnTo>
                      <a:pt x="1996332" y="582384"/>
                    </a:lnTo>
                    <a:lnTo>
                      <a:pt x="1990838" y="582384"/>
                    </a:lnTo>
                    <a:lnTo>
                      <a:pt x="1966258" y="582384"/>
                    </a:lnTo>
                    <a:lnTo>
                      <a:pt x="1955948" y="582384"/>
                    </a:lnTo>
                    <a:lnTo>
                      <a:pt x="1932456" y="582384"/>
                    </a:lnTo>
                    <a:lnTo>
                      <a:pt x="1910799" y="582384"/>
                    </a:lnTo>
                    <a:lnTo>
                      <a:pt x="1902382" y="582384"/>
                    </a:lnTo>
                    <a:lnTo>
                      <a:pt x="1887464" y="582384"/>
                    </a:lnTo>
                    <a:lnTo>
                      <a:pt x="1842315" y="582384"/>
                    </a:lnTo>
                    <a:lnTo>
                      <a:pt x="1832004" y="582384"/>
                    </a:lnTo>
                    <a:lnTo>
                      <a:pt x="1823588" y="582384"/>
                    </a:lnTo>
                    <a:lnTo>
                      <a:pt x="1778439" y="582384"/>
                    </a:lnTo>
                    <a:lnTo>
                      <a:pt x="1763520" y="582384"/>
                    </a:lnTo>
                    <a:lnTo>
                      <a:pt x="1743549" y="582384"/>
                    </a:lnTo>
                    <a:lnTo>
                      <a:pt x="1699644" y="582384"/>
                    </a:lnTo>
                    <a:lnTo>
                      <a:pt x="1675065" y="582384"/>
                    </a:lnTo>
                    <a:lnTo>
                      <a:pt x="1664754" y="582384"/>
                    </a:lnTo>
                    <a:lnTo>
                      <a:pt x="1611189" y="582384"/>
                    </a:lnTo>
                    <a:lnTo>
                      <a:pt x="1596270" y="582384"/>
                    </a:lnTo>
                    <a:lnTo>
                      <a:pt x="1566665" y="582384"/>
                    </a:lnTo>
                    <a:lnTo>
                      <a:pt x="1532394" y="582384"/>
                    </a:lnTo>
                    <a:lnTo>
                      <a:pt x="1498181" y="582384"/>
                    </a:lnTo>
                    <a:lnTo>
                      <a:pt x="1487870" y="582384"/>
                    </a:lnTo>
                    <a:lnTo>
                      <a:pt x="1434304" y="582384"/>
                    </a:lnTo>
                    <a:lnTo>
                      <a:pt x="1419386" y="582384"/>
                    </a:lnTo>
                    <a:lnTo>
                      <a:pt x="1399414" y="582384"/>
                    </a:lnTo>
                    <a:lnTo>
                      <a:pt x="1355510" y="582384"/>
                    </a:lnTo>
                    <a:lnTo>
                      <a:pt x="1330930" y="582384"/>
                    </a:lnTo>
                    <a:lnTo>
                      <a:pt x="1320620" y="582384"/>
                    </a:lnTo>
                    <a:lnTo>
                      <a:pt x="1304927" y="582384"/>
                    </a:lnTo>
                    <a:lnTo>
                      <a:pt x="1275471" y="582384"/>
                    </a:lnTo>
                    <a:lnTo>
                      <a:pt x="1267054" y="582384"/>
                    </a:lnTo>
                    <a:lnTo>
                      <a:pt x="1252135" y="582384"/>
                    </a:lnTo>
                    <a:lnTo>
                      <a:pt x="1236443" y="582384"/>
                    </a:lnTo>
                    <a:lnTo>
                      <a:pt x="1226132" y="582384"/>
                    </a:lnTo>
                    <a:lnTo>
                      <a:pt x="1206987" y="582384"/>
                    </a:lnTo>
                    <a:lnTo>
                      <a:pt x="1196676" y="582384"/>
                    </a:lnTo>
                    <a:lnTo>
                      <a:pt x="1188259" y="582384"/>
                    </a:lnTo>
                    <a:lnTo>
                      <a:pt x="1172567" y="582384"/>
                    </a:lnTo>
                    <a:lnTo>
                      <a:pt x="1157648" y="582384"/>
                    </a:lnTo>
                    <a:lnTo>
                      <a:pt x="1143111" y="582384"/>
                    </a:lnTo>
                    <a:lnTo>
                      <a:pt x="1137676" y="582384"/>
                    </a:lnTo>
                    <a:lnTo>
                      <a:pt x="1128192" y="582384"/>
                    </a:lnTo>
                    <a:lnTo>
                      <a:pt x="1108221" y="582384"/>
                    </a:lnTo>
                    <a:lnTo>
                      <a:pt x="1093772" y="582384"/>
                    </a:lnTo>
                    <a:lnTo>
                      <a:pt x="1069192" y="582384"/>
                    </a:lnTo>
                    <a:lnTo>
                      <a:pt x="1064316" y="582384"/>
                    </a:lnTo>
                    <a:lnTo>
                      <a:pt x="1058882" y="582384"/>
                    </a:lnTo>
                    <a:lnTo>
                      <a:pt x="1039737" y="582384"/>
                    </a:lnTo>
                    <a:lnTo>
                      <a:pt x="1029426" y="582384"/>
                    </a:lnTo>
                    <a:lnTo>
                      <a:pt x="1013733" y="582384"/>
                    </a:lnTo>
                    <a:lnTo>
                      <a:pt x="1005316" y="582384"/>
                    </a:lnTo>
                    <a:lnTo>
                      <a:pt x="990398" y="582384"/>
                    </a:lnTo>
                    <a:lnTo>
                      <a:pt x="975861" y="582384"/>
                    </a:lnTo>
                    <a:lnTo>
                      <a:pt x="960942" y="582384"/>
                    </a:lnTo>
                    <a:lnTo>
                      <a:pt x="945249" y="582384"/>
                    </a:lnTo>
                    <a:lnTo>
                      <a:pt x="934938" y="582384"/>
                    </a:lnTo>
                    <a:lnTo>
                      <a:pt x="926522" y="582384"/>
                    </a:lnTo>
                    <a:lnTo>
                      <a:pt x="897066" y="582384"/>
                    </a:lnTo>
                    <a:lnTo>
                      <a:pt x="881373" y="582384"/>
                    </a:lnTo>
                    <a:lnTo>
                      <a:pt x="866455" y="582384"/>
                    </a:lnTo>
                    <a:lnTo>
                      <a:pt x="846483" y="582384"/>
                    </a:lnTo>
                    <a:lnTo>
                      <a:pt x="802579" y="582384"/>
                    </a:lnTo>
                    <a:lnTo>
                      <a:pt x="777999" y="582384"/>
                    </a:lnTo>
                    <a:lnTo>
                      <a:pt x="767688" y="582384"/>
                    </a:lnTo>
                    <a:lnTo>
                      <a:pt x="714123" y="582384"/>
                    </a:lnTo>
                    <a:lnTo>
                      <a:pt x="699204" y="582384"/>
                    </a:lnTo>
                    <a:lnTo>
                      <a:pt x="669599" y="582384"/>
                    </a:lnTo>
                    <a:lnTo>
                      <a:pt x="635328" y="582384"/>
                    </a:lnTo>
                    <a:lnTo>
                      <a:pt x="601115" y="582384"/>
                    </a:lnTo>
                    <a:lnTo>
                      <a:pt x="590804" y="582384"/>
                    </a:lnTo>
                    <a:lnTo>
                      <a:pt x="537239" y="582384"/>
                    </a:lnTo>
                    <a:lnTo>
                      <a:pt x="522320" y="582384"/>
                    </a:lnTo>
                    <a:lnTo>
                      <a:pt x="502348" y="582384"/>
                    </a:lnTo>
                    <a:lnTo>
                      <a:pt x="458444" y="582384"/>
                    </a:lnTo>
                    <a:lnTo>
                      <a:pt x="433864" y="582384"/>
                    </a:lnTo>
                    <a:lnTo>
                      <a:pt x="423554" y="582384"/>
                    </a:lnTo>
                    <a:lnTo>
                      <a:pt x="378405" y="582384"/>
                    </a:lnTo>
                    <a:lnTo>
                      <a:pt x="369989" y="582384"/>
                    </a:lnTo>
                    <a:lnTo>
                      <a:pt x="355070" y="582384"/>
                    </a:lnTo>
                    <a:lnTo>
                      <a:pt x="309921" y="582384"/>
                    </a:lnTo>
                    <a:lnTo>
                      <a:pt x="299611" y="582384"/>
                    </a:lnTo>
                    <a:lnTo>
                      <a:pt x="291194" y="582384"/>
                    </a:lnTo>
                    <a:lnTo>
                      <a:pt x="246045" y="582384"/>
                    </a:lnTo>
                    <a:lnTo>
                      <a:pt x="231126" y="582384"/>
                    </a:lnTo>
                    <a:lnTo>
                      <a:pt x="211155" y="582384"/>
                    </a:lnTo>
                    <a:lnTo>
                      <a:pt x="167250" y="582384"/>
                    </a:lnTo>
                    <a:lnTo>
                      <a:pt x="142671" y="582384"/>
                    </a:lnTo>
                    <a:lnTo>
                      <a:pt x="132360" y="582384"/>
                    </a:lnTo>
                    <a:lnTo>
                      <a:pt x="78795" y="582384"/>
                    </a:lnTo>
                    <a:lnTo>
                      <a:pt x="63876" y="582384"/>
                    </a:lnTo>
                    <a:lnTo>
                      <a:pt x="0" y="58238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68" name="组合 119"/>
              <p:cNvGrpSpPr/>
              <p:nvPr/>
            </p:nvGrpSpPr>
            <p:grpSpPr>
              <a:xfrm>
                <a:off x="806160" y="2046513"/>
                <a:ext cx="1417774" cy="723901"/>
                <a:chOff x="-391195" y="-1"/>
                <a:chExt cx="1697596" cy="866775"/>
              </a:xfrm>
            </p:grpSpPr>
            <p:sp>
              <p:nvSpPr>
                <p:cNvPr id="69" name="任意多边形 27"/>
                <p:cNvSpPr/>
                <p:nvPr/>
              </p:nvSpPr>
              <p:spPr>
                <a:xfrm>
                  <a:off x="238265"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70" name="任意多边形 28"/>
                <p:cNvSpPr/>
                <p:nvPr/>
              </p:nvSpPr>
              <p:spPr>
                <a:xfrm>
                  <a:off x="421807"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71" name="任意多边形 29"/>
                <p:cNvSpPr/>
                <p:nvPr/>
              </p:nvSpPr>
              <p:spPr>
                <a:xfrm>
                  <a:off x="605349"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72" name="任意多边形 30"/>
                <p:cNvSpPr/>
                <p:nvPr/>
              </p:nvSpPr>
              <p:spPr>
                <a:xfrm>
                  <a:off x="788891"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73" name="任意多边形 31"/>
                <p:cNvSpPr/>
                <p:nvPr/>
              </p:nvSpPr>
              <p:spPr>
                <a:xfrm>
                  <a:off x="972434"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74" name="任意多边形 32"/>
                <p:cNvSpPr/>
                <p:nvPr/>
              </p:nvSpPr>
              <p:spPr>
                <a:xfrm>
                  <a:off x="-391195" y="-1"/>
                  <a:ext cx="779885" cy="866775"/>
                </a:xfrm>
                <a:custGeom>
                  <a:avLst/>
                  <a:gdLst>
                    <a:gd name="connsiteX0" fmla="*/ 167467 w 602715"/>
                    <a:gd name="connsiteY0" fmla="*/ 0 h 669866"/>
                    <a:gd name="connsiteX1" fmla="*/ 240938 w 602715"/>
                    <a:gd name="connsiteY1" fmla="*/ 0 h 669866"/>
                    <a:gd name="connsiteX2" fmla="*/ 258098 w 602715"/>
                    <a:gd name="connsiteY2" fmla="*/ 0 h 669866"/>
                    <a:gd name="connsiteX3" fmla="*/ 319710 w 602715"/>
                    <a:gd name="connsiteY3" fmla="*/ 0 h 669866"/>
                    <a:gd name="connsiteX4" fmla="*/ 331569 w 602715"/>
                    <a:gd name="connsiteY4" fmla="*/ 0 h 669866"/>
                    <a:gd name="connsiteX5" fmla="*/ 359841 w 602715"/>
                    <a:gd name="connsiteY5" fmla="*/ 0 h 669866"/>
                    <a:gd name="connsiteX6" fmla="*/ 410341 w 602715"/>
                    <a:gd name="connsiteY6" fmla="*/ 0 h 669866"/>
                    <a:gd name="connsiteX7" fmla="*/ 433312 w 602715"/>
                    <a:gd name="connsiteY7" fmla="*/ 0 h 669866"/>
                    <a:gd name="connsiteX8" fmla="*/ 450472 w 602715"/>
                    <a:gd name="connsiteY8" fmla="*/ 0 h 669866"/>
                    <a:gd name="connsiteX9" fmla="*/ 512084 w 602715"/>
                    <a:gd name="connsiteY9" fmla="*/ 0 h 669866"/>
                    <a:gd name="connsiteX10" fmla="*/ 523943 w 602715"/>
                    <a:gd name="connsiteY10" fmla="*/ 0 h 669866"/>
                    <a:gd name="connsiteX11" fmla="*/ 602715 w 602715"/>
                    <a:gd name="connsiteY11" fmla="*/ 0 h 669866"/>
                    <a:gd name="connsiteX12" fmla="*/ 435248 w 602715"/>
                    <a:gd name="connsiteY12" fmla="*/ 669866 h 669866"/>
                    <a:gd name="connsiteX13" fmla="*/ 356476 w 602715"/>
                    <a:gd name="connsiteY13" fmla="*/ 669866 h 669866"/>
                    <a:gd name="connsiteX14" fmla="*/ 344617 w 602715"/>
                    <a:gd name="connsiteY14" fmla="*/ 669866 h 669866"/>
                    <a:gd name="connsiteX15" fmla="*/ 283005 w 602715"/>
                    <a:gd name="connsiteY15" fmla="*/ 669866 h 669866"/>
                    <a:gd name="connsiteX16" fmla="*/ 265845 w 602715"/>
                    <a:gd name="connsiteY16" fmla="*/ 669866 h 669866"/>
                    <a:gd name="connsiteX17" fmla="*/ 242874 w 602715"/>
                    <a:gd name="connsiteY17" fmla="*/ 669866 h 669866"/>
                    <a:gd name="connsiteX18" fmla="*/ 192374 w 602715"/>
                    <a:gd name="connsiteY18" fmla="*/ 669866 h 669866"/>
                    <a:gd name="connsiteX19" fmla="*/ 164102 w 602715"/>
                    <a:gd name="connsiteY19" fmla="*/ 669866 h 669866"/>
                    <a:gd name="connsiteX20" fmla="*/ 152243 w 602715"/>
                    <a:gd name="connsiteY20" fmla="*/ 669866 h 669866"/>
                    <a:gd name="connsiteX21" fmla="*/ 90631 w 602715"/>
                    <a:gd name="connsiteY21" fmla="*/ 669866 h 669866"/>
                    <a:gd name="connsiteX22" fmla="*/ 73471 w 602715"/>
                    <a:gd name="connsiteY22" fmla="*/ 669866 h 669866"/>
                    <a:gd name="connsiteX23" fmla="*/ 0 w 602715"/>
                    <a:gd name="connsiteY23" fmla="*/ 669866 h 669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2715" h="669866">
                      <a:moveTo>
                        <a:pt x="167467" y="0"/>
                      </a:moveTo>
                      <a:lnTo>
                        <a:pt x="240938" y="0"/>
                      </a:lnTo>
                      <a:lnTo>
                        <a:pt x="258098" y="0"/>
                      </a:lnTo>
                      <a:lnTo>
                        <a:pt x="319710" y="0"/>
                      </a:lnTo>
                      <a:lnTo>
                        <a:pt x="331569" y="0"/>
                      </a:lnTo>
                      <a:lnTo>
                        <a:pt x="359841" y="0"/>
                      </a:lnTo>
                      <a:lnTo>
                        <a:pt x="410341" y="0"/>
                      </a:lnTo>
                      <a:lnTo>
                        <a:pt x="433312" y="0"/>
                      </a:lnTo>
                      <a:lnTo>
                        <a:pt x="450472" y="0"/>
                      </a:lnTo>
                      <a:lnTo>
                        <a:pt x="512084" y="0"/>
                      </a:lnTo>
                      <a:lnTo>
                        <a:pt x="523943" y="0"/>
                      </a:lnTo>
                      <a:lnTo>
                        <a:pt x="602715" y="0"/>
                      </a:lnTo>
                      <a:lnTo>
                        <a:pt x="435248" y="669866"/>
                      </a:lnTo>
                      <a:lnTo>
                        <a:pt x="356476" y="669866"/>
                      </a:lnTo>
                      <a:lnTo>
                        <a:pt x="344617" y="669866"/>
                      </a:lnTo>
                      <a:lnTo>
                        <a:pt x="283005" y="669866"/>
                      </a:lnTo>
                      <a:lnTo>
                        <a:pt x="265845" y="669866"/>
                      </a:lnTo>
                      <a:lnTo>
                        <a:pt x="242874" y="669866"/>
                      </a:lnTo>
                      <a:lnTo>
                        <a:pt x="192374" y="669866"/>
                      </a:lnTo>
                      <a:lnTo>
                        <a:pt x="164102" y="669866"/>
                      </a:lnTo>
                      <a:lnTo>
                        <a:pt x="152243" y="669866"/>
                      </a:lnTo>
                      <a:lnTo>
                        <a:pt x="90631" y="669866"/>
                      </a:lnTo>
                      <a:lnTo>
                        <a:pt x="73471" y="669866"/>
                      </a:lnTo>
                      <a:lnTo>
                        <a:pt x="0" y="66986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grpSp>
        <p:sp>
          <p:nvSpPr>
            <p:cNvPr id="65" name="文本框 64"/>
            <p:cNvSpPr txBox="1"/>
            <p:nvPr/>
          </p:nvSpPr>
          <p:spPr>
            <a:xfrm>
              <a:off x="2708447" y="2616170"/>
              <a:ext cx="4784609" cy="584623"/>
            </a:xfrm>
            <a:prstGeom prst="rect">
              <a:avLst/>
            </a:prstGeom>
            <a:noFill/>
          </p:spPr>
          <p:txBody>
            <a:bodyPr wrap="square" rtlCol="0">
              <a:spAutoFit/>
              <a:scene3d>
                <a:camera prst="orthographicFront"/>
                <a:lightRig rig="threePt" dir="t"/>
              </a:scene3d>
              <a:sp3d contourW="12700"/>
            </a:bodyPr>
            <a:lstStyle/>
            <a:p>
              <a:pPr defTabSz="914400" fontAlgn="auto">
                <a:defRPr/>
              </a:pPr>
              <a:r>
                <a:rPr lang="zh-CN" altLang="zh-CN" sz="3200" b="1" dirty="0">
                  <a:solidFill>
                    <a:schemeClr val="bg1"/>
                  </a:solidFill>
                  <a:latin typeface="微软雅黑" panose="020B0503020204020204" pitchFamily="34" charset="-122"/>
                  <a:cs typeface="经典综艺体简" pitchFamily="49" charset="-122"/>
                </a:rPr>
                <a:t>研究意义</a:t>
              </a:r>
              <a:endParaRPr lang="zh-CN" altLang="en-US" sz="3200" b="1" dirty="0">
                <a:solidFill>
                  <a:schemeClr val="bg1"/>
                </a:solidFill>
                <a:latin typeface="微软雅黑" panose="020B0503020204020204" pitchFamily="34" charset="-122"/>
                <a:cs typeface="经典综艺体简" pitchFamily="49" charset="-122"/>
                <a:sym typeface="+mn-ea"/>
              </a:endParaRPr>
            </a:p>
          </p:txBody>
        </p:sp>
        <p:sp>
          <p:nvSpPr>
            <p:cNvPr id="66" name="文本框 65"/>
            <p:cNvSpPr txBox="1"/>
            <p:nvPr/>
          </p:nvSpPr>
          <p:spPr>
            <a:xfrm>
              <a:off x="1308583" y="2586176"/>
              <a:ext cx="442750" cy="644993"/>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en-US" altLang="zh-CN" sz="3600" b="1" i="1" kern="1200" cap="none" spc="0" normalizeH="0" baseline="0" noProof="0" dirty="0" smtClean="0">
                  <a:solidFill>
                    <a:schemeClr val="accent2"/>
                  </a:solidFill>
                  <a:latin typeface="Century Gothic" panose="020B0502020202020204" pitchFamily="34" charset="0"/>
                  <a:ea typeface="+mj-ea"/>
                  <a:cs typeface="经典综艺体简" pitchFamily="49" charset="-122"/>
                </a:rPr>
                <a:t>4</a:t>
              </a:r>
              <a:endParaRPr kumimoji="0" lang="zh-CN" altLang="en-US" sz="3600" b="1" i="1" kern="1200" cap="none" spc="0" normalizeH="0" baseline="0" noProof="0" dirty="0">
                <a:solidFill>
                  <a:schemeClr val="accent2"/>
                </a:solidFill>
                <a:latin typeface="Century Gothic" panose="020B0502020202020204" pitchFamily="34" charset="0"/>
                <a:ea typeface="+mj-ea"/>
                <a:cs typeface="经典综艺体简" pitchFamily="49" charset="-122"/>
              </a:endParaRPr>
            </a:p>
          </p:txBody>
        </p:sp>
      </p:gr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p:cTn id="7" dur="500"/>
                                        <p:tgtEl>
                                          <p:spTgt spid="115"/>
                                        </p:tgtEl>
                                        <p:attrNameLst>
                                          <p:attrName>ppt_x</p:attrName>
                                        </p:attrNameLst>
                                      </p:cBhvr>
                                      <p:tavLst>
                                        <p:tav tm="0">
                                          <p:val>
                                            <p:strVal val="#ppt_x-#ppt_w*1.125000"/>
                                          </p:val>
                                        </p:tav>
                                        <p:tav tm="100000">
                                          <p:val>
                                            <p:strVal val="#ppt_x"/>
                                          </p:val>
                                        </p:tav>
                                      </p:tavLst>
                                    </p:anim>
                                    <p:animEffect transition="in" filter="wipe(right)">
                                      <p:cBhvr>
                                        <p:cTn id="8" dur="500"/>
                                        <p:tgtEl>
                                          <p:spTgt spid="115"/>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p:cTn id="12" dur="500"/>
                                        <p:tgtEl>
                                          <p:spTgt spid="35"/>
                                        </p:tgtEl>
                                        <p:attrNameLst>
                                          <p:attrName>ppt_x</p:attrName>
                                        </p:attrNameLst>
                                      </p:cBhvr>
                                      <p:tavLst>
                                        <p:tav tm="0">
                                          <p:val>
                                            <p:strVal val="#ppt_x-#ppt_w*1.125000"/>
                                          </p:val>
                                        </p:tav>
                                        <p:tav tm="100000">
                                          <p:val>
                                            <p:strVal val="#ppt_x"/>
                                          </p:val>
                                        </p:tav>
                                      </p:tavLst>
                                    </p:anim>
                                    <p:animEffect transition="in" filter="wipe(right)">
                                      <p:cBhvr>
                                        <p:cTn id="13" dur="500"/>
                                        <p:tgtEl>
                                          <p:spTgt spid="35"/>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p:cTn id="17" dur="500"/>
                                        <p:tgtEl>
                                          <p:spTgt spid="51"/>
                                        </p:tgtEl>
                                        <p:attrNameLst>
                                          <p:attrName>ppt_x</p:attrName>
                                        </p:attrNameLst>
                                      </p:cBhvr>
                                      <p:tavLst>
                                        <p:tav tm="0">
                                          <p:val>
                                            <p:strVal val="#ppt_x-#ppt_w*1.125000"/>
                                          </p:val>
                                        </p:tav>
                                        <p:tav tm="100000">
                                          <p:val>
                                            <p:strVal val="#ppt_x"/>
                                          </p:val>
                                        </p:tav>
                                      </p:tavLst>
                                    </p:anim>
                                    <p:animEffect transition="in" filter="wipe(right)">
                                      <p:cBhvr>
                                        <p:cTn id="18" dur="500"/>
                                        <p:tgtEl>
                                          <p:spTgt spid="51"/>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63"/>
                                        </p:tgtEl>
                                        <p:attrNameLst>
                                          <p:attrName>style.visibility</p:attrName>
                                        </p:attrNameLst>
                                      </p:cBhvr>
                                      <p:to>
                                        <p:strVal val="visible"/>
                                      </p:to>
                                    </p:set>
                                    <p:anim calcmode="lin" valueType="num">
                                      <p:cBhvr>
                                        <p:cTn id="22" dur="500"/>
                                        <p:tgtEl>
                                          <p:spTgt spid="63"/>
                                        </p:tgtEl>
                                        <p:attrNameLst>
                                          <p:attrName>ppt_x</p:attrName>
                                        </p:attrNameLst>
                                      </p:cBhvr>
                                      <p:tavLst>
                                        <p:tav tm="0">
                                          <p:val>
                                            <p:strVal val="#ppt_x-#ppt_w*1.125000"/>
                                          </p:val>
                                        </p:tav>
                                        <p:tav tm="100000">
                                          <p:val>
                                            <p:strVal val="#ppt_x"/>
                                          </p:val>
                                        </p:tav>
                                      </p:tavLst>
                                    </p:anim>
                                    <p:animEffect transition="in" filter="wipe(right)">
                                      <p:cBhvr>
                                        <p:cTn id="23"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矩形 107"/>
          <p:cNvSpPr/>
          <p:nvPr/>
        </p:nvSpPr>
        <p:spPr>
          <a:xfrm>
            <a:off x="2747222" y="1676223"/>
            <a:ext cx="7530634" cy="835613"/>
          </a:xfrm>
          <a:prstGeom prst="rect">
            <a:avLst/>
          </a:prstGeom>
          <a:ln>
            <a:noFill/>
          </a:ln>
        </p:spPr>
        <p:txBody>
          <a:bodyPr wrap="square">
            <a:spAutoFit/>
            <a:scene3d>
              <a:camera prst="orthographicFront"/>
              <a:lightRig rig="threePt" dir="t"/>
            </a:scene3d>
            <a:sp3d contourW="12700"/>
          </a:bodyPr>
          <a:lstStyle/>
          <a:p>
            <a:pPr algn="ctr" fontAlgn="auto">
              <a:lnSpc>
                <a:spcPct val="120000"/>
              </a:lnSpc>
            </a:pPr>
            <a:r>
              <a:rPr lang="zh-CN" altLang="zh-CN" sz="4400" b="1" dirty="0">
                <a:solidFill>
                  <a:schemeClr val="accent1"/>
                </a:solidFill>
                <a:ea typeface="+mn-ea"/>
                <a:cs typeface="Times New Roman" panose="02020603050405020304" pitchFamily="18" charset="0"/>
              </a:rPr>
              <a:t>自动升降装置控制系统的</a:t>
            </a:r>
            <a:r>
              <a:rPr lang="zh-CN" altLang="zh-CN" sz="4400" b="1" dirty="0" smtClean="0">
                <a:solidFill>
                  <a:schemeClr val="accent1"/>
                </a:solidFill>
                <a:ea typeface="+mn-ea"/>
                <a:cs typeface="Times New Roman" panose="02020603050405020304" pitchFamily="18" charset="0"/>
              </a:rPr>
              <a:t>制作</a:t>
            </a:r>
            <a:endParaRPr lang="zh-CN" altLang="en-US" sz="4400" b="1" dirty="0">
              <a:solidFill>
                <a:schemeClr val="accent1"/>
              </a:solidFill>
              <a:ea typeface="+mn-ea"/>
              <a:cs typeface="Times New Roman" panose="02020603050405020304" pitchFamily="18" charset="0"/>
              <a:sym typeface="+mn-ea"/>
            </a:endParaRPr>
          </a:p>
        </p:txBody>
      </p:sp>
      <p:grpSp>
        <p:nvGrpSpPr>
          <p:cNvPr id="115" name="组合 114"/>
          <p:cNvGrpSpPr/>
          <p:nvPr/>
        </p:nvGrpSpPr>
        <p:grpSpPr>
          <a:xfrm>
            <a:off x="642303" y="3476632"/>
            <a:ext cx="5628006" cy="868362"/>
            <a:chOff x="1112363" y="2469469"/>
            <a:chExt cx="6649276" cy="868137"/>
          </a:xfrm>
        </p:grpSpPr>
        <p:grpSp>
          <p:nvGrpSpPr>
            <p:cNvPr id="7171" name="组合 115"/>
            <p:cNvGrpSpPr/>
            <p:nvPr/>
          </p:nvGrpSpPr>
          <p:grpSpPr>
            <a:xfrm>
              <a:off x="1112363" y="2469469"/>
              <a:ext cx="6649276" cy="868137"/>
              <a:chOff x="806160" y="2046513"/>
              <a:chExt cx="5544537" cy="723901"/>
            </a:xfrm>
          </p:grpSpPr>
          <p:sp>
            <p:nvSpPr>
              <p:cNvPr id="119" name="任意多边形 34"/>
              <p:cNvSpPr/>
              <p:nvPr/>
            </p:nvSpPr>
            <p:spPr>
              <a:xfrm>
                <a:off x="844321" y="2117447"/>
                <a:ext cx="5506376" cy="582297"/>
              </a:xfrm>
              <a:custGeom>
                <a:avLst/>
                <a:gdLst>
                  <a:gd name="connsiteX0" fmla="*/ 145596 w 3888921"/>
                  <a:gd name="connsiteY0" fmla="*/ 0 h 582384"/>
                  <a:gd name="connsiteX1" fmla="*/ 209472 w 3888921"/>
                  <a:gd name="connsiteY1" fmla="*/ 0 h 582384"/>
                  <a:gd name="connsiteX2" fmla="*/ 224391 w 3888921"/>
                  <a:gd name="connsiteY2" fmla="*/ 0 h 582384"/>
                  <a:gd name="connsiteX3" fmla="*/ 277956 w 3888921"/>
                  <a:gd name="connsiteY3" fmla="*/ 0 h 582384"/>
                  <a:gd name="connsiteX4" fmla="*/ 288267 w 3888921"/>
                  <a:gd name="connsiteY4" fmla="*/ 0 h 582384"/>
                  <a:gd name="connsiteX5" fmla="*/ 312846 w 3888921"/>
                  <a:gd name="connsiteY5" fmla="*/ 0 h 582384"/>
                  <a:gd name="connsiteX6" fmla="*/ 356751 w 3888921"/>
                  <a:gd name="connsiteY6" fmla="*/ 0 h 582384"/>
                  <a:gd name="connsiteX7" fmla="*/ 376723 w 3888921"/>
                  <a:gd name="connsiteY7" fmla="*/ 0 h 582384"/>
                  <a:gd name="connsiteX8" fmla="*/ 391641 w 3888921"/>
                  <a:gd name="connsiteY8" fmla="*/ 0 h 582384"/>
                  <a:gd name="connsiteX9" fmla="*/ 436790 w 3888921"/>
                  <a:gd name="connsiteY9" fmla="*/ 0 h 582384"/>
                  <a:gd name="connsiteX10" fmla="*/ 445206 w 3888921"/>
                  <a:gd name="connsiteY10" fmla="*/ 0 h 582384"/>
                  <a:gd name="connsiteX11" fmla="*/ 455517 w 3888921"/>
                  <a:gd name="connsiteY11" fmla="*/ 0 h 582384"/>
                  <a:gd name="connsiteX12" fmla="*/ 500666 w 3888921"/>
                  <a:gd name="connsiteY12" fmla="*/ 0 h 582384"/>
                  <a:gd name="connsiteX13" fmla="*/ 515584 w 3888921"/>
                  <a:gd name="connsiteY13" fmla="*/ 0 h 582384"/>
                  <a:gd name="connsiteX14" fmla="*/ 524001 w 3888921"/>
                  <a:gd name="connsiteY14" fmla="*/ 0 h 582384"/>
                  <a:gd name="connsiteX15" fmla="*/ 569150 w 3888921"/>
                  <a:gd name="connsiteY15" fmla="*/ 0 h 582384"/>
                  <a:gd name="connsiteX16" fmla="*/ 579460 w 3888921"/>
                  <a:gd name="connsiteY16" fmla="*/ 0 h 582384"/>
                  <a:gd name="connsiteX17" fmla="*/ 604040 w 3888921"/>
                  <a:gd name="connsiteY17" fmla="*/ 0 h 582384"/>
                  <a:gd name="connsiteX18" fmla="*/ 647944 w 3888921"/>
                  <a:gd name="connsiteY18" fmla="*/ 0 h 582384"/>
                  <a:gd name="connsiteX19" fmla="*/ 667916 w 3888921"/>
                  <a:gd name="connsiteY19" fmla="*/ 0 h 582384"/>
                  <a:gd name="connsiteX20" fmla="*/ 682835 w 3888921"/>
                  <a:gd name="connsiteY20" fmla="*/ 0 h 582384"/>
                  <a:gd name="connsiteX21" fmla="*/ 736400 w 3888921"/>
                  <a:gd name="connsiteY21" fmla="*/ 0 h 582384"/>
                  <a:gd name="connsiteX22" fmla="*/ 746711 w 3888921"/>
                  <a:gd name="connsiteY22" fmla="*/ 0 h 582384"/>
                  <a:gd name="connsiteX23" fmla="*/ 780924 w 3888921"/>
                  <a:gd name="connsiteY23" fmla="*/ 0 h 582384"/>
                  <a:gd name="connsiteX24" fmla="*/ 815195 w 3888921"/>
                  <a:gd name="connsiteY24" fmla="*/ 0 h 582384"/>
                  <a:gd name="connsiteX25" fmla="*/ 844800 w 3888921"/>
                  <a:gd name="connsiteY25" fmla="*/ 0 h 582384"/>
                  <a:gd name="connsiteX26" fmla="*/ 859719 w 3888921"/>
                  <a:gd name="connsiteY26" fmla="*/ 0 h 582384"/>
                  <a:gd name="connsiteX27" fmla="*/ 913284 w 3888921"/>
                  <a:gd name="connsiteY27" fmla="*/ 0 h 582384"/>
                  <a:gd name="connsiteX28" fmla="*/ 923595 w 3888921"/>
                  <a:gd name="connsiteY28" fmla="*/ 0 h 582384"/>
                  <a:gd name="connsiteX29" fmla="*/ 948174 w 3888921"/>
                  <a:gd name="connsiteY29" fmla="*/ 0 h 582384"/>
                  <a:gd name="connsiteX30" fmla="*/ 992079 w 3888921"/>
                  <a:gd name="connsiteY30" fmla="*/ 0 h 582384"/>
                  <a:gd name="connsiteX31" fmla="*/ 1012050 w 3888921"/>
                  <a:gd name="connsiteY31" fmla="*/ 0 h 582384"/>
                  <a:gd name="connsiteX32" fmla="*/ 1026969 w 3888921"/>
                  <a:gd name="connsiteY32" fmla="*/ 0 h 582384"/>
                  <a:gd name="connsiteX33" fmla="*/ 1042662 w 3888921"/>
                  <a:gd name="connsiteY33" fmla="*/ 0 h 582384"/>
                  <a:gd name="connsiteX34" fmla="*/ 1072118 w 3888921"/>
                  <a:gd name="connsiteY34" fmla="*/ 0 h 582384"/>
                  <a:gd name="connsiteX35" fmla="*/ 1080534 w 3888921"/>
                  <a:gd name="connsiteY35" fmla="*/ 0 h 582384"/>
                  <a:gd name="connsiteX36" fmla="*/ 1090845 w 3888921"/>
                  <a:gd name="connsiteY36" fmla="*/ 0 h 582384"/>
                  <a:gd name="connsiteX37" fmla="*/ 1106538 w 3888921"/>
                  <a:gd name="connsiteY37" fmla="*/ 0 h 582384"/>
                  <a:gd name="connsiteX38" fmla="*/ 1121457 w 3888921"/>
                  <a:gd name="connsiteY38" fmla="*/ 0 h 582384"/>
                  <a:gd name="connsiteX39" fmla="*/ 1135994 w 3888921"/>
                  <a:gd name="connsiteY39" fmla="*/ 0 h 582384"/>
                  <a:gd name="connsiteX40" fmla="*/ 1150912 w 3888921"/>
                  <a:gd name="connsiteY40" fmla="*/ 0 h 582384"/>
                  <a:gd name="connsiteX41" fmla="*/ 1159329 w 3888921"/>
                  <a:gd name="connsiteY41" fmla="*/ 0 h 582384"/>
                  <a:gd name="connsiteX42" fmla="*/ 1175022 w 3888921"/>
                  <a:gd name="connsiteY42" fmla="*/ 0 h 582384"/>
                  <a:gd name="connsiteX43" fmla="*/ 1185333 w 3888921"/>
                  <a:gd name="connsiteY43" fmla="*/ 0 h 582384"/>
                  <a:gd name="connsiteX44" fmla="*/ 1204478 w 3888921"/>
                  <a:gd name="connsiteY44" fmla="*/ 0 h 582384"/>
                  <a:gd name="connsiteX45" fmla="*/ 1209912 w 3888921"/>
                  <a:gd name="connsiteY45" fmla="*/ 0 h 582384"/>
                  <a:gd name="connsiteX46" fmla="*/ 1214789 w 3888921"/>
                  <a:gd name="connsiteY46" fmla="*/ 0 h 582384"/>
                  <a:gd name="connsiteX47" fmla="*/ 1239368 w 3888921"/>
                  <a:gd name="connsiteY47" fmla="*/ 0 h 582384"/>
                  <a:gd name="connsiteX48" fmla="*/ 1253817 w 3888921"/>
                  <a:gd name="connsiteY48" fmla="*/ 0 h 582384"/>
                  <a:gd name="connsiteX49" fmla="*/ 1273788 w 3888921"/>
                  <a:gd name="connsiteY49" fmla="*/ 0 h 582384"/>
                  <a:gd name="connsiteX50" fmla="*/ 1283272 w 3888921"/>
                  <a:gd name="connsiteY50" fmla="*/ 0 h 582384"/>
                  <a:gd name="connsiteX51" fmla="*/ 1288707 w 3888921"/>
                  <a:gd name="connsiteY51" fmla="*/ 0 h 582384"/>
                  <a:gd name="connsiteX52" fmla="*/ 1303244 w 3888921"/>
                  <a:gd name="connsiteY52" fmla="*/ 0 h 582384"/>
                  <a:gd name="connsiteX53" fmla="*/ 1318163 w 3888921"/>
                  <a:gd name="connsiteY53" fmla="*/ 0 h 582384"/>
                  <a:gd name="connsiteX54" fmla="*/ 1333856 w 3888921"/>
                  <a:gd name="connsiteY54" fmla="*/ 0 h 582384"/>
                  <a:gd name="connsiteX55" fmla="*/ 1342272 w 3888921"/>
                  <a:gd name="connsiteY55" fmla="*/ 0 h 582384"/>
                  <a:gd name="connsiteX56" fmla="*/ 1352583 w 3888921"/>
                  <a:gd name="connsiteY56" fmla="*/ 0 h 582384"/>
                  <a:gd name="connsiteX57" fmla="*/ 1371728 w 3888921"/>
                  <a:gd name="connsiteY57" fmla="*/ 0 h 582384"/>
                  <a:gd name="connsiteX58" fmla="*/ 1382039 w 3888921"/>
                  <a:gd name="connsiteY58" fmla="*/ 0 h 582384"/>
                  <a:gd name="connsiteX59" fmla="*/ 1397732 w 3888921"/>
                  <a:gd name="connsiteY59" fmla="*/ 0 h 582384"/>
                  <a:gd name="connsiteX60" fmla="*/ 1412650 w 3888921"/>
                  <a:gd name="connsiteY60" fmla="*/ 0 h 582384"/>
                  <a:gd name="connsiteX61" fmla="*/ 1421067 w 3888921"/>
                  <a:gd name="connsiteY61" fmla="*/ 0 h 582384"/>
                  <a:gd name="connsiteX62" fmla="*/ 1450523 w 3888921"/>
                  <a:gd name="connsiteY62" fmla="*/ 0 h 582384"/>
                  <a:gd name="connsiteX63" fmla="*/ 1466215 w 3888921"/>
                  <a:gd name="connsiteY63" fmla="*/ 0 h 582384"/>
                  <a:gd name="connsiteX64" fmla="*/ 1476526 w 3888921"/>
                  <a:gd name="connsiteY64" fmla="*/ 0 h 582384"/>
                  <a:gd name="connsiteX65" fmla="*/ 1501106 w 3888921"/>
                  <a:gd name="connsiteY65" fmla="*/ 0 h 582384"/>
                  <a:gd name="connsiteX66" fmla="*/ 1545010 w 3888921"/>
                  <a:gd name="connsiteY66" fmla="*/ 0 h 582384"/>
                  <a:gd name="connsiteX67" fmla="*/ 1564982 w 3888921"/>
                  <a:gd name="connsiteY67" fmla="*/ 0 h 582384"/>
                  <a:gd name="connsiteX68" fmla="*/ 1579901 w 3888921"/>
                  <a:gd name="connsiteY68" fmla="*/ 0 h 582384"/>
                  <a:gd name="connsiteX69" fmla="*/ 1633466 w 3888921"/>
                  <a:gd name="connsiteY69" fmla="*/ 0 h 582384"/>
                  <a:gd name="connsiteX70" fmla="*/ 1643777 w 3888921"/>
                  <a:gd name="connsiteY70" fmla="*/ 0 h 582384"/>
                  <a:gd name="connsiteX71" fmla="*/ 1677990 w 3888921"/>
                  <a:gd name="connsiteY71" fmla="*/ 0 h 582384"/>
                  <a:gd name="connsiteX72" fmla="*/ 1712261 w 3888921"/>
                  <a:gd name="connsiteY72" fmla="*/ 0 h 582384"/>
                  <a:gd name="connsiteX73" fmla="*/ 1741866 w 3888921"/>
                  <a:gd name="connsiteY73" fmla="*/ 0 h 582384"/>
                  <a:gd name="connsiteX74" fmla="*/ 1756785 w 3888921"/>
                  <a:gd name="connsiteY74" fmla="*/ 0 h 582384"/>
                  <a:gd name="connsiteX75" fmla="*/ 1810350 w 3888921"/>
                  <a:gd name="connsiteY75" fmla="*/ 0 h 582384"/>
                  <a:gd name="connsiteX76" fmla="*/ 1820661 w 3888921"/>
                  <a:gd name="connsiteY76" fmla="*/ 0 h 582384"/>
                  <a:gd name="connsiteX77" fmla="*/ 1845240 w 3888921"/>
                  <a:gd name="connsiteY77" fmla="*/ 0 h 582384"/>
                  <a:gd name="connsiteX78" fmla="*/ 1889145 w 3888921"/>
                  <a:gd name="connsiteY78" fmla="*/ 0 h 582384"/>
                  <a:gd name="connsiteX79" fmla="*/ 1909116 w 3888921"/>
                  <a:gd name="connsiteY79" fmla="*/ 0 h 582384"/>
                  <a:gd name="connsiteX80" fmla="*/ 1924035 w 3888921"/>
                  <a:gd name="connsiteY80" fmla="*/ 0 h 582384"/>
                  <a:gd name="connsiteX81" fmla="*/ 1969183 w 3888921"/>
                  <a:gd name="connsiteY81" fmla="*/ 0 h 582384"/>
                  <a:gd name="connsiteX82" fmla="*/ 1977600 w 3888921"/>
                  <a:gd name="connsiteY82" fmla="*/ 0 h 582384"/>
                  <a:gd name="connsiteX83" fmla="*/ 1987911 w 3888921"/>
                  <a:gd name="connsiteY83" fmla="*/ 0 h 582384"/>
                  <a:gd name="connsiteX84" fmla="*/ 2033059 w 3888921"/>
                  <a:gd name="connsiteY84" fmla="*/ 0 h 582384"/>
                  <a:gd name="connsiteX85" fmla="*/ 2047978 w 3888921"/>
                  <a:gd name="connsiteY85" fmla="*/ 0 h 582384"/>
                  <a:gd name="connsiteX86" fmla="*/ 2056395 w 3888921"/>
                  <a:gd name="connsiteY86" fmla="*/ 0 h 582384"/>
                  <a:gd name="connsiteX87" fmla="*/ 2078052 w 3888921"/>
                  <a:gd name="connsiteY87" fmla="*/ 0 h 582384"/>
                  <a:gd name="connsiteX88" fmla="*/ 2101544 w 3888921"/>
                  <a:gd name="connsiteY88" fmla="*/ 0 h 582384"/>
                  <a:gd name="connsiteX89" fmla="*/ 2111854 w 3888921"/>
                  <a:gd name="connsiteY89" fmla="*/ 0 h 582384"/>
                  <a:gd name="connsiteX90" fmla="*/ 2136434 w 3888921"/>
                  <a:gd name="connsiteY90" fmla="*/ 0 h 582384"/>
                  <a:gd name="connsiteX91" fmla="*/ 2141928 w 3888921"/>
                  <a:gd name="connsiteY91" fmla="*/ 0 h 582384"/>
                  <a:gd name="connsiteX92" fmla="*/ 2156847 w 3888921"/>
                  <a:gd name="connsiteY92" fmla="*/ 0 h 582384"/>
                  <a:gd name="connsiteX93" fmla="*/ 2180338 w 3888921"/>
                  <a:gd name="connsiteY93" fmla="*/ 0 h 582384"/>
                  <a:gd name="connsiteX94" fmla="*/ 2200310 w 3888921"/>
                  <a:gd name="connsiteY94" fmla="*/ 0 h 582384"/>
                  <a:gd name="connsiteX95" fmla="*/ 2210412 w 3888921"/>
                  <a:gd name="connsiteY95" fmla="*/ 0 h 582384"/>
                  <a:gd name="connsiteX96" fmla="*/ 2215228 w 3888921"/>
                  <a:gd name="connsiteY96" fmla="*/ 0 h 582384"/>
                  <a:gd name="connsiteX97" fmla="*/ 2220723 w 3888921"/>
                  <a:gd name="connsiteY97" fmla="*/ 0 h 582384"/>
                  <a:gd name="connsiteX98" fmla="*/ 2245302 w 3888921"/>
                  <a:gd name="connsiteY98" fmla="*/ 0 h 582384"/>
                  <a:gd name="connsiteX99" fmla="*/ 2268794 w 3888921"/>
                  <a:gd name="connsiteY99" fmla="*/ 0 h 582384"/>
                  <a:gd name="connsiteX100" fmla="*/ 2279104 w 3888921"/>
                  <a:gd name="connsiteY100" fmla="*/ 0 h 582384"/>
                  <a:gd name="connsiteX101" fmla="*/ 2289207 w 3888921"/>
                  <a:gd name="connsiteY101" fmla="*/ 0 h 582384"/>
                  <a:gd name="connsiteX102" fmla="*/ 2309179 w 3888921"/>
                  <a:gd name="connsiteY102" fmla="*/ 0 h 582384"/>
                  <a:gd name="connsiteX103" fmla="*/ 2324097 w 3888921"/>
                  <a:gd name="connsiteY103" fmla="*/ 0 h 582384"/>
                  <a:gd name="connsiteX104" fmla="*/ 2347589 w 3888921"/>
                  <a:gd name="connsiteY104" fmla="*/ 0 h 582384"/>
                  <a:gd name="connsiteX105" fmla="*/ 2369246 w 3888921"/>
                  <a:gd name="connsiteY105" fmla="*/ 0 h 582384"/>
                  <a:gd name="connsiteX106" fmla="*/ 2377662 w 3888921"/>
                  <a:gd name="connsiteY106" fmla="*/ 0 h 582384"/>
                  <a:gd name="connsiteX107" fmla="*/ 2387973 w 3888921"/>
                  <a:gd name="connsiteY107" fmla="*/ 0 h 582384"/>
                  <a:gd name="connsiteX108" fmla="*/ 2433122 w 3888921"/>
                  <a:gd name="connsiteY108" fmla="*/ 0 h 582384"/>
                  <a:gd name="connsiteX109" fmla="*/ 2448040 w 3888921"/>
                  <a:gd name="connsiteY109" fmla="*/ 0 h 582384"/>
                  <a:gd name="connsiteX110" fmla="*/ 2456457 w 3888921"/>
                  <a:gd name="connsiteY110" fmla="*/ 0 h 582384"/>
                  <a:gd name="connsiteX111" fmla="*/ 2501605 w 3888921"/>
                  <a:gd name="connsiteY111" fmla="*/ 0 h 582384"/>
                  <a:gd name="connsiteX112" fmla="*/ 2511917 w 3888921"/>
                  <a:gd name="connsiteY112" fmla="*/ 0 h 582384"/>
                  <a:gd name="connsiteX113" fmla="*/ 2536496 w 3888921"/>
                  <a:gd name="connsiteY113" fmla="*/ 0 h 582384"/>
                  <a:gd name="connsiteX114" fmla="*/ 2580400 w 3888921"/>
                  <a:gd name="connsiteY114" fmla="*/ 0 h 582384"/>
                  <a:gd name="connsiteX115" fmla="*/ 2600372 w 3888921"/>
                  <a:gd name="connsiteY115" fmla="*/ 0 h 582384"/>
                  <a:gd name="connsiteX116" fmla="*/ 2615291 w 3888921"/>
                  <a:gd name="connsiteY116" fmla="*/ 0 h 582384"/>
                  <a:gd name="connsiteX117" fmla="*/ 2668856 w 3888921"/>
                  <a:gd name="connsiteY117" fmla="*/ 0 h 582384"/>
                  <a:gd name="connsiteX118" fmla="*/ 2679167 w 3888921"/>
                  <a:gd name="connsiteY118" fmla="*/ 0 h 582384"/>
                  <a:gd name="connsiteX119" fmla="*/ 2713380 w 3888921"/>
                  <a:gd name="connsiteY119" fmla="*/ 0 h 582384"/>
                  <a:gd name="connsiteX120" fmla="*/ 2747650 w 3888921"/>
                  <a:gd name="connsiteY120" fmla="*/ 0 h 582384"/>
                  <a:gd name="connsiteX121" fmla="*/ 2777256 w 3888921"/>
                  <a:gd name="connsiteY121" fmla="*/ 0 h 582384"/>
                  <a:gd name="connsiteX122" fmla="*/ 2792175 w 3888921"/>
                  <a:gd name="connsiteY122" fmla="*/ 0 h 582384"/>
                  <a:gd name="connsiteX123" fmla="*/ 2845740 w 3888921"/>
                  <a:gd name="connsiteY123" fmla="*/ 0 h 582384"/>
                  <a:gd name="connsiteX124" fmla="*/ 2856051 w 3888921"/>
                  <a:gd name="connsiteY124" fmla="*/ 0 h 582384"/>
                  <a:gd name="connsiteX125" fmla="*/ 2858976 w 3888921"/>
                  <a:gd name="connsiteY125" fmla="*/ 0 h 582384"/>
                  <a:gd name="connsiteX126" fmla="*/ 2880630 w 3888921"/>
                  <a:gd name="connsiteY126" fmla="*/ 0 h 582384"/>
                  <a:gd name="connsiteX127" fmla="*/ 2922852 w 3888921"/>
                  <a:gd name="connsiteY127" fmla="*/ 0 h 582384"/>
                  <a:gd name="connsiteX128" fmla="*/ 2924535 w 3888921"/>
                  <a:gd name="connsiteY128" fmla="*/ 0 h 582384"/>
                  <a:gd name="connsiteX129" fmla="*/ 2937771 w 3888921"/>
                  <a:gd name="connsiteY129" fmla="*/ 0 h 582384"/>
                  <a:gd name="connsiteX130" fmla="*/ 2944506 w 3888921"/>
                  <a:gd name="connsiteY130" fmla="*/ 0 h 582384"/>
                  <a:gd name="connsiteX131" fmla="*/ 2959425 w 3888921"/>
                  <a:gd name="connsiteY131" fmla="*/ 0 h 582384"/>
                  <a:gd name="connsiteX132" fmla="*/ 2975118 w 3888921"/>
                  <a:gd name="connsiteY132" fmla="*/ 0 h 582384"/>
                  <a:gd name="connsiteX133" fmla="*/ 2991336 w 3888921"/>
                  <a:gd name="connsiteY133" fmla="*/ 0 h 582384"/>
                  <a:gd name="connsiteX134" fmla="*/ 3001647 w 3888921"/>
                  <a:gd name="connsiteY134" fmla="*/ 0 h 582384"/>
                  <a:gd name="connsiteX135" fmla="*/ 3004574 w 3888921"/>
                  <a:gd name="connsiteY135" fmla="*/ 0 h 582384"/>
                  <a:gd name="connsiteX136" fmla="*/ 3012990 w 3888921"/>
                  <a:gd name="connsiteY136" fmla="*/ 0 h 582384"/>
                  <a:gd name="connsiteX137" fmla="*/ 3023301 w 3888921"/>
                  <a:gd name="connsiteY137" fmla="*/ 0 h 582384"/>
                  <a:gd name="connsiteX138" fmla="*/ 3026226 w 3888921"/>
                  <a:gd name="connsiteY138" fmla="*/ 0 h 582384"/>
                  <a:gd name="connsiteX139" fmla="*/ 3038994 w 3888921"/>
                  <a:gd name="connsiteY139" fmla="*/ 0 h 582384"/>
                  <a:gd name="connsiteX140" fmla="*/ 3053913 w 3888921"/>
                  <a:gd name="connsiteY140" fmla="*/ 0 h 582384"/>
                  <a:gd name="connsiteX141" fmla="*/ 3068450 w 3888921"/>
                  <a:gd name="connsiteY141" fmla="*/ 0 h 582384"/>
                  <a:gd name="connsiteX142" fmla="*/ 3070131 w 3888921"/>
                  <a:gd name="connsiteY142" fmla="*/ 0 h 582384"/>
                  <a:gd name="connsiteX143" fmla="*/ 3083368 w 3888921"/>
                  <a:gd name="connsiteY143" fmla="*/ 0 h 582384"/>
                  <a:gd name="connsiteX144" fmla="*/ 3090102 w 3888921"/>
                  <a:gd name="connsiteY144" fmla="*/ 0 h 582384"/>
                  <a:gd name="connsiteX145" fmla="*/ 3091785 w 3888921"/>
                  <a:gd name="connsiteY145" fmla="*/ 0 h 582384"/>
                  <a:gd name="connsiteX146" fmla="*/ 3105021 w 3888921"/>
                  <a:gd name="connsiteY146" fmla="*/ 0 h 582384"/>
                  <a:gd name="connsiteX147" fmla="*/ 3107478 w 3888921"/>
                  <a:gd name="connsiteY147" fmla="*/ 0 h 582384"/>
                  <a:gd name="connsiteX148" fmla="*/ 3117789 w 3888921"/>
                  <a:gd name="connsiteY148" fmla="*/ 0 h 582384"/>
                  <a:gd name="connsiteX149" fmla="*/ 3136934 w 3888921"/>
                  <a:gd name="connsiteY149" fmla="*/ 0 h 582384"/>
                  <a:gd name="connsiteX150" fmla="*/ 3142368 w 3888921"/>
                  <a:gd name="connsiteY150" fmla="*/ 0 h 582384"/>
                  <a:gd name="connsiteX151" fmla="*/ 3147244 w 3888921"/>
                  <a:gd name="connsiteY151" fmla="*/ 0 h 582384"/>
                  <a:gd name="connsiteX152" fmla="*/ 3150170 w 3888921"/>
                  <a:gd name="connsiteY152" fmla="*/ 0 h 582384"/>
                  <a:gd name="connsiteX153" fmla="*/ 3158586 w 3888921"/>
                  <a:gd name="connsiteY153" fmla="*/ 0 h 582384"/>
                  <a:gd name="connsiteX154" fmla="*/ 3168897 w 3888921"/>
                  <a:gd name="connsiteY154" fmla="*/ 0 h 582384"/>
                  <a:gd name="connsiteX155" fmla="*/ 3171824 w 3888921"/>
                  <a:gd name="connsiteY155" fmla="*/ 0 h 582384"/>
                  <a:gd name="connsiteX156" fmla="*/ 3186273 w 3888921"/>
                  <a:gd name="connsiteY156" fmla="*/ 0 h 582384"/>
                  <a:gd name="connsiteX157" fmla="*/ 3206244 w 3888921"/>
                  <a:gd name="connsiteY157" fmla="*/ 0 h 582384"/>
                  <a:gd name="connsiteX158" fmla="*/ 3214046 w 3888921"/>
                  <a:gd name="connsiteY158" fmla="*/ 0 h 582384"/>
                  <a:gd name="connsiteX159" fmla="*/ 3215728 w 3888921"/>
                  <a:gd name="connsiteY159" fmla="*/ 0 h 582384"/>
                  <a:gd name="connsiteX160" fmla="*/ 3221163 w 3888921"/>
                  <a:gd name="connsiteY160" fmla="*/ 0 h 582384"/>
                  <a:gd name="connsiteX161" fmla="*/ 3228964 w 3888921"/>
                  <a:gd name="connsiteY161" fmla="*/ 0 h 582384"/>
                  <a:gd name="connsiteX162" fmla="*/ 3235700 w 3888921"/>
                  <a:gd name="connsiteY162" fmla="*/ 0 h 582384"/>
                  <a:gd name="connsiteX163" fmla="*/ 3237381 w 3888921"/>
                  <a:gd name="connsiteY163" fmla="*/ 0 h 582384"/>
                  <a:gd name="connsiteX164" fmla="*/ 3250618 w 3888921"/>
                  <a:gd name="connsiteY164" fmla="*/ 0 h 582384"/>
                  <a:gd name="connsiteX165" fmla="*/ 3266311 w 3888921"/>
                  <a:gd name="connsiteY165" fmla="*/ 0 h 582384"/>
                  <a:gd name="connsiteX166" fmla="*/ 3274728 w 3888921"/>
                  <a:gd name="connsiteY166" fmla="*/ 0 h 582384"/>
                  <a:gd name="connsiteX167" fmla="*/ 3282529 w 3888921"/>
                  <a:gd name="connsiteY167" fmla="*/ 0 h 582384"/>
                  <a:gd name="connsiteX168" fmla="*/ 3285039 w 3888921"/>
                  <a:gd name="connsiteY168" fmla="*/ 0 h 582384"/>
                  <a:gd name="connsiteX169" fmla="*/ 3292840 w 3888921"/>
                  <a:gd name="connsiteY169" fmla="*/ 0 h 582384"/>
                  <a:gd name="connsiteX170" fmla="*/ 3304184 w 3888921"/>
                  <a:gd name="connsiteY170" fmla="*/ 0 h 582384"/>
                  <a:gd name="connsiteX171" fmla="*/ 3314495 w 3888921"/>
                  <a:gd name="connsiteY171" fmla="*/ 0 h 582384"/>
                  <a:gd name="connsiteX172" fmla="*/ 3317420 w 3888921"/>
                  <a:gd name="connsiteY172" fmla="*/ 0 h 582384"/>
                  <a:gd name="connsiteX173" fmla="*/ 3330188 w 3888921"/>
                  <a:gd name="connsiteY173" fmla="*/ 0 h 582384"/>
                  <a:gd name="connsiteX174" fmla="*/ 3345106 w 3888921"/>
                  <a:gd name="connsiteY174" fmla="*/ 0 h 582384"/>
                  <a:gd name="connsiteX175" fmla="*/ 3353523 w 3888921"/>
                  <a:gd name="connsiteY175" fmla="*/ 0 h 582384"/>
                  <a:gd name="connsiteX176" fmla="*/ 3361324 w 3888921"/>
                  <a:gd name="connsiteY176" fmla="*/ 0 h 582384"/>
                  <a:gd name="connsiteX177" fmla="*/ 3381296 w 3888921"/>
                  <a:gd name="connsiteY177" fmla="*/ 0 h 582384"/>
                  <a:gd name="connsiteX178" fmla="*/ 3382978 w 3888921"/>
                  <a:gd name="connsiteY178" fmla="*/ 0 h 582384"/>
                  <a:gd name="connsiteX179" fmla="*/ 3396214 w 3888921"/>
                  <a:gd name="connsiteY179" fmla="*/ 0 h 582384"/>
                  <a:gd name="connsiteX180" fmla="*/ 3398671 w 3888921"/>
                  <a:gd name="connsiteY180" fmla="*/ 0 h 582384"/>
                  <a:gd name="connsiteX181" fmla="*/ 3408982 w 3888921"/>
                  <a:gd name="connsiteY181" fmla="*/ 0 h 582384"/>
                  <a:gd name="connsiteX182" fmla="*/ 3433561 w 3888921"/>
                  <a:gd name="connsiteY182" fmla="*/ 0 h 582384"/>
                  <a:gd name="connsiteX183" fmla="*/ 3449780 w 3888921"/>
                  <a:gd name="connsiteY183" fmla="*/ 0 h 582384"/>
                  <a:gd name="connsiteX184" fmla="*/ 3460090 w 3888921"/>
                  <a:gd name="connsiteY184" fmla="*/ 0 h 582384"/>
                  <a:gd name="connsiteX185" fmla="*/ 3477466 w 3888921"/>
                  <a:gd name="connsiteY185" fmla="*/ 0 h 582384"/>
                  <a:gd name="connsiteX186" fmla="*/ 3494304 w 3888921"/>
                  <a:gd name="connsiteY186" fmla="*/ 0 h 582384"/>
                  <a:gd name="connsiteX187" fmla="*/ 3497437 w 3888921"/>
                  <a:gd name="connsiteY187" fmla="*/ 0 h 582384"/>
                  <a:gd name="connsiteX188" fmla="*/ 3512356 w 3888921"/>
                  <a:gd name="connsiteY188" fmla="*/ 0 h 582384"/>
                  <a:gd name="connsiteX189" fmla="*/ 3528574 w 3888921"/>
                  <a:gd name="connsiteY189" fmla="*/ 0 h 582384"/>
                  <a:gd name="connsiteX190" fmla="*/ 3558180 w 3888921"/>
                  <a:gd name="connsiteY190" fmla="*/ 0 h 582384"/>
                  <a:gd name="connsiteX191" fmla="*/ 3565921 w 3888921"/>
                  <a:gd name="connsiteY191" fmla="*/ 0 h 582384"/>
                  <a:gd name="connsiteX192" fmla="*/ 3573099 w 3888921"/>
                  <a:gd name="connsiteY192" fmla="*/ 0 h 582384"/>
                  <a:gd name="connsiteX193" fmla="*/ 3576232 w 3888921"/>
                  <a:gd name="connsiteY193" fmla="*/ 0 h 582384"/>
                  <a:gd name="connsiteX194" fmla="*/ 3610446 w 3888921"/>
                  <a:gd name="connsiteY194" fmla="*/ 0 h 582384"/>
                  <a:gd name="connsiteX195" fmla="*/ 3626664 w 3888921"/>
                  <a:gd name="connsiteY195" fmla="*/ 0 h 582384"/>
                  <a:gd name="connsiteX196" fmla="*/ 3636975 w 3888921"/>
                  <a:gd name="connsiteY196" fmla="*/ 0 h 582384"/>
                  <a:gd name="connsiteX197" fmla="*/ 3644716 w 3888921"/>
                  <a:gd name="connsiteY197" fmla="*/ 0 h 582384"/>
                  <a:gd name="connsiteX198" fmla="*/ 3661554 w 3888921"/>
                  <a:gd name="connsiteY198" fmla="*/ 0 h 582384"/>
                  <a:gd name="connsiteX199" fmla="*/ 3674322 w 3888921"/>
                  <a:gd name="connsiteY199" fmla="*/ 0 h 582384"/>
                  <a:gd name="connsiteX200" fmla="*/ 3689241 w 3888921"/>
                  <a:gd name="connsiteY200" fmla="*/ 0 h 582384"/>
                  <a:gd name="connsiteX201" fmla="*/ 3705459 w 3888921"/>
                  <a:gd name="connsiteY201" fmla="*/ 0 h 582384"/>
                  <a:gd name="connsiteX202" fmla="*/ 3725430 w 3888921"/>
                  <a:gd name="connsiteY202" fmla="*/ 0 h 582384"/>
                  <a:gd name="connsiteX203" fmla="*/ 3740349 w 3888921"/>
                  <a:gd name="connsiteY203" fmla="*/ 0 h 582384"/>
                  <a:gd name="connsiteX204" fmla="*/ 3742806 w 3888921"/>
                  <a:gd name="connsiteY204" fmla="*/ 0 h 582384"/>
                  <a:gd name="connsiteX205" fmla="*/ 3753117 w 3888921"/>
                  <a:gd name="connsiteY205" fmla="*/ 0 h 582384"/>
                  <a:gd name="connsiteX206" fmla="*/ 3756042 w 3888921"/>
                  <a:gd name="connsiteY206" fmla="*/ 0 h 582384"/>
                  <a:gd name="connsiteX207" fmla="*/ 3777696 w 3888921"/>
                  <a:gd name="connsiteY207" fmla="*/ 0 h 582384"/>
                  <a:gd name="connsiteX208" fmla="*/ 3785497 w 3888921"/>
                  <a:gd name="connsiteY208" fmla="*/ 0 h 582384"/>
                  <a:gd name="connsiteX209" fmla="*/ 3793914 w 3888921"/>
                  <a:gd name="connsiteY209" fmla="*/ 0 h 582384"/>
                  <a:gd name="connsiteX210" fmla="*/ 3804225 w 3888921"/>
                  <a:gd name="connsiteY210" fmla="*/ 0 h 582384"/>
                  <a:gd name="connsiteX211" fmla="*/ 3819918 w 3888921"/>
                  <a:gd name="connsiteY211" fmla="*/ 0 h 582384"/>
                  <a:gd name="connsiteX212" fmla="*/ 3821601 w 3888921"/>
                  <a:gd name="connsiteY212" fmla="*/ 0 h 582384"/>
                  <a:gd name="connsiteX213" fmla="*/ 3834837 w 3888921"/>
                  <a:gd name="connsiteY213" fmla="*/ 0 h 582384"/>
                  <a:gd name="connsiteX214" fmla="*/ 3841572 w 3888921"/>
                  <a:gd name="connsiteY214" fmla="*/ 0 h 582384"/>
                  <a:gd name="connsiteX215" fmla="*/ 3849373 w 3888921"/>
                  <a:gd name="connsiteY215" fmla="*/ 0 h 582384"/>
                  <a:gd name="connsiteX216" fmla="*/ 3856491 w 3888921"/>
                  <a:gd name="connsiteY216" fmla="*/ 0 h 582384"/>
                  <a:gd name="connsiteX217" fmla="*/ 3864292 w 3888921"/>
                  <a:gd name="connsiteY217" fmla="*/ 0 h 582384"/>
                  <a:gd name="connsiteX218" fmla="*/ 3872709 w 3888921"/>
                  <a:gd name="connsiteY218" fmla="*/ 0 h 582384"/>
                  <a:gd name="connsiteX219" fmla="*/ 3888402 w 3888921"/>
                  <a:gd name="connsiteY219" fmla="*/ 0 h 582384"/>
                  <a:gd name="connsiteX220" fmla="*/ 3888921 w 3888921"/>
                  <a:gd name="connsiteY220" fmla="*/ 0 h 582384"/>
                  <a:gd name="connsiteX221" fmla="*/ 3743325 w 3888921"/>
                  <a:gd name="connsiteY221" fmla="*/ 582384 h 582384"/>
                  <a:gd name="connsiteX222" fmla="*/ 3742806 w 3888921"/>
                  <a:gd name="connsiteY222" fmla="*/ 582384 h 582384"/>
                  <a:gd name="connsiteX223" fmla="*/ 3727113 w 3888921"/>
                  <a:gd name="connsiteY223" fmla="*/ 582384 h 582384"/>
                  <a:gd name="connsiteX224" fmla="*/ 3718696 w 3888921"/>
                  <a:gd name="connsiteY224" fmla="*/ 582384 h 582384"/>
                  <a:gd name="connsiteX225" fmla="*/ 3710895 w 3888921"/>
                  <a:gd name="connsiteY225" fmla="*/ 582384 h 582384"/>
                  <a:gd name="connsiteX226" fmla="*/ 3703777 w 3888921"/>
                  <a:gd name="connsiteY226" fmla="*/ 582384 h 582384"/>
                  <a:gd name="connsiteX227" fmla="*/ 3695976 w 3888921"/>
                  <a:gd name="connsiteY227" fmla="*/ 582384 h 582384"/>
                  <a:gd name="connsiteX228" fmla="*/ 3689241 w 3888921"/>
                  <a:gd name="connsiteY228" fmla="*/ 582384 h 582384"/>
                  <a:gd name="connsiteX229" fmla="*/ 3676005 w 3888921"/>
                  <a:gd name="connsiteY229" fmla="*/ 582384 h 582384"/>
                  <a:gd name="connsiteX230" fmla="*/ 3674322 w 3888921"/>
                  <a:gd name="connsiteY230" fmla="*/ 582384 h 582384"/>
                  <a:gd name="connsiteX231" fmla="*/ 3658629 w 3888921"/>
                  <a:gd name="connsiteY231" fmla="*/ 582384 h 582384"/>
                  <a:gd name="connsiteX232" fmla="*/ 3648318 w 3888921"/>
                  <a:gd name="connsiteY232" fmla="*/ 582384 h 582384"/>
                  <a:gd name="connsiteX233" fmla="*/ 3639901 w 3888921"/>
                  <a:gd name="connsiteY233" fmla="*/ 582384 h 582384"/>
                  <a:gd name="connsiteX234" fmla="*/ 3632100 w 3888921"/>
                  <a:gd name="connsiteY234" fmla="*/ 582384 h 582384"/>
                  <a:gd name="connsiteX235" fmla="*/ 3610446 w 3888921"/>
                  <a:gd name="connsiteY235" fmla="*/ 582384 h 582384"/>
                  <a:gd name="connsiteX236" fmla="*/ 3607521 w 3888921"/>
                  <a:gd name="connsiteY236" fmla="*/ 582384 h 582384"/>
                  <a:gd name="connsiteX237" fmla="*/ 3597210 w 3888921"/>
                  <a:gd name="connsiteY237" fmla="*/ 582384 h 582384"/>
                  <a:gd name="connsiteX238" fmla="*/ 3594753 w 3888921"/>
                  <a:gd name="connsiteY238" fmla="*/ 582384 h 582384"/>
                  <a:gd name="connsiteX239" fmla="*/ 3579834 w 3888921"/>
                  <a:gd name="connsiteY239" fmla="*/ 582384 h 582384"/>
                  <a:gd name="connsiteX240" fmla="*/ 3559863 w 3888921"/>
                  <a:gd name="connsiteY240" fmla="*/ 582384 h 582384"/>
                  <a:gd name="connsiteX241" fmla="*/ 3543645 w 3888921"/>
                  <a:gd name="connsiteY241" fmla="*/ 582384 h 582384"/>
                  <a:gd name="connsiteX242" fmla="*/ 3528726 w 3888921"/>
                  <a:gd name="connsiteY242" fmla="*/ 582384 h 582384"/>
                  <a:gd name="connsiteX243" fmla="*/ 3515958 w 3888921"/>
                  <a:gd name="connsiteY243" fmla="*/ 582384 h 582384"/>
                  <a:gd name="connsiteX244" fmla="*/ 3499120 w 3888921"/>
                  <a:gd name="connsiteY244" fmla="*/ 582384 h 582384"/>
                  <a:gd name="connsiteX245" fmla="*/ 3491379 w 3888921"/>
                  <a:gd name="connsiteY245" fmla="*/ 582384 h 582384"/>
                  <a:gd name="connsiteX246" fmla="*/ 3481068 w 3888921"/>
                  <a:gd name="connsiteY246" fmla="*/ 582384 h 582384"/>
                  <a:gd name="connsiteX247" fmla="*/ 3464850 w 3888921"/>
                  <a:gd name="connsiteY247" fmla="*/ 582384 h 582384"/>
                  <a:gd name="connsiteX248" fmla="*/ 3430636 w 3888921"/>
                  <a:gd name="connsiteY248" fmla="*/ 582384 h 582384"/>
                  <a:gd name="connsiteX249" fmla="*/ 3427503 w 3888921"/>
                  <a:gd name="connsiteY249" fmla="*/ 582384 h 582384"/>
                  <a:gd name="connsiteX250" fmla="*/ 3420325 w 3888921"/>
                  <a:gd name="connsiteY250" fmla="*/ 582384 h 582384"/>
                  <a:gd name="connsiteX251" fmla="*/ 3412584 w 3888921"/>
                  <a:gd name="connsiteY251" fmla="*/ 582384 h 582384"/>
                  <a:gd name="connsiteX252" fmla="*/ 3382978 w 3888921"/>
                  <a:gd name="connsiteY252" fmla="*/ 582384 h 582384"/>
                  <a:gd name="connsiteX253" fmla="*/ 3366760 w 3888921"/>
                  <a:gd name="connsiteY253" fmla="*/ 582384 h 582384"/>
                  <a:gd name="connsiteX254" fmla="*/ 3351842 w 3888921"/>
                  <a:gd name="connsiteY254" fmla="*/ 582384 h 582384"/>
                  <a:gd name="connsiteX255" fmla="*/ 3348708 w 3888921"/>
                  <a:gd name="connsiteY255" fmla="*/ 582384 h 582384"/>
                  <a:gd name="connsiteX256" fmla="*/ 3331870 w 3888921"/>
                  <a:gd name="connsiteY256" fmla="*/ 582384 h 582384"/>
                  <a:gd name="connsiteX257" fmla="*/ 3314495 w 3888921"/>
                  <a:gd name="connsiteY257" fmla="*/ 582384 h 582384"/>
                  <a:gd name="connsiteX258" fmla="*/ 3304184 w 3888921"/>
                  <a:gd name="connsiteY258" fmla="*/ 582384 h 582384"/>
                  <a:gd name="connsiteX259" fmla="*/ 3287966 w 3888921"/>
                  <a:gd name="connsiteY259" fmla="*/ 582384 h 582384"/>
                  <a:gd name="connsiteX260" fmla="*/ 3263386 w 3888921"/>
                  <a:gd name="connsiteY260" fmla="*/ 582384 h 582384"/>
                  <a:gd name="connsiteX261" fmla="*/ 3253075 w 3888921"/>
                  <a:gd name="connsiteY261" fmla="*/ 582384 h 582384"/>
                  <a:gd name="connsiteX262" fmla="*/ 3250618 w 3888921"/>
                  <a:gd name="connsiteY262" fmla="*/ 582384 h 582384"/>
                  <a:gd name="connsiteX263" fmla="*/ 3237383 w 3888921"/>
                  <a:gd name="connsiteY263" fmla="*/ 582384 h 582384"/>
                  <a:gd name="connsiteX264" fmla="*/ 3235700 w 3888921"/>
                  <a:gd name="connsiteY264" fmla="*/ 582384 h 582384"/>
                  <a:gd name="connsiteX265" fmla="*/ 3215728 w 3888921"/>
                  <a:gd name="connsiteY265" fmla="*/ 582384 h 582384"/>
                  <a:gd name="connsiteX266" fmla="*/ 3207927 w 3888921"/>
                  <a:gd name="connsiteY266" fmla="*/ 582384 h 582384"/>
                  <a:gd name="connsiteX267" fmla="*/ 3199510 w 3888921"/>
                  <a:gd name="connsiteY267" fmla="*/ 582384 h 582384"/>
                  <a:gd name="connsiteX268" fmla="*/ 3184592 w 3888921"/>
                  <a:gd name="connsiteY268" fmla="*/ 582384 h 582384"/>
                  <a:gd name="connsiteX269" fmla="*/ 3171824 w 3888921"/>
                  <a:gd name="connsiteY269" fmla="*/ 582384 h 582384"/>
                  <a:gd name="connsiteX270" fmla="*/ 3168898 w 3888921"/>
                  <a:gd name="connsiteY270" fmla="*/ 582384 h 582384"/>
                  <a:gd name="connsiteX271" fmla="*/ 3158588 w 3888921"/>
                  <a:gd name="connsiteY271" fmla="*/ 582384 h 582384"/>
                  <a:gd name="connsiteX272" fmla="*/ 3147244 w 3888921"/>
                  <a:gd name="connsiteY272" fmla="*/ 582384 h 582384"/>
                  <a:gd name="connsiteX273" fmla="*/ 3139443 w 3888921"/>
                  <a:gd name="connsiteY273" fmla="*/ 582384 h 582384"/>
                  <a:gd name="connsiteX274" fmla="*/ 3136934 w 3888921"/>
                  <a:gd name="connsiteY274" fmla="*/ 582384 h 582384"/>
                  <a:gd name="connsiteX275" fmla="*/ 3129132 w 3888921"/>
                  <a:gd name="connsiteY275" fmla="*/ 582384 h 582384"/>
                  <a:gd name="connsiteX276" fmla="*/ 3120716 w 3888921"/>
                  <a:gd name="connsiteY276" fmla="*/ 582384 h 582384"/>
                  <a:gd name="connsiteX277" fmla="*/ 3105023 w 3888921"/>
                  <a:gd name="connsiteY277" fmla="*/ 582384 h 582384"/>
                  <a:gd name="connsiteX278" fmla="*/ 3091785 w 3888921"/>
                  <a:gd name="connsiteY278" fmla="*/ 582384 h 582384"/>
                  <a:gd name="connsiteX279" fmla="*/ 3090104 w 3888921"/>
                  <a:gd name="connsiteY279" fmla="*/ 582384 h 582384"/>
                  <a:gd name="connsiteX280" fmla="*/ 3083368 w 3888921"/>
                  <a:gd name="connsiteY280" fmla="*/ 582384 h 582384"/>
                  <a:gd name="connsiteX281" fmla="*/ 3075567 w 3888921"/>
                  <a:gd name="connsiteY281" fmla="*/ 582384 h 582384"/>
                  <a:gd name="connsiteX282" fmla="*/ 3070132 w 3888921"/>
                  <a:gd name="connsiteY282" fmla="*/ 582384 h 582384"/>
                  <a:gd name="connsiteX283" fmla="*/ 3068450 w 3888921"/>
                  <a:gd name="connsiteY283" fmla="*/ 582384 h 582384"/>
                  <a:gd name="connsiteX284" fmla="*/ 3060648 w 3888921"/>
                  <a:gd name="connsiteY284" fmla="*/ 582384 h 582384"/>
                  <a:gd name="connsiteX285" fmla="*/ 3040677 w 3888921"/>
                  <a:gd name="connsiteY285" fmla="*/ 582384 h 582384"/>
                  <a:gd name="connsiteX286" fmla="*/ 3026228 w 3888921"/>
                  <a:gd name="connsiteY286" fmla="*/ 582384 h 582384"/>
                  <a:gd name="connsiteX287" fmla="*/ 3023301 w 3888921"/>
                  <a:gd name="connsiteY287" fmla="*/ 582384 h 582384"/>
                  <a:gd name="connsiteX288" fmla="*/ 3012990 w 3888921"/>
                  <a:gd name="connsiteY288" fmla="*/ 582384 h 582384"/>
                  <a:gd name="connsiteX289" fmla="*/ 3004574 w 3888921"/>
                  <a:gd name="connsiteY289" fmla="*/ 582384 h 582384"/>
                  <a:gd name="connsiteX290" fmla="*/ 3001648 w 3888921"/>
                  <a:gd name="connsiteY290" fmla="*/ 582384 h 582384"/>
                  <a:gd name="connsiteX291" fmla="*/ 2996772 w 3888921"/>
                  <a:gd name="connsiteY291" fmla="*/ 582384 h 582384"/>
                  <a:gd name="connsiteX292" fmla="*/ 2991338 w 3888921"/>
                  <a:gd name="connsiteY292" fmla="*/ 582384 h 582384"/>
                  <a:gd name="connsiteX293" fmla="*/ 2972193 w 3888921"/>
                  <a:gd name="connsiteY293" fmla="*/ 582384 h 582384"/>
                  <a:gd name="connsiteX294" fmla="*/ 2961882 w 3888921"/>
                  <a:gd name="connsiteY294" fmla="*/ 582384 h 582384"/>
                  <a:gd name="connsiteX295" fmla="*/ 2959425 w 3888921"/>
                  <a:gd name="connsiteY295" fmla="*/ 582384 h 582384"/>
                  <a:gd name="connsiteX296" fmla="*/ 2946189 w 3888921"/>
                  <a:gd name="connsiteY296" fmla="*/ 582384 h 582384"/>
                  <a:gd name="connsiteX297" fmla="*/ 2944506 w 3888921"/>
                  <a:gd name="connsiteY297" fmla="*/ 582384 h 582384"/>
                  <a:gd name="connsiteX298" fmla="*/ 2937772 w 3888921"/>
                  <a:gd name="connsiteY298" fmla="*/ 582384 h 582384"/>
                  <a:gd name="connsiteX299" fmla="*/ 2924535 w 3888921"/>
                  <a:gd name="connsiteY299" fmla="*/ 582384 h 582384"/>
                  <a:gd name="connsiteX300" fmla="*/ 2922853 w 3888921"/>
                  <a:gd name="connsiteY300" fmla="*/ 582384 h 582384"/>
                  <a:gd name="connsiteX301" fmla="*/ 2908317 w 3888921"/>
                  <a:gd name="connsiteY301" fmla="*/ 582384 h 582384"/>
                  <a:gd name="connsiteX302" fmla="*/ 2893398 w 3888921"/>
                  <a:gd name="connsiteY302" fmla="*/ 582384 h 582384"/>
                  <a:gd name="connsiteX303" fmla="*/ 2880630 w 3888921"/>
                  <a:gd name="connsiteY303" fmla="*/ 582384 h 582384"/>
                  <a:gd name="connsiteX304" fmla="*/ 2877705 w 3888921"/>
                  <a:gd name="connsiteY304" fmla="*/ 582384 h 582384"/>
                  <a:gd name="connsiteX305" fmla="*/ 2867394 w 3888921"/>
                  <a:gd name="connsiteY305" fmla="*/ 582384 h 582384"/>
                  <a:gd name="connsiteX306" fmla="*/ 2858977 w 3888921"/>
                  <a:gd name="connsiteY306" fmla="*/ 582384 h 582384"/>
                  <a:gd name="connsiteX307" fmla="*/ 2856051 w 3888921"/>
                  <a:gd name="connsiteY307" fmla="*/ 582384 h 582384"/>
                  <a:gd name="connsiteX308" fmla="*/ 2845740 w 3888921"/>
                  <a:gd name="connsiteY308" fmla="*/ 582384 h 582384"/>
                  <a:gd name="connsiteX309" fmla="*/ 2829522 w 3888921"/>
                  <a:gd name="connsiteY309" fmla="*/ 582384 h 582384"/>
                  <a:gd name="connsiteX310" fmla="*/ 2813829 w 3888921"/>
                  <a:gd name="connsiteY310" fmla="*/ 582384 h 582384"/>
                  <a:gd name="connsiteX311" fmla="*/ 2798910 w 3888921"/>
                  <a:gd name="connsiteY311" fmla="*/ 582384 h 582384"/>
                  <a:gd name="connsiteX312" fmla="*/ 2792175 w 3888921"/>
                  <a:gd name="connsiteY312" fmla="*/ 582384 h 582384"/>
                  <a:gd name="connsiteX313" fmla="*/ 2778939 w 3888921"/>
                  <a:gd name="connsiteY313" fmla="*/ 582384 h 582384"/>
                  <a:gd name="connsiteX314" fmla="*/ 2777256 w 3888921"/>
                  <a:gd name="connsiteY314" fmla="*/ 582384 h 582384"/>
                  <a:gd name="connsiteX315" fmla="*/ 2735034 w 3888921"/>
                  <a:gd name="connsiteY315" fmla="*/ 582384 h 582384"/>
                  <a:gd name="connsiteX316" fmla="*/ 2713380 w 3888921"/>
                  <a:gd name="connsiteY316" fmla="*/ 582384 h 582384"/>
                  <a:gd name="connsiteX317" fmla="*/ 2710455 w 3888921"/>
                  <a:gd name="connsiteY317" fmla="*/ 582384 h 582384"/>
                  <a:gd name="connsiteX318" fmla="*/ 2700144 w 3888921"/>
                  <a:gd name="connsiteY318" fmla="*/ 582384 h 582384"/>
                  <a:gd name="connsiteX319" fmla="*/ 2646579 w 3888921"/>
                  <a:gd name="connsiteY319" fmla="*/ 582384 h 582384"/>
                  <a:gd name="connsiteX320" fmla="*/ 2631660 w 3888921"/>
                  <a:gd name="connsiteY320" fmla="*/ 582384 h 582384"/>
                  <a:gd name="connsiteX321" fmla="*/ 2602055 w 3888921"/>
                  <a:gd name="connsiteY321" fmla="*/ 582384 h 582384"/>
                  <a:gd name="connsiteX322" fmla="*/ 2567784 w 3888921"/>
                  <a:gd name="connsiteY322" fmla="*/ 582384 h 582384"/>
                  <a:gd name="connsiteX323" fmla="*/ 2533571 w 3888921"/>
                  <a:gd name="connsiteY323" fmla="*/ 582384 h 582384"/>
                  <a:gd name="connsiteX324" fmla="*/ 2523260 w 3888921"/>
                  <a:gd name="connsiteY324" fmla="*/ 582384 h 582384"/>
                  <a:gd name="connsiteX325" fmla="*/ 2469695 w 3888921"/>
                  <a:gd name="connsiteY325" fmla="*/ 582384 h 582384"/>
                  <a:gd name="connsiteX326" fmla="*/ 2454776 w 3888921"/>
                  <a:gd name="connsiteY326" fmla="*/ 582384 h 582384"/>
                  <a:gd name="connsiteX327" fmla="*/ 2434804 w 3888921"/>
                  <a:gd name="connsiteY327" fmla="*/ 582384 h 582384"/>
                  <a:gd name="connsiteX328" fmla="*/ 2390900 w 3888921"/>
                  <a:gd name="connsiteY328" fmla="*/ 582384 h 582384"/>
                  <a:gd name="connsiteX329" fmla="*/ 2366320 w 3888921"/>
                  <a:gd name="connsiteY329" fmla="*/ 582384 h 582384"/>
                  <a:gd name="connsiteX330" fmla="*/ 2356010 w 3888921"/>
                  <a:gd name="connsiteY330" fmla="*/ 582384 h 582384"/>
                  <a:gd name="connsiteX331" fmla="*/ 2310861 w 3888921"/>
                  <a:gd name="connsiteY331" fmla="*/ 582384 h 582384"/>
                  <a:gd name="connsiteX332" fmla="*/ 2302444 w 3888921"/>
                  <a:gd name="connsiteY332" fmla="*/ 582384 h 582384"/>
                  <a:gd name="connsiteX333" fmla="*/ 2287526 w 3888921"/>
                  <a:gd name="connsiteY333" fmla="*/ 582384 h 582384"/>
                  <a:gd name="connsiteX334" fmla="*/ 2242377 w 3888921"/>
                  <a:gd name="connsiteY334" fmla="*/ 582384 h 582384"/>
                  <a:gd name="connsiteX335" fmla="*/ 2232066 w 3888921"/>
                  <a:gd name="connsiteY335" fmla="*/ 582384 h 582384"/>
                  <a:gd name="connsiteX336" fmla="*/ 2223650 w 3888921"/>
                  <a:gd name="connsiteY336" fmla="*/ 582384 h 582384"/>
                  <a:gd name="connsiteX337" fmla="*/ 2201992 w 3888921"/>
                  <a:gd name="connsiteY337" fmla="*/ 582384 h 582384"/>
                  <a:gd name="connsiteX338" fmla="*/ 2178501 w 3888921"/>
                  <a:gd name="connsiteY338" fmla="*/ 582384 h 582384"/>
                  <a:gd name="connsiteX339" fmla="*/ 2163583 w 3888921"/>
                  <a:gd name="connsiteY339" fmla="*/ 582384 h 582384"/>
                  <a:gd name="connsiteX340" fmla="*/ 2143611 w 3888921"/>
                  <a:gd name="connsiteY340" fmla="*/ 582384 h 582384"/>
                  <a:gd name="connsiteX341" fmla="*/ 2133509 w 3888921"/>
                  <a:gd name="connsiteY341" fmla="*/ 582384 h 582384"/>
                  <a:gd name="connsiteX342" fmla="*/ 2123198 w 3888921"/>
                  <a:gd name="connsiteY342" fmla="*/ 582384 h 582384"/>
                  <a:gd name="connsiteX343" fmla="*/ 2099706 w 3888921"/>
                  <a:gd name="connsiteY343" fmla="*/ 582384 h 582384"/>
                  <a:gd name="connsiteX344" fmla="*/ 2075127 w 3888921"/>
                  <a:gd name="connsiteY344" fmla="*/ 582384 h 582384"/>
                  <a:gd name="connsiteX345" fmla="*/ 2069633 w 3888921"/>
                  <a:gd name="connsiteY345" fmla="*/ 582384 h 582384"/>
                  <a:gd name="connsiteX346" fmla="*/ 2064816 w 3888921"/>
                  <a:gd name="connsiteY346" fmla="*/ 582384 h 582384"/>
                  <a:gd name="connsiteX347" fmla="*/ 2054714 w 3888921"/>
                  <a:gd name="connsiteY347" fmla="*/ 582384 h 582384"/>
                  <a:gd name="connsiteX348" fmla="*/ 2034742 w 3888921"/>
                  <a:gd name="connsiteY348" fmla="*/ 582384 h 582384"/>
                  <a:gd name="connsiteX349" fmla="*/ 2011251 w 3888921"/>
                  <a:gd name="connsiteY349" fmla="*/ 582384 h 582384"/>
                  <a:gd name="connsiteX350" fmla="*/ 1996332 w 3888921"/>
                  <a:gd name="connsiteY350" fmla="*/ 582384 h 582384"/>
                  <a:gd name="connsiteX351" fmla="*/ 1990838 w 3888921"/>
                  <a:gd name="connsiteY351" fmla="*/ 582384 h 582384"/>
                  <a:gd name="connsiteX352" fmla="*/ 1966258 w 3888921"/>
                  <a:gd name="connsiteY352" fmla="*/ 582384 h 582384"/>
                  <a:gd name="connsiteX353" fmla="*/ 1955948 w 3888921"/>
                  <a:gd name="connsiteY353" fmla="*/ 582384 h 582384"/>
                  <a:gd name="connsiteX354" fmla="*/ 1932456 w 3888921"/>
                  <a:gd name="connsiteY354" fmla="*/ 582384 h 582384"/>
                  <a:gd name="connsiteX355" fmla="*/ 1910799 w 3888921"/>
                  <a:gd name="connsiteY355" fmla="*/ 582384 h 582384"/>
                  <a:gd name="connsiteX356" fmla="*/ 1902382 w 3888921"/>
                  <a:gd name="connsiteY356" fmla="*/ 582384 h 582384"/>
                  <a:gd name="connsiteX357" fmla="*/ 1887464 w 3888921"/>
                  <a:gd name="connsiteY357" fmla="*/ 582384 h 582384"/>
                  <a:gd name="connsiteX358" fmla="*/ 1842315 w 3888921"/>
                  <a:gd name="connsiteY358" fmla="*/ 582384 h 582384"/>
                  <a:gd name="connsiteX359" fmla="*/ 1832004 w 3888921"/>
                  <a:gd name="connsiteY359" fmla="*/ 582384 h 582384"/>
                  <a:gd name="connsiteX360" fmla="*/ 1823588 w 3888921"/>
                  <a:gd name="connsiteY360" fmla="*/ 582384 h 582384"/>
                  <a:gd name="connsiteX361" fmla="*/ 1778439 w 3888921"/>
                  <a:gd name="connsiteY361" fmla="*/ 582384 h 582384"/>
                  <a:gd name="connsiteX362" fmla="*/ 1763520 w 3888921"/>
                  <a:gd name="connsiteY362" fmla="*/ 582384 h 582384"/>
                  <a:gd name="connsiteX363" fmla="*/ 1743549 w 3888921"/>
                  <a:gd name="connsiteY363" fmla="*/ 582384 h 582384"/>
                  <a:gd name="connsiteX364" fmla="*/ 1699644 w 3888921"/>
                  <a:gd name="connsiteY364" fmla="*/ 582384 h 582384"/>
                  <a:gd name="connsiteX365" fmla="*/ 1675065 w 3888921"/>
                  <a:gd name="connsiteY365" fmla="*/ 582384 h 582384"/>
                  <a:gd name="connsiteX366" fmla="*/ 1664754 w 3888921"/>
                  <a:gd name="connsiteY366" fmla="*/ 582384 h 582384"/>
                  <a:gd name="connsiteX367" fmla="*/ 1611189 w 3888921"/>
                  <a:gd name="connsiteY367" fmla="*/ 582384 h 582384"/>
                  <a:gd name="connsiteX368" fmla="*/ 1596270 w 3888921"/>
                  <a:gd name="connsiteY368" fmla="*/ 582384 h 582384"/>
                  <a:gd name="connsiteX369" fmla="*/ 1566665 w 3888921"/>
                  <a:gd name="connsiteY369" fmla="*/ 582384 h 582384"/>
                  <a:gd name="connsiteX370" fmla="*/ 1532394 w 3888921"/>
                  <a:gd name="connsiteY370" fmla="*/ 582384 h 582384"/>
                  <a:gd name="connsiteX371" fmla="*/ 1498181 w 3888921"/>
                  <a:gd name="connsiteY371" fmla="*/ 582384 h 582384"/>
                  <a:gd name="connsiteX372" fmla="*/ 1487870 w 3888921"/>
                  <a:gd name="connsiteY372" fmla="*/ 582384 h 582384"/>
                  <a:gd name="connsiteX373" fmla="*/ 1434304 w 3888921"/>
                  <a:gd name="connsiteY373" fmla="*/ 582384 h 582384"/>
                  <a:gd name="connsiteX374" fmla="*/ 1419386 w 3888921"/>
                  <a:gd name="connsiteY374" fmla="*/ 582384 h 582384"/>
                  <a:gd name="connsiteX375" fmla="*/ 1399414 w 3888921"/>
                  <a:gd name="connsiteY375" fmla="*/ 582384 h 582384"/>
                  <a:gd name="connsiteX376" fmla="*/ 1355510 w 3888921"/>
                  <a:gd name="connsiteY376" fmla="*/ 582384 h 582384"/>
                  <a:gd name="connsiteX377" fmla="*/ 1330930 w 3888921"/>
                  <a:gd name="connsiteY377" fmla="*/ 582384 h 582384"/>
                  <a:gd name="connsiteX378" fmla="*/ 1320620 w 3888921"/>
                  <a:gd name="connsiteY378" fmla="*/ 582384 h 582384"/>
                  <a:gd name="connsiteX379" fmla="*/ 1304927 w 3888921"/>
                  <a:gd name="connsiteY379" fmla="*/ 582384 h 582384"/>
                  <a:gd name="connsiteX380" fmla="*/ 1275471 w 3888921"/>
                  <a:gd name="connsiteY380" fmla="*/ 582384 h 582384"/>
                  <a:gd name="connsiteX381" fmla="*/ 1267054 w 3888921"/>
                  <a:gd name="connsiteY381" fmla="*/ 582384 h 582384"/>
                  <a:gd name="connsiteX382" fmla="*/ 1252135 w 3888921"/>
                  <a:gd name="connsiteY382" fmla="*/ 582384 h 582384"/>
                  <a:gd name="connsiteX383" fmla="*/ 1236443 w 3888921"/>
                  <a:gd name="connsiteY383" fmla="*/ 582384 h 582384"/>
                  <a:gd name="connsiteX384" fmla="*/ 1226132 w 3888921"/>
                  <a:gd name="connsiteY384" fmla="*/ 582384 h 582384"/>
                  <a:gd name="connsiteX385" fmla="*/ 1206987 w 3888921"/>
                  <a:gd name="connsiteY385" fmla="*/ 582384 h 582384"/>
                  <a:gd name="connsiteX386" fmla="*/ 1196676 w 3888921"/>
                  <a:gd name="connsiteY386" fmla="*/ 582384 h 582384"/>
                  <a:gd name="connsiteX387" fmla="*/ 1188259 w 3888921"/>
                  <a:gd name="connsiteY387" fmla="*/ 582384 h 582384"/>
                  <a:gd name="connsiteX388" fmla="*/ 1172567 w 3888921"/>
                  <a:gd name="connsiteY388" fmla="*/ 582384 h 582384"/>
                  <a:gd name="connsiteX389" fmla="*/ 1157648 w 3888921"/>
                  <a:gd name="connsiteY389" fmla="*/ 582384 h 582384"/>
                  <a:gd name="connsiteX390" fmla="*/ 1143111 w 3888921"/>
                  <a:gd name="connsiteY390" fmla="*/ 582384 h 582384"/>
                  <a:gd name="connsiteX391" fmla="*/ 1137676 w 3888921"/>
                  <a:gd name="connsiteY391" fmla="*/ 582384 h 582384"/>
                  <a:gd name="connsiteX392" fmla="*/ 1128192 w 3888921"/>
                  <a:gd name="connsiteY392" fmla="*/ 582384 h 582384"/>
                  <a:gd name="connsiteX393" fmla="*/ 1108221 w 3888921"/>
                  <a:gd name="connsiteY393" fmla="*/ 582384 h 582384"/>
                  <a:gd name="connsiteX394" fmla="*/ 1093772 w 3888921"/>
                  <a:gd name="connsiteY394" fmla="*/ 582384 h 582384"/>
                  <a:gd name="connsiteX395" fmla="*/ 1069192 w 3888921"/>
                  <a:gd name="connsiteY395" fmla="*/ 582384 h 582384"/>
                  <a:gd name="connsiteX396" fmla="*/ 1064316 w 3888921"/>
                  <a:gd name="connsiteY396" fmla="*/ 582384 h 582384"/>
                  <a:gd name="connsiteX397" fmla="*/ 1058882 w 3888921"/>
                  <a:gd name="connsiteY397" fmla="*/ 582384 h 582384"/>
                  <a:gd name="connsiteX398" fmla="*/ 1039737 w 3888921"/>
                  <a:gd name="connsiteY398" fmla="*/ 582384 h 582384"/>
                  <a:gd name="connsiteX399" fmla="*/ 1029426 w 3888921"/>
                  <a:gd name="connsiteY399" fmla="*/ 582384 h 582384"/>
                  <a:gd name="connsiteX400" fmla="*/ 1013733 w 3888921"/>
                  <a:gd name="connsiteY400" fmla="*/ 582384 h 582384"/>
                  <a:gd name="connsiteX401" fmla="*/ 1005316 w 3888921"/>
                  <a:gd name="connsiteY401" fmla="*/ 582384 h 582384"/>
                  <a:gd name="connsiteX402" fmla="*/ 990398 w 3888921"/>
                  <a:gd name="connsiteY402" fmla="*/ 582384 h 582384"/>
                  <a:gd name="connsiteX403" fmla="*/ 975861 w 3888921"/>
                  <a:gd name="connsiteY403" fmla="*/ 582384 h 582384"/>
                  <a:gd name="connsiteX404" fmla="*/ 960942 w 3888921"/>
                  <a:gd name="connsiteY404" fmla="*/ 582384 h 582384"/>
                  <a:gd name="connsiteX405" fmla="*/ 945249 w 3888921"/>
                  <a:gd name="connsiteY405" fmla="*/ 582384 h 582384"/>
                  <a:gd name="connsiteX406" fmla="*/ 934938 w 3888921"/>
                  <a:gd name="connsiteY406" fmla="*/ 582384 h 582384"/>
                  <a:gd name="connsiteX407" fmla="*/ 926522 w 3888921"/>
                  <a:gd name="connsiteY407" fmla="*/ 582384 h 582384"/>
                  <a:gd name="connsiteX408" fmla="*/ 897066 w 3888921"/>
                  <a:gd name="connsiteY408" fmla="*/ 582384 h 582384"/>
                  <a:gd name="connsiteX409" fmla="*/ 881373 w 3888921"/>
                  <a:gd name="connsiteY409" fmla="*/ 582384 h 582384"/>
                  <a:gd name="connsiteX410" fmla="*/ 866455 w 3888921"/>
                  <a:gd name="connsiteY410" fmla="*/ 582384 h 582384"/>
                  <a:gd name="connsiteX411" fmla="*/ 846483 w 3888921"/>
                  <a:gd name="connsiteY411" fmla="*/ 582384 h 582384"/>
                  <a:gd name="connsiteX412" fmla="*/ 802579 w 3888921"/>
                  <a:gd name="connsiteY412" fmla="*/ 582384 h 582384"/>
                  <a:gd name="connsiteX413" fmla="*/ 777999 w 3888921"/>
                  <a:gd name="connsiteY413" fmla="*/ 582384 h 582384"/>
                  <a:gd name="connsiteX414" fmla="*/ 767688 w 3888921"/>
                  <a:gd name="connsiteY414" fmla="*/ 582384 h 582384"/>
                  <a:gd name="connsiteX415" fmla="*/ 714123 w 3888921"/>
                  <a:gd name="connsiteY415" fmla="*/ 582384 h 582384"/>
                  <a:gd name="connsiteX416" fmla="*/ 699204 w 3888921"/>
                  <a:gd name="connsiteY416" fmla="*/ 582384 h 582384"/>
                  <a:gd name="connsiteX417" fmla="*/ 669599 w 3888921"/>
                  <a:gd name="connsiteY417" fmla="*/ 582384 h 582384"/>
                  <a:gd name="connsiteX418" fmla="*/ 635328 w 3888921"/>
                  <a:gd name="connsiteY418" fmla="*/ 582384 h 582384"/>
                  <a:gd name="connsiteX419" fmla="*/ 601115 w 3888921"/>
                  <a:gd name="connsiteY419" fmla="*/ 582384 h 582384"/>
                  <a:gd name="connsiteX420" fmla="*/ 590804 w 3888921"/>
                  <a:gd name="connsiteY420" fmla="*/ 582384 h 582384"/>
                  <a:gd name="connsiteX421" fmla="*/ 537239 w 3888921"/>
                  <a:gd name="connsiteY421" fmla="*/ 582384 h 582384"/>
                  <a:gd name="connsiteX422" fmla="*/ 522320 w 3888921"/>
                  <a:gd name="connsiteY422" fmla="*/ 582384 h 582384"/>
                  <a:gd name="connsiteX423" fmla="*/ 502348 w 3888921"/>
                  <a:gd name="connsiteY423" fmla="*/ 582384 h 582384"/>
                  <a:gd name="connsiteX424" fmla="*/ 458444 w 3888921"/>
                  <a:gd name="connsiteY424" fmla="*/ 582384 h 582384"/>
                  <a:gd name="connsiteX425" fmla="*/ 433864 w 3888921"/>
                  <a:gd name="connsiteY425" fmla="*/ 582384 h 582384"/>
                  <a:gd name="connsiteX426" fmla="*/ 423554 w 3888921"/>
                  <a:gd name="connsiteY426" fmla="*/ 582384 h 582384"/>
                  <a:gd name="connsiteX427" fmla="*/ 378405 w 3888921"/>
                  <a:gd name="connsiteY427" fmla="*/ 582384 h 582384"/>
                  <a:gd name="connsiteX428" fmla="*/ 369989 w 3888921"/>
                  <a:gd name="connsiteY428" fmla="*/ 582384 h 582384"/>
                  <a:gd name="connsiteX429" fmla="*/ 355070 w 3888921"/>
                  <a:gd name="connsiteY429" fmla="*/ 582384 h 582384"/>
                  <a:gd name="connsiteX430" fmla="*/ 309921 w 3888921"/>
                  <a:gd name="connsiteY430" fmla="*/ 582384 h 582384"/>
                  <a:gd name="connsiteX431" fmla="*/ 299611 w 3888921"/>
                  <a:gd name="connsiteY431" fmla="*/ 582384 h 582384"/>
                  <a:gd name="connsiteX432" fmla="*/ 291194 w 3888921"/>
                  <a:gd name="connsiteY432" fmla="*/ 582384 h 582384"/>
                  <a:gd name="connsiteX433" fmla="*/ 246045 w 3888921"/>
                  <a:gd name="connsiteY433" fmla="*/ 582384 h 582384"/>
                  <a:gd name="connsiteX434" fmla="*/ 231126 w 3888921"/>
                  <a:gd name="connsiteY434" fmla="*/ 582384 h 582384"/>
                  <a:gd name="connsiteX435" fmla="*/ 211155 w 3888921"/>
                  <a:gd name="connsiteY435" fmla="*/ 582384 h 582384"/>
                  <a:gd name="connsiteX436" fmla="*/ 167250 w 3888921"/>
                  <a:gd name="connsiteY436" fmla="*/ 582384 h 582384"/>
                  <a:gd name="connsiteX437" fmla="*/ 142671 w 3888921"/>
                  <a:gd name="connsiteY437" fmla="*/ 582384 h 582384"/>
                  <a:gd name="connsiteX438" fmla="*/ 132360 w 3888921"/>
                  <a:gd name="connsiteY438" fmla="*/ 582384 h 582384"/>
                  <a:gd name="connsiteX439" fmla="*/ 78795 w 3888921"/>
                  <a:gd name="connsiteY439" fmla="*/ 582384 h 582384"/>
                  <a:gd name="connsiteX440" fmla="*/ 63876 w 3888921"/>
                  <a:gd name="connsiteY440" fmla="*/ 582384 h 582384"/>
                  <a:gd name="connsiteX441" fmla="*/ 0 w 3888921"/>
                  <a:gd name="connsiteY441" fmla="*/ 582384 h 582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Lst>
                <a:rect l="l" t="t" r="r" b="b"/>
                <a:pathLst>
                  <a:path w="3888921" h="582384">
                    <a:moveTo>
                      <a:pt x="145596" y="0"/>
                    </a:moveTo>
                    <a:lnTo>
                      <a:pt x="209472" y="0"/>
                    </a:lnTo>
                    <a:lnTo>
                      <a:pt x="224391" y="0"/>
                    </a:lnTo>
                    <a:lnTo>
                      <a:pt x="277956" y="0"/>
                    </a:lnTo>
                    <a:lnTo>
                      <a:pt x="288267" y="0"/>
                    </a:lnTo>
                    <a:lnTo>
                      <a:pt x="312846" y="0"/>
                    </a:lnTo>
                    <a:lnTo>
                      <a:pt x="356751" y="0"/>
                    </a:lnTo>
                    <a:lnTo>
                      <a:pt x="376723" y="0"/>
                    </a:lnTo>
                    <a:lnTo>
                      <a:pt x="391641" y="0"/>
                    </a:lnTo>
                    <a:lnTo>
                      <a:pt x="436790" y="0"/>
                    </a:lnTo>
                    <a:lnTo>
                      <a:pt x="445206" y="0"/>
                    </a:lnTo>
                    <a:lnTo>
                      <a:pt x="455517" y="0"/>
                    </a:lnTo>
                    <a:lnTo>
                      <a:pt x="500666" y="0"/>
                    </a:lnTo>
                    <a:lnTo>
                      <a:pt x="515584" y="0"/>
                    </a:lnTo>
                    <a:lnTo>
                      <a:pt x="524001" y="0"/>
                    </a:lnTo>
                    <a:lnTo>
                      <a:pt x="569150" y="0"/>
                    </a:lnTo>
                    <a:lnTo>
                      <a:pt x="579460" y="0"/>
                    </a:lnTo>
                    <a:lnTo>
                      <a:pt x="604040" y="0"/>
                    </a:lnTo>
                    <a:lnTo>
                      <a:pt x="647944" y="0"/>
                    </a:lnTo>
                    <a:lnTo>
                      <a:pt x="667916" y="0"/>
                    </a:lnTo>
                    <a:lnTo>
                      <a:pt x="682835" y="0"/>
                    </a:lnTo>
                    <a:lnTo>
                      <a:pt x="736400" y="0"/>
                    </a:lnTo>
                    <a:lnTo>
                      <a:pt x="746711" y="0"/>
                    </a:lnTo>
                    <a:lnTo>
                      <a:pt x="780924" y="0"/>
                    </a:lnTo>
                    <a:lnTo>
                      <a:pt x="815195" y="0"/>
                    </a:lnTo>
                    <a:lnTo>
                      <a:pt x="844800" y="0"/>
                    </a:lnTo>
                    <a:lnTo>
                      <a:pt x="859719" y="0"/>
                    </a:lnTo>
                    <a:lnTo>
                      <a:pt x="913284" y="0"/>
                    </a:lnTo>
                    <a:lnTo>
                      <a:pt x="923595" y="0"/>
                    </a:lnTo>
                    <a:lnTo>
                      <a:pt x="948174" y="0"/>
                    </a:lnTo>
                    <a:lnTo>
                      <a:pt x="992079" y="0"/>
                    </a:lnTo>
                    <a:lnTo>
                      <a:pt x="1012050" y="0"/>
                    </a:lnTo>
                    <a:lnTo>
                      <a:pt x="1026969" y="0"/>
                    </a:lnTo>
                    <a:lnTo>
                      <a:pt x="1042662" y="0"/>
                    </a:lnTo>
                    <a:lnTo>
                      <a:pt x="1072118" y="0"/>
                    </a:lnTo>
                    <a:lnTo>
                      <a:pt x="1080534" y="0"/>
                    </a:lnTo>
                    <a:lnTo>
                      <a:pt x="1090845" y="0"/>
                    </a:lnTo>
                    <a:lnTo>
                      <a:pt x="1106538" y="0"/>
                    </a:lnTo>
                    <a:lnTo>
                      <a:pt x="1121457" y="0"/>
                    </a:lnTo>
                    <a:lnTo>
                      <a:pt x="1135994" y="0"/>
                    </a:lnTo>
                    <a:lnTo>
                      <a:pt x="1150912" y="0"/>
                    </a:lnTo>
                    <a:lnTo>
                      <a:pt x="1159329" y="0"/>
                    </a:lnTo>
                    <a:lnTo>
                      <a:pt x="1175022" y="0"/>
                    </a:lnTo>
                    <a:lnTo>
                      <a:pt x="1185333" y="0"/>
                    </a:lnTo>
                    <a:lnTo>
                      <a:pt x="1204478" y="0"/>
                    </a:lnTo>
                    <a:lnTo>
                      <a:pt x="1209912" y="0"/>
                    </a:lnTo>
                    <a:lnTo>
                      <a:pt x="1214789" y="0"/>
                    </a:lnTo>
                    <a:lnTo>
                      <a:pt x="1239368" y="0"/>
                    </a:lnTo>
                    <a:lnTo>
                      <a:pt x="1253817" y="0"/>
                    </a:lnTo>
                    <a:lnTo>
                      <a:pt x="1273788" y="0"/>
                    </a:lnTo>
                    <a:lnTo>
                      <a:pt x="1283272" y="0"/>
                    </a:lnTo>
                    <a:lnTo>
                      <a:pt x="1288707" y="0"/>
                    </a:lnTo>
                    <a:lnTo>
                      <a:pt x="1303244" y="0"/>
                    </a:lnTo>
                    <a:lnTo>
                      <a:pt x="1318163" y="0"/>
                    </a:lnTo>
                    <a:lnTo>
                      <a:pt x="1333856" y="0"/>
                    </a:lnTo>
                    <a:lnTo>
                      <a:pt x="1342272" y="0"/>
                    </a:lnTo>
                    <a:lnTo>
                      <a:pt x="1352583" y="0"/>
                    </a:lnTo>
                    <a:lnTo>
                      <a:pt x="1371728" y="0"/>
                    </a:lnTo>
                    <a:lnTo>
                      <a:pt x="1382039" y="0"/>
                    </a:lnTo>
                    <a:lnTo>
                      <a:pt x="1397732" y="0"/>
                    </a:lnTo>
                    <a:lnTo>
                      <a:pt x="1412650" y="0"/>
                    </a:lnTo>
                    <a:lnTo>
                      <a:pt x="1421067" y="0"/>
                    </a:lnTo>
                    <a:lnTo>
                      <a:pt x="1450523" y="0"/>
                    </a:lnTo>
                    <a:lnTo>
                      <a:pt x="1466215" y="0"/>
                    </a:lnTo>
                    <a:lnTo>
                      <a:pt x="1476526" y="0"/>
                    </a:lnTo>
                    <a:lnTo>
                      <a:pt x="1501106" y="0"/>
                    </a:lnTo>
                    <a:lnTo>
                      <a:pt x="1545010" y="0"/>
                    </a:lnTo>
                    <a:lnTo>
                      <a:pt x="1564982" y="0"/>
                    </a:lnTo>
                    <a:lnTo>
                      <a:pt x="1579901" y="0"/>
                    </a:lnTo>
                    <a:lnTo>
                      <a:pt x="1633466" y="0"/>
                    </a:lnTo>
                    <a:lnTo>
                      <a:pt x="1643777" y="0"/>
                    </a:lnTo>
                    <a:lnTo>
                      <a:pt x="1677990" y="0"/>
                    </a:lnTo>
                    <a:lnTo>
                      <a:pt x="1712261" y="0"/>
                    </a:lnTo>
                    <a:lnTo>
                      <a:pt x="1741866" y="0"/>
                    </a:lnTo>
                    <a:lnTo>
                      <a:pt x="1756785" y="0"/>
                    </a:lnTo>
                    <a:lnTo>
                      <a:pt x="1810350" y="0"/>
                    </a:lnTo>
                    <a:lnTo>
                      <a:pt x="1820661" y="0"/>
                    </a:lnTo>
                    <a:lnTo>
                      <a:pt x="1845240" y="0"/>
                    </a:lnTo>
                    <a:lnTo>
                      <a:pt x="1889145" y="0"/>
                    </a:lnTo>
                    <a:lnTo>
                      <a:pt x="1909116" y="0"/>
                    </a:lnTo>
                    <a:lnTo>
                      <a:pt x="1924035" y="0"/>
                    </a:lnTo>
                    <a:lnTo>
                      <a:pt x="1969183" y="0"/>
                    </a:lnTo>
                    <a:lnTo>
                      <a:pt x="1977600" y="0"/>
                    </a:lnTo>
                    <a:lnTo>
                      <a:pt x="1987911" y="0"/>
                    </a:lnTo>
                    <a:lnTo>
                      <a:pt x="2033059" y="0"/>
                    </a:lnTo>
                    <a:lnTo>
                      <a:pt x="2047978" y="0"/>
                    </a:lnTo>
                    <a:lnTo>
                      <a:pt x="2056395" y="0"/>
                    </a:lnTo>
                    <a:lnTo>
                      <a:pt x="2078052" y="0"/>
                    </a:lnTo>
                    <a:lnTo>
                      <a:pt x="2101544" y="0"/>
                    </a:lnTo>
                    <a:lnTo>
                      <a:pt x="2111854" y="0"/>
                    </a:lnTo>
                    <a:lnTo>
                      <a:pt x="2136434" y="0"/>
                    </a:lnTo>
                    <a:lnTo>
                      <a:pt x="2141928" y="0"/>
                    </a:lnTo>
                    <a:lnTo>
                      <a:pt x="2156847" y="0"/>
                    </a:lnTo>
                    <a:lnTo>
                      <a:pt x="2180338" y="0"/>
                    </a:lnTo>
                    <a:lnTo>
                      <a:pt x="2200310" y="0"/>
                    </a:lnTo>
                    <a:lnTo>
                      <a:pt x="2210412" y="0"/>
                    </a:lnTo>
                    <a:lnTo>
                      <a:pt x="2215228" y="0"/>
                    </a:lnTo>
                    <a:lnTo>
                      <a:pt x="2220723" y="0"/>
                    </a:lnTo>
                    <a:lnTo>
                      <a:pt x="2245302" y="0"/>
                    </a:lnTo>
                    <a:lnTo>
                      <a:pt x="2268794" y="0"/>
                    </a:lnTo>
                    <a:lnTo>
                      <a:pt x="2279104" y="0"/>
                    </a:lnTo>
                    <a:lnTo>
                      <a:pt x="2289207" y="0"/>
                    </a:lnTo>
                    <a:lnTo>
                      <a:pt x="2309179" y="0"/>
                    </a:lnTo>
                    <a:lnTo>
                      <a:pt x="2324097" y="0"/>
                    </a:lnTo>
                    <a:lnTo>
                      <a:pt x="2347589" y="0"/>
                    </a:lnTo>
                    <a:lnTo>
                      <a:pt x="2369246" y="0"/>
                    </a:lnTo>
                    <a:lnTo>
                      <a:pt x="2377662" y="0"/>
                    </a:lnTo>
                    <a:lnTo>
                      <a:pt x="2387973" y="0"/>
                    </a:lnTo>
                    <a:lnTo>
                      <a:pt x="2433122" y="0"/>
                    </a:lnTo>
                    <a:lnTo>
                      <a:pt x="2448040" y="0"/>
                    </a:lnTo>
                    <a:lnTo>
                      <a:pt x="2456457" y="0"/>
                    </a:lnTo>
                    <a:lnTo>
                      <a:pt x="2501605" y="0"/>
                    </a:lnTo>
                    <a:lnTo>
                      <a:pt x="2511917" y="0"/>
                    </a:lnTo>
                    <a:lnTo>
                      <a:pt x="2536496" y="0"/>
                    </a:lnTo>
                    <a:lnTo>
                      <a:pt x="2580400" y="0"/>
                    </a:lnTo>
                    <a:lnTo>
                      <a:pt x="2600372" y="0"/>
                    </a:lnTo>
                    <a:lnTo>
                      <a:pt x="2615291" y="0"/>
                    </a:lnTo>
                    <a:lnTo>
                      <a:pt x="2668856" y="0"/>
                    </a:lnTo>
                    <a:lnTo>
                      <a:pt x="2679167" y="0"/>
                    </a:lnTo>
                    <a:lnTo>
                      <a:pt x="2713380" y="0"/>
                    </a:lnTo>
                    <a:lnTo>
                      <a:pt x="2747650" y="0"/>
                    </a:lnTo>
                    <a:lnTo>
                      <a:pt x="2777256" y="0"/>
                    </a:lnTo>
                    <a:lnTo>
                      <a:pt x="2792175" y="0"/>
                    </a:lnTo>
                    <a:lnTo>
                      <a:pt x="2845740" y="0"/>
                    </a:lnTo>
                    <a:lnTo>
                      <a:pt x="2856051" y="0"/>
                    </a:lnTo>
                    <a:lnTo>
                      <a:pt x="2858976" y="0"/>
                    </a:lnTo>
                    <a:lnTo>
                      <a:pt x="2880630" y="0"/>
                    </a:lnTo>
                    <a:lnTo>
                      <a:pt x="2922852" y="0"/>
                    </a:lnTo>
                    <a:lnTo>
                      <a:pt x="2924535" y="0"/>
                    </a:lnTo>
                    <a:lnTo>
                      <a:pt x="2937771" y="0"/>
                    </a:lnTo>
                    <a:lnTo>
                      <a:pt x="2944506" y="0"/>
                    </a:lnTo>
                    <a:lnTo>
                      <a:pt x="2959425" y="0"/>
                    </a:lnTo>
                    <a:lnTo>
                      <a:pt x="2975118" y="0"/>
                    </a:lnTo>
                    <a:lnTo>
                      <a:pt x="2991336" y="0"/>
                    </a:lnTo>
                    <a:lnTo>
                      <a:pt x="3001647" y="0"/>
                    </a:lnTo>
                    <a:lnTo>
                      <a:pt x="3004574" y="0"/>
                    </a:lnTo>
                    <a:lnTo>
                      <a:pt x="3012990" y="0"/>
                    </a:lnTo>
                    <a:lnTo>
                      <a:pt x="3023301" y="0"/>
                    </a:lnTo>
                    <a:lnTo>
                      <a:pt x="3026226" y="0"/>
                    </a:lnTo>
                    <a:lnTo>
                      <a:pt x="3038994" y="0"/>
                    </a:lnTo>
                    <a:lnTo>
                      <a:pt x="3053913" y="0"/>
                    </a:lnTo>
                    <a:lnTo>
                      <a:pt x="3068450" y="0"/>
                    </a:lnTo>
                    <a:lnTo>
                      <a:pt x="3070131" y="0"/>
                    </a:lnTo>
                    <a:lnTo>
                      <a:pt x="3083368" y="0"/>
                    </a:lnTo>
                    <a:lnTo>
                      <a:pt x="3090102" y="0"/>
                    </a:lnTo>
                    <a:lnTo>
                      <a:pt x="3091785" y="0"/>
                    </a:lnTo>
                    <a:lnTo>
                      <a:pt x="3105021" y="0"/>
                    </a:lnTo>
                    <a:lnTo>
                      <a:pt x="3107478" y="0"/>
                    </a:lnTo>
                    <a:lnTo>
                      <a:pt x="3117789" y="0"/>
                    </a:lnTo>
                    <a:lnTo>
                      <a:pt x="3136934" y="0"/>
                    </a:lnTo>
                    <a:lnTo>
                      <a:pt x="3142368" y="0"/>
                    </a:lnTo>
                    <a:lnTo>
                      <a:pt x="3147244" y="0"/>
                    </a:lnTo>
                    <a:lnTo>
                      <a:pt x="3150170" y="0"/>
                    </a:lnTo>
                    <a:lnTo>
                      <a:pt x="3158586" y="0"/>
                    </a:lnTo>
                    <a:lnTo>
                      <a:pt x="3168897" y="0"/>
                    </a:lnTo>
                    <a:lnTo>
                      <a:pt x="3171824" y="0"/>
                    </a:lnTo>
                    <a:lnTo>
                      <a:pt x="3186273" y="0"/>
                    </a:lnTo>
                    <a:lnTo>
                      <a:pt x="3206244" y="0"/>
                    </a:lnTo>
                    <a:lnTo>
                      <a:pt x="3214046" y="0"/>
                    </a:lnTo>
                    <a:lnTo>
                      <a:pt x="3215728" y="0"/>
                    </a:lnTo>
                    <a:lnTo>
                      <a:pt x="3221163" y="0"/>
                    </a:lnTo>
                    <a:lnTo>
                      <a:pt x="3228964" y="0"/>
                    </a:lnTo>
                    <a:lnTo>
                      <a:pt x="3235700" y="0"/>
                    </a:lnTo>
                    <a:lnTo>
                      <a:pt x="3237381" y="0"/>
                    </a:lnTo>
                    <a:lnTo>
                      <a:pt x="3250618" y="0"/>
                    </a:lnTo>
                    <a:lnTo>
                      <a:pt x="3266311" y="0"/>
                    </a:lnTo>
                    <a:lnTo>
                      <a:pt x="3274728" y="0"/>
                    </a:lnTo>
                    <a:lnTo>
                      <a:pt x="3282529" y="0"/>
                    </a:lnTo>
                    <a:lnTo>
                      <a:pt x="3285039" y="0"/>
                    </a:lnTo>
                    <a:lnTo>
                      <a:pt x="3292840" y="0"/>
                    </a:lnTo>
                    <a:lnTo>
                      <a:pt x="3304184" y="0"/>
                    </a:lnTo>
                    <a:lnTo>
                      <a:pt x="3314495" y="0"/>
                    </a:lnTo>
                    <a:lnTo>
                      <a:pt x="3317420" y="0"/>
                    </a:lnTo>
                    <a:lnTo>
                      <a:pt x="3330188" y="0"/>
                    </a:lnTo>
                    <a:lnTo>
                      <a:pt x="3345106" y="0"/>
                    </a:lnTo>
                    <a:lnTo>
                      <a:pt x="3353523" y="0"/>
                    </a:lnTo>
                    <a:lnTo>
                      <a:pt x="3361324" y="0"/>
                    </a:lnTo>
                    <a:lnTo>
                      <a:pt x="3381296" y="0"/>
                    </a:lnTo>
                    <a:lnTo>
                      <a:pt x="3382978" y="0"/>
                    </a:lnTo>
                    <a:lnTo>
                      <a:pt x="3396214" y="0"/>
                    </a:lnTo>
                    <a:lnTo>
                      <a:pt x="3398671" y="0"/>
                    </a:lnTo>
                    <a:lnTo>
                      <a:pt x="3408982" y="0"/>
                    </a:lnTo>
                    <a:lnTo>
                      <a:pt x="3433561" y="0"/>
                    </a:lnTo>
                    <a:lnTo>
                      <a:pt x="3449780" y="0"/>
                    </a:lnTo>
                    <a:lnTo>
                      <a:pt x="3460090" y="0"/>
                    </a:lnTo>
                    <a:lnTo>
                      <a:pt x="3477466" y="0"/>
                    </a:lnTo>
                    <a:lnTo>
                      <a:pt x="3494304" y="0"/>
                    </a:lnTo>
                    <a:lnTo>
                      <a:pt x="3497437" y="0"/>
                    </a:lnTo>
                    <a:lnTo>
                      <a:pt x="3512356" y="0"/>
                    </a:lnTo>
                    <a:lnTo>
                      <a:pt x="3528574" y="0"/>
                    </a:lnTo>
                    <a:lnTo>
                      <a:pt x="3558180" y="0"/>
                    </a:lnTo>
                    <a:lnTo>
                      <a:pt x="3565921" y="0"/>
                    </a:lnTo>
                    <a:lnTo>
                      <a:pt x="3573099" y="0"/>
                    </a:lnTo>
                    <a:lnTo>
                      <a:pt x="3576232" y="0"/>
                    </a:lnTo>
                    <a:lnTo>
                      <a:pt x="3610446" y="0"/>
                    </a:lnTo>
                    <a:lnTo>
                      <a:pt x="3626664" y="0"/>
                    </a:lnTo>
                    <a:lnTo>
                      <a:pt x="3636975" y="0"/>
                    </a:lnTo>
                    <a:lnTo>
                      <a:pt x="3644716" y="0"/>
                    </a:lnTo>
                    <a:lnTo>
                      <a:pt x="3661554" y="0"/>
                    </a:lnTo>
                    <a:lnTo>
                      <a:pt x="3674322" y="0"/>
                    </a:lnTo>
                    <a:lnTo>
                      <a:pt x="3689241" y="0"/>
                    </a:lnTo>
                    <a:lnTo>
                      <a:pt x="3705459" y="0"/>
                    </a:lnTo>
                    <a:lnTo>
                      <a:pt x="3725430" y="0"/>
                    </a:lnTo>
                    <a:lnTo>
                      <a:pt x="3740349" y="0"/>
                    </a:lnTo>
                    <a:lnTo>
                      <a:pt x="3742806" y="0"/>
                    </a:lnTo>
                    <a:lnTo>
                      <a:pt x="3753117" y="0"/>
                    </a:lnTo>
                    <a:lnTo>
                      <a:pt x="3756042" y="0"/>
                    </a:lnTo>
                    <a:lnTo>
                      <a:pt x="3777696" y="0"/>
                    </a:lnTo>
                    <a:lnTo>
                      <a:pt x="3785497" y="0"/>
                    </a:lnTo>
                    <a:lnTo>
                      <a:pt x="3793914" y="0"/>
                    </a:lnTo>
                    <a:lnTo>
                      <a:pt x="3804225" y="0"/>
                    </a:lnTo>
                    <a:lnTo>
                      <a:pt x="3819918" y="0"/>
                    </a:lnTo>
                    <a:lnTo>
                      <a:pt x="3821601" y="0"/>
                    </a:lnTo>
                    <a:lnTo>
                      <a:pt x="3834837" y="0"/>
                    </a:lnTo>
                    <a:lnTo>
                      <a:pt x="3841572" y="0"/>
                    </a:lnTo>
                    <a:lnTo>
                      <a:pt x="3849373" y="0"/>
                    </a:lnTo>
                    <a:lnTo>
                      <a:pt x="3856491" y="0"/>
                    </a:lnTo>
                    <a:lnTo>
                      <a:pt x="3864292" y="0"/>
                    </a:lnTo>
                    <a:lnTo>
                      <a:pt x="3872709" y="0"/>
                    </a:lnTo>
                    <a:lnTo>
                      <a:pt x="3888402" y="0"/>
                    </a:lnTo>
                    <a:lnTo>
                      <a:pt x="3888921" y="0"/>
                    </a:lnTo>
                    <a:lnTo>
                      <a:pt x="3743325" y="582384"/>
                    </a:lnTo>
                    <a:lnTo>
                      <a:pt x="3742806" y="582384"/>
                    </a:lnTo>
                    <a:lnTo>
                      <a:pt x="3727113" y="582384"/>
                    </a:lnTo>
                    <a:lnTo>
                      <a:pt x="3718696" y="582384"/>
                    </a:lnTo>
                    <a:lnTo>
                      <a:pt x="3710895" y="582384"/>
                    </a:lnTo>
                    <a:lnTo>
                      <a:pt x="3703777" y="582384"/>
                    </a:lnTo>
                    <a:lnTo>
                      <a:pt x="3695976" y="582384"/>
                    </a:lnTo>
                    <a:lnTo>
                      <a:pt x="3689241" y="582384"/>
                    </a:lnTo>
                    <a:lnTo>
                      <a:pt x="3676005" y="582384"/>
                    </a:lnTo>
                    <a:lnTo>
                      <a:pt x="3674322" y="582384"/>
                    </a:lnTo>
                    <a:lnTo>
                      <a:pt x="3658629" y="582384"/>
                    </a:lnTo>
                    <a:lnTo>
                      <a:pt x="3648318" y="582384"/>
                    </a:lnTo>
                    <a:lnTo>
                      <a:pt x="3639901" y="582384"/>
                    </a:lnTo>
                    <a:lnTo>
                      <a:pt x="3632100" y="582384"/>
                    </a:lnTo>
                    <a:lnTo>
                      <a:pt x="3610446" y="582384"/>
                    </a:lnTo>
                    <a:lnTo>
                      <a:pt x="3607521" y="582384"/>
                    </a:lnTo>
                    <a:lnTo>
                      <a:pt x="3597210" y="582384"/>
                    </a:lnTo>
                    <a:lnTo>
                      <a:pt x="3594753" y="582384"/>
                    </a:lnTo>
                    <a:lnTo>
                      <a:pt x="3579834" y="582384"/>
                    </a:lnTo>
                    <a:lnTo>
                      <a:pt x="3559863" y="582384"/>
                    </a:lnTo>
                    <a:lnTo>
                      <a:pt x="3543645" y="582384"/>
                    </a:lnTo>
                    <a:lnTo>
                      <a:pt x="3528726" y="582384"/>
                    </a:lnTo>
                    <a:lnTo>
                      <a:pt x="3515958" y="582384"/>
                    </a:lnTo>
                    <a:lnTo>
                      <a:pt x="3499120" y="582384"/>
                    </a:lnTo>
                    <a:lnTo>
                      <a:pt x="3491379" y="582384"/>
                    </a:lnTo>
                    <a:lnTo>
                      <a:pt x="3481068" y="582384"/>
                    </a:lnTo>
                    <a:lnTo>
                      <a:pt x="3464850" y="582384"/>
                    </a:lnTo>
                    <a:lnTo>
                      <a:pt x="3430636" y="582384"/>
                    </a:lnTo>
                    <a:lnTo>
                      <a:pt x="3427503" y="582384"/>
                    </a:lnTo>
                    <a:lnTo>
                      <a:pt x="3420325" y="582384"/>
                    </a:lnTo>
                    <a:lnTo>
                      <a:pt x="3412584" y="582384"/>
                    </a:lnTo>
                    <a:lnTo>
                      <a:pt x="3382978" y="582384"/>
                    </a:lnTo>
                    <a:lnTo>
                      <a:pt x="3366760" y="582384"/>
                    </a:lnTo>
                    <a:lnTo>
                      <a:pt x="3351842" y="582384"/>
                    </a:lnTo>
                    <a:lnTo>
                      <a:pt x="3348708" y="582384"/>
                    </a:lnTo>
                    <a:lnTo>
                      <a:pt x="3331870" y="582384"/>
                    </a:lnTo>
                    <a:lnTo>
                      <a:pt x="3314495" y="582384"/>
                    </a:lnTo>
                    <a:lnTo>
                      <a:pt x="3304184" y="582384"/>
                    </a:lnTo>
                    <a:lnTo>
                      <a:pt x="3287966" y="582384"/>
                    </a:lnTo>
                    <a:lnTo>
                      <a:pt x="3263386" y="582384"/>
                    </a:lnTo>
                    <a:lnTo>
                      <a:pt x="3253075" y="582384"/>
                    </a:lnTo>
                    <a:lnTo>
                      <a:pt x="3250618" y="582384"/>
                    </a:lnTo>
                    <a:lnTo>
                      <a:pt x="3237383" y="582384"/>
                    </a:lnTo>
                    <a:lnTo>
                      <a:pt x="3235700" y="582384"/>
                    </a:lnTo>
                    <a:lnTo>
                      <a:pt x="3215728" y="582384"/>
                    </a:lnTo>
                    <a:lnTo>
                      <a:pt x="3207927" y="582384"/>
                    </a:lnTo>
                    <a:lnTo>
                      <a:pt x="3199510" y="582384"/>
                    </a:lnTo>
                    <a:lnTo>
                      <a:pt x="3184592" y="582384"/>
                    </a:lnTo>
                    <a:lnTo>
                      <a:pt x="3171824" y="582384"/>
                    </a:lnTo>
                    <a:lnTo>
                      <a:pt x="3168898" y="582384"/>
                    </a:lnTo>
                    <a:lnTo>
                      <a:pt x="3158588" y="582384"/>
                    </a:lnTo>
                    <a:lnTo>
                      <a:pt x="3147244" y="582384"/>
                    </a:lnTo>
                    <a:lnTo>
                      <a:pt x="3139443" y="582384"/>
                    </a:lnTo>
                    <a:lnTo>
                      <a:pt x="3136934" y="582384"/>
                    </a:lnTo>
                    <a:lnTo>
                      <a:pt x="3129132" y="582384"/>
                    </a:lnTo>
                    <a:lnTo>
                      <a:pt x="3120716" y="582384"/>
                    </a:lnTo>
                    <a:lnTo>
                      <a:pt x="3105023" y="582384"/>
                    </a:lnTo>
                    <a:lnTo>
                      <a:pt x="3091785" y="582384"/>
                    </a:lnTo>
                    <a:lnTo>
                      <a:pt x="3090104" y="582384"/>
                    </a:lnTo>
                    <a:lnTo>
                      <a:pt x="3083368" y="582384"/>
                    </a:lnTo>
                    <a:lnTo>
                      <a:pt x="3075567" y="582384"/>
                    </a:lnTo>
                    <a:lnTo>
                      <a:pt x="3070132" y="582384"/>
                    </a:lnTo>
                    <a:lnTo>
                      <a:pt x="3068450" y="582384"/>
                    </a:lnTo>
                    <a:lnTo>
                      <a:pt x="3060648" y="582384"/>
                    </a:lnTo>
                    <a:lnTo>
                      <a:pt x="3040677" y="582384"/>
                    </a:lnTo>
                    <a:lnTo>
                      <a:pt x="3026228" y="582384"/>
                    </a:lnTo>
                    <a:lnTo>
                      <a:pt x="3023301" y="582384"/>
                    </a:lnTo>
                    <a:lnTo>
                      <a:pt x="3012990" y="582384"/>
                    </a:lnTo>
                    <a:lnTo>
                      <a:pt x="3004574" y="582384"/>
                    </a:lnTo>
                    <a:lnTo>
                      <a:pt x="3001648" y="582384"/>
                    </a:lnTo>
                    <a:lnTo>
                      <a:pt x="2996772" y="582384"/>
                    </a:lnTo>
                    <a:lnTo>
                      <a:pt x="2991338" y="582384"/>
                    </a:lnTo>
                    <a:lnTo>
                      <a:pt x="2972193" y="582384"/>
                    </a:lnTo>
                    <a:lnTo>
                      <a:pt x="2961882" y="582384"/>
                    </a:lnTo>
                    <a:lnTo>
                      <a:pt x="2959425" y="582384"/>
                    </a:lnTo>
                    <a:lnTo>
                      <a:pt x="2946189" y="582384"/>
                    </a:lnTo>
                    <a:lnTo>
                      <a:pt x="2944506" y="582384"/>
                    </a:lnTo>
                    <a:lnTo>
                      <a:pt x="2937772" y="582384"/>
                    </a:lnTo>
                    <a:lnTo>
                      <a:pt x="2924535" y="582384"/>
                    </a:lnTo>
                    <a:lnTo>
                      <a:pt x="2922853" y="582384"/>
                    </a:lnTo>
                    <a:lnTo>
                      <a:pt x="2908317" y="582384"/>
                    </a:lnTo>
                    <a:lnTo>
                      <a:pt x="2893398" y="582384"/>
                    </a:lnTo>
                    <a:lnTo>
                      <a:pt x="2880630" y="582384"/>
                    </a:lnTo>
                    <a:lnTo>
                      <a:pt x="2877705" y="582384"/>
                    </a:lnTo>
                    <a:lnTo>
                      <a:pt x="2867394" y="582384"/>
                    </a:lnTo>
                    <a:lnTo>
                      <a:pt x="2858977" y="582384"/>
                    </a:lnTo>
                    <a:lnTo>
                      <a:pt x="2856051" y="582384"/>
                    </a:lnTo>
                    <a:lnTo>
                      <a:pt x="2845740" y="582384"/>
                    </a:lnTo>
                    <a:lnTo>
                      <a:pt x="2829522" y="582384"/>
                    </a:lnTo>
                    <a:lnTo>
                      <a:pt x="2813829" y="582384"/>
                    </a:lnTo>
                    <a:lnTo>
                      <a:pt x="2798910" y="582384"/>
                    </a:lnTo>
                    <a:lnTo>
                      <a:pt x="2792175" y="582384"/>
                    </a:lnTo>
                    <a:lnTo>
                      <a:pt x="2778939" y="582384"/>
                    </a:lnTo>
                    <a:lnTo>
                      <a:pt x="2777256" y="582384"/>
                    </a:lnTo>
                    <a:lnTo>
                      <a:pt x="2735034" y="582384"/>
                    </a:lnTo>
                    <a:lnTo>
                      <a:pt x="2713380" y="582384"/>
                    </a:lnTo>
                    <a:lnTo>
                      <a:pt x="2710455" y="582384"/>
                    </a:lnTo>
                    <a:lnTo>
                      <a:pt x="2700144" y="582384"/>
                    </a:lnTo>
                    <a:lnTo>
                      <a:pt x="2646579" y="582384"/>
                    </a:lnTo>
                    <a:lnTo>
                      <a:pt x="2631660" y="582384"/>
                    </a:lnTo>
                    <a:lnTo>
                      <a:pt x="2602055" y="582384"/>
                    </a:lnTo>
                    <a:lnTo>
                      <a:pt x="2567784" y="582384"/>
                    </a:lnTo>
                    <a:lnTo>
                      <a:pt x="2533571" y="582384"/>
                    </a:lnTo>
                    <a:lnTo>
                      <a:pt x="2523260" y="582384"/>
                    </a:lnTo>
                    <a:lnTo>
                      <a:pt x="2469695" y="582384"/>
                    </a:lnTo>
                    <a:lnTo>
                      <a:pt x="2454776" y="582384"/>
                    </a:lnTo>
                    <a:lnTo>
                      <a:pt x="2434804" y="582384"/>
                    </a:lnTo>
                    <a:lnTo>
                      <a:pt x="2390900" y="582384"/>
                    </a:lnTo>
                    <a:lnTo>
                      <a:pt x="2366320" y="582384"/>
                    </a:lnTo>
                    <a:lnTo>
                      <a:pt x="2356010" y="582384"/>
                    </a:lnTo>
                    <a:lnTo>
                      <a:pt x="2310861" y="582384"/>
                    </a:lnTo>
                    <a:lnTo>
                      <a:pt x="2302444" y="582384"/>
                    </a:lnTo>
                    <a:lnTo>
                      <a:pt x="2287526" y="582384"/>
                    </a:lnTo>
                    <a:lnTo>
                      <a:pt x="2242377" y="582384"/>
                    </a:lnTo>
                    <a:lnTo>
                      <a:pt x="2232066" y="582384"/>
                    </a:lnTo>
                    <a:lnTo>
                      <a:pt x="2223650" y="582384"/>
                    </a:lnTo>
                    <a:lnTo>
                      <a:pt x="2201992" y="582384"/>
                    </a:lnTo>
                    <a:lnTo>
                      <a:pt x="2178501" y="582384"/>
                    </a:lnTo>
                    <a:lnTo>
                      <a:pt x="2163583" y="582384"/>
                    </a:lnTo>
                    <a:lnTo>
                      <a:pt x="2143611" y="582384"/>
                    </a:lnTo>
                    <a:lnTo>
                      <a:pt x="2133509" y="582384"/>
                    </a:lnTo>
                    <a:lnTo>
                      <a:pt x="2123198" y="582384"/>
                    </a:lnTo>
                    <a:lnTo>
                      <a:pt x="2099706" y="582384"/>
                    </a:lnTo>
                    <a:lnTo>
                      <a:pt x="2075127" y="582384"/>
                    </a:lnTo>
                    <a:lnTo>
                      <a:pt x="2069633" y="582384"/>
                    </a:lnTo>
                    <a:lnTo>
                      <a:pt x="2064816" y="582384"/>
                    </a:lnTo>
                    <a:lnTo>
                      <a:pt x="2054714" y="582384"/>
                    </a:lnTo>
                    <a:lnTo>
                      <a:pt x="2034742" y="582384"/>
                    </a:lnTo>
                    <a:lnTo>
                      <a:pt x="2011251" y="582384"/>
                    </a:lnTo>
                    <a:lnTo>
                      <a:pt x="1996332" y="582384"/>
                    </a:lnTo>
                    <a:lnTo>
                      <a:pt x="1990838" y="582384"/>
                    </a:lnTo>
                    <a:lnTo>
                      <a:pt x="1966258" y="582384"/>
                    </a:lnTo>
                    <a:lnTo>
                      <a:pt x="1955948" y="582384"/>
                    </a:lnTo>
                    <a:lnTo>
                      <a:pt x="1932456" y="582384"/>
                    </a:lnTo>
                    <a:lnTo>
                      <a:pt x="1910799" y="582384"/>
                    </a:lnTo>
                    <a:lnTo>
                      <a:pt x="1902382" y="582384"/>
                    </a:lnTo>
                    <a:lnTo>
                      <a:pt x="1887464" y="582384"/>
                    </a:lnTo>
                    <a:lnTo>
                      <a:pt x="1842315" y="582384"/>
                    </a:lnTo>
                    <a:lnTo>
                      <a:pt x="1832004" y="582384"/>
                    </a:lnTo>
                    <a:lnTo>
                      <a:pt x="1823588" y="582384"/>
                    </a:lnTo>
                    <a:lnTo>
                      <a:pt x="1778439" y="582384"/>
                    </a:lnTo>
                    <a:lnTo>
                      <a:pt x="1763520" y="582384"/>
                    </a:lnTo>
                    <a:lnTo>
                      <a:pt x="1743549" y="582384"/>
                    </a:lnTo>
                    <a:lnTo>
                      <a:pt x="1699644" y="582384"/>
                    </a:lnTo>
                    <a:lnTo>
                      <a:pt x="1675065" y="582384"/>
                    </a:lnTo>
                    <a:lnTo>
                      <a:pt x="1664754" y="582384"/>
                    </a:lnTo>
                    <a:lnTo>
                      <a:pt x="1611189" y="582384"/>
                    </a:lnTo>
                    <a:lnTo>
                      <a:pt x="1596270" y="582384"/>
                    </a:lnTo>
                    <a:lnTo>
                      <a:pt x="1566665" y="582384"/>
                    </a:lnTo>
                    <a:lnTo>
                      <a:pt x="1532394" y="582384"/>
                    </a:lnTo>
                    <a:lnTo>
                      <a:pt x="1498181" y="582384"/>
                    </a:lnTo>
                    <a:lnTo>
                      <a:pt x="1487870" y="582384"/>
                    </a:lnTo>
                    <a:lnTo>
                      <a:pt x="1434304" y="582384"/>
                    </a:lnTo>
                    <a:lnTo>
                      <a:pt x="1419386" y="582384"/>
                    </a:lnTo>
                    <a:lnTo>
                      <a:pt x="1399414" y="582384"/>
                    </a:lnTo>
                    <a:lnTo>
                      <a:pt x="1355510" y="582384"/>
                    </a:lnTo>
                    <a:lnTo>
                      <a:pt x="1330930" y="582384"/>
                    </a:lnTo>
                    <a:lnTo>
                      <a:pt x="1320620" y="582384"/>
                    </a:lnTo>
                    <a:lnTo>
                      <a:pt x="1304927" y="582384"/>
                    </a:lnTo>
                    <a:lnTo>
                      <a:pt x="1275471" y="582384"/>
                    </a:lnTo>
                    <a:lnTo>
                      <a:pt x="1267054" y="582384"/>
                    </a:lnTo>
                    <a:lnTo>
                      <a:pt x="1252135" y="582384"/>
                    </a:lnTo>
                    <a:lnTo>
                      <a:pt x="1236443" y="582384"/>
                    </a:lnTo>
                    <a:lnTo>
                      <a:pt x="1226132" y="582384"/>
                    </a:lnTo>
                    <a:lnTo>
                      <a:pt x="1206987" y="582384"/>
                    </a:lnTo>
                    <a:lnTo>
                      <a:pt x="1196676" y="582384"/>
                    </a:lnTo>
                    <a:lnTo>
                      <a:pt x="1188259" y="582384"/>
                    </a:lnTo>
                    <a:lnTo>
                      <a:pt x="1172567" y="582384"/>
                    </a:lnTo>
                    <a:lnTo>
                      <a:pt x="1157648" y="582384"/>
                    </a:lnTo>
                    <a:lnTo>
                      <a:pt x="1143111" y="582384"/>
                    </a:lnTo>
                    <a:lnTo>
                      <a:pt x="1137676" y="582384"/>
                    </a:lnTo>
                    <a:lnTo>
                      <a:pt x="1128192" y="582384"/>
                    </a:lnTo>
                    <a:lnTo>
                      <a:pt x="1108221" y="582384"/>
                    </a:lnTo>
                    <a:lnTo>
                      <a:pt x="1093772" y="582384"/>
                    </a:lnTo>
                    <a:lnTo>
                      <a:pt x="1069192" y="582384"/>
                    </a:lnTo>
                    <a:lnTo>
                      <a:pt x="1064316" y="582384"/>
                    </a:lnTo>
                    <a:lnTo>
                      <a:pt x="1058882" y="582384"/>
                    </a:lnTo>
                    <a:lnTo>
                      <a:pt x="1039737" y="582384"/>
                    </a:lnTo>
                    <a:lnTo>
                      <a:pt x="1029426" y="582384"/>
                    </a:lnTo>
                    <a:lnTo>
                      <a:pt x="1013733" y="582384"/>
                    </a:lnTo>
                    <a:lnTo>
                      <a:pt x="1005316" y="582384"/>
                    </a:lnTo>
                    <a:lnTo>
                      <a:pt x="990398" y="582384"/>
                    </a:lnTo>
                    <a:lnTo>
                      <a:pt x="975861" y="582384"/>
                    </a:lnTo>
                    <a:lnTo>
                      <a:pt x="960942" y="582384"/>
                    </a:lnTo>
                    <a:lnTo>
                      <a:pt x="945249" y="582384"/>
                    </a:lnTo>
                    <a:lnTo>
                      <a:pt x="934938" y="582384"/>
                    </a:lnTo>
                    <a:lnTo>
                      <a:pt x="926522" y="582384"/>
                    </a:lnTo>
                    <a:lnTo>
                      <a:pt x="897066" y="582384"/>
                    </a:lnTo>
                    <a:lnTo>
                      <a:pt x="881373" y="582384"/>
                    </a:lnTo>
                    <a:lnTo>
                      <a:pt x="866455" y="582384"/>
                    </a:lnTo>
                    <a:lnTo>
                      <a:pt x="846483" y="582384"/>
                    </a:lnTo>
                    <a:lnTo>
                      <a:pt x="802579" y="582384"/>
                    </a:lnTo>
                    <a:lnTo>
                      <a:pt x="777999" y="582384"/>
                    </a:lnTo>
                    <a:lnTo>
                      <a:pt x="767688" y="582384"/>
                    </a:lnTo>
                    <a:lnTo>
                      <a:pt x="714123" y="582384"/>
                    </a:lnTo>
                    <a:lnTo>
                      <a:pt x="699204" y="582384"/>
                    </a:lnTo>
                    <a:lnTo>
                      <a:pt x="669599" y="582384"/>
                    </a:lnTo>
                    <a:lnTo>
                      <a:pt x="635328" y="582384"/>
                    </a:lnTo>
                    <a:lnTo>
                      <a:pt x="601115" y="582384"/>
                    </a:lnTo>
                    <a:lnTo>
                      <a:pt x="590804" y="582384"/>
                    </a:lnTo>
                    <a:lnTo>
                      <a:pt x="537239" y="582384"/>
                    </a:lnTo>
                    <a:lnTo>
                      <a:pt x="522320" y="582384"/>
                    </a:lnTo>
                    <a:lnTo>
                      <a:pt x="502348" y="582384"/>
                    </a:lnTo>
                    <a:lnTo>
                      <a:pt x="458444" y="582384"/>
                    </a:lnTo>
                    <a:lnTo>
                      <a:pt x="433864" y="582384"/>
                    </a:lnTo>
                    <a:lnTo>
                      <a:pt x="423554" y="582384"/>
                    </a:lnTo>
                    <a:lnTo>
                      <a:pt x="378405" y="582384"/>
                    </a:lnTo>
                    <a:lnTo>
                      <a:pt x="369989" y="582384"/>
                    </a:lnTo>
                    <a:lnTo>
                      <a:pt x="355070" y="582384"/>
                    </a:lnTo>
                    <a:lnTo>
                      <a:pt x="309921" y="582384"/>
                    </a:lnTo>
                    <a:lnTo>
                      <a:pt x="299611" y="582384"/>
                    </a:lnTo>
                    <a:lnTo>
                      <a:pt x="291194" y="582384"/>
                    </a:lnTo>
                    <a:lnTo>
                      <a:pt x="246045" y="582384"/>
                    </a:lnTo>
                    <a:lnTo>
                      <a:pt x="231126" y="582384"/>
                    </a:lnTo>
                    <a:lnTo>
                      <a:pt x="211155" y="582384"/>
                    </a:lnTo>
                    <a:lnTo>
                      <a:pt x="167250" y="582384"/>
                    </a:lnTo>
                    <a:lnTo>
                      <a:pt x="142671" y="582384"/>
                    </a:lnTo>
                    <a:lnTo>
                      <a:pt x="132360" y="582384"/>
                    </a:lnTo>
                    <a:lnTo>
                      <a:pt x="78795" y="582384"/>
                    </a:lnTo>
                    <a:lnTo>
                      <a:pt x="63876" y="582384"/>
                    </a:lnTo>
                    <a:lnTo>
                      <a:pt x="0" y="58238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7173" name="组合 119"/>
              <p:cNvGrpSpPr/>
              <p:nvPr/>
            </p:nvGrpSpPr>
            <p:grpSpPr>
              <a:xfrm>
                <a:off x="806160" y="2046513"/>
                <a:ext cx="1417774" cy="723901"/>
                <a:chOff x="-391195" y="-1"/>
                <a:chExt cx="1697596" cy="866775"/>
              </a:xfrm>
            </p:grpSpPr>
            <p:sp>
              <p:nvSpPr>
                <p:cNvPr id="121" name="任意多边形 27"/>
                <p:cNvSpPr/>
                <p:nvPr/>
              </p:nvSpPr>
              <p:spPr>
                <a:xfrm>
                  <a:off x="238265"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2" name="任意多边形 28"/>
                <p:cNvSpPr/>
                <p:nvPr/>
              </p:nvSpPr>
              <p:spPr>
                <a:xfrm>
                  <a:off x="421807"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3" name="任意多边形 29"/>
                <p:cNvSpPr/>
                <p:nvPr/>
              </p:nvSpPr>
              <p:spPr>
                <a:xfrm>
                  <a:off x="605349"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4" name="任意多边形 30"/>
                <p:cNvSpPr/>
                <p:nvPr/>
              </p:nvSpPr>
              <p:spPr>
                <a:xfrm>
                  <a:off x="788891"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5" name="任意多边形 31"/>
                <p:cNvSpPr/>
                <p:nvPr/>
              </p:nvSpPr>
              <p:spPr>
                <a:xfrm>
                  <a:off x="972434"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6" name="任意多边形 32"/>
                <p:cNvSpPr/>
                <p:nvPr/>
              </p:nvSpPr>
              <p:spPr>
                <a:xfrm>
                  <a:off x="-391195" y="-1"/>
                  <a:ext cx="779885" cy="866775"/>
                </a:xfrm>
                <a:custGeom>
                  <a:avLst/>
                  <a:gdLst>
                    <a:gd name="connsiteX0" fmla="*/ 167467 w 602715"/>
                    <a:gd name="connsiteY0" fmla="*/ 0 h 669866"/>
                    <a:gd name="connsiteX1" fmla="*/ 240938 w 602715"/>
                    <a:gd name="connsiteY1" fmla="*/ 0 h 669866"/>
                    <a:gd name="connsiteX2" fmla="*/ 258098 w 602715"/>
                    <a:gd name="connsiteY2" fmla="*/ 0 h 669866"/>
                    <a:gd name="connsiteX3" fmla="*/ 319710 w 602715"/>
                    <a:gd name="connsiteY3" fmla="*/ 0 h 669866"/>
                    <a:gd name="connsiteX4" fmla="*/ 331569 w 602715"/>
                    <a:gd name="connsiteY4" fmla="*/ 0 h 669866"/>
                    <a:gd name="connsiteX5" fmla="*/ 359841 w 602715"/>
                    <a:gd name="connsiteY5" fmla="*/ 0 h 669866"/>
                    <a:gd name="connsiteX6" fmla="*/ 410341 w 602715"/>
                    <a:gd name="connsiteY6" fmla="*/ 0 h 669866"/>
                    <a:gd name="connsiteX7" fmla="*/ 433312 w 602715"/>
                    <a:gd name="connsiteY7" fmla="*/ 0 h 669866"/>
                    <a:gd name="connsiteX8" fmla="*/ 450472 w 602715"/>
                    <a:gd name="connsiteY8" fmla="*/ 0 h 669866"/>
                    <a:gd name="connsiteX9" fmla="*/ 512084 w 602715"/>
                    <a:gd name="connsiteY9" fmla="*/ 0 h 669866"/>
                    <a:gd name="connsiteX10" fmla="*/ 523943 w 602715"/>
                    <a:gd name="connsiteY10" fmla="*/ 0 h 669866"/>
                    <a:gd name="connsiteX11" fmla="*/ 602715 w 602715"/>
                    <a:gd name="connsiteY11" fmla="*/ 0 h 669866"/>
                    <a:gd name="connsiteX12" fmla="*/ 435248 w 602715"/>
                    <a:gd name="connsiteY12" fmla="*/ 669866 h 669866"/>
                    <a:gd name="connsiteX13" fmla="*/ 356476 w 602715"/>
                    <a:gd name="connsiteY13" fmla="*/ 669866 h 669866"/>
                    <a:gd name="connsiteX14" fmla="*/ 344617 w 602715"/>
                    <a:gd name="connsiteY14" fmla="*/ 669866 h 669866"/>
                    <a:gd name="connsiteX15" fmla="*/ 283005 w 602715"/>
                    <a:gd name="connsiteY15" fmla="*/ 669866 h 669866"/>
                    <a:gd name="connsiteX16" fmla="*/ 265845 w 602715"/>
                    <a:gd name="connsiteY16" fmla="*/ 669866 h 669866"/>
                    <a:gd name="connsiteX17" fmla="*/ 242874 w 602715"/>
                    <a:gd name="connsiteY17" fmla="*/ 669866 h 669866"/>
                    <a:gd name="connsiteX18" fmla="*/ 192374 w 602715"/>
                    <a:gd name="connsiteY18" fmla="*/ 669866 h 669866"/>
                    <a:gd name="connsiteX19" fmla="*/ 164102 w 602715"/>
                    <a:gd name="connsiteY19" fmla="*/ 669866 h 669866"/>
                    <a:gd name="connsiteX20" fmla="*/ 152243 w 602715"/>
                    <a:gd name="connsiteY20" fmla="*/ 669866 h 669866"/>
                    <a:gd name="connsiteX21" fmla="*/ 90631 w 602715"/>
                    <a:gd name="connsiteY21" fmla="*/ 669866 h 669866"/>
                    <a:gd name="connsiteX22" fmla="*/ 73471 w 602715"/>
                    <a:gd name="connsiteY22" fmla="*/ 669866 h 669866"/>
                    <a:gd name="connsiteX23" fmla="*/ 0 w 602715"/>
                    <a:gd name="connsiteY23" fmla="*/ 669866 h 669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2715" h="669866">
                      <a:moveTo>
                        <a:pt x="167467" y="0"/>
                      </a:moveTo>
                      <a:lnTo>
                        <a:pt x="240938" y="0"/>
                      </a:lnTo>
                      <a:lnTo>
                        <a:pt x="258098" y="0"/>
                      </a:lnTo>
                      <a:lnTo>
                        <a:pt x="319710" y="0"/>
                      </a:lnTo>
                      <a:lnTo>
                        <a:pt x="331569" y="0"/>
                      </a:lnTo>
                      <a:lnTo>
                        <a:pt x="359841" y="0"/>
                      </a:lnTo>
                      <a:lnTo>
                        <a:pt x="410341" y="0"/>
                      </a:lnTo>
                      <a:lnTo>
                        <a:pt x="433312" y="0"/>
                      </a:lnTo>
                      <a:lnTo>
                        <a:pt x="450472" y="0"/>
                      </a:lnTo>
                      <a:lnTo>
                        <a:pt x="512084" y="0"/>
                      </a:lnTo>
                      <a:lnTo>
                        <a:pt x="523943" y="0"/>
                      </a:lnTo>
                      <a:lnTo>
                        <a:pt x="602715" y="0"/>
                      </a:lnTo>
                      <a:lnTo>
                        <a:pt x="435248" y="669866"/>
                      </a:lnTo>
                      <a:lnTo>
                        <a:pt x="356476" y="669866"/>
                      </a:lnTo>
                      <a:lnTo>
                        <a:pt x="344617" y="669866"/>
                      </a:lnTo>
                      <a:lnTo>
                        <a:pt x="283005" y="669866"/>
                      </a:lnTo>
                      <a:lnTo>
                        <a:pt x="265845" y="669866"/>
                      </a:lnTo>
                      <a:lnTo>
                        <a:pt x="242874" y="669866"/>
                      </a:lnTo>
                      <a:lnTo>
                        <a:pt x="192374" y="669866"/>
                      </a:lnTo>
                      <a:lnTo>
                        <a:pt x="164102" y="669866"/>
                      </a:lnTo>
                      <a:lnTo>
                        <a:pt x="152243" y="669866"/>
                      </a:lnTo>
                      <a:lnTo>
                        <a:pt x="90631" y="669866"/>
                      </a:lnTo>
                      <a:lnTo>
                        <a:pt x="73471" y="669866"/>
                      </a:lnTo>
                      <a:lnTo>
                        <a:pt x="0" y="66986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grpSp>
        <p:sp>
          <p:nvSpPr>
            <p:cNvPr id="117" name="文本框 116"/>
            <p:cNvSpPr txBox="1"/>
            <p:nvPr/>
          </p:nvSpPr>
          <p:spPr>
            <a:xfrm>
              <a:off x="2708447" y="2616170"/>
              <a:ext cx="4784609" cy="583414"/>
            </a:xfrm>
            <a:prstGeom prst="rect">
              <a:avLst/>
            </a:prstGeom>
            <a:noFill/>
          </p:spPr>
          <p:txBody>
            <a:bodyPr wrap="square" rtlCol="0">
              <a:spAutoFit/>
              <a:scene3d>
                <a:camera prst="orthographicFront"/>
                <a:lightRig rig="threePt" dir="t"/>
              </a:scene3d>
              <a:sp3d contourW="12700"/>
            </a:bodyPr>
            <a:lstStyle/>
            <a:p>
              <a:pPr algn="l" defTabSz="914400" fontAlgn="auto">
                <a:defRPr/>
              </a:pPr>
              <a:r>
                <a:rPr lang="zh-CN" altLang="en-US" sz="3200" b="1" dirty="0">
                  <a:solidFill>
                    <a:schemeClr val="bg1"/>
                  </a:solidFill>
                  <a:latin typeface="微软雅黑" panose="020B0503020204020204" pitchFamily="34" charset="-122"/>
                  <a:cs typeface="经典综艺体简" pitchFamily="49" charset="-122"/>
                  <a:sym typeface="+mn-ea"/>
                </a:rPr>
                <a:t>设计功能及设计思路</a:t>
              </a:r>
            </a:p>
          </p:txBody>
        </p:sp>
        <p:sp>
          <p:nvSpPr>
            <p:cNvPr id="118" name="文本框 117"/>
            <p:cNvSpPr txBox="1"/>
            <p:nvPr/>
          </p:nvSpPr>
          <p:spPr>
            <a:xfrm>
              <a:off x="1308583" y="2586176"/>
              <a:ext cx="442750" cy="645228"/>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en-US" altLang="zh-CN" sz="3600" b="1" i="1" kern="1200" cap="none" spc="0" normalizeH="0" baseline="0" noProof="0" dirty="0">
                  <a:solidFill>
                    <a:schemeClr val="accent2"/>
                  </a:solidFill>
                  <a:latin typeface="Century Gothic" panose="020B0502020202020204" pitchFamily="34" charset="0"/>
                  <a:ea typeface="+mj-ea"/>
                  <a:cs typeface="经典综艺体简" pitchFamily="49" charset="-122"/>
                </a:rPr>
                <a:t>1</a:t>
              </a:r>
              <a:endParaRPr kumimoji="0" lang="zh-CN" altLang="en-US" sz="3600" b="1" i="1" kern="1200" cap="none" spc="0" normalizeH="0" baseline="0" noProof="0" dirty="0">
                <a:solidFill>
                  <a:schemeClr val="accent2"/>
                </a:solidFill>
                <a:latin typeface="Century Gothic" panose="020B0502020202020204" pitchFamily="34" charset="0"/>
                <a:ea typeface="+mj-ea"/>
                <a:cs typeface="经典综艺体简" pitchFamily="49" charset="-122"/>
              </a:endParaRPr>
            </a:p>
          </p:txBody>
        </p:sp>
      </p:grpSp>
      <p:grpSp>
        <p:nvGrpSpPr>
          <p:cNvPr id="3" name="组合 2"/>
          <p:cNvGrpSpPr/>
          <p:nvPr/>
        </p:nvGrpSpPr>
        <p:grpSpPr>
          <a:xfrm>
            <a:off x="6422073" y="3472187"/>
            <a:ext cx="5628006" cy="868362"/>
            <a:chOff x="1112363" y="2469469"/>
            <a:chExt cx="6649276" cy="868137"/>
          </a:xfrm>
        </p:grpSpPr>
        <p:grpSp>
          <p:nvGrpSpPr>
            <p:cNvPr id="5" name="组合 115"/>
            <p:cNvGrpSpPr/>
            <p:nvPr/>
          </p:nvGrpSpPr>
          <p:grpSpPr>
            <a:xfrm>
              <a:off x="1112363" y="2469469"/>
              <a:ext cx="6649276" cy="868137"/>
              <a:chOff x="806160" y="2046513"/>
              <a:chExt cx="5544537" cy="723901"/>
            </a:xfrm>
          </p:grpSpPr>
          <p:sp>
            <p:nvSpPr>
              <p:cNvPr id="15" name="任意多边形 34"/>
              <p:cNvSpPr/>
              <p:nvPr/>
            </p:nvSpPr>
            <p:spPr>
              <a:xfrm>
                <a:off x="844321" y="2117447"/>
                <a:ext cx="5506376" cy="582297"/>
              </a:xfrm>
              <a:custGeom>
                <a:avLst/>
                <a:gdLst>
                  <a:gd name="connsiteX0" fmla="*/ 145596 w 3888921"/>
                  <a:gd name="connsiteY0" fmla="*/ 0 h 582384"/>
                  <a:gd name="connsiteX1" fmla="*/ 209472 w 3888921"/>
                  <a:gd name="connsiteY1" fmla="*/ 0 h 582384"/>
                  <a:gd name="connsiteX2" fmla="*/ 224391 w 3888921"/>
                  <a:gd name="connsiteY2" fmla="*/ 0 h 582384"/>
                  <a:gd name="connsiteX3" fmla="*/ 277956 w 3888921"/>
                  <a:gd name="connsiteY3" fmla="*/ 0 h 582384"/>
                  <a:gd name="connsiteX4" fmla="*/ 288267 w 3888921"/>
                  <a:gd name="connsiteY4" fmla="*/ 0 h 582384"/>
                  <a:gd name="connsiteX5" fmla="*/ 312846 w 3888921"/>
                  <a:gd name="connsiteY5" fmla="*/ 0 h 582384"/>
                  <a:gd name="connsiteX6" fmla="*/ 356751 w 3888921"/>
                  <a:gd name="connsiteY6" fmla="*/ 0 h 582384"/>
                  <a:gd name="connsiteX7" fmla="*/ 376723 w 3888921"/>
                  <a:gd name="connsiteY7" fmla="*/ 0 h 582384"/>
                  <a:gd name="connsiteX8" fmla="*/ 391641 w 3888921"/>
                  <a:gd name="connsiteY8" fmla="*/ 0 h 582384"/>
                  <a:gd name="connsiteX9" fmla="*/ 436790 w 3888921"/>
                  <a:gd name="connsiteY9" fmla="*/ 0 h 582384"/>
                  <a:gd name="connsiteX10" fmla="*/ 445206 w 3888921"/>
                  <a:gd name="connsiteY10" fmla="*/ 0 h 582384"/>
                  <a:gd name="connsiteX11" fmla="*/ 455517 w 3888921"/>
                  <a:gd name="connsiteY11" fmla="*/ 0 h 582384"/>
                  <a:gd name="connsiteX12" fmla="*/ 500666 w 3888921"/>
                  <a:gd name="connsiteY12" fmla="*/ 0 h 582384"/>
                  <a:gd name="connsiteX13" fmla="*/ 515584 w 3888921"/>
                  <a:gd name="connsiteY13" fmla="*/ 0 h 582384"/>
                  <a:gd name="connsiteX14" fmla="*/ 524001 w 3888921"/>
                  <a:gd name="connsiteY14" fmla="*/ 0 h 582384"/>
                  <a:gd name="connsiteX15" fmla="*/ 569150 w 3888921"/>
                  <a:gd name="connsiteY15" fmla="*/ 0 h 582384"/>
                  <a:gd name="connsiteX16" fmla="*/ 579460 w 3888921"/>
                  <a:gd name="connsiteY16" fmla="*/ 0 h 582384"/>
                  <a:gd name="connsiteX17" fmla="*/ 604040 w 3888921"/>
                  <a:gd name="connsiteY17" fmla="*/ 0 h 582384"/>
                  <a:gd name="connsiteX18" fmla="*/ 647944 w 3888921"/>
                  <a:gd name="connsiteY18" fmla="*/ 0 h 582384"/>
                  <a:gd name="connsiteX19" fmla="*/ 667916 w 3888921"/>
                  <a:gd name="connsiteY19" fmla="*/ 0 h 582384"/>
                  <a:gd name="connsiteX20" fmla="*/ 682835 w 3888921"/>
                  <a:gd name="connsiteY20" fmla="*/ 0 h 582384"/>
                  <a:gd name="connsiteX21" fmla="*/ 736400 w 3888921"/>
                  <a:gd name="connsiteY21" fmla="*/ 0 h 582384"/>
                  <a:gd name="connsiteX22" fmla="*/ 746711 w 3888921"/>
                  <a:gd name="connsiteY22" fmla="*/ 0 h 582384"/>
                  <a:gd name="connsiteX23" fmla="*/ 780924 w 3888921"/>
                  <a:gd name="connsiteY23" fmla="*/ 0 h 582384"/>
                  <a:gd name="connsiteX24" fmla="*/ 815195 w 3888921"/>
                  <a:gd name="connsiteY24" fmla="*/ 0 h 582384"/>
                  <a:gd name="connsiteX25" fmla="*/ 844800 w 3888921"/>
                  <a:gd name="connsiteY25" fmla="*/ 0 h 582384"/>
                  <a:gd name="connsiteX26" fmla="*/ 859719 w 3888921"/>
                  <a:gd name="connsiteY26" fmla="*/ 0 h 582384"/>
                  <a:gd name="connsiteX27" fmla="*/ 913284 w 3888921"/>
                  <a:gd name="connsiteY27" fmla="*/ 0 h 582384"/>
                  <a:gd name="connsiteX28" fmla="*/ 923595 w 3888921"/>
                  <a:gd name="connsiteY28" fmla="*/ 0 h 582384"/>
                  <a:gd name="connsiteX29" fmla="*/ 948174 w 3888921"/>
                  <a:gd name="connsiteY29" fmla="*/ 0 h 582384"/>
                  <a:gd name="connsiteX30" fmla="*/ 992079 w 3888921"/>
                  <a:gd name="connsiteY30" fmla="*/ 0 h 582384"/>
                  <a:gd name="connsiteX31" fmla="*/ 1012050 w 3888921"/>
                  <a:gd name="connsiteY31" fmla="*/ 0 h 582384"/>
                  <a:gd name="connsiteX32" fmla="*/ 1026969 w 3888921"/>
                  <a:gd name="connsiteY32" fmla="*/ 0 h 582384"/>
                  <a:gd name="connsiteX33" fmla="*/ 1042662 w 3888921"/>
                  <a:gd name="connsiteY33" fmla="*/ 0 h 582384"/>
                  <a:gd name="connsiteX34" fmla="*/ 1072118 w 3888921"/>
                  <a:gd name="connsiteY34" fmla="*/ 0 h 582384"/>
                  <a:gd name="connsiteX35" fmla="*/ 1080534 w 3888921"/>
                  <a:gd name="connsiteY35" fmla="*/ 0 h 582384"/>
                  <a:gd name="connsiteX36" fmla="*/ 1090845 w 3888921"/>
                  <a:gd name="connsiteY36" fmla="*/ 0 h 582384"/>
                  <a:gd name="connsiteX37" fmla="*/ 1106538 w 3888921"/>
                  <a:gd name="connsiteY37" fmla="*/ 0 h 582384"/>
                  <a:gd name="connsiteX38" fmla="*/ 1121457 w 3888921"/>
                  <a:gd name="connsiteY38" fmla="*/ 0 h 582384"/>
                  <a:gd name="connsiteX39" fmla="*/ 1135994 w 3888921"/>
                  <a:gd name="connsiteY39" fmla="*/ 0 h 582384"/>
                  <a:gd name="connsiteX40" fmla="*/ 1150912 w 3888921"/>
                  <a:gd name="connsiteY40" fmla="*/ 0 h 582384"/>
                  <a:gd name="connsiteX41" fmla="*/ 1159329 w 3888921"/>
                  <a:gd name="connsiteY41" fmla="*/ 0 h 582384"/>
                  <a:gd name="connsiteX42" fmla="*/ 1175022 w 3888921"/>
                  <a:gd name="connsiteY42" fmla="*/ 0 h 582384"/>
                  <a:gd name="connsiteX43" fmla="*/ 1185333 w 3888921"/>
                  <a:gd name="connsiteY43" fmla="*/ 0 h 582384"/>
                  <a:gd name="connsiteX44" fmla="*/ 1204478 w 3888921"/>
                  <a:gd name="connsiteY44" fmla="*/ 0 h 582384"/>
                  <a:gd name="connsiteX45" fmla="*/ 1209912 w 3888921"/>
                  <a:gd name="connsiteY45" fmla="*/ 0 h 582384"/>
                  <a:gd name="connsiteX46" fmla="*/ 1214789 w 3888921"/>
                  <a:gd name="connsiteY46" fmla="*/ 0 h 582384"/>
                  <a:gd name="connsiteX47" fmla="*/ 1239368 w 3888921"/>
                  <a:gd name="connsiteY47" fmla="*/ 0 h 582384"/>
                  <a:gd name="connsiteX48" fmla="*/ 1253817 w 3888921"/>
                  <a:gd name="connsiteY48" fmla="*/ 0 h 582384"/>
                  <a:gd name="connsiteX49" fmla="*/ 1273788 w 3888921"/>
                  <a:gd name="connsiteY49" fmla="*/ 0 h 582384"/>
                  <a:gd name="connsiteX50" fmla="*/ 1283272 w 3888921"/>
                  <a:gd name="connsiteY50" fmla="*/ 0 h 582384"/>
                  <a:gd name="connsiteX51" fmla="*/ 1288707 w 3888921"/>
                  <a:gd name="connsiteY51" fmla="*/ 0 h 582384"/>
                  <a:gd name="connsiteX52" fmla="*/ 1303244 w 3888921"/>
                  <a:gd name="connsiteY52" fmla="*/ 0 h 582384"/>
                  <a:gd name="connsiteX53" fmla="*/ 1318163 w 3888921"/>
                  <a:gd name="connsiteY53" fmla="*/ 0 h 582384"/>
                  <a:gd name="connsiteX54" fmla="*/ 1333856 w 3888921"/>
                  <a:gd name="connsiteY54" fmla="*/ 0 h 582384"/>
                  <a:gd name="connsiteX55" fmla="*/ 1342272 w 3888921"/>
                  <a:gd name="connsiteY55" fmla="*/ 0 h 582384"/>
                  <a:gd name="connsiteX56" fmla="*/ 1352583 w 3888921"/>
                  <a:gd name="connsiteY56" fmla="*/ 0 h 582384"/>
                  <a:gd name="connsiteX57" fmla="*/ 1371728 w 3888921"/>
                  <a:gd name="connsiteY57" fmla="*/ 0 h 582384"/>
                  <a:gd name="connsiteX58" fmla="*/ 1382039 w 3888921"/>
                  <a:gd name="connsiteY58" fmla="*/ 0 h 582384"/>
                  <a:gd name="connsiteX59" fmla="*/ 1397732 w 3888921"/>
                  <a:gd name="connsiteY59" fmla="*/ 0 h 582384"/>
                  <a:gd name="connsiteX60" fmla="*/ 1412650 w 3888921"/>
                  <a:gd name="connsiteY60" fmla="*/ 0 h 582384"/>
                  <a:gd name="connsiteX61" fmla="*/ 1421067 w 3888921"/>
                  <a:gd name="connsiteY61" fmla="*/ 0 h 582384"/>
                  <a:gd name="connsiteX62" fmla="*/ 1450523 w 3888921"/>
                  <a:gd name="connsiteY62" fmla="*/ 0 h 582384"/>
                  <a:gd name="connsiteX63" fmla="*/ 1466215 w 3888921"/>
                  <a:gd name="connsiteY63" fmla="*/ 0 h 582384"/>
                  <a:gd name="connsiteX64" fmla="*/ 1476526 w 3888921"/>
                  <a:gd name="connsiteY64" fmla="*/ 0 h 582384"/>
                  <a:gd name="connsiteX65" fmla="*/ 1501106 w 3888921"/>
                  <a:gd name="connsiteY65" fmla="*/ 0 h 582384"/>
                  <a:gd name="connsiteX66" fmla="*/ 1545010 w 3888921"/>
                  <a:gd name="connsiteY66" fmla="*/ 0 h 582384"/>
                  <a:gd name="connsiteX67" fmla="*/ 1564982 w 3888921"/>
                  <a:gd name="connsiteY67" fmla="*/ 0 h 582384"/>
                  <a:gd name="connsiteX68" fmla="*/ 1579901 w 3888921"/>
                  <a:gd name="connsiteY68" fmla="*/ 0 h 582384"/>
                  <a:gd name="connsiteX69" fmla="*/ 1633466 w 3888921"/>
                  <a:gd name="connsiteY69" fmla="*/ 0 h 582384"/>
                  <a:gd name="connsiteX70" fmla="*/ 1643777 w 3888921"/>
                  <a:gd name="connsiteY70" fmla="*/ 0 h 582384"/>
                  <a:gd name="connsiteX71" fmla="*/ 1677990 w 3888921"/>
                  <a:gd name="connsiteY71" fmla="*/ 0 h 582384"/>
                  <a:gd name="connsiteX72" fmla="*/ 1712261 w 3888921"/>
                  <a:gd name="connsiteY72" fmla="*/ 0 h 582384"/>
                  <a:gd name="connsiteX73" fmla="*/ 1741866 w 3888921"/>
                  <a:gd name="connsiteY73" fmla="*/ 0 h 582384"/>
                  <a:gd name="connsiteX74" fmla="*/ 1756785 w 3888921"/>
                  <a:gd name="connsiteY74" fmla="*/ 0 h 582384"/>
                  <a:gd name="connsiteX75" fmla="*/ 1810350 w 3888921"/>
                  <a:gd name="connsiteY75" fmla="*/ 0 h 582384"/>
                  <a:gd name="connsiteX76" fmla="*/ 1820661 w 3888921"/>
                  <a:gd name="connsiteY76" fmla="*/ 0 h 582384"/>
                  <a:gd name="connsiteX77" fmla="*/ 1845240 w 3888921"/>
                  <a:gd name="connsiteY77" fmla="*/ 0 h 582384"/>
                  <a:gd name="connsiteX78" fmla="*/ 1889145 w 3888921"/>
                  <a:gd name="connsiteY78" fmla="*/ 0 h 582384"/>
                  <a:gd name="connsiteX79" fmla="*/ 1909116 w 3888921"/>
                  <a:gd name="connsiteY79" fmla="*/ 0 h 582384"/>
                  <a:gd name="connsiteX80" fmla="*/ 1924035 w 3888921"/>
                  <a:gd name="connsiteY80" fmla="*/ 0 h 582384"/>
                  <a:gd name="connsiteX81" fmla="*/ 1969183 w 3888921"/>
                  <a:gd name="connsiteY81" fmla="*/ 0 h 582384"/>
                  <a:gd name="connsiteX82" fmla="*/ 1977600 w 3888921"/>
                  <a:gd name="connsiteY82" fmla="*/ 0 h 582384"/>
                  <a:gd name="connsiteX83" fmla="*/ 1987911 w 3888921"/>
                  <a:gd name="connsiteY83" fmla="*/ 0 h 582384"/>
                  <a:gd name="connsiteX84" fmla="*/ 2033059 w 3888921"/>
                  <a:gd name="connsiteY84" fmla="*/ 0 h 582384"/>
                  <a:gd name="connsiteX85" fmla="*/ 2047978 w 3888921"/>
                  <a:gd name="connsiteY85" fmla="*/ 0 h 582384"/>
                  <a:gd name="connsiteX86" fmla="*/ 2056395 w 3888921"/>
                  <a:gd name="connsiteY86" fmla="*/ 0 h 582384"/>
                  <a:gd name="connsiteX87" fmla="*/ 2078052 w 3888921"/>
                  <a:gd name="connsiteY87" fmla="*/ 0 h 582384"/>
                  <a:gd name="connsiteX88" fmla="*/ 2101544 w 3888921"/>
                  <a:gd name="connsiteY88" fmla="*/ 0 h 582384"/>
                  <a:gd name="connsiteX89" fmla="*/ 2111854 w 3888921"/>
                  <a:gd name="connsiteY89" fmla="*/ 0 h 582384"/>
                  <a:gd name="connsiteX90" fmla="*/ 2136434 w 3888921"/>
                  <a:gd name="connsiteY90" fmla="*/ 0 h 582384"/>
                  <a:gd name="connsiteX91" fmla="*/ 2141928 w 3888921"/>
                  <a:gd name="connsiteY91" fmla="*/ 0 h 582384"/>
                  <a:gd name="connsiteX92" fmla="*/ 2156847 w 3888921"/>
                  <a:gd name="connsiteY92" fmla="*/ 0 h 582384"/>
                  <a:gd name="connsiteX93" fmla="*/ 2180338 w 3888921"/>
                  <a:gd name="connsiteY93" fmla="*/ 0 h 582384"/>
                  <a:gd name="connsiteX94" fmla="*/ 2200310 w 3888921"/>
                  <a:gd name="connsiteY94" fmla="*/ 0 h 582384"/>
                  <a:gd name="connsiteX95" fmla="*/ 2210412 w 3888921"/>
                  <a:gd name="connsiteY95" fmla="*/ 0 h 582384"/>
                  <a:gd name="connsiteX96" fmla="*/ 2215228 w 3888921"/>
                  <a:gd name="connsiteY96" fmla="*/ 0 h 582384"/>
                  <a:gd name="connsiteX97" fmla="*/ 2220723 w 3888921"/>
                  <a:gd name="connsiteY97" fmla="*/ 0 h 582384"/>
                  <a:gd name="connsiteX98" fmla="*/ 2245302 w 3888921"/>
                  <a:gd name="connsiteY98" fmla="*/ 0 h 582384"/>
                  <a:gd name="connsiteX99" fmla="*/ 2268794 w 3888921"/>
                  <a:gd name="connsiteY99" fmla="*/ 0 h 582384"/>
                  <a:gd name="connsiteX100" fmla="*/ 2279104 w 3888921"/>
                  <a:gd name="connsiteY100" fmla="*/ 0 h 582384"/>
                  <a:gd name="connsiteX101" fmla="*/ 2289207 w 3888921"/>
                  <a:gd name="connsiteY101" fmla="*/ 0 h 582384"/>
                  <a:gd name="connsiteX102" fmla="*/ 2309179 w 3888921"/>
                  <a:gd name="connsiteY102" fmla="*/ 0 h 582384"/>
                  <a:gd name="connsiteX103" fmla="*/ 2324097 w 3888921"/>
                  <a:gd name="connsiteY103" fmla="*/ 0 h 582384"/>
                  <a:gd name="connsiteX104" fmla="*/ 2347589 w 3888921"/>
                  <a:gd name="connsiteY104" fmla="*/ 0 h 582384"/>
                  <a:gd name="connsiteX105" fmla="*/ 2369246 w 3888921"/>
                  <a:gd name="connsiteY105" fmla="*/ 0 h 582384"/>
                  <a:gd name="connsiteX106" fmla="*/ 2377662 w 3888921"/>
                  <a:gd name="connsiteY106" fmla="*/ 0 h 582384"/>
                  <a:gd name="connsiteX107" fmla="*/ 2387973 w 3888921"/>
                  <a:gd name="connsiteY107" fmla="*/ 0 h 582384"/>
                  <a:gd name="connsiteX108" fmla="*/ 2433122 w 3888921"/>
                  <a:gd name="connsiteY108" fmla="*/ 0 h 582384"/>
                  <a:gd name="connsiteX109" fmla="*/ 2448040 w 3888921"/>
                  <a:gd name="connsiteY109" fmla="*/ 0 h 582384"/>
                  <a:gd name="connsiteX110" fmla="*/ 2456457 w 3888921"/>
                  <a:gd name="connsiteY110" fmla="*/ 0 h 582384"/>
                  <a:gd name="connsiteX111" fmla="*/ 2501605 w 3888921"/>
                  <a:gd name="connsiteY111" fmla="*/ 0 h 582384"/>
                  <a:gd name="connsiteX112" fmla="*/ 2511917 w 3888921"/>
                  <a:gd name="connsiteY112" fmla="*/ 0 h 582384"/>
                  <a:gd name="connsiteX113" fmla="*/ 2536496 w 3888921"/>
                  <a:gd name="connsiteY113" fmla="*/ 0 h 582384"/>
                  <a:gd name="connsiteX114" fmla="*/ 2580400 w 3888921"/>
                  <a:gd name="connsiteY114" fmla="*/ 0 h 582384"/>
                  <a:gd name="connsiteX115" fmla="*/ 2600372 w 3888921"/>
                  <a:gd name="connsiteY115" fmla="*/ 0 h 582384"/>
                  <a:gd name="connsiteX116" fmla="*/ 2615291 w 3888921"/>
                  <a:gd name="connsiteY116" fmla="*/ 0 h 582384"/>
                  <a:gd name="connsiteX117" fmla="*/ 2668856 w 3888921"/>
                  <a:gd name="connsiteY117" fmla="*/ 0 h 582384"/>
                  <a:gd name="connsiteX118" fmla="*/ 2679167 w 3888921"/>
                  <a:gd name="connsiteY118" fmla="*/ 0 h 582384"/>
                  <a:gd name="connsiteX119" fmla="*/ 2713380 w 3888921"/>
                  <a:gd name="connsiteY119" fmla="*/ 0 h 582384"/>
                  <a:gd name="connsiteX120" fmla="*/ 2747650 w 3888921"/>
                  <a:gd name="connsiteY120" fmla="*/ 0 h 582384"/>
                  <a:gd name="connsiteX121" fmla="*/ 2777256 w 3888921"/>
                  <a:gd name="connsiteY121" fmla="*/ 0 h 582384"/>
                  <a:gd name="connsiteX122" fmla="*/ 2792175 w 3888921"/>
                  <a:gd name="connsiteY122" fmla="*/ 0 h 582384"/>
                  <a:gd name="connsiteX123" fmla="*/ 2845740 w 3888921"/>
                  <a:gd name="connsiteY123" fmla="*/ 0 h 582384"/>
                  <a:gd name="connsiteX124" fmla="*/ 2856051 w 3888921"/>
                  <a:gd name="connsiteY124" fmla="*/ 0 h 582384"/>
                  <a:gd name="connsiteX125" fmla="*/ 2858976 w 3888921"/>
                  <a:gd name="connsiteY125" fmla="*/ 0 h 582384"/>
                  <a:gd name="connsiteX126" fmla="*/ 2880630 w 3888921"/>
                  <a:gd name="connsiteY126" fmla="*/ 0 h 582384"/>
                  <a:gd name="connsiteX127" fmla="*/ 2922852 w 3888921"/>
                  <a:gd name="connsiteY127" fmla="*/ 0 h 582384"/>
                  <a:gd name="connsiteX128" fmla="*/ 2924535 w 3888921"/>
                  <a:gd name="connsiteY128" fmla="*/ 0 h 582384"/>
                  <a:gd name="connsiteX129" fmla="*/ 2937771 w 3888921"/>
                  <a:gd name="connsiteY129" fmla="*/ 0 h 582384"/>
                  <a:gd name="connsiteX130" fmla="*/ 2944506 w 3888921"/>
                  <a:gd name="connsiteY130" fmla="*/ 0 h 582384"/>
                  <a:gd name="connsiteX131" fmla="*/ 2959425 w 3888921"/>
                  <a:gd name="connsiteY131" fmla="*/ 0 h 582384"/>
                  <a:gd name="connsiteX132" fmla="*/ 2975118 w 3888921"/>
                  <a:gd name="connsiteY132" fmla="*/ 0 h 582384"/>
                  <a:gd name="connsiteX133" fmla="*/ 2991336 w 3888921"/>
                  <a:gd name="connsiteY133" fmla="*/ 0 h 582384"/>
                  <a:gd name="connsiteX134" fmla="*/ 3001647 w 3888921"/>
                  <a:gd name="connsiteY134" fmla="*/ 0 h 582384"/>
                  <a:gd name="connsiteX135" fmla="*/ 3004574 w 3888921"/>
                  <a:gd name="connsiteY135" fmla="*/ 0 h 582384"/>
                  <a:gd name="connsiteX136" fmla="*/ 3012990 w 3888921"/>
                  <a:gd name="connsiteY136" fmla="*/ 0 h 582384"/>
                  <a:gd name="connsiteX137" fmla="*/ 3023301 w 3888921"/>
                  <a:gd name="connsiteY137" fmla="*/ 0 h 582384"/>
                  <a:gd name="connsiteX138" fmla="*/ 3026226 w 3888921"/>
                  <a:gd name="connsiteY138" fmla="*/ 0 h 582384"/>
                  <a:gd name="connsiteX139" fmla="*/ 3038994 w 3888921"/>
                  <a:gd name="connsiteY139" fmla="*/ 0 h 582384"/>
                  <a:gd name="connsiteX140" fmla="*/ 3053913 w 3888921"/>
                  <a:gd name="connsiteY140" fmla="*/ 0 h 582384"/>
                  <a:gd name="connsiteX141" fmla="*/ 3068450 w 3888921"/>
                  <a:gd name="connsiteY141" fmla="*/ 0 h 582384"/>
                  <a:gd name="connsiteX142" fmla="*/ 3070131 w 3888921"/>
                  <a:gd name="connsiteY142" fmla="*/ 0 h 582384"/>
                  <a:gd name="connsiteX143" fmla="*/ 3083368 w 3888921"/>
                  <a:gd name="connsiteY143" fmla="*/ 0 h 582384"/>
                  <a:gd name="connsiteX144" fmla="*/ 3090102 w 3888921"/>
                  <a:gd name="connsiteY144" fmla="*/ 0 h 582384"/>
                  <a:gd name="connsiteX145" fmla="*/ 3091785 w 3888921"/>
                  <a:gd name="connsiteY145" fmla="*/ 0 h 582384"/>
                  <a:gd name="connsiteX146" fmla="*/ 3105021 w 3888921"/>
                  <a:gd name="connsiteY146" fmla="*/ 0 h 582384"/>
                  <a:gd name="connsiteX147" fmla="*/ 3107478 w 3888921"/>
                  <a:gd name="connsiteY147" fmla="*/ 0 h 582384"/>
                  <a:gd name="connsiteX148" fmla="*/ 3117789 w 3888921"/>
                  <a:gd name="connsiteY148" fmla="*/ 0 h 582384"/>
                  <a:gd name="connsiteX149" fmla="*/ 3136934 w 3888921"/>
                  <a:gd name="connsiteY149" fmla="*/ 0 h 582384"/>
                  <a:gd name="connsiteX150" fmla="*/ 3142368 w 3888921"/>
                  <a:gd name="connsiteY150" fmla="*/ 0 h 582384"/>
                  <a:gd name="connsiteX151" fmla="*/ 3147244 w 3888921"/>
                  <a:gd name="connsiteY151" fmla="*/ 0 h 582384"/>
                  <a:gd name="connsiteX152" fmla="*/ 3150170 w 3888921"/>
                  <a:gd name="connsiteY152" fmla="*/ 0 h 582384"/>
                  <a:gd name="connsiteX153" fmla="*/ 3158586 w 3888921"/>
                  <a:gd name="connsiteY153" fmla="*/ 0 h 582384"/>
                  <a:gd name="connsiteX154" fmla="*/ 3168897 w 3888921"/>
                  <a:gd name="connsiteY154" fmla="*/ 0 h 582384"/>
                  <a:gd name="connsiteX155" fmla="*/ 3171824 w 3888921"/>
                  <a:gd name="connsiteY155" fmla="*/ 0 h 582384"/>
                  <a:gd name="connsiteX156" fmla="*/ 3186273 w 3888921"/>
                  <a:gd name="connsiteY156" fmla="*/ 0 h 582384"/>
                  <a:gd name="connsiteX157" fmla="*/ 3206244 w 3888921"/>
                  <a:gd name="connsiteY157" fmla="*/ 0 h 582384"/>
                  <a:gd name="connsiteX158" fmla="*/ 3214046 w 3888921"/>
                  <a:gd name="connsiteY158" fmla="*/ 0 h 582384"/>
                  <a:gd name="connsiteX159" fmla="*/ 3215728 w 3888921"/>
                  <a:gd name="connsiteY159" fmla="*/ 0 h 582384"/>
                  <a:gd name="connsiteX160" fmla="*/ 3221163 w 3888921"/>
                  <a:gd name="connsiteY160" fmla="*/ 0 h 582384"/>
                  <a:gd name="connsiteX161" fmla="*/ 3228964 w 3888921"/>
                  <a:gd name="connsiteY161" fmla="*/ 0 h 582384"/>
                  <a:gd name="connsiteX162" fmla="*/ 3235700 w 3888921"/>
                  <a:gd name="connsiteY162" fmla="*/ 0 h 582384"/>
                  <a:gd name="connsiteX163" fmla="*/ 3237381 w 3888921"/>
                  <a:gd name="connsiteY163" fmla="*/ 0 h 582384"/>
                  <a:gd name="connsiteX164" fmla="*/ 3250618 w 3888921"/>
                  <a:gd name="connsiteY164" fmla="*/ 0 h 582384"/>
                  <a:gd name="connsiteX165" fmla="*/ 3266311 w 3888921"/>
                  <a:gd name="connsiteY165" fmla="*/ 0 h 582384"/>
                  <a:gd name="connsiteX166" fmla="*/ 3274728 w 3888921"/>
                  <a:gd name="connsiteY166" fmla="*/ 0 h 582384"/>
                  <a:gd name="connsiteX167" fmla="*/ 3282529 w 3888921"/>
                  <a:gd name="connsiteY167" fmla="*/ 0 h 582384"/>
                  <a:gd name="connsiteX168" fmla="*/ 3285039 w 3888921"/>
                  <a:gd name="connsiteY168" fmla="*/ 0 h 582384"/>
                  <a:gd name="connsiteX169" fmla="*/ 3292840 w 3888921"/>
                  <a:gd name="connsiteY169" fmla="*/ 0 h 582384"/>
                  <a:gd name="connsiteX170" fmla="*/ 3304184 w 3888921"/>
                  <a:gd name="connsiteY170" fmla="*/ 0 h 582384"/>
                  <a:gd name="connsiteX171" fmla="*/ 3314495 w 3888921"/>
                  <a:gd name="connsiteY171" fmla="*/ 0 h 582384"/>
                  <a:gd name="connsiteX172" fmla="*/ 3317420 w 3888921"/>
                  <a:gd name="connsiteY172" fmla="*/ 0 h 582384"/>
                  <a:gd name="connsiteX173" fmla="*/ 3330188 w 3888921"/>
                  <a:gd name="connsiteY173" fmla="*/ 0 h 582384"/>
                  <a:gd name="connsiteX174" fmla="*/ 3345106 w 3888921"/>
                  <a:gd name="connsiteY174" fmla="*/ 0 h 582384"/>
                  <a:gd name="connsiteX175" fmla="*/ 3353523 w 3888921"/>
                  <a:gd name="connsiteY175" fmla="*/ 0 h 582384"/>
                  <a:gd name="connsiteX176" fmla="*/ 3361324 w 3888921"/>
                  <a:gd name="connsiteY176" fmla="*/ 0 h 582384"/>
                  <a:gd name="connsiteX177" fmla="*/ 3381296 w 3888921"/>
                  <a:gd name="connsiteY177" fmla="*/ 0 h 582384"/>
                  <a:gd name="connsiteX178" fmla="*/ 3382978 w 3888921"/>
                  <a:gd name="connsiteY178" fmla="*/ 0 h 582384"/>
                  <a:gd name="connsiteX179" fmla="*/ 3396214 w 3888921"/>
                  <a:gd name="connsiteY179" fmla="*/ 0 h 582384"/>
                  <a:gd name="connsiteX180" fmla="*/ 3398671 w 3888921"/>
                  <a:gd name="connsiteY180" fmla="*/ 0 h 582384"/>
                  <a:gd name="connsiteX181" fmla="*/ 3408982 w 3888921"/>
                  <a:gd name="connsiteY181" fmla="*/ 0 h 582384"/>
                  <a:gd name="connsiteX182" fmla="*/ 3433561 w 3888921"/>
                  <a:gd name="connsiteY182" fmla="*/ 0 h 582384"/>
                  <a:gd name="connsiteX183" fmla="*/ 3449780 w 3888921"/>
                  <a:gd name="connsiteY183" fmla="*/ 0 h 582384"/>
                  <a:gd name="connsiteX184" fmla="*/ 3460090 w 3888921"/>
                  <a:gd name="connsiteY184" fmla="*/ 0 h 582384"/>
                  <a:gd name="connsiteX185" fmla="*/ 3477466 w 3888921"/>
                  <a:gd name="connsiteY185" fmla="*/ 0 h 582384"/>
                  <a:gd name="connsiteX186" fmla="*/ 3494304 w 3888921"/>
                  <a:gd name="connsiteY186" fmla="*/ 0 h 582384"/>
                  <a:gd name="connsiteX187" fmla="*/ 3497437 w 3888921"/>
                  <a:gd name="connsiteY187" fmla="*/ 0 h 582384"/>
                  <a:gd name="connsiteX188" fmla="*/ 3512356 w 3888921"/>
                  <a:gd name="connsiteY188" fmla="*/ 0 h 582384"/>
                  <a:gd name="connsiteX189" fmla="*/ 3528574 w 3888921"/>
                  <a:gd name="connsiteY189" fmla="*/ 0 h 582384"/>
                  <a:gd name="connsiteX190" fmla="*/ 3558180 w 3888921"/>
                  <a:gd name="connsiteY190" fmla="*/ 0 h 582384"/>
                  <a:gd name="connsiteX191" fmla="*/ 3565921 w 3888921"/>
                  <a:gd name="connsiteY191" fmla="*/ 0 h 582384"/>
                  <a:gd name="connsiteX192" fmla="*/ 3573099 w 3888921"/>
                  <a:gd name="connsiteY192" fmla="*/ 0 h 582384"/>
                  <a:gd name="connsiteX193" fmla="*/ 3576232 w 3888921"/>
                  <a:gd name="connsiteY193" fmla="*/ 0 h 582384"/>
                  <a:gd name="connsiteX194" fmla="*/ 3610446 w 3888921"/>
                  <a:gd name="connsiteY194" fmla="*/ 0 h 582384"/>
                  <a:gd name="connsiteX195" fmla="*/ 3626664 w 3888921"/>
                  <a:gd name="connsiteY195" fmla="*/ 0 h 582384"/>
                  <a:gd name="connsiteX196" fmla="*/ 3636975 w 3888921"/>
                  <a:gd name="connsiteY196" fmla="*/ 0 h 582384"/>
                  <a:gd name="connsiteX197" fmla="*/ 3644716 w 3888921"/>
                  <a:gd name="connsiteY197" fmla="*/ 0 h 582384"/>
                  <a:gd name="connsiteX198" fmla="*/ 3661554 w 3888921"/>
                  <a:gd name="connsiteY198" fmla="*/ 0 h 582384"/>
                  <a:gd name="connsiteX199" fmla="*/ 3674322 w 3888921"/>
                  <a:gd name="connsiteY199" fmla="*/ 0 h 582384"/>
                  <a:gd name="connsiteX200" fmla="*/ 3689241 w 3888921"/>
                  <a:gd name="connsiteY200" fmla="*/ 0 h 582384"/>
                  <a:gd name="connsiteX201" fmla="*/ 3705459 w 3888921"/>
                  <a:gd name="connsiteY201" fmla="*/ 0 h 582384"/>
                  <a:gd name="connsiteX202" fmla="*/ 3725430 w 3888921"/>
                  <a:gd name="connsiteY202" fmla="*/ 0 h 582384"/>
                  <a:gd name="connsiteX203" fmla="*/ 3740349 w 3888921"/>
                  <a:gd name="connsiteY203" fmla="*/ 0 h 582384"/>
                  <a:gd name="connsiteX204" fmla="*/ 3742806 w 3888921"/>
                  <a:gd name="connsiteY204" fmla="*/ 0 h 582384"/>
                  <a:gd name="connsiteX205" fmla="*/ 3753117 w 3888921"/>
                  <a:gd name="connsiteY205" fmla="*/ 0 h 582384"/>
                  <a:gd name="connsiteX206" fmla="*/ 3756042 w 3888921"/>
                  <a:gd name="connsiteY206" fmla="*/ 0 h 582384"/>
                  <a:gd name="connsiteX207" fmla="*/ 3777696 w 3888921"/>
                  <a:gd name="connsiteY207" fmla="*/ 0 h 582384"/>
                  <a:gd name="connsiteX208" fmla="*/ 3785497 w 3888921"/>
                  <a:gd name="connsiteY208" fmla="*/ 0 h 582384"/>
                  <a:gd name="connsiteX209" fmla="*/ 3793914 w 3888921"/>
                  <a:gd name="connsiteY209" fmla="*/ 0 h 582384"/>
                  <a:gd name="connsiteX210" fmla="*/ 3804225 w 3888921"/>
                  <a:gd name="connsiteY210" fmla="*/ 0 h 582384"/>
                  <a:gd name="connsiteX211" fmla="*/ 3819918 w 3888921"/>
                  <a:gd name="connsiteY211" fmla="*/ 0 h 582384"/>
                  <a:gd name="connsiteX212" fmla="*/ 3821601 w 3888921"/>
                  <a:gd name="connsiteY212" fmla="*/ 0 h 582384"/>
                  <a:gd name="connsiteX213" fmla="*/ 3834837 w 3888921"/>
                  <a:gd name="connsiteY213" fmla="*/ 0 h 582384"/>
                  <a:gd name="connsiteX214" fmla="*/ 3841572 w 3888921"/>
                  <a:gd name="connsiteY214" fmla="*/ 0 h 582384"/>
                  <a:gd name="connsiteX215" fmla="*/ 3849373 w 3888921"/>
                  <a:gd name="connsiteY215" fmla="*/ 0 h 582384"/>
                  <a:gd name="connsiteX216" fmla="*/ 3856491 w 3888921"/>
                  <a:gd name="connsiteY216" fmla="*/ 0 h 582384"/>
                  <a:gd name="connsiteX217" fmla="*/ 3864292 w 3888921"/>
                  <a:gd name="connsiteY217" fmla="*/ 0 h 582384"/>
                  <a:gd name="connsiteX218" fmla="*/ 3872709 w 3888921"/>
                  <a:gd name="connsiteY218" fmla="*/ 0 h 582384"/>
                  <a:gd name="connsiteX219" fmla="*/ 3888402 w 3888921"/>
                  <a:gd name="connsiteY219" fmla="*/ 0 h 582384"/>
                  <a:gd name="connsiteX220" fmla="*/ 3888921 w 3888921"/>
                  <a:gd name="connsiteY220" fmla="*/ 0 h 582384"/>
                  <a:gd name="connsiteX221" fmla="*/ 3743325 w 3888921"/>
                  <a:gd name="connsiteY221" fmla="*/ 582384 h 582384"/>
                  <a:gd name="connsiteX222" fmla="*/ 3742806 w 3888921"/>
                  <a:gd name="connsiteY222" fmla="*/ 582384 h 582384"/>
                  <a:gd name="connsiteX223" fmla="*/ 3727113 w 3888921"/>
                  <a:gd name="connsiteY223" fmla="*/ 582384 h 582384"/>
                  <a:gd name="connsiteX224" fmla="*/ 3718696 w 3888921"/>
                  <a:gd name="connsiteY224" fmla="*/ 582384 h 582384"/>
                  <a:gd name="connsiteX225" fmla="*/ 3710895 w 3888921"/>
                  <a:gd name="connsiteY225" fmla="*/ 582384 h 582384"/>
                  <a:gd name="connsiteX226" fmla="*/ 3703777 w 3888921"/>
                  <a:gd name="connsiteY226" fmla="*/ 582384 h 582384"/>
                  <a:gd name="connsiteX227" fmla="*/ 3695976 w 3888921"/>
                  <a:gd name="connsiteY227" fmla="*/ 582384 h 582384"/>
                  <a:gd name="connsiteX228" fmla="*/ 3689241 w 3888921"/>
                  <a:gd name="connsiteY228" fmla="*/ 582384 h 582384"/>
                  <a:gd name="connsiteX229" fmla="*/ 3676005 w 3888921"/>
                  <a:gd name="connsiteY229" fmla="*/ 582384 h 582384"/>
                  <a:gd name="connsiteX230" fmla="*/ 3674322 w 3888921"/>
                  <a:gd name="connsiteY230" fmla="*/ 582384 h 582384"/>
                  <a:gd name="connsiteX231" fmla="*/ 3658629 w 3888921"/>
                  <a:gd name="connsiteY231" fmla="*/ 582384 h 582384"/>
                  <a:gd name="connsiteX232" fmla="*/ 3648318 w 3888921"/>
                  <a:gd name="connsiteY232" fmla="*/ 582384 h 582384"/>
                  <a:gd name="connsiteX233" fmla="*/ 3639901 w 3888921"/>
                  <a:gd name="connsiteY233" fmla="*/ 582384 h 582384"/>
                  <a:gd name="connsiteX234" fmla="*/ 3632100 w 3888921"/>
                  <a:gd name="connsiteY234" fmla="*/ 582384 h 582384"/>
                  <a:gd name="connsiteX235" fmla="*/ 3610446 w 3888921"/>
                  <a:gd name="connsiteY235" fmla="*/ 582384 h 582384"/>
                  <a:gd name="connsiteX236" fmla="*/ 3607521 w 3888921"/>
                  <a:gd name="connsiteY236" fmla="*/ 582384 h 582384"/>
                  <a:gd name="connsiteX237" fmla="*/ 3597210 w 3888921"/>
                  <a:gd name="connsiteY237" fmla="*/ 582384 h 582384"/>
                  <a:gd name="connsiteX238" fmla="*/ 3594753 w 3888921"/>
                  <a:gd name="connsiteY238" fmla="*/ 582384 h 582384"/>
                  <a:gd name="connsiteX239" fmla="*/ 3579834 w 3888921"/>
                  <a:gd name="connsiteY239" fmla="*/ 582384 h 582384"/>
                  <a:gd name="connsiteX240" fmla="*/ 3559863 w 3888921"/>
                  <a:gd name="connsiteY240" fmla="*/ 582384 h 582384"/>
                  <a:gd name="connsiteX241" fmla="*/ 3543645 w 3888921"/>
                  <a:gd name="connsiteY241" fmla="*/ 582384 h 582384"/>
                  <a:gd name="connsiteX242" fmla="*/ 3528726 w 3888921"/>
                  <a:gd name="connsiteY242" fmla="*/ 582384 h 582384"/>
                  <a:gd name="connsiteX243" fmla="*/ 3515958 w 3888921"/>
                  <a:gd name="connsiteY243" fmla="*/ 582384 h 582384"/>
                  <a:gd name="connsiteX244" fmla="*/ 3499120 w 3888921"/>
                  <a:gd name="connsiteY244" fmla="*/ 582384 h 582384"/>
                  <a:gd name="connsiteX245" fmla="*/ 3491379 w 3888921"/>
                  <a:gd name="connsiteY245" fmla="*/ 582384 h 582384"/>
                  <a:gd name="connsiteX246" fmla="*/ 3481068 w 3888921"/>
                  <a:gd name="connsiteY246" fmla="*/ 582384 h 582384"/>
                  <a:gd name="connsiteX247" fmla="*/ 3464850 w 3888921"/>
                  <a:gd name="connsiteY247" fmla="*/ 582384 h 582384"/>
                  <a:gd name="connsiteX248" fmla="*/ 3430636 w 3888921"/>
                  <a:gd name="connsiteY248" fmla="*/ 582384 h 582384"/>
                  <a:gd name="connsiteX249" fmla="*/ 3427503 w 3888921"/>
                  <a:gd name="connsiteY249" fmla="*/ 582384 h 582384"/>
                  <a:gd name="connsiteX250" fmla="*/ 3420325 w 3888921"/>
                  <a:gd name="connsiteY250" fmla="*/ 582384 h 582384"/>
                  <a:gd name="connsiteX251" fmla="*/ 3412584 w 3888921"/>
                  <a:gd name="connsiteY251" fmla="*/ 582384 h 582384"/>
                  <a:gd name="connsiteX252" fmla="*/ 3382978 w 3888921"/>
                  <a:gd name="connsiteY252" fmla="*/ 582384 h 582384"/>
                  <a:gd name="connsiteX253" fmla="*/ 3366760 w 3888921"/>
                  <a:gd name="connsiteY253" fmla="*/ 582384 h 582384"/>
                  <a:gd name="connsiteX254" fmla="*/ 3351842 w 3888921"/>
                  <a:gd name="connsiteY254" fmla="*/ 582384 h 582384"/>
                  <a:gd name="connsiteX255" fmla="*/ 3348708 w 3888921"/>
                  <a:gd name="connsiteY255" fmla="*/ 582384 h 582384"/>
                  <a:gd name="connsiteX256" fmla="*/ 3331870 w 3888921"/>
                  <a:gd name="connsiteY256" fmla="*/ 582384 h 582384"/>
                  <a:gd name="connsiteX257" fmla="*/ 3314495 w 3888921"/>
                  <a:gd name="connsiteY257" fmla="*/ 582384 h 582384"/>
                  <a:gd name="connsiteX258" fmla="*/ 3304184 w 3888921"/>
                  <a:gd name="connsiteY258" fmla="*/ 582384 h 582384"/>
                  <a:gd name="connsiteX259" fmla="*/ 3287966 w 3888921"/>
                  <a:gd name="connsiteY259" fmla="*/ 582384 h 582384"/>
                  <a:gd name="connsiteX260" fmla="*/ 3263386 w 3888921"/>
                  <a:gd name="connsiteY260" fmla="*/ 582384 h 582384"/>
                  <a:gd name="connsiteX261" fmla="*/ 3253075 w 3888921"/>
                  <a:gd name="connsiteY261" fmla="*/ 582384 h 582384"/>
                  <a:gd name="connsiteX262" fmla="*/ 3250618 w 3888921"/>
                  <a:gd name="connsiteY262" fmla="*/ 582384 h 582384"/>
                  <a:gd name="connsiteX263" fmla="*/ 3237383 w 3888921"/>
                  <a:gd name="connsiteY263" fmla="*/ 582384 h 582384"/>
                  <a:gd name="connsiteX264" fmla="*/ 3235700 w 3888921"/>
                  <a:gd name="connsiteY264" fmla="*/ 582384 h 582384"/>
                  <a:gd name="connsiteX265" fmla="*/ 3215728 w 3888921"/>
                  <a:gd name="connsiteY265" fmla="*/ 582384 h 582384"/>
                  <a:gd name="connsiteX266" fmla="*/ 3207927 w 3888921"/>
                  <a:gd name="connsiteY266" fmla="*/ 582384 h 582384"/>
                  <a:gd name="connsiteX267" fmla="*/ 3199510 w 3888921"/>
                  <a:gd name="connsiteY267" fmla="*/ 582384 h 582384"/>
                  <a:gd name="connsiteX268" fmla="*/ 3184592 w 3888921"/>
                  <a:gd name="connsiteY268" fmla="*/ 582384 h 582384"/>
                  <a:gd name="connsiteX269" fmla="*/ 3171824 w 3888921"/>
                  <a:gd name="connsiteY269" fmla="*/ 582384 h 582384"/>
                  <a:gd name="connsiteX270" fmla="*/ 3168898 w 3888921"/>
                  <a:gd name="connsiteY270" fmla="*/ 582384 h 582384"/>
                  <a:gd name="connsiteX271" fmla="*/ 3158588 w 3888921"/>
                  <a:gd name="connsiteY271" fmla="*/ 582384 h 582384"/>
                  <a:gd name="connsiteX272" fmla="*/ 3147244 w 3888921"/>
                  <a:gd name="connsiteY272" fmla="*/ 582384 h 582384"/>
                  <a:gd name="connsiteX273" fmla="*/ 3139443 w 3888921"/>
                  <a:gd name="connsiteY273" fmla="*/ 582384 h 582384"/>
                  <a:gd name="connsiteX274" fmla="*/ 3136934 w 3888921"/>
                  <a:gd name="connsiteY274" fmla="*/ 582384 h 582384"/>
                  <a:gd name="connsiteX275" fmla="*/ 3129132 w 3888921"/>
                  <a:gd name="connsiteY275" fmla="*/ 582384 h 582384"/>
                  <a:gd name="connsiteX276" fmla="*/ 3120716 w 3888921"/>
                  <a:gd name="connsiteY276" fmla="*/ 582384 h 582384"/>
                  <a:gd name="connsiteX277" fmla="*/ 3105023 w 3888921"/>
                  <a:gd name="connsiteY277" fmla="*/ 582384 h 582384"/>
                  <a:gd name="connsiteX278" fmla="*/ 3091785 w 3888921"/>
                  <a:gd name="connsiteY278" fmla="*/ 582384 h 582384"/>
                  <a:gd name="connsiteX279" fmla="*/ 3090104 w 3888921"/>
                  <a:gd name="connsiteY279" fmla="*/ 582384 h 582384"/>
                  <a:gd name="connsiteX280" fmla="*/ 3083368 w 3888921"/>
                  <a:gd name="connsiteY280" fmla="*/ 582384 h 582384"/>
                  <a:gd name="connsiteX281" fmla="*/ 3075567 w 3888921"/>
                  <a:gd name="connsiteY281" fmla="*/ 582384 h 582384"/>
                  <a:gd name="connsiteX282" fmla="*/ 3070132 w 3888921"/>
                  <a:gd name="connsiteY282" fmla="*/ 582384 h 582384"/>
                  <a:gd name="connsiteX283" fmla="*/ 3068450 w 3888921"/>
                  <a:gd name="connsiteY283" fmla="*/ 582384 h 582384"/>
                  <a:gd name="connsiteX284" fmla="*/ 3060648 w 3888921"/>
                  <a:gd name="connsiteY284" fmla="*/ 582384 h 582384"/>
                  <a:gd name="connsiteX285" fmla="*/ 3040677 w 3888921"/>
                  <a:gd name="connsiteY285" fmla="*/ 582384 h 582384"/>
                  <a:gd name="connsiteX286" fmla="*/ 3026228 w 3888921"/>
                  <a:gd name="connsiteY286" fmla="*/ 582384 h 582384"/>
                  <a:gd name="connsiteX287" fmla="*/ 3023301 w 3888921"/>
                  <a:gd name="connsiteY287" fmla="*/ 582384 h 582384"/>
                  <a:gd name="connsiteX288" fmla="*/ 3012990 w 3888921"/>
                  <a:gd name="connsiteY288" fmla="*/ 582384 h 582384"/>
                  <a:gd name="connsiteX289" fmla="*/ 3004574 w 3888921"/>
                  <a:gd name="connsiteY289" fmla="*/ 582384 h 582384"/>
                  <a:gd name="connsiteX290" fmla="*/ 3001648 w 3888921"/>
                  <a:gd name="connsiteY290" fmla="*/ 582384 h 582384"/>
                  <a:gd name="connsiteX291" fmla="*/ 2996772 w 3888921"/>
                  <a:gd name="connsiteY291" fmla="*/ 582384 h 582384"/>
                  <a:gd name="connsiteX292" fmla="*/ 2991338 w 3888921"/>
                  <a:gd name="connsiteY292" fmla="*/ 582384 h 582384"/>
                  <a:gd name="connsiteX293" fmla="*/ 2972193 w 3888921"/>
                  <a:gd name="connsiteY293" fmla="*/ 582384 h 582384"/>
                  <a:gd name="connsiteX294" fmla="*/ 2961882 w 3888921"/>
                  <a:gd name="connsiteY294" fmla="*/ 582384 h 582384"/>
                  <a:gd name="connsiteX295" fmla="*/ 2959425 w 3888921"/>
                  <a:gd name="connsiteY295" fmla="*/ 582384 h 582384"/>
                  <a:gd name="connsiteX296" fmla="*/ 2946189 w 3888921"/>
                  <a:gd name="connsiteY296" fmla="*/ 582384 h 582384"/>
                  <a:gd name="connsiteX297" fmla="*/ 2944506 w 3888921"/>
                  <a:gd name="connsiteY297" fmla="*/ 582384 h 582384"/>
                  <a:gd name="connsiteX298" fmla="*/ 2937772 w 3888921"/>
                  <a:gd name="connsiteY298" fmla="*/ 582384 h 582384"/>
                  <a:gd name="connsiteX299" fmla="*/ 2924535 w 3888921"/>
                  <a:gd name="connsiteY299" fmla="*/ 582384 h 582384"/>
                  <a:gd name="connsiteX300" fmla="*/ 2922853 w 3888921"/>
                  <a:gd name="connsiteY300" fmla="*/ 582384 h 582384"/>
                  <a:gd name="connsiteX301" fmla="*/ 2908317 w 3888921"/>
                  <a:gd name="connsiteY301" fmla="*/ 582384 h 582384"/>
                  <a:gd name="connsiteX302" fmla="*/ 2893398 w 3888921"/>
                  <a:gd name="connsiteY302" fmla="*/ 582384 h 582384"/>
                  <a:gd name="connsiteX303" fmla="*/ 2880630 w 3888921"/>
                  <a:gd name="connsiteY303" fmla="*/ 582384 h 582384"/>
                  <a:gd name="connsiteX304" fmla="*/ 2877705 w 3888921"/>
                  <a:gd name="connsiteY304" fmla="*/ 582384 h 582384"/>
                  <a:gd name="connsiteX305" fmla="*/ 2867394 w 3888921"/>
                  <a:gd name="connsiteY305" fmla="*/ 582384 h 582384"/>
                  <a:gd name="connsiteX306" fmla="*/ 2858977 w 3888921"/>
                  <a:gd name="connsiteY306" fmla="*/ 582384 h 582384"/>
                  <a:gd name="connsiteX307" fmla="*/ 2856051 w 3888921"/>
                  <a:gd name="connsiteY307" fmla="*/ 582384 h 582384"/>
                  <a:gd name="connsiteX308" fmla="*/ 2845740 w 3888921"/>
                  <a:gd name="connsiteY308" fmla="*/ 582384 h 582384"/>
                  <a:gd name="connsiteX309" fmla="*/ 2829522 w 3888921"/>
                  <a:gd name="connsiteY309" fmla="*/ 582384 h 582384"/>
                  <a:gd name="connsiteX310" fmla="*/ 2813829 w 3888921"/>
                  <a:gd name="connsiteY310" fmla="*/ 582384 h 582384"/>
                  <a:gd name="connsiteX311" fmla="*/ 2798910 w 3888921"/>
                  <a:gd name="connsiteY311" fmla="*/ 582384 h 582384"/>
                  <a:gd name="connsiteX312" fmla="*/ 2792175 w 3888921"/>
                  <a:gd name="connsiteY312" fmla="*/ 582384 h 582384"/>
                  <a:gd name="connsiteX313" fmla="*/ 2778939 w 3888921"/>
                  <a:gd name="connsiteY313" fmla="*/ 582384 h 582384"/>
                  <a:gd name="connsiteX314" fmla="*/ 2777256 w 3888921"/>
                  <a:gd name="connsiteY314" fmla="*/ 582384 h 582384"/>
                  <a:gd name="connsiteX315" fmla="*/ 2735034 w 3888921"/>
                  <a:gd name="connsiteY315" fmla="*/ 582384 h 582384"/>
                  <a:gd name="connsiteX316" fmla="*/ 2713380 w 3888921"/>
                  <a:gd name="connsiteY316" fmla="*/ 582384 h 582384"/>
                  <a:gd name="connsiteX317" fmla="*/ 2710455 w 3888921"/>
                  <a:gd name="connsiteY317" fmla="*/ 582384 h 582384"/>
                  <a:gd name="connsiteX318" fmla="*/ 2700144 w 3888921"/>
                  <a:gd name="connsiteY318" fmla="*/ 582384 h 582384"/>
                  <a:gd name="connsiteX319" fmla="*/ 2646579 w 3888921"/>
                  <a:gd name="connsiteY319" fmla="*/ 582384 h 582384"/>
                  <a:gd name="connsiteX320" fmla="*/ 2631660 w 3888921"/>
                  <a:gd name="connsiteY320" fmla="*/ 582384 h 582384"/>
                  <a:gd name="connsiteX321" fmla="*/ 2602055 w 3888921"/>
                  <a:gd name="connsiteY321" fmla="*/ 582384 h 582384"/>
                  <a:gd name="connsiteX322" fmla="*/ 2567784 w 3888921"/>
                  <a:gd name="connsiteY322" fmla="*/ 582384 h 582384"/>
                  <a:gd name="connsiteX323" fmla="*/ 2533571 w 3888921"/>
                  <a:gd name="connsiteY323" fmla="*/ 582384 h 582384"/>
                  <a:gd name="connsiteX324" fmla="*/ 2523260 w 3888921"/>
                  <a:gd name="connsiteY324" fmla="*/ 582384 h 582384"/>
                  <a:gd name="connsiteX325" fmla="*/ 2469695 w 3888921"/>
                  <a:gd name="connsiteY325" fmla="*/ 582384 h 582384"/>
                  <a:gd name="connsiteX326" fmla="*/ 2454776 w 3888921"/>
                  <a:gd name="connsiteY326" fmla="*/ 582384 h 582384"/>
                  <a:gd name="connsiteX327" fmla="*/ 2434804 w 3888921"/>
                  <a:gd name="connsiteY327" fmla="*/ 582384 h 582384"/>
                  <a:gd name="connsiteX328" fmla="*/ 2390900 w 3888921"/>
                  <a:gd name="connsiteY328" fmla="*/ 582384 h 582384"/>
                  <a:gd name="connsiteX329" fmla="*/ 2366320 w 3888921"/>
                  <a:gd name="connsiteY329" fmla="*/ 582384 h 582384"/>
                  <a:gd name="connsiteX330" fmla="*/ 2356010 w 3888921"/>
                  <a:gd name="connsiteY330" fmla="*/ 582384 h 582384"/>
                  <a:gd name="connsiteX331" fmla="*/ 2310861 w 3888921"/>
                  <a:gd name="connsiteY331" fmla="*/ 582384 h 582384"/>
                  <a:gd name="connsiteX332" fmla="*/ 2302444 w 3888921"/>
                  <a:gd name="connsiteY332" fmla="*/ 582384 h 582384"/>
                  <a:gd name="connsiteX333" fmla="*/ 2287526 w 3888921"/>
                  <a:gd name="connsiteY333" fmla="*/ 582384 h 582384"/>
                  <a:gd name="connsiteX334" fmla="*/ 2242377 w 3888921"/>
                  <a:gd name="connsiteY334" fmla="*/ 582384 h 582384"/>
                  <a:gd name="connsiteX335" fmla="*/ 2232066 w 3888921"/>
                  <a:gd name="connsiteY335" fmla="*/ 582384 h 582384"/>
                  <a:gd name="connsiteX336" fmla="*/ 2223650 w 3888921"/>
                  <a:gd name="connsiteY336" fmla="*/ 582384 h 582384"/>
                  <a:gd name="connsiteX337" fmla="*/ 2201992 w 3888921"/>
                  <a:gd name="connsiteY337" fmla="*/ 582384 h 582384"/>
                  <a:gd name="connsiteX338" fmla="*/ 2178501 w 3888921"/>
                  <a:gd name="connsiteY338" fmla="*/ 582384 h 582384"/>
                  <a:gd name="connsiteX339" fmla="*/ 2163583 w 3888921"/>
                  <a:gd name="connsiteY339" fmla="*/ 582384 h 582384"/>
                  <a:gd name="connsiteX340" fmla="*/ 2143611 w 3888921"/>
                  <a:gd name="connsiteY340" fmla="*/ 582384 h 582384"/>
                  <a:gd name="connsiteX341" fmla="*/ 2133509 w 3888921"/>
                  <a:gd name="connsiteY341" fmla="*/ 582384 h 582384"/>
                  <a:gd name="connsiteX342" fmla="*/ 2123198 w 3888921"/>
                  <a:gd name="connsiteY342" fmla="*/ 582384 h 582384"/>
                  <a:gd name="connsiteX343" fmla="*/ 2099706 w 3888921"/>
                  <a:gd name="connsiteY343" fmla="*/ 582384 h 582384"/>
                  <a:gd name="connsiteX344" fmla="*/ 2075127 w 3888921"/>
                  <a:gd name="connsiteY344" fmla="*/ 582384 h 582384"/>
                  <a:gd name="connsiteX345" fmla="*/ 2069633 w 3888921"/>
                  <a:gd name="connsiteY345" fmla="*/ 582384 h 582384"/>
                  <a:gd name="connsiteX346" fmla="*/ 2064816 w 3888921"/>
                  <a:gd name="connsiteY346" fmla="*/ 582384 h 582384"/>
                  <a:gd name="connsiteX347" fmla="*/ 2054714 w 3888921"/>
                  <a:gd name="connsiteY347" fmla="*/ 582384 h 582384"/>
                  <a:gd name="connsiteX348" fmla="*/ 2034742 w 3888921"/>
                  <a:gd name="connsiteY348" fmla="*/ 582384 h 582384"/>
                  <a:gd name="connsiteX349" fmla="*/ 2011251 w 3888921"/>
                  <a:gd name="connsiteY349" fmla="*/ 582384 h 582384"/>
                  <a:gd name="connsiteX350" fmla="*/ 1996332 w 3888921"/>
                  <a:gd name="connsiteY350" fmla="*/ 582384 h 582384"/>
                  <a:gd name="connsiteX351" fmla="*/ 1990838 w 3888921"/>
                  <a:gd name="connsiteY351" fmla="*/ 582384 h 582384"/>
                  <a:gd name="connsiteX352" fmla="*/ 1966258 w 3888921"/>
                  <a:gd name="connsiteY352" fmla="*/ 582384 h 582384"/>
                  <a:gd name="connsiteX353" fmla="*/ 1955948 w 3888921"/>
                  <a:gd name="connsiteY353" fmla="*/ 582384 h 582384"/>
                  <a:gd name="connsiteX354" fmla="*/ 1932456 w 3888921"/>
                  <a:gd name="connsiteY354" fmla="*/ 582384 h 582384"/>
                  <a:gd name="connsiteX355" fmla="*/ 1910799 w 3888921"/>
                  <a:gd name="connsiteY355" fmla="*/ 582384 h 582384"/>
                  <a:gd name="connsiteX356" fmla="*/ 1902382 w 3888921"/>
                  <a:gd name="connsiteY356" fmla="*/ 582384 h 582384"/>
                  <a:gd name="connsiteX357" fmla="*/ 1887464 w 3888921"/>
                  <a:gd name="connsiteY357" fmla="*/ 582384 h 582384"/>
                  <a:gd name="connsiteX358" fmla="*/ 1842315 w 3888921"/>
                  <a:gd name="connsiteY358" fmla="*/ 582384 h 582384"/>
                  <a:gd name="connsiteX359" fmla="*/ 1832004 w 3888921"/>
                  <a:gd name="connsiteY359" fmla="*/ 582384 h 582384"/>
                  <a:gd name="connsiteX360" fmla="*/ 1823588 w 3888921"/>
                  <a:gd name="connsiteY360" fmla="*/ 582384 h 582384"/>
                  <a:gd name="connsiteX361" fmla="*/ 1778439 w 3888921"/>
                  <a:gd name="connsiteY361" fmla="*/ 582384 h 582384"/>
                  <a:gd name="connsiteX362" fmla="*/ 1763520 w 3888921"/>
                  <a:gd name="connsiteY362" fmla="*/ 582384 h 582384"/>
                  <a:gd name="connsiteX363" fmla="*/ 1743549 w 3888921"/>
                  <a:gd name="connsiteY363" fmla="*/ 582384 h 582384"/>
                  <a:gd name="connsiteX364" fmla="*/ 1699644 w 3888921"/>
                  <a:gd name="connsiteY364" fmla="*/ 582384 h 582384"/>
                  <a:gd name="connsiteX365" fmla="*/ 1675065 w 3888921"/>
                  <a:gd name="connsiteY365" fmla="*/ 582384 h 582384"/>
                  <a:gd name="connsiteX366" fmla="*/ 1664754 w 3888921"/>
                  <a:gd name="connsiteY366" fmla="*/ 582384 h 582384"/>
                  <a:gd name="connsiteX367" fmla="*/ 1611189 w 3888921"/>
                  <a:gd name="connsiteY367" fmla="*/ 582384 h 582384"/>
                  <a:gd name="connsiteX368" fmla="*/ 1596270 w 3888921"/>
                  <a:gd name="connsiteY368" fmla="*/ 582384 h 582384"/>
                  <a:gd name="connsiteX369" fmla="*/ 1566665 w 3888921"/>
                  <a:gd name="connsiteY369" fmla="*/ 582384 h 582384"/>
                  <a:gd name="connsiteX370" fmla="*/ 1532394 w 3888921"/>
                  <a:gd name="connsiteY370" fmla="*/ 582384 h 582384"/>
                  <a:gd name="connsiteX371" fmla="*/ 1498181 w 3888921"/>
                  <a:gd name="connsiteY371" fmla="*/ 582384 h 582384"/>
                  <a:gd name="connsiteX372" fmla="*/ 1487870 w 3888921"/>
                  <a:gd name="connsiteY372" fmla="*/ 582384 h 582384"/>
                  <a:gd name="connsiteX373" fmla="*/ 1434304 w 3888921"/>
                  <a:gd name="connsiteY373" fmla="*/ 582384 h 582384"/>
                  <a:gd name="connsiteX374" fmla="*/ 1419386 w 3888921"/>
                  <a:gd name="connsiteY374" fmla="*/ 582384 h 582384"/>
                  <a:gd name="connsiteX375" fmla="*/ 1399414 w 3888921"/>
                  <a:gd name="connsiteY375" fmla="*/ 582384 h 582384"/>
                  <a:gd name="connsiteX376" fmla="*/ 1355510 w 3888921"/>
                  <a:gd name="connsiteY376" fmla="*/ 582384 h 582384"/>
                  <a:gd name="connsiteX377" fmla="*/ 1330930 w 3888921"/>
                  <a:gd name="connsiteY377" fmla="*/ 582384 h 582384"/>
                  <a:gd name="connsiteX378" fmla="*/ 1320620 w 3888921"/>
                  <a:gd name="connsiteY378" fmla="*/ 582384 h 582384"/>
                  <a:gd name="connsiteX379" fmla="*/ 1304927 w 3888921"/>
                  <a:gd name="connsiteY379" fmla="*/ 582384 h 582384"/>
                  <a:gd name="connsiteX380" fmla="*/ 1275471 w 3888921"/>
                  <a:gd name="connsiteY380" fmla="*/ 582384 h 582384"/>
                  <a:gd name="connsiteX381" fmla="*/ 1267054 w 3888921"/>
                  <a:gd name="connsiteY381" fmla="*/ 582384 h 582384"/>
                  <a:gd name="connsiteX382" fmla="*/ 1252135 w 3888921"/>
                  <a:gd name="connsiteY382" fmla="*/ 582384 h 582384"/>
                  <a:gd name="connsiteX383" fmla="*/ 1236443 w 3888921"/>
                  <a:gd name="connsiteY383" fmla="*/ 582384 h 582384"/>
                  <a:gd name="connsiteX384" fmla="*/ 1226132 w 3888921"/>
                  <a:gd name="connsiteY384" fmla="*/ 582384 h 582384"/>
                  <a:gd name="connsiteX385" fmla="*/ 1206987 w 3888921"/>
                  <a:gd name="connsiteY385" fmla="*/ 582384 h 582384"/>
                  <a:gd name="connsiteX386" fmla="*/ 1196676 w 3888921"/>
                  <a:gd name="connsiteY386" fmla="*/ 582384 h 582384"/>
                  <a:gd name="connsiteX387" fmla="*/ 1188259 w 3888921"/>
                  <a:gd name="connsiteY387" fmla="*/ 582384 h 582384"/>
                  <a:gd name="connsiteX388" fmla="*/ 1172567 w 3888921"/>
                  <a:gd name="connsiteY388" fmla="*/ 582384 h 582384"/>
                  <a:gd name="connsiteX389" fmla="*/ 1157648 w 3888921"/>
                  <a:gd name="connsiteY389" fmla="*/ 582384 h 582384"/>
                  <a:gd name="connsiteX390" fmla="*/ 1143111 w 3888921"/>
                  <a:gd name="connsiteY390" fmla="*/ 582384 h 582384"/>
                  <a:gd name="connsiteX391" fmla="*/ 1137676 w 3888921"/>
                  <a:gd name="connsiteY391" fmla="*/ 582384 h 582384"/>
                  <a:gd name="connsiteX392" fmla="*/ 1128192 w 3888921"/>
                  <a:gd name="connsiteY392" fmla="*/ 582384 h 582384"/>
                  <a:gd name="connsiteX393" fmla="*/ 1108221 w 3888921"/>
                  <a:gd name="connsiteY393" fmla="*/ 582384 h 582384"/>
                  <a:gd name="connsiteX394" fmla="*/ 1093772 w 3888921"/>
                  <a:gd name="connsiteY394" fmla="*/ 582384 h 582384"/>
                  <a:gd name="connsiteX395" fmla="*/ 1069192 w 3888921"/>
                  <a:gd name="connsiteY395" fmla="*/ 582384 h 582384"/>
                  <a:gd name="connsiteX396" fmla="*/ 1064316 w 3888921"/>
                  <a:gd name="connsiteY396" fmla="*/ 582384 h 582384"/>
                  <a:gd name="connsiteX397" fmla="*/ 1058882 w 3888921"/>
                  <a:gd name="connsiteY397" fmla="*/ 582384 h 582384"/>
                  <a:gd name="connsiteX398" fmla="*/ 1039737 w 3888921"/>
                  <a:gd name="connsiteY398" fmla="*/ 582384 h 582384"/>
                  <a:gd name="connsiteX399" fmla="*/ 1029426 w 3888921"/>
                  <a:gd name="connsiteY399" fmla="*/ 582384 h 582384"/>
                  <a:gd name="connsiteX400" fmla="*/ 1013733 w 3888921"/>
                  <a:gd name="connsiteY400" fmla="*/ 582384 h 582384"/>
                  <a:gd name="connsiteX401" fmla="*/ 1005316 w 3888921"/>
                  <a:gd name="connsiteY401" fmla="*/ 582384 h 582384"/>
                  <a:gd name="connsiteX402" fmla="*/ 990398 w 3888921"/>
                  <a:gd name="connsiteY402" fmla="*/ 582384 h 582384"/>
                  <a:gd name="connsiteX403" fmla="*/ 975861 w 3888921"/>
                  <a:gd name="connsiteY403" fmla="*/ 582384 h 582384"/>
                  <a:gd name="connsiteX404" fmla="*/ 960942 w 3888921"/>
                  <a:gd name="connsiteY404" fmla="*/ 582384 h 582384"/>
                  <a:gd name="connsiteX405" fmla="*/ 945249 w 3888921"/>
                  <a:gd name="connsiteY405" fmla="*/ 582384 h 582384"/>
                  <a:gd name="connsiteX406" fmla="*/ 934938 w 3888921"/>
                  <a:gd name="connsiteY406" fmla="*/ 582384 h 582384"/>
                  <a:gd name="connsiteX407" fmla="*/ 926522 w 3888921"/>
                  <a:gd name="connsiteY407" fmla="*/ 582384 h 582384"/>
                  <a:gd name="connsiteX408" fmla="*/ 897066 w 3888921"/>
                  <a:gd name="connsiteY408" fmla="*/ 582384 h 582384"/>
                  <a:gd name="connsiteX409" fmla="*/ 881373 w 3888921"/>
                  <a:gd name="connsiteY409" fmla="*/ 582384 h 582384"/>
                  <a:gd name="connsiteX410" fmla="*/ 866455 w 3888921"/>
                  <a:gd name="connsiteY410" fmla="*/ 582384 h 582384"/>
                  <a:gd name="connsiteX411" fmla="*/ 846483 w 3888921"/>
                  <a:gd name="connsiteY411" fmla="*/ 582384 h 582384"/>
                  <a:gd name="connsiteX412" fmla="*/ 802579 w 3888921"/>
                  <a:gd name="connsiteY412" fmla="*/ 582384 h 582384"/>
                  <a:gd name="connsiteX413" fmla="*/ 777999 w 3888921"/>
                  <a:gd name="connsiteY413" fmla="*/ 582384 h 582384"/>
                  <a:gd name="connsiteX414" fmla="*/ 767688 w 3888921"/>
                  <a:gd name="connsiteY414" fmla="*/ 582384 h 582384"/>
                  <a:gd name="connsiteX415" fmla="*/ 714123 w 3888921"/>
                  <a:gd name="connsiteY415" fmla="*/ 582384 h 582384"/>
                  <a:gd name="connsiteX416" fmla="*/ 699204 w 3888921"/>
                  <a:gd name="connsiteY416" fmla="*/ 582384 h 582384"/>
                  <a:gd name="connsiteX417" fmla="*/ 669599 w 3888921"/>
                  <a:gd name="connsiteY417" fmla="*/ 582384 h 582384"/>
                  <a:gd name="connsiteX418" fmla="*/ 635328 w 3888921"/>
                  <a:gd name="connsiteY418" fmla="*/ 582384 h 582384"/>
                  <a:gd name="connsiteX419" fmla="*/ 601115 w 3888921"/>
                  <a:gd name="connsiteY419" fmla="*/ 582384 h 582384"/>
                  <a:gd name="connsiteX420" fmla="*/ 590804 w 3888921"/>
                  <a:gd name="connsiteY420" fmla="*/ 582384 h 582384"/>
                  <a:gd name="connsiteX421" fmla="*/ 537239 w 3888921"/>
                  <a:gd name="connsiteY421" fmla="*/ 582384 h 582384"/>
                  <a:gd name="connsiteX422" fmla="*/ 522320 w 3888921"/>
                  <a:gd name="connsiteY422" fmla="*/ 582384 h 582384"/>
                  <a:gd name="connsiteX423" fmla="*/ 502348 w 3888921"/>
                  <a:gd name="connsiteY423" fmla="*/ 582384 h 582384"/>
                  <a:gd name="connsiteX424" fmla="*/ 458444 w 3888921"/>
                  <a:gd name="connsiteY424" fmla="*/ 582384 h 582384"/>
                  <a:gd name="connsiteX425" fmla="*/ 433864 w 3888921"/>
                  <a:gd name="connsiteY425" fmla="*/ 582384 h 582384"/>
                  <a:gd name="connsiteX426" fmla="*/ 423554 w 3888921"/>
                  <a:gd name="connsiteY426" fmla="*/ 582384 h 582384"/>
                  <a:gd name="connsiteX427" fmla="*/ 378405 w 3888921"/>
                  <a:gd name="connsiteY427" fmla="*/ 582384 h 582384"/>
                  <a:gd name="connsiteX428" fmla="*/ 369989 w 3888921"/>
                  <a:gd name="connsiteY428" fmla="*/ 582384 h 582384"/>
                  <a:gd name="connsiteX429" fmla="*/ 355070 w 3888921"/>
                  <a:gd name="connsiteY429" fmla="*/ 582384 h 582384"/>
                  <a:gd name="connsiteX430" fmla="*/ 309921 w 3888921"/>
                  <a:gd name="connsiteY430" fmla="*/ 582384 h 582384"/>
                  <a:gd name="connsiteX431" fmla="*/ 299611 w 3888921"/>
                  <a:gd name="connsiteY431" fmla="*/ 582384 h 582384"/>
                  <a:gd name="connsiteX432" fmla="*/ 291194 w 3888921"/>
                  <a:gd name="connsiteY432" fmla="*/ 582384 h 582384"/>
                  <a:gd name="connsiteX433" fmla="*/ 246045 w 3888921"/>
                  <a:gd name="connsiteY433" fmla="*/ 582384 h 582384"/>
                  <a:gd name="connsiteX434" fmla="*/ 231126 w 3888921"/>
                  <a:gd name="connsiteY434" fmla="*/ 582384 h 582384"/>
                  <a:gd name="connsiteX435" fmla="*/ 211155 w 3888921"/>
                  <a:gd name="connsiteY435" fmla="*/ 582384 h 582384"/>
                  <a:gd name="connsiteX436" fmla="*/ 167250 w 3888921"/>
                  <a:gd name="connsiteY436" fmla="*/ 582384 h 582384"/>
                  <a:gd name="connsiteX437" fmla="*/ 142671 w 3888921"/>
                  <a:gd name="connsiteY437" fmla="*/ 582384 h 582384"/>
                  <a:gd name="connsiteX438" fmla="*/ 132360 w 3888921"/>
                  <a:gd name="connsiteY438" fmla="*/ 582384 h 582384"/>
                  <a:gd name="connsiteX439" fmla="*/ 78795 w 3888921"/>
                  <a:gd name="connsiteY439" fmla="*/ 582384 h 582384"/>
                  <a:gd name="connsiteX440" fmla="*/ 63876 w 3888921"/>
                  <a:gd name="connsiteY440" fmla="*/ 582384 h 582384"/>
                  <a:gd name="connsiteX441" fmla="*/ 0 w 3888921"/>
                  <a:gd name="connsiteY441" fmla="*/ 582384 h 582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Lst>
                <a:rect l="l" t="t" r="r" b="b"/>
                <a:pathLst>
                  <a:path w="3888921" h="582384">
                    <a:moveTo>
                      <a:pt x="145596" y="0"/>
                    </a:moveTo>
                    <a:lnTo>
                      <a:pt x="209472" y="0"/>
                    </a:lnTo>
                    <a:lnTo>
                      <a:pt x="224391" y="0"/>
                    </a:lnTo>
                    <a:lnTo>
                      <a:pt x="277956" y="0"/>
                    </a:lnTo>
                    <a:lnTo>
                      <a:pt x="288267" y="0"/>
                    </a:lnTo>
                    <a:lnTo>
                      <a:pt x="312846" y="0"/>
                    </a:lnTo>
                    <a:lnTo>
                      <a:pt x="356751" y="0"/>
                    </a:lnTo>
                    <a:lnTo>
                      <a:pt x="376723" y="0"/>
                    </a:lnTo>
                    <a:lnTo>
                      <a:pt x="391641" y="0"/>
                    </a:lnTo>
                    <a:lnTo>
                      <a:pt x="436790" y="0"/>
                    </a:lnTo>
                    <a:lnTo>
                      <a:pt x="445206" y="0"/>
                    </a:lnTo>
                    <a:lnTo>
                      <a:pt x="455517" y="0"/>
                    </a:lnTo>
                    <a:lnTo>
                      <a:pt x="500666" y="0"/>
                    </a:lnTo>
                    <a:lnTo>
                      <a:pt x="515584" y="0"/>
                    </a:lnTo>
                    <a:lnTo>
                      <a:pt x="524001" y="0"/>
                    </a:lnTo>
                    <a:lnTo>
                      <a:pt x="569150" y="0"/>
                    </a:lnTo>
                    <a:lnTo>
                      <a:pt x="579460" y="0"/>
                    </a:lnTo>
                    <a:lnTo>
                      <a:pt x="604040" y="0"/>
                    </a:lnTo>
                    <a:lnTo>
                      <a:pt x="647944" y="0"/>
                    </a:lnTo>
                    <a:lnTo>
                      <a:pt x="667916" y="0"/>
                    </a:lnTo>
                    <a:lnTo>
                      <a:pt x="682835" y="0"/>
                    </a:lnTo>
                    <a:lnTo>
                      <a:pt x="736400" y="0"/>
                    </a:lnTo>
                    <a:lnTo>
                      <a:pt x="746711" y="0"/>
                    </a:lnTo>
                    <a:lnTo>
                      <a:pt x="780924" y="0"/>
                    </a:lnTo>
                    <a:lnTo>
                      <a:pt x="815195" y="0"/>
                    </a:lnTo>
                    <a:lnTo>
                      <a:pt x="844800" y="0"/>
                    </a:lnTo>
                    <a:lnTo>
                      <a:pt x="859719" y="0"/>
                    </a:lnTo>
                    <a:lnTo>
                      <a:pt x="913284" y="0"/>
                    </a:lnTo>
                    <a:lnTo>
                      <a:pt x="923595" y="0"/>
                    </a:lnTo>
                    <a:lnTo>
                      <a:pt x="948174" y="0"/>
                    </a:lnTo>
                    <a:lnTo>
                      <a:pt x="992079" y="0"/>
                    </a:lnTo>
                    <a:lnTo>
                      <a:pt x="1012050" y="0"/>
                    </a:lnTo>
                    <a:lnTo>
                      <a:pt x="1026969" y="0"/>
                    </a:lnTo>
                    <a:lnTo>
                      <a:pt x="1042662" y="0"/>
                    </a:lnTo>
                    <a:lnTo>
                      <a:pt x="1072118" y="0"/>
                    </a:lnTo>
                    <a:lnTo>
                      <a:pt x="1080534" y="0"/>
                    </a:lnTo>
                    <a:lnTo>
                      <a:pt x="1090845" y="0"/>
                    </a:lnTo>
                    <a:lnTo>
                      <a:pt x="1106538" y="0"/>
                    </a:lnTo>
                    <a:lnTo>
                      <a:pt x="1121457" y="0"/>
                    </a:lnTo>
                    <a:lnTo>
                      <a:pt x="1135994" y="0"/>
                    </a:lnTo>
                    <a:lnTo>
                      <a:pt x="1150912" y="0"/>
                    </a:lnTo>
                    <a:lnTo>
                      <a:pt x="1159329" y="0"/>
                    </a:lnTo>
                    <a:lnTo>
                      <a:pt x="1175022" y="0"/>
                    </a:lnTo>
                    <a:lnTo>
                      <a:pt x="1185333" y="0"/>
                    </a:lnTo>
                    <a:lnTo>
                      <a:pt x="1204478" y="0"/>
                    </a:lnTo>
                    <a:lnTo>
                      <a:pt x="1209912" y="0"/>
                    </a:lnTo>
                    <a:lnTo>
                      <a:pt x="1214789" y="0"/>
                    </a:lnTo>
                    <a:lnTo>
                      <a:pt x="1239368" y="0"/>
                    </a:lnTo>
                    <a:lnTo>
                      <a:pt x="1253817" y="0"/>
                    </a:lnTo>
                    <a:lnTo>
                      <a:pt x="1273788" y="0"/>
                    </a:lnTo>
                    <a:lnTo>
                      <a:pt x="1283272" y="0"/>
                    </a:lnTo>
                    <a:lnTo>
                      <a:pt x="1288707" y="0"/>
                    </a:lnTo>
                    <a:lnTo>
                      <a:pt x="1303244" y="0"/>
                    </a:lnTo>
                    <a:lnTo>
                      <a:pt x="1318163" y="0"/>
                    </a:lnTo>
                    <a:lnTo>
                      <a:pt x="1333856" y="0"/>
                    </a:lnTo>
                    <a:lnTo>
                      <a:pt x="1342272" y="0"/>
                    </a:lnTo>
                    <a:lnTo>
                      <a:pt x="1352583" y="0"/>
                    </a:lnTo>
                    <a:lnTo>
                      <a:pt x="1371728" y="0"/>
                    </a:lnTo>
                    <a:lnTo>
                      <a:pt x="1382039" y="0"/>
                    </a:lnTo>
                    <a:lnTo>
                      <a:pt x="1397732" y="0"/>
                    </a:lnTo>
                    <a:lnTo>
                      <a:pt x="1412650" y="0"/>
                    </a:lnTo>
                    <a:lnTo>
                      <a:pt x="1421067" y="0"/>
                    </a:lnTo>
                    <a:lnTo>
                      <a:pt x="1450523" y="0"/>
                    </a:lnTo>
                    <a:lnTo>
                      <a:pt x="1466215" y="0"/>
                    </a:lnTo>
                    <a:lnTo>
                      <a:pt x="1476526" y="0"/>
                    </a:lnTo>
                    <a:lnTo>
                      <a:pt x="1501106" y="0"/>
                    </a:lnTo>
                    <a:lnTo>
                      <a:pt x="1545010" y="0"/>
                    </a:lnTo>
                    <a:lnTo>
                      <a:pt x="1564982" y="0"/>
                    </a:lnTo>
                    <a:lnTo>
                      <a:pt x="1579901" y="0"/>
                    </a:lnTo>
                    <a:lnTo>
                      <a:pt x="1633466" y="0"/>
                    </a:lnTo>
                    <a:lnTo>
                      <a:pt x="1643777" y="0"/>
                    </a:lnTo>
                    <a:lnTo>
                      <a:pt x="1677990" y="0"/>
                    </a:lnTo>
                    <a:lnTo>
                      <a:pt x="1712261" y="0"/>
                    </a:lnTo>
                    <a:lnTo>
                      <a:pt x="1741866" y="0"/>
                    </a:lnTo>
                    <a:lnTo>
                      <a:pt x="1756785" y="0"/>
                    </a:lnTo>
                    <a:lnTo>
                      <a:pt x="1810350" y="0"/>
                    </a:lnTo>
                    <a:lnTo>
                      <a:pt x="1820661" y="0"/>
                    </a:lnTo>
                    <a:lnTo>
                      <a:pt x="1845240" y="0"/>
                    </a:lnTo>
                    <a:lnTo>
                      <a:pt x="1889145" y="0"/>
                    </a:lnTo>
                    <a:lnTo>
                      <a:pt x="1909116" y="0"/>
                    </a:lnTo>
                    <a:lnTo>
                      <a:pt x="1924035" y="0"/>
                    </a:lnTo>
                    <a:lnTo>
                      <a:pt x="1969183" y="0"/>
                    </a:lnTo>
                    <a:lnTo>
                      <a:pt x="1977600" y="0"/>
                    </a:lnTo>
                    <a:lnTo>
                      <a:pt x="1987911" y="0"/>
                    </a:lnTo>
                    <a:lnTo>
                      <a:pt x="2033059" y="0"/>
                    </a:lnTo>
                    <a:lnTo>
                      <a:pt x="2047978" y="0"/>
                    </a:lnTo>
                    <a:lnTo>
                      <a:pt x="2056395" y="0"/>
                    </a:lnTo>
                    <a:lnTo>
                      <a:pt x="2078052" y="0"/>
                    </a:lnTo>
                    <a:lnTo>
                      <a:pt x="2101544" y="0"/>
                    </a:lnTo>
                    <a:lnTo>
                      <a:pt x="2111854" y="0"/>
                    </a:lnTo>
                    <a:lnTo>
                      <a:pt x="2136434" y="0"/>
                    </a:lnTo>
                    <a:lnTo>
                      <a:pt x="2141928" y="0"/>
                    </a:lnTo>
                    <a:lnTo>
                      <a:pt x="2156847" y="0"/>
                    </a:lnTo>
                    <a:lnTo>
                      <a:pt x="2180338" y="0"/>
                    </a:lnTo>
                    <a:lnTo>
                      <a:pt x="2200310" y="0"/>
                    </a:lnTo>
                    <a:lnTo>
                      <a:pt x="2210412" y="0"/>
                    </a:lnTo>
                    <a:lnTo>
                      <a:pt x="2215228" y="0"/>
                    </a:lnTo>
                    <a:lnTo>
                      <a:pt x="2220723" y="0"/>
                    </a:lnTo>
                    <a:lnTo>
                      <a:pt x="2245302" y="0"/>
                    </a:lnTo>
                    <a:lnTo>
                      <a:pt x="2268794" y="0"/>
                    </a:lnTo>
                    <a:lnTo>
                      <a:pt x="2279104" y="0"/>
                    </a:lnTo>
                    <a:lnTo>
                      <a:pt x="2289207" y="0"/>
                    </a:lnTo>
                    <a:lnTo>
                      <a:pt x="2309179" y="0"/>
                    </a:lnTo>
                    <a:lnTo>
                      <a:pt x="2324097" y="0"/>
                    </a:lnTo>
                    <a:lnTo>
                      <a:pt x="2347589" y="0"/>
                    </a:lnTo>
                    <a:lnTo>
                      <a:pt x="2369246" y="0"/>
                    </a:lnTo>
                    <a:lnTo>
                      <a:pt x="2377662" y="0"/>
                    </a:lnTo>
                    <a:lnTo>
                      <a:pt x="2387973" y="0"/>
                    </a:lnTo>
                    <a:lnTo>
                      <a:pt x="2433122" y="0"/>
                    </a:lnTo>
                    <a:lnTo>
                      <a:pt x="2448040" y="0"/>
                    </a:lnTo>
                    <a:lnTo>
                      <a:pt x="2456457" y="0"/>
                    </a:lnTo>
                    <a:lnTo>
                      <a:pt x="2501605" y="0"/>
                    </a:lnTo>
                    <a:lnTo>
                      <a:pt x="2511917" y="0"/>
                    </a:lnTo>
                    <a:lnTo>
                      <a:pt x="2536496" y="0"/>
                    </a:lnTo>
                    <a:lnTo>
                      <a:pt x="2580400" y="0"/>
                    </a:lnTo>
                    <a:lnTo>
                      <a:pt x="2600372" y="0"/>
                    </a:lnTo>
                    <a:lnTo>
                      <a:pt x="2615291" y="0"/>
                    </a:lnTo>
                    <a:lnTo>
                      <a:pt x="2668856" y="0"/>
                    </a:lnTo>
                    <a:lnTo>
                      <a:pt x="2679167" y="0"/>
                    </a:lnTo>
                    <a:lnTo>
                      <a:pt x="2713380" y="0"/>
                    </a:lnTo>
                    <a:lnTo>
                      <a:pt x="2747650" y="0"/>
                    </a:lnTo>
                    <a:lnTo>
                      <a:pt x="2777256" y="0"/>
                    </a:lnTo>
                    <a:lnTo>
                      <a:pt x="2792175" y="0"/>
                    </a:lnTo>
                    <a:lnTo>
                      <a:pt x="2845740" y="0"/>
                    </a:lnTo>
                    <a:lnTo>
                      <a:pt x="2856051" y="0"/>
                    </a:lnTo>
                    <a:lnTo>
                      <a:pt x="2858976" y="0"/>
                    </a:lnTo>
                    <a:lnTo>
                      <a:pt x="2880630" y="0"/>
                    </a:lnTo>
                    <a:lnTo>
                      <a:pt x="2922852" y="0"/>
                    </a:lnTo>
                    <a:lnTo>
                      <a:pt x="2924535" y="0"/>
                    </a:lnTo>
                    <a:lnTo>
                      <a:pt x="2937771" y="0"/>
                    </a:lnTo>
                    <a:lnTo>
                      <a:pt x="2944506" y="0"/>
                    </a:lnTo>
                    <a:lnTo>
                      <a:pt x="2959425" y="0"/>
                    </a:lnTo>
                    <a:lnTo>
                      <a:pt x="2975118" y="0"/>
                    </a:lnTo>
                    <a:lnTo>
                      <a:pt x="2991336" y="0"/>
                    </a:lnTo>
                    <a:lnTo>
                      <a:pt x="3001647" y="0"/>
                    </a:lnTo>
                    <a:lnTo>
                      <a:pt x="3004574" y="0"/>
                    </a:lnTo>
                    <a:lnTo>
                      <a:pt x="3012990" y="0"/>
                    </a:lnTo>
                    <a:lnTo>
                      <a:pt x="3023301" y="0"/>
                    </a:lnTo>
                    <a:lnTo>
                      <a:pt x="3026226" y="0"/>
                    </a:lnTo>
                    <a:lnTo>
                      <a:pt x="3038994" y="0"/>
                    </a:lnTo>
                    <a:lnTo>
                      <a:pt x="3053913" y="0"/>
                    </a:lnTo>
                    <a:lnTo>
                      <a:pt x="3068450" y="0"/>
                    </a:lnTo>
                    <a:lnTo>
                      <a:pt x="3070131" y="0"/>
                    </a:lnTo>
                    <a:lnTo>
                      <a:pt x="3083368" y="0"/>
                    </a:lnTo>
                    <a:lnTo>
                      <a:pt x="3090102" y="0"/>
                    </a:lnTo>
                    <a:lnTo>
                      <a:pt x="3091785" y="0"/>
                    </a:lnTo>
                    <a:lnTo>
                      <a:pt x="3105021" y="0"/>
                    </a:lnTo>
                    <a:lnTo>
                      <a:pt x="3107478" y="0"/>
                    </a:lnTo>
                    <a:lnTo>
                      <a:pt x="3117789" y="0"/>
                    </a:lnTo>
                    <a:lnTo>
                      <a:pt x="3136934" y="0"/>
                    </a:lnTo>
                    <a:lnTo>
                      <a:pt x="3142368" y="0"/>
                    </a:lnTo>
                    <a:lnTo>
                      <a:pt x="3147244" y="0"/>
                    </a:lnTo>
                    <a:lnTo>
                      <a:pt x="3150170" y="0"/>
                    </a:lnTo>
                    <a:lnTo>
                      <a:pt x="3158586" y="0"/>
                    </a:lnTo>
                    <a:lnTo>
                      <a:pt x="3168897" y="0"/>
                    </a:lnTo>
                    <a:lnTo>
                      <a:pt x="3171824" y="0"/>
                    </a:lnTo>
                    <a:lnTo>
                      <a:pt x="3186273" y="0"/>
                    </a:lnTo>
                    <a:lnTo>
                      <a:pt x="3206244" y="0"/>
                    </a:lnTo>
                    <a:lnTo>
                      <a:pt x="3214046" y="0"/>
                    </a:lnTo>
                    <a:lnTo>
                      <a:pt x="3215728" y="0"/>
                    </a:lnTo>
                    <a:lnTo>
                      <a:pt x="3221163" y="0"/>
                    </a:lnTo>
                    <a:lnTo>
                      <a:pt x="3228964" y="0"/>
                    </a:lnTo>
                    <a:lnTo>
                      <a:pt x="3235700" y="0"/>
                    </a:lnTo>
                    <a:lnTo>
                      <a:pt x="3237381" y="0"/>
                    </a:lnTo>
                    <a:lnTo>
                      <a:pt x="3250618" y="0"/>
                    </a:lnTo>
                    <a:lnTo>
                      <a:pt x="3266311" y="0"/>
                    </a:lnTo>
                    <a:lnTo>
                      <a:pt x="3274728" y="0"/>
                    </a:lnTo>
                    <a:lnTo>
                      <a:pt x="3282529" y="0"/>
                    </a:lnTo>
                    <a:lnTo>
                      <a:pt x="3285039" y="0"/>
                    </a:lnTo>
                    <a:lnTo>
                      <a:pt x="3292840" y="0"/>
                    </a:lnTo>
                    <a:lnTo>
                      <a:pt x="3304184" y="0"/>
                    </a:lnTo>
                    <a:lnTo>
                      <a:pt x="3314495" y="0"/>
                    </a:lnTo>
                    <a:lnTo>
                      <a:pt x="3317420" y="0"/>
                    </a:lnTo>
                    <a:lnTo>
                      <a:pt x="3330188" y="0"/>
                    </a:lnTo>
                    <a:lnTo>
                      <a:pt x="3345106" y="0"/>
                    </a:lnTo>
                    <a:lnTo>
                      <a:pt x="3353523" y="0"/>
                    </a:lnTo>
                    <a:lnTo>
                      <a:pt x="3361324" y="0"/>
                    </a:lnTo>
                    <a:lnTo>
                      <a:pt x="3381296" y="0"/>
                    </a:lnTo>
                    <a:lnTo>
                      <a:pt x="3382978" y="0"/>
                    </a:lnTo>
                    <a:lnTo>
                      <a:pt x="3396214" y="0"/>
                    </a:lnTo>
                    <a:lnTo>
                      <a:pt x="3398671" y="0"/>
                    </a:lnTo>
                    <a:lnTo>
                      <a:pt x="3408982" y="0"/>
                    </a:lnTo>
                    <a:lnTo>
                      <a:pt x="3433561" y="0"/>
                    </a:lnTo>
                    <a:lnTo>
                      <a:pt x="3449780" y="0"/>
                    </a:lnTo>
                    <a:lnTo>
                      <a:pt x="3460090" y="0"/>
                    </a:lnTo>
                    <a:lnTo>
                      <a:pt x="3477466" y="0"/>
                    </a:lnTo>
                    <a:lnTo>
                      <a:pt x="3494304" y="0"/>
                    </a:lnTo>
                    <a:lnTo>
                      <a:pt x="3497437" y="0"/>
                    </a:lnTo>
                    <a:lnTo>
                      <a:pt x="3512356" y="0"/>
                    </a:lnTo>
                    <a:lnTo>
                      <a:pt x="3528574" y="0"/>
                    </a:lnTo>
                    <a:lnTo>
                      <a:pt x="3558180" y="0"/>
                    </a:lnTo>
                    <a:lnTo>
                      <a:pt x="3565921" y="0"/>
                    </a:lnTo>
                    <a:lnTo>
                      <a:pt x="3573099" y="0"/>
                    </a:lnTo>
                    <a:lnTo>
                      <a:pt x="3576232" y="0"/>
                    </a:lnTo>
                    <a:lnTo>
                      <a:pt x="3610446" y="0"/>
                    </a:lnTo>
                    <a:lnTo>
                      <a:pt x="3626664" y="0"/>
                    </a:lnTo>
                    <a:lnTo>
                      <a:pt x="3636975" y="0"/>
                    </a:lnTo>
                    <a:lnTo>
                      <a:pt x="3644716" y="0"/>
                    </a:lnTo>
                    <a:lnTo>
                      <a:pt x="3661554" y="0"/>
                    </a:lnTo>
                    <a:lnTo>
                      <a:pt x="3674322" y="0"/>
                    </a:lnTo>
                    <a:lnTo>
                      <a:pt x="3689241" y="0"/>
                    </a:lnTo>
                    <a:lnTo>
                      <a:pt x="3705459" y="0"/>
                    </a:lnTo>
                    <a:lnTo>
                      <a:pt x="3725430" y="0"/>
                    </a:lnTo>
                    <a:lnTo>
                      <a:pt x="3740349" y="0"/>
                    </a:lnTo>
                    <a:lnTo>
                      <a:pt x="3742806" y="0"/>
                    </a:lnTo>
                    <a:lnTo>
                      <a:pt x="3753117" y="0"/>
                    </a:lnTo>
                    <a:lnTo>
                      <a:pt x="3756042" y="0"/>
                    </a:lnTo>
                    <a:lnTo>
                      <a:pt x="3777696" y="0"/>
                    </a:lnTo>
                    <a:lnTo>
                      <a:pt x="3785497" y="0"/>
                    </a:lnTo>
                    <a:lnTo>
                      <a:pt x="3793914" y="0"/>
                    </a:lnTo>
                    <a:lnTo>
                      <a:pt x="3804225" y="0"/>
                    </a:lnTo>
                    <a:lnTo>
                      <a:pt x="3819918" y="0"/>
                    </a:lnTo>
                    <a:lnTo>
                      <a:pt x="3821601" y="0"/>
                    </a:lnTo>
                    <a:lnTo>
                      <a:pt x="3834837" y="0"/>
                    </a:lnTo>
                    <a:lnTo>
                      <a:pt x="3841572" y="0"/>
                    </a:lnTo>
                    <a:lnTo>
                      <a:pt x="3849373" y="0"/>
                    </a:lnTo>
                    <a:lnTo>
                      <a:pt x="3856491" y="0"/>
                    </a:lnTo>
                    <a:lnTo>
                      <a:pt x="3864292" y="0"/>
                    </a:lnTo>
                    <a:lnTo>
                      <a:pt x="3872709" y="0"/>
                    </a:lnTo>
                    <a:lnTo>
                      <a:pt x="3888402" y="0"/>
                    </a:lnTo>
                    <a:lnTo>
                      <a:pt x="3888921" y="0"/>
                    </a:lnTo>
                    <a:lnTo>
                      <a:pt x="3743325" y="582384"/>
                    </a:lnTo>
                    <a:lnTo>
                      <a:pt x="3742806" y="582384"/>
                    </a:lnTo>
                    <a:lnTo>
                      <a:pt x="3727113" y="582384"/>
                    </a:lnTo>
                    <a:lnTo>
                      <a:pt x="3718696" y="582384"/>
                    </a:lnTo>
                    <a:lnTo>
                      <a:pt x="3710895" y="582384"/>
                    </a:lnTo>
                    <a:lnTo>
                      <a:pt x="3703777" y="582384"/>
                    </a:lnTo>
                    <a:lnTo>
                      <a:pt x="3695976" y="582384"/>
                    </a:lnTo>
                    <a:lnTo>
                      <a:pt x="3689241" y="582384"/>
                    </a:lnTo>
                    <a:lnTo>
                      <a:pt x="3676005" y="582384"/>
                    </a:lnTo>
                    <a:lnTo>
                      <a:pt x="3674322" y="582384"/>
                    </a:lnTo>
                    <a:lnTo>
                      <a:pt x="3658629" y="582384"/>
                    </a:lnTo>
                    <a:lnTo>
                      <a:pt x="3648318" y="582384"/>
                    </a:lnTo>
                    <a:lnTo>
                      <a:pt x="3639901" y="582384"/>
                    </a:lnTo>
                    <a:lnTo>
                      <a:pt x="3632100" y="582384"/>
                    </a:lnTo>
                    <a:lnTo>
                      <a:pt x="3610446" y="582384"/>
                    </a:lnTo>
                    <a:lnTo>
                      <a:pt x="3607521" y="582384"/>
                    </a:lnTo>
                    <a:lnTo>
                      <a:pt x="3597210" y="582384"/>
                    </a:lnTo>
                    <a:lnTo>
                      <a:pt x="3594753" y="582384"/>
                    </a:lnTo>
                    <a:lnTo>
                      <a:pt x="3579834" y="582384"/>
                    </a:lnTo>
                    <a:lnTo>
                      <a:pt x="3559863" y="582384"/>
                    </a:lnTo>
                    <a:lnTo>
                      <a:pt x="3543645" y="582384"/>
                    </a:lnTo>
                    <a:lnTo>
                      <a:pt x="3528726" y="582384"/>
                    </a:lnTo>
                    <a:lnTo>
                      <a:pt x="3515958" y="582384"/>
                    </a:lnTo>
                    <a:lnTo>
                      <a:pt x="3499120" y="582384"/>
                    </a:lnTo>
                    <a:lnTo>
                      <a:pt x="3491379" y="582384"/>
                    </a:lnTo>
                    <a:lnTo>
                      <a:pt x="3481068" y="582384"/>
                    </a:lnTo>
                    <a:lnTo>
                      <a:pt x="3464850" y="582384"/>
                    </a:lnTo>
                    <a:lnTo>
                      <a:pt x="3430636" y="582384"/>
                    </a:lnTo>
                    <a:lnTo>
                      <a:pt x="3427503" y="582384"/>
                    </a:lnTo>
                    <a:lnTo>
                      <a:pt x="3420325" y="582384"/>
                    </a:lnTo>
                    <a:lnTo>
                      <a:pt x="3412584" y="582384"/>
                    </a:lnTo>
                    <a:lnTo>
                      <a:pt x="3382978" y="582384"/>
                    </a:lnTo>
                    <a:lnTo>
                      <a:pt x="3366760" y="582384"/>
                    </a:lnTo>
                    <a:lnTo>
                      <a:pt x="3351842" y="582384"/>
                    </a:lnTo>
                    <a:lnTo>
                      <a:pt x="3348708" y="582384"/>
                    </a:lnTo>
                    <a:lnTo>
                      <a:pt x="3331870" y="582384"/>
                    </a:lnTo>
                    <a:lnTo>
                      <a:pt x="3314495" y="582384"/>
                    </a:lnTo>
                    <a:lnTo>
                      <a:pt x="3304184" y="582384"/>
                    </a:lnTo>
                    <a:lnTo>
                      <a:pt x="3287966" y="582384"/>
                    </a:lnTo>
                    <a:lnTo>
                      <a:pt x="3263386" y="582384"/>
                    </a:lnTo>
                    <a:lnTo>
                      <a:pt x="3253075" y="582384"/>
                    </a:lnTo>
                    <a:lnTo>
                      <a:pt x="3250618" y="582384"/>
                    </a:lnTo>
                    <a:lnTo>
                      <a:pt x="3237383" y="582384"/>
                    </a:lnTo>
                    <a:lnTo>
                      <a:pt x="3235700" y="582384"/>
                    </a:lnTo>
                    <a:lnTo>
                      <a:pt x="3215728" y="582384"/>
                    </a:lnTo>
                    <a:lnTo>
                      <a:pt x="3207927" y="582384"/>
                    </a:lnTo>
                    <a:lnTo>
                      <a:pt x="3199510" y="582384"/>
                    </a:lnTo>
                    <a:lnTo>
                      <a:pt x="3184592" y="582384"/>
                    </a:lnTo>
                    <a:lnTo>
                      <a:pt x="3171824" y="582384"/>
                    </a:lnTo>
                    <a:lnTo>
                      <a:pt x="3168898" y="582384"/>
                    </a:lnTo>
                    <a:lnTo>
                      <a:pt x="3158588" y="582384"/>
                    </a:lnTo>
                    <a:lnTo>
                      <a:pt x="3147244" y="582384"/>
                    </a:lnTo>
                    <a:lnTo>
                      <a:pt x="3139443" y="582384"/>
                    </a:lnTo>
                    <a:lnTo>
                      <a:pt x="3136934" y="582384"/>
                    </a:lnTo>
                    <a:lnTo>
                      <a:pt x="3129132" y="582384"/>
                    </a:lnTo>
                    <a:lnTo>
                      <a:pt x="3120716" y="582384"/>
                    </a:lnTo>
                    <a:lnTo>
                      <a:pt x="3105023" y="582384"/>
                    </a:lnTo>
                    <a:lnTo>
                      <a:pt x="3091785" y="582384"/>
                    </a:lnTo>
                    <a:lnTo>
                      <a:pt x="3090104" y="582384"/>
                    </a:lnTo>
                    <a:lnTo>
                      <a:pt x="3083368" y="582384"/>
                    </a:lnTo>
                    <a:lnTo>
                      <a:pt x="3075567" y="582384"/>
                    </a:lnTo>
                    <a:lnTo>
                      <a:pt x="3070132" y="582384"/>
                    </a:lnTo>
                    <a:lnTo>
                      <a:pt x="3068450" y="582384"/>
                    </a:lnTo>
                    <a:lnTo>
                      <a:pt x="3060648" y="582384"/>
                    </a:lnTo>
                    <a:lnTo>
                      <a:pt x="3040677" y="582384"/>
                    </a:lnTo>
                    <a:lnTo>
                      <a:pt x="3026228" y="582384"/>
                    </a:lnTo>
                    <a:lnTo>
                      <a:pt x="3023301" y="582384"/>
                    </a:lnTo>
                    <a:lnTo>
                      <a:pt x="3012990" y="582384"/>
                    </a:lnTo>
                    <a:lnTo>
                      <a:pt x="3004574" y="582384"/>
                    </a:lnTo>
                    <a:lnTo>
                      <a:pt x="3001648" y="582384"/>
                    </a:lnTo>
                    <a:lnTo>
                      <a:pt x="2996772" y="582384"/>
                    </a:lnTo>
                    <a:lnTo>
                      <a:pt x="2991338" y="582384"/>
                    </a:lnTo>
                    <a:lnTo>
                      <a:pt x="2972193" y="582384"/>
                    </a:lnTo>
                    <a:lnTo>
                      <a:pt x="2961882" y="582384"/>
                    </a:lnTo>
                    <a:lnTo>
                      <a:pt x="2959425" y="582384"/>
                    </a:lnTo>
                    <a:lnTo>
                      <a:pt x="2946189" y="582384"/>
                    </a:lnTo>
                    <a:lnTo>
                      <a:pt x="2944506" y="582384"/>
                    </a:lnTo>
                    <a:lnTo>
                      <a:pt x="2937772" y="582384"/>
                    </a:lnTo>
                    <a:lnTo>
                      <a:pt x="2924535" y="582384"/>
                    </a:lnTo>
                    <a:lnTo>
                      <a:pt x="2922853" y="582384"/>
                    </a:lnTo>
                    <a:lnTo>
                      <a:pt x="2908317" y="582384"/>
                    </a:lnTo>
                    <a:lnTo>
                      <a:pt x="2893398" y="582384"/>
                    </a:lnTo>
                    <a:lnTo>
                      <a:pt x="2880630" y="582384"/>
                    </a:lnTo>
                    <a:lnTo>
                      <a:pt x="2877705" y="582384"/>
                    </a:lnTo>
                    <a:lnTo>
                      <a:pt x="2867394" y="582384"/>
                    </a:lnTo>
                    <a:lnTo>
                      <a:pt x="2858977" y="582384"/>
                    </a:lnTo>
                    <a:lnTo>
                      <a:pt x="2856051" y="582384"/>
                    </a:lnTo>
                    <a:lnTo>
                      <a:pt x="2845740" y="582384"/>
                    </a:lnTo>
                    <a:lnTo>
                      <a:pt x="2829522" y="582384"/>
                    </a:lnTo>
                    <a:lnTo>
                      <a:pt x="2813829" y="582384"/>
                    </a:lnTo>
                    <a:lnTo>
                      <a:pt x="2798910" y="582384"/>
                    </a:lnTo>
                    <a:lnTo>
                      <a:pt x="2792175" y="582384"/>
                    </a:lnTo>
                    <a:lnTo>
                      <a:pt x="2778939" y="582384"/>
                    </a:lnTo>
                    <a:lnTo>
                      <a:pt x="2777256" y="582384"/>
                    </a:lnTo>
                    <a:lnTo>
                      <a:pt x="2735034" y="582384"/>
                    </a:lnTo>
                    <a:lnTo>
                      <a:pt x="2713380" y="582384"/>
                    </a:lnTo>
                    <a:lnTo>
                      <a:pt x="2710455" y="582384"/>
                    </a:lnTo>
                    <a:lnTo>
                      <a:pt x="2700144" y="582384"/>
                    </a:lnTo>
                    <a:lnTo>
                      <a:pt x="2646579" y="582384"/>
                    </a:lnTo>
                    <a:lnTo>
                      <a:pt x="2631660" y="582384"/>
                    </a:lnTo>
                    <a:lnTo>
                      <a:pt x="2602055" y="582384"/>
                    </a:lnTo>
                    <a:lnTo>
                      <a:pt x="2567784" y="582384"/>
                    </a:lnTo>
                    <a:lnTo>
                      <a:pt x="2533571" y="582384"/>
                    </a:lnTo>
                    <a:lnTo>
                      <a:pt x="2523260" y="582384"/>
                    </a:lnTo>
                    <a:lnTo>
                      <a:pt x="2469695" y="582384"/>
                    </a:lnTo>
                    <a:lnTo>
                      <a:pt x="2454776" y="582384"/>
                    </a:lnTo>
                    <a:lnTo>
                      <a:pt x="2434804" y="582384"/>
                    </a:lnTo>
                    <a:lnTo>
                      <a:pt x="2390900" y="582384"/>
                    </a:lnTo>
                    <a:lnTo>
                      <a:pt x="2366320" y="582384"/>
                    </a:lnTo>
                    <a:lnTo>
                      <a:pt x="2356010" y="582384"/>
                    </a:lnTo>
                    <a:lnTo>
                      <a:pt x="2310861" y="582384"/>
                    </a:lnTo>
                    <a:lnTo>
                      <a:pt x="2302444" y="582384"/>
                    </a:lnTo>
                    <a:lnTo>
                      <a:pt x="2287526" y="582384"/>
                    </a:lnTo>
                    <a:lnTo>
                      <a:pt x="2242377" y="582384"/>
                    </a:lnTo>
                    <a:lnTo>
                      <a:pt x="2232066" y="582384"/>
                    </a:lnTo>
                    <a:lnTo>
                      <a:pt x="2223650" y="582384"/>
                    </a:lnTo>
                    <a:lnTo>
                      <a:pt x="2201992" y="582384"/>
                    </a:lnTo>
                    <a:lnTo>
                      <a:pt x="2178501" y="582384"/>
                    </a:lnTo>
                    <a:lnTo>
                      <a:pt x="2163583" y="582384"/>
                    </a:lnTo>
                    <a:lnTo>
                      <a:pt x="2143611" y="582384"/>
                    </a:lnTo>
                    <a:lnTo>
                      <a:pt x="2133509" y="582384"/>
                    </a:lnTo>
                    <a:lnTo>
                      <a:pt x="2123198" y="582384"/>
                    </a:lnTo>
                    <a:lnTo>
                      <a:pt x="2099706" y="582384"/>
                    </a:lnTo>
                    <a:lnTo>
                      <a:pt x="2075127" y="582384"/>
                    </a:lnTo>
                    <a:lnTo>
                      <a:pt x="2069633" y="582384"/>
                    </a:lnTo>
                    <a:lnTo>
                      <a:pt x="2064816" y="582384"/>
                    </a:lnTo>
                    <a:lnTo>
                      <a:pt x="2054714" y="582384"/>
                    </a:lnTo>
                    <a:lnTo>
                      <a:pt x="2034742" y="582384"/>
                    </a:lnTo>
                    <a:lnTo>
                      <a:pt x="2011251" y="582384"/>
                    </a:lnTo>
                    <a:lnTo>
                      <a:pt x="1996332" y="582384"/>
                    </a:lnTo>
                    <a:lnTo>
                      <a:pt x="1990838" y="582384"/>
                    </a:lnTo>
                    <a:lnTo>
                      <a:pt x="1966258" y="582384"/>
                    </a:lnTo>
                    <a:lnTo>
                      <a:pt x="1955948" y="582384"/>
                    </a:lnTo>
                    <a:lnTo>
                      <a:pt x="1932456" y="582384"/>
                    </a:lnTo>
                    <a:lnTo>
                      <a:pt x="1910799" y="582384"/>
                    </a:lnTo>
                    <a:lnTo>
                      <a:pt x="1902382" y="582384"/>
                    </a:lnTo>
                    <a:lnTo>
                      <a:pt x="1887464" y="582384"/>
                    </a:lnTo>
                    <a:lnTo>
                      <a:pt x="1842315" y="582384"/>
                    </a:lnTo>
                    <a:lnTo>
                      <a:pt x="1832004" y="582384"/>
                    </a:lnTo>
                    <a:lnTo>
                      <a:pt x="1823588" y="582384"/>
                    </a:lnTo>
                    <a:lnTo>
                      <a:pt x="1778439" y="582384"/>
                    </a:lnTo>
                    <a:lnTo>
                      <a:pt x="1763520" y="582384"/>
                    </a:lnTo>
                    <a:lnTo>
                      <a:pt x="1743549" y="582384"/>
                    </a:lnTo>
                    <a:lnTo>
                      <a:pt x="1699644" y="582384"/>
                    </a:lnTo>
                    <a:lnTo>
                      <a:pt x="1675065" y="582384"/>
                    </a:lnTo>
                    <a:lnTo>
                      <a:pt x="1664754" y="582384"/>
                    </a:lnTo>
                    <a:lnTo>
                      <a:pt x="1611189" y="582384"/>
                    </a:lnTo>
                    <a:lnTo>
                      <a:pt x="1596270" y="582384"/>
                    </a:lnTo>
                    <a:lnTo>
                      <a:pt x="1566665" y="582384"/>
                    </a:lnTo>
                    <a:lnTo>
                      <a:pt x="1532394" y="582384"/>
                    </a:lnTo>
                    <a:lnTo>
                      <a:pt x="1498181" y="582384"/>
                    </a:lnTo>
                    <a:lnTo>
                      <a:pt x="1487870" y="582384"/>
                    </a:lnTo>
                    <a:lnTo>
                      <a:pt x="1434304" y="582384"/>
                    </a:lnTo>
                    <a:lnTo>
                      <a:pt x="1419386" y="582384"/>
                    </a:lnTo>
                    <a:lnTo>
                      <a:pt x="1399414" y="582384"/>
                    </a:lnTo>
                    <a:lnTo>
                      <a:pt x="1355510" y="582384"/>
                    </a:lnTo>
                    <a:lnTo>
                      <a:pt x="1330930" y="582384"/>
                    </a:lnTo>
                    <a:lnTo>
                      <a:pt x="1320620" y="582384"/>
                    </a:lnTo>
                    <a:lnTo>
                      <a:pt x="1304927" y="582384"/>
                    </a:lnTo>
                    <a:lnTo>
                      <a:pt x="1275471" y="582384"/>
                    </a:lnTo>
                    <a:lnTo>
                      <a:pt x="1267054" y="582384"/>
                    </a:lnTo>
                    <a:lnTo>
                      <a:pt x="1252135" y="582384"/>
                    </a:lnTo>
                    <a:lnTo>
                      <a:pt x="1236443" y="582384"/>
                    </a:lnTo>
                    <a:lnTo>
                      <a:pt x="1226132" y="582384"/>
                    </a:lnTo>
                    <a:lnTo>
                      <a:pt x="1206987" y="582384"/>
                    </a:lnTo>
                    <a:lnTo>
                      <a:pt x="1196676" y="582384"/>
                    </a:lnTo>
                    <a:lnTo>
                      <a:pt x="1188259" y="582384"/>
                    </a:lnTo>
                    <a:lnTo>
                      <a:pt x="1172567" y="582384"/>
                    </a:lnTo>
                    <a:lnTo>
                      <a:pt x="1157648" y="582384"/>
                    </a:lnTo>
                    <a:lnTo>
                      <a:pt x="1143111" y="582384"/>
                    </a:lnTo>
                    <a:lnTo>
                      <a:pt x="1137676" y="582384"/>
                    </a:lnTo>
                    <a:lnTo>
                      <a:pt x="1128192" y="582384"/>
                    </a:lnTo>
                    <a:lnTo>
                      <a:pt x="1108221" y="582384"/>
                    </a:lnTo>
                    <a:lnTo>
                      <a:pt x="1093772" y="582384"/>
                    </a:lnTo>
                    <a:lnTo>
                      <a:pt x="1069192" y="582384"/>
                    </a:lnTo>
                    <a:lnTo>
                      <a:pt x="1064316" y="582384"/>
                    </a:lnTo>
                    <a:lnTo>
                      <a:pt x="1058882" y="582384"/>
                    </a:lnTo>
                    <a:lnTo>
                      <a:pt x="1039737" y="582384"/>
                    </a:lnTo>
                    <a:lnTo>
                      <a:pt x="1029426" y="582384"/>
                    </a:lnTo>
                    <a:lnTo>
                      <a:pt x="1013733" y="582384"/>
                    </a:lnTo>
                    <a:lnTo>
                      <a:pt x="1005316" y="582384"/>
                    </a:lnTo>
                    <a:lnTo>
                      <a:pt x="990398" y="582384"/>
                    </a:lnTo>
                    <a:lnTo>
                      <a:pt x="975861" y="582384"/>
                    </a:lnTo>
                    <a:lnTo>
                      <a:pt x="960942" y="582384"/>
                    </a:lnTo>
                    <a:lnTo>
                      <a:pt x="945249" y="582384"/>
                    </a:lnTo>
                    <a:lnTo>
                      <a:pt x="934938" y="582384"/>
                    </a:lnTo>
                    <a:lnTo>
                      <a:pt x="926522" y="582384"/>
                    </a:lnTo>
                    <a:lnTo>
                      <a:pt x="897066" y="582384"/>
                    </a:lnTo>
                    <a:lnTo>
                      <a:pt x="881373" y="582384"/>
                    </a:lnTo>
                    <a:lnTo>
                      <a:pt x="866455" y="582384"/>
                    </a:lnTo>
                    <a:lnTo>
                      <a:pt x="846483" y="582384"/>
                    </a:lnTo>
                    <a:lnTo>
                      <a:pt x="802579" y="582384"/>
                    </a:lnTo>
                    <a:lnTo>
                      <a:pt x="777999" y="582384"/>
                    </a:lnTo>
                    <a:lnTo>
                      <a:pt x="767688" y="582384"/>
                    </a:lnTo>
                    <a:lnTo>
                      <a:pt x="714123" y="582384"/>
                    </a:lnTo>
                    <a:lnTo>
                      <a:pt x="699204" y="582384"/>
                    </a:lnTo>
                    <a:lnTo>
                      <a:pt x="669599" y="582384"/>
                    </a:lnTo>
                    <a:lnTo>
                      <a:pt x="635328" y="582384"/>
                    </a:lnTo>
                    <a:lnTo>
                      <a:pt x="601115" y="582384"/>
                    </a:lnTo>
                    <a:lnTo>
                      <a:pt x="590804" y="582384"/>
                    </a:lnTo>
                    <a:lnTo>
                      <a:pt x="537239" y="582384"/>
                    </a:lnTo>
                    <a:lnTo>
                      <a:pt x="522320" y="582384"/>
                    </a:lnTo>
                    <a:lnTo>
                      <a:pt x="502348" y="582384"/>
                    </a:lnTo>
                    <a:lnTo>
                      <a:pt x="458444" y="582384"/>
                    </a:lnTo>
                    <a:lnTo>
                      <a:pt x="433864" y="582384"/>
                    </a:lnTo>
                    <a:lnTo>
                      <a:pt x="423554" y="582384"/>
                    </a:lnTo>
                    <a:lnTo>
                      <a:pt x="378405" y="582384"/>
                    </a:lnTo>
                    <a:lnTo>
                      <a:pt x="369989" y="582384"/>
                    </a:lnTo>
                    <a:lnTo>
                      <a:pt x="355070" y="582384"/>
                    </a:lnTo>
                    <a:lnTo>
                      <a:pt x="309921" y="582384"/>
                    </a:lnTo>
                    <a:lnTo>
                      <a:pt x="299611" y="582384"/>
                    </a:lnTo>
                    <a:lnTo>
                      <a:pt x="291194" y="582384"/>
                    </a:lnTo>
                    <a:lnTo>
                      <a:pt x="246045" y="582384"/>
                    </a:lnTo>
                    <a:lnTo>
                      <a:pt x="231126" y="582384"/>
                    </a:lnTo>
                    <a:lnTo>
                      <a:pt x="211155" y="582384"/>
                    </a:lnTo>
                    <a:lnTo>
                      <a:pt x="167250" y="582384"/>
                    </a:lnTo>
                    <a:lnTo>
                      <a:pt x="142671" y="582384"/>
                    </a:lnTo>
                    <a:lnTo>
                      <a:pt x="132360" y="582384"/>
                    </a:lnTo>
                    <a:lnTo>
                      <a:pt x="78795" y="582384"/>
                    </a:lnTo>
                    <a:lnTo>
                      <a:pt x="63876" y="582384"/>
                    </a:lnTo>
                    <a:lnTo>
                      <a:pt x="0" y="58238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17" name="组合 119"/>
              <p:cNvGrpSpPr/>
              <p:nvPr/>
            </p:nvGrpSpPr>
            <p:grpSpPr>
              <a:xfrm>
                <a:off x="806160" y="2046513"/>
                <a:ext cx="1417774" cy="723901"/>
                <a:chOff x="-391195" y="-1"/>
                <a:chExt cx="1697596" cy="866775"/>
              </a:xfrm>
            </p:grpSpPr>
            <p:sp>
              <p:nvSpPr>
                <p:cNvPr id="26" name="任意多边形 27"/>
                <p:cNvSpPr/>
                <p:nvPr/>
              </p:nvSpPr>
              <p:spPr>
                <a:xfrm>
                  <a:off x="238265"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7" name="任意多边形 28"/>
                <p:cNvSpPr/>
                <p:nvPr/>
              </p:nvSpPr>
              <p:spPr>
                <a:xfrm>
                  <a:off x="421807"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8" name="任意多边形 29"/>
                <p:cNvSpPr/>
                <p:nvPr/>
              </p:nvSpPr>
              <p:spPr>
                <a:xfrm>
                  <a:off x="605349"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9" name="任意多边形 30"/>
                <p:cNvSpPr/>
                <p:nvPr/>
              </p:nvSpPr>
              <p:spPr>
                <a:xfrm>
                  <a:off x="788891"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0" name="任意多边形 31"/>
                <p:cNvSpPr/>
                <p:nvPr/>
              </p:nvSpPr>
              <p:spPr>
                <a:xfrm>
                  <a:off x="972434"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1" name="任意多边形 32"/>
                <p:cNvSpPr/>
                <p:nvPr/>
              </p:nvSpPr>
              <p:spPr>
                <a:xfrm>
                  <a:off x="-391195" y="-1"/>
                  <a:ext cx="779885" cy="866775"/>
                </a:xfrm>
                <a:custGeom>
                  <a:avLst/>
                  <a:gdLst>
                    <a:gd name="connsiteX0" fmla="*/ 167467 w 602715"/>
                    <a:gd name="connsiteY0" fmla="*/ 0 h 669866"/>
                    <a:gd name="connsiteX1" fmla="*/ 240938 w 602715"/>
                    <a:gd name="connsiteY1" fmla="*/ 0 h 669866"/>
                    <a:gd name="connsiteX2" fmla="*/ 258098 w 602715"/>
                    <a:gd name="connsiteY2" fmla="*/ 0 h 669866"/>
                    <a:gd name="connsiteX3" fmla="*/ 319710 w 602715"/>
                    <a:gd name="connsiteY3" fmla="*/ 0 h 669866"/>
                    <a:gd name="connsiteX4" fmla="*/ 331569 w 602715"/>
                    <a:gd name="connsiteY4" fmla="*/ 0 h 669866"/>
                    <a:gd name="connsiteX5" fmla="*/ 359841 w 602715"/>
                    <a:gd name="connsiteY5" fmla="*/ 0 h 669866"/>
                    <a:gd name="connsiteX6" fmla="*/ 410341 w 602715"/>
                    <a:gd name="connsiteY6" fmla="*/ 0 h 669866"/>
                    <a:gd name="connsiteX7" fmla="*/ 433312 w 602715"/>
                    <a:gd name="connsiteY7" fmla="*/ 0 h 669866"/>
                    <a:gd name="connsiteX8" fmla="*/ 450472 w 602715"/>
                    <a:gd name="connsiteY8" fmla="*/ 0 h 669866"/>
                    <a:gd name="connsiteX9" fmla="*/ 512084 w 602715"/>
                    <a:gd name="connsiteY9" fmla="*/ 0 h 669866"/>
                    <a:gd name="connsiteX10" fmla="*/ 523943 w 602715"/>
                    <a:gd name="connsiteY10" fmla="*/ 0 h 669866"/>
                    <a:gd name="connsiteX11" fmla="*/ 602715 w 602715"/>
                    <a:gd name="connsiteY11" fmla="*/ 0 h 669866"/>
                    <a:gd name="connsiteX12" fmla="*/ 435248 w 602715"/>
                    <a:gd name="connsiteY12" fmla="*/ 669866 h 669866"/>
                    <a:gd name="connsiteX13" fmla="*/ 356476 w 602715"/>
                    <a:gd name="connsiteY13" fmla="*/ 669866 h 669866"/>
                    <a:gd name="connsiteX14" fmla="*/ 344617 w 602715"/>
                    <a:gd name="connsiteY14" fmla="*/ 669866 h 669866"/>
                    <a:gd name="connsiteX15" fmla="*/ 283005 w 602715"/>
                    <a:gd name="connsiteY15" fmla="*/ 669866 h 669866"/>
                    <a:gd name="connsiteX16" fmla="*/ 265845 w 602715"/>
                    <a:gd name="connsiteY16" fmla="*/ 669866 h 669866"/>
                    <a:gd name="connsiteX17" fmla="*/ 242874 w 602715"/>
                    <a:gd name="connsiteY17" fmla="*/ 669866 h 669866"/>
                    <a:gd name="connsiteX18" fmla="*/ 192374 w 602715"/>
                    <a:gd name="connsiteY18" fmla="*/ 669866 h 669866"/>
                    <a:gd name="connsiteX19" fmla="*/ 164102 w 602715"/>
                    <a:gd name="connsiteY19" fmla="*/ 669866 h 669866"/>
                    <a:gd name="connsiteX20" fmla="*/ 152243 w 602715"/>
                    <a:gd name="connsiteY20" fmla="*/ 669866 h 669866"/>
                    <a:gd name="connsiteX21" fmla="*/ 90631 w 602715"/>
                    <a:gd name="connsiteY21" fmla="*/ 669866 h 669866"/>
                    <a:gd name="connsiteX22" fmla="*/ 73471 w 602715"/>
                    <a:gd name="connsiteY22" fmla="*/ 669866 h 669866"/>
                    <a:gd name="connsiteX23" fmla="*/ 0 w 602715"/>
                    <a:gd name="connsiteY23" fmla="*/ 669866 h 669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2715" h="669866">
                      <a:moveTo>
                        <a:pt x="167467" y="0"/>
                      </a:moveTo>
                      <a:lnTo>
                        <a:pt x="240938" y="0"/>
                      </a:lnTo>
                      <a:lnTo>
                        <a:pt x="258098" y="0"/>
                      </a:lnTo>
                      <a:lnTo>
                        <a:pt x="319710" y="0"/>
                      </a:lnTo>
                      <a:lnTo>
                        <a:pt x="331569" y="0"/>
                      </a:lnTo>
                      <a:lnTo>
                        <a:pt x="359841" y="0"/>
                      </a:lnTo>
                      <a:lnTo>
                        <a:pt x="410341" y="0"/>
                      </a:lnTo>
                      <a:lnTo>
                        <a:pt x="433312" y="0"/>
                      </a:lnTo>
                      <a:lnTo>
                        <a:pt x="450472" y="0"/>
                      </a:lnTo>
                      <a:lnTo>
                        <a:pt x="512084" y="0"/>
                      </a:lnTo>
                      <a:lnTo>
                        <a:pt x="523943" y="0"/>
                      </a:lnTo>
                      <a:lnTo>
                        <a:pt x="602715" y="0"/>
                      </a:lnTo>
                      <a:lnTo>
                        <a:pt x="435248" y="669866"/>
                      </a:lnTo>
                      <a:lnTo>
                        <a:pt x="356476" y="669866"/>
                      </a:lnTo>
                      <a:lnTo>
                        <a:pt x="344617" y="669866"/>
                      </a:lnTo>
                      <a:lnTo>
                        <a:pt x="283005" y="669866"/>
                      </a:lnTo>
                      <a:lnTo>
                        <a:pt x="265845" y="669866"/>
                      </a:lnTo>
                      <a:lnTo>
                        <a:pt x="242874" y="669866"/>
                      </a:lnTo>
                      <a:lnTo>
                        <a:pt x="192374" y="669866"/>
                      </a:lnTo>
                      <a:lnTo>
                        <a:pt x="164102" y="669866"/>
                      </a:lnTo>
                      <a:lnTo>
                        <a:pt x="152243" y="669866"/>
                      </a:lnTo>
                      <a:lnTo>
                        <a:pt x="90631" y="669866"/>
                      </a:lnTo>
                      <a:lnTo>
                        <a:pt x="73471" y="669866"/>
                      </a:lnTo>
                      <a:lnTo>
                        <a:pt x="0" y="66986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grpSp>
        <p:sp>
          <p:nvSpPr>
            <p:cNvPr id="32" name="文本框 31"/>
            <p:cNvSpPr txBox="1"/>
            <p:nvPr/>
          </p:nvSpPr>
          <p:spPr>
            <a:xfrm>
              <a:off x="2708447" y="2616170"/>
              <a:ext cx="4784609" cy="583414"/>
            </a:xfrm>
            <a:prstGeom prst="rect">
              <a:avLst/>
            </a:prstGeom>
            <a:noFill/>
          </p:spPr>
          <p:txBody>
            <a:bodyPr wrap="square" rtlCol="0">
              <a:spAutoFit/>
              <a:scene3d>
                <a:camera prst="orthographicFront"/>
                <a:lightRig rig="threePt" dir="t"/>
              </a:scene3d>
              <a:sp3d contourW="12700"/>
            </a:bodyPr>
            <a:lstStyle/>
            <a:p>
              <a:pPr defTabSz="914400" fontAlgn="auto">
                <a:defRPr/>
              </a:pPr>
              <a:r>
                <a:rPr lang="zh-CN" altLang="en-US" sz="3200" b="1" dirty="0">
                  <a:solidFill>
                    <a:schemeClr val="bg1"/>
                  </a:solidFill>
                  <a:latin typeface="微软雅黑" panose="020B0503020204020204" pitchFamily="34" charset="-122"/>
                  <a:cs typeface="经典综艺体简" pitchFamily="49" charset="-122"/>
                  <a:sym typeface="+mn-ea"/>
                </a:rPr>
                <a:t>设计用器件和电路</a:t>
              </a:r>
            </a:p>
          </p:txBody>
        </p:sp>
        <p:sp>
          <p:nvSpPr>
            <p:cNvPr id="33" name="文本框 32"/>
            <p:cNvSpPr txBox="1"/>
            <p:nvPr/>
          </p:nvSpPr>
          <p:spPr>
            <a:xfrm>
              <a:off x="1308583" y="2586176"/>
              <a:ext cx="442750" cy="644993"/>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en-US" altLang="zh-CN" sz="3600" b="1" i="1" kern="1200" cap="none" spc="0" normalizeH="0" baseline="0" noProof="0" dirty="0">
                  <a:solidFill>
                    <a:schemeClr val="accent2"/>
                  </a:solidFill>
                  <a:latin typeface="Century Gothic" panose="020B0502020202020204" pitchFamily="34" charset="0"/>
                  <a:ea typeface="+mj-ea"/>
                  <a:cs typeface="经典综艺体简" pitchFamily="49" charset="-122"/>
                </a:rPr>
                <a:t>2</a:t>
              </a:r>
              <a:endParaRPr kumimoji="0" lang="zh-CN" altLang="en-US" sz="3600" b="1" i="1" kern="1200" cap="none" spc="0" normalizeH="0" baseline="0" noProof="0" dirty="0">
                <a:solidFill>
                  <a:schemeClr val="accent2"/>
                </a:solidFill>
                <a:latin typeface="Century Gothic" panose="020B0502020202020204" pitchFamily="34" charset="0"/>
                <a:ea typeface="+mj-ea"/>
                <a:cs typeface="经典综艺体简" pitchFamily="49" charset="-122"/>
              </a:endParaRPr>
            </a:p>
          </p:txBody>
        </p:sp>
      </p:grpSp>
      <p:grpSp>
        <p:nvGrpSpPr>
          <p:cNvPr id="35" name="组合 34"/>
          <p:cNvGrpSpPr/>
          <p:nvPr/>
        </p:nvGrpSpPr>
        <p:grpSpPr>
          <a:xfrm>
            <a:off x="637858" y="5158747"/>
            <a:ext cx="5628006" cy="868362"/>
            <a:chOff x="1112363" y="2469469"/>
            <a:chExt cx="6649276" cy="868137"/>
          </a:xfrm>
        </p:grpSpPr>
        <p:grpSp>
          <p:nvGrpSpPr>
            <p:cNvPr id="36" name="组合 115"/>
            <p:cNvGrpSpPr/>
            <p:nvPr/>
          </p:nvGrpSpPr>
          <p:grpSpPr>
            <a:xfrm>
              <a:off x="1112363" y="2469469"/>
              <a:ext cx="6649276" cy="868137"/>
              <a:chOff x="806160" y="2046513"/>
              <a:chExt cx="5544537" cy="723901"/>
            </a:xfrm>
          </p:grpSpPr>
          <p:sp>
            <p:nvSpPr>
              <p:cNvPr id="37" name="任意多边形 34"/>
              <p:cNvSpPr/>
              <p:nvPr/>
            </p:nvSpPr>
            <p:spPr>
              <a:xfrm>
                <a:off x="844321" y="2117447"/>
                <a:ext cx="5506376" cy="582297"/>
              </a:xfrm>
              <a:custGeom>
                <a:avLst/>
                <a:gdLst>
                  <a:gd name="connsiteX0" fmla="*/ 145596 w 3888921"/>
                  <a:gd name="connsiteY0" fmla="*/ 0 h 582384"/>
                  <a:gd name="connsiteX1" fmla="*/ 209472 w 3888921"/>
                  <a:gd name="connsiteY1" fmla="*/ 0 h 582384"/>
                  <a:gd name="connsiteX2" fmla="*/ 224391 w 3888921"/>
                  <a:gd name="connsiteY2" fmla="*/ 0 h 582384"/>
                  <a:gd name="connsiteX3" fmla="*/ 277956 w 3888921"/>
                  <a:gd name="connsiteY3" fmla="*/ 0 h 582384"/>
                  <a:gd name="connsiteX4" fmla="*/ 288267 w 3888921"/>
                  <a:gd name="connsiteY4" fmla="*/ 0 h 582384"/>
                  <a:gd name="connsiteX5" fmla="*/ 312846 w 3888921"/>
                  <a:gd name="connsiteY5" fmla="*/ 0 h 582384"/>
                  <a:gd name="connsiteX6" fmla="*/ 356751 w 3888921"/>
                  <a:gd name="connsiteY6" fmla="*/ 0 h 582384"/>
                  <a:gd name="connsiteX7" fmla="*/ 376723 w 3888921"/>
                  <a:gd name="connsiteY7" fmla="*/ 0 h 582384"/>
                  <a:gd name="connsiteX8" fmla="*/ 391641 w 3888921"/>
                  <a:gd name="connsiteY8" fmla="*/ 0 h 582384"/>
                  <a:gd name="connsiteX9" fmla="*/ 436790 w 3888921"/>
                  <a:gd name="connsiteY9" fmla="*/ 0 h 582384"/>
                  <a:gd name="connsiteX10" fmla="*/ 445206 w 3888921"/>
                  <a:gd name="connsiteY10" fmla="*/ 0 h 582384"/>
                  <a:gd name="connsiteX11" fmla="*/ 455517 w 3888921"/>
                  <a:gd name="connsiteY11" fmla="*/ 0 h 582384"/>
                  <a:gd name="connsiteX12" fmla="*/ 500666 w 3888921"/>
                  <a:gd name="connsiteY12" fmla="*/ 0 h 582384"/>
                  <a:gd name="connsiteX13" fmla="*/ 515584 w 3888921"/>
                  <a:gd name="connsiteY13" fmla="*/ 0 h 582384"/>
                  <a:gd name="connsiteX14" fmla="*/ 524001 w 3888921"/>
                  <a:gd name="connsiteY14" fmla="*/ 0 h 582384"/>
                  <a:gd name="connsiteX15" fmla="*/ 569150 w 3888921"/>
                  <a:gd name="connsiteY15" fmla="*/ 0 h 582384"/>
                  <a:gd name="connsiteX16" fmla="*/ 579460 w 3888921"/>
                  <a:gd name="connsiteY16" fmla="*/ 0 h 582384"/>
                  <a:gd name="connsiteX17" fmla="*/ 604040 w 3888921"/>
                  <a:gd name="connsiteY17" fmla="*/ 0 h 582384"/>
                  <a:gd name="connsiteX18" fmla="*/ 647944 w 3888921"/>
                  <a:gd name="connsiteY18" fmla="*/ 0 h 582384"/>
                  <a:gd name="connsiteX19" fmla="*/ 667916 w 3888921"/>
                  <a:gd name="connsiteY19" fmla="*/ 0 h 582384"/>
                  <a:gd name="connsiteX20" fmla="*/ 682835 w 3888921"/>
                  <a:gd name="connsiteY20" fmla="*/ 0 h 582384"/>
                  <a:gd name="connsiteX21" fmla="*/ 736400 w 3888921"/>
                  <a:gd name="connsiteY21" fmla="*/ 0 h 582384"/>
                  <a:gd name="connsiteX22" fmla="*/ 746711 w 3888921"/>
                  <a:gd name="connsiteY22" fmla="*/ 0 h 582384"/>
                  <a:gd name="connsiteX23" fmla="*/ 780924 w 3888921"/>
                  <a:gd name="connsiteY23" fmla="*/ 0 h 582384"/>
                  <a:gd name="connsiteX24" fmla="*/ 815195 w 3888921"/>
                  <a:gd name="connsiteY24" fmla="*/ 0 h 582384"/>
                  <a:gd name="connsiteX25" fmla="*/ 844800 w 3888921"/>
                  <a:gd name="connsiteY25" fmla="*/ 0 h 582384"/>
                  <a:gd name="connsiteX26" fmla="*/ 859719 w 3888921"/>
                  <a:gd name="connsiteY26" fmla="*/ 0 h 582384"/>
                  <a:gd name="connsiteX27" fmla="*/ 913284 w 3888921"/>
                  <a:gd name="connsiteY27" fmla="*/ 0 h 582384"/>
                  <a:gd name="connsiteX28" fmla="*/ 923595 w 3888921"/>
                  <a:gd name="connsiteY28" fmla="*/ 0 h 582384"/>
                  <a:gd name="connsiteX29" fmla="*/ 948174 w 3888921"/>
                  <a:gd name="connsiteY29" fmla="*/ 0 h 582384"/>
                  <a:gd name="connsiteX30" fmla="*/ 992079 w 3888921"/>
                  <a:gd name="connsiteY30" fmla="*/ 0 h 582384"/>
                  <a:gd name="connsiteX31" fmla="*/ 1012050 w 3888921"/>
                  <a:gd name="connsiteY31" fmla="*/ 0 h 582384"/>
                  <a:gd name="connsiteX32" fmla="*/ 1026969 w 3888921"/>
                  <a:gd name="connsiteY32" fmla="*/ 0 h 582384"/>
                  <a:gd name="connsiteX33" fmla="*/ 1042662 w 3888921"/>
                  <a:gd name="connsiteY33" fmla="*/ 0 h 582384"/>
                  <a:gd name="connsiteX34" fmla="*/ 1072118 w 3888921"/>
                  <a:gd name="connsiteY34" fmla="*/ 0 h 582384"/>
                  <a:gd name="connsiteX35" fmla="*/ 1080534 w 3888921"/>
                  <a:gd name="connsiteY35" fmla="*/ 0 h 582384"/>
                  <a:gd name="connsiteX36" fmla="*/ 1090845 w 3888921"/>
                  <a:gd name="connsiteY36" fmla="*/ 0 h 582384"/>
                  <a:gd name="connsiteX37" fmla="*/ 1106538 w 3888921"/>
                  <a:gd name="connsiteY37" fmla="*/ 0 h 582384"/>
                  <a:gd name="connsiteX38" fmla="*/ 1121457 w 3888921"/>
                  <a:gd name="connsiteY38" fmla="*/ 0 h 582384"/>
                  <a:gd name="connsiteX39" fmla="*/ 1135994 w 3888921"/>
                  <a:gd name="connsiteY39" fmla="*/ 0 h 582384"/>
                  <a:gd name="connsiteX40" fmla="*/ 1150912 w 3888921"/>
                  <a:gd name="connsiteY40" fmla="*/ 0 h 582384"/>
                  <a:gd name="connsiteX41" fmla="*/ 1159329 w 3888921"/>
                  <a:gd name="connsiteY41" fmla="*/ 0 h 582384"/>
                  <a:gd name="connsiteX42" fmla="*/ 1175022 w 3888921"/>
                  <a:gd name="connsiteY42" fmla="*/ 0 h 582384"/>
                  <a:gd name="connsiteX43" fmla="*/ 1185333 w 3888921"/>
                  <a:gd name="connsiteY43" fmla="*/ 0 h 582384"/>
                  <a:gd name="connsiteX44" fmla="*/ 1204478 w 3888921"/>
                  <a:gd name="connsiteY44" fmla="*/ 0 h 582384"/>
                  <a:gd name="connsiteX45" fmla="*/ 1209912 w 3888921"/>
                  <a:gd name="connsiteY45" fmla="*/ 0 h 582384"/>
                  <a:gd name="connsiteX46" fmla="*/ 1214789 w 3888921"/>
                  <a:gd name="connsiteY46" fmla="*/ 0 h 582384"/>
                  <a:gd name="connsiteX47" fmla="*/ 1239368 w 3888921"/>
                  <a:gd name="connsiteY47" fmla="*/ 0 h 582384"/>
                  <a:gd name="connsiteX48" fmla="*/ 1253817 w 3888921"/>
                  <a:gd name="connsiteY48" fmla="*/ 0 h 582384"/>
                  <a:gd name="connsiteX49" fmla="*/ 1273788 w 3888921"/>
                  <a:gd name="connsiteY49" fmla="*/ 0 h 582384"/>
                  <a:gd name="connsiteX50" fmla="*/ 1283272 w 3888921"/>
                  <a:gd name="connsiteY50" fmla="*/ 0 h 582384"/>
                  <a:gd name="connsiteX51" fmla="*/ 1288707 w 3888921"/>
                  <a:gd name="connsiteY51" fmla="*/ 0 h 582384"/>
                  <a:gd name="connsiteX52" fmla="*/ 1303244 w 3888921"/>
                  <a:gd name="connsiteY52" fmla="*/ 0 h 582384"/>
                  <a:gd name="connsiteX53" fmla="*/ 1318163 w 3888921"/>
                  <a:gd name="connsiteY53" fmla="*/ 0 h 582384"/>
                  <a:gd name="connsiteX54" fmla="*/ 1333856 w 3888921"/>
                  <a:gd name="connsiteY54" fmla="*/ 0 h 582384"/>
                  <a:gd name="connsiteX55" fmla="*/ 1342272 w 3888921"/>
                  <a:gd name="connsiteY55" fmla="*/ 0 h 582384"/>
                  <a:gd name="connsiteX56" fmla="*/ 1352583 w 3888921"/>
                  <a:gd name="connsiteY56" fmla="*/ 0 h 582384"/>
                  <a:gd name="connsiteX57" fmla="*/ 1371728 w 3888921"/>
                  <a:gd name="connsiteY57" fmla="*/ 0 h 582384"/>
                  <a:gd name="connsiteX58" fmla="*/ 1382039 w 3888921"/>
                  <a:gd name="connsiteY58" fmla="*/ 0 h 582384"/>
                  <a:gd name="connsiteX59" fmla="*/ 1397732 w 3888921"/>
                  <a:gd name="connsiteY59" fmla="*/ 0 h 582384"/>
                  <a:gd name="connsiteX60" fmla="*/ 1412650 w 3888921"/>
                  <a:gd name="connsiteY60" fmla="*/ 0 h 582384"/>
                  <a:gd name="connsiteX61" fmla="*/ 1421067 w 3888921"/>
                  <a:gd name="connsiteY61" fmla="*/ 0 h 582384"/>
                  <a:gd name="connsiteX62" fmla="*/ 1450523 w 3888921"/>
                  <a:gd name="connsiteY62" fmla="*/ 0 h 582384"/>
                  <a:gd name="connsiteX63" fmla="*/ 1466215 w 3888921"/>
                  <a:gd name="connsiteY63" fmla="*/ 0 h 582384"/>
                  <a:gd name="connsiteX64" fmla="*/ 1476526 w 3888921"/>
                  <a:gd name="connsiteY64" fmla="*/ 0 h 582384"/>
                  <a:gd name="connsiteX65" fmla="*/ 1501106 w 3888921"/>
                  <a:gd name="connsiteY65" fmla="*/ 0 h 582384"/>
                  <a:gd name="connsiteX66" fmla="*/ 1545010 w 3888921"/>
                  <a:gd name="connsiteY66" fmla="*/ 0 h 582384"/>
                  <a:gd name="connsiteX67" fmla="*/ 1564982 w 3888921"/>
                  <a:gd name="connsiteY67" fmla="*/ 0 h 582384"/>
                  <a:gd name="connsiteX68" fmla="*/ 1579901 w 3888921"/>
                  <a:gd name="connsiteY68" fmla="*/ 0 h 582384"/>
                  <a:gd name="connsiteX69" fmla="*/ 1633466 w 3888921"/>
                  <a:gd name="connsiteY69" fmla="*/ 0 h 582384"/>
                  <a:gd name="connsiteX70" fmla="*/ 1643777 w 3888921"/>
                  <a:gd name="connsiteY70" fmla="*/ 0 h 582384"/>
                  <a:gd name="connsiteX71" fmla="*/ 1677990 w 3888921"/>
                  <a:gd name="connsiteY71" fmla="*/ 0 h 582384"/>
                  <a:gd name="connsiteX72" fmla="*/ 1712261 w 3888921"/>
                  <a:gd name="connsiteY72" fmla="*/ 0 h 582384"/>
                  <a:gd name="connsiteX73" fmla="*/ 1741866 w 3888921"/>
                  <a:gd name="connsiteY73" fmla="*/ 0 h 582384"/>
                  <a:gd name="connsiteX74" fmla="*/ 1756785 w 3888921"/>
                  <a:gd name="connsiteY74" fmla="*/ 0 h 582384"/>
                  <a:gd name="connsiteX75" fmla="*/ 1810350 w 3888921"/>
                  <a:gd name="connsiteY75" fmla="*/ 0 h 582384"/>
                  <a:gd name="connsiteX76" fmla="*/ 1820661 w 3888921"/>
                  <a:gd name="connsiteY76" fmla="*/ 0 h 582384"/>
                  <a:gd name="connsiteX77" fmla="*/ 1845240 w 3888921"/>
                  <a:gd name="connsiteY77" fmla="*/ 0 h 582384"/>
                  <a:gd name="connsiteX78" fmla="*/ 1889145 w 3888921"/>
                  <a:gd name="connsiteY78" fmla="*/ 0 h 582384"/>
                  <a:gd name="connsiteX79" fmla="*/ 1909116 w 3888921"/>
                  <a:gd name="connsiteY79" fmla="*/ 0 h 582384"/>
                  <a:gd name="connsiteX80" fmla="*/ 1924035 w 3888921"/>
                  <a:gd name="connsiteY80" fmla="*/ 0 h 582384"/>
                  <a:gd name="connsiteX81" fmla="*/ 1969183 w 3888921"/>
                  <a:gd name="connsiteY81" fmla="*/ 0 h 582384"/>
                  <a:gd name="connsiteX82" fmla="*/ 1977600 w 3888921"/>
                  <a:gd name="connsiteY82" fmla="*/ 0 h 582384"/>
                  <a:gd name="connsiteX83" fmla="*/ 1987911 w 3888921"/>
                  <a:gd name="connsiteY83" fmla="*/ 0 h 582384"/>
                  <a:gd name="connsiteX84" fmla="*/ 2033059 w 3888921"/>
                  <a:gd name="connsiteY84" fmla="*/ 0 h 582384"/>
                  <a:gd name="connsiteX85" fmla="*/ 2047978 w 3888921"/>
                  <a:gd name="connsiteY85" fmla="*/ 0 h 582384"/>
                  <a:gd name="connsiteX86" fmla="*/ 2056395 w 3888921"/>
                  <a:gd name="connsiteY86" fmla="*/ 0 h 582384"/>
                  <a:gd name="connsiteX87" fmla="*/ 2078052 w 3888921"/>
                  <a:gd name="connsiteY87" fmla="*/ 0 h 582384"/>
                  <a:gd name="connsiteX88" fmla="*/ 2101544 w 3888921"/>
                  <a:gd name="connsiteY88" fmla="*/ 0 h 582384"/>
                  <a:gd name="connsiteX89" fmla="*/ 2111854 w 3888921"/>
                  <a:gd name="connsiteY89" fmla="*/ 0 h 582384"/>
                  <a:gd name="connsiteX90" fmla="*/ 2136434 w 3888921"/>
                  <a:gd name="connsiteY90" fmla="*/ 0 h 582384"/>
                  <a:gd name="connsiteX91" fmla="*/ 2141928 w 3888921"/>
                  <a:gd name="connsiteY91" fmla="*/ 0 h 582384"/>
                  <a:gd name="connsiteX92" fmla="*/ 2156847 w 3888921"/>
                  <a:gd name="connsiteY92" fmla="*/ 0 h 582384"/>
                  <a:gd name="connsiteX93" fmla="*/ 2180338 w 3888921"/>
                  <a:gd name="connsiteY93" fmla="*/ 0 h 582384"/>
                  <a:gd name="connsiteX94" fmla="*/ 2200310 w 3888921"/>
                  <a:gd name="connsiteY94" fmla="*/ 0 h 582384"/>
                  <a:gd name="connsiteX95" fmla="*/ 2210412 w 3888921"/>
                  <a:gd name="connsiteY95" fmla="*/ 0 h 582384"/>
                  <a:gd name="connsiteX96" fmla="*/ 2215228 w 3888921"/>
                  <a:gd name="connsiteY96" fmla="*/ 0 h 582384"/>
                  <a:gd name="connsiteX97" fmla="*/ 2220723 w 3888921"/>
                  <a:gd name="connsiteY97" fmla="*/ 0 h 582384"/>
                  <a:gd name="connsiteX98" fmla="*/ 2245302 w 3888921"/>
                  <a:gd name="connsiteY98" fmla="*/ 0 h 582384"/>
                  <a:gd name="connsiteX99" fmla="*/ 2268794 w 3888921"/>
                  <a:gd name="connsiteY99" fmla="*/ 0 h 582384"/>
                  <a:gd name="connsiteX100" fmla="*/ 2279104 w 3888921"/>
                  <a:gd name="connsiteY100" fmla="*/ 0 h 582384"/>
                  <a:gd name="connsiteX101" fmla="*/ 2289207 w 3888921"/>
                  <a:gd name="connsiteY101" fmla="*/ 0 h 582384"/>
                  <a:gd name="connsiteX102" fmla="*/ 2309179 w 3888921"/>
                  <a:gd name="connsiteY102" fmla="*/ 0 h 582384"/>
                  <a:gd name="connsiteX103" fmla="*/ 2324097 w 3888921"/>
                  <a:gd name="connsiteY103" fmla="*/ 0 h 582384"/>
                  <a:gd name="connsiteX104" fmla="*/ 2347589 w 3888921"/>
                  <a:gd name="connsiteY104" fmla="*/ 0 h 582384"/>
                  <a:gd name="connsiteX105" fmla="*/ 2369246 w 3888921"/>
                  <a:gd name="connsiteY105" fmla="*/ 0 h 582384"/>
                  <a:gd name="connsiteX106" fmla="*/ 2377662 w 3888921"/>
                  <a:gd name="connsiteY106" fmla="*/ 0 h 582384"/>
                  <a:gd name="connsiteX107" fmla="*/ 2387973 w 3888921"/>
                  <a:gd name="connsiteY107" fmla="*/ 0 h 582384"/>
                  <a:gd name="connsiteX108" fmla="*/ 2433122 w 3888921"/>
                  <a:gd name="connsiteY108" fmla="*/ 0 h 582384"/>
                  <a:gd name="connsiteX109" fmla="*/ 2448040 w 3888921"/>
                  <a:gd name="connsiteY109" fmla="*/ 0 h 582384"/>
                  <a:gd name="connsiteX110" fmla="*/ 2456457 w 3888921"/>
                  <a:gd name="connsiteY110" fmla="*/ 0 h 582384"/>
                  <a:gd name="connsiteX111" fmla="*/ 2501605 w 3888921"/>
                  <a:gd name="connsiteY111" fmla="*/ 0 h 582384"/>
                  <a:gd name="connsiteX112" fmla="*/ 2511917 w 3888921"/>
                  <a:gd name="connsiteY112" fmla="*/ 0 h 582384"/>
                  <a:gd name="connsiteX113" fmla="*/ 2536496 w 3888921"/>
                  <a:gd name="connsiteY113" fmla="*/ 0 h 582384"/>
                  <a:gd name="connsiteX114" fmla="*/ 2580400 w 3888921"/>
                  <a:gd name="connsiteY114" fmla="*/ 0 h 582384"/>
                  <a:gd name="connsiteX115" fmla="*/ 2600372 w 3888921"/>
                  <a:gd name="connsiteY115" fmla="*/ 0 h 582384"/>
                  <a:gd name="connsiteX116" fmla="*/ 2615291 w 3888921"/>
                  <a:gd name="connsiteY116" fmla="*/ 0 h 582384"/>
                  <a:gd name="connsiteX117" fmla="*/ 2668856 w 3888921"/>
                  <a:gd name="connsiteY117" fmla="*/ 0 h 582384"/>
                  <a:gd name="connsiteX118" fmla="*/ 2679167 w 3888921"/>
                  <a:gd name="connsiteY118" fmla="*/ 0 h 582384"/>
                  <a:gd name="connsiteX119" fmla="*/ 2713380 w 3888921"/>
                  <a:gd name="connsiteY119" fmla="*/ 0 h 582384"/>
                  <a:gd name="connsiteX120" fmla="*/ 2747650 w 3888921"/>
                  <a:gd name="connsiteY120" fmla="*/ 0 h 582384"/>
                  <a:gd name="connsiteX121" fmla="*/ 2777256 w 3888921"/>
                  <a:gd name="connsiteY121" fmla="*/ 0 h 582384"/>
                  <a:gd name="connsiteX122" fmla="*/ 2792175 w 3888921"/>
                  <a:gd name="connsiteY122" fmla="*/ 0 h 582384"/>
                  <a:gd name="connsiteX123" fmla="*/ 2845740 w 3888921"/>
                  <a:gd name="connsiteY123" fmla="*/ 0 h 582384"/>
                  <a:gd name="connsiteX124" fmla="*/ 2856051 w 3888921"/>
                  <a:gd name="connsiteY124" fmla="*/ 0 h 582384"/>
                  <a:gd name="connsiteX125" fmla="*/ 2858976 w 3888921"/>
                  <a:gd name="connsiteY125" fmla="*/ 0 h 582384"/>
                  <a:gd name="connsiteX126" fmla="*/ 2880630 w 3888921"/>
                  <a:gd name="connsiteY126" fmla="*/ 0 h 582384"/>
                  <a:gd name="connsiteX127" fmla="*/ 2922852 w 3888921"/>
                  <a:gd name="connsiteY127" fmla="*/ 0 h 582384"/>
                  <a:gd name="connsiteX128" fmla="*/ 2924535 w 3888921"/>
                  <a:gd name="connsiteY128" fmla="*/ 0 h 582384"/>
                  <a:gd name="connsiteX129" fmla="*/ 2937771 w 3888921"/>
                  <a:gd name="connsiteY129" fmla="*/ 0 h 582384"/>
                  <a:gd name="connsiteX130" fmla="*/ 2944506 w 3888921"/>
                  <a:gd name="connsiteY130" fmla="*/ 0 h 582384"/>
                  <a:gd name="connsiteX131" fmla="*/ 2959425 w 3888921"/>
                  <a:gd name="connsiteY131" fmla="*/ 0 h 582384"/>
                  <a:gd name="connsiteX132" fmla="*/ 2975118 w 3888921"/>
                  <a:gd name="connsiteY132" fmla="*/ 0 h 582384"/>
                  <a:gd name="connsiteX133" fmla="*/ 2991336 w 3888921"/>
                  <a:gd name="connsiteY133" fmla="*/ 0 h 582384"/>
                  <a:gd name="connsiteX134" fmla="*/ 3001647 w 3888921"/>
                  <a:gd name="connsiteY134" fmla="*/ 0 h 582384"/>
                  <a:gd name="connsiteX135" fmla="*/ 3004574 w 3888921"/>
                  <a:gd name="connsiteY135" fmla="*/ 0 h 582384"/>
                  <a:gd name="connsiteX136" fmla="*/ 3012990 w 3888921"/>
                  <a:gd name="connsiteY136" fmla="*/ 0 h 582384"/>
                  <a:gd name="connsiteX137" fmla="*/ 3023301 w 3888921"/>
                  <a:gd name="connsiteY137" fmla="*/ 0 h 582384"/>
                  <a:gd name="connsiteX138" fmla="*/ 3026226 w 3888921"/>
                  <a:gd name="connsiteY138" fmla="*/ 0 h 582384"/>
                  <a:gd name="connsiteX139" fmla="*/ 3038994 w 3888921"/>
                  <a:gd name="connsiteY139" fmla="*/ 0 h 582384"/>
                  <a:gd name="connsiteX140" fmla="*/ 3053913 w 3888921"/>
                  <a:gd name="connsiteY140" fmla="*/ 0 h 582384"/>
                  <a:gd name="connsiteX141" fmla="*/ 3068450 w 3888921"/>
                  <a:gd name="connsiteY141" fmla="*/ 0 h 582384"/>
                  <a:gd name="connsiteX142" fmla="*/ 3070131 w 3888921"/>
                  <a:gd name="connsiteY142" fmla="*/ 0 h 582384"/>
                  <a:gd name="connsiteX143" fmla="*/ 3083368 w 3888921"/>
                  <a:gd name="connsiteY143" fmla="*/ 0 h 582384"/>
                  <a:gd name="connsiteX144" fmla="*/ 3090102 w 3888921"/>
                  <a:gd name="connsiteY144" fmla="*/ 0 h 582384"/>
                  <a:gd name="connsiteX145" fmla="*/ 3091785 w 3888921"/>
                  <a:gd name="connsiteY145" fmla="*/ 0 h 582384"/>
                  <a:gd name="connsiteX146" fmla="*/ 3105021 w 3888921"/>
                  <a:gd name="connsiteY146" fmla="*/ 0 h 582384"/>
                  <a:gd name="connsiteX147" fmla="*/ 3107478 w 3888921"/>
                  <a:gd name="connsiteY147" fmla="*/ 0 h 582384"/>
                  <a:gd name="connsiteX148" fmla="*/ 3117789 w 3888921"/>
                  <a:gd name="connsiteY148" fmla="*/ 0 h 582384"/>
                  <a:gd name="connsiteX149" fmla="*/ 3136934 w 3888921"/>
                  <a:gd name="connsiteY149" fmla="*/ 0 h 582384"/>
                  <a:gd name="connsiteX150" fmla="*/ 3142368 w 3888921"/>
                  <a:gd name="connsiteY150" fmla="*/ 0 h 582384"/>
                  <a:gd name="connsiteX151" fmla="*/ 3147244 w 3888921"/>
                  <a:gd name="connsiteY151" fmla="*/ 0 h 582384"/>
                  <a:gd name="connsiteX152" fmla="*/ 3150170 w 3888921"/>
                  <a:gd name="connsiteY152" fmla="*/ 0 h 582384"/>
                  <a:gd name="connsiteX153" fmla="*/ 3158586 w 3888921"/>
                  <a:gd name="connsiteY153" fmla="*/ 0 h 582384"/>
                  <a:gd name="connsiteX154" fmla="*/ 3168897 w 3888921"/>
                  <a:gd name="connsiteY154" fmla="*/ 0 h 582384"/>
                  <a:gd name="connsiteX155" fmla="*/ 3171824 w 3888921"/>
                  <a:gd name="connsiteY155" fmla="*/ 0 h 582384"/>
                  <a:gd name="connsiteX156" fmla="*/ 3186273 w 3888921"/>
                  <a:gd name="connsiteY156" fmla="*/ 0 h 582384"/>
                  <a:gd name="connsiteX157" fmla="*/ 3206244 w 3888921"/>
                  <a:gd name="connsiteY157" fmla="*/ 0 h 582384"/>
                  <a:gd name="connsiteX158" fmla="*/ 3214046 w 3888921"/>
                  <a:gd name="connsiteY158" fmla="*/ 0 h 582384"/>
                  <a:gd name="connsiteX159" fmla="*/ 3215728 w 3888921"/>
                  <a:gd name="connsiteY159" fmla="*/ 0 h 582384"/>
                  <a:gd name="connsiteX160" fmla="*/ 3221163 w 3888921"/>
                  <a:gd name="connsiteY160" fmla="*/ 0 h 582384"/>
                  <a:gd name="connsiteX161" fmla="*/ 3228964 w 3888921"/>
                  <a:gd name="connsiteY161" fmla="*/ 0 h 582384"/>
                  <a:gd name="connsiteX162" fmla="*/ 3235700 w 3888921"/>
                  <a:gd name="connsiteY162" fmla="*/ 0 h 582384"/>
                  <a:gd name="connsiteX163" fmla="*/ 3237381 w 3888921"/>
                  <a:gd name="connsiteY163" fmla="*/ 0 h 582384"/>
                  <a:gd name="connsiteX164" fmla="*/ 3250618 w 3888921"/>
                  <a:gd name="connsiteY164" fmla="*/ 0 h 582384"/>
                  <a:gd name="connsiteX165" fmla="*/ 3266311 w 3888921"/>
                  <a:gd name="connsiteY165" fmla="*/ 0 h 582384"/>
                  <a:gd name="connsiteX166" fmla="*/ 3274728 w 3888921"/>
                  <a:gd name="connsiteY166" fmla="*/ 0 h 582384"/>
                  <a:gd name="connsiteX167" fmla="*/ 3282529 w 3888921"/>
                  <a:gd name="connsiteY167" fmla="*/ 0 h 582384"/>
                  <a:gd name="connsiteX168" fmla="*/ 3285039 w 3888921"/>
                  <a:gd name="connsiteY168" fmla="*/ 0 h 582384"/>
                  <a:gd name="connsiteX169" fmla="*/ 3292840 w 3888921"/>
                  <a:gd name="connsiteY169" fmla="*/ 0 h 582384"/>
                  <a:gd name="connsiteX170" fmla="*/ 3304184 w 3888921"/>
                  <a:gd name="connsiteY170" fmla="*/ 0 h 582384"/>
                  <a:gd name="connsiteX171" fmla="*/ 3314495 w 3888921"/>
                  <a:gd name="connsiteY171" fmla="*/ 0 h 582384"/>
                  <a:gd name="connsiteX172" fmla="*/ 3317420 w 3888921"/>
                  <a:gd name="connsiteY172" fmla="*/ 0 h 582384"/>
                  <a:gd name="connsiteX173" fmla="*/ 3330188 w 3888921"/>
                  <a:gd name="connsiteY173" fmla="*/ 0 h 582384"/>
                  <a:gd name="connsiteX174" fmla="*/ 3345106 w 3888921"/>
                  <a:gd name="connsiteY174" fmla="*/ 0 h 582384"/>
                  <a:gd name="connsiteX175" fmla="*/ 3353523 w 3888921"/>
                  <a:gd name="connsiteY175" fmla="*/ 0 h 582384"/>
                  <a:gd name="connsiteX176" fmla="*/ 3361324 w 3888921"/>
                  <a:gd name="connsiteY176" fmla="*/ 0 h 582384"/>
                  <a:gd name="connsiteX177" fmla="*/ 3381296 w 3888921"/>
                  <a:gd name="connsiteY177" fmla="*/ 0 h 582384"/>
                  <a:gd name="connsiteX178" fmla="*/ 3382978 w 3888921"/>
                  <a:gd name="connsiteY178" fmla="*/ 0 h 582384"/>
                  <a:gd name="connsiteX179" fmla="*/ 3396214 w 3888921"/>
                  <a:gd name="connsiteY179" fmla="*/ 0 h 582384"/>
                  <a:gd name="connsiteX180" fmla="*/ 3398671 w 3888921"/>
                  <a:gd name="connsiteY180" fmla="*/ 0 h 582384"/>
                  <a:gd name="connsiteX181" fmla="*/ 3408982 w 3888921"/>
                  <a:gd name="connsiteY181" fmla="*/ 0 h 582384"/>
                  <a:gd name="connsiteX182" fmla="*/ 3433561 w 3888921"/>
                  <a:gd name="connsiteY182" fmla="*/ 0 h 582384"/>
                  <a:gd name="connsiteX183" fmla="*/ 3449780 w 3888921"/>
                  <a:gd name="connsiteY183" fmla="*/ 0 h 582384"/>
                  <a:gd name="connsiteX184" fmla="*/ 3460090 w 3888921"/>
                  <a:gd name="connsiteY184" fmla="*/ 0 h 582384"/>
                  <a:gd name="connsiteX185" fmla="*/ 3477466 w 3888921"/>
                  <a:gd name="connsiteY185" fmla="*/ 0 h 582384"/>
                  <a:gd name="connsiteX186" fmla="*/ 3494304 w 3888921"/>
                  <a:gd name="connsiteY186" fmla="*/ 0 h 582384"/>
                  <a:gd name="connsiteX187" fmla="*/ 3497437 w 3888921"/>
                  <a:gd name="connsiteY187" fmla="*/ 0 h 582384"/>
                  <a:gd name="connsiteX188" fmla="*/ 3512356 w 3888921"/>
                  <a:gd name="connsiteY188" fmla="*/ 0 h 582384"/>
                  <a:gd name="connsiteX189" fmla="*/ 3528574 w 3888921"/>
                  <a:gd name="connsiteY189" fmla="*/ 0 h 582384"/>
                  <a:gd name="connsiteX190" fmla="*/ 3558180 w 3888921"/>
                  <a:gd name="connsiteY190" fmla="*/ 0 h 582384"/>
                  <a:gd name="connsiteX191" fmla="*/ 3565921 w 3888921"/>
                  <a:gd name="connsiteY191" fmla="*/ 0 h 582384"/>
                  <a:gd name="connsiteX192" fmla="*/ 3573099 w 3888921"/>
                  <a:gd name="connsiteY192" fmla="*/ 0 h 582384"/>
                  <a:gd name="connsiteX193" fmla="*/ 3576232 w 3888921"/>
                  <a:gd name="connsiteY193" fmla="*/ 0 h 582384"/>
                  <a:gd name="connsiteX194" fmla="*/ 3610446 w 3888921"/>
                  <a:gd name="connsiteY194" fmla="*/ 0 h 582384"/>
                  <a:gd name="connsiteX195" fmla="*/ 3626664 w 3888921"/>
                  <a:gd name="connsiteY195" fmla="*/ 0 h 582384"/>
                  <a:gd name="connsiteX196" fmla="*/ 3636975 w 3888921"/>
                  <a:gd name="connsiteY196" fmla="*/ 0 h 582384"/>
                  <a:gd name="connsiteX197" fmla="*/ 3644716 w 3888921"/>
                  <a:gd name="connsiteY197" fmla="*/ 0 h 582384"/>
                  <a:gd name="connsiteX198" fmla="*/ 3661554 w 3888921"/>
                  <a:gd name="connsiteY198" fmla="*/ 0 h 582384"/>
                  <a:gd name="connsiteX199" fmla="*/ 3674322 w 3888921"/>
                  <a:gd name="connsiteY199" fmla="*/ 0 h 582384"/>
                  <a:gd name="connsiteX200" fmla="*/ 3689241 w 3888921"/>
                  <a:gd name="connsiteY200" fmla="*/ 0 h 582384"/>
                  <a:gd name="connsiteX201" fmla="*/ 3705459 w 3888921"/>
                  <a:gd name="connsiteY201" fmla="*/ 0 h 582384"/>
                  <a:gd name="connsiteX202" fmla="*/ 3725430 w 3888921"/>
                  <a:gd name="connsiteY202" fmla="*/ 0 h 582384"/>
                  <a:gd name="connsiteX203" fmla="*/ 3740349 w 3888921"/>
                  <a:gd name="connsiteY203" fmla="*/ 0 h 582384"/>
                  <a:gd name="connsiteX204" fmla="*/ 3742806 w 3888921"/>
                  <a:gd name="connsiteY204" fmla="*/ 0 h 582384"/>
                  <a:gd name="connsiteX205" fmla="*/ 3753117 w 3888921"/>
                  <a:gd name="connsiteY205" fmla="*/ 0 h 582384"/>
                  <a:gd name="connsiteX206" fmla="*/ 3756042 w 3888921"/>
                  <a:gd name="connsiteY206" fmla="*/ 0 h 582384"/>
                  <a:gd name="connsiteX207" fmla="*/ 3777696 w 3888921"/>
                  <a:gd name="connsiteY207" fmla="*/ 0 h 582384"/>
                  <a:gd name="connsiteX208" fmla="*/ 3785497 w 3888921"/>
                  <a:gd name="connsiteY208" fmla="*/ 0 h 582384"/>
                  <a:gd name="connsiteX209" fmla="*/ 3793914 w 3888921"/>
                  <a:gd name="connsiteY209" fmla="*/ 0 h 582384"/>
                  <a:gd name="connsiteX210" fmla="*/ 3804225 w 3888921"/>
                  <a:gd name="connsiteY210" fmla="*/ 0 h 582384"/>
                  <a:gd name="connsiteX211" fmla="*/ 3819918 w 3888921"/>
                  <a:gd name="connsiteY211" fmla="*/ 0 h 582384"/>
                  <a:gd name="connsiteX212" fmla="*/ 3821601 w 3888921"/>
                  <a:gd name="connsiteY212" fmla="*/ 0 h 582384"/>
                  <a:gd name="connsiteX213" fmla="*/ 3834837 w 3888921"/>
                  <a:gd name="connsiteY213" fmla="*/ 0 h 582384"/>
                  <a:gd name="connsiteX214" fmla="*/ 3841572 w 3888921"/>
                  <a:gd name="connsiteY214" fmla="*/ 0 h 582384"/>
                  <a:gd name="connsiteX215" fmla="*/ 3849373 w 3888921"/>
                  <a:gd name="connsiteY215" fmla="*/ 0 h 582384"/>
                  <a:gd name="connsiteX216" fmla="*/ 3856491 w 3888921"/>
                  <a:gd name="connsiteY216" fmla="*/ 0 h 582384"/>
                  <a:gd name="connsiteX217" fmla="*/ 3864292 w 3888921"/>
                  <a:gd name="connsiteY217" fmla="*/ 0 h 582384"/>
                  <a:gd name="connsiteX218" fmla="*/ 3872709 w 3888921"/>
                  <a:gd name="connsiteY218" fmla="*/ 0 h 582384"/>
                  <a:gd name="connsiteX219" fmla="*/ 3888402 w 3888921"/>
                  <a:gd name="connsiteY219" fmla="*/ 0 h 582384"/>
                  <a:gd name="connsiteX220" fmla="*/ 3888921 w 3888921"/>
                  <a:gd name="connsiteY220" fmla="*/ 0 h 582384"/>
                  <a:gd name="connsiteX221" fmla="*/ 3743325 w 3888921"/>
                  <a:gd name="connsiteY221" fmla="*/ 582384 h 582384"/>
                  <a:gd name="connsiteX222" fmla="*/ 3742806 w 3888921"/>
                  <a:gd name="connsiteY222" fmla="*/ 582384 h 582384"/>
                  <a:gd name="connsiteX223" fmla="*/ 3727113 w 3888921"/>
                  <a:gd name="connsiteY223" fmla="*/ 582384 h 582384"/>
                  <a:gd name="connsiteX224" fmla="*/ 3718696 w 3888921"/>
                  <a:gd name="connsiteY224" fmla="*/ 582384 h 582384"/>
                  <a:gd name="connsiteX225" fmla="*/ 3710895 w 3888921"/>
                  <a:gd name="connsiteY225" fmla="*/ 582384 h 582384"/>
                  <a:gd name="connsiteX226" fmla="*/ 3703777 w 3888921"/>
                  <a:gd name="connsiteY226" fmla="*/ 582384 h 582384"/>
                  <a:gd name="connsiteX227" fmla="*/ 3695976 w 3888921"/>
                  <a:gd name="connsiteY227" fmla="*/ 582384 h 582384"/>
                  <a:gd name="connsiteX228" fmla="*/ 3689241 w 3888921"/>
                  <a:gd name="connsiteY228" fmla="*/ 582384 h 582384"/>
                  <a:gd name="connsiteX229" fmla="*/ 3676005 w 3888921"/>
                  <a:gd name="connsiteY229" fmla="*/ 582384 h 582384"/>
                  <a:gd name="connsiteX230" fmla="*/ 3674322 w 3888921"/>
                  <a:gd name="connsiteY230" fmla="*/ 582384 h 582384"/>
                  <a:gd name="connsiteX231" fmla="*/ 3658629 w 3888921"/>
                  <a:gd name="connsiteY231" fmla="*/ 582384 h 582384"/>
                  <a:gd name="connsiteX232" fmla="*/ 3648318 w 3888921"/>
                  <a:gd name="connsiteY232" fmla="*/ 582384 h 582384"/>
                  <a:gd name="connsiteX233" fmla="*/ 3639901 w 3888921"/>
                  <a:gd name="connsiteY233" fmla="*/ 582384 h 582384"/>
                  <a:gd name="connsiteX234" fmla="*/ 3632100 w 3888921"/>
                  <a:gd name="connsiteY234" fmla="*/ 582384 h 582384"/>
                  <a:gd name="connsiteX235" fmla="*/ 3610446 w 3888921"/>
                  <a:gd name="connsiteY235" fmla="*/ 582384 h 582384"/>
                  <a:gd name="connsiteX236" fmla="*/ 3607521 w 3888921"/>
                  <a:gd name="connsiteY236" fmla="*/ 582384 h 582384"/>
                  <a:gd name="connsiteX237" fmla="*/ 3597210 w 3888921"/>
                  <a:gd name="connsiteY237" fmla="*/ 582384 h 582384"/>
                  <a:gd name="connsiteX238" fmla="*/ 3594753 w 3888921"/>
                  <a:gd name="connsiteY238" fmla="*/ 582384 h 582384"/>
                  <a:gd name="connsiteX239" fmla="*/ 3579834 w 3888921"/>
                  <a:gd name="connsiteY239" fmla="*/ 582384 h 582384"/>
                  <a:gd name="connsiteX240" fmla="*/ 3559863 w 3888921"/>
                  <a:gd name="connsiteY240" fmla="*/ 582384 h 582384"/>
                  <a:gd name="connsiteX241" fmla="*/ 3543645 w 3888921"/>
                  <a:gd name="connsiteY241" fmla="*/ 582384 h 582384"/>
                  <a:gd name="connsiteX242" fmla="*/ 3528726 w 3888921"/>
                  <a:gd name="connsiteY242" fmla="*/ 582384 h 582384"/>
                  <a:gd name="connsiteX243" fmla="*/ 3515958 w 3888921"/>
                  <a:gd name="connsiteY243" fmla="*/ 582384 h 582384"/>
                  <a:gd name="connsiteX244" fmla="*/ 3499120 w 3888921"/>
                  <a:gd name="connsiteY244" fmla="*/ 582384 h 582384"/>
                  <a:gd name="connsiteX245" fmla="*/ 3491379 w 3888921"/>
                  <a:gd name="connsiteY245" fmla="*/ 582384 h 582384"/>
                  <a:gd name="connsiteX246" fmla="*/ 3481068 w 3888921"/>
                  <a:gd name="connsiteY246" fmla="*/ 582384 h 582384"/>
                  <a:gd name="connsiteX247" fmla="*/ 3464850 w 3888921"/>
                  <a:gd name="connsiteY247" fmla="*/ 582384 h 582384"/>
                  <a:gd name="connsiteX248" fmla="*/ 3430636 w 3888921"/>
                  <a:gd name="connsiteY248" fmla="*/ 582384 h 582384"/>
                  <a:gd name="connsiteX249" fmla="*/ 3427503 w 3888921"/>
                  <a:gd name="connsiteY249" fmla="*/ 582384 h 582384"/>
                  <a:gd name="connsiteX250" fmla="*/ 3420325 w 3888921"/>
                  <a:gd name="connsiteY250" fmla="*/ 582384 h 582384"/>
                  <a:gd name="connsiteX251" fmla="*/ 3412584 w 3888921"/>
                  <a:gd name="connsiteY251" fmla="*/ 582384 h 582384"/>
                  <a:gd name="connsiteX252" fmla="*/ 3382978 w 3888921"/>
                  <a:gd name="connsiteY252" fmla="*/ 582384 h 582384"/>
                  <a:gd name="connsiteX253" fmla="*/ 3366760 w 3888921"/>
                  <a:gd name="connsiteY253" fmla="*/ 582384 h 582384"/>
                  <a:gd name="connsiteX254" fmla="*/ 3351842 w 3888921"/>
                  <a:gd name="connsiteY254" fmla="*/ 582384 h 582384"/>
                  <a:gd name="connsiteX255" fmla="*/ 3348708 w 3888921"/>
                  <a:gd name="connsiteY255" fmla="*/ 582384 h 582384"/>
                  <a:gd name="connsiteX256" fmla="*/ 3331870 w 3888921"/>
                  <a:gd name="connsiteY256" fmla="*/ 582384 h 582384"/>
                  <a:gd name="connsiteX257" fmla="*/ 3314495 w 3888921"/>
                  <a:gd name="connsiteY257" fmla="*/ 582384 h 582384"/>
                  <a:gd name="connsiteX258" fmla="*/ 3304184 w 3888921"/>
                  <a:gd name="connsiteY258" fmla="*/ 582384 h 582384"/>
                  <a:gd name="connsiteX259" fmla="*/ 3287966 w 3888921"/>
                  <a:gd name="connsiteY259" fmla="*/ 582384 h 582384"/>
                  <a:gd name="connsiteX260" fmla="*/ 3263386 w 3888921"/>
                  <a:gd name="connsiteY260" fmla="*/ 582384 h 582384"/>
                  <a:gd name="connsiteX261" fmla="*/ 3253075 w 3888921"/>
                  <a:gd name="connsiteY261" fmla="*/ 582384 h 582384"/>
                  <a:gd name="connsiteX262" fmla="*/ 3250618 w 3888921"/>
                  <a:gd name="connsiteY262" fmla="*/ 582384 h 582384"/>
                  <a:gd name="connsiteX263" fmla="*/ 3237383 w 3888921"/>
                  <a:gd name="connsiteY263" fmla="*/ 582384 h 582384"/>
                  <a:gd name="connsiteX264" fmla="*/ 3235700 w 3888921"/>
                  <a:gd name="connsiteY264" fmla="*/ 582384 h 582384"/>
                  <a:gd name="connsiteX265" fmla="*/ 3215728 w 3888921"/>
                  <a:gd name="connsiteY265" fmla="*/ 582384 h 582384"/>
                  <a:gd name="connsiteX266" fmla="*/ 3207927 w 3888921"/>
                  <a:gd name="connsiteY266" fmla="*/ 582384 h 582384"/>
                  <a:gd name="connsiteX267" fmla="*/ 3199510 w 3888921"/>
                  <a:gd name="connsiteY267" fmla="*/ 582384 h 582384"/>
                  <a:gd name="connsiteX268" fmla="*/ 3184592 w 3888921"/>
                  <a:gd name="connsiteY268" fmla="*/ 582384 h 582384"/>
                  <a:gd name="connsiteX269" fmla="*/ 3171824 w 3888921"/>
                  <a:gd name="connsiteY269" fmla="*/ 582384 h 582384"/>
                  <a:gd name="connsiteX270" fmla="*/ 3168898 w 3888921"/>
                  <a:gd name="connsiteY270" fmla="*/ 582384 h 582384"/>
                  <a:gd name="connsiteX271" fmla="*/ 3158588 w 3888921"/>
                  <a:gd name="connsiteY271" fmla="*/ 582384 h 582384"/>
                  <a:gd name="connsiteX272" fmla="*/ 3147244 w 3888921"/>
                  <a:gd name="connsiteY272" fmla="*/ 582384 h 582384"/>
                  <a:gd name="connsiteX273" fmla="*/ 3139443 w 3888921"/>
                  <a:gd name="connsiteY273" fmla="*/ 582384 h 582384"/>
                  <a:gd name="connsiteX274" fmla="*/ 3136934 w 3888921"/>
                  <a:gd name="connsiteY274" fmla="*/ 582384 h 582384"/>
                  <a:gd name="connsiteX275" fmla="*/ 3129132 w 3888921"/>
                  <a:gd name="connsiteY275" fmla="*/ 582384 h 582384"/>
                  <a:gd name="connsiteX276" fmla="*/ 3120716 w 3888921"/>
                  <a:gd name="connsiteY276" fmla="*/ 582384 h 582384"/>
                  <a:gd name="connsiteX277" fmla="*/ 3105023 w 3888921"/>
                  <a:gd name="connsiteY277" fmla="*/ 582384 h 582384"/>
                  <a:gd name="connsiteX278" fmla="*/ 3091785 w 3888921"/>
                  <a:gd name="connsiteY278" fmla="*/ 582384 h 582384"/>
                  <a:gd name="connsiteX279" fmla="*/ 3090104 w 3888921"/>
                  <a:gd name="connsiteY279" fmla="*/ 582384 h 582384"/>
                  <a:gd name="connsiteX280" fmla="*/ 3083368 w 3888921"/>
                  <a:gd name="connsiteY280" fmla="*/ 582384 h 582384"/>
                  <a:gd name="connsiteX281" fmla="*/ 3075567 w 3888921"/>
                  <a:gd name="connsiteY281" fmla="*/ 582384 h 582384"/>
                  <a:gd name="connsiteX282" fmla="*/ 3070132 w 3888921"/>
                  <a:gd name="connsiteY282" fmla="*/ 582384 h 582384"/>
                  <a:gd name="connsiteX283" fmla="*/ 3068450 w 3888921"/>
                  <a:gd name="connsiteY283" fmla="*/ 582384 h 582384"/>
                  <a:gd name="connsiteX284" fmla="*/ 3060648 w 3888921"/>
                  <a:gd name="connsiteY284" fmla="*/ 582384 h 582384"/>
                  <a:gd name="connsiteX285" fmla="*/ 3040677 w 3888921"/>
                  <a:gd name="connsiteY285" fmla="*/ 582384 h 582384"/>
                  <a:gd name="connsiteX286" fmla="*/ 3026228 w 3888921"/>
                  <a:gd name="connsiteY286" fmla="*/ 582384 h 582384"/>
                  <a:gd name="connsiteX287" fmla="*/ 3023301 w 3888921"/>
                  <a:gd name="connsiteY287" fmla="*/ 582384 h 582384"/>
                  <a:gd name="connsiteX288" fmla="*/ 3012990 w 3888921"/>
                  <a:gd name="connsiteY288" fmla="*/ 582384 h 582384"/>
                  <a:gd name="connsiteX289" fmla="*/ 3004574 w 3888921"/>
                  <a:gd name="connsiteY289" fmla="*/ 582384 h 582384"/>
                  <a:gd name="connsiteX290" fmla="*/ 3001648 w 3888921"/>
                  <a:gd name="connsiteY290" fmla="*/ 582384 h 582384"/>
                  <a:gd name="connsiteX291" fmla="*/ 2996772 w 3888921"/>
                  <a:gd name="connsiteY291" fmla="*/ 582384 h 582384"/>
                  <a:gd name="connsiteX292" fmla="*/ 2991338 w 3888921"/>
                  <a:gd name="connsiteY292" fmla="*/ 582384 h 582384"/>
                  <a:gd name="connsiteX293" fmla="*/ 2972193 w 3888921"/>
                  <a:gd name="connsiteY293" fmla="*/ 582384 h 582384"/>
                  <a:gd name="connsiteX294" fmla="*/ 2961882 w 3888921"/>
                  <a:gd name="connsiteY294" fmla="*/ 582384 h 582384"/>
                  <a:gd name="connsiteX295" fmla="*/ 2959425 w 3888921"/>
                  <a:gd name="connsiteY295" fmla="*/ 582384 h 582384"/>
                  <a:gd name="connsiteX296" fmla="*/ 2946189 w 3888921"/>
                  <a:gd name="connsiteY296" fmla="*/ 582384 h 582384"/>
                  <a:gd name="connsiteX297" fmla="*/ 2944506 w 3888921"/>
                  <a:gd name="connsiteY297" fmla="*/ 582384 h 582384"/>
                  <a:gd name="connsiteX298" fmla="*/ 2937772 w 3888921"/>
                  <a:gd name="connsiteY298" fmla="*/ 582384 h 582384"/>
                  <a:gd name="connsiteX299" fmla="*/ 2924535 w 3888921"/>
                  <a:gd name="connsiteY299" fmla="*/ 582384 h 582384"/>
                  <a:gd name="connsiteX300" fmla="*/ 2922853 w 3888921"/>
                  <a:gd name="connsiteY300" fmla="*/ 582384 h 582384"/>
                  <a:gd name="connsiteX301" fmla="*/ 2908317 w 3888921"/>
                  <a:gd name="connsiteY301" fmla="*/ 582384 h 582384"/>
                  <a:gd name="connsiteX302" fmla="*/ 2893398 w 3888921"/>
                  <a:gd name="connsiteY302" fmla="*/ 582384 h 582384"/>
                  <a:gd name="connsiteX303" fmla="*/ 2880630 w 3888921"/>
                  <a:gd name="connsiteY303" fmla="*/ 582384 h 582384"/>
                  <a:gd name="connsiteX304" fmla="*/ 2877705 w 3888921"/>
                  <a:gd name="connsiteY304" fmla="*/ 582384 h 582384"/>
                  <a:gd name="connsiteX305" fmla="*/ 2867394 w 3888921"/>
                  <a:gd name="connsiteY305" fmla="*/ 582384 h 582384"/>
                  <a:gd name="connsiteX306" fmla="*/ 2858977 w 3888921"/>
                  <a:gd name="connsiteY306" fmla="*/ 582384 h 582384"/>
                  <a:gd name="connsiteX307" fmla="*/ 2856051 w 3888921"/>
                  <a:gd name="connsiteY307" fmla="*/ 582384 h 582384"/>
                  <a:gd name="connsiteX308" fmla="*/ 2845740 w 3888921"/>
                  <a:gd name="connsiteY308" fmla="*/ 582384 h 582384"/>
                  <a:gd name="connsiteX309" fmla="*/ 2829522 w 3888921"/>
                  <a:gd name="connsiteY309" fmla="*/ 582384 h 582384"/>
                  <a:gd name="connsiteX310" fmla="*/ 2813829 w 3888921"/>
                  <a:gd name="connsiteY310" fmla="*/ 582384 h 582384"/>
                  <a:gd name="connsiteX311" fmla="*/ 2798910 w 3888921"/>
                  <a:gd name="connsiteY311" fmla="*/ 582384 h 582384"/>
                  <a:gd name="connsiteX312" fmla="*/ 2792175 w 3888921"/>
                  <a:gd name="connsiteY312" fmla="*/ 582384 h 582384"/>
                  <a:gd name="connsiteX313" fmla="*/ 2778939 w 3888921"/>
                  <a:gd name="connsiteY313" fmla="*/ 582384 h 582384"/>
                  <a:gd name="connsiteX314" fmla="*/ 2777256 w 3888921"/>
                  <a:gd name="connsiteY314" fmla="*/ 582384 h 582384"/>
                  <a:gd name="connsiteX315" fmla="*/ 2735034 w 3888921"/>
                  <a:gd name="connsiteY315" fmla="*/ 582384 h 582384"/>
                  <a:gd name="connsiteX316" fmla="*/ 2713380 w 3888921"/>
                  <a:gd name="connsiteY316" fmla="*/ 582384 h 582384"/>
                  <a:gd name="connsiteX317" fmla="*/ 2710455 w 3888921"/>
                  <a:gd name="connsiteY317" fmla="*/ 582384 h 582384"/>
                  <a:gd name="connsiteX318" fmla="*/ 2700144 w 3888921"/>
                  <a:gd name="connsiteY318" fmla="*/ 582384 h 582384"/>
                  <a:gd name="connsiteX319" fmla="*/ 2646579 w 3888921"/>
                  <a:gd name="connsiteY319" fmla="*/ 582384 h 582384"/>
                  <a:gd name="connsiteX320" fmla="*/ 2631660 w 3888921"/>
                  <a:gd name="connsiteY320" fmla="*/ 582384 h 582384"/>
                  <a:gd name="connsiteX321" fmla="*/ 2602055 w 3888921"/>
                  <a:gd name="connsiteY321" fmla="*/ 582384 h 582384"/>
                  <a:gd name="connsiteX322" fmla="*/ 2567784 w 3888921"/>
                  <a:gd name="connsiteY322" fmla="*/ 582384 h 582384"/>
                  <a:gd name="connsiteX323" fmla="*/ 2533571 w 3888921"/>
                  <a:gd name="connsiteY323" fmla="*/ 582384 h 582384"/>
                  <a:gd name="connsiteX324" fmla="*/ 2523260 w 3888921"/>
                  <a:gd name="connsiteY324" fmla="*/ 582384 h 582384"/>
                  <a:gd name="connsiteX325" fmla="*/ 2469695 w 3888921"/>
                  <a:gd name="connsiteY325" fmla="*/ 582384 h 582384"/>
                  <a:gd name="connsiteX326" fmla="*/ 2454776 w 3888921"/>
                  <a:gd name="connsiteY326" fmla="*/ 582384 h 582384"/>
                  <a:gd name="connsiteX327" fmla="*/ 2434804 w 3888921"/>
                  <a:gd name="connsiteY327" fmla="*/ 582384 h 582384"/>
                  <a:gd name="connsiteX328" fmla="*/ 2390900 w 3888921"/>
                  <a:gd name="connsiteY328" fmla="*/ 582384 h 582384"/>
                  <a:gd name="connsiteX329" fmla="*/ 2366320 w 3888921"/>
                  <a:gd name="connsiteY329" fmla="*/ 582384 h 582384"/>
                  <a:gd name="connsiteX330" fmla="*/ 2356010 w 3888921"/>
                  <a:gd name="connsiteY330" fmla="*/ 582384 h 582384"/>
                  <a:gd name="connsiteX331" fmla="*/ 2310861 w 3888921"/>
                  <a:gd name="connsiteY331" fmla="*/ 582384 h 582384"/>
                  <a:gd name="connsiteX332" fmla="*/ 2302444 w 3888921"/>
                  <a:gd name="connsiteY332" fmla="*/ 582384 h 582384"/>
                  <a:gd name="connsiteX333" fmla="*/ 2287526 w 3888921"/>
                  <a:gd name="connsiteY333" fmla="*/ 582384 h 582384"/>
                  <a:gd name="connsiteX334" fmla="*/ 2242377 w 3888921"/>
                  <a:gd name="connsiteY334" fmla="*/ 582384 h 582384"/>
                  <a:gd name="connsiteX335" fmla="*/ 2232066 w 3888921"/>
                  <a:gd name="connsiteY335" fmla="*/ 582384 h 582384"/>
                  <a:gd name="connsiteX336" fmla="*/ 2223650 w 3888921"/>
                  <a:gd name="connsiteY336" fmla="*/ 582384 h 582384"/>
                  <a:gd name="connsiteX337" fmla="*/ 2201992 w 3888921"/>
                  <a:gd name="connsiteY337" fmla="*/ 582384 h 582384"/>
                  <a:gd name="connsiteX338" fmla="*/ 2178501 w 3888921"/>
                  <a:gd name="connsiteY338" fmla="*/ 582384 h 582384"/>
                  <a:gd name="connsiteX339" fmla="*/ 2163583 w 3888921"/>
                  <a:gd name="connsiteY339" fmla="*/ 582384 h 582384"/>
                  <a:gd name="connsiteX340" fmla="*/ 2143611 w 3888921"/>
                  <a:gd name="connsiteY340" fmla="*/ 582384 h 582384"/>
                  <a:gd name="connsiteX341" fmla="*/ 2133509 w 3888921"/>
                  <a:gd name="connsiteY341" fmla="*/ 582384 h 582384"/>
                  <a:gd name="connsiteX342" fmla="*/ 2123198 w 3888921"/>
                  <a:gd name="connsiteY342" fmla="*/ 582384 h 582384"/>
                  <a:gd name="connsiteX343" fmla="*/ 2099706 w 3888921"/>
                  <a:gd name="connsiteY343" fmla="*/ 582384 h 582384"/>
                  <a:gd name="connsiteX344" fmla="*/ 2075127 w 3888921"/>
                  <a:gd name="connsiteY344" fmla="*/ 582384 h 582384"/>
                  <a:gd name="connsiteX345" fmla="*/ 2069633 w 3888921"/>
                  <a:gd name="connsiteY345" fmla="*/ 582384 h 582384"/>
                  <a:gd name="connsiteX346" fmla="*/ 2064816 w 3888921"/>
                  <a:gd name="connsiteY346" fmla="*/ 582384 h 582384"/>
                  <a:gd name="connsiteX347" fmla="*/ 2054714 w 3888921"/>
                  <a:gd name="connsiteY347" fmla="*/ 582384 h 582384"/>
                  <a:gd name="connsiteX348" fmla="*/ 2034742 w 3888921"/>
                  <a:gd name="connsiteY348" fmla="*/ 582384 h 582384"/>
                  <a:gd name="connsiteX349" fmla="*/ 2011251 w 3888921"/>
                  <a:gd name="connsiteY349" fmla="*/ 582384 h 582384"/>
                  <a:gd name="connsiteX350" fmla="*/ 1996332 w 3888921"/>
                  <a:gd name="connsiteY350" fmla="*/ 582384 h 582384"/>
                  <a:gd name="connsiteX351" fmla="*/ 1990838 w 3888921"/>
                  <a:gd name="connsiteY351" fmla="*/ 582384 h 582384"/>
                  <a:gd name="connsiteX352" fmla="*/ 1966258 w 3888921"/>
                  <a:gd name="connsiteY352" fmla="*/ 582384 h 582384"/>
                  <a:gd name="connsiteX353" fmla="*/ 1955948 w 3888921"/>
                  <a:gd name="connsiteY353" fmla="*/ 582384 h 582384"/>
                  <a:gd name="connsiteX354" fmla="*/ 1932456 w 3888921"/>
                  <a:gd name="connsiteY354" fmla="*/ 582384 h 582384"/>
                  <a:gd name="connsiteX355" fmla="*/ 1910799 w 3888921"/>
                  <a:gd name="connsiteY355" fmla="*/ 582384 h 582384"/>
                  <a:gd name="connsiteX356" fmla="*/ 1902382 w 3888921"/>
                  <a:gd name="connsiteY356" fmla="*/ 582384 h 582384"/>
                  <a:gd name="connsiteX357" fmla="*/ 1887464 w 3888921"/>
                  <a:gd name="connsiteY357" fmla="*/ 582384 h 582384"/>
                  <a:gd name="connsiteX358" fmla="*/ 1842315 w 3888921"/>
                  <a:gd name="connsiteY358" fmla="*/ 582384 h 582384"/>
                  <a:gd name="connsiteX359" fmla="*/ 1832004 w 3888921"/>
                  <a:gd name="connsiteY359" fmla="*/ 582384 h 582384"/>
                  <a:gd name="connsiteX360" fmla="*/ 1823588 w 3888921"/>
                  <a:gd name="connsiteY360" fmla="*/ 582384 h 582384"/>
                  <a:gd name="connsiteX361" fmla="*/ 1778439 w 3888921"/>
                  <a:gd name="connsiteY361" fmla="*/ 582384 h 582384"/>
                  <a:gd name="connsiteX362" fmla="*/ 1763520 w 3888921"/>
                  <a:gd name="connsiteY362" fmla="*/ 582384 h 582384"/>
                  <a:gd name="connsiteX363" fmla="*/ 1743549 w 3888921"/>
                  <a:gd name="connsiteY363" fmla="*/ 582384 h 582384"/>
                  <a:gd name="connsiteX364" fmla="*/ 1699644 w 3888921"/>
                  <a:gd name="connsiteY364" fmla="*/ 582384 h 582384"/>
                  <a:gd name="connsiteX365" fmla="*/ 1675065 w 3888921"/>
                  <a:gd name="connsiteY365" fmla="*/ 582384 h 582384"/>
                  <a:gd name="connsiteX366" fmla="*/ 1664754 w 3888921"/>
                  <a:gd name="connsiteY366" fmla="*/ 582384 h 582384"/>
                  <a:gd name="connsiteX367" fmla="*/ 1611189 w 3888921"/>
                  <a:gd name="connsiteY367" fmla="*/ 582384 h 582384"/>
                  <a:gd name="connsiteX368" fmla="*/ 1596270 w 3888921"/>
                  <a:gd name="connsiteY368" fmla="*/ 582384 h 582384"/>
                  <a:gd name="connsiteX369" fmla="*/ 1566665 w 3888921"/>
                  <a:gd name="connsiteY369" fmla="*/ 582384 h 582384"/>
                  <a:gd name="connsiteX370" fmla="*/ 1532394 w 3888921"/>
                  <a:gd name="connsiteY370" fmla="*/ 582384 h 582384"/>
                  <a:gd name="connsiteX371" fmla="*/ 1498181 w 3888921"/>
                  <a:gd name="connsiteY371" fmla="*/ 582384 h 582384"/>
                  <a:gd name="connsiteX372" fmla="*/ 1487870 w 3888921"/>
                  <a:gd name="connsiteY372" fmla="*/ 582384 h 582384"/>
                  <a:gd name="connsiteX373" fmla="*/ 1434304 w 3888921"/>
                  <a:gd name="connsiteY373" fmla="*/ 582384 h 582384"/>
                  <a:gd name="connsiteX374" fmla="*/ 1419386 w 3888921"/>
                  <a:gd name="connsiteY374" fmla="*/ 582384 h 582384"/>
                  <a:gd name="connsiteX375" fmla="*/ 1399414 w 3888921"/>
                  <a:gd name="connsiteY375" fmla="*/ 582384 h 582384"/>
                  <a:gd name="connsiteX376" fmla="*/ 1355510 w 3888921"/>
                  <a:gd name="connsiteY376" fmla="*/ 582384 h 582384"/>
                  <a:gd name="connsiteX377" fmla="*/ 1330930 w 3888921"/>
                  <a:gd name="connsiteY377" fmla="*/ 582384 h 582384"/>
                  <a:gd name="connsiteX378" fmla="*/ 1320620 w 3888921"/>
                  <a:gd name="connsiteY378" fmla="*/ 582384 h 582384"/>
                  <a:gd name="connsiteX379" fmla="*/ 1304927 w 3888921"/>
                  <a:gd name="connsiteY379" fmla="*/ 582384 h 582384"/>
                  <a:gd name="connsiteX380" fmla="*/ 1275471 w 3888921"/>
                  <a:gd name="connsiteY380" fmla="*/ 582384 h 582384"/>
                  <a:gd name="connsiteX381" fmla="*/ 1267054 w 3888921"/>
                  <a:gd name="connsiteY381" fmla="*/ 582384 h 582384"/>
                  <a:gd name="connsiteX382" fmla="*/ 1252135 w 3888921"/>
                  <a:gd name="connsiteY382" fmla="*/ 582384 h 582384"/>
                  <a:gd name="connsiteX383" fmla="*/ 1236443 w 3888921"/>
                  <a:gd name="connsiteY383" fmla="*/ 582384 h 582384"/>
                  <a:gd name="connsiteX384" fmla="*/ 1226132 w 3888921"/>
                  <a:gd name="connsiteY384" fmla="*/ 582384 h 582384"/>
                  <a:gd name="connsiteX385" fmla="*/ 1206987 w 3888921"/>
                  <a:gd name="connsiteY385" fmla="*/ 582384 h 582384"/>
                  <a:gd name="connsiteX386" fmla="*/ 1196676 w 3888921"/>
                  <a:gd name="connsiteY386" fmla="*/ 582384 h 582384"/>
                  <a:gd name="connsiteX387" fmla="*/ 1188259 w 3888921"/>
                  <a:gd name="connsiteY387" fmla="*/ 582384 h 582384"/>
                  <a:gd name="connsiteX388" fmla="*/ 1172567 w 3888921"/>
                  <a:gd name="connsiteY388" fmla="*/ 582384 h 582384"/>
                  <a:gd name="connsiteX389" fmla="*/ 1157648 w 3888921"/>
                  <a:gd name="connsiteY389" fmla="*/ 582384 h 582384"/>
                  <a:gd name="connsiteX390" fmla="*/ 1143111 w 3888921"/>
                  <a:gd name="connsiteY390" fmla="*/ 582384 h 582384"/>
                  <a:gd name="connsiteX391" fmla="*/ 1137676 w 3888921"/>
                  <a:gd name="connsiteY391" fmla="*/ 582384 h 582384"/>
                  <a:gd name="connsiteX392" fmla="*/ 1128192 w 3888921"/>
                  <a:gd name="connsiteY392" fmla="*/ 582384 h 582384"/>
                  <a:gd name="connsiteX393" fmla="*/ 1108221 w 3888921"/>
                  <a:gd name="connsiteY393" fmla="*/ 582384 h 582384"/>
                  <a:gd name="connsiteX394" fmla="*/ 1093772 w 3888921"/>
                  <a:gd name="connsiteY394" fmla="*/ 582384 h 582384"/>
                  <a:gd name="connsiteX395" fmla="*/ 1069192 w 3888921"/>
                  <a:gd name="connsiteY395" fmla="*/ 582384 h 582384"/>
                  <a:gd name="connsiteX396" fmla="*/ 1064316 w 3888921"/>
                  <a:gd name="connsiteY396" fmla="*/ 582384 h 582384"/>
                  <a:gd name="connsiteX397" fmla="*/ 1058882 w 3888921"/>
                  <a:gd name="connsiteY397" fmla="*/ 582384 h 582384"/>
                  <a:gd name="connsiteX398" fmla="*/ 1039737 w 3888921"/>
                  <a:gd name="connsiteY398" fmla="*/ 582384 h 582384"/>
                  <a:gd name="connsiteX399" fmla="*/ 1029426 w 3888921"/>
                  <a:gd name="connsiteY399" fmla="*/ 582384 h 582384"/>
                  <a:gd name="connsiteX400" fmla="*/ 1013733 w 3888921"/>
                  <a:gd name="connsiteY400" fmla="*/ 582384 h 582384"/>
                  <a:gd name="connsiteX401" fmla="*/ 1005316 w 3888921"/>
                  <a:gd name="connsiteY401" fmla="*/ 582384 h 582384"/>
                  <a:gd name="connsiteX402" fmla="*/ 990398 w 3888921"/>
                  <a:gd name="connsiteY402" fmla="*/ 582384 h 582384"/>
                  <a:gd name="connsiteX403" fmla="*/ 975861 w 3888921"/>
                  <a:gd name="connsiteY403" fmla="*/ 582384 h 582384"/>
                  <a:gd name="connsiteX404" fmla="*/ 960942 w 3888921"/>
                  <a:gd name="connsiteY404" fmla="*/ 582384 h 582384"/>
                  <a:gd name="connsiteX405" fmla="*/ 945249 w 3888921"/>
                  <a:gd name="connsiteY405" fmla="*/ 582384 h 582384"/>
                  <a:gd name="connsiteX406" fmla="*/ 934938 w 3888921"/>
                  <a:gd name="connsiteY406" fmla="*/ 582384 h 582384"/>
                  <a:gd name="connsiteX407" fmla="*/ 926522 w 3888921"/>
                  <a:gd name="connsiteY407" fmla="*/ 582384 h 582384"/>
                  <a:gd name="connsiteX408" fmla="*/ 897066 w 3888921"/>
                  <a:gd name="connsiteY408" fmla="*/ 582384 h 582384"/>
                  <a:gd name="connsiteX409" fmla="*/ 881373 w 3888921"/>
                  <a:gd name="connsiteY409" fmla="*/ 582384 h 582384"/>
                  <a:gd name="connsiteX410" fmla="*/ 866455 w 3888921"/>
                  <a:gd name="connsiteY410" fmla="*/ 582384 h 582384"/>
                  <a:gd name="connsiteX411" fmla="*/ 846483 w 3888921"/>
                  <a:gd name="connsiteY411" fmla="*/ 582384 h 582384"/>
                  <a:gd name="connsiteX412" fmla="*/ 802579 w 3888921"/>
                  <a:gd name="connsiteY412" fmla="*/ 582384 h 582384"/>
                  <a:gd name="connsiteX413" fmla="*/ 777999 w 3888921"/>
                  <a:gd name="connsiteY413" fmla="*/ 582384 h 582384"/>
                  <a:gd name="connsiteX414" fmla="*/ 767688 w 3888921"/>
                  <a:gd name="connsiteY414" fmla="*/ 582384 h 582384"/>
                  <a:gd name="connsiteX415" fmla="*/ 714123 w 3888921"/>
                  <a:gd name="connsiteY415" fmla="*/ 582384 h 582384"/>
                  <a:gd name="connsiteX416" fmla="*/ 699204 w 3888921"/>
                  <a:gd name="connsiteY416" fmla="*/ 582384 h 582384"/>
                  <a:gd name="connsiteX417" fmla="*/ 669599 w 3888921"/>
                  <a:gd name="connsiteY417" fmla="*/ 582384 h 582384"/>
                  <a:gd name="connsiteX418" fmla="*/ 635328 w 3888921"/>
                  <a:gd name="connsiteY418" fmla="*/ 582384 h 582384"/>
                  <a:gd name="connsiteX419" fmla="*/ 601115 w 3888921"/>
                  <a:gd name="connsiteY419" fmla="*/ 582384 h 582384"/>
                  <a:gd name="connsiteX420" fmla="*/ 590804 w 3888921"/>
                  <a:gd name="connsiteY420" fmla="*/ 582384 h 582384"/>
                  <a:gd name="connsiteX421" fmla="*/ 537239 w 3888921"/>
                  <a:gd name="connsiteY421" fmla="*/ 582384 h 582384"/>
                  <a:gd name="connsiteX422" fmla="*/ 522320 w 3888921"/>
                  <a:gd name="connsiteY422" fmla="*/ 582384 h 582384"/>
                  <a:gd name="connsiteX423" fmla="*/ 502348 w 3888921"/>
                  <a:gd name="connsiteY423" fmla="*/ 582384 h 582384"/>
                  <a:gd name="connsiteX424" fmla="*/ 458444 w 3888921"/>
                  <a:gd name="connsiteY424" fmla="*/ 582384 h 582384"/>
                  <a:gd name="connsiteX425" fmla="*/ 433864 w 3888921"/>
                  <a:gd name="connsiteY425" fmla="*/ 582384 h 582384"/>
                  <a:gd name="connsiteX426" fmla="*/ 423554 w 3888921"/>
                  <a:gd name="connsiteY426" fmla="*/ 582384 h 582384"/>
                  <a:gd name="connsiteX427" fmla="*/ 378405 w 3888921"/>
                  <a:gd name="connsiteY427" fmla="*/ 582384 h 582384"/>
                  <a:gd name="connsiteX428" fmla="*/ 369989 w 3888921"/>
                  <a:gd name="connsiteY428" fmla="*/ 582384 h 582384"/>
                  <a:gd name="connsiteX429" fmla="*/ 355070 w 3888921"/>
                  <a:gd name="connsiteY429" fmla="*/ 582384 h 582384"/>
                  <a:gd name="connsiteX430" fmla="*/ 309921 w 3888921"/>
                  <a:gd name="connsiteY430" fmla="*/ 582384 h 582384"/>
                  <a:gd name="connsiteX431" fmla="*/ 299611 w 3888921"/>
                  <a:gd name="connsiteY431" fmla="*/ 582384 h 582384"/>
                  <a:gd name="connsiteX432" fmla="*/ 291194 w 3888921"/>
                  <a:gd name="connsiteY432" fmla="*/ 582384 h 582384"/>
                  <a:gd name="connsiteX433" fmla="*/ 246045 w 3888921"/>
                  <a:gd name="connsiteY433" fmla="*/ 582384 h 582384"/>
                  <a:gd name="connsiteX434" fmla="*/ 231126 w 3888921"/>
                  <a:gd name="connsiteY434" fmla="*/ 582384 h 582384"/>
                  <a:gd name="connsiteX435" fmla="*/ 211155 w 3888921"/>
                  <a:gd name="connsiteY435" fmla="*/ 582384 h 582384"/>
                  <a:gd name="connsiteX436" fmla="*/ 167250 w 3888921"/>
                  <a:gd name="connsiteY436" fmla="*/ 582384 h 582384"/>
                  <a:gd name="connsiteX437" fmla="*/ 142671 w 3888921"/>
                  <a:gd name="connsiteY437" fmla="*/ 582384 h 582384"/>
                  <a:gd name="connsiteX438" fmla="*/ 132360 w 3888921"/>
                  <a:gd name="connsiteY438" fmla="*/ 582384 h 582384"/>
                  <a:gd name="connsiteX439" fmla="*/ 78795 w 3888921"/>
                  <a:gd name="connsiteY439" fmla="*/ 582384 h 582384"/>
                  <a:gd name="connsiteX440" fmla="*/ 63876 w 3888921"/>
                  <a:gd name="connsiteY440" fmla="*/ 582384 h 582384"/>
                  <a:gd name="connsiteX441" fmla="*/ 0 w 3888921"/>
                  <a:gd name="connsiteY441" fmla="*/ 582384 h 582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Lst>
                <a:rect l="l" t="t" r="r" b="b"/>
                <a:pathLst>
                  <a:path w="3888921" h="582384">
                    <a:moveTo>
                      <a:pt x="145596" y="0"/>
                    </a:moveTo>
                    <a:lnTo>
                      <a:pt x="209472" y="0"/>
                    </a:lnTo>
                    <a:lnTo>
                      <a:pt x="224391" y="0"/>
                    </a:lnTo>
                    <a:lnTo>
                      <a:pt x="277956" y="0"/>
                    </a:lnTo>
                    <a:lnTo>
                      <a:pt x="288267" y="0"/>
                    </a:lnTo>
                    <a:lnTo>
                      <a:pt x="312846" y="0"/>
                    </a:lnTo>
                    <a:lnTo>
                      <a:pt x="356751" y="0"/>
                    </a:lnTo>
                    <a:lnTo>
                      <a:pt x="376723" y="0"/>
                    </a:lnTo>
                    <a:lnTo>
                      <a:pt x="391641" y="0"/>
                    </a:lnTo>
                    <a:lnTo>
                      <a:pt x="436790" y="0"/>
                    </a:lnTo>
                    <a:lnTo>
                      <a:pt x="445206" y="0"/>
                    </a:lnTo>
                    <a:lnTo>
                      <a:pt x="455517" y="0"/>
                    </a:lnTo>
                    <a:lnTo>
                      <a:pt x="500666" y="0"/>
                    </a:lnTo>
                    <a:lnTo>
                      <a:pt x="515584" y="0"/>
                    </a:lnTo>
                    <a:lnTo>
                      <a:pt x="524001" y="0"/>
                    </a:lnTo>
                    <a:lnTo>
                      <a:pt x="569150" y="0"/>
                    </a:lnTo>
                    <a:lnTo>
                      <a:pt x="579460" y="0"/>
                    </a:lnTo>
                    <a:lnTo>
                      <a:pt x="604040" y="0"/>
                    </a:lnTo>
                    <a:lnTo>
                      <a:pt x="647944" y="0"/>
                    </a:lnTo>
                    <a:lnTo>
                      <a:pt x="667916" y="0"/>
                    </a:lnTo>
                    <a:lnTo>
                      <a:pt x="682835" y="0"/>
                    </a:lnTo>
                    <a:lnTo>
                      <a:pt x="736400" y="0"/>
                    </a:lnTo>
                    <a:lnTo>
                      <a:pt x="746711" y="0"/>
                    </a:lnTo>
                    <a:lnTo>
                      <a:pt x="780924" y="0"/>
                    </a:lnTo>
                    <a:lnTo>
                      <a:pt x="815195" y="0"/>
                    </a:lnTo>
                    <a:lnTo>
                      <a:pt x="844800" y="0"/>
                    </a:lnTo>
                    <a:lnTo>
                      <a:pt x="859719" y="0"/>
                    </a:lnTo>
                    <a:lnTo>
                      <a:pt x="913284" y="0"/>
                    </a:lnTo>
                    <a:lnTo>
                      <a:pt x="923595" y="0"/>
                    </a:lnTo>
                    <a:lnTo>
                      <a:pt x="948174" y="0"/>
                    </a:lnTo>
                    <a:lnTo>
                      <a:pt x="992079" y="0"/>
                    </a:lnTo>
                    <a:lnTo>
                      <a:pt x="1012050" y="0"/>
                    </a:lnTo>
                    <a:lnTo>
                      <a:pt x="1026969" y="0"/>
                    </a:lnTo>
                    <a:lnTo>
                      <a:pt x="1042662" y="0"/>
                    </a:lnTo>
                    <a:lnTo>
                      <a:pt x="1072118" y="0"/>
                    </a:lnTo>
                    <a:lnTo>
                      <a:pt x="1080534" y="0"/>
                    </a:lnTo>
                    <a:lnTo>
                      <a:pt x="1090845" y="0"/>
                    </a:lnTo>
                    <a:lnTo>
                      <a:pt x="1106538" y="0"/>
                    </a:lnTo>
                    <a:lnTo>
                      <a:pt x="1121457" y="0"/>
                    </a:lnTo>
                    <a:lnTo>
                      <a:pt x="1135994" y="0"/>
                    </a:lnTo>
                    <a:lnTo>
                      <a:pt x="1150912" y="0"/>
                    </a:lnTo>
                    <a:lnTo>
                      <a:pt x="1159329" y="0"/>
                    </a:lnTo>
                    <a:lnTo>
                      <a:pt x="1175022" y="0"/>
                    </a:lnTo>
                    <a:lnTo>
                      <a:pt x="1185333" y="0"/>
                    </a:lnTo>
                    <a:lnTo>
                      <a:pt x="1204478" y="0"/>
                    </a:lnTo>
                    <a:lnTo>
                      <a:pt x="1209912" y="0"/>
                    </a:lnTo>
                    <a:lnTo>
                      <a:pt x="1214789" y="0"/>
                    </a:lnTo>
                    <a:lnTo>
                      <a:pt x="1239368" y="0"/>
                    </a:lnTo>
                    <a:lnTo>
                      <a:pt x="1253817" y="0"/>
                    </a:lnTo>
                    <a:lnTo>
                      <a:pt x="1273788" y="0"/>
                    </a:lnTo>
                    <a:lnTo>
                      <a:pt x="1283272" y="0"/>
                    </a:lnTo>
                    <a:lnTo>
                      <a:pt x="1288707" y="0"/>
                    </a:lnTo>
                    <a:lnTo>
                      <a:pt x="1303244" y="0"/>
                    </a:lnTo>
                    <a:lnTo>
                      <a:pt x="1318163" y="0"/>
                    </a:lnTo>
                    <a:lnTo>
                      <a:pt x="1333856" y="0"/>
                    </a:lnTo>
                    <a:lnTo>
                      <a:pt x="1342272" y="0"/>
                    </a:lnTo>
                    <a:lnTo>
                      <a:pt x="1352583" y="0"/>
                    </a:lnTo>
                    <a:lnTo>
                      <a:pt x="1371728" y="0"/>
                    </a:lnTo>
                    <a:lnTo>
                      <a:pt x="1382039" y="0"/>
                    </a:lnTo>
                    <a:lnTo>
                      <a:pt x="1397732" y="0"/>
                    </a:lnTo>
                    <a:lnTo>
                      <a:pt x="1412650" y="0"/>
                    </a:lnTo>
                    <a:lnTo>
                      <a:pt x="1421067" y="0"/>
                    </a:lnTo>
                    <a:lnTo>
                      <a:pt x="1450523" y="0"/>
                    </a:lnTo>
                    <a:lnTo>
                      <a:pt x="1466215" y="0"/>
                    </a:lnTo>
                    <a:lnTo>
                      <a:pt x="1476526" y="0"/>
                    </a:lnTo>
                    <a:lnTo>
                      <a:pt x="1501106" y="0"/>
                    </a:lnTo>
                    <a:lnTo>
                      <a:pt x="1545010" y="0"/>
                    </a:lnTo>
                    <a:lnTo>
                      <a:pt x="1564982" y="0"/>
                    </a:lnTo>
                    <a:lnTo>
                      <a:pt x="1579901" y="0"/>
                    </a:lnTo>
                    <a:lnTo>
                      <a:pt x="1633466" y="0"/>
                    </a:lnTo>
                    <a:lnTo>
                      <a:pt x="1643777" y="0"/>
                    </a:lnTo>
                    <a:lnTo>
                      <a:pt x="1677990" y="0"/>
                    </a:lnTo>
                    <a:lnTo>
                      <a:pt x="1712261" y="0"/>
                    </a:lnTo>
                    <a:lnTo>
                      <a:pt x="1741866" y="0"/>
                    </a:lnTo>
                    <a:lnTo>
                      <a:pt x="1756785" y="0"/>
                    </a:lnTo>
                    <a:lnTo>
                      <a:pt x="1810350" y="0"/>
                    </a:lnTo>
                    <a:lnTo>
                      <a:pt x="1820661" y="0"/>
                    </a:lnTo>
                    <a:lnTo>
                      <a:pt x="1845240" y="0"/>
                    </a:lnTo>
                    <a:lnTo>
                      <a:pt x="1889145" y="0"/>
                    </a:lnTo>
                    <a:lnTo>
                      <a:pt x="1909116" y="0"/>
                    </a:lnTo>
                    <a:lnTo>
                      <a:pt x="1924035" y="0"/>
                    </a:lnTo>
                    <a:lnTo>
                      <a:pt x="1969183" y="0"/>
                    </a:lnTo>
                    <a:lnTo>
                      <a:pt x="1977600" y="0"/>
                    </a:lnTo>
                    <a:lnTo>
                      <a:pt x="1987911" y="0"/>
                    </a:lnTo>
                    <a:lnTo>
                      <a:pt x="2033059" y="0"/>
                    </a:lnTo>
                    <a:lnTo>
                      <a:pt x="2047978" y="0"/>
                    </a:lnTo>
                    <a:lnTo>
                      <a:pt x="2056395" y="0"/>
                    </a:lnTo>
                    <a:lnTo>
                      <a:pt x="2078052" y="0"/>
                    </a:lnTo>
                    <a:lnTo>
                      <a:pt x="2101544" y="0"/>
                    </a:lnTo>
                    <a:lnTo>
                      <a:pt x="2111854" y="0"/>
                    </a:lnTo>
                    <a:lnTo>
                      <a:pt x="2136434" y="0"/>
                    </a:lnTo>
                    <a:lnTo>
                      <a:pt x="2141928" y="0"/>
                    </a:lnTo>
                    <a:lnTo>
                      <a:pt x="2156847" y="0"/>
                    </a:lnTo>
                    <a:lnTo>
                      <a:pt x="2180338" y="0"/>
                    </a:lnTo>
                    <a:lnTo>
                      <a:pt x="2200310" y="0"/>
                    </a:lnTo>
                    <a:lnTo>
                      <a:pt x="2210412" y="0"/>
                    </a:lnTo>
                    <a:lnTo>
                      <a:pt x="2215228" y="0"/>
                    </a:lnTo>
                    <a:lnTo>
                      <a:pt x="2220723" y="0"/>
                    </a:lnTo>
                    <a:lnTo>
                      <a:pt x="2245302" y="0"/>
                    </a:lnTo>
                    <a:lnTo>
                      <a:pt x="2268794" y="0"/>
                    </a:lnTo>
                    <a:lnTo>
                      <a:pt x="2279104" y="0"/>
                    </a:lnTo>
                    <a:lnTo>
                      <a:pt x="2289207" y="0"/>
                    </a:lnTo>
                    <a:lnTo>
                      <a:pt x="2309179" y="0"/>
                    </a:lnTo>
                    <a:lnTo>
                      <a:pt x="2324097" y="0"/>
                    </a:lnTo>
                    <a:lnTo>
                      <a:pt x="2347589" y="0"/>
                    </a:lnTo>
                    <a:lnTo>
                      <a:pt x="2369246" y="0"/>
                    </a:lnTo>
                    <a:lnTo>
                      <a:pt x="2377662" y="0"/>
                    </a:lnTo>
                    <a:lnTo>
                      <a:pt x="2387973" y="0"/>
                    </a:lnTo>
                    <a:lnTo>
                      <a:pt x="2433122" y="0"/>
                    </a:lnTo>
                    <a:lnTo>
                      <a:pt x="2448040" y="0"/>
                    </a:lnTo>
                    <a:lnTo>
                      <a:pt x="2456457" y="0"/>
                    </a:lnTo>
                    <a:lnTo>
                      <a:pt x="2501605" y="0"/>
                    </a:lnTo>
                    <a:lnTo>
                      <a:pt x="2511917" y="0"/>
                    </a:lnTo>
                    <a:lnTo>
                      <a:pt x="2536496" y="0"/>
                    </a:lnTo>
                    <a:lnTo>
                      <a:pt x="2580400" y="0"/>
                    </a:lnTo>
                    <a:lnTo>
                      <a:pt x="2600372" y="0"/>
                    </a:lnTo>
                    <a:lnTo>
                      <a:pt x="2615291" y="0"/>
                    </a:lnTo>
                    <a:lnTo>
                      <a:pt x="2668856" y="0"/>
                    </a:lnTo>
                    <a:lnTo>
                      <a:pt x="2679167" y="0"/>
                    </a:lnTo>
                    <a:lnTo>
                      <a:pt x="2713380" y="0"/>
                    </a:lnTo>
                    <a:lnTo>
                      <a:pt x="2747650" y="0"/>
                    </a:lnTo>
                    <a:lnTo>
                      <a:pt x="2777256" y="0"/>
                    </a:lnTo>
                    <a:lnTo>
                      <a:pt x="2792175" y="0"/>
                    </a:lnTo>
                    <a:lnTo>
                      <a:pt x="2845740" y="0"/>
                    </a:lnTo>
                    <a:lnTo>
                      <a:pt x="2856051" y="0"/>
                    </a:lnTo>
                    <a:lnTo>
                      <a:pt x="2858976" y="0"/>
                    </a:lnTo>
                    <a:lnTo>
                      <a:pt x="2880630" y="0"/>
                    </a:lnTo>
                    <a:lnTo>
                      <a:pt x="2922852" y="0"/>
                    </a:lnTo>
                    <a:lnTo>
                      <a:pt x="2924535" y="0"/>
                    </a:lnTo>
                    <a:lnTo>
                      <a:pt x="2937771" y="0"/>
                    </a:lnTo>
                    <a:lnTo>
                      <a:pt x="2944506" y="0"/>
                    </a:lnTo>
                    <a:lnTo>
                      <a:pt x="2959425" y="0"/>
                    </a:lnTo>
                    <a:lnTo>
                      <a:pt x="2975118" y="0"/>
                    </a:lnTo>
                    <a:lnTo>
                      <a:pt x="2991336" y="0"/>
                    </a:lnTo>
                    <a:lnTo>
                      <a:pt x="3001647" y="0"/>
                    </a:lnTo>
                    <a:lnTo>
                      <a:pt x="3004574" y="0"/>
                    </a:lnTo>
                    <a:lnTo>
                      <a:pt x="3012990" y="0"/>
                    </a:lnTo>
                    <a:lnTo>
                      <a:pt x="3023301" y="0"/>
                    </a:lnTo>
                    <a:lnTo>
                      <a:pt x="3026226" y="0"/>
                    </a:lnTo>
                    <a:lnTo>
                      <a:pt x="3038994" y="0"/>
                    </a:lnTo>
                    <a:lnTo>
                      <a:pt x="3053913" y="0"/>
                    </a:lnTo>
                    <a:lnTo>
                      <a:pt x="3068450" y="0"/>
                    </a:lnTo>
                    <a:lnTo>
                      <a:pt x="3070131" y="0"/>
                    </a:lnTo>
                    <a:lnTo>
                      <a:pt x="3083368" y="0"/>
                    </a:lnTo>
                    <a:lnTo>
                      <a:pt x="3090102" y="0"/>
                    </a:lnTo>
                    <a:lnTo>
                      <a:pt x="3091785" y="0"/>
                    </a:lnTo>
                    <a:lnTo>
                      <a:pt x="3105021" y="0"/>
                    </a:lnTo>
                    <a:lnTo>
                      <a:pt x="3107478" y="0"/>
                    </a:lnTo>
                    <a:lnTo>
                      <a:pt x="3117789" y="0"/>
                    </a:lnTo>
                    <a:lnTo>
                      <a:pt x="3136934" y="0"/>
                    </a:lnTo>
                    <a:lnTo>
                      <a:pt x="3142368" y="0"/>
                    </a:lnTo>
                    <a:lnTo>
                      <a:pt x="3147244" y="0"/>
                    </a:lnTo>
                    <a:lnTo>
                      <a:pt x="3150170" y="0"/>
                    </a:lnTo>
                    <a:lnTo>
                      <a:pt x="3158586" y="0"/>
                    </a:lnTo>
                    <a:lnTo>
                      <a:pt x="3168897" y="0"/>
                    </a:lnTo>
                    <a:lnTo>
                      <a:pt x="3171824" y="0"/>
                    </a:lnTo>
                    <a:lnTo>
                      <a:pt x="3186273" y="0"/>
                    </a:lnTo>
                    <a:lnTo>
                      <a:pt x="3206244" y="0"/>
                    </a:lnTo>
                    <a:lnTo>
                      <a:pt x="3214046" y="0"/>
                    </a:lnTo>
                    <a:lnTo>
                      <a:pt x="3215728" y="0"/>
                    </a:lnTo>
                    <a:lnTo>
                      <a:pt x="3221163" y="0"/>
                    </a:lnTo>
                    <a:lnTo>
                      <a:pt x="3228964" y="0"/>
                    </a:lnTo>
                    <a:lnTo>
                      <a:pt x="3235700" y="0"/>
                    </a:lnTo>
                    <a:lnTo>
                      <a:pt x="3237381" y="0"/>
                    </a:lnTo>
                    <a:lnTo>
                      <a:pt x="3250618" y="0"/>
                    </a:lnTo>
                    <a:lnTo>
                      <a:pt x="3266311" y="0"/>
                    </a:lnTo>
                    <a:lnTo>
                      <a:pt x="3274728" y="0"/>
                    </a:lnTo>
                    <a:lnTo>
                      <a:pt x="3282529" y="0"/>
                    </a:lnTo>
                    <a:lnTo>
                      <a:pt x="3285039" y="0"/>
                    </a:lnTo>
                    <a:lnTo>
                      <a:pt x="3292840" y="0"/>
                    </a:lnTo>
                    <a:lnTo>
                      <a:pt x="3304184" y="0"/>
                    </a:lnTo>
                    <a:lnTo>
                      <a:pt x="3314495" y="0"/>
                    </a:lnTo>
                    <a:lnTo>
                      <a:pt x="3317420" y="0"/>
                    </a:lnTo>
                    <a:lnTo>
                      <a:pt x="3330188" y="0"/>
                    </a:lnTo>
                    <a:lnTo>
                      <a:pt x="3345106" y="0"/>
                    </a:lnTo>
                    <a:lnTo>
                      <a:pt x="3353523" y="0"/>
                    </a:lnTo>
                    <a:lnTo>
                      <a:pt x="3361324" y="0"/>
                    </a:lnTo>
                    <a:lnTo>
                      <a:pt x="3381296" y="0"/>
                    </a:lnTo>
                    <a:lnTo>
                      <a:pt x="3382978" y="0"/>
                    </a:lnTo>
                    <a:lnTo>
                      <a:pt x="3396214" y="0"/>
                    </a:lnTo>
                    <a:lnTo>
                      <a:pt x="3398671" y="0"/>
                    </a:lnTo>
                    <a:lnTo>
                      <a:pt x="3408982" y="0"/>
                    </a:lnTo>
                    <a:lnTo>
                      <a:pt x="3433561" y="0"/>
                    </a:lnTo>
                    <a:lnTo>
                      <a:pt x="3449780" y="0"/>
                    </a:lnTo>
                    <a:lnTo>
                      <a:pt x="3460090" y="0"/>
                    </a:lnTo>
                    <a:lnTo>
                      <a:pt x="3477466" y="0"/>
                    </a:lnTo>
                    <a:lnTo>
                      <a:pt x="3494304" y="0"/>
                    </a:lnTo>
                    <a:lnTo>
                      <a:pt x="3497437" y="0"/>
                    </a:lnTo>
                    <a:lnTo>
                      <a:pt x="3512356" y="0"/>
                    </a:lnTo>
                    <a:lnTo>
                      <a:pt x="3528574" y="0"/>
                    </a:lnTo>
                    <a:lnTo>
                      <a:pt x="3558180" y="0"/>
                    </a:lnTo>
                    <a:lnTo>
                      <a:pt x="3565921" y="0"/>
                    </a:lnTo>
                    <a:lnTo>
                      <a:pt x="3573099" y="0"/>
                    </a:lnTo>
                    <a:lnTo>
                      <a:pt x="3576232" y="0"/>
                    </a:lnTo>
                    <a:lnTo>
                      <a:pt x="3610446" y="0"/>
                    </a:lnTo>
                    <a:lnTo>
                      <a:pt x="3626664" y="0"/>
                    </a:lnTo>
                    <a:lnTo>
                      <a:pt x="3636975" y="0"/>
                    </a:lnTo>
                    <a:lnTo>
                      <a:pt x="3644716" y="0"/>
                    </a:lnTo>
                    <a:lnTo>
                      <a:pt x="3661554" y="0"/>
                    </a:lnTo>
                    <a:lnTo>
                      <a:pt x="3674322" y="0"/>
                    </a:lnTo>
                    <a:lnTo>
                      <a:pt x="3689241" y="0"/>
                    </a:lnTo>
                    <a:lnTo>
                      <a:pt x="3705459" y="0"/>
                    </a:lnTo>
                    <a:lnTo>
                      <a:pt x="3725430" y="0"/>
                    </a:lnTo>
                    <a:lnTo>
                      <a:pt x="3740349" y="0"/>
                    </a:lnTo>
                    <a:lnTo>
                      <a:pt x="3742806" y="0"/>
                    </a:lnTo>
                    <a:lnTo>
                      <a:pt x="3753117" y="0"/>
                    </a:lnTo>
                    <a:lnTo>
                      <a:pt x="3756042" y="0"/>
                    </a:lnTo>
                    <a:lnTo>
                      <a:pt x="3777696" y="0"/>
                    </a:lnTo>
                    <a:lnTo>
                      <a:pt x="3785497" y="0"/>
                    </a:lnTo>
                    <a:lnTo>
                      <a:pt x="3793914" y="0"/>
                    </a:lnTo>
                    <a:lnTo>
                      <a:pt x="3804225" y="0"/>
                    </a:lnTo>
                    <a:lnTo>
                      <a:pt x="3819918" y="0"/>
                    </a:lnTo>
                    <a:lnTo>
                      <a:pt x="3821601" y="0"/>
                    </a:lnTo>
                    <a:lnTo>
                      <a:pt x="3834837" y="0"/>
                    </a:lnTo>
                    <a:lnTo>
                      <a:pt x="3841572" y="0"/>
                    </a:lnTo>
                    <a:lnTo>
                      <a:pt x="3849373" y="0"/>
                    </a:lnTo>
                    <a:lnTo>
                      <a:pt x="3856491" y="0"/>
                    </a:lnTo>
                    <a:lnTo>
                      <a:pt x="3864292" y="0"/>
                    </a:lnTo>
                    <a:lnTo>
                      <a:pt x="3872709" y="0"/>
                    </a:lnTo>
                    <a:lnTo>
                      <a:pt x="3888402" y="0"/>
                    </a:lnTo>
                    <a:lnTo>
                      <a:pt x="3888921" y="0"/>
                    </a:lnTo>
                    <a:lnTo>
                      <a:pt x="3743325" y="582384"/>
                    </a:lnTo>
                    <a:lnTo>
                      <a:pt x="3742806" y="582384"/>
                    </a:lnTo>
                    <a:lnTo>
                      <a:pt x="3727113" y="582384"/>
                    </a:lnTo>
                    <a:lnTo>
                      <a:pt x="3718696" y="582384"/>
                    </a:lnTo>
                    <a:lnTo>
                      <a:pt x="3710895" y="582384"/>
                    </a:lnTo>
                    <a:lnTo>
                      <a:pt x="3703777" y="582384"/>
                    </a:lnTo>
                    <a:lnTo>
                      <a:pt x="3695976" y="582384"/>
                    </a:lnTo>
                    <a:lnTo>
                      <a:pt x="3689241" y="582384"/>
                    </a:lnTo>
                    <a:lnTo>
                      <a:pt x="3676005" y="582384"/>
                    </a:lnTo>
                    <a:lnTo>
                      <a:pt x="3674322" y="582384"/>
                    </a:lnTo>
                    <a:lnTo>
                      <a:pt x="3658629" y="582384"/>
                    </a:lnTo>
                    <a:lnTo>
                      <a:pt x="3648318" y="582384"/>
                    </a:lnTo>
                    <a:lnTo>
                      <a:pt x="3639901" y="582384"/>
                    </a:lnTo>
                    <a:lnTo>
                      <a:pt x="3632100" y="582384"/>
                    </a:lnTo>
                    <a:lnTo>
                      <a:pt x="3610446" y="582384"/>
                    </a:lnTo>
                    <a:lnTo>
                      <a:pt x="3607521" y="582384"/>
                    </a:lnTo>
                    <a:lnTo>
                      <a:pt x="3597210" y="582384"/>
                    </a:lnTo>
                    <a:lnTo>
                      <a:pt x="3594753" y="582384"/>
                    </a:lnTo>
                    <a:lnTo>
                      <a:pt x="3579834" y="582384"/>
                    </a:lnTo>
                    <a:lnTo>
                      <a:pt x="3559863" y="582384"/>
                    </a:lnTo>
                    <a:lnTo>
                      <a:pt x="3543645" y="582384"/>
                    </a:lnTo>
                    <a:lnTo>
                      <a:pt x="3528726" y="582384"/>
                    </a:lnTo>
                    <a:lnTo>
                      <a:pt x="3515958" y="582384"/>
                    </a:lnTo>
                    <a:lnTo>
                      <a:pt x="3499120" y="582384"/>
                    </a:lnTo>
                    <a:lnTo>
                      <a:pt x="3491379" y="582384"/>
                    </a:lnTo>
                    <a:lnTo>
                      <a:pt x="3481068" y="582384"/>
                    </a:lnTo>
                    <a:lnTo>
                      <a:pt x="3464850" y="582384"/>
                    </a:lnTo>
                    <a:lnTo>
                      <a:pt x="3430636" y="582384"/>
                    </a:lnTo>
                    <a:lnTo>
                      <a:pt x="3427503" y="582384"/>
                    </a:lnTo>
                    <a:lnTo>
                      <a:pt x="3420325" y="582384"/>
                    </a:lnTo>
                    <a:lnTo>
                      <a:pt x="3412584" y="582384"/>
                    </a:lnTo>
                    <a:lnTo>
                      <a:pt x="3382978" y="582384"/>
                    </a:lnTo>
                    <a:lnTo>
                      <a:pt x="3366760" y="582384"/>
                    </a:lnTo>
                    <a:lnTo>
                      <a:pt x="3351842" y="582384"/>
                    </a:lnTo>
                    <a:lnTo>
                      <a:pt x="3348708" y="582384"/>
                    </a:lnTo>
                    <a:lnTo>
                      <a:pt x="3331870" y="582384"/>
                    </a:lnTo>
                    <a:lnTo>
                      <a:pt x="3314495" y="582384"/>
                    </a:lnTo>
                    <a:lnTo>
                      <a:pt x="3304184" y="582384"/>
                    </a:lnTo>
                    <a:lnTo>
                      <a:pt x="3287966" y="582384"/>
                    </a:lnTo>
                    <a:lnTo>
                      <a:pt x="3263386" y="582384"/>
                    </a:lnTo>
                    <a:lnTo>
                      <a:pt x="3253075" y="582384"/>
                    </a:lnTo>
                    <a:lnTo>
                      <a:pt x="3250618" y="582384"/>
                    </a:lnTo>
                    <a:lnTo>
                      <a:pt x="3237383" y="582384"/>
                    </a:lnTo>
                    <a:lnTo>
                      <a:pt x="3235700" y="582384"/>
                    </a:lnTo>
                    <a:lnTo>
                      <a:pt x="3215728" y="582384"/>
                    </a:lnTo>
                    <a:lnTo>
                      <a:pt x="3207927" y="582384"/>
                    </a:lnTo>
                    <a:lnTo>
                      <a:pt x="3199510" y="582384"/>
                    </a:lnTo>
                    <a:lnTo>
                      <a:pt x="3184592" y="582384"/>
                    </a:lnTo>
                    <a:lnTo>
                      <a:pt x="3171824" y="582384"/>
                    </a:lnTo>
                    <a:lnTo>
                      <a:pt x="3168898" y="582384"/>
                    </a:lnTo>
                    <a:lnTo>
                      <a:pt x="3158588" y="582384"/>
                    </a:lnTo>
                    <a:lnTo>
                      <a:pt x="3147244" y="582384"/>
                    </a:lnTo>
                    <a:lnTo>
                      <a:pt x="3139443" y="582384"/>
                    </a:lnTo>
                    <a:lnTo>
                      <a:pt x="3136934" y="582384"/>
                    </a:lnTo>
                    <a:lnTo>
                      <a:pt x="3129132" y="582384"/>
                    </a:lnTo>
                    <a:lnTo>
                      <a:pt x="3120716" y="582384"/>
                    </a:lnTo>
                    <a:lnTo>
                      <a:pt x="3105023" y="582384"/>
                    </a:lnTo>
                    <a:lnTo>
                      <a:pt x="3091785" y="582384"/>
                    </a:lnTo>
                    <a:lnTo>
                      <a:pt x="3090104" y="582384"/>
                    </a:lnTo>
                    <a:lnTo>
                      <a:pt x="3083368" y="582384"/>
                    </a:lnTo>
                    <a:lnTo>
                      <a:pt x="3075567" y="582384"/>
                    </a:lnTo>
                    <a:lnTo>
                      <a:pt x="3070132" y="582384"/>
                    </a:lnTo>
                    <a:lnTo>
                      <a:pt x="3068450" y="582384"/>
                    </a:lnTo>
                    <a:lnTo>
                      <a:pt x="3060648" y="582384"/>
                    </a:lnTo>
                    <a:lnTo>
                      <a:pt x="3040677" y="582384"/>
                    </a:lnTo>
                    <a:lnTo>
                      <a:pt x="3026228" y="582384"/>
                    </a:lnTo>
                    <a:lnTo>
                      <a:pt x="3023301" y="582384"/>
                    </a:lnTo>
                    <a:lnTo>
                      <a:pt x="3012990" y="582384"/>
                    </a:lnTo>
                    <a:lnTo>
                      <a:pt x="3004574" y="582384"/>
                    </a:lnTo>
                    <a:lnTo>
                      <a:pt x="3001648" y="582384"/>
                    </a:lnTo>
                    <a:lnTo>
                      <a:pt x="2996772" y="582384"/>
                    </a:lnTo>
                    <a:lnTo>
                      <a:pt x="2991338" y="582384"/>
                    </a:lnTo>
                    <a:lnTo>
                      <a:pt x="2972193" y="582384"/>
                    </a:lnTo>
                    <a:lnTo>
                      <a:pt x="2961882" y="582384"/>
                    </a:lnTo>
                    <a:lnTo>
                      <a:pt x="2959425" y="582384"/>
                    </a:lnTo>
                    <a:lnTo>
                      <a:pt x="2946189" y="582384"/>
                    </a:lnTo>
                    <a:lnTo>
                      <a:pt x="2944506" y="582384"/>
                    </a:lnTo>
                    <a:lnTo>
                      <a:pt x="2937772" y="582384"/>
                    </a:lnTo>
                    <a:lnTo>
                      <a:pt x="2924535" y="582384"/>
                    </a:lnTo>
                    <a:lnTo>
                      <a:pt x="2922853" y="582384"/>
                    </a:lnTo>
                    <a:lnTo>
                      <a:pt x="2908317" y="582384"/>
                    </a:lnTo>
                    <a:lnTo>
                      <a:pt x="2893398" y="582384"/>
                    </a:lnTo>
                    <a:lnTo>
                      <a:pt x="2880630" y="582384"/>
                    </a:lnTo>
                    <a:lnTo>
                      <a:pt x="2877705" y="582384"/>
                    </a:lnTo>
                    <a:lnTo>
                      <a:pt x="2867394" y="582384"/>
                    </a:lnTo>
                    <a:lnTo>
                      <a:pt x="2858977" y="582384"/>
                    </a:lnTo>
                    <a:lnTo>
                      <a:pt x="2856051" y="582384"/>
                    </a:lnTo>
                    <a:lnTo>
                      <a:pt x="2845740" y="582384"/>
                    </a:lnTo>
                    <a:lnTo>
                      <a:pt x="2829522" y="582384"/>
                    </a:lnTo>
                    <a:lnTo>
                      <a:pt x="2813829" y="582384"/>
                    </a:lnTo>
                    <a:lnTo>
                      <a:pt x="2798910" y="582384"/>
                    </a:lnTo>
                    <a:lnTo>
                      <a:pt x="2792175" y="582384"/>
                    </a:lnTo>
                    <a:lnTo>
                      <a:pt x="2778939" y="582384"/>
                    </a:lnTo>
                    <a:lnTo>
                      <a:pt x="2777256" y="582384"/>
                    </a:lnTo>
                    <a:lnTo>
                      <a:pt x="2735034" y="582384"/>
                    </a:lnTo>
                    <a:lnTo>
                      <a:pt x="2713380" y="582384"/>
                    </a:lnTo>
                    <a:lnTo>
                      <a:pt x="2710455" y="582384"/>
                    </a:lnTo>
                    <a:lnTo>
                      <a:pt x="2700144" y="582384"/>
                    </a:lnTo>
                    <a:lnTo>
                      <a:pt x="2646579" y="582384"/>
                    </a:lnTo>
                    <a:lnTo>
                      <a:pt x="2631660" y="582384"/>
                    </a:lnTo>
                    <a:lnTo>
                      <a:pt x="2602055" y="582384"/>
                    </a:lnTo>
                    <a:lnTo>
                      <a:pt x="2567784" y="582384"/>
                    </a:lnTo>
                    <a:lnTo>
                      <a:pt x="2533571" y="582384"/>
                    </a:lnTo>
                    <a:lnTo>
                      <a:pt x="2523260" y="582384"/>
                    </a:lnTo>
                    <a:lnTo>
                      <a:pt x="2469695" y="582384"/>
                    </a:lnTo>
                    <a:lnTo>
                      <a:pt x="2454776" y="582384"/>
                    </a:lnTo>
                    <a:lnTo>
                      <a:pt x="2434804" y="582384"/>
                    </a:lnTo>
                    <a:lnTo>
                      <a:pt x="2390900" y="582384"/>
                    </a:lnTo>
                    <a:lnTo>
                      <a:pt x="2366320" y="582384"/>
                    </a:lnTo>
                    <a:lnTo>
                      <a:pt x="2356010" y="582384"/>
                    </a:lnTo>
                    <a:lnTo>
                      <a:pt x="2310861" y="582384"/>
                    </a:lnTo>
                    <a:lnTo>
                      <a:pt x="2302444" y="582384"/>
                    </a:lnTo>
                    <a:lnTo>
                      <a:pt x="2287526" y="582384"/>
                    </a:lnTo>
                    <a:lnTo>
                      <a:pt x="2242377" y="582384"/>
                    </a:lnTo>
                    <a:lnTo>
                      <a:pt x="2232066" y="582384"/>
                    </a:lnTo>
                    <a:lnTo>
                      <a:pt x="2223650" y="582384"/>
                    </a:lnTo>
                    <a:lnTo>
                      <a:pt x="2201992" y="582384"/>
                    </a:lnTo>
                    <a:lnTo>
                      <a:pt x="2178501" y="582384"/>
                    </a:lnTo>
                    <a:lnTo>
                      <a:pt x="2163583" y="582384"/>
                    </a:lnTo>
                    <a:lnTo>
                      <a:pt x="2143611" y="582384"/>
                    </a:lnTo>
                    <a:lnTo>
                      <a:pt x="2133509" y="582384"/>
                    </a:lnTo>
                    <a:lnTo>
                      <a:pt x="2123198" y="582384"/>
                    </a:lnTo>
                    <a:lnTo>
                      <a:pt x="2099706" y="582384"/>
                    </a:lnTo>
                    <a:lnTo>
                      <a:pt x="2075127" y="582384"/>
                    </a:lnTo>
                    <a:lnTo>
                      <a:pt x="2069633" y="582384"/>
                    </a:lnTo>
                    <a:lnTo>
                      <a:pt x="2064816" y="582384"/>
                    </a:lnTo>
                    <a:lnTo>
                      <a:pt x="2054714" y="582384"/>
                    </a:lnTo>
                    <a:lnTo>
                      <a:pt x="2034742" y="582384"/>
                    </a:lnTo>
                    <a:lnTo>
                      <a:pt x="2011251" y="582384"/>
                    </a:lnTo>
                    <a:lnTo>
                      <a:pt x="1996332" y="582384"/>
                    </a:lnTo>
                    <a:lnTo>
                      <a:pt x="1990838" y="582384"/>
                    </a:lnTo>
                    <a:lnTo>
                      <a:pt x="1966258" y="582384"/>
                    </a:lnTo>
                    <a:lnTo>
                      <a:pt x="1955948" y="582384"/>
                    </a:lnTo>
                    <a:lnTo>
                      <a:pt x="1932456" y="582384"/>
                    </a:lnTo>
                    <a:lnTo>
                      <a:pt x="1910799" y="582384"/>
                    </a:lnTo>
                    <a:lnTo>
                      <a:pt x="1902382" y="582384"/>
                    </a:lnTo>
                    <a:lnTo>
                      <a:pt x="1887464" y="582384"/>
                    </a:lnTo>
                    <a:lnTo>
                      <a:pt x="1842315" y="582384"/>
                    </a:lnTo>
                    <a:lnTo>
                      <a:pt x="1832004" y="582384"/>
                    </a:lnTo>
                    <a:lnTo>
                      <a:pt x="1823588" y="582384"/>
                    </a:lnTo>
                    <a:lnTo>
                      <a:pt x="1778439" y="582384"/>
                    </a:lnTo>
                    <a:lnTo>
                      <a:pt x="1763520" y="582384"/>
                    </a:lnTo>
                    <a:lnTo>
                      <a:pt x="1743549" y="582384"/>
                    </a:lnTo>
                    <a:lnTo>
                      <a:pt x="1699644" y="582384"/>
                    </a:lnTo>
                    <a:lnTo>
                      <a:pt x="1675065" y="582384"/>
                    </a:lnTo>
                    <a:lnTo>
                      <a:pt x="1664754" y="582384"/>
                    </a:lnTo>
                    <a:lnTo>
                      <a:pt x="1611189" y="582384"/>
                    </a:lnTo>
                    <a:lnTo>
                      <a:pt x="1596270" y="582384"/>
                    </a:lnTo>
                    <a:lnTo>
                      <a:pt x="1566665" y="582384"/>
                    </a:lnTo>
                    <a:lnTo>
                      <a:pt x="1532394" y="582384"/>
                    </a:lnTo>
                    <a:lnTo>
                      <a:pt x="1498181" y="582384"/>
                    </a:lnTo>
                    <a:lnTo>
                      <a:pt x="1487870" y="582384"/>
                    </a:lnTo>
                    <a:lnTo>
                      <a:pt x="1434304" y="582384"/>
                    </a:lnTo>
                    <a:lnTo>
                      <a:pt x="1419386" y="582384"/>
                    </a:lnTo>
                    <a:lnTo>
                      <a:pt x="1399414" y="582384"/>
                    </a:lnTo>
                    <a:lnTo>
                      <a:pt x="1355510" y="582384"/>
                    </a:lnTo>
                    <a:lnTo>
                      <a:pt x="1330930" y="582384"/>
                    </a:lnTo>
                    <a:lnTo>
                      <a:pt x="1320620" y="582384"/>
                    </a:lnTo>
                    <a:lnTo>
                      <a:pt x="1304927" y="582384"/>
                    </a:lnTo>
                    <a:lnTo>
                      <a:pt x="1275471" y="582384"/>
                    </a:lnTo>
                    <a:lnTo>
                      <a:pt x="1267054" y="582384"/>
                    </a:lnTo>
                    <a:lnTo>
                      <a:pt x="1252135" y="582384"/>
                    </a:lnTo>
                    <a:lnTo>
                      <a:pt x="1236443" y="582384"/>
                    </a:lnTo>
                    <a:lnTo>
                      <a:pt x="1226132" y="582384"/>
                    </a:lnTo>
                    <a:lnTo>
                      <a:pt x="1206987" y="582384"/>
                    </a:lnTo>
                    <a:lnTo>
                      <a:pt x="1196676" y="582384"/>
                    </a:lnTo>
                    <a:lnTo>
                      <a:pt x="1188259" y="582384"/>
                    </a:lnTo>
                    <a:lnTo>
                      <a:pt x="1172567" y="582384"/>
                    </a:lnTo>
                    <a:lnTo>
                      <a:pt x="1157648" y="582384"/>
                    </a:lnTo>
                    <a:lnTo>
                      <a:pt x="1143111" y="582384"/>
                    </a:lnTo>
                    <a:lnTo>
                      <a:pt x="1137676" y="582384"/>
                    </a:lnTo>
                    <a:lnTo>
                      <a:pt x="1128192" y="582384"/>
                    </a:lnTo>
                    <a:lnTo>
                      <a:pt x="1108221" y="582384"/>
                    </a:lnTo>
                    <a:lnTo>
                      <a:pt x="1093772" y="582384"/>
                    </a:lnTo>
                    <a:lnTo>
                      <a:pt x="1069192" y="582384"/>
                    </a:lnTo>
                    <a:lnTo>
                      <a:pt x="1064316" y="582384"/>
                    </a:lnTo>
                    <a:lnTo>
                      <a:pt x="1058882" y="582384"/>
                    </a:lnTo>
                    <a:lnTo>
                      <a:pt x="1039737" y="582384"/>
                    </a:lnTo>
                    <a:lnTo>
                      <a:pt x="1029426" y="582384"/>
                    </a:lnTo>
                    <a:lnTo>
                      <a:pt x="1013733" y="582384"/>
                    </a:lnTo>
                    <a:lnTo>
                      <a:pt x="1005316" y="582384"/>
                    </a:lnTo>
                    <a:lnTo>
                      <a:pt x="990398" y="582384"/>
                    </a:lnTo>
                    <a:lnTo>
                      <a:pt x="975861" y="582384"/>
                    </a:lnTo>
                    <a:lnTo>
                      <a:pt x="960942" y="582384"/>
                    </a:lnTo>
                    <a:lnTo>
                      <a:pt x="945249" y="582384"/>
                    </a:lnTo>
                    <a:lnTo>
                      <a:pt x="934938" y="582384"/>
                    </a:lnTo>
                    <a:lnTo>
                      <a:pt x="926522" y="582384"/>
                    </a:lnTo>
                    <a:lnTo>
                      <a:pt x="897066" y="582384"/>
                    </a:lnTo>
                    <a:lnTo>
                      <a:pt x="881373" y="582384"/>
                    </a:lnTo>
                    <a:lnTo>
                      <a:pt x="866455" y="582384"/>
                    </a:lnTo>
                    <a:lnTo>
                      <a:pt x="846483" y="582384"/>
                    </a:lnTo>
                    <a:lnTo>
                      <a:pt x="802579" y="582384"/>
                    </a:lnTo>
                    <a:lnTo>
                      <a:pt x="777999" y="582384"/>
                    </a:lnTo>
                    <a:lnTo>
                      <a:pt x="767688" y="582384"/>
                    </a:lnTo>
                    <a:lnTo>
                      <a:pt x="714123" y="582384"/>
                    </a:lnTo>
                    <a:lnTo>
                      <a:pt x="699204" y="582384"/>
                    </a:lnTo>
                    <a:lnTo>
                      <a:pt x="669599" y="582384"/>
                    </a:lnTo>
                    <a:lnTo>
                      <a:pt x="635328" y="582384"/>
                    </a:lnTo>
                    <a:lnTo>
                      <a:pt x="601115" y="582384"/>
                    </a:lnTo>
                    <a:lnTo>
                      <a:pt x="590804" y="582384"/>
                    </a:lnTo>
                    <a:lnTo>
                      <a:pt x="537239" y="582384"/>
                    </a:lnTo>
                    <a:lnTo>
                      <a:pt x="522320" y="582384"/>
                    </a:lnTo>
                    <a:lnTo>
                      <a:pt x="502348" y="582384"/>
                    </a:lnTo>
                    <a:lnTo>
                      <a:pt x="458444" y="582384"/>
                    </a:lnTo>
                    <a:lnTo>
                      <a:pt x="433864" y="582384"/>
                    </a:lnTo>
                    <a:lnTo>
                      <a:pt x="423554" y="582384"/>
                    </a:lnTo>
                    <a:lnTo>
                      <a:pt x="378405" y="582384"/>
                    </a:lnTo>
                    <a:lnTo>
                      <a:pt x="369989" y="582384"/>
                    </a:lnTo>
                    <a:lnTo>
                      <a:pt x="355070" y="582384"/>
                    </a:lnTo>
                    <a:lnTo>
                      <a:pt x="309921" y="582384"/>
                    </a:lnTo>
                    <a:lnTo>
                      <a:pt x="299611" y="582384"/>
                    </a:lnTo>
                    <a:lnTo>
                      <a:pt x="291194" y="582384"/>
                    </a:lnTo>
                    <a:lnTo>
                      <a:pt x="246045" y="582384"/>
                    </a:lnTo>
                    <a:lnTo>
                      <a:pt x="231126" y="582384"/>
                    </a:lnTo>
                    <a:lnTo>
                      <a:pt x="211155" y="582384"/>
                    </a:lnTo>
                    <a:lnTo>
                      <a:pt x="167250" y="582384"/>
                    </a:lnTo>
                    <a:lnTo>
                      <a:pt x="142671" y="582384"/>
                    </a:lnTo>
                    <a:lnTo>
                      <a:pt x="132360" y="582384"/>
                    </a:lnTo>
                    <a:lnTo>
                      <a:pt x="78795" y="582384"/>
                    </a:lnTo>
                    <a:lnTo>
                      <a:pt x="63876" y="582384"/>
                    </a:lnTo>
                    <a:lnTo>
                      <a:pt x="0" y="58238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38" name="组合 119"/>
              <p:cNvGrpSpPr/>
              <p:nvPr/>
            </p:nvGrpSpPr>
            <p:grpSpPr>
              <a:xfrm>
                <a:off x="806160" y="2046513"/>
                <a:ext cx="1417774" cy="723901"/>
                <a:chOff x="-391195" y="-1"/>
                <a:chExt cx="1697596" cy="866775"/>
              </a:xfrm>
            </p:grpSpPr>
            <p:sp>
              <p:nvSpPr>
                <p:cNvPr id="39" name="任意多边形 27"/>
                <p:cNvSpPr/>
                <p:nvPr/>
              </p:nvSpPr>
              <p:spPr>
                <a:xfrm>
                  <a:off x="238265"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0" name="任意多边形 28"/>
                <p:cNvSpPr/>
                <p:nvPr/>
              </p:nvSpPr>
              <p:spPr>
                <a:xfrm>
                  <a:off x="421807"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1" name="任意多边形 29"/>
                <p:cNvSpPr/>
                <p:nvPr/>
              </p:nvSpPr>
              <p:spPr>
                <a:xfrm>
                  <a:off x="605349"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2" name="任意多边形 30"/>
                <p:cNvSpPr/>
                <p:nvPr/>
              </p:nvSpPr>
              <p:spPr>
                <a:xfrm>
                  <a:off x="788891"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3" name="任意多边形 31"/>
                <p:cNvSpPr/>
                <p:nvPr/>
              </p:nvSpPr>
              <p:spPr>
                <a:xfrm>
                  <a:off x="972434"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4" name="任意多边形 32"/>
                <p:cNvSpPr/>
                <p:nvPr/>
              </p:nvSpPr>
              <p:spPr>
                <a:xfrm>
                  <a:off x="-391195" y="-1"/>
                  <a:ext cx="779885" cy="866775"/>
                </a:xfrm>
                <a:custGeom>
                  <a:avLst/>
                  <a:gdLst>
                    <a:gd name="connsiteX0" fmla="*/ 167467 w 602715"/>
                    <a:gd name="connsiteY0" fmla="*/ 0 h 669866"/>
                    <a:gd name="connsiteX1" fmla="*/ 240938 w 602715"/>
                    <a:gd name="connsiteY1" fmla="*/ 0 h 669866"/>
                    <a:gd name="connsiteX2" fmla="*/ 258098 w 602715"/>
                    <a:gd name="connsiteY2" fmla="*/ 0 h 669866"/>
                    <a:gd name="connsiteX3" fmla="*/ 319710 w 602715"/>
                    <a:gd name="connsiteY3" fmla="*/ 0 h 669866"/>
                    <a:gd name="connsiteX4" fmla="*/ 331569 w 602715"/>
                    <a:gd name="connsiteY4" fmla="*/ 0 h 669866"/>
                    <a:gd name="connsiteX5" fmla="*/ 359841 w 602715"/>
                    <a:gd name="connsiteY5" fmla="*/ 0 h 669866"/>
                    <a:gd name="connsiteX6" fmla="*/ 410341 w 602715"/>
                    <a:gd name="connsiteY6" fmla="*/ 0 h 669866"/>
                    <a:gd name="connsiteX7" fmla="*/ 433312 w 602715"/>
                    <a:gd name="connsiteY7" fmla="*/ 0 h 669866"/>
                    <a:gd name="connsiteX8" fmla="*/ 450472 w 602715"/>
                    <a:gd name="connsiteY8" fmla="*/ 0 h 669866"/>
                    <a:gd name="connsiteX9" fmla="*/ 512084 w 602715"/>
                    <a:gd name="connsiteY9" fmla="*/ 0 h 669866"/>
                    <a:gd name="connsiteX10" fmla="*/ 523943 w 602715"/>
                    <a:gd name="connsiteY10" fmla="*/ 0 h 669866"/>
                    <a:gd name="connsiteX11" fmla="*/ 602715 w 602715"/>
                    <a:gd name="connsiteY11" fmla="*/ 0 h 669866"/>
                    <a:gd name="connsiteX12" fmla="*/ 435248 w 602715"/>
                    <a:gd name="connsiteY12" fmla="*/ 669866 h 669866"/>
                    <a:gd name="connsiteX13" fmla="*/ 356476 w 602715"/>
                    <a:gd name="connsiteY13" fmla="*/ 669866 h 669866"/>
                    <a:gd name="connsiteX14" fmla="*/ 344617 w 602715"/>
                    <a:gd name="connsiteY14" fmla="*/ 669866 h 669866"/>
                    <a:gd name="connsiteX15" fmla="*/ 283005 w 602715"/>
                    <a:gd name="connsiteY15" fmla="*/ 669866 h 669866"/>
                    <a:gd name="connsiteX16" fmla="*/ 265845 w 602715"/>
                    <a:gd name="connsiteY16" fmla="*/ 669866 h 669866"/>
                    <a:gd name="connsiteX17" fmla="*/ 242874 w 602715"/>
                    <a:gd name="connsiteY17" fmla="*/ 669866 h 669866"/>
                    <a:gd name="connsiteX18" fmla="*/ 192374 w 602715"/>
                    <a:gd name="connsiteY18" fmla="*/ 669866 h 669866"/>
                    <a:gd name="connsiteX19" fmla="*/ 164102 w 602715"/>
                    <a:gd name="connsiteY19" fmla="*/ 669866 h 669866"/>
                    <a:gd name="connsiteX20" fmla="*/ 152243 w 602715"/>
                    <a:gd name="connsiteY20" fmla="*/ 669866 h 669866"/>
                    <a:gd name="connsiteX21" fmla="*/ 90631 w 602715"/>
                    <a:gd name="connsiteY21" fmla="*/ 669866 h 669866"/>
                    <a:gd name="connsiteX22" fmla="*/ 73471 w 602715"/>
                    <a:gd name="connsiteY22" fmla="*/ 669866 h 669866"/>
                    <a:gd name="connsiteX23" fmla="*/ 0 w 602715"/>
                    <a:gd name="connsiteY23" fmla="*/ 669866 h 669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2715" h="669866">
                      <a:moveTo>
                        <a:pt x="167467" y="0"/>
                      </a:moveTo>
                      <a:lnTo>
                        <a:pt x="240938" y="0"/>
                      </a:lnTo>
                      <a:lnTo>
                        <a:pt x="258098" y="0"/>
                      </a:lnTo>
                      <a:lnTo>
                        <a:pt x="319710" y="0"/>
                      </a:lnTo>
                      <a:lnTo>
                        <a:pt x="331569" y="0"/>
                      </a:lnTo>
                      <a:lnTo>
                        <a:pt x="359841" y="0"/>
                      </a:lnTo>
                      <a:lnTo>
                        <a:pt x="410341" y="0"/>
                      </a:lnTo>
                      <a:lnTo>
                        <a:pt x="433312" y="0"/>
                      </a:lnTo>
                      <a:lnTo>
                        <a:pt x="450472" y="0"/>
                      </a:lnTo>
                      <a:lnTo>
                        <a:pt x="512084" y="0"/>
                      </a:lnTo>
                      <a:lnTo>
                        <a:pt x="523943" y="0"/>
                      </a:lnTo>
                      <a:lnTo>
                        <a:pt x="602715" y="0"/>
                      </a:lnTo>
                      <a:lnTo>
                        <a:pt x="435248" y="669866"/>
                      </a:lnTo>
                      <a:lnTo>
                        <a:pt x="356476" y="669866"/>
                      </a:lnTo>
                      <a:lnTo>
                        <a:pt x="344617" y="669866"/>
                      </a:lnTo>
                      <a:lnTo>
                        <a:pt x="283005" y="669866"/>
                      </a:lnTo>
                      <a:lnTo>
                        <a:pt x="265845" y="669866"/>
                      </a:lnTo>
                      <a:lnTo>
                        <a:pt x="242874" y="669866"/>
                      </a:lnTo>
                      <a:lnTo>
                        <a:pt x="192374" y="669866"/>
                      </a:lnTo>
                      <a:lnTo>
                        <a:pt x="164102" y="669866"/>
                      </a:lnTo>
                      <a:lnTo>
                        <a:pt x="152243" y="669866"/>
                      </a:lnTo>
                      <a:lnTo>
                        <a:pt x="90631" y="669866"/>
                      </a:lnTo>
                      <a:lnTo>
                        <a:pt x="73471" y="669866"/>
                      </a:lnTo>
                      <a:lnTo>
                        <a:pt x="0" y="66986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grpSp>
        <p:sp>
          <p:nvSpPr>
            <p:cNvPr id="45" name="文本框 44"/>
            <p:cNvSpPr txBox="1"/>
            <p:nvPr/>
          </p:nvSpPr>
          <p:spPr>
            <a:xfrm>
              <a:off x="2708447" y="2616170"/>
              <a:ext cx="4784609" cy="583414"/>
            </a:xfrm>
            <a:prstGeom prst="rect">
              <a:avLst/>
            </a:prstGeom>
            <a:noFill/>
          </p:spPr>
          <p:txBody>
            <a:bodyPr wrap="square" rtlCol="0">
              <a:spAutoFit/>
              <a:scene3d>
                <a:camera prst="orthographicFront"/>
                <a:lightRig rig="threePt" dir="t"/>
              </a:scene3d>
              <a:sp3d contourW="12700"/>
            </a:bodyPr>
            <a:lstStyle/>
            <a:p>
              <a:pPr defTabSz="914400" fontAlgn="auto">
                <a:defRPr/>
              </a:pPr>
              <a:r>
                <a:rPr lang="zh-CN" altLang="en-US" sz="3200" b="1" dirty="0">
                  <a:solidFill>
                    <a:schemeClr val="bg1"/>
                  </a:solidFill>
                  <a:latin typeface="微软雅黑" panose="020B0503020204020204" pitchFamily="34" charset="-122"/>
                  <a:cs typeface="经典综艺体简" pitchFamily="49" charset="-122"/>
                  <a:sym typeface="+mn-ea"/>
                </a:rPr>
                <a:t>制作</a:t>
              </a:r>
              <a:r>
                <a:rPr lang="zh-CN" altLang="en-US" sz="3200" b="1" dirty="0" smtClean="0">
                  <a:solidFill>
                    <a:schemeClr val="bg1"/>
                  </a:solidFill>
                  <a:latin typeface="微软雅黑" panose="020B0503020204020204" pitchFamily="34" charset="-122"/>
                  <a:cs typeface="经典综艺体简" pitchFamily="49" charset="-122"/>
                  <a:sym typeface="+mn-ea"/>
                </a:rPr>
                <a:t>作品及展示</a:t>
              </a:r>
              <a:endParaRPr lang="zh-CN" altLang="en-US" sz="3200" b="1" dirty="0">
                <a:solidFill>
                  <a:schemeClr val="bg1"/>
                </a:solidFill>
                <a:latin typeface="微软雅黑" panose="020B0503020204020204" pitchFamily="34" charset="-122"/>
                <a:cs typeface="经典综艺体简" pitchFamily="49" charset="-122"/>
                <a:sym typeface="+mn-ea"/>
              </a:endParaRPr>
            </a:p>
          </p:txBody>
        </p:sp>
        <p:sp>
          <p:nvSpPr>
            <p:cNvPr id="46" name="文本框 45"/>
            <p:cNvSpPr txBox="1"/>
            <p:nvPr/>
          </p:nvSpPr>
          <p:spPr>
            <a:xfrm>
              <a:off x="1308583" y="2586176"/>
              <a:ext cx="442750" cy="644993"/>
            </a:xfrm>
            <a:prstGeom prst="rect">
              <a:avLst/>
            </a:prstGeom>
            <a:noFill/>
          </p:spPr>
          <p:txBody>
            <a:bodyPr wrap="square" rtlCol="0">
              <a:spAutoFit/>
              <a:scene3d>
                <a:camera prst="orthographicFront"/>
                <a:lightRig rig="threePt" dir="t"/>
              </a:scene3d>
              <a:sp3d contourW="12700"/>
            </a:bodyPr>
            <a:lstStyle/>
            <a:p>
              <a:pPr marR="0" defTabSz="914400" fontAlgn="auto">
                <a:spcBef>
                  <a:spcPts val="0"/>
                </a:spcBef>
                <a:spcAft>
                  <a:spcPts val="0"/>
                </a:spcAft>
                <a:buClrTx/>
                <a:buSzTx/>
                <a:buFontTx/>
                <a:buNone/>
                <a:defRPr/>
              </a:pPr>
              <a:r>
                <a:rPr kumimoji="0" lang="en-US" altLang="zh-CN" sz="3600" b="1" i="1" kern="1200" cap="none" spc="0" normalizeH="0" baseline="0" noProof="0" dirty="0">
                  <a:solidFill>
                    <a:schemeClr val="accent2"/>
                  </a:solidFill>
                  <a:latin typeface="Century Gothic" panose="020B0502020202020204" pitchFamily="34" charset="0"/>
                  <a:ea typeface="+mj-ea"/>
                  <a:cs typeface="经典综艺体简" pitchFamily="49" charset="-122"/>
                </a:rPr>
                <a:t>3</a:t>
              </a:r>
              <a:endParaRPr kumimoji="0" lang="zh-CN" altLang="en-US" sz="3600" b="1" i="1" kern="1200" cap="none" spc="0" normalizeH="0" baseline="0" noProof="0" dirty="0">
                <a:solidFill>
                  <a:schemeClr val="accent2"/>
                </a:solidFill>
                <a:latin typeface="Century Gothic" panose="020B0502020202020204" pitchFamily="34" charset="0"/>
                <a:ea typeface="+mj-ea"/>
                <a:cs typeface="经典综艺体简" pitchFamily="49" charset="-122"/>
              </a:endParaRPr>
            </a:p>
          </p:txBody>
        </p:sp>
      </p:grpSp>
      <p:sp>
        <p:nvSpPr>
          <p:cNvPr id="51" name="任意多边形 50"/>
          <p:cNvSpPr/>
          <p:nvPr/>
        </p:nvSpPr>
        <p:spPr>
          <a:xfrm>
            <a:off x="-65087" y="12700"/>
            <a:ext cx="5399088" cy="549275"/>
          </a:xfrm>
          <a:custGeom>
            <a:avLst/>
            <a:gdLst>
              <a:gd name="connsiteX0" fmla="*/ 104775 w 5032666"/>
              <a:gd name="connsiteY0" fmla="*/ 0 h 419100"/>
              <a:gd name="connsiteX1" fmla="*/ 150742 w 5032666"/>
              <a:gd name="connsiteY1" fmla="*/ 0 h 419100"/>
              <a:gd name="connsiteX2" fmla="*/ 161478 w 5032666"/>
              <a:gd name="connsiteY2" fmla="*/ 0 h 419100"/>
              <a:gd name="connsiteX3" fmla="*/ 200025 w 5032666"/>
              <a:gd name="connsiteY3" fmla="*/ 0 h 419100"/>
              <a:gd name="connsiteX4" fmla="*/ 207445 w 5032666"/>
              <a:gd name="connsiteY4" fmla="*/ 0 h 419100"/>
              <a:gd name="connsiteX5" fmla="*/ 225133 w 5032666"/>
              <a:gd name="connsiteY5" fmla="*/ 0 h 419100"/>
              <a:gd name="connsiteX6" fmla="*/ 256728 w 5032666"/>
              <a:gd name="connsiteY6" fmla="*/ 0 h 419100"/>
              <a:gd name="connsiteX7" fmla="*/ 271100 w 5032666"/>
              <a:gd name="connsiteY7" fmla="*/ 0 h 419100"/>
              <a:gd name="connsiteX8" fmla="*/ 281836 w 5032666"/>
              <a:gd name="connsiteY8" fmla="*/ 0 h 419100"/>
              <a:gd name="connsiteX9" fmla="*/ 314326 w 5032666"/>
              <a:gd name="connsiteY9" fmla="*/ 0 h 419100"/>
              <a:gd name="connsiteX10" fmla="*/ 320383 w 5032666"/>
              <a:gd name="connsiteY10" fmla="*/ 0 h 419100"/>
              <a:gd name="connsiteX11" fmla="*/ 327803 w 5032666"/>
              <a:gd name="connsiteY11" fmla="*/ 0 h 419100"/>
              <a:gd name="connsiteX12" fmla="*/ 360293 w 5032666"/>
              <a:gd name="connsiteY12" fmla="*/ 0 h 419100"/>
              <a:gd name="connsiteX13" fmla="*/ 371029 w 5032666"/>
              <a:gd name="connsiteY13" fmla="*/ 0 h 419100"/>
              <a:gd name="connsiteX14" fmla="*/ 377086 w 5032666"/>
              <a:gd name="connsiteY14" fmla="*/ 0 h 419100"/>
              <a:gd name="connsiteX15" fmla="*/ 409576 w 5032666"/>
              <a:gd name="connsiteY15" fmla="*/ 0 h 419100"/>
              <a:gd name="connsiteX16" fmla="*/ 416996 w 5032666"/>
              <a:gd name="connsiteY16" fmla="*/ 0 h 419100"/>
              <a:gd name="connsiteX17" fmla="*/ 434684 w 5032666"/>
              <a:gd name="connsiteY17" fmla="*/ 0 h 419100"/>
              <a:gd name="connsiteX18" fmla="*/ 466279 w 5032666"/>
              <a:gd name="connsiteY18" fmla="*/ 0 h 419100"/>
              <a:gd name="connsiteX19" fmla="*/ 480651 w 5032666"/>
              <a:gd name="connsiteY19" fmla="*/ 0 h 419100"/>
              <a:gd name="connsiteX20" fmla="*/ 491387 w 5032666"/>
              <a:gd name="connsiteY20" fmla="*/ 0 h 419100"/>
              <a:gd name="connsiteX21" fmla="*/ 529934 w 5032666"/>
              <a:gd name="connsiteY21" fmla="*/ 0 h 419100"/>
              <a:gd name="connsiteX22" fmla="*/ 537354 w 5032666"/>
              <a:gd name="connsiteY22" fmla="*/ 0 h 419100"/>
              <a:gd name="connsiteX23" fmla="*/ 561975 w 5032666"/>
              <a:gd name="connsiteY23" fmla="*/ 0 h 419100"/>
              <a:gd name="connsiteX24" fmla="*/ 586637 w 5032666"/>
              <a:gd name="connsiteY24" fmla="*/ 0 h 419100"/>
              <a:gd name="connsiteX25" fmla="*/ 607942 w 5032666"/>
              <a:gd name="connsiteY25" fmla="*/ 0 h 419100"/>
              <a:gd name="connsiteX26" fmla="*/ 618678 w 5032666"/>
              <a:gd name="connsiteY26" fmla="*/ 0 h 419100"/>
              <a:gd name="connsiteX27" fmla="*/ 657225 w 5032666"/>
              <a:gd name="connsiteY27" fmla="*/ 0 h 419100"/>
              <a:gd name="connsiteX28" fmla="*/ 664645 w 5032666"/>
              <a:gd name="connsiteY28" fmla="*/ 0 h 419100"/>
              <a:gd name="connsiteX29" fmla="*/ 682333 w 5032666"/>
              <a:gd name="connsiteY29" fmla="*/ 0 h 419100"/>
              <a:gd name="connsiteX30" fmla="*/ 713928 w 5032666"/>
              <a:gd name="connsiteY30" fmla="*/ 0 h 419100"/>
              <a:gd name="connsiteX31" fmla="*/ 728300 w 5032666"/>
              <a:gd name="connsiteY31" fmla="*/ 0 h 419100"/>
              <a:gd name="connsiteX32" fmla="*/ 739036 w 5032666"/>
              <a:gd name="connsiteY32" fmla="*/ 0 h 419100"/>
              <a:gd name="connsiteX33" fmla="*/ 750329 w 5032666"/>
              <a:gd name="connsiteY33" fmla="*/ 0 h 419100"/>
              <a:gd name="connsiteX34" fmla="*/ 771526 w 5032666"/>
              <a:gd name="connsiteY34" fmla="*/ 0 h 419100"/>
              <a:gd name="connsiteX35" fmla="*/ 777583 w 5032666"/>
              <a:gd name="connsiteY35" fmla="*/ 0 h 419100"/>
              <a:gd name="connsiteX36" fmla="*/ 785003 w 5032666"/>
              <a:gd name="connsiteY36" fmla="*/ 0 h 419100"/>
              <a:gd name="connsiteX37" fmla="*/ 796296 w 5032666"/>
              <a:gd name="connsiteY37" fmla="*/ 0 h 419100"/>
              <a:gd name="connsiteX38" fmla="*/ 807032 w 5032666"/>
              <a:gd name="connsiteY38" fmla="*/ 0 h 419100"/>
              <a:gd name="connsiteX39" fmla="*/ 817493 w 5032666"/>
              <a:gd name="connsiteY39" fmla="*/ 0 h 419100"/>
              <a:gd name="connsiteX40" fmla="*/ 828229 w 5032666"/>
              <a:gd name="connsiteY40" fmla="*/ 0 h 419100"/>
              <a:gd name="connsiteX41" fmla="*/ 834286 w 5032666"/>
              <a:gd name="connsiteY41" fmla="*/ 0 h 419100"/>
              <a:gd name="connsiteX42" fmla="*/ 845579 w 5032666"/>
              <a:gd name="connsiteY42" fmla="*/ 0 h 419100"/>
              <a:gd name="connsiteX43" fmla="*/ 852999 w 5032666"/>
              <a:gd name="connsiteY43" fmla="*/ 0 h 419100"/>
              <a:gd name="connsiteX44" fmla="*/ 866776 w 5032666"/>
              <a:gd name="connsiteY44" fmla="*/ 0 h 419100"/>
              <a:gd name="connsiteX45" fmla="*/ 870687 w 5032666"/>
              <a:gd name="connsiteY45" fmla="*/ 0 h 419100"/>
              <a:gd name="connsiteX46" fmla="*/ 874196 w 5032666"/>
              <a:gd name="connsiteY46" fmla="*/ 0 h 419100"/>
              <a:gd name="connsiteX47" fmla="*/ 891884 w 5032666"/>
              <a:gd name="connsiteY47" fmla="*/ 0 h 419100"/>
              <a:gd name="connsiteX48" fmla="*/ 902282 w 5032666"/>
              <a:gd name="connsiteY48" fmla="*/ 0 h 419100"/>
              <a:gd name="connsiteX49" fmla="*/ 916654 w 5032666"/>
              <a:gd name="connsiteY49" fmla="*/ 0 h 419100"/>
              <a:gd name="connsiteX50" fmla="*/ 923479 w 5032666"/>
              <a:gd name="connsiteY50" fmla="*/ 0 h 419100"/>
              <a:gd name="connsiteX51" fmla="*/ 927390 w 5032666"/>
              <a:gd name="connsiteY51" fmla="*/ 0 h 419100"/>
              <a:gd name="connsiteX52" fmla="*/ 937851 w 5032666"/>
              <a:gd name="connsiteY52" fmla="*/ 0 h 419100"/>
              <a:gd name="connsiteX53" fmla="*/ 948587 w 5032666"/>
              <a:gd name="connsiteY53" fmla="*/ 0 h 419100"/>
              <a:gd name="connsiteX54" fmla="*/ 959880 w 5032666"/>
              <a:gd name="connsiteY54" fmla="*/ 0 h 419100"/>
              <a:gd name="connsiteX55" fmla="*/ 965937 w 5032666"/>
              <a:gd name="connsiteY55" fmla="*/ 0 h 419100"/>
              <a:gd name="connsiteX56" fmla="*/ 973357 w 5032666"/>
              <a:gd name="connsiteY56" fmla="*/ 0 h 419100"/>
              <a:gd name="connsiteX57" fmla="*/ 987134 w 5032666"/>
              <a:gd name="connsiteY57" fmla="*/ 0 h 419100"/>
              <a:gd name="connsiteX58" fmla="*/ 994554 w 5032666"/>
              <a:gd name="connsiteY58" fmla="*/ 0 h 419100"/>
              <a:gd name="connsiteX59" fmla="*/ 1005847 w 5032666"/>
              <a:gd name="connsiteY59" fmla="*/ 0 h 419100"/>
              <a:gd name="connsiteX60" fmla="*/ 1016583 w 5032666"/>
              <a:gd name="connsiteY60" fmla="*/ 0 h 419100"/>
              <a:gd name="connsiteX61" fmla="*/ 1022640 w 5032666"/>
              <a:gd name="connsiteY61" fmla="*/ 0 h 419100"/>
              <a:gd name="connsiteX62" fmla="*/ 1043837 w 5032666"/>
              <a:gd name="connsiteY62" fmla="*/ 0 h 419100"/>
              <a:gd name="connsiteX63" fmla="*/ 1055130 w 5032666"/>
              <a:gd name="connsiteY63" fmla="*/ 0 h 419100"/>
              <a:gd name="connsiteX64" fmla="*/ 1062550 w 5032666"/>
              <a:gd name="connsiteY64" fmla="*/ 0 h 419100"/>
              <a:gd name="connsiteX65" fmla="*/ 1080238 w 5032666"/>
              <a:gd name="connsiteY65" fmla="*/ 0 h 419100"/>
              <a:gd name="connsiteX66" fmla="*/ 1111833 w 5032666"/>
              <a:gd name="connsiteY66" fmla="*/ 0 h 419100"/>
              <a:gd name="connsiteX67" fmla="*/ 1126205 w 5032666"/>
              <a:gd name="connsiteY67" fmla="*/ 0 h 419100"/>
              <a:gd name="connsiteX68" fmla="*/ 1136941 w 5032666"/>
              <a:gd name="connsiteY68" fmla="*/ 0 h 419100"/>
              <a:gd name="connsiteX69" fmla="*/ 1175488 w 5032666"/>
              <a:gd name="connsiteY69" fmla="*/ 0 h 419100"/>
              <a:gd name="connsiteX70" fmla="*/ 1182908 w 5032666"/>
              <a:gd name="connsiteY70" fmla="*/ 0 h 419100"/>
              <a:gd name="connsiteX71" fmla="*/ 1207529 w 5032666"/>
              <a:gd name="connsiteY71" fmla="*/ 0 h 419100"/>
              <a:gd name="connsiteX72" fmla="*/ 1232191 w 5032666"/>
              <a:gd name="connsiteY72" fmla="*/ 0 h 419100"/>
              <a:gd name="connsiteX73" fmla="*/ 1253496 w 5032666"/>
              <a:gd name="connsiteY73" fmla="*/ 0 h 419100"/>
              <a:gd name="connsiteX74" fmla="*/ 1264232 w 5032666"/>
              <a:gd name="connsiteY74" fmla="*/ 0 h 419100"/>
              <a:gd name="connsiteX75" fmla="*/ 1302779 w 5032666"/>
              <a:gd name="connsiteY75" fmla="*/ 0 h 419100"/>
              <a:gd name="connsiteX76" fmla="*/ 1310199 w 5032666"/>
              <a:gd name="connsiteY76" fmla="*/ 0 h 419100"/>
              <a:gd name="connsiteX77" fmla="*/ 1327887 w 5032666"/>
              <a:gd name="connsiteY77" fmla="*/ 0 h 419100"/>
              <a:gd name="connsiteX78" fmla="*/ 1359482 w 5032666"/>
              <a:gd name="connsiteY78" fmla="*/ 0 h 419100"/>
              <a:gd name="connsiteX79" fmla="*/ 1373854 w 5032666"/>
              <a:gd name="connsiteY79" fmla="*/ 0 h 419100"/>
              <a:gd name="connsiteX80" fmla="*/ 1384590 w 5032666"/>
              <a:gd name="connsiteY80" fmla="*/ 0 h 419100"/>
              <a:gd name="connsiteX81" fmla="*/ 1417080 w 5032666"/>
              <a:gd name="connsiteY81" fmla="*/ 0 h 419100"/>
              <a:gd name="connsiteX82" fmla="*/ 1423137 w 5032666"/>
              <a:gd name="connsiteY82" fmla="*/ 0 h 419100"/>
              <a:gd name="connsiteX83" fmla="*/ 1430557 w 5032666"/>
              <a:gd name="connsiteY83" fmla="*/ 0 h 419100"/>
              <a:gd name="connsiteX84" fmla="*/ 1463047 w 5032666"/>
              <a:gd name="connsiteY84" fmla="*/ 0 h 419100"/>
              <a:gd name="connsiteX85" fmla="*/ 1473783 w 5032666"/>
              <a:gd name="connsiteY85" fmla="*/ 0 h 419100"/>
              <a:gd name="connsiteX86" fmla="*/ 1479840 w 5032666"/>
              <a:gd name="connsiteY86" fmla="*/ 0 h 419100"/>
              <a:gd name="connsiteX87" fmla="*/ 1495425 w 5032666"/>
              <a:gd name="connsiteY87" fmla="*/ 0 h 419100"/>
              <a:gd name="connsiteX88" fmla="*/ 1512330 w 5032666"/>
              <a:gd name="connsiteY88" fmla="*/ 0 h 419100"/>
              <a:gd name="connsiteX89" fmla="*/ 1519750 w 5032666"/>
              <a:gd name="connsiteY89" fmla="*/ 0 h 419100"/>
              <a:gd name="connsiteX90" fmla="*/ 1537438 w 5032666"/>
              <a:gd name="connsiteY90" fmla="*/ 0 h 419100"/>
              <a:gd name="connsiteX91" fmla="*/ 1541392 w 5032666"/>
              <a:gd name="connsiteY91" fmla="*/ 0 h 419100"/>
              <a:gd name="connsiteX92" fmla="*/ 1552128 w 5032666"/>
              <a:gd name="connsiteY92" fmla="*/ 0 h 419100"/>
              <a:gd name="connsiteX93" fmla="*/ 1569033 w 5032666"/>
              <a:gd name="connsiteY93" fmla="*/ 0 h 419100"/>
              <a:gd name="connsiteX94" fmla="*/ 1583405 w 5032666"/>
              <a:gd name="connsiteY94" fmla="*/ 0 h 419100"/>
              <a:gd name="connsiteX95" fmla="*/ 1590675 w 5032666"/>
              <a:gd name="connsiteY95" fmla="*/ 0 h 419100"/>
              <a:gd name="connsiteX96" fmla="*/ 1594141 w 5032666"/>
              <a:gd name="connsiteY96" fmla="*/ 0 h 419100"/>
              <a:gd name="connsiteX97" fmla="*/ 1598095 w 5032666"/>
              <a:gd name="connsiteY97" fmla="*/ 0 h 419100"/>
              <a:gd name="connsiteX98" fmla="*/ 1615783 w 5032666"/>
              <a:gd name="connsiteY98" fmla="*/ 0 h 419100"/>
              <a:gd name="connsiteX99" fmla="*/ 1632688 w 5032666"/>
              <a:gd name="connsiteY99" fmla="*/ 0 h 419100"/>
              <a:gd name="connsiteX100" fmla="*/ 1640108 w 5032666"/>
              <a:gd name="connsiteY100" fmla="*/ 0 h 419100"/>
              <a:gd name="connsiteX101" fmla="*/ 1647378 w 5032666"/>
              <a:gd name="connsiteY101" fmla="*/ 0 h 419100"/>
              <a:gd name="connsiteX102" fmla="*/ 1661750 w 5032666"/>
              <a:gd name="connsiteY102" fmla="*/ 0 h 419100"/>
              <a:gd name="connsiteX103" fmla="*/ 1672486 w 5032666"/>
              <a:gd name="connsiteY103" fmla="*/ 0 h 419100"/>
              <a:gd name="connsiteX104" fmla="*/ 1689391 w 5032666"/>
              <a:gd name="connsiteY104" fmla="*/ 0 h 419100"/>
              <a:gd name="connsiteX105" fmla="*/ 1704976 w 5032666"/>
              <a:gd name="connsiteY105" fmla="*/ 0 h 419100"/>
              <a:gd name="connsiteX106" fmla="*/ 1711033 w 5032666"/>
              <a:gd name="connsiteY106" fmla="*/ 0 h 419100"/>
              <a:gd name="connsiteX107" fmla="*/ 1718453 w 5032666"/>
              <a:gd name="connsiteY107" fmla="*/ 0 h 419100"/>
              <a:gd name="connsiteX108" fmla="*/ 1750943 w 5032666"/>
              <a:gd name="connsiteY108" fmla="*/ 0 h 419100"/>
              <a:gd name="connsiteX109" fmla="*/ 1761679 w 5032666"/>
              <a:gd name="connsiteY109" fmla="*/ 0 h 419100"/>
              <a:gd name="connsiteX110" fmla="*/ 1767736 w 5032666"/>
              <a:gd name="connsiteY110" fmla="*/ 0 h 419100"/>
              <a:gd name="connsiteX111" fmla="*/ 1800226 w 5032666"/>
              <a:gd name="connsiteY111" fmla="*/ 0 h 419100"/>
              <a:gd name="connsiteX112" fmla="*/ 1807646 w 5032666"/>
              <a:gd name="connsiteY112" fmla="*/ 0 h 419100"/>
              <a:gd name="connsiteX113" fmla="*/ 1825334 w 5032666"/>
              <a:gd name="connsiteY113" fmla="*/ 0 h 419100"/>
              <a:gd name="connsiteX114" fmla="*/ 1856929 w 5032666"/>
              <a:gd name="connsiteY114" fmla="*/ 0 h 419100"/>
              <a:gd name="connsiteX115" fmla="*/ 1871301 w 5032666"/>
              <a:gd name="connsiteY115" fmla="*/ 0 h 419100"/>
              <a:gd name="connsiteX116" fmla="*/ 1882037 w 5032666"/>
              <a:gd name="connsiteY116" fmla="*/ 0 h 419100"/>
              <a:gd name="connsiteX117" fmla="*/ 1920584 w 5032666"/>
              <a:gd name="connsiteY117" fmla="*/ 0 h 419100"/>
              <a:gd name="connsiteX118" fmla="*/ 1928004 w 5032666"/>
              <a:gd name="connsiteY118" fmla="*/ 0 h 419100"/>
              <a:gd name="connsiteX119" fmla="*/ 1952625 w 5032666"/>
              <a:gd name="connsiteY119" fmla="*/ 0 h 419100"/>
              <a:gd name="connsiteX120" fmla="*/ 1977287 w 5032666"/>
              <a:gd name="connsiteY120" fmla="*/ 0 h 419100"/>
              <a:gd name="connsiteX121" fmla="*/ 1998592 w 5032666"/>
              <a:gd name="connsiteY121" fmla="*/ 0 h 419100"/>
              <a:gd name="connsiteX122" fmla="*/ 2009328 w 5032666"/>
              <a:gd name="connsiteY122" fmla="*/ 0 h 419100"/>
              <a:gd name="connsiteX123" fmla="*/ 2047875 w 5032666"/>
              <a:gd name="connsiteY123" fmla="*/ 0 h 419100"/>
              <a:gd name="connsiteX124" fmla="*/ 2055295 w 5032666"/>
              <a:gd name="connsiteY124" fmla="*/ 0 h 419100"/>
              <a:gd name="connsiteX125" fmla="*/ 2057400 w 5032666"/>
              <a:gd name="connsiteY125" fmla="*/ 0 h 419100"/>
              <a:gd name="connsiteX126" fmla="*/ 2072983 w 5032666"/>
              <a:gd name="connsiteY126" fmla="*/ 0 h 419100"/>
              <a:gd name="connsiteX127" fmla="*/ 2103367 w 5032666"/>
              <a:gd name="connsiteY127" fmla="*/ 0 h 419100"/>
              <a:gd name="connsiteX128" fmla="*/ 2104578 w 5032666"/>
              <a:gd name="connsiteY128" fmla="*/ 0 h 419100"/>
              <a:gd name="connsiteX129" fmla="*/ 2114103 w 5032666"/>
              <a:gd name="connsiteY129" fmla="*/ 0 h 419100"/>
              <a:gd name="connsiteX130" fmla="*/ 2118950 w 5032666"/>
              <a:gd name="connsiteY130" fmla="*/ 0 h 419100"/>
              <a:gd name="connsiteX131" fmla="*/ 2129686 w 5032666"/>
              <a:gd name="connsiteY131" fmla="*/ 0 h 419100"/>
              <a:gd name="connsiteX132" fmla="*/ 2140979 w 5032666"/>
              <a:gd name="connsiteY132" fmla="*/ 0 h 419100"/>
              <a:gd name="connsiteX133" fmla="*/ 2152650 w 5032666"/>
              <a:gd name="connsiteY133" fmla="*/ 0 h 419100"/>
              <a:gd name="connsiteX134" fmla="*/ 2160070 w 5032666"/>
              <a:gd name="connsiteY134" fmla="*/ 0 h 419100"/>
              <a:gd name="connsiteX135" fmla="*/ 2162176 w 5032666"/>
              <a:gd name="connsiteY135" fmla="*/ 0 h 419100"/>
              <a:gd name="connsiteX136" fmla="*/ 2168233 w 5032666"/>
              <a:gd name="connsiteY136" fmla="*/ 0 h 419100"/>
              <a:gd name="connsiteX137" fmla="*/ 2175653 w 5032666"/>
              <a:gd name="connsiteY137" fmla="*/ 0 h 419100"/>
              <a:gd name="connsiteX138" fmla="*/ 2177758 w 5032666"/>
              <a:gd name="connsiteY138" fmla="*/ 0 h 419100"/>
              <a:gd name="connsiteX139" fmla="*/ 2186946 w 5032666"/>
              <a:gd name="connsiteY139" fmla="*/ 0 h 419100"/>
              <a:gd name="connsiteX140" fmla="*/ 2197682 w 5032666"/>
              <a:gd name="connsiteY140" fmla="*/ 0 h 419100"/>
              <a:gd name="connsiteX141" fmla="*/ 2208143 w 5032666"/>
              <a:gd name="connsiteY141" fmla="*/ 0 h 419100"/>
              <a:gd name="connsiteX142" fmla="*/ 2209353 w 5032666"/>
              <a:gd name="connsiteY142" fmla="*/ 0 h 419100"/>
              <a:gd name="connsiteX143" fmla="*/ 2218879 w 5032666"/>
              <a:gd name="connsiteY143" fmla="*/ 0 h 419100"/>
              <a:gd name="connsiteX144" fmla="*/ 2223725 w 5032666"/>
              <a:gd name="connsiteY144" fmla="*/ 0 h 419100"/>
              <a:gd name="connsiteX145" fmla="*/ 2224936 w 5032666"/>
              <a:gd name="connsiteY145" fmla="*/ 0 h 419100"/>
              <a:gd name="connsiteX146" fmla="*/ 2234461 w 5032666"/>
              <a:gd name="connsiteY146" fmla="*/ 0 h 419100"/>
              <a:gd name="connsiteX147" fmla="*/ 2236229 w 5032666"/>
              <a:gd name="connsiteY147" fmla="*/ 0 h 419100"/>
              <a:gd name="connsiteX148" fmla="*/ 2243649 w 5032666"/>
              <a:gd name="connsiteY148" fmla="*/ 0 h 419100"/>
              <a:gd name="connsiteX149" fmla="*/ 2257426 w 5032666"/>
              <a:gd name="connsiteY149" fmla="*/ 0 h 419100"/>
              <a:gd name="connsiteX150" fmla="*/ 2261337 w 5032666"/>
              <a:gd name="connsiteY150" fmla="*/ 0 h 419100"/>
              <a:gd name="connsiteX151" fmla="*/ 2264846 w 5032666"/>
              <a:gd name="connsiteY151" fmla="*/ 0 h 419100"/>
              <a:gd name="connsiteX152" fmla="*/ 2266951 w 5032666"/>
              <a:gd name="connsiteY152" fmla="*/ 0 h 419100"/>
              <a:gd name="connsiteX153" fmla="*/ 2273008 w 5032666"/>
              <a:gd name="connsiteY153" fmla="*/ 0 h 419100"/>
              <a:gd name="connsiteX154" fmla="*/ 2280428 w 5032666"/>
              <a:gd name="connsiteY154" fmla="*/ 0 h 419100"/>
              <a:gd name="connsiteX155" fmla="*/ 2282534 w 5032666"/>
              <a:gd name="connsiteY155" fmla="*/ 0 h 419100"/>
              <a:gd name="connsiteX156" fmla="*/ 2292932 w 5032666"/>
              <a:gd name="connsiteY156" fmla="*/ 0 h 419100"/>
              <a:gd name="connsiteX157" fmla="*/ 2307304 w 5032666"/>
              <a:gd name="connsiteY157" fmla="*/ 0 h 419100"/>
              <a:gd name="connsiteX158" fmla="*/ 2312918 w 5032666"/>
              <a:gd name="connsiteY158" fmla="*/ 0 h 419100"/>
              <a:gd name="connsiteX159" fmla="*/ 2314129 w 5032666"/>
              <a:gd name="connsiteY159" fmla="*/ 0 h 419100"/>
              <a:gd name="connsiteX160" fmla="*/ 2318040 w 5032666"/>
              <a:gd name="connsiteY160" fmla="*/ 0 h 419100"/>
              <a:gd name="connsiteX161" fmla="*/ 2323654 w 5032666"/>
              <a:gd name="connsiteY161" fmla="*/ 0 h 419100"/>
              <a:gd name="connsiteX162" fmla="*/ 2328501 w 5032666"/>
              <a:gd name="connsiteY162" fmla="*/ 0 h 419100"/>
              <a:gd name="connsiteX163" fmla="*/ 2329711 w 5032666"/>
              <a:gd name="connsiteY163" fmla="*/ 0 h 419100"/>
              <a:gd name="connsiteX164" fmla="*/ 2339237 w 5032666"/>
              <a:gd name="connsiteY164" fmla="*/ 0 h 419100"/>
              <a:gd name="connsiteX165" fmla="*/ 2350530 w 5032666"/>
              <a:gd name="connsiteY165" fmla="*/ 0 h 419100"/>
              <a:gd name="connsiteX166" fmla="*/ 2356587 w 5032666"/>
              <a:gd name="connsiteY166" fmla="*/ 0 h 419100"/>
              <a:gd name="connsiteX167" fmla="*/ 2362201 w 5032666"/>
              <a:gd name="connsiteY167" fmla="*/ 0 h 419100"/>
              <a:gd name="connsiteX168" fmla="*/ 2364007 w 5032666"/>
              <a:gd name="connsiteY168" fmla="*/ 0 h 419100"/>
              <a:gd name="connsiteX169" fmla="*/ 2369621 w 5032666"/>
              <a:gd name="connsiteY169" fmla="*/ 0 h 419100"/>
              <a:gd name="connsiteX170" fmla="*/ 2377784 w 5032666"/>
              <a:gd name="connsiteY170" fmla="*/ 0 h 419100"/>
              <a:gd name="connsiteX171" fmla="*/ 2385204 w 5032666"/>
              <a:gd name="connsiteY171" fmla="*/ 0 h 419100"/>
              <a:gd name="connsiteX172" fmla="*/ 2387309 w 5032666"/>
              <a:gd name="connsiteY172" fmla="*/ 0 h 419100"/>
              <a:gd name="connsiteX173" fmla="*/ 2396497 w 5032666"/>
              <a:gd name="connsiteY173" fmla="*/ 0 h 419100"/>
              <a:gd name="connsiteX174" fmla="*/ 2407233 w 5032666"/>
              <a:gd name="connsiteY174" fmla="*/ 0 h 419100"/>
              <a:gd name="connsiteX175" fmla="*/ 2413290 w 5032666"/>
              <a:gd name="connsiteY175" fmla="*/ 0 h 419100"/>
              <a:gd name="connsiteX176" fmla="*/ 2418904 w 5032666"/>
              <a:gd name="connsiteY176" fmla="*/ 0 h 419100"/>
              <a:gd name="connsiteX177" fmla="*/ 2433276 w 5032666"/>
              <a:gd name="connsiteY177" fmla="*/ 0 h 419100"/>
              <a:gd name="connsiteX178" fmla="*/ 2434487 w 5032666"/>
              <a:gd name="connsiteY178" fmla="*/ 0 h 419100"/>
              <a:gd name="connsiteX179" fmla="*/ 2444012 w 5032666"/>
              <a:gd name="connsiteY179" fmla="*/ 0 h 419100"/>
              <a:gd name="connsiteX180" fmla="*/ 2445780 w 5032666"/>
              <a:gd name="connsiteY180" fmla="*/ 0 h 419100"/>
              <a:gd name="connsiteX181" fmla="*/ 2453200 w 5032666"/>
              <a:gd name="connsiteY181" fmla="*/ 0 h 419100"/>
              <a:gd name="connsiteX182" fmla="*/ 2470888 w 5032666"/>
              <a:gd name="connsiteY182" fmla="*/ 0 h 419100"/>
              <a:gd name="connsiteX183" fmla="*/ 2482559 w 5032666"/>
              <a:gd name="connsiteY183" fmla="*/ 0 h 419100"/>
              <a:gd name="connsiteX184" fmla="*/ 2489979 w 5032666"/>
              <a:gd name="connsiteY184" fmla="*/ 0 h 419100"/>
              <a:gd name="connsiteX185" fmla="*/ 2502483 w 5032666"/>
              <a:gd name="connsiteY185" fmla="*/ 0 h 419100"/>
              <a:gd name="connsiteX186" fmla="*/ 2514600 w 5032666"/>
              <a:gd name="connsiteY186" fmla="*/ 0 h 419100"/>
              <a:gd name="connsiteX187" fmla="*/ 2516855 w 5032666"/>
              <a:gd name="connsiteY187" fmla="*/ 0 h 419100"/>
              <a:gd name="connsiteX188" fmla="*/ 2527591 w 5032666"/>
              <a:gd name="connsiteY188" fmla="*/ 0 h 419100"/>
              <a:gd name="connsiteX189" fmla="*/ 2539262 w 5032666"/>
              <a:gd name="connsiteY189" fmla="*/ 0 h 419100"/>
              <a:gd name="connsiteX190" fmla="*/ 2560567 w 5032666"/>
              <a:gd name="connsiteY190" fmla="*/ 0 h 419100"/>
              <a:gd name="connsiteX191" fmla="*/ 2566138 w 5032666"/>
              <a:gd name="connsiteY191" fmla="*/ 0 h 419100"/>
              <a:gd name="connsiteX192" fmla="*/ 2571303 w 5032666"/>
              <a:gd name="connsiteY192" fmla="*/ 0 h 419100"/>
              <a:gd name="connsiteX193" fmla="*/ 2573558 w 5032666"/>
              <a:gd name="connsiteY193" fmla="*/ 0 h 419100"/>
              <a:gd name="connsiteX194" fmla="*/ 2598179 w 5032666"/>
              <a:gd name="connsiteY194" fmla="*/ 0 h 419100"/>
              <a:gd name="connsiteX195" fmla="*/ 2609850 w 5032666"/>
              <a:gd name="connsiteY195" fmla="*/ 0 h 419100"/>
              <a:gd name="connsiteX196" fmla="*/ 2617270 w 5032666"/>
              <a:gd name="connsiteY196" fmla="*/ 0 h 419100"/>
              <a:gd name="connsiteX197" fmla="*/ 2622841 w 5032666"/>
              <a:gd name="connsiteY197" fmla="*/ 0 h 419100"/>
              <a:gd name="connsiteX198" fmla="*/ 2634958 w 5032666"/>
              <a:gd name="connsiteY198" fmla="*/ 0 h 419100"/>
              <a:gd name="connsiteX199" fmla="*/ 2644146 w 5032666"/>
              <a:gd name="connsiteY199" fmla="*/ 0 h 419100"/>
              <a:gd name="connsiteX200" fmla="*/ 2654882 w 5032666"/>
              <a:gd name="connsiteY200" fmla="*/ 0 h 419100"/>
              <a:gd name="connsiteX201" fmla="*/ 2666553 w 5032666"/>
              <a:gd name="connsiteY201" fmla="*/ 0 h 419100"/>
              <a:gd name="connsiteX202" fmla="*/ 2680925 w 5032666"/>
              <a:gd name="connsiteY202" fmla="*/ 0 h 419100"/>
              <a:gd name="connsiteX203" fmla="*/ 2691661 w 5032666"/>
              <a:gd name="connsiteY203" fmla="*/ 0 h 419100"/>
              <a:gd name="connsiteX204" fmla="*/ 2693429 w 5032666"/>
              <a:gd name="connsiteY204" fmla="*/ 0 h 419100"/>
              <a:gd name="connsiteX205" fmla="*/ 2700849 w 5032666"/>
              <a:gd name="connsiteY205" fmla="*/ 0 h 419100"/>
              <a:gd name="connsiteX206" fmla="*/ 2702954 w 5032666"/>
              <a:gd name="connsiteY206" fmla="*/ 0 h 419100"/>
              <a:gd name="connsiteX207" fmla="*/ 2718537 w 5032666"/>
              <a:gd name="connsiteY207" fmla="*/ 0 h 419100"/>
              <a:gd name="connsiteX208" fmla="*/ 2724151 w 5032666"/>
              <a:gd name="connsiteY208" fmla="*/ 0 h 419100"/>
              <a:gd name="connsiteX209" fmla="*/ 2730208 w 5032666"/>
              <a:gd name="connsiteY209" fmla="*/ 0 h 419100"/>
              <a:gd name="connsiteX210" fmla="*/ 2737628 w 5032666"/>
              <a:gd name="connsiteY210" fmla="*/ 0 h 419100"/>
              <a:gd name="connsiteX211" fmla="*/ 2748921 w 5032666"/>
              <a:gd name="connsiteY211" fmla="*/ 0 h 419100"/>
              <a:gd name="connsiteX212" fmla="*/ 2750132 w 5032666"/>
              <a:gd name="connsiteY212" fmla="*/ 0 h 419100"/>
              <a:gd name="connsiteX213" fmla="*/ 2759657 w 5032666"/>
              <a:gd name="connsiteY213" fmla="*/ 0 h 419100"/>
              <a:gd name="connsiteX214" fmla="*/ 2764504 w 5032666"/>
              <a:gd name="connsiteY214" fmla="*/ 0 h 419100"/>
              <a:gd name="connsiteX215" fmla="*/ 2770118 w 5032666"/>
              <a:gd name="connsiteY215" fmla="*/ 0 h 419100"/>
              <a:gd name="connsiteX216" fmla="*/ 2775240 w 5032666"/>
              <a:gd name="connsiteY216" fmla="*/ 0 h 419100"/>
              <a:gd name="connsiteX217" fmla="*/ 2780854 w 5032666"/>
              <a:gd name="connsiteY217" fmla="*/ 0 h 419100"/>
              <a:gd name="connsiteX218" fmla="*/ 2786911 w 5032666"/>
              <a:gd name="connsiteY218" fmla="*/ 0 h 419100"/>
              <a:gd name="connsiteX219" fmla="*/ 2798204 w 5032666"/>
              <a:gd name="connsiteY219" fmla="*/ 0 h 419100"/>
              <a:gd name="connsiteX220" fmla="*/ 2805624 w 5032666"/>
              <a:gd name="connsiteY220" fmla="*/ 0 h 419100"/>
              <a:gd name="connsiteX221" fmla="*/ 2807730 w 5032666"/>
              <a:gd name="connsiteY221" fmla="*/ 0 h 419100"/>
              <a:gd name="connsiteX222" fmla="*/ 2813787 w 5032666"/>
              <a:gd name="connsiteY222" fmla="*/ 0 h 419100"/>
              <a:gd name="connsiteX223" fmla="*/ 2819401 w 5032666"/>
              <a:gd name="connsiteY223" fmla="*/ 0 h 419100"/>
              <a:gd name="connsiteX224" fmla="*/ 2821207 w 5032666"/>
              <a:gd name="connsiteY224" fmla="*/ 0 h 419100"/>
              <a:gd name="connsiteX225" fmla="*/ 2823312 w 5032666"/>
              <a:gd name="connsiteY225" fmla="*/ 0 h 419100"/>
              <a:gd name="connsiteX226" fmla="*/ 2826821 w 5032666"/>
              <a:gd name="connsiteY226" fmla="*/ 0 h 419100"/>
              <a:gd name="connsiteX227" fmla="*/ 2844509 w 5032666"/>
              <a:gd name="connsiteY227" fmla="*/ 0 h 419100"/>
              <a:gd name="connsiteX228" fmla="*/ 2853697 w 5032666"/>
              <a:gd name="connsiteY228" fmla="*/ 0 h 419100"/>
              <a:gd name="connsiteX229" fmla="*/ 2854907 w 5032666"/>
              <a:gd name="connsiteY229" fmla="*/ 0 h 419100"/>
              <a:gd name="connsiteX230" fmla="*/ 2864433 w 5032666"/>
              <a:gd name="connsiteY230" fmla="*/ 0 h 419100"/>
              <a:gd name="connsiteX231" fmla="*/ 2869279 w 5032666"/>
              <a:gd name="connsiteY231" fmla="*/ 0 h 419100"/>
              <a:gd name="connsiteX232" fmla="*/ 2870490 w 5032666"/>
              <a:gd name="connsiteY232" fmla="*/ 0 h 419100"/>
              <a:gd name="connsiteX233" fmla="*/ 2876104 w 5032666"/>
              <a:gd name="connsiteY233" fmla="*/ 0 h 419100"/>
              <a:gd name="connsiteX234" fmla="*/ 2880015 w 5032666"/>
              <a:gd name="connsiteY234" fmla="*/ 0 h 419100"/>
              <a:gd name="connsiteX235" fmla="*/ 2890476 w 5032666"/>
              <a:gd name="connsiteY235" fmla="*/ 0 h 419100"/>
              <a:gd name="connsiteX236" fmla="*/ 2901212 w 5032666"/>
              <a:gd name="connsiteY236" fmla="*/ 0 h 419100"/>
              <a:gd name="connsiteX237" fmla="*/ 2902980 w 5032666"/>
              <a:gd name="connsiteY237" fmla="*/ 0 h 419100"/>
              <a:gd name="connsiteX238" fmla="*/ 2910400 w 5032666"/>
              <a:gd name="connsiteY238" fmla="*/ 0 h 419100"/>
              <a:gd name="connsiteX239" fmla="*/ 2912505 w 5032666"/>
              <a:gd name="connsiteY239" fmla="*/ 0 h 419100"/>
              <a:gd name="connsiteX240" fmla="*/ 2918562 w 5032666"/>
              <a:gd name="connsiteY240" fmla="*/ 0 h 419100"/>
              <a:gd name="connsiteX241" fmla="*/ 2925982 w 5032666"/>
              <a:gd name="connsiteY241" fmla="*/ 0 h 419100"/>
              <a:gd name="connsiteX242" fmla="*/ 2928088 w 5032666"/>
              <a:gd name="connsiteY242" fmla="*/ 0 h 419100"/>
              <a:gd name="connsiteX243" fmla="*/ 2939759 w 5032666"/>
              <a:gd name="connsiteY243" fmla="*/ 0 h 419100"/>
              <a:gd name="connsiteX244" fmla="*/ 2947179 w 5032666"/>
              <a:gd name="connsiteY244" fmla="*/ 0 h 419100"/>
              <a:gd name="connsiteX245" fmla="*/ 2958472 w 5032666"/>
              <a:gd name="connsiteY245" fmla="*/ 0 h 419100"/>
              <a:gd name="connsiteX246" fmla="*/ 2959683 w 5032666"/>
              <a:gd name="connsiteY246" fmla="*/ 0 h 419100"/>
              <a:gd name="connsiteX247" fmla="*/ 2969208 w 5032666"/>
              <a:gd name="connsiteY247" fmla="*/ 0 h 419100"/>
              <a:gd name="connsiteX248" fmla="*/ 2974055 w 5032666"/>
              <a:gd name="connsiteY248" fmla="*/ 0 h 419100"/>
              <a:gd name="connsiteX249" fmla="*/ 2975265 w 5032666"/>
              <a:gd name="connsiteY249" fmla="*/ 0 h 419100"/>
              <a:gd name="connsiteX250" fmla="*/ 2984791 w 5032666"/>
              <a:gd name="connsiteY250" fmla="*/ 0 h 419100"/>
              <a:gd name="connsiteX251" fmla="*/ 2996462 w 5032666"/>
              <a:gd name="connsiteY251" fmla="*/ 0 h 419100"/>
              <a:gd name="connsiteX252" fmla="*/ 3007755 w 5032666"/>
              <a:gd name="connsiteY252" fmla="*/ 0 h 419100"/>
              <a:gd name="connsiteX253" fmla="*/ 3015175 w 5032666"/>
              <a:gd name="connsiteY253" fmla="*/ 0 h 419100"/>
              <a:gd name="connsiteX254" fmla="*/ 3023338 w 5032666"/>
              <a:gd name="connsiteY254" fmla="*/ 0 h 419100"/>
              <a:gd name="connsiteX255" fmla="*/ 3030758 w 5032666"/>
              <a:gd name="connsiteY255" fmla="*/ 0 h 419100"/>
              <a:gd name="connsiteX256" fmla="*/ 3032863 w 5032666"/>
              <a:gd name="connsiteY256" fmla="*/ 0 h 419100"/>
              <a:gd name="connsiteX257" fmla="*/ 3064458 w 5032666"/>
              <a:gd name="connsiteY257" fmla="*/ 0 h 419100"/>
              <a:gd name="connsiteX258" fmla="*/ 3078830 w 5032666"/>
              <a:gd name="connsiteY258" fmla="*/ 0 h 419100"/>
              <a:gd name="connsiteX259" fmla="*/ 3080041 w 5032666"/>
              <a:gd name="connsiteY259" fmla="*/ 0 h 419100"/>
              <a:gd name="connsiteX260" fmla="*/ 3089566 w 5032666"/>
              <a:gd name="connsiteY260" fmla="*/ 0 h 419100"/>
              <a:gd name="connsiteX261" fmla="*/ 3128113 w 5032666"/>
              <a:gd name="connsiteY261" fmla="*/ 0 h 419100"/>
              <a:gd name="connsiteX262" fmla="*/ 3135533 w 5032666"/>
              <a:gd name="connsiteY262" fmla="*/ 0 h 419100"/>
              <a:gd name="connsiteX263" fmla="*/ 3160154 w 5032666"/>
              <a:gd name="connsiteY263" fmla="*/ 0 h 419100"/>
              <a:gd name="connsiteX264" fmla="*/ 3184816 w 5032666"/>
              <a:gd name="connsiteY264" fmla="*/ 0 h 419100"/>
              <a:gd name="connsiteX265" fmla="*/ 3206121 w 5032666"/>
              <a:gd name="connsiteY265" fmla="*/ 0 h 419100"/>
              <a:gd name="connsiteX266" fmla="*/ 3216857 w 5032666"/>
              <a:gd name="connsiteY266" fmla="*/ 0 h 419100"/>
              <a:gd name="connsiteX267" fmla="*/ 3255404 w 5032666"/>
              <a:gd name="connsiteY267" fmla="*/ 0 h 419100"/>
              <a:gd name="connsiteX268" fmla="*/ 3262824 w 5032666"/>
              <a:gd name="connsiteY268" fmla="*/ 0 h 419100"/>
              <a:gd name="connsiteX269" fmla="*/ 3280512 w 5032666"/>
              <a:gd name="connsiteY269" fmla="*/ 0 h 419100"/>
              <a:gd name="connsiteX270" fmla="*/ 3312107 w 5032666"/>
              <a:gd name="connsiteY270" fmla="*/ 0 h 419100"/>
              <a:gd name="connsiteX271" fmla="*/ 3326479 w 5032666"/>
              <a:gd name="connsiteY271" fmla="*/ 0 h 419100"/>
              <a:gd name="connsiteX272" fmla="*/ 3337215 w 5032666"/>
              <a:gd name="connsiteY272" fmla="*/ 0 h 419100"/>
              <a:gd name="connsiteX273" fmla="*/ 3369705 w 5032666"/>
              <a:gd name="connsiteY273" fmla="*/ 0 h 419100"/>
              <a:gd name="connsiteX274" fmla="*/ 3375762 w 5032666"/>
              <a:gd name="connsiteY274" fmla="*/ 0 h 419100"/>
              <a:gd name="connsiteX275" fmla="*/ 3383182 w 5032666"/>
              <a:gd name="connsiteY275" fmla="*/ 0 h 419100"/>
              <a:gd name="connsiteX276" fmla="*/ 3415672 w 5032666"/>
              <a:gd name="connsiteY276" fmla="*/ 0 h 419100"/>
              <a:gd name="connsiteX277" fmla="*/ 3426408 w 5032666"/>
              <a:gd name="connsiteY277" fmla="*/ 0 h 419100"/>
              <a:gd name="connsiteX278" fmla="*/ 3432465 w 5032666"/>
              <a:gd name="connsiteY278" fmla="*/ 0 h 419100"/>
              <a:gd name="connsiteX279" fmla="*/ 3448050 w 5032666"/>
              <a:gd name="connsiteY279" fmla="*/ 0 h 419100"/>
              <a:gd name="connsiteX280" fmla="*/ 3464955 w 5032666"/>
              <a:gd name="connsiteY280" fmla="*/ 0 h 419100"/>
              <a:gd name="connsiteX281" fmla="*/ 3472375 w 5032666"/>
              <a:gd name="connsiteY281" fmla="*/ 0 h 419100"/>
              <a:gd name="connsiteX282" fmla="*/ 3490063 w 5032666"/>
              <a:gd name="connsiteY282" fmla="*/ 0 h 419100"/>
              <a:gd name="connsiteX283" fmla="*/ 3494017 w 5032666"/>
              <a:gd name="connsiteY283" fmla="*/ 0 h 419100"/>
              <a:gd name="connsiteX284" fmla="*/ 3504753 w 5032666"/>
              <a:gd name="connsiteY284" fmla="*/ 0 h 419100"/>
              <a:gd name="connsiteX285" fmla="*/ 3521658 w 5032666"/>
              <a:gd name="connsiteY285" fmla="*/ 0 h 419100"/>
              <a:gd name="connsiteX286" fmla="*/ 3536030 w 5032666"/>
              <a:gd name="connsiteY286" fmla="*/ 0 h 419100"/>
              <a:gd name="connsiteX287" fmla="*/ 3543300 w 5032666"/>
              <a:gd name="connsiteY287" fmla="*/ 0 h 419100"/>
              <a:gd name="connsiteX288" fmla="*/ 3546766 w 5032666"/>
              <a:gd name="connsiteY288" fmla="*/ 0 h 419100"/>
              <a:gd name="connsiteX289" fmla="*/ 3550720 w 5032666"/>
              <a:gd name="connsiteY289" fmla="*/ 0 h 419100"/>
              <a:gd name="connsiteX290" fmla="*/ 3568408 w 5032666"/>
              <a:gd name="connsiteY290" fmla="*/ 0 h 419100"/>
              <a:gd name="connsiteX291" fmla="*/ 3585313 w 5032666"/>
              <a:gd name="connsiteY291" fmla="*/ 0 h 419100"/>
              <a:gd name="connsiteX292" fmla="*/ 3592733 w 5032666"/>
              <a:gd name="connsiteY292" fmla="*/ 0 h 419100"/>
              <a:gd name="connsiteX293" fmla="*/ 3600003 w 5032666"/>
              <a:gd name="connsiteY293" fmla="*/ 0 h 419100"/>
              <a:gd name="connsiteX294" fmla="*/ 3614375 w 5032666"/>
              <a:gd name="connsiteY294" fmla="*/ 0 h 419100"/>
              <a:gd name="connsiteX295" fmla="*/ 3625111 w 5032666"/>
              <a:gd name="connsiteY295" fmla="*/ 0 h 419100"/>
              <a:gd name="connsiteX296" fmla="*/ 3642016 w 5032666"/>
              <a:gd name="connsiteY296" fmla="*/ 0 h 419100"/>
              <a:gd name="connsiteX297" fmla="*/ 3657601 w 5032666"/>
              <a:gd name="connsiteY297" fmla="*/ 0 h 419100"/>
              <a:gd name="connsiteX298" fmla="*/ 3663658 w 5032666"/>
              <a:gd name="connsiteY298" fmla="*/ 0 h 419100"/>
              <a:gd name="connsiteX299" fmla="*/ 3671078 w 5032666"/>
              <a:gd name="connsiteY299" fmla="*/ 0 h 419100"/>
              <a:gd name="connsiteX300" fmla="*/ 3703568 w 5032666"/>
              <a:gd name="connsiteY300" fmla="*/ 0 h 419100"/>
              <a:gd name="connsiteX301" fmla="*/ 3714304 w 5032666"/>
              <a:gd name="connsiteY301" fmla="*/ 0 h 419100"/>
              <a:gd name="connsiteX302" fmla="*/ 3720361 w 5032666"/>
              <a:gd name="connsiteY302" fmla="*/ 0 h 419100"/>
              <a:gd name="connsiteX303" fmla="*/ 3752851 w 5032666"/>
              <a:gd name="connsiteY303" fmla="*/ 0 h 419100"/>
              <a:gd name="connsiteX304" fmla="*/ 3760271 w 5032666"/>
              <a:gd name="connsiteY304" fmla="*/ 0 h 419100"/>
              <a:gd name="connsiteX305" fmla="*/ 3777959 w 5032666"/>
              <a:gd name="connsiteY305" fmla="*/ 0 h 419100"/>
              <a:gd name="connsiteX306" fmla="*/ 3809554 w 5032666"/>
              <a:gd name="connsiteY306" fmla="*/ 0 h 419100"/>
              <a:gd name="connsiteX307" fmla="*/ 3823926 w 5032666"/>
              <a:gd name="connsiteY307" fmla="*/ 0 h 419100"/>
              <a:gd name="connsiteX308" fmla="*/ 3834662 w 5032666"/>
              <a:gd name="connsiteY308" fmla="*/ 0 h 419100"/>
              <a:gd name="connsiteX309" fmla="*/ 3873209 w 5032666"/>
              <a:gd name="connsiteY309" fmla="*/ 0 h 419100"/>
              <a:gd name="connsiteX310" fmla="*/ 3880629 w 5032666"/>
              <a:gd name="connsiteY310" fmla="*/ 0 h 419100"/>
              <a:gd name="connsiteX311" fmla="*/ 3905250 w 5032666"/>
              <a:gd name="connsiteY311" fmla="*/ 0 h 419100"/>
              <a:gd name="connsiteX312" fmla="*/ 3929912 w 5032666"/>
              <a:gd name="connsiteY312" fmla="*/ 0 h 419100"/>
              <a:gd name="connsiteX313" fmla="*/ 3951217 w 5032666"/>
              <a:gd name="connsiteY313" fmla="*/ 0 h 419100"/>
              <a:gd name="connsiteX314" fmla="*/ 3961953 w 5032666"/>
              <a:gd name="connsiteY314" fmla="*/ 0 h 419100"/>
              <a:gd name="connsiteX315" fmla="*/ 4000500 w 5032666"/>
              <a:gd name="connsiteY315" fmla="*/ 0 h 419100"/>
              <a:gd name="connsiteX316" fmla="*/ 4007920 w 5032666"/>
              <a:gd name="connsiteY316" fmla="*/ 0 h 419100"/>
              <a:gd name="connsiteX317" fmla="*/ 4025608 w 5032666"/>
              <a:gd name="connsiteY317" fmla="*/ 0 h 419100"/>
              <a:gd name="connsiteX318" fmla="*/ 4057203 w 5032666"/>
              <a:gd name="connsiteY318" fmla="*/ 0 h 419100"/>
              <a:gd name="connsiteX319" fmla="*/ 4071575 w 5032666"/>
              <a:gd name="connsiteY319" fmla="*/ 0 h 419100"/>
              <a:gd name="connsiteX320" fmla="*/ 4082311 w 5032666"/>
              <a:gd name="connsiteY320" fmla="*/ 0 h 419100"/>
              <a:gd name="connsiteX321" fmla="*/ 4093604 w 5032666"/>
              <a:gd name="connsiteY321" fmla="*/ 0 h 419100"/>
              <a:gd name="connsiteX322" fmla="*/ 4114801 w 5032666"/>
              <a:gd name="connsiteY322" fmla="*/ 0 h 419100"/>
              <a:gd name="connsiteX323" fmla="*/ 4120858 w 5032666"/>
              <a:gd name="connsiteY323" fmla="*/ 0 h 419100"/>
              <a:gd name="connsiteX324" fmla="*/ 4128278 w 5032666"/>
              <a:gd name="connsiteY324" fmla="*/ 0 h 419100"/>
              <a:gd name="connsiteX325" fmla="*/ 4139571 w 5032666"/>
              <a:gd name="connsiteY325" fmla="*/ 0 h 419100"/>
              <a:gd name="connsiteX326" fmla="*/ 4150307 w 5032666"/>
              <a:gd name="connsiteY326" fmla="*/ 0 h 419100"/>
              <a:gd name="connsiteX327" fmla="*/ 4160768 w 5032666"/>
              <a:gd name="connsiteY327" fmla="*/ 0 h 419100"/>
              <a:gd name="connsiteX328" fmla="*/ 4171504 w 5032666"/>
              <a:gd name="connsiteY328" fmla="*/ 0 h 419100"/>
              <a:gd name="connsiteX329" fmla="*/ 4177561 w 5032666"/>
              <a:gd name="connsiteY329" fmla="*/ 0 h 419100"/>
              <a:gd name="connsiteX330" fmla="*/ 4188854 w 5032666"/>
              <a:gd name="connsiteY330" fmla="*/ 0 h 419100"/>
              <a:gd name="connsiteX331" fmla="*/ 4196274 w 5032666"/>
              <a:gd name="connsiteY331" fmla="*/ 0 h 419100"/>
              <a:gd name="connsiteX332" fmla="*/ 4210051 w 5032666"/>
              <a:gd name="connsiteY332" fmla="*/ 0 h 419100"/>
              <a:gd name="connsiteX333" fmla="*/ 4213962 w 5032666"/>
              <a:gd name="connsiteY333" fmla="*/ 0 h 419100"/>
              <a:gd name="connsiteX334" fmla="*/ 4217471 w 5032666"/>
              <a:gd name="connsiteY334" fmla="*/ 0 h 419100"/>
              <a:gd name="connsiteX335" fmla="*/ 4235159 w 5032666"/>
              <a:gd name="connsiteY335" fmla="*/ 0 h 419100"/>
              <a:gd name="connsiteX336" fmla="*/ 4245557 w 5032666"/>
              <a:gd name="connsiteY336" fmla="*/ 0 h 419100"/>
              <a:gd name="connsiteX337" fmla="*/ 4259929 w 5032666"/>
              <a:gd name="connsiteY337" fmla="*/ 0 h 419100"/>
              <a:gd name="connsiteX338" fmla="*/ 4266754 w 5032666"/>
              <a:gd name="connsiteY338" fmla="*/ 0 h 419100"/>
              <a:gd name="connsiteX339" fmla="*/ 4270665 w 5032666"/>
              <a:gd name="connsiteY339" fmla="*/ 0 h 419100"/>
              <a:gd name="connsiteX340" fmla="*/ 4281126 w 5032666"/>
              <a:gd name="connsiteY340" fmla="*/ 0 h 419100"/>
              <a:gd name="connsiteX341" fmla="*/ 4291862 w 5032666"/>
              <a:gd name="connsiteY341" fmla="*/ 0 h 419100"/>
              <a:gd name="connsiteX342" fmla="*/ 4303155 w 5032666"/>
              <a:gd name="connsiteY342" fmla="*/ 0 h 419100"/>
              <a:gd name="connsiteX343" fmla="*/ 4309212 w 5032666"/>
              <a:gd name="connsiteY343" fmla="*/ 0 h 419100"/>
              <a:gd name="connsiteX344" fmla="*/ 4316632 w 5032666"/>
              <a:gd name="connsiteY344" fmla="*/ 0 h 419100"/>
              <a:gd name="connsiteX345" fmla="*/ 4330409 w 5032666"/>
              <a:gd name="connsiteY345" fmla="*/ 0 h 419100"/>
              <a:gd name="connsiteX346" fmla="*/ 4337829 w 5032666"/>
              <a:gd name="connsiteY346" fmla="*/ 0 h 419100"/>
              <a:gd name="connsiteX347" fmla="*/ 4349122 w 5032666"/>
              <a:gd name="connsiteY347" fmla="*/ 0 h 419100"/>
              <a:gd name="connsiteX348" fmla="*/ 4359858 w 5032666"/>
              <a:gd name="connsiteY348" fmla="*/ 0 h 419100"/>
              <a:gd name="connsiteX349" fmla="*/ 4365915 w 5032666"/>
              <a:gd name="connsiteY349" fmla="*/ 0 h 419100"/>
              <a:gd name="connsiteX350" fmla="*/ 4387112 w 5032666"/>
              <a:gd name="connsiteY350" fmla="*/ 0 h 419100"/>
              <a:gd name="connsiteX351" fmla="*/ 4398405 w 5032666"/>
              <a:gd name="connsiteY351" fmla="*/ 0 h 419100"/>
              <a:gd name="connsiteX352" fmla="*/ 4405825 w 5032666"/>
              <a:gd name="connsiteY352" fmla="*/ 0 h 419100"/>
              <a:gd name="connsiteX353" fmla="*/ 4423513 w 5032666"/>
              <a:gd name="connsiteY353" fmla="*/ 0 h 419100"/>
              <a:gd name="connsiteX354" fmla="*/ 4455108 w 5032666"/>
              <a:gd name="connsiteY354" fmla="*/ 0 h 419100"/>
              <a:gd name="connsiteX355" fmla="*/ 4469480 w 5032666"/>
              <a:gd name="connsiteY355" fmla="*/ 0 h 419100"/>
              <a:gd name="connsiteX356" fmla="*/ 4480216 w 5032666"/>
              <a:gd name="connsiteY356" fmla="*/ 0 h 419100"/>
              <a:gd name="connsiteX357" fmla="*/ 4518763 w 5032666"/>
              <a:gd name="connsiteY357" fmla="*/ 0 h 419100"/>
              <a:gd name="connsiteX358" fmla="*/ 4526183 w 5032666"/>
              <a:gd name="connsiteY358" fmla="*/ 0 h 419100"/>
              <a:gd name="connsiteX359" fmla="*/ 4550804 w 5032666"/>
              <a:gd name="connsiteY359" fmla="*/ 0 h 419100"/>
              <a:gd name="connsiteX360" fmla="*/ 4575466 w 5032666"/>
              <a:gd name="connsiteY360" fmla="*/ 0 h 419100"/>
              <a:gd name="connsiteX361" fmla="*/ 4596771 w 5032666"/>
              <a:gd name="connsiteY361" fmla="*/ 0 h 419100"/>
              <a:gd name="connsiteX362" fmla="*/ 4607507 w 5032666"/>
              <a:gd name="connsiteY362" fmla="*/ 0 h 419100"/>
              <a:gd name="connsiteX363" fmla="*/ 4646054 w 5032666"/>
              <a:gd name="connsiteY363" fmla="*/ 0 h 419100"/>
              <a:gd name="connsiteX364" fmla="*/ 4653474 w 5032666"/>
              <a:gd name="connsiteY364" fmla="*/ 0 h 419100"/>
              <a:gd name="connsiteX365" fmla="*/ 4671162 w 5032666"/>
              <a:gd name="connsiteY365" fmla="*/ 0 h 419100"/>
              <a:gd name="connsiteX366" fmla="*/ 4702757 w 5032666"/>
              <a:gd name="connsiteY366" fmla="*/ 0 h 419100"/>
              <a:gd name="connsiteX367" fmla="*/ 4717129 w 5032666"/>
              <a:gd name="connsiteY367" fmla="*/ 0 h 419100"/>
              <a:gd name="connsiteX368" fmla="*/ 4727865 w 5032666"/>
              <a:gd name="connsiteY368" fmla="*/ 0 h 419100"/>
              <a:gd name="connsiteX369" fmla="*/ 4760355 w 5032666"/>
              <a:gd name="connsiteY369" fmla="*/ 0 h 419100"/>
              <a:gd name="connsiteX370" fmla="*/ 4766412 w 5032666"/>
              <a:gd name="connsiteY370" fmla="*/ 0 h 419100"/>
              <a:gd name="connsiteX371" fmla="*/ 4773832 w 5032666"/>
              <a:gd name="connsiteY371" fmla="*/ 0 h 419100"/>
              <a:gd name="connsiteX372" fmla="*/ 4806322 w 5032666"/>
              <a:gd name="connsiteY372" fmla="*/ 0 h 419100"/>
              <a:gd name="connsiteX373" fmla="*/ 4817058 w 5032666"/>
              <a:gd name="connsiteY373" fmla="*/ 0 h 419100"/>
              <a:gd name="connsiteX374" fmla="*/ 4823115 w 5032666"/>
              <a:gd name="connsiteY374" fmla="*/ 0 h 419100"/>
              <a:gd name="connsiteX375" fmla="*/ 4855605 w 5032666"/>
              <a:gd name="connsiteY375" fmla="*/ 0 h 419100"/>
              <a:gd name="connsiteX376" fmla="*/ 4863025 w 5032666"/>
              <a:gd name="connsiteY376" fmla="*/ 0 h 419100"/>
              <a:gd name="connsiteX377" fmla="*/ 4880713 w 5032666"/>
              <a:gd name="connsiteY377" fmla="*/ 0 h 419100"/>
              <a:gd name="connsiteX378" fmla="*/ 4912308 w 5032666"/>
              <a:gd name="connsiteY378" fmla="*/ 0 h 419100"/>
              <a:gd name="connsiteX379" fmla="*/ 4926680 w 5032666"/>
              <a:gd name="connsiteY379" fmla="*/ 0 h 419100"/>
              <a:gd name="connsiteX380" fmla="*/ 4937416 w 5032666"/>
              <a:gd name="connsiteY380" fmla="*/ 0 h 419100"/>
              <a:gd name="connsiteX381" fmla="*/ 4975963 w 5032666"/>
              <a:gd name="connsiteY381" fmla="*/ 0 h 419100"/>
              <a:gd name="connsiteX382" fmla="*/ 4983383 w 5032666"/>
              <a:gd name="connsiteY382" fmla="*/ 0 h 419100"/>
              <a:gd name="connsiteX383" fmla="*/ 5032666 w 5032666"/>
              <a:gd name="connsiteY383" fmla="*/ 0 h 419100"/>
              <a:gd name="connsiteX384" fmla="*/ 4927891 w 5032666"/>
              <a:gd name="connsiteY384" fmla="*/ 419100 h 419100"/>
              <a:gd name="connsiteX385" fmla="*/ 4878608 w 5032666"/>
              <a:gd name="connsiteY385" fmla="*/ 419100 h 419100"/>
              <a:gd name="connsiteX386" fmla="*/ 4871188 w 5032666"/>
              <a:gd name="connsiteY386" fmla="*/ 419100 h 419100"/>
              <a:gd name="connsiteX387" fmla="*/ 4832641 w 5032666"/>
              <a:gd name="connsiteY387" fmla="*/ 419100 h 419100"/>
              <a:gd name="connsiteX388" fmla="*/ 4821905 w 5032666"/>
              <a:gd name="connsiteY388" fmla="*/ 419100 h 419100"/>
              <a:gd name="connsiteX389" fmla="*/ 4807533 w 5032666"/>
              <a:gd name="connsiteY389" fmla="*/ 419100 h 419100"/>
              <a:gd name="connsiteX390" fmla="*/ 4775938 w 5032666"/>
              <a:gd name="connsiteY390" fmla="*/ 419100 h 419100"/>
              <a:gd name="connsiteX391" fmla="*/ 4758250 w 5032666"/>
              <a:gd name="connsiteY391" fmla="*/ 419100 h 419100"/>
              <a:gd name="connsiteX392" fmla="*/ 4750830 w 5032666"/>
              <a:gd name="connsiteY392" fmla="*/ 419100 h 419100"/>
              <a:gd name="connsiteX393" fmla="*/ 4718340 w 5032666"/>
              <a:gd name="connsiteY393" fmla="*/ 419100 h 419100"/>
              <a:gd name="connsiteX394" fmla="*/ 4712283 w 5032666"/>
              <a:gd name="connsiteY394" fmla="*/ 419100 h 419100"/>
              <a:gd name="connsiteX395" fmla="*/ 4701547 w 5032666"/>
              <a:gd name="connsiteY395" fmla="*/ 419100 h 419100"/>
              <a:gd name="connsiteX396" fmla="*/ 4669057 w 5032666"/>
              <a:gd name="connsiteY396" fmla="*/ 419100 h 419100"/>
              <a:gd name="connsiteX397" fmla="*/ 4661637 w 5032666"/>
              <a:gd name="connsiteY397" fmla="*/ 419100 h 419100"/>
              <a:gd name="connsiteX398" fmla="*/ 4655580 w 5032666"/>
              <a:gd name="connsiteY398" fmla="*/ 419100 h 419100"/>
              <a:gd name="connsiteX399" fmla="*/ 4623090 w 5032666"/>
              <a:gd name="connsiteY399" fmla="*/ 419100 h 419100"/>
              <a:gd name="connsiteX400" fmla="*/ 4612354 w 5032666"/>
              <a:gd name="connsiteY400" fmla="*/ 419100 h 419100"/>
              <a:gd name="connsiteX401" fmla="*/ 4597982 w 5032666"/>
              <a:gd name="connsiteY401" fmla="*/ 419100 h 419100"/>
              <a:gd name="connsiteX402" fmla="*/ 4566387 w 5032666"/>
              <a:gd name="connsiteY402" fmla="*/ 419100 h 419100"/>
              <a:gd name="connsiteX403" fmla="*/ 4548699 w 5032666"/>
              <a:gd name="connsiteY403" fmla="*/ 419100 h 419100"/>
              <a:gd name="connsiteX404" fmla="*/ 4541279 w 5032666"/>
              <a:gd name="connsiteY404" fmla="*/ 419100 h 419100"/>
              <a:gd name="connsiteX405" fmla="*/ 4502732 w 5032666"/>
              <a:gd name="connsiteY405" fmla="*/ 419100 h 419100"/>
              <a:gd name="connsiteX406" fmla="*/ 4491996 w 5032666"/>
              <a:gd name="connsiteY406" fmla="*/ 419100 h 419100"/>
              <a:gd name="connsiteX407" fmla="*/ 4470691 w 5032666"/>
              <a:gd name="connsiteY407" fmla="*/ 419100 h 419100"/>
              <a:gd name="connsiteX408" fmla="*/ 4446029 w 5032666"/>
              <a:gd name="connsiteY408" fmla="*/ 419100 h 419100"/>
              <a:gd name="connsiteX409" fmla="*/ 4421408 w 5032666"/>
              <a:gd name="connsiteY409" fmla="*/ 419100 h 419100"/>
              <a:gd name="connsiteX410" fmla="*/ 4413988 w 5032666"/>
              <a:gd name="connsiteY410" fmla="*/ 419100 h 419100"/>
              <a:gd name="connsiteX411" fmla="*/ 4375441 w 5032666"/>
              <a:gd name="connsiteY411" fmla="*/ 419100 h 419100"/>
              <a:gd name="connsiteX412" fmla="*/ 4364705 w 5032666"/>
              <a:gd name="connsiteY412" fmla="*/ 419100 h 419100"/>
              <a:gd name="connsiteX413" fmla="*/ 4350333 w 5032666"/>
              <a:gd name="connsiteY413" fmla="*/ 419100 h 419100"/>
              <a:gd name="connsiteX414" fmla="*/ 4318738 w 5032666"/>
              <a:gd name="connsiteY414" fmla="*/ 419100 h 419100"/>
              <a:gd name="connsiteX415" fmla="*/ 4301050 w 5032666"/>
              <a:gd name="connsiteY415" fmla="*/ 419100 h 419100"/>
              <a:gd name="connsiteX416" fmla="*/ 4293630 w 5032666"/>
              <a:gd name="connsiteY416" fmla="*/ 419100 h 419100"/>
              <a:gd name="connsiteX417" fmla="*/ 4282337 w 5032666"/>
              <a:gd name="connsiteY417" fmla="*/ 419100 h 419100"/>
              <a:gd name="connsiteX418" fmla="*/ 4261140 w 5032666"/>
              <a:gd name="connsiteY418" fmla="*/ 419100 h 419100"/>
              <a:gd name="connsiteX419" fmla="*/ 4255083 w 5032666"/>
              <a:gd name="connsiteY419" fmla="*/ 419100 h 419100"/>
              <a:gd name="connsiteX420" fmla="*/ 4244347 w 5032666"/>
              <a:gd name="connsiteY420" fmla="*/ 419100 h 419100"/>
              <a:gd name="connsiteX421" fmla="*/ 4233054 w 5032666"/>
              <a:gd name="connsiteY421" fmla="*/ 419100 h 419100"/>
              <a:gd name="connsiteX422" fmla="*/ 4225634 w 5032666"/>
              <a:gd name="connsiteY422" fmla="*/ 419100 h 419100"/>
              <a:gd name="connsiteX423" fmla="*/ 4211857 w 5032666"/>
              <a:gd name="connsiteY423" fmla="*/ 419100 h 419100"/>
              <a:gd name="connsiteX424" fmla="*/ 4204437 w 5032666"/>
              <a:gd name="connsiteY424" fmla="*/ 419100 h 419100"/>
              <a:gd name="connsiteX425" fmla="*/ 4198380 w 5032666"/>
              <a:gd name="connsiteY425" fmla="*/ 419100 h 419100"/>
              <a:gd name="connsiteX426" fmla="*/ 4187087 w 5032666"/>
              <a:gd name="connsiteY426" fmla="*/ 419100 h 419100"/>
              <a:gd name="connsiteX427" fmla="*/ 4176351 w 5032666"/>
              <a:gd name="connsiteY427" fmla="*/ 419100 h 419100"/>
              <a:gd name="connsiteX428" fmla="*/ 4165890 w 5032666"/>
              <a:gd name="connsiteY428" fmla="*/ 419100 h 419100"/>
              <a:gd name="connsiteX429" fmla="*/ 4161979 w 5032666"/>
              <a:gd name="connsiteY429" fmla="*/ 419100 h 419100"/>
              <a:gd name="connsiteX430" fmla="*/ 4155154 w 5032666"/>
              <a:gd name="connsiteY430" fmla="*/ 419100 h 419100"/>
              <a:gd name="connsiteX431" fmla="*/ 4140782 w 5032666"/>
              <a:gd name="connsiteY431" fmla="*/ 419100 h 419100"/>
              <a:gd name="connsiteX432" fmla="*/ 4130384 w 5032666"/>
              <a:gd name="connsiteY432" fmla="*/ 419100 h 419100"/>
              <a:gd name="connsiteX433" fmla="*/ 4112696 w 5032666"/>
              <a:gd name="connsiteY433" fmla="*/ 419100 h 419100"/>
              <a:gd name="connsiteX434" fmla="*/ 4109187 w 5032666"/>
              <a:gd name="connsiteY434" fmla="*/ 419100 h 419100"/>
              <a:gd name="connsiteX435" fmla="*/ 4105276 w 5032666"/>
              <a:gd name="connsiteY435" fmla="*/ 419100 h 419100"/>
              <a:gd name="connsiteX436" fmla="*/ 4091499 w 5032666"/>
              <a:gd name="connsiteY436" fmla="*/ 419100 h 419100"/>
              <a:gd name="connsiteX437" fmla="*/ 4084079 w 5032666"/>
              <a:gd name="connsiteY437" fmla="*/ 419100 h 419100"/>
              <a:gd name="connsiteX438" fmla="*/ 4072786 w 5032666"/>
              <a:gd name="connsiteY438" fmla="*/ 419100 h 419100"/>
              <a:gd name="connsiteX439" fmla="*/ 4066729 w 5032666"/>
              <a:gd name="connsiteY439" fmla="*/ 419100 h 419100"/>
              <a:gd name="connsiteX440" fmla="*/ 4055993 w 5032666"/>
              <a:gd name="connsiteY440" fmla="*/ 419100 h 419100"/>
              <a:gd name="connsiteX441" fmla="*/ 4045532 w 5032666"/>
              <a:gd name="connsiteY441" fmla="*/ 419100 h 419100"/>
              <a:gd name="connsiteX442" fmla="*/ 4034796 w 5032666"/>
              <a:gd name="connsiteY442" fmla="*/ 419100 h 419100"/>
              <a:gd name="connsiteX443" fmla="*/ 4023503 w 5032666"/>
              <a:gd name="connsiteY443" fmla="*/ 419100 h 419100"/>
              <a:gd name="connsiteX444" fmla="*/ 4016083 w 5032666"/>
              <a:gd name="connsiteY444" fmla="*/ 419100 h 419100"/>
              <a:gd name="connsiteX445" fmla="*/ 4010026 w 5032666"/>
              <a:gd name="connsiteY445" fmla="*/ 419100 h 419100"/>
              <a:gd name="connsiteX446" fmla="*/ 3988829 w 5032666"/>
              <a:gd name="connsiteY446" fmla="*/ 419100 h 419100"/>
              <a:gd name="connsiteX447" fmla="*/ 3977536 w 5032666"/>
              <a:gd name="connsiteY447" fmla="*/ 419100 h 419100"/>
              <a:gd name="connsiteX448" fmla="*/ 3966800 w 5032666"/>
              <a:gd name="connsiteY448" fmla="*/ 419100 h 419100"/>
              <a:gd name="connsiteX449" fmla="*/ 3952428 w 5032666"/>
              <a:gd name="connsiteY449" fmla="*/ 419100 h 419100"/>
              <a:gd name="connsiteX450" fmla="*/ 3920833 w 5032666"/>
              <a:gd name="connsiteY450" fmla="*/ 419100 h 419100"/>
              <a:gd name="connsiteX451" fmla="*/ 3903145 w 5032666"/>
              <a:gd name="connsiteY451" fmla="*/ 419100 h 419100"/>
              <a:gd name="connsiteX452" fmla="*/ 3895725 w 5032666"/>
              <a:gd name="connsiteY452" fmla="*/ 419100 h 419100"/>
              <a:gd name="connsiteX453" fmla="*/ 3857178 w 5032666"/>
              <a:gd name="connsiteY453" fmla="*/ 419100 h 419100"/>
              <a:gd name="connsiteX454" fmla="*/ 3846442 w 5032666"/>
              <a:gd name="connsiteY454" fmla="*/ 419100 h 419100"/>
              <a:gd name="connsiteX455" fmla="*/ 3825137 w 5032666"/>
              <a:gd name="connsiteY455" fmla="*/ 419100 h 419100"/>
              <a:gd name="connsiteX456" fmla="*/ 3800475 w 5032666"/>
              <a:gd name="connsiteY456" fmla="*/ 419100 h 419100"/>
              <a:gd name="connsiteX457" fmla="*/ 3775854 w 5032666"/>
              <a:gd name="connsiteY457" fmla="*/ 419100 h 419100"/>
              <a:gd name="connsiteX458" fmla="*/ 3768434 w 5032666"/>
              <a:gd name="connsiteY458" fmla="*/ 419100 h 419100"/>
              <a:gd name="connsiteX459" fmla="*/ 3729887 w 5032666"/>
              <a:gd name="connsiteY459" fmla="*/ 419100 h 419100"/>
              <a:gd name="connsiteX460" fmla="*/ 3719151 w 5032666"/>
              <a:gd name="connsiteY460" fmla="*/ 419100 h 419100"/>
              <a:gd name="connsiteX461" fmla="*/ 3704779 w 5032666"/>
              <a:gd name="connsiteY461" fmla="*/ 419100 h 419100"/>
              <a:gd name="connsiteX462" fmla="*/ 3673184 w 5032666"/>
              <a:gd name="connsiteY462" fmla="*/ 419100 h 419100"/>
              <a:gd name="connsiteX463" fmla="*/ 3655496 w 5032666"/>
              <a:gd name="connsiteY463" fmla="*/ 419100 h 419100"/>
              <a:gd name="connsiteX464" fmla="*/ 3648076 w 5032666"/>
              <a:gd name="connsiteY464" fmla="*/ 419100 h 419100"/>
              <a:gd name="connsiteX465" fmla="*/ 3615586 w 5032666"/>
              <a:gd name="connsiteY465" fmla="*/ 419100 h 419100"/>
              <a:gd name="connsiteX466" fmla="*/ 3609529 w 5032666"/>
              <a:gd name="connsiteY466" fmla="*/ 419100 h 419100"/>
              <a:gd name="connsiteX467" fmla="*/ 3598793 w 5032666"/>
              <a:gd name="connsiteY467" fmla="*/ 419100 h 419100"/>
              <a:gd name="connsiteX468" fmla="*/ 3566303 w 5032666"/>
              <a:gd name="connsiteY468" fmla="*/ 419100 h 419100"/>
              <a:gd name="connsiteX469" fmla="*/ 3558883 w 5032666"/>
              <a:gd name="connsiteY469" fmla="*/ 419100 h 419100"/>
              <a:gd name="connsiteX470" fmla="*/ 3552826 w 5032666"/>
              <a:gd name="connsiteY470" fmla="*/ 419100 h 419100"/>
              <a:gd name="connsiteX471" fmla="*/ 3537241 w 5032666"/>
              <a:gd name="connsiteY471" fmla="*/ 419100 h 419100"/>
              <a:gd name="connsiteX472" fmla="*/ 3520336 w 5032666"/>
              <a:gd name="connsiteY472" fmla="*/ 419100 h 419100"/>
              <a:gd name="connsiteX473" fmla="*/ 3509600 w 5032666"/>
              <a:gd name="connsiteY473" fmla="*/ 419100 h 419100"/>
              <a:gd name="connsiteX474" fmla="*/ 3495228 w 5032666"/>
              <a:gd name="connsiteY474" fmla="*/ 419100 h 419100"/>
              <a:gd name="connsiteX475" fmla="*/ 3487958 w 5032666"/>
              <a:gd name="connsiteY475" fmla="*/ 419100 h 419100"/>
              <a:gd name="connsiteX476" fmla="*/ 3480538 w 5032666"/>
              <a:gd name="connsiteY476" fmla="*/ 419100 h 419100"/>
              <a:gd name="connsiteX477" fmla="*/ 3463633 w 5032666"/>
              <a:gd name="connsiteY477" fmla="*/ 419100 h 419100"/>
              <a:gd name="connsiteX478" fmla="*/ 3445945 w 5032666"/>
              <a:gd name="connsiteY478" fmla="*/ 419100 h 419100"/>
              <a:gd name="connsiteX479" fmla="*/ 3441991 w 5032666"/>
              <a:gd name="connsiteY479" fmla="*/ 419100 h 419100"/>
              <a:gd name="connsiteX480" fmla="*/ 3438525 w 5032666"/>
              <a:gd name="connsiteY480" fmla="*/ 419100 h 419100"/>
              <a:gd name="connsiteX481" fmla="*/ 3431255 w 5032666"/>
              <a:gd name="connsiteY481" fmla="*/ 419100 h 419100"/>
              <a:gd name="connsiteX482" fmla="*/ 3416883 w 5032666"/>
              <a:gd name="connsiteY482" fmla="*/ 419100 h 419100"/>
              <a:gd name="connsiteX483" fmla="*/ 3399978 w 5032666"/>
              <a:gd name="connsiteY483" fmla="*/ 419100 h 419100"/>
              <a:gd name="connsiteX484" fmla="*/ 3389242 w 5032666"/>
              <a:gd name="connsiteY484" fmla="*/ 419100 h 419100"/>
              <a:gd name="connsiteX485" fmla="*/ 3385288 w 5032666"/>
              <a:gd name="connsiteY485" fmla="*/ 419100 h 419100"/>
              <a:gd name="connsiteX486" fmla="*/ 3367600 w 5032666"/>
              <a:gd name="connsiteY486" fmla="*/ 419100 h 419100"/>
              <a:gd name="connsiteX487" fmla="*/ 3360180 w 5032666"/>
              <a:gd name="connsiteY487" fmla="*/ 419100 h 419100"/>
              <a:gd name="connsiteX488" fmla="*/ 3343275 w 5032666"/>
              <a:gd name="connsiteY488" fmla="*/ 419100 h 419100"/>
              <a:gd name="connsiteX489" fmla="*/ 3327690 w 5032666"/>
              <a:gd name="connsiteY489" fmla="*/ 419100 h 419100"/>
              <a:gd name="connsiteX490" fmla="*/ 3321633 w 5032666"/>
              <a:gd name="connsiteY490" fmla="*/ 419100 h 419100"/>
              <a:gd name="connsiteX491" fmla="*/ 3310897 w 5032666"/>
              <a:gd name="connsiteY491" fmla="*/ 419100 h 419100"/>
              <a:gd name="connsiteX492" fmla="*/ 3278407 w 5032666"/>
              <a:gd name="connsiteY492" fmla="*/ 419100 h 419100"/>
              <a:gd name="connsiteX493" fmla="*/ 3270987 w 5032666"/>
              <a:gd name="connsiteY493" fmla="*/ 419100 h 419100"/>
              <a:gd name="connsiteX494" fmla="*/ 3264930 w 5032666"/>
              <a:gd name="connsiteY494" fmla="*/ 419100 h 419100"/>
              <a:gd name="connsiteX495" fmla="*/ 3232440 w 5032666"/>
              <a:gd name="connsiteY495" fmla="*/ 419100 h 419100"/>
              <a:gd name="connsiteX496" fmla="*/ 3221704 w 5032666"/>
              <a:gd name="connsiteY496" fmla="*/ 419100 h 419100"/>
              <a:gd name="connsiteX497" fmla="*/ 3207332 w 5032666"/>
              <a:gd name="connsiteY497" fmla="*/ 419100 h 419100"/>
              <a:gd name="connsiteX498" fmla="*/ 3175737 w 5032666"/>
              <a:gd name="connsiteY498" fmla="*/ 419100 h 419100"/>
              <a:gd name="connsiteX499" fmla="*/ 3158049 w 5032666"/>
              <a:gd name="connsiteY499" fmla="*/ 419100 h 419100"/>
              <a:gd name="connsiteX500" fmla="*/ 3150629 w 5032666"/>
              <a:gd name="connsiteY500" fmla="*/ 419100 h 419100"/>
              <a:gd name="connsiteX501" fmla="*/ 3112082 w 5032666"/>
              <a:gd name="connsiteY501" fmla="*/ 419100 h 419100"/>
              <a:gd name="connsiteX502" fmla="*/ 3101346 w 5032666"/>
              <a:gd name="connsiteY502" fmla="*/ 419100 h 419100"/>
              <a:gd name="connsiteX503" fmla="*/ 3080041 w 5032666"/>
              <a:gd name="connsiteY503" fmla="*/ 419100 h 419100"/>
              <a:gd name="connsiteX504" fmla="*/ 3055379 w 5032666"/>
              <a:gd name="connsiteY504" fmla="*/ 419100 h 419100"/>
              <a:gd name="connsiteX505" fmla="*/ 3030758 w 5032666"/>
              <a:gd name="connsiteY505" fmla="*/ 419100 h 419100"/>
              <a:gd name="connsiteX506" fmla="*/ 3023338 w 5032666"/>
              <a:gd name="connsiteY506" fmla="*/ 419100 h 419100"/>
              <a:gd name="connsiteX507" fmla="*/ 2984791 w 5032666"/>
              <a:gd name="connsiteY507" fmla="*/ 419100 h 419100"/>
              <a:gd name="connsiteX508" fmla="*/ 2975266 w 5032666"/>
              <a:gd name="connsiteY508" fmla="*/ 419100 h 419100"/>
              <a:gd name="connsiteX509" fmla="*/ 2974055 w 5032666"/>
              <a:gd name="connsiteY509" fmla="*/ 419100 h 419100"/>
              <a:gd name="connsiteX510" fmla="*/ 2959683 w 5032666"/>
              <a:gd name="connsiteY510" fmla="*/ 419100 h 419100"/>
              <a:gd name="connsiteX511" fmla="*/ 2928088 w 5032666"/>
              <a:gd name="connsiteY511" fmla="*/ 419100 h 419100"/>
              <a:gd name="connsiteX512" fmla="*/ 2925983 w 5032666"/>
              <a:gd name="connsiteY512" fmla="*/ 419100 h 419100"/>
              <a:gd name="connsiteX513" fmla="*/ 2918563 w 5032666"/>
              <a:gd name="connsiteY513" fmla="*/ 419100 h 419100"/>
              <a:gd name="connsiteX514" fmla="*/ 2910400 w 5032666"/>
              <a:gd name="connsiteY514" fmla="*/ 419100 h 419100"/>
              <a:gd name="connsiteX515" fmla="*/ 2902980 w 5032666"/>
              <a:gd name="connsiteY515" fmla="*/ 419100 h 419100"/>
              <a:gd name="connsiteX516" fmla="*/ 2891687 w 5032666"/>
              <a:gd name="connsiteY516" fmla="*/ 419100 h 419100"/>
              <a:gd name="connsiteX517" fmla="*/ 2880016 w 5032666"/>
              <a:gd name="connsiteY517" fmla="*/ 419100 h 419100"/>
              <a:gd name="connsiteX518" fmla="*/ 2870490 w 5032666"/>
              <a:gd name="connsiteY518" fmla="*/ 419100 h 419100"/>
              <a:gd name="connsiteX519" fmla="*/ 2869280 w 5032666"/>
              <a:gd name="connsiteY519" fmla="*/ 419100 h 419100"/>
              <a:gd name="connsiteX520" fmla="*/ 2864433 w 5032666"/>
              <a:gd name="connsiteY520" fmla="*/ 419100 h 419100"/>
              <a:gd name="connsiteX521" fmla="*/ 2854908 w 5032666"/>
              <a:gd name="connsiteY521" fmla="*/ 419100 h 419100"/>
              <a:gd name="connsiteX522" fmla="*/ 2853697 w 5032666"/>
              <a:gd name="connsiteY522" fmla="*/ 419100 h 419100"/>
              <a:gd name="connsiteX523" fmla="*/ 2842404 w 5032666"/>
              <a:gd name="connsiteY523" fmla="*/ 419100 h 419100"/>
              <a:gd name="connsiteX524" fmla="*/ 2834984 w 5032666"/>
              <a:gd name="connsiteY524" fmla="*/ 419100 h 419100"/>
              <a:gd name="connsiteX525" fmla="*/ 2823313 w 5032666"/>
              <a:gd name="connsiteY525" fmla="*/ 419100 h 419100"/>
              <a:gd name="connsiteX526" fmla="*/ 2821207 w 5032666"/>
              <a:gd name="connsiteY526" fmla="*/ 419100 h 419100"/>
              <a:gd name="connsiteX527" fmla="*/ 2813787 w 5032666"/>
              <a:gd name="connsiteY527" fmla="*/ 419100 h 419100"/>
              <a:gd name="connsiteX528" fmla="*/ 2807730 w 5032666"/>
              <a:gd name="connsiteY528" fmla="*/ 419100 h 419100"/>
              <a:gd name="connsiteX529" fmla="*/ 2805625 w 5032666"/>
              <a:gd name="connsiteY529" fmla="*/ 419100 h 419100"/>
              <a:gd name="connsiteX530" fmla="*/ 2798205 w 5032666"/>
              <a:gd name="connsiteY530" fmla="*/ 419100 h 419100"/>
              <a:gd name="connsiteX531" fmla="*/ 2796437 w 5032666"/>
              <a:gd name="connsiteY531" fmla="*/ 419100 h 419100"/>
              <a:gd name="connsiteX532" fmla="*/ 2785701 w 5032666"/>
              <a:gd name="connsiteY532" fmla="*/ 419100 h 419100"/>
              <a:gd name="connsiteX533" fmla="*/ 2775240 w 5032666"/>
              <a:gd name="connsiteY533" fmla="*/ 419100 h 419100"/>
              <a:gd name="connsiteX534" fmla="*/ 2771329 w 5032666"/>
              <a:gd name="connsiteY534" fmla="*/ 419100 h 419100"/>
              <a:gd name="connsiteX535" fmla="*/ 2765715 w 5032666"/>
              <a:gd name="connsiteY535" fmla="*/ 419100 h 419100"/>
              <a:gd name="connsiteX536" fmla="*/ 2764504 w 5032666"/>
              <a:gd name="connsiteY536" fmla="*/ 419100 h 419100"/>
              <a:gd name="connsiteX537" fmla="*/ 2759658 w 5032666"/>
              <a:gd name="connsiteY537" fmla="*/ 419100 h 419100"/>
              <a:gd name="connsiteX538" fmla="*/ 2750132 w 5032666"/>
              <a:gd name="connsiteY538" fmla="*/ 419100 h 419100"/>
              <a:gd name="connsiteX539" fmla="*/ 2748922 w 5032666"/>
              <a:gd name="connsiteY539" fmla="*/ 419100 h 419100"/>
              <a:gd name="connsiteX540" fmla="*/ 2739734 w 5032666"/>
              <a:gd name="connsiteY540" fmla="*/ 419100 h 419100"/>
              <a:gd name="connsiteX541" fmla="*/ 2722046 w 5032666"/>
              <a:gd name="connsiteY541" fmla="*/ 419100 h 419100"/>
              <a:gd name="connsiteX542" fmla="*/ 2718537 w 5032666"/>
              <a:gd name="connsiteY542" fmla="*/ 419100 h 419100"/>
              <a:gd name="connsiteX543" fmla="*/ 2716432 w 5032666"/>
              <a:gd name="connsiteY543" fmla="*/ 419100 h 419100"/>
              <a:gd name="connsiteX544" fmla="*/ 2714626 w 5032666"/>
              <a:gd name="connsiteY544" fmla="*/ 419100 h 419100"/>
              <a:gd name="connsiteX545" fmla="*/ 2709012 w 5032666"/>
              <a:gd name="connsiteY545" fmla="*/ 419100 h 419100"/>
              <a:gd name="connsiteX546" fmla="*/ 2702955 w 5032666"/>
              <a:gd name="connsiteY546" fmla="*/ 419100 h 419100"/>
              <a:gd name="connsiteX547" fmla="*/ 2700849 w 5032666"/>
              <a:gd name="connsiteY547" fmla="*/ 419100 h 419100"/>
              <a:gd name="connsiteX548" fmla="*/ 2693429 w 5032666"/>
              <a:gd name="connsiteY548" fmla="*/ 419100 h 419100"/>
              <a:gd name="connsiteX549" fmla="*/ 2682136 w 5032666"/>
              <a:gd name="connsiteY549" fmla="*/ 419100 h 419100"/>
              <a:gd name="connsiteX550" fmla="*/ 2676079 w 5032666"/>
              <a:gd name="connsiteY550" fmla="*/ 419100 h 419100"/>
              <a:gd name="connsiteX551" fmla="*/ 2670465 w 5032666"/>
              <a:gd name="connsiteY551" fmla="*/ 419100 h 419100"/>
              <a:gd name="connsiteX552" fmla="*/ 2665343 w 5032666"/>
              <a:gd name="connsiteY552" fmla="*/ 419100 h 419100"/>
              <a:gd name="connsiteX553" fmla="*/ 2659729 w 5032666"/>
              <a:gd name="connsiteY553" fmla="*/ 419100 h 419100"/>
              <a:gd name="connsiteX554" fmla="*/ 2654882 w 5032666"/>
              <a:gd name="connsiteY554" fmla="*/ 419100 h 419100"/>
              <a:gd name="connsiteX555" fmla="*/ 2645357 w 5032666"/>
              <a:gd name="connsiteY555" fmla="*/ 419100 h 419100"/>
              <a:gd name="connsiteX556" fmla="*/ 2644146 w 5032666"/>
              <a:gd name="connsiteY556" fmla="*/ 419100 h 419100"/>
              <a:gd name="connsiteX557" fmla="*/ 2632853 w 5032666"/>
              <a:gd name="connsiteY557" fmla="*/ 419100 h 419100"/>
              <a:gd name="connsiteX558" fmla="*/ 2625433 w 5032666"/>
              <a:gd name="connsiteY558" fmla="*/ 419100 h 419100"/>
              <a:gd name="connsiteX559" fmla="*/ 2619376 w 5032666"/>
              <a:gd name="connsiteY559" fmla="*/ 419100 h 419100"/>
              <a:gd name="connsiteX560" fmla="*/ 2613762 w 5032666"/>
              <a:gd name="connsiteY560" fmla="*/ 419100 h 419100"/>
              <a:gd name="connsiteX561" fmla="*/ 2598179 w 5032666"/>
              <a:gd name="connsiteY561" fmla="*/ 419100 h 419100"/>
              <a:gd name="connsiteX562" fmla="*/ 2596074 w 5032666"/>
              <a:gd name="connsiteY562" fmla="*/ 419100 h 419100"/>
              <a:gd name="connsiteX563" fmla="*/ 2588654 w 5032666"/>
              <a:gd name="connsiteY563" fmla="*/ 419100 h 419100"/>
              <a:gd name="connsiteX564" fmla="*/ 2586886 w 5032666"/>
              <a:gd name="connsiteY564" fmla="*/ 419100 h 419100"/>
              <a:gd name="connsiteX565" fmla="*/ 2576150 w 5032666"/>
              <a:gd name="connsiteY565" fmla="*/ 419100 h 419100"/>
              <a:gd name="connsiteX566" fmla="*/ 2561778 w 5032666"/>
              <a:gd name="connsiteY566" fmla="*/ 419100 h 419100"/>
              <a:gd name="connsiteX567" fmla="*/ 2550107 w 5032666"/>
              <a:gd name="connsiteY567" fmla="*/ 419100 h 419100"/>
              <a:gd name="connsiteX568" fmla="*/ 2539371 w 5032666"/>
              <a:gd name="connsiteY568" fmla="*/ 419100 h 419100"/>
              <a:gd name="connsiteX569" fmla="*/ 2530183 w 5032666"/>
              <a:gd name="connsiteY569" fmla="*/ 419100 h 419100"/>
              <a:gd name="connsiteX570" fmla="*/ 2518066 w 5032666"/>
              <a:gd name="connsiteY570" fmla="*/ 419100 h 419100"/>
              <a:gd name="connsiteX571" fmla="*/ 2512495 w 5032666"/>
              <a:gd name="connsiteY571" fmla="*/ 419100 h 419100"/>
              <a:gd name="connsiteX572" fmla="*/ 2505075 w 5032666"/>
              <a:gd name="connsiteY572" fmla="*/ 419100 h 419100"/>
              <a:gd name="connsiteX573" fmla="*/ 2493404 w 5032666"/>
              <a:gd name="connsiteY573" fmla="*/ 419100 h 419100"/>
              <a:gd name="connsiteX574" fmla="*/ 2468783 w 5032666"/>
              <a:gd name="connsiteY574" fmla="*/ 419100 h 419100"/>
              <a:gd name="connsiteX575" fmla="*/ 2466528 w 5032666"/>
              <a:gd name="connsiteY575" fmla="*/ 419100 h 419100"/>
              <a:gd name="connsiteX576" fmla="*/ 2461363 w 5032666"/>
              <a:gd name="connsiteY576" fmla="*/ 419100 h 419100"/>
              <a:gd name="connsiteX577" fmla="*/ 2455792 w 5032666"/>
              <a:gd name="connsiteY577" fmla="*/ 419100 h 419100"/>
              <a:gd name="connsiteX578" fmla="*/ 2434487 w 5032666"/>
              <a:gd name="connsiteY578" fmla="*/ 419100 h 419100"/>
              <a:gd name="connsiteX579" fmla="*/ 2422816 w 5032666"/>
              <a:gd name="connsiteY579" fmla="*/ 419100 h 419100"/>
              <a:gd name="connsiteX580" fmla="*/ 2412080 w 5032666"/>
              <a:gd name="connsiteY580" fmla="*/ 419100 h 419100"/>
              <a:gd name="connsiteX581" fmla="*/ 2409825 w 5032666"/>
              <a:gd name="connsiteY581" fmla="*/ 419100 h 419100"/>
              <a:gd name="connsiteX582" fmla="*/ 2397708 w 5032666"/>
              <a:gd name="connsiteY582" fmla="*/ 419100 h 419100"/>
              <a:gd name="connsiteX583" fmla="*/ 2385204 w 5032666"/>
              <a:gd name="connsiteY583" fmla="*/ 419100 h 419100"/>
              <a:gd name="connsiteX584" fmla="*/ 2377784 w 5032666"/>
              <a:gd name="connsiteY584" fmla="*/ 419100 h 419100"/>
              <a:gd name="connsiteX585" fmla="*/ 2366113 w 5032666"/>
              <a:gd name="connsiteY585" fmla="*/ 419100 h 419100"/>
              <a:gd name="connsiteX586" fmla="*/ 2348425 w 5032666"/>
              <a:gd name="connsiteY586" fmla="*/ 419100 h 419100"/>
              <a:gd name="connsiteX587" fmla="*/ 2341005 w 5032666"/>
              <a:gd name="connsiteY587" fmla="*/ 419100 h 419100"/>
              <a:gd name="connsiteX588" fmla="*/ 2339237 w 5032666"/>
              <a:gd name="connsiteY588" fmla="*/ 419100 h 419100"/>
              <a:gd name="connsiteX589" fmla="*/ 2329712 w 5032666"/>
              <a:gd name="connsiteY589" fmla="*/ 419100 h 419100"/>
              <a:gd name="connsiteX590" fmla="*/ 2328501 w 5032666"/>
              <a:gd name="connsiteY590" fmla="*/ 419100 h 419100"/>
              <a:gd name="connsiteX591" fmla="*/ 2314129 w 5032666"/>
              <a:gd name="connsiteY591" fmla="*/ 419100 h 419100"/>
              <a:gd name="connsiteX592" fmla="*/ 2308515 w 5032666"/>
              <a:gd name="connsiteY592" fmla="*/ 419100 h 419100"/>
              <a:gd name="connsiteX593" fmla="*/ 2302458 w 5032666"/>
              <a:gd name="connsiteY593" fmla="*/ 419100 h 419100"/>
              <a:gd name="connsiteX594" fmla="*/ 2291722 w 5032666"/>
              <a:gd name="connsiteY594" fmla="*/ 419100 h 419100"/>
              <a:gd name="connsiteX595" fmla="*/ 2282534 w 5032666"/>
              <a:gd name="connsiteY595" fmla="*/ 419100 h 419100"/>
              <a:gd name="connsiteX596" fmla="*/ 2280429 w 5032666"/>
              <a:gd name="connsiteY596" fmla="*/ 419100 h 419100"/>
              <a:gd name="connsiteX597" fmla="*/ 2273009 w 5032666"/>
              <a:gd name="connsiteY597" fmla="*/ 419100 h 419100"/>
              <a:gd name="connsiteX598" fmla="*/ 2264846 w 5032666"/>
              <a:gd name="connsiteY598" fmla="*/ 419100 h 419100"/>
              <a:gd name="connsiteX599" fmla="*/ 2259232 w 5032666"/>
              <a:gd name="connsiteY599" fmla="*/ 419100 h 419100"/>
              <a:gd name="connsiteX600" fmla="*/ 2257426 w 5032666"/>
              <a:gd name="connsiteY600" fmla="*/ 419100 h 419100"/>
              <a:gd name="connsiteX601" fmla="*/ 2251812 w 5032666"/>
              <a:gd name="connsiteY601" fmla="*/ 419100 h 419100"/>
              <a:gd name="connsiteX602" fmla="*/ 2245755 w 5032666"/>
              <a:gd name="connsiteY602" fmla="*/ 419100 h 419100"/>
              <a:gd name="connsiteX603" fmla="*/ 2234462 w 5032666"/>
              <a:gd name="connsiteY603" fmla="*/ 419100 h 419100"/>
              <a:gd name="connsiteX604" fmla="*/ 2224936 w 5032666"/>
              <a:gd name="connsiteY604" fmla="*/ 419100 h 419100"/>
              <a:gd name="connsiteX605" fmla="*/ 2223726 w 5032666"/>
              <a:gd name="connsiteY605" fmla="*/ 419100 h 419100"/>
              <a:gd name="connsiteX606" fmla="*/ 2218879 w 5032666"/>
              <a:gd name="connsiteY606" fmla="*/ 419100 h 419100"/>
              <a:gd name="connsiteX607" fmla="*/ 2213265 w 5032666"/>
              <a:gd name="connsiteY607" fmla="*/ 419100 h 419100"/>
              <a:gd name="connsiteX608" fmla="*/ 2209354 w 5032666"/>
              <a:gd name="connsiteY608" fmla="*/ 419100 h 419100"/>
              <a:gd name="connsiteX609" fmla="*/ 2208143 w 5032666"/>
              <a:gd name="connsiteY609" fmla="*/ 419100 h 419100"/>
              <a:gd name="connsiteX610" fmla="*/ 2202529 w 5032666"/>
              <a:gd name="connsiteY610" fmla="*/ 419100 h 419100"/>
              <a:gd name="connsiteX611" fmla="*/ 2188157 w 5032666"/>
              <a:gd name="connsiteY611" fmla="*/ 419100 h 419100"/>
              <a:gd name="connsiteX612" fmla="*/ 2177759 w 5032666"/>
              <a:gd name="connsiteY612" fmla="*/ 419100 h 419100"/>
              <a:gd name="connsiteX613" fmla="*/ 2175653 w 5032666"/>
              <a:gd name="connsiteY613" fmla="*/ 419100 h 419100"/>
              <a:gd name="connsiteX614" fmla="*/ 2168233 w 5032666"/>
              <a:gd name="connsiteY614" fmla="*/ 419100 h 419100"/>
              <a:gd name="connsiteX615" fmla="*/ 2162176 w 5032666"/>
              <a:gd name="connsiteY615" fmla="*/ 419100 h 419100"/>
              <a:gd name="connsiteX616" fmla="*/ 2160071 w 5032666"/>
              <a:gd name="connsiteY616" fmla="*/ 419100 h 419100"/>
              <a:gd name="connsiteX617" fmla="*/ 2156562 w 5032666"/>
              <a:gd name="connsiteY617" fmla="*/ 419100 h 419100"/>
              <a:gd name="connsiteX618" fmla="*/ 2152651 w 5032666"/>
              <a:gd name="connsiteY618" fmla="*/ 419100 h 419100"/>
              <a:gd name="connsiteX619" fmla="*/ 2138874 w 5032666"/>
              <a:gd name="connsiteY619" fmla="*/ 419100 h 419100"/>
              <a:gd name="connsiteX620" fmla="*/ 2131454 w 5032666"/>
              <a:gd name="connsiteY620" fmla="*/ 419100 h 419100"/>
              <a:gd name="connsiteX621" fmla="*/ 2129686 w 5032666"/>
              <a:gd name="connsiteY621" fmla="*/ 419100 h 419100"/>
              <a:gd name="connsiteX622" fmla="*/ 2120161 w 5032666"/>
              <a:gd name="connsiteY622" fmla="*/ 419100 h 419100"/>
              <a:gd name="connsiteX623" fmla="*/ 2118950 w 5032666"/>
              <a:gd name="connsiteY623" fmla="*/ 419100 h 419100"/>
              <a:gd name="connsiteX624" fmla="*/ 2114104 w 5032666"/>
              <a:gd name="connsiteY624" fmla="*/ 419100 h 419100"/>
              <a:gd name="connsiteX625" fmla="*/ 2104578 w 5032666"/>
              <a:gd name="connsiteY625" fmla="*/ 419100 h 419100"/>
              <a:gd name="connsiteX626" fmla="*/ 2103368 w 5032666"/>
              <a:gd name="connsiteY626" fmla="*/ 419100 h 419100"/>
              <a:gd name="connsiteX627" fmla="*/ 2092907 w 5032666"/>
              <a:gd name="connsiteY627" fmla="*/ 419100 h 419100"/>
              <a:gd name="connsiteX628" fmla="*/ 2082171 w 5032666"/>
              <a:gd name="connsiteY628" fmla="*/ 419100 h 419100"/>
              <a:gd name="connsiteX629" fmla="*/ 2072983 w 5032666"/>
              <a:gd name="connsiteY629" fmla="*/ 419100 h 419100"/>
              <a:gd name="connsiteX630" fmla="*/ 2070878 w 5032666"/>
              <a:gd name="connsiteY630" fmla="*/ 419100 h 419100"/>
              <a:gd name="connsiteX631" fmla="*/ 2063458 w 5032666"/>
              <a:gd name="connsiteY631" fmla="*/ 419100 h 419100"/>
              <a:gd name="connsiteX632" fmla="*/ 2057401 w 5032666"/>
              <a:gd name="connsiteY632" fmla="*/ 419100 h 419100"/>
              <a:gd name="connsiteX633" fmla="*/ 2055295 w 5032666"/>
              <a:gd name="connsiteY633" fmla="*/ 419100 h 419100"/>
              <a:gd name="connsiteX634" fmla="*/ 2047875 w 5032666"/>
              <a:gd name="connsiteY634" fmla="*/ 419100 h 419100"/>
              <a:gd name="connsiteX635" fmla="*/ 2036204 w 5032666"/>
              <a:gd name="connsiteY635" fmla="*/ 419100 h 419100"/>
              <a:gd name="connsiteX636" fmla="*/ 2024911 w 5032666"/>
              <a:gd name="connsiteY636" fmla="*/ 419100 h 419100"/>
              <a:gd name="connsiteX637" fmla="*/ 2014175 w 5032666"/>
              <a:gd name="connsiteY637" fmla="*/ 419100 h 419100"/>
              <a:gd name="connsiteX638" fmla="*/ 2009328 w 5032666"/>
              <a:gd name="connsiteY638" fmla="*/ 419100 h 419100"/>
              <a:gd name="connsiteX639" fmla="*/ 1999803 w 5032666"/>
              <a:gd name="connsiteY639" fmla="*/ 419100 h 419100"/>
              <a:gd name="connsiteX640" fmla="*/ 1998592 w 5032666"/>
              <a:gd name="connsiteY640" fmla="*/ 419100 h 419100"/>
              <a:gd name="connsiteX641" fmla="*/ 1968208 w 5032666"/>
              <a:gd name="connsiteY641" fmla="*/ 419100 h 419100"/>
              <a:gd name="connsiteX642" fmla="*/ 1952625 w 5032666"/>
              <a:gd name="connsiteY642" fmla="*/ 419100 h 419100"/>
              <a:gd name="connsiteX643" fmla="*/ 1950520 w 5032666"/>
              <a:gd name="connsiteY643" fmla="*/ 419100 h 419100"/>
              <a:gd name="connsiteX644" fmla="*/ 1943100 w 5032666"/>
              <a:gd name="connsiteY644" fmla="*/ 419100 h 419100"/>
              <a:gd name="connsiteX645" fmla="*/ 1904553 w 5032666"/>
              <a:gd name="connsiteY645" fmla="*/ 419100 h 419100"/>
              <a:gd name="connsiteX646" fmla="*/ 1893817 w 5032666"/>
              <a:gd name="connsiteY646" fmla="*/ 419100 h 419100"/>
              <a:gd name="connsiteX647" fmla="*/ 1872512 w 5032666"/>
              <a:gd name="connsiteY647" fmla="*/ 419100 h 419100"/>
              <a:gd name="connsiteX648" fmla="*/ 1847850 w 5032666"/>
              <a:gd name="connsiteY648" fmla="*/ 419100 h 419100"/>
              <a:gd name="connsiteX649" fmla="*/ 1823229 w 5032666"/>
              <a:gd name="connsiteY649" fmla="*/ 419100 h 419100"/>
              <a:gd name="connsiteX650" fmla="*/ 1815809 w 5032666"/>
              <a:gd name="connsiteY650" fmla="*/ 419100 h 419100"/>
              <a:gd name="connsiteX651" fmla="*/ 1777262 w 5032666"/>
              <a:gd name="connsiteY651" fmla="*/ 419100 h 419100"/>
              <a:gd name="connsiteX652" fmla="*/ 1766526 w 5032666"/>
              <a:gd name="connsiteY652" fmla="*/ 419100 h 419100"/>
              <a:gd name="connsiteX653" fmla="*/ 1752154 w 5032666"/>
              <a:gd name="connsiteY653" fmla="*/ 419100 h 419100"/>
              <a:gd name="connsiteX654" fmla="*/ 1720559 w 5032666"/>
              <a:gd name="connsiteY654" fmla="*/ 419100 h 419100"/>
              <a:gd name="connsiteX655" fmla="*/ 1702871 w 5032666"/>
              <a:gd name="connsiteY655" fmla="*/ 419100 h 419100"/>
              <a:gd name="connsiteX656" fmla="*/ 1695451 w 5032666"/>
              <a:gd name="connsiteY656" fmla="*/ 419100 h 419100"/>
              <a:gd name="connsiteX657" fmla="*/ 1662961 w 5032666"/>
              <a:gd name="connsiteY657" fmla="*/ 419100 h 419100"/>
              <a:gd name="connsiteX658" fmla="*/ 1656904 w 5032666"/>
              <a:gd name="connsiteY658" fmla="*/ 419100 h 419100"/>
              <a:gd name="connsiteX659" fmla="*/ 1646168 w 5032666"/>
              <a:gd name="connsiteY659" fmla="*/ 419100 h 419100"/>
              <a:gd name="connsiteX660" fmla="*/ 1613678 w 5032666"/>
              <a:gd name="connsiteY660" fmla="*/ 419100 h 419100"/>
              <a:gd name="connsiteX661" fmla="*/ 1606258 w 5032666"/>
              <a:gd name="connsiteY661" fmla="*/ 419100 h 419100"/>
              <a:gd name="connsiteX662" fmla="*/ 1600201 w 5032666"/>
              <a:gd name="connsiteY662" fmla="*/ 419100 h 419100"/>
              <a:gd name="connsiteX663" fmla="*/ 1584616 w 5032666"/>
              <a:gd name="connsiteY663" fmla="*/ 419100 h 419100"/>
              <a:gd name="connsiteX664" fmla="*/ 1567711 w 5032666"/>
              <a:gd name="connsiteY664" fmla="*/ 419100 h 419100"/>
              <a:gd name="connsiteX665" fmla="*/ 1556975 w 5032666"/>
              <a:gd name="connsiteY665" fmla="*/ 419100 h 419100"/>
              <a:gd name="connsiteX666" fmla="*/ 1542603 w 5032666"/>
              <a:gd name="connsiteY666" fmla="*/ 419100 h 419100"/>
              <a:gd name="connsiteX667" fmla="*/ 1535333 w 5032666"/>
              <a:gd name="connsiteY667" fmla="*/ 419100 h 419100"/>
              <a:gd name="connsiteX668" fmla="*/ 1527913 w 5032666"/>
              <a:gd name="connsiteY668" fmla="*/ 419100 h 419100"/>
              <a:gd name="connsiteX669" fmla="*/ 1511008 w 5032666"/>
              <a:gd name="connsiteY669" fmla="*/ 419100 h 419100"/>
              <a:gd name="connsiteX670" fmla="*/ 1493320 w 5032666"/>
              <a:gd name="connsiteY670" fmla="*/ 419100 h 419100"/>
              <a:gd name="connsiteX671" fmla="*/ 1489366 w 5032666"/>
              <a:gd name="connsiteY671" fmla="*/ 419100 h 419100"/>
              <a:gd name="connsiteX672" fmla="*/ 1485900 w 5032666"/>
              <a:gd name="connsiteY672" fmla="*/ 419100 h 419100"/>
              <a:gd name="connsiteX673" fmla="*/ 1478630 w 5032666"/>
              <a:gd name="connsiteY673" fmla="*/ 419100 h 419100"/>
              <a:gd name="connsiteX674" fmla="*/ 1464258 w 5032666"/>
              <a:gd name="connsiteY674" fmla="*/ 419100 h 419100"/>
              <a:gd name="connsiteX675" fmla="*/ 1447353 w 5032666"/>
              <a:gd name="connsiteY675" fmla="*/ 419100 h 419100"/>
              <a:gd name="connsiteX676" fmla="*/ 1436617 w 5032666"/>
              <a:gd name="connsiteY676" fmla="*/ 419100 h 419100"/>
              <a:gd name="connsiteX677" fmla="*/ 1432663 w 5032666"/>
              <a:gd name="connsiteY677" fmla="*/ 419100 h 419100"/>
              <a:gd name="connsiteX678" fmla="*/ 1414975 w 5032666"/>
              <a:gd name="connsiteY678" fmla="*/ 419100 h 419100"/>
              <a:gd name="connsiteX679" fmla="*/ 1407555 w 5032666"/>
              <a:gd name="connsiteY679" fmla="*/ 419100 h 419100"/>
              <a:gd name="connsiteX680" fmla="*/ 1390650 w 5032666"/>
              <a:gd name="connsiteY680" fmla="*/ 419100 h 419100"/>
              <a:gd name="connsiteX681" fmla="*/ 1375065 w 5032666"/>
              <a:gd name="connsiteY681" fmla="*/ 419100 h 419100"/>
              <a:gd name="connsiteX682" fmla="*/ 1369008 w 5032666"/>
              <a:gd name="connsiteY682" fmla="*/ 419100 h 419100"/>
              <a:gd name="connsiteX683" fmla="*/ 1358272 w 5032666"/>
              <a:gd name="connsiteY683" fmla="*/ 419100 h 419100"/>
              <a:gd name="connsiteX684" fmla="*/ 1325782 w 5032666"/>
              <a:gd name="connsiteY684" fmla="*/ 419100 h 419100"/>
              <a:gd name="connsiteX685" fmla="*/ 1318362 w 5032666"/>
              <a:gd name="connsiteY685" fmla="*/ 419100 h 419100"/>
              <a:gd name="connsiteX686" fmla="*/ 1312305 w 5032666"/>
              <a:gd name="connsiteY686" fmla="*/ 419100 h 419100"/>
              <a:gd name="connsiteX687" fmla="*/ 1279815 w 5032666"/>
              <a:gd name="connsiteY687" fmla="*/ 419100 h 419100"/>
              <a:gd name="connsiteX688" fmla="*/ 1269079 w 5032666"/>
              <a:gd name="connsiteY688" fmla="*/ 419100 h 419100"/>
              <a:gd name="connsiteX689" fmla="*/ 1254707 w 5032666"/>
              <a:gd name="connsiteY689" fmla="*/ 419100 h 419100"/>
              <a:gd name="connsiteX690" fmla="*/ 1223112 w 5032666"/>
              <a:gd name="connsiteY690" fmla="*/ 419100 h 419100"/>
              <a:gd name="connsiteX691" fmla="*/ 1205424 w 5032666"/>
              <a:gd name="connsiteY691" fmla="*/ 419100 h 419100"/>
              <a:gd name="connsiteX692" fmla="*/ 1198004 w 5032666"/>
              <a:gd name="connsiteY692" fmla="*/ 419100 h 419100"/>
              <a:gd name="connsiteX693" fmla="*/ 1159457 w 5032666"/>
              <a:gd name="connsiteY693" fmla="*/ 419100 h 419100"/>
              <a:gd name="connsiteX694" fmla="*/ 1148721 w 5032666"/>
              <a:gd name="connsiteY694" fmla="*/ 419100 h 419100"/>
              <a:gd name="connsiteX695" fmla="*/ 1127416 w 5032666"/>
              <a:gd name="connsiteY695" fmla="*/ 419100 h 419100"/>
              <a:gd name="connsiteX696" fmla="*/ 1102754 w 5032666"/>
              <a:gd name="connsiteY696" fmla="*/ 419100 h 419100"/>
              <a:gd name="connsiteX697" fmla="*/ 1078133 w 5032666"/>
              <a:gd name="connsiteY697" fmla="*/ 419100 h 419100"/>
              <a:gd name="connsiteX698" fmla="*/ 1070713 w 5032666"/>
              <a:gd name="connsiteY698" fmla="*/ 419100 h 419100"/>
              <a:gd name="connsiteX699" fmla="*/ 1032166 w 5032666"/>
              <a:gd name="connsiteY699" fmla="*/ 419100 h 419100"/>
              <a:gd name="connsiteX700" fmla="*/ 1021430 w 5032666"/>
              <a:gd name="connsiteY700" fmla="*/ 419100 h 419100"/>
              <a:gd name="connsiteX701" fmla="*/ 1007058 w 5032666"/>
              <a:gd name="connsiteY701" fmla="*/ 419100 h 419100"/>
              <a:gd name="connsiteX702" fmla="*/ 975463 w 5032666"/>
              <a:gd name="connsiteY702" fmla="*/ 419100 h 419100"/>
              <a:gd name="connsiteX703" fmla="*/ 957775 w 5032666"/>
              <a:gd name="connsiteY703" fmla="*/ 419100 h 419100"/>
              <a:gd name="connsiteX704" fmla="*/ 950355 w 5032666"/>
              <a:gd name="connsiteY704" fmla="*/ 419100 h 419100"/>
              <a:gd name="connsiteX705" fmla="*/ 939062 w 5032666"/>
              <a:gd name="connsiteY705" fmla="*/ 419100 h 419100"/>
              <a:gd name="connsiteX706" fmla="*/ 917865 w 5032666"/>
              <a:gd name="connsiteY706" fmla="*/ 419100 h 419100"/>
              <a:gd name="connsiteX707" fmla="*/ 911808 w 5032666"/>
              <a:gd name="connsiteY707" fmla="*/ 419100 h 419100"/>
              <a:gd name="connsiteX708" fmla="*/ 901072 w 5032666"/>
              <a:gd name="connsiteY708" fmla="*/ 419100 h 419100"/>
              <a:gd name="connsiteX709" fmla="*/ 889779 w 5032666"/>
              <a:gd name="connsiteY709" fmla="*/ 419100 h 419100"/>
              <a:gd name="connsiteX710" fmla="*/ 882359 w 5032666"/>
              <a:gd name="connsiteY710" fmla="*/ 419100 h 419100"/>
              <a:gd name="connsiteX711" fmla="*/ 868582 w 5032666"/>
              <a:gd name="connsiteY711" fmla="*/ 419100 h 419100"/>
              <a:gd name="connsiteX712" fmla="*/ 861162 w 5032666"/>
              <a:gd name="connsiteY712" fmla="*/ 419100 h 419100"/>
              <a:gd name="connsiteX713" fmla="*/ 855105 w 5032666"/>
              <a:gd name="connsiteY713" fmla="*/ 419100 h 419100"/>
              <a:gd name="connsiteX714" fmla="*/ 843812 w 5032666"/>
              <a:gd name="connsiteY714" fmla="*/ 419100 h 419100"/>
              <a:gd name="connsiteX715" fmla="*/ 833076 w 5032666"/>
              <a:gd name="connsiteY715" fmla="*/ 419100 h 419100"/>
              <a:gd name="connsiteX716" fmla="*/ 822615 w 5032666"/>
              <a:gd name="connsiteY716" fmla="*/ 419100 h 419100"/>
              <a:gd name="connsiteX717" fmla="*/ 818704 w 5032666"/>
              <a:gd name="connsiteY717" fmla="*/ 419100 h 419100"/>
              <a:gd name="connsiteX718" fmla="*/ 811879 w 5032666"/>
              <a:gd name="connsiteY718" fmla="*/ 419100 h 419100"/>
              <a:gd name="connsiteX719" fmla="*/ 797507 w 5032666"/>
              <a:gd name="connsiteY719" fmla="*/ 419100 h 419100"/>
              <a:gd name="connsiteX720" fmla="*/ 787109 w 5032666"/>
              <a:gd name="connsiteY720" fmla="*/ 419100 h 419100"/>
              <a:gd name="connsiteX721" fmla="*/ 769421 w 5032666"/>
              <a:gd name="connsiteY721" fmla="*/ 419100 h 419100"/>
              <a:gd name="connsiteX722" fmla="*/ 765912 w 5032666"/>
              <a:gd name="connsiteY722" fmla="*/ 419100 h 419100"/>
              <a:gd name="connsiteX723" fmla="*/ 762001 w 5032666"/>
              <a:gd name="connsiteY723" fmla="*/ 419100 h 419100"/>
              <a:gd name="connsiteX724" fmla="*/ 748224 w 5032666"/>
              <a:gd name="connsiteY724" fmla="*/ 419100 h 419100"/>
              <a:gd name="connsiteX725" fmla="*/ 740804 w 5032666"/>
              <a:gd name="connsiteY725" fmla="*/ 419100 h 419100"/>
              <a:gd name="connsiteX726" fmla="*/ 729511 w 5032666"/>
              <a:gd name="connsiteY726" fmla="*/ 419100 h 419100"/>
              <a:gd name="connsiteX727" fmla="*/ 723454 w 5032666"/>
              <a:gd name="connsiteY727" fmla="*/ 419100 h 419100"/>
              <a:gd name="connsiteX728" fmla="*/ 712718 w 5032666"/>
              <a:gd name="connsiteY728" fmla="*/ 419100 h 419100"/>
              <a:gd name="connsiteX729" fmla="*/ 702257 w 5032666"/>
              <a:gd name="connsiteY729" fmla="*/ 419100 h 419100"/>
              <a:gd name="connsiteX730" fmla="*/ 691521 w 5032666"/>
              <a:gd name="connsiteY730" fmla="*/ 419100 h 419100"/>
              <a:gd name="connsiteX731" fmla="*/ 680228 w 5032666"/>
              <a:gd name="connsiteY731" fmla="*/ 419100 h 419100"/>
              <a:gd name="connsiteX732" fmla="*/ 672808 w 5032666"/>
              <a:gd name="connsiteY732" fmla="*/ 419100 h 419100"/>
              <a:gd name="connsiteX733" fmla="*/ 666751 w 5032666"/>
              <a:gd name="connsiteY733" fmla="*/ 419100 h 419100"/>
              <a:gd name="connsiteX734" fmla="*/ 645554 w 5032666"/>
              <a:gd name="connsiteY734" fmla="*/ 419100 h 419100"/>
              <a:gd name="connsiteX735" fmla="*/ 634261 w 5032666"/>
              <a:gd name="connsiteY735" fmla="*/ 419100 h 419100"/>
              <a:gd name="connsiteX736" fmla="*/ 623525 w 5032666"/>
              <a:gd name="connsiteY736" fmla="*/ 419100 h 419100"/>
              <a:gd name="connsiteX737" fmla="*/ 609153 w 5032666"/>
              <a:gd name="connsiteY737" fmla="*/ 419100 h 419100"/>
              <a:gd name="connsiteX738" fmla="*/ 577558 w 5032666"/>
              <a:gd name="connsiteY738" fmla="*/ 419100 h 419100"/>
              <a:gd name="connsiteX739" fmla="*/ 559870 w 5032666"/>
              <a:gd name="connsiteY739" fmla="*/ 419100 h 419100"/>
              <a:gd name="connsiteX740" fmla="*/ 552450 w 5032666"/>
              <a:gd name="connsiteY740" fmla="*/ 419100 h 419100"/>
              <a:gd name="connsiteX741" fmla="*/ 513903 w 5032666"/>
              <a:gd name="connsiteY741" fmla="*/ 419100 h 419100"/>
              <a:gd name="connsiteX742" fmla="*/ 503167 w 5032666"/>
              <a:gd name="connsiteY742" fmla="*/ 419100 h 419100"/>
              <a:gd name="connsiteX743" fmla="*/ 481862 w 5032666"/>
              <a:gd name="connsiteY743" fmla="*/ 419100 h 419100"/>
              <a:gd name="connsiteX744" fmla="*/ 457200 w 5032666"/>
              <a:gd name="connsiteY744" fmla="*/ 419100 h 419100"/>
              <a:gd name="connsiteX745" fmla="*/ 432579 w 5032666"/>
              <a:gd name="connsiteY745" fmla="*/ 419100 h 419100"/>
              <a:gd name="connsiteX746" fmla="*/ 425159 w 5032666"/>
              <a:gd name="connsiteY746" fmla="*/ 419100 h 419100"/>
              <a:gd name="connsiteX747" fmla="*/ 386612 w 5032666"/>
              <a:gd name="connsiteY747" fmla="*/ 419100 h 419100"/>
              <a:gd name="connsiteX748" fmla="*/ 375876 w 5032666"/>
              <a:gd name="connsiteY748" fmla="*/ 419100 h 419100"/>
              <a:gd name="connsiteX749" fmla="*/ 361504 w 5032666"/>
              <a:gd name="connsiteY749" fmla="*/ 419100 h 419100"/>
              <a:gd name="connsiteX750" fmla="*/ 329909 w 5032666"/>
              <a:gd name="connsiteY750" fmla="*/ 419100 h 419100"/>
              <a:gd name="connsiteX751" fmla="*/ 312221 w 5032666"/>
              <a:gd name="connsiteY751" fmla="*/ 419100 h 419100"/>
              <a:gd name="connsiteX752" fmla="*/ 304801 w 5032666"/>
              <a:gd name="connsiteY752" fmla="*/ 419100 h 419100"/>
              <a:gd name="connsiteX753" fmla="*/ 272311 w 5032666"/>
              <a:gd name="connsiteY753" fmla="*/ 419100 h 419100"/>
              <a:gd name="connsiteX754" fmla="*/ 266254 w 5032666"/>
              <a:gd name="connsiteY754" fmla="*/ 419100 h 419100"/>
              <a:gd name="connsiteX755" fmla="*/ 255518 w 5032666"/>
              <a:gd name="connsiteY755" fmla="*/ 419100 h 419100"/>
              <a:gd name="connsiteX756" fmla="*/ 223028 w 5032666"/>
              <a:gd name="connsiteY756" fmla="*/ 419100 h 419100"/>
              <a:gd name="connsiteX757" fmla="*/ 215608 w 5032666"/>
              <a:gd name="connsiteY757" fmla="*/ 419100 h 419100"/>
              <a:gd name="connsiteX758" fmla="*/ 209551 w 5032666"/>
              <a:gd name="connsiteY758" fmla="*/ 419100 h 419100"/>
              <a:gd name="connsiteX759" fmla="*/ 177061 w 5032666"/>
              <a:gd name="connsiteY759" fmla="*/ 419100 h 419100"/>
              <a:gd name="connsiteX760" fmla="*/ 166325 w 5032666"/>
              <a:gd name="connsiteY760" fmla="*/ 419100 h 419100"/>
              <a:gd name="connsiteX761" fmla="*/ 151953 w 5032666"/>
              <a:gd name="connsiteY761" fmla="*/ 419100 h 419100"/>
              <a:gd name="connsiteX762" fmla="*/ 120358 w 5032666"/>
              <a:gd name="connsiteY762" fmla="*/ 419100 h 419100"/>
              <a:gd name="connsiteX763" fmla="*/ 102670 w 5032666"/>
              <a:gd name="connsiteY763" fmla="*/ 419100 h 419100"/>
              <a:gd name="connsiteX764" fmla="*/ 95250 w 5032666"/>
              <a:gd name="connsiteY764" fmla="*/ 419100 h 419100"/>
              <a:gd name="connsiteX765" fmla="*/ 56703 w 5032666"/>
              <a:gd name="connsiteY765" fmla="*/ 419100 h 419100"/>
              <a:gd name="connsiteX766" fmla="*/ 45967 w 5032666"/>
              <a:gd name="connsiteY766" fmla="*/ 419100 h 419100"/>
              <a:gd name="connsiteX767" fmla="*/ 0 w 5032666"/>
              <a:gd name="connsiteY767"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Lst>
            <a:rect l="l" t="t" r="r" b="b"/>
            <a:pathLst>
              <a:path w="5032666" h="419100">
                <a:moveTo>
                  <a:pt x="104775" y="0"/>
                </a:moveTo>
                <a:lnTo>
                  <a:pt x="150742" y="0"/>
                </a:lnTo>
                <a:lnTo>
                  <a:pt x="161478" y="0"/>
                </a:lnTo>
                <a:lnTo>
                  <a:pt x="200025" y="0"/>
                </a:lnTo>
                <a:lnTo>
                  <a:pt x="207445" y="0"/>
                </a:lnTo>
                <a:lnTo>
                  <a:pt x="225133" y="0"/>
                </a:lnTo>
                <a:lnTo>
                  <a:pt x="256728" y="0"/>
                </a:lnTo>
                <a:lnTo>
                  <a:pt x="271100" y="0"/>
                </a:lnTo>
                <a:lnTo>
                  <a:pt x="281836" y="0"/>
                </a:lnTo>
                <a:lnTo>
                  <a:pt x="314326" y="0"/>
                </a:lnTo>
                <a:lnTo>
                  <a:pt x="320383" y="0"/>
                </a:lnTo>
                <a:lnTo>
                  <a:pt x="327803" y="0"/>
                </a:lnTo>
                <a:lnTo>
                  <a:pt x="360293" y="0"/>
                </a:lnTo>
                <a:lnTo>
                  <a:pt x="371029" y="0"/>
                </a:lnTo>
                <a:lnTo>
                  <a:pt x="377086" y="0"/>
                </a:lnTo>
                <a:lnTo>
                  <a:pt x="409576" y="0"/>
                </a:lnTo>
                <a:lnTo>
                  <a:pt x="416996" y="0"/>
                </a:lnTo>
                <a:lnTo>
                  <a:pt x="434684" y="0"/>
                </a:lnTo>
                <a:lnTo>
                  <a:pt x="466279" y="0"/>
                </a:lnTo>
                <a:lnTo>
                  <a:pt x="480651" y="0"/>
                </a:lnTo>
                <a:lnTo>
                  <a:pt x="491387" y="0"/>
                </a:lnTo>
                <a:lnTo>
                  <a:pt x="529934" y="0"/>
                </a:lnTo>
                <a:lnTo>
                  <a:pt x="537354" y="0"/>
                </a:lnTo>
                <a:lnTo>
                  <a:pt x="561975" y="0"/>
                </a:lnTo>
                <a:lnTo>
                  <a:pt x="586637" y="0"/>
                </a:lnTo>
                <a:lnTo>
                  <a:pt x="607942" y="0"/>
                </a:lnTo>
                <a:lnTo>
                  <a:pt x="618678" y="0"/>
                </a:lnTo>
                <a:lnTo>
                  <a:pt x="657225" y="0"/>
                </a:lnTo>
                <a:lnTo>
                  <a:pt x="664645" y="0"/>
                </a:lnTo>
                <a:lnTo>
                  <a:pt x="682333" y="0"/>
                </a:lnTo>
                <a:lnTo>
                  <a:pt x="713928" y="0"/>
                </a:lnTo>
                <a:lnTo>
                  <a:pt x="728300" y="0"/>
                </a:lnTo>
                <a:lnTo>
                  <a:pt x="739036" y="0"/>
                </a:lnTo>
                <a:lnTo>
                  <a:pt x="750329" y="0"/>
                </a:lnTo>
                <a:lnTo>
                  <a:pt x="771526" y="0"/>
                </a:lnTo>
                <a:lnTo>
                  <a:pt x="777583" y="0"/>
                </a:lnTo>
                <a:lnTo>
                  <a:pt x="785003" y="0"/>
                </a:lnTo>
                <a:lnTo>
                  <a:pt x="796296" y="0"/>
                </a:lnTo>
                <a:lnTo>
                  <a:pt x="807032" y="0"/>
                </a:lnTo>
                <a:lnTo>
                  <a:pt x="817493" y="0"/>
                </a:lnTo>
                <a:lnTo>
                  <a:pt x="828229" y="0"/>
                </a:lnTo>
                <a:lnTo>
                  <a:pt x="834286" y="0"/>
                </a:lnTo>
                <a:lnTo>
                  <a:pt x="845579" y="0"/>
                </a:lnTo>
                <a:lnTo>
                  <a:pt x="852999" y="0"/>
                </a:lnTo>
                <a:lnTo>
                  <a:pt x="866776" y="0"/>
                </a:lnTo>
                <a:lnTo>
                  <a:pt x="870687" y="0"/>
                </a:lnTo>
                <a:lnTo>
                  <a:pt x="874196" y="0"/>
                </a:lnTo>
                <a:lnTo>
                  <a:pt x="891884" y="0"/>
                </a:lnTo>
                <a:lnTo>
                  <a:pt x="902282" y="0"/>
                </a:lnTo>
                <a:lnTo>
                  <a:pt x="916654" y="0"/>
                </a:lnTo>
                <a:lnTo>
                  <a:pt x="923479" y="0"/>
                </a:lnTo>
                <a:lnTo>
                  <a:pt x="927390" y="0"/>
                </a:lnTo>
                <a:lnTo>
                  <a:pt x="937851" y="0"/>
                </a:lnTo>
                <a:lnTo>
                  <a:pt x="948587" y="0"/>
                </a:lnTo>
                <a:lnTo>
                  <a:pt x="959880" y="0"/>
                </a:lnTo>
                <a:lnTo>
                  <a:pt x="965937" y="0"/>
                </a:lnTo>
                <a:lnTo>
                  <a:pt x="973357" y="0"/>
                </a:lnTo>
                <a:lnTo>
                  <a:pt x="987134" y="0"/>
                </a:lnTo>
                <a:lnTo>
                  <a:pt x="994554" y="0"/>
                </a:lnTo>
                <a:lnTo>
                  <a:pt x="1005847" y="0"/>
                </a:lnTo>
                <a:lnTo>
                  <a:pt x="1016583" y="0"/>
                </a:lnTo>
                <a:lnTo>
                  <a:pt x="1022640" y="0"/>
                </a:lnTo>
                <a:lnTo>
                  <a:pt x="1043837" y="0"/>
                </a:lnTo>
                <a:lnTo>
                  <a:pt x="1055130" y="0"/>
                </a:lnTo>
                <a:lnTo>
                  <a:pt x="1062550" y="0"/>
                </a:lnTo>
                <a:lnTo>
                  <a:pt x="1080238" y="0"/>
                </a:lnTo>
                <a:lnTo>
                  <a:pt x="1111833" y="0"/>
                </a:lnTo>
                <a:lnTo>
                  <a:pt x="1126205" y="0"/>
                </a:lnTo>
                <a:lnTo>
                  <a:pt x="1136941" y="0"/>
                </a:lnTo>
                <a:lnTo>
                  <a:pt x="1175488" y="0"/>
                </a:lnTo>
                <a:lnTo>
                  <a:pt x="1182908" y="0"/>
                </a:lnTo>
                <a:lnTo>
                  <a:pt x="1207529" y="0"/>
                </a:lnTo>
                <a:lnTo>
                  <a:pt x="1232191" y="0"/>
                </a:lnTo>
                <a:lnTo>
                  <a:pt x="1253496" y="0"/>
                </a:lnTo>
                <a:lnTo>
                  <a:pt x="1264232" y="0"/>
                </a:lnTo>
                <a:lnTo>
                  <a:pt x="1302779" y="0"/>
                </a:lnTo>
                <a:lnTo>
                  <a:pt x="1310199" y="0"/>
                </a:lnTo>
                <a:lnTo>
                  <a:pt x="1327887" y="0"/>
                </a:lnTo>
                <a:lnTo>
                  <a:pt x="1359482" y="0"/>
                </a:lnTo>
                <a:lnTo>
                  <a:pt x="1373854" y="0"/>
                </a:lnTo>
                <a:lnTo>
                  <a:pt x="1384590" y="0"/>
                </a:lnTo>
                <a:lnTo>
                  <a:pt x="1417080" y="0"/>
                </a:lnTo>
                <a:lnTo>
                  <a:pt x="1423137" y="0"/>
                </a:lnTo>
                <a:lnTo>
                  <a:pt x="1430557" y="0"/>
                </a:lnTo>
                <a:lnTo>
                  <a:pt x="1463047" y="0"/>
                </a:lnTo>
                <a:lnTo>
                  <a:pt x="1473783" y="0"/>
                </a:lnTo>
                <a:lnTo>
                  <a:pt x="1479840" y="0"/>
                </a:lnTo>
                <a:lnTo>
                  <a:pt x="1495425" y="0"/>
                </a:lnTo>
                <a:lnTo>
                  <a:pt x="1512330" y="0"/>
                </a:lnTo>
                <a:lnTo>
                  <a:pt x="1519750" y="0"/>
                </a:lnTo>
                <a:lnTo>
                  <a:pt x="1537438" y="0"/>
                </a:lnTo>
                <a:lnTo>
                  <a:pt x="1541392" y="0"/>
                </a:lnTo>
                <a:lnTo>
                  <a:pt x="1552128" y="0"/>
                </a:lnTo>
                <a:lnTo>
                  <a:pt x="1569033" y="0"/>
                </a:lnTo>
                <a:lnTo>
                  <a:pt x="1583405" y="0"/>
                </a:lnTo>
                <a:lnTo>
                  <a:pt x="1590675" y="0"/>
                </a:lnTo>
                <a:lnTo>
                  <a:pt x="1594141" y="0"/>
                </a:lnTo>
                <a:lnTo>
                  <a:pt x="1598095" y="0"/>
                </a:lnTo>
                <a:lnTo>
                  <a:pt x="1615783" y="0"/>
                </a:lnTo>
                <a:lnTo>
                  <a:pt x="1632688" y="0"/>
                </a:lnTo>
                <a:lnTo>
                  <a:pt x="1640108" y="0"/>
                </a:lnTo>
                <a:lnTo>
                  <a:pt x="1647378" y="0"/>
                </a:lnTo>
                <a:lnTo>
                  <a:pt x="1661750" y="0"/>
                </a:lnTo>
                <a:lnTo>
                  <a:pt x="1672486" y="0"/>
                </a:lnTo>
                <a:lnTo>
                  <a:pt x="1689391" y="0"/>
                </a:lnTo>
                <a:lnTo>
                  <a:pt x="1704976" y="0"/>
                </a:lnTo>
                <a:lnTo>
                  <a:pt x="1711033" y="0"/>
                </a:lnTo>
                <a:lnTo>
                  <a:pt x="1718453" y="0"/>
                </a:lnTo>
                <a:lnTo>
                  <a:pt x="1750943" y="0"/>
                </a:lnTo>
                <a:lnTo>
                  <a:pt x="1761679" y="0"/>
                </a:lnTo>
                <a:lnTo>
                  <a:pt x="1767736" y="0"/>
                </a:lnTo>
                <a:lnTo>
                  <a:pt x="1800226" y="0"/>
                </a:lnTo>
                <a:lnTo>
                  <a:pt x="1807646" y="0"/>
                </a:lnTo>
                <a:lnTo>
                  <a:pt x="1825334" y="0"/>
                </a:lnTo>
                <a:lnTo>
                  <a:pt x="1856929" y="0"/>
                </a:lnTo>
                <a:lnTo>
                  <a:pt x="1871301" y="0"/>
                </a:lnTo>
                <a:lnTo>
                  <a:pt x="1882037" y="0"/>
                </a:lnTo>
                <a:lnTo>
                  <a:pt x="1920584" y="0"/>
                </a:lnTo>
                <a:lnTo>
                  <a:pt x="1928004" y="0"/>
                </a:lnTo>
                <a:lnTo>
                  <a:pt x="1952625" y="0"/>
                </a:lnTo>
                <a:lnTo>
                  <a:pt x="1977287" y="0"/>
                </a:lnTo>
                <a:lnTo>
                  <a:pt x="1998592" y="0"/>
                </a:lnTo>
                <a:lnTo>
                  <a:pt x="2009328" y="0"/>
                </a:lnTo>
                <a:lnTo>
                  <a:pt x="2047875" y="0"/>
                </a:lnTo>
                <a:lnTo>
                  <a:pt x="2055295" y="0"/>
                </a:lnTo>
                <a:lnTo>
                  <a:pt x="2057400" y="0"/>
                </a:lnTo>
                <a:lnTo>
                  <a:pt x="2072983" y="0"/>
                </a:lnTo>
                <a:lnTo>
                  <a:pt x="2103367" y="0"/>
                </a:lnTo>
                <a:lnTo>
                  <a:pt x="2104578" y="0"/>
                </a:lnTo>
                <a:lnTo>
                  <a:pt x="2114103" y="0"/>
                </a:lnTo>
                <a:lnTo>
                  <a:pt x="2118950" y="0"/>
                </a:lnTo>
                <a:lnTo>
                  <a:pt x="2129686" y="0"/>
                </a:lnTo>
                <a:lnTo>
                  <a:pt x="2140979" y="0"/>
                </a:lnTo>
                <a:lnTo>
                  <a:pt x="2152650" y="0"/>
                </a:lnTo>
                <a:lnTo>
                  <a:pt x="2160070" y="0"/>
                </a:lnTo>
                <a:lnTo>
                  <a:pt x="2162176" y="0"/>
                </a:lnTo>
                <a:lnTo>
                  <a:pt x="2168233" y="0"/>
                </a:lnTo>
                <a:lnTo>
                  <a:pt x="2175653" y="0"/>
                </a:lnTo>
                <a:lnTo>
                  <a:pt x="2177758" y="0"/>
                </a:lnTo>
                <a:lnTo>
                  <a:pt x="2186946" y="0"/>
                </a:lnTo>
                <a:lnTo>
                  <a:pt x="2197682" y="0"/>
                </a:lnTo>
                <a:lnTo>
                  <a:pt x="2208143" y="0"/>
                </a:lnTo>
                <a:lnTo>
                  <a:pt x="2209353" y="0"/>
                </a:lnTo>
                <a:lnTo>
                  <a:pt x="2218879" y="0"/>
                </a:lnTo>
                <a:lnTo>
                  <a:pt x="2223725" y="0"/>
                </a:lnTo>
                <a:lnTo>
                  <a:pt x="2224936" y="0"/>
                </a:lnTo>
                <a:lnTo>
                  <a:pt x="2234461" y="0"/>
                </a:lnTo>
                <a:lnTo>
                  <a:pt x="2236229" y="0"/>
                </a:lnTo>
                <a:lnTo>
                  <a:pt x="2243649" y="0"/>
                </a:lnTo>
                <a:lnTo>
                  <a:pt x="2257426" y="0"/>
                </a:lnTo>
                <a:lnTo>
                  <a:pt x="2261337" y="0"/>
                </a:lnTo>
                <a:lnTo>
                  <a:pt x="2264846" y="0"/>
                </a:lnTo>
                <a:lnTo>
                  <a:pt x="2266951" y="0"/>
                </a:lnTo>
                <a:lnTo>
                  <a:pt x="2273008" y="0"/>
                </a:lnTo>
                <a:lnTo>
                  <a:pt x="2280428" y="0"/>
                </a:lnTo>
                <a:lnTo>
                  <a:pt x="2282534" y="0"/>
                </a:lnTo>
                <a:lnTo>
                  <a:pt x="2292932" y="0"/>
                </a:lnTo>
                <a:lnTo>
                  <a:pt x="2307304" y="0"/>
                </a:lnTo>
                <a:lnTo>
                  <a:pt x="2312918" y="0"/>
                </a:lnTo>
                <a:lnTo>
                  <a:pt x="2314129" y="0"/>
                </a:lnTo>
                <a:lnTo>
                  <a:pt x="2318040" y="0"/>
                </a:lnTo>
                <a:lnTo>
                  <a:pt x="2323654" y="0"/>
                </a:lnTo>
                <a:lnTo>
                  <a:pt x="2328501" y="0"/>
                </a:lnTo>
                <a:lnTo>
                  <a:pt x="2329711" y="0"/>
                </a:lnTo>
                <a:lnTo>
                  <a:pt x="2339237" y="0"/>
                </a:lnTo>
                <a:lnTo>
                  <a:pt x="2350530" y="0"/>
                </a:lnTo>
                <a:lnTo>
                  <a:pt x="2356587" y="0"/>
                </a:lnTo>
                <a:lnTo>
                  <a:pt x="2362201" y="0"/>
                </a:lnTo>
                <a:lnTo>
                  <a:pt x="2364007" y="0"/>
                </a:lnTo>
                <a:lnTo>
                  <a:pt x="2369621" y="0"/>
                </a:lnTo>
                <a:lnTo>
                  <a:pt x="2377784" y="0"/>
                </a:lnTo>
                <a:lnTo>
                  <a:pt x="2385204" y="0"/>
                </a:lnTo>
                <a:lnTo>
                  <a:pt x="2387309" y="0"/>
                </a:lnTo>
                <a:lnTo>
                  <a:pt x="2396497" y="0"/>
                </a:lnTo>
                <a:lnTo>
                  <a:pt x="2407233" y="0"/>
                </a:lnTo>
                <a:lnTo>
                  <a:pt x="2413290" y="0"/>
                </a:lnTo>
                <a:lnTo>
                  <a:pt x="2418904" y="0"/>
                </a:lnTo>
                <a:lnTo>
                  <a:pt x="2433276" y="0"/>
                </a:lnTo>
                <a:lnTo>
                  <a:pt x="2434487" y="0"/>
                </a:lnTo>
                <a:lnTo>
                  <a:pt x="2444012" y="0"/>
                </a:lnTo>
                <a:lnTo>
                  <a:pt x="2445780" y="0"/>
                </a:lnTo>
                <a:lnTo>
                  <a:pt x="2453200" y="0"/>
                </a:lnTo>
                <a:lnTo>
                  <a:pt x="2470888" y="0"/>
                </a:lnTo>
                <a:lnTo>
                  <a:pt x="2482559" y="0"/>
                </a:lnTo>
                <a:lnTo>
                  <a:pt x="2489979" y="0"/>
                </a:lnTo>
                <a:lnTo>
                  <a:pt x="2502483" y="0"/>
                </a:lnTo>
                <a:lnTo>
                  <a:pt x="2514600" y="0"/>
                </a:lnTo>
                <a:lnTo>
                  <a:pt x="2516855" y="0"/>
                </a:lnTo>
                <a:lnTo>
                  <a:pt x="2527591" y="0"/>
                </a:lnTo>
                <a:lnTo>
                  <a:pt x="2539262" y="0"/>
                </a:lnTo>
                <a:lnTo>
                  <a:pt x="2560567" y="0"/>
                </a:lnTo>
                <a:lnTo>
                  <a:pt x="2566138" y="0"/>
                </a:lnTo>
                <a:lnTo>
                  <a:pt x="2571303" y="0"/>
                </a:lnTo>
                <a:lnTo>
                  <a:pt x="2573558" y="0"/>
                </a:lnTo>
                <a:lnTo>
                  <a:pt x="2598179" y="0"/>
                </a:lnTo>
                <a:lnTo>
                  <a:pt x="2609850" y="0"/>
                </a:lnTo>
                <a:lnTo>
                  <a:pt x="2617270" y="0"/>
                </a:lnTo>
                <a:lnTo>
                  <a:pt x="2622841" y="0"/>
                </a:lnTo>
                <a:lnTo>
                  <a:pt x="2634958" y="0"/>
                </a:lnTo>
                <a:lnTo>
                  <a:pt x="2644146" y="0"/>
                </a:lnTo>
                <a:lnTo>
                  <a:pt x="2654882" y="0"/>
                </a:lnTo>
                <a:lnTo>
                  <a:pt x="2666553" y="0"/>
                </a:lnTo>
                <a:lnTo>
                  <a:pt x="2680925" y="0"/>
                </a:lnTo>
                <a:lnTo>
                  <a:pt x="2691661" y="0"/>
                </a:lnTo>
                <a:lnTo>
                  <a:pt x="2693429" y="0"/>
                </a:lnTo>
                <a:lnTo>
                  <a:pt x="2700849" y="0"/>
                </a:lnTo>
                <a:lnTo>
                  <a:pt x="2702954" y="0"/>
                </a:lnTo>
                <a:lnTo>
                  <a:pt x="2718537" y="0"/>
                </a:lnTo>
                <a:lnTo>
                  <a:pt x="2724151" y="0"/>
                </a:lnTo>
                <a:lnTo>
                  <a:pt x="2730208" y="0"/>
                </a:lnTo>
                <a:lnTo>
                  <a:pt x="2737628" y="0"/>
                </a:lnTo>
                <a:lnTo>
                  <a:pt x="2748921" y="0"/>
                </a:lnTo>
                <a:lnTo>
                  <a:pt x="2750132" y="0"/>
                </a:lnTo>
                <a:lnTo>
                  <a:pt x="2759657" y="0"/>
                </a:lnTo>
                <a:lnTo>
                  <a:pt x="2764504" y="0"/>
                </a:lnTo>
                <a:lnTo>
                  <a:pt x="2770118" y="0"/>
                </a:lnTo>
                <a:lnTo>
                  <a:pt x="2775240" y="0"/>
                </a:lnTo>
                <a:lnTo>
                  <a:pt x="2780854" y="0"/>
                </a:lnTo>
                <a:lnTo>
                  <a:pt x="2786911" y="0"/>
                </a:lnTo>
                <a:lnTo>
                  <a:pt x="2798204" y="0"/>
                </a:lnTo>
                <a:lnTo>
                  <a:pt x="2805624" y="0"/>
                </a:lnTo>
                <a:lnTo>
                  <a:pt x="2807730" y="0"/>
                </a:lnTo>
                <a:lnTo>
                  <a:pt x="2813787" y="0"/>
                </a:lnTo>
                <a:lnTo>
                  <a:pt x="2819401" y="0"/>
                </a:lnTo>
                <a:lnTo>
                  <a:pt x="2821207" y="0"/>
                </a:lnTo>
                <a:lnTo>
                  <a:pt x="2823312" y="0"/>
                </a:lnTo>
                <a:lnTo>
                  <a:pt x="2826821" y="0"/>
                </a:lnTo>
                <a:lnTo>
                  <a:pt x="2844509" y="0"/>
                </a:lnTo>
                <a:lnTo>
                  <a:pt x="2853697" y="0"/>
                </a:lnTo>
                <a:lnTo>
                  <a:pt x="2854907" y="0"/>
                </a:lnTo>
                <a:lnTo>
                  <a:pt x="2864433" y="0"/>
                </a:lnTo>
                <a:lnTo>
                  <a:pt x="2869279" y="0"/>
                </a:lnTo>
                <a:lnTo>
                  <a:pt x="2870490" y="0"/>
                </a:lnTo>
                <a:lnTo>
                  <a:pt x="2876104" y="0"/>
                </a:lnTo>
                <a:lnTo>
                  <a:pt x="2880015" y="0"/>
                </a:lnTo>
                <a:lnTo>
                  <a:pt x="2890476" y="0"/>
                </a:lnTo>
                <a:lnTo>
                  <a:pt x="2901212" y="0"/>
                </a:lnTo>
                <a:lnTo>
                  <a:pt x="2902980" y="0"/>
                </a:lnTo>
                <a:lnTo>
                  <a:pt x="2910400" y="0"/>
                </a:lnTo>
                <a:lnTo>
                  <a:pt x="2912505" y="0"/>
                </a:lnTo>
                <a:lnTo>
                  <a:pt x="2918562" y="0"/>
                </a:lnTo>
                <a:lnTo>
                  <a:pt x="2925982" y="0"/>
                </a:lnTo>
                <a:lnTo>
                  <a:pt x="2928088" y="0"/>
                </a:lnTo>
                <a:lnTo>
                  <a:pt x="2939759" y="0"/>
                </a:lnTo>
                <a:lnTo>
                  <a:pt x="2947179" y="0"/>
                </a:lnTo>
                <a:lnTo>
                  <a:pt x="2958472" y="0"/>
                </a:lnTo>
                <a:lnTo>
                  <a:pt x="2959683" y="0"/>
                </a:lnTo>
                <a:lnTo>
                  <a:pt x="2969208" y="0"/>
                </a:lnTo>
                <a:lnTo>
                  <a:pt x="2974055" y="0"/>
                </a:lnTo>
                <a:lnTo>
                  <a:pt x="2975265" y="0"/>
                </a:lnTo>
                <a:lnTo>
                  <a:pt x="2984791" y="0"/>
                </a:lnTo>
                <a:lnTo>
                  <a:pt x="2996462" y="0"/>
                </a:lnTo>
                <a:lnTo>
                  <a:pt x="3007755" y="0"/>
                </a:lnTo>
                <a:lnTo>
                  <a:pt x="3015175" y="0"/>
                </a:lnTo>
                <a:lnTo>
                  <a:pt x="3023338" y="0"/>
                </a:lnTo>
                <a:lnTo>
                  <a:pt x="3030758" y="0"/>
                </a:lnTo>
                <a:lnTo>
                  <a:pt x="3032863" y="0"/>
                </a:lnTo>
                <a:lnTo>
                  <a:pt x="3064458" y="0"/>
                </a:lnTo>
                <a:lnTo>
                  <a:pt x="3078830" y="0"/>
                </a:lnTo>
                <a:lnTo>
                  <a:pt x="3080041" y="0"/>
                </a:lnTo>
                <a:lnTo>
                  <a:pt x="3089566" y="0"/>
                </a:lnTo>
                <a:lnTo>
                  <a:pt x="3128113" y="0"/>
                </a:lnTo>
                <a:lnTo>
                  <a:pt x="3135533" y="0"/>
                </a:lnTo>
                <a:lnTo>
                  <a:pt x="3160154" y="0"/>
                </a:lnTo>
                <a:lnTo>
                  <a:pt x="3184816" y="0"/>
                </a:lnTo>
                <a:lnTo>
                  <a:pt x="3206121" y="0"/>
                </a:lnTo>
                <a:lnTo>
                  <a:pt x="3216857" y="0"/>
                </a:lnTo>
                <a:lnTo>
                  <a:pt x="3255404" y="0"/>
                </a:lnTo>
                <a:lnTo>
                  <a:pt x="3262824" y="0"/>
                </a:lnTo>
                <a:lnTo>
                  <a:pt x="3280512" y="0"/>
                </a:lnTo>
                <a:lnTo>
                  <a:pt x="3312107" y="0"/>
                </a:lnTo>
                <a:lnTo>
                  <a:pt x="3326479" y="0"/>
                </a:lnTo>
                <a:lnTo>
                  <a:pt x="3337215" y="0"/>
                </a:lnTo>
                <a:lnTo>
                  <a:pt x="3369705" y="0"/>
                </a:lnTo>
                <a:lnTo>
                  <a:pt x="3375762" y="0"/>
                </a:lnTo>
                <a:lnTo>
                  <a:pt x="3383182" y="0"/>
                </a:lnTo>
                <a:lnTo>
                  <a:pt x="3415672" y="0"/>
                </a:lnTo>
                <a:lnTo>
                  <a:pt x="3426408" y="0"/>
                </a:lnTo>
                <a:lnTo>
                  <a:pt x="3432465" y="0"/>
                </a:lnTo>
                <a:lnTo>
                  <a:pt x="3448050" y="0"/>
                </a:lnTo>
                <a:lnTo>
                  <a:pt x="3464955" y="0"/>
                </a:lnTo>
                <a:lnTo>
                  <a:pt x="3472375" y="0"/>
                </a:lnTo>
                <a:lnTo>
                  <a:pt x="3490063" y="0"/>
                </a:lnTo>
                <a:lnTo>
                  <a:pt x="3494017" y="0"/>
                </a:lnTo>
                <a:lnTo>
                  <a:pt x="3504753" y="0"/>
                </a:lnTo>
                <a:lnTo>
                  <a:pt x="3521658" y="0"/>
                </a:lnTo>
                <a:lnTo>
                  <a:pt x="3536030" y="0"/>
                </a:lnTo>
                <a:lnTo>
                  <a:pt x="3543300" y="0"/>
                </a:lnTo>
                <a:lnTo>
                  <a:pt x="3546766" y="0"/>
                </a:lnTo>
                <a:lnTo>
                  <a:pt x="3550720" y="0"/>
                </a:lnTo>
                <a:lnTo>
                  <a:pt x="3568408" y="0"/>
                </a:lnTo>
                <a:lnTo>
                  <a:pt x="3585313" y="0"/>
                </a:lnTo>
                <a:lnTo>
                  <a:pt x="3592733" y="0"/>
                </a:lnTo>
                <a:lnTo>
                  <a:pt x="3600003" y="0"/>
                </a:lnTo>
                <a:lnTo>
                  <a:pt x="3614375" y="0"/>
                </a:lnTo>
                <a:lnTo>
                  <a:pt x="3625111" y="0"/>
                </a:lnTo>
                <a:lnTo>
                  <a:pt x="3642016" y="0"/>
                </a:lnTo>
                <a:lnTo>
                  <a:pt x="3657601" y="0"/>
                </a:lnTo>
                <a:lnTo>
                  <a:pt x="3663658" y="0"/>
                </a:lnTo>
                <a:lnTo>
                  <a:pt x="3671078" y="0"/>
                </a:lnTo>
                <a:lnTo>
                  <a:pt x="3703568" y="0"/>
                </a:lnTo>
                <a:lnTo>
                  <a:pt x="3714304" y="0"/>
                </a:lnTo>
                <a:lnTo>
                  <a:pt x="3720361" y="0"/>
                </a:lnTo>
                <a:lnTo>
                  <a:pt x="3752851" y="0"/>
                </a:lnTo>
                <a:lnTo>
                  <a:pt x="3760271" y="0"/>
                </a:lnTo>
                <a:lnTo>
                  <a:pt x="3777959" y="0"/>
                </a:lnTo>
                <a:lnTo>
                  <a:pt x="3809554" y="0"/>
                </a:lnTo>
                <a:lnTo>
                  <a:pt x="3823926" y="0"/>
                </a:lnTo>
                <a:lnTo>
                  <a:pt x="3834662" y="0"/>
                </a:lnTo>
                <a:lnTo>
                  <a:pt x="3873209" y="0"/>
                </a:lnTo>
                <a:lnTo>
                  <a:pt x="3880629" y="0"/>
                </a:lnTo>
                <a:lnTo>
                  <a:pt x="3905250" y="0"/>
                </a:lnTo>
                <a:lnTo>
                  <a:pt x="3929912" y="0"/>
                </a:lnTo>
                <a:lnTo>
                  <a:pt x="3951217" y="0"/>
                </a:lnTo>
                <a:lnTo>
                  <a:pt x="3961953" y="0"/>
                </a:lnTo>
                <a:lnTo>
                  <a:pt x="4000500" y="0"/>
                </a:lnTo>
                <a:lnTo>
                  <a:pt x="4007920" y="0"/>
                </a:lnTo>
                <a:lnTo>
                  <a:pt x="4025608" y="0"/>
                </a:lnTo>
                <a:lnTo>
                  <a:pt x="4057203" y="0"/>
                </a:lnTo>
                <a:lnTo>
                  <a:pt x="4071575" y="0"/>
                </a:lnTo>
                <a:lnTo>
                  <a:pt x="4082311" y="0"/>
                </a:lnTo>
                <a:lnTo>
                  <a:pt x="4093604" y="0"/>
                </a:lnTo>
                <a:lnTo>
                  <a:pt x="4114801" y="0"/>
                </a:lnTo>
                <a:lnTo>
                  <a:pt x="4120858" y="0"/>
                </a:lnTo>
                <a:lnTo>
                  <a:pt x="4128278" y="0"/>
                </a:lnTo>
                <a:lnTo>
                  <a:pt x="4139571" y="0"/>
                </a:lnTo>
                <a:lnTo>
                  <a:pt x="4150307" y="0"/>
                </a:lnTo>
                <a:lnTo>
                  <a:pt x="4160768" y="0"/>
                </a:lnTo>
                <a:lnTo>
                  <a:pt x="4171504" y="0"/>
                </a:lnTo>
                <a:lnTo>
                  <a:pt x="4177561" y="0"/>
                </a:lnTo>
                <a:lnTo>
                  <a:pt x="4188854" y="0"/>
                </a:lnTo>
                <a:lnTo>
                  <a:pt x="4196274" y="0"/>
                </a:lnTo>
                <a:lnTo>
                  <a:pt x="4210051" y="0"/>
                </a:lnTo>
                <a:lnTo>
                  <a:pt x="4213962" y="0"/>
                </a:lnTo>
                <a:lnTo>
                  <a:pt x="4217471" y="0"/>
                </a:lnTo>
                <a:lnTo>
                  <a:pt x="4235159" y="0"/>
                </a:lnTo>
                <a:lnTo>
                  <a:pt x="4245557" y="0"/>
                </a:lnTo>
                <a:lnTo>
                  <a:pt x="4259929" y="0"/>
                </a:lnTo>
                <a:lnTo>
                  <a:pt x="4266754" y="0"/>
                </a:lnTo>
                <a:lnTo>
                  <a:pt x="4270665" y="0"/>
                </a:lnTo>
                <a:lnTo>
                  <a:pt x="4281126" y="0"/>
                </a:lnTo>
                <a:lnTo>
                  <a:pt x="4291862" y="0"/>
                </a:lnTo>
                <a:lnTo>
                  <a:pt x="4303155" y="0"/>
                </a:lnTo>
                <a:lnTo>
                  <a:pt x="4309212" y="0"/>
                </a:lnTo>
                <a:lnTo>
                  <a:pt x="4316632" y="0"/>
                </a:lnTo>
                <a:lnTo>
                  <a:pt x="4330409" y="0"/>
                </a:lnTo>
                <a:lnTo>
                  <a:pt x="4337829" y="0"/>
                </a:lnTo>
                <a:lnTo>
                  <a:pt x="4349122" y="0"/>
                </a:lnTo>
                <a:lnTo>
                  <a:pt x="4359858" y="0"/>
                </a:lnTo>
                <a:lnTo>
                  <a:pt x="4365915" y="0"/>
                </a:lnTo>
                <a:lnTo>
                  <a:pt x="4387112" y="0"/>
                </a:lnTo>
                <a:lnTo>
                  <a:pt x="4398405" y="0"/>
                </a:lnTo>
                <a:lnTo>
                  <a:pt x="4405825" y="0"/>
                </a:lnTo>
                <a:lnTo>
                  <a:pt x="4423513" y="0"/>
                </a:lnTo>
                <a:lnTo>
                  <a:pt x="4455108" y="0"/>
                </a:lnTo>
                <a:lnTo>
                  <a:pt x="4469480" y="0"/>
                </a:lnTo>
                <a:lnTo>
                  <a:pt x="4480216" y="0"/>
                </a:lnTo>
                <a:lnTo>
                  <a:pt x="4518763" y="0"/>
                </a:lnTo>
                <a:lnTo>
                  <a:pt x="4526183" y="0"/>
                </a:lnTo>
                <a:lnTo>
                  <a:pt x="4550804" y="0"/>
                </a:lnTo>
                <a:lnTo>
                  <a:pt x="4575466" y="0"/>
                </a:lnTo>
                <a:lnTo>
                  <a:pt x="4596771" y="0"/>
                </a:lnTo>
                <a:lnTo>
                  <a:pt x="4607507" y="0"/>
                </a:lnTo>
                <a:lnTo>
                  <a:pt x="4646054" y="0"/>
                </a:lnTo>
                <a:lnTo>
                  <a:pt x="4653474" y="0"/>
                </a:lnTo>
                <a:lnTo>
                  <a:pt x="4671162" y="0"/>
                </a:lnTo>
                <a:lnTo>
                  <a:pt x="4702757" y="0"/>
                </a:lnTo>
                <a:lnTo>
                  <a:pt x="4717129" y="0"/>
                </a:lnTo>
                <a:lnTo>
                  <a:pt x="4727865" y="0"/>
                </a:lnTo>
                <a:lnTo>
                  <a:pt x="4760355" y="0"/>
                </a:lnTo>
                <a:lnTo>
                  <a:pt x="4766412" y="0"/>
                </a:lnTo>
                <a:lnTo>
                  <a:pt x="4773832" y="0"/>
                </a:lnTo>
                <a:lnTo>
                  <a:pt x="4806322" y="0"/>
                </a:lnTo>
                <a:lnTo>
                  <a:pt x="4817058" y="0"/>
                </a:lnTo>
                <a:lnTo>
                  <a:pt x="4823115" y="0"/>
                </a:lnTo>
                <a:lnTo>
                  <a:pt x="4855605" y="0"/>
                </a:lnTo>
                <a:lnTo>
                  <a:pt x="4863025" y="0"/>
                </a:lnTo>
                <a:lnTo>
                  <a:pt x="4880713" y="0"/>
                </a:lnTo>
                <a:lnTo>
                  <a:pt x="4912308" y="0"/>
                </a:lnTo>
                <a:lnTo>
                  <a:pt x="4926680" y="0"/>
                </a:lnTo>
                <a:lnTo>
                  <a:pt x="4937416" y="0"/>
                </a:lnTo>
                <a:lnTo>
                  <a:pt x="4975963" y="0"/>
                </a:lnTo>
                <a:lnTo>
                  <a:pt x="4983383" y="0"/>
                </a:lnTo>
                <a:lnTo>
                  <a:pt x="5032666" y="0"/>
                </a:lnTo>
                <a:lnTo>
                  <a:pt x="4927891" y="419100"/>
                </a:lnTo>
                <a:lnTo>
                  <a:pt x="4878608" y="419100"/>
                </a:lnTo>
                <a:lnTo>
                  <a:pt x="4871188" y="419100"/>
                </a:lnTo>
                <a:lnTo>
                  <a:pt x="4832641" y="419100"/>
                </a:lnTo>
                <a:lnTo>
                  <a:pt x="4821905" y="419100"/>
                </a:lnTo>
                <a:lnTo>
                  <a:pt x="4807533" y="419100"/>
                </a:lnTo>
                <a:lnTo>
                  <a:pt x="4775938" y="419100"/>
                </a:lnTo>
                <a:lnTo>
                  <a:pt x="4758250" y="419100"/>
                </a:lnTo>
                <a:lnTo>
                  <a:pt x="4750830" y="419100"/>
                </a:lnTo>
                <a:lnTo>
                  <a:pt x="4718340" y="419100"/>
                </a:lnTo>
                <a:lnTo>
                  <a:pt x="4712283" y="419100"/>
                </a:lnTo>
                <a:lnTo>
                  <a:pt x="4701547" y="419100"/>
                </a:lnTo>
                <a:lnTo>
                  <a:pt x="4669057" y="419100"/>
                </a:lnTo>
                <a:lnTo>
                  <a:pt x="4661637" y="419100"/>
                </a:lnTo>
                <a:lnTo>
                  <a:pt x="4655580" y="419100"/>
                </a:lnTo>
                <a:lnTo>
                  <a:pt x="4623090" y="419100"/>
                </a:lnTo>
                <a:lnTo>
                  <a:pt x="4612354" y="419100"/>
                </a:lnTo>
                <a:lnTo>
                  <a:pt x="4597982" y="419100"/>
                </a:lnTo>
                <a:lnTo>
                  <a:pt x="4566387" y="419100"/>
                </a:lnTo>
                <a:lnTo>
                  <a:pt x="4548699" y="419100"/>
                </a:lnTo>
                <a:lnTo>
                  <a:pt x="4541279" y="419100"/>
                </a:lnTo>
                <a:lnTo>
                  <a:pt x="4502732" y="419100"/>
                </a:lnTo>
                <a:lnTo>
                  <a:pt x="4491996" y="419100"/>
                </a:lnTo>
                <a:lnTo>
                  <a:pt x="4470691" y="419100"/>
                </a:lnTo>
                <a:lnTo>
                  <a:pt x="4446029" y="419100"/>
                </a:lnTo>
                <a:lnTo>
                  <a:pt x="4421408" y="419100"/>
                </a:lnTo>
                <a:lnTo>
                  <a:pt x="4413988" y="419100"/>
                </a:lnTo>
                <a:lnTo>
                  <a:pt x="4375441" y="419100"/>
                </a:lnTo>
                <a:lnTo>
                  <a:pt x="4364705" y="419100"/>
                </a:lnTo>
                <a:lnTo>
                  <a:pt x="4350333" y="419100"/>
                </a:lnTo>
                <a:lnTo>
                  <a:pt x="4318738" y="419100"/>
                </a:lnTo>
                <a:lnTo>
                  <a:pt x="4301050" y="419100"/>
                </a:lnTo>
                <a:lnTo>
                  <a:pt x="4293630" y="419100"/>
                </a:lnTo>
                <a:lnTo>
                  <a:pt x="4282337" y="419100"/>
                </a:lnTo>
                <a:lnTo>
                  <a:pt x="4261140" y="419100"/>
                </a:lnTo>
                <a:lnTo>
                  <a:pt x="4255083" y="419100"/>
                </a:lnTo>
                <a:lnTo>
                  <a:pt x="4244347" y="419100"/>
                </a:lnTo>
                <a:lnTo>
                  <a:pt x="4233054" y="419100"/>
                </a:lnTo>
                <a:lnTo>
                  <a:pt x="4225634" y="419100"/>
                </a:lnTo>
                <a:lnTo>
                  <a:pt x="4211857" y="419100"/>
                </a:lnTo>
                <a:lnTo>
                  <a:pt x="4204437" y="419100"/>
                </a:lnTo>
                <a:lnTo>
                  <a:pt x="4198380" y="419100"/>
                </a:lnTo>
                <a:lnTo>
                  <a:pt x="4187087" y="419100"/>
                </a:lnTo>
                <a:lnTo>
                  <a:pt x="4176351" y="419100"/>
                </a:lnTo>
                <a:lnTo>
                  <a:pt x="4165890" y="419100"/>
                </a:lnTo>
                <a:lnTo>
                  <a:pt x="4161979" y="419100"/>
                </a:lnTo>
                <a:lnTo>
                  <a:pt x="4155154" y="419100"/>
                </a:lnTo>
                <a:lnTo>
                  <a:pt x="4140782" y="419100"/>
                </a:lnTo>
                <a:lnTo>
                  <a:pt x="4130384" y="419100"/>
                </a:lnTo>
                <a:lnTo>
                  <a:pt x="4112696" y="419100"/>
                </a:lnTo>
                <a:lnTo>
                  <a:pt x="4109187" y="419100"/>
                </a:lnTo>
                <a:lnTo>
                  <a:pt x="4105276" y="419100"/>
                </a:lnTo>
                <a:lnTo>
                  <a:pt x="4091499" y="419100"/>
                </a:lnTo>
                <a:lnTo>
                  <a:pt x="4084079" y="419100"/>
                </a:lnTo>
                <a:lnTo>
                  <a:pt x="4072786" y="419100"/>
                </a:lnTo>
                <a:lnTo>
                  <a:pt x="4066729" y="419100"/>
                </a:lnTo>
                <a:lnTo>
                  <a:pt x="4055993" y="419100"/>
                </a:lnTo>
                <a:lnTo>
                  <a:pt x="4045532" y="419100"/>
                </a:lnTo>
                <a:lnTo>
                  <a:pt x="4034796" y="419100"/>
                </a:lnTo>
                <a:lnTo>
                  <a:pt x="4023503" y="419100"/>
                </a:lnTo>
                <a:lnTo>
                  <a:pt x="4016083" y="419100"/>
                </a:lnTo>
                <a:lnTo>
                  <a:pt x="4010026" y="419100"/>
                </a:lnTo>
                <a:lnTo>
                  <a:pt x="3988829" y="419100"/>
                </a:lnTo>
                <a:lnTo>
                  <a:pt x="3977536" y="419100"/>
                </a:lnTo>
                <a:lnTo>
                  <a:pt x="3966800" y="419100"/>
                </a:lnTo>
                <a:lnTo>
                  <a:pt x="3952428" y="419100"/>
                </a:lnTo>
                <a:lnTo>
                  <a:pt x="3920833" y="419100"/>
                </a:lnTo>
                <a:lnTo>
                  <a:pt x="3903145" y="419100"/>
                </a:lnTo>
                <a:lnTo>
                  <a:pt x="3895725" y="419100"/>
                </a:lnTo>
                <a:lnTo>
                  <a:pt x="3857178" y="419100"/>
                </a:lnTo>
                <a:lnTo>
                  <a:pt x="3846442" y="419100"/>
                </a:lnTo>
                <a:lnTo>
                  <a:pt x="3825137" y="419100"/>
                </a:lnTo>
                <a:lnTo>
                  <a:pt x="3800475" y="419100"/>
                </a:lnTo>
                <a:lnTo>
                  <a:pt x="3775854" y="419100"/>
                </a:lnTo>
                <a:lnTo>
                  <a:pt x="3768434" y="419100"/>
                </a:lnTo>
                <a:lnTo>
                  <a:pt x="3729887" y="419100"/>
                </a:lnTo>
                <a:lnTo>
                  <a:pt x="3719151" y="419100"/>
                </a:lnTo>
                <a:lnTo>
                  <a:pt x="3704779" y="419100"/>
                </a:lnTo>
                <a:lnTo>
                  <a:pt x="3673184" y="419100"/>
                </a:lnTo>
                <a:lnTo>
                  <a:pt x="3655496" y="419100"/>
                </a:lnTo>
                <a:lnTo>
                  <a:pt x="3648076" y="419100"/>
                </a:lnTo>
                <a:lnTo>
                  <a:pt x="3615586" y="419100"/>
                </a:lnTo>
                <a:lnTo>
                  <a:pt x="3609529" y="419100"/>
                </a:lnTo>
                <a:lnTo>
                  <a:pt x="3598793" y="419100"/>
                </a:lnTo>
                <a:lnTo>
                  <a:pt x="3566303" y="419100"/>
                </a:lnTo>
                <a:lnTo>
                  <a:pt x="3558883" y="419100"/>
                </a:lnTo>
                <a:lnTo>
                  <a:pt x="3552826" y="419100"/>
                </a:lnTo>
                <a:lnTo>
                  <a:pt x="3537241" y="419100"/>
                </a:lnTo>
                <a:lnTo>
                  <a:pt x="3520336" y="419100"/>
                </a:lnTo>
                <a:lnTo>
                  <a:pt x="3509600" y="419100"/>
                </a:lnTo>
                <a:lnTo>
                  <a:pt x="3495228" y="419100"/>
                </a:lnTo>
                <a:lnTo>
                  <a:pt x="3487958" y="419100"/>
                </a:lnTo>
                <a:lnTo>
                  <a:pt x="3480538" y="419100"/>
                </a:lnTo>
                <a:lnTo>
                  <a:pt x="3463633" y="419100"/>
                </a:lnTo>
                <a:lnTo>
                  <a:pt x="3445945" y="419100"/>
                </a:lnTo>
                <a:lnTo>
                  <a:pt x="3441991" y="419100"/>
                </a:lnTo>
                <a:lnTo>
                  <a:pt x="3438525" y="419100"/>
                </a:lnTo>
                <a:lnTo>
                  <a:pt x="3431255" y="419100"/>
                </a:lnTo>
                <a:lnTo>
                  <a:pt x="3416883" y="419100"/>
                </a:lnTo>
                <a:lnTo>
                  <a:pt x="3399978" y="419100"/>
                </a:lnTo>
                <a:lnTo>
                  <a:pt x="3389242" y="419100"/>
                </a:lnTo>
                <a:lnTo>
                  <a:pt x="3385288" y="419100"/>
                </a:lnTo>
                <a:lnTo>
                  <a:pt x="3367600" y="419100"/>
                </a:lnTo>
                <a:lnTo>
                  <a:pt x="3360180" y="419100"/>
                </a:lnTo>
                <a:lnTo>
                  <a:pt x="3343275" y="419100"/>
                </a:lnTo>
                <a:lnTo>
                  <a:pt x="3327690" y="419100"/>
                </a:lnTo>
                <a:lnTo>
                  <a:pt x="3321633" y="419100"/>
                </a:lnTo>
                <a:lnTo>
                  <a:pt x="3310897" y="419100"/>
                </a:lnTo>
                <a:lnTo>
                  <a:pt x="3278407" y="419100"/>
                </a:lnTo>
                <a:lnTo>
                  <a:pt x="3270987" y="419100"/>
                </a:lnTo>
                <a:lnTo>
                  <a:pt x="3264930" y="419100"/>
                </a:lnTo>
                <a:lnTo>
                  <a:pt x="3232440" y="419100"/>
                </a:lnTo>
                <a:lnTo>
                  <a:pt x="3221704" y="419100"/>
                </a:lnTo>
                <a:lnTo>
                  <a:pt x="3207332" y="419100"/>
                </a:lnTo>
                <a:lnTo>
                  <a:pt x="3175737" y="419100"/>
                </a:lnTo>
                <a:lnTo>
                  <a:pt x="3158049" y="419100"/>
                </a:lnTo>
                <a:lnTo>
                  <a:pt x="3150629" y="419100"/>
                </a:lnTo>
                <a:lnTo>
                  <a:pt x="3112082" y="419100"/>
                </a:lnTo>
                <a:lnTo>
                  <a:pt x="3101346" y="419100"/>
                </a:lnTo>
                <a:lnTo>
                  <a:pt x="3080041" y="419100"/>
                </a:lnTo>
                <a:lnTo>
                  <a:pt x="3055379" y="419100"/>
                </a:lnTo>
                <a:lnTo>
                  <a:pt x="3030758" y="419100"/>
                </a:lnTo>
                <a:lnTo>
                  <a:pt x="3023338" y="419100"/>
                </a:lnTo>
                <a:lnTo>
                  <a:pt x="2984791" y="419100"/>
                </a:lnTo>
                <a:lnTo>
                  <a:pt x="2975266" y="419100"/>
                </a:lnTo>
                <a:lnTo>
                  <a:pt x="2974055" y="419100"/>
                </a:lnTo>
                <a:lnTo>
                  <a:pt x="2959683" y="419100"/>
                </a:lnTo>
                <a:lnTo>
                  <a:pt x="2928088" y="419100"/>
                </a:lnTo>
                <a:lnTo>
                  <a:pt x="2925983" y="419100"/>
                </a:lnTo>
                <a:lnTo>
                  <a:pt x="2918563" y="419100"/>
                </a:lnTo>
                <a:lnTo>
                  <a:pt x="2910400" y="419100"/>
                </a:lnTo>
                <a:lnTo>
                  <a:pt x="2902980" y="419100"/>
                </a:lnTo>
                <a:lnTo>
                  <a:pt x="2891687" y="419100"/>
                </a:lnTo>
                <a:lnTo>
                  <a:pt x="2880016" y="419100"/>
                </a:lnTo>
                <a:lnTo>
                  <a:pt x="2870490" y="419100"/>
                </a:lnTo>
                <a:lnTo>
                  <a:pt x="2869280" y="419100"/>
                </a:lnTo>
                <a:lnTo>
                  <a:pt x="2864433" y="419100"/>
                </a:lnTo>
                <a:lnTo>
                  <a:pt x="2854908" y="419100"/>
                </a:lnTo>
                <a:lnTo>
                  <a:pt x="2853697" y="419100"/>
                </a:lnTo>
                <a:lnTo>
                  <a:pt x="2842404" y="419100"/>
                </a:lnTo>
                <a:lnTo>
                  <a:pt x="2834984" y="419100"/>
                </a:lnTo>
                <a:lnTo>
                  <a:pt x="2823313" y="419100"/>
                </a:lnTo>
                <a:lnTo>
                  <a:pt x="2821207" y="419100"/>
                </a:lnTo>
                <a:lnTo>
                  <a:pt x="2813787" y="419100"/>
                </a:lnTo>
                <a:lnTo>
                  <a:pt x="2807730" y="419100"/>
                </a:lnTo>
                <a:lnTo>
                  <a:pt x="2805625" y="419100"/>
                </a:lnTo>
                <a:lnTo>
                  <a:pt x="2798205" y="419100"/>
                </a:lnTo>
                <a:lnTo>
                  <a:pt x="2796437" y="419100"/>
                </a:lnTo>
                <a:lnTo>
                  <a:pt x="2785701" y="419100"/>
                </a:lnTo>
                <a:lnTo>
                  <a:pt x="2775240" y="419100"/>
                </a:lnTo>
                <a:lnTo>
                  <a:pt x="2771329" y="419100"/>
                </a:lnTo>
                <a:lnTo>
                  <a:pt x="2765715" y="419100"/>
                </a:lnTo>
                <a:lnTo>
                  <a:pt x="2764504" y="419100"/>
                </a:lnTo>
                <a:lnTo>
                  <a:pt x="2759658" y="419100"/>
                </a:lnTo>
                <a:lnTo>
                  <a:pt x="2750132" y="419100"/>
                </a:lnTo>
                <a:lnTo>
                  <a:pt x="2748922" y="419100"/>
                </a:lnTo>
                <a:lnTo>
                  <a:pt x="2739734" y="419100"/>
                </a:lnTo>
                <a:lnTo>
                  <a:pt x="2722046" y="419100"/>
                </a:lnTo>
                <a:lnTo>
                  <a:pt x="2718537" y="419100"/>
                </a:lnTo>
                <a:lnTo>
                  <a:pt x="2716432" y="419100"/>
                </a:lnTo>
                <a:lnTo>
                  <a:pt x="2714626" y="419100"/>
                </a:lnTo>
                <a:lnTo>
                  <a:pt x="2709012" y="419100"/>
                </a:lnTo>
                <a:lnTo>
                  <a:pt x="2702955" y="419100"/>
                </a:lnTo>
                <a:lnTo>
                  <a:pt x="2700849" y="419100"/>
                </a:lnTo>
                <a:lnTo>
                  <a:pt x="2693429" y="419100"/>
                </a:lnTo>
                <a:lnTo>
                  <a:pt x="2682136" y="419100"/>
                </a:lnTo>
                <a:lnTo>
                  <a:pt x="2676079" y="419100"/>
                </a:lnTo>
                <a:lnTo>
                  <a:pt x="2670465" y="419100"/>
                </a:lnTo>
                <a:lnTo>
                  <a:pt x="2665343" y="419100"/>
                </a:lnTo>
                <a:lnTo>
                  <a:pt x="2659729" y="419100"/>
                </a:lnTo>
                <a:lnTo>
                  <a:pt x="2654882" y="419100"/>
                </a:lnTo>
                <a:lnTo>
                  <a:pt x="2645357" y="419100"/>
                </a:lnTo>
                <a:lnTo>
                  <a:pt x="2644146" y="419100"/>
                </a:lnTo>
                <a:lnTo>
                  <a:pt x="2632853" y="419100"/>
                </a:lnTo>
                <a:lnTo>
                  <a:pt x="2625433" y="419100"/>
                </a:lnTo>
                <a:lnTo>
                  <a:pt x="2619376" y="419100"/>
                </a:lnTo>
                <a:lnTo>
                  <a:pt x="2613762" y="419100"/>
                </a:lnTo>
                <a:lnTo>
                  <a:pt x="2598179" y="419100"/>
                </a:lnTo>
                <a:lnTo>
                  <a:pt x="2596074" y="419100"/>
                </a:lnTo>
                <a:lnTo>
                  <a:pt x="2588654" y="419100"/>
                </a:lnTo>
                <a:lnTo>
                  <a:pt x="2586886" y="419100"/>
                </a:lnTo>
                <a:lnTo>
                  <a:pt x="2576150" y="419100"/>
                </a:lnTo>
                <a:lnTo>
                  <a:pt x="2561778" y="419100"/>
                </a:lnTo>
                <a:lnTo>
                  <a:pt x="2550107" y="419100"/>
                </a:lnTo>
                <a:lnTo>
                  <a:pt x="2539371" y="419100"/>
                </a:lnTo>
                <a:lnTo>
                  <a:pt x="2530183" y="419100"/>
                </a:lnTo>
                <a:lnTo>
                  <a:pt x="2518066" y="419100"/>
                </a:lnTo>
                <a:lnTo>
                  <a:pt x="2512495" y="419100"/>
                </a:lnTo>
                <a:lnTo>
                  <a:pt x="2505075" y="419100"/>
                </a:lnTo>
                <a:lnTo>
                  <a:pt x="2493404" y="419100"/>
                </a:lnTo>
                <a:lnTo>
                  <a:pt x="2468783" y="419100"/>
                </a:lnTo>
                <a:lnTo>
                  <a:pt x="2466528" y="419100"/>
                </a:lnTo>
                <a:lnTo>
                  <a:pt x="2461363" y="419100"/>
                </a:lnTo>
                <a:lnTo>
                  <a:pt x="2455792" y="419100"/>
                </a:lnTo>
                <a:lnTo>
                  <a:pt x="2434487" y="419100"/>
                </a:lnTo>
                <a:lnTo>
                  <a:pt x="2422816" y="419100"/>
                </a:lnTo>
                <a:lnTo>
                  <a:pt x="2412080" y="419100"/>
                </a:lnTo>
                <a:lnTo>
                  <a:pt x="2409825" y="419100"/>
                </a:lnTo>
                <a:lnTo>
                  <a:pt x="2397708" y="419100"/>
                </a:lnTo>
                <a:lnTo>
                  <a:pt x="2385204" y="419100"/>
                </a:lnTo>
                <a:lnTo>
                  <a:pt x="2377784" y="419100"/>
                </a:lnTo>
                <a:lnTo>
                  <a:pt x="2366113" y="419100"/>
                </a:lnTo>
                <a:lnTo>
                  <a:pt x="2348425" y="419100"/>
                </a:lnTo>
                <a:lnTo>
                  <a:pt x="2341005" y="419100"/>
                </a:lnTo>
                <a:lnTo>
                  <a:pt x="2339237" y="419100"/>
                </a:lnTo>
                <a:lnTo>
                  <a:pt x="2329712" y="419100"/>
                </a:lnTo>
                <a:lnTo>
                  <a:pt x="2328501" y="419100"/>
                </a:lnTo>
                <a:lnTo>
                  <a:pt x="2314129" y="419100"/>
                </a:lnTo>
                <a:lnTo>
                  <a:pt x="2308515" y="419100"/>
                </a:lnTo>
                <a:lnTo>
                  <a:pt x="2302458" y="419100"/>
                </a:lnTo>
                <a:lnTo>
                  <a:pt x="2291722" y="419100"/>
                </a:lnTo>
                <a:lnTo>
                  <a:pt x="2282534" y="419100"/>
                </a:lnTo>
                <a:lnTo>
                  <a:pt x="2280429" y="419100"/>
                </a:lnTo>
                <a:lnTo>
                  <a:pt x="2273009" y="419100"/>
                </a:lnTo>
                <a:lnTo>
                  <a:pt x="2264846" y="419100"/>
                </a:lnTo>
                <a:lnTo>
                  <a:pt x="2259232" y="419100"/>
                </a:lnTo>
                <a:lnTo>
                  <a:pt x="2257426" y="419100"/>
                </a:lnTo>
                <a:lnTo>
                  <a:pt x="2251812" y="419100"/>
                </a:lnTo>
                <a:lnTo>
                  <a:pt x="2245755" y="419100"/>
                </a:lnTo>
                <a:lnTo>
                  <a:pt x="2234462" y="419100"/>
                </a:lnTo>
                <a:lnTo>
                  <a:pt x="2224936" y="419100"/>
                </a:lnTo>
                <a:lnTo>
                  <a:pt x="2223726" y="419100"/>
                </a:lnTo>
                <a:lnTo>
                  <a:pt x="2218879" y="419100"/>
                </a:lnTo>
                <a:lnTo>
                  <a:pt x="2213265" y="419100"/>
                </a:lnTo>
                <a:lnTo>
                  <a:pt x="2209354" y="419100"/>
                </a:lnTo>
                <a:lnTo>
                  <a:pt x="2208143" y="419100"/>
                </a:lnTo>
                <a:lnTo>
                  <a:pt x="2202529" y="419100"/>
                </a:lnTo>
                <a:lnTo>
                  <a:pt x="2188157" y="419100"/>
                </a:lnTo>
                <a:lnTo>
                  <a:pt x="2177759" y="419100"/>
                </a:lnTo>
                <a:lnTo>
                  <a:pt x="2175653" y="419100"/>
                </a:lnTo>
                <a:lnTo>
                  <a:pt x="2168233" y="419100"/>
                </a:lnTo>
                <a:lnTo>
                  <a:pt x="2162176" y="419100"/>
                </a:lnTo>
                <a:lnTo>
                  <a:pt x="2160071" y="419100"/>
                </a:lnTo>
                <a:lnTo>
                  <a:pt x="2156562" y="419100"/>
                </a:lnTo>
                <a:lnTo>
                  <a:pt x="2152651" y="419100"/>
                </a:lnTo>
                <a:lnTo>
                  <a:pt x="2138874" y="419100"/>
                </a:lnTo>
                <a:lnTo>
                  <a:pt x="2131454" y="419100"/>
                </a:lnTo>
                <a:lnTo>
                  <a:pt x="2129686" y="419100"/>
                </a:lnTo>
                <a:lnTo>
                  <a:pt x="2120161" y="419100"/>
                </a:lnTo>
                <a:lnTo>
                  <a:pt x="2118950" y="419100"/>
                </a:lnTo>
                <a:lnTo>
                  <a:pt x="2114104" y="419100"/>
                </a:lnTo>
                <a:lnTo>
                  <a:pt x="2104578" y="419100"/>
                </a:lnTo>
                <a:lnTo>
                  <a:pt x="2103368" y="419100"/>
                </a:lnTo>
                <a:lnTo>
                  <a:pt x="2092907" y="419100"/>
                </a:lnTo>
                <a:lnTo>
                  <a:pt x="2082171" y="419100"/>
                </a:lnTo>
                <a:lnTo>
                  <a:pt x="2072983" y="419100"/>
                </a:lnTo>
                <a:lnTo>
                  <a:pt x="2070878" y="419100"/>
                </a:lnTo>
                <a:lnTo>
                  <a:pt x="2063458" y="419100"/>
                </a:lnTo>
                <a:lnTo>
                  <a:pt x="2057401" y="419100"/>
                </a:lnTo>
                <a:lnTo>
                  <a:pt x="2055295" y="419100"/>
                </a:lnTo>
                <a:lnTo>
                  <a:pt x="2047875" y="419100"/>
                </a:lnTo>
                <a:lnTo>
                  <a:pt x="2036204" y="419100"/>
                </a:lnTo>
                <a:lnTo>
                  <a:pt x="2024911" y="419100"/>
                </a:lnTo>
                <a:lnTo>
                  <a:pt x="2014175" y="419100"/>
                </a:lnTo>
                <a:lnTo>
                  <a:pt x="2009328" y="419100"/>
                </a:lnTo>
                <a:lnTo>
                  <a:pt x="1999803" y="419100"/>
                </a:lnTo>
                <a:lnTo>
                  <a:pt x="1998592" y="419100"/>
                </a:lnTo>
                <a:lnTo>
                  <a:pt x="1968208" y="419100"/>
                </a:lnTo>
                <a:lnTo>
                  <a:pt x="1952625" y="419100"/>
                </a:lnTo>
                <a:lnTo>
                  <a:pt x="1950520" y="419100"/>
                </a:lnTo>
                <a:lnTo>
                  <a:pt x="1943100" y="419100"/>
                </a:lnTo>
                <a:lnTo>
                  <a:pt x="1904553" y="419100"/>
                </a:lnTo>
                <a:lnTo>
                  <a:pt x="1893817" y="419100"/>
                </a:lnTo>
                <a:lnTo>
                  <a:pt x="1872512" y="419100"/>
                </a:lnTo>
                <a:lnTo>
                  <a:pt x="1847850" y="419100"/>
                </a:lnTo>
                <a:lnTo>
                  <a:pt x="1823229" y="419100"/>
                </a:lnTo>
                <a:lnTo>
                  <a:pt x="1815809" y="419100"/>
                </a:lnTo>
                <a:lnTo>
                  <a:pt x="1777262" y="419100"/>
                </a:lnTo>
                <a:lnTo>
                  <a:pt x="1766526" y="419100"/>
                </a:lnTo>
                <a:lnTo>
                  <a:pt x="1752154" y="419100"/>
                </a:lnTo>
                <a:lnTo>
                  <a:pt x="1720559" y="419100"/>
                </a:lnTo>
                <a:lnTo>
                  <a:pt x="1702871" y="419100"/>
                </a:lnTo>
                <a:lnTo>
                  <a:pt x="1695451" y="419100"/>
                </a:lnTo>
                <a:lnTo>
                  <a:pt x="1662961" y="419100"/>
                </a:lnTo>
                <a:lnTo>
                  <a:pt x="1656904" y="419100"/>
                </a:lnTo>
                <a:lnTo>
                  <a:pt x="1646168" y="419100"/>
                </a:lnTo>
                <a:lnTo>
                  <a:pt x="1613678" y="419100"/>
                </a:lnTo>
                <a:lnTo>
                  <a:pt x="1606258" y="419100"/>
                </a:lnTo>
                <a:lnTo>
                  <a:pt x="1600201" y="419100"/>
                </a:lnTo>
                <a:lnTo>
                  <a:pt x="1584616" y="419100"/>
                </a:lnTo>
                <a:lnTo>
                  <a:pt x="1567711" y="419100"/>
                </a:lnTo>
                <a:lnTo>
                  <a:pt x="1556975" y="419100"/>
                </a:lnTo>
                <a:lnTo>
                  <a:pt x="1542603" y="419100"/>
                </a:lnTo>
                <a:lnTo>
                  <a:pt x="1535333" y="419100"/>
                </a:lnTo>
                <a:lnTo>
                  <a:pt x="1527913" y="419100"/>
                </a:lnTo>
                <a:lnTo>
                  <a:pt x="1511008" y="419100"/>
                </a:lnTo>
                <a:lnTo>
                  <a:pt x="1493320" y="419100"/>
                </a:lnTo>
                <a:lnTo>
                  <a:pt x="1489366" y="419100"/>
                </a:lnTo>
                <a:lnTo>
                  <a:pt x="1485900" y="419100"/>
                </a:lnTo>
                <a:lnTo>
                  <a:pt x="1478630" y="419100"/>
                </a:lnTo>
                <a:lnTo>
                  <a:pt x="1464258" y="419100"/>
                </a:lnTo>
                <a:lnTo>
                  <a:pt x="1447353" y="419100"/>
                </a:lnTo>
                <a:lnTo>
                  <a:pt x="1436617" y="419100"/>
                </a:lnTo>
                <a:lnTo>
                  <a:pt x="1432663" y="419100"/>
                </a:lnTo>
                <a:lnTo>
                  <a:pt x="1414975" y="419100"/>
                </a:lnTo>
                <a:lnTo>
                  <a:pt x="1407555" y="419100"/>
                </a:lnTo>
                <a:lnTo>
                  <a:pt x="1390650" y="419100"/>
                </a:lnTo>
                <a:lnTo>
                  <a:pt x="1375065" y="419100"/>
                </a:lnTo>
                <a:lnTo>
                  <a:pt x="1369008" y="419100"/>
                </a:lnTo>
                <a:lnTo>
                  <a:pt x="1358272" y="419100"/>
                </a:lnTo>
                <a:lnTo>
                  <a:pt x="1325782" y="419100"/>
                </a:lnTo>
                <a:lnTo>
                  <a:pt x="1318362" y="419100"/>
                </a:lnTo>
                <a:lnTo>
                  <a:pt x="1312305" y="419100"/>
                </a:lnTo>
                <a:lnTo>
                  <a:pt x="1279815" y="419100"/>
                </a:lnTo>
                <a:lnTo>
                  <a:pt x="1269079" y="419100"/>
                </a:lnTo>
                <a:lnTo>
                  <a:pt x="1254707" y="419100"/>
                </a:lnTo>
                <a:lnTo>
                  <a:pt x="1223112" y="419100"/>
                </a:lnTo>
                <a:lnTo>
                  <a:pt x="1205424" y="419100"/>
                </a:lnTo>
                <a:lnTo>
                  <a:pt x="1198004" y="419100"/>
                </a:lnTo>
                <a:lnTo>
                  <a:pt x="1159457" y="419100"/>
                </a:lnTo>
                <a:lnTo>
                  <a:pt x="1148721" y="419100"/>
                </a:lnTo>
                <a:lnTo>
                  <a:pt x="1127416" y="419100"/>
                </a:lnTo>
                <a:lnTo>
                  <a:pt x="1102754" y="419100"/>
                </a:lnTo>
                <a:lnTo>
                  <a:pt x="1078133" y="419100"/>
                </a:lnTo>
                <a:lnTo>
                  <a:pt x="1070713" y="419100"/>
                </a:lnTo>
                <a:lnTo>
                  <a:pt x="1032166" y="419100"/>
                </a:lnTo>
                <a:lnTo>
                  <a:pt x="1021430" y="419100"/>
                </a:lnTo>
                <a:lnTo>
                  <a:pt x="1007058" y="419100"/>
                </a:lnTo>
                <a:lnTo>
                  <a:pt x="975463" y="419100"/>
                </a:lnTo>
                <a:lnTo>
                  <a:pt x="957775" y="419100"/>
                </a:lnTo>
                <a:lnTo>
                  <a:pt x="950355" y="419100"/>
                </a:lnTo>
                <a:lnTo>
                  <a:pt x="939062" y="419100"/>
                </a:lnTo>
                <a:lnTo>
                  <a:pt x="917865" y="419100"/>
                </a:lnTo>
                <a:lnTo>
                  <a:pt x="911808" y="419100"/>
                </a:lnTo>
                <a:lnTo>
                  <a:pt x="901072" y="419100"/>
                </a:lnTo>
                <a:lnTo>
                  <a:pt x="889779" y="419100"/>
                </a:lnTo>
                <a:lnTo>
                  <a:pt x="882359" y="419100"/>
                </a:lnTo>
                <a:lnTo>
                  <a:pt x="868582" y="419100"/>
                </a:lnTo>
                <a:lnTo>
                  <a:pt x="861162" y="419100"/>
                </a:lnTo>
                <a:lnTo>
                  <a:pt x="855105" y="419100"/>
                </a:lnTo>
                <a:lnTo>
                  <a:pt x="843812" y="419100"/>
                </a:lnTo>
                <a:lnTo>
                  <a:pt x="833076" y="419100"/>
                </a:lnTo>
                <a:lnTo>
                  <a:pt x="822615" y="419100"/>
                </a:lnTo>
                <a:lnTo>
                  <a:pt x="818704" y="419100"/>
                </a:lnTo>
                <a:lnTo>
                  <a:pt x="811879" y="419100"/>
                </a:lnTo>
                <a:lnTo>
                  <a:pt x="797507" y="419100"/>
                </a:lnTo>
                <a:lnTo>
                  <a:pt x="787109" y="419100"/>
                </a:lnTo>
                <a:lnTo>
                  <a:pt x="769421" y="419100"/>
                </a:lnTo>
                <a:lnTo>
                  <a:pt x="765912" y="419100"/>
                </a:lnTo>
                <a:lnTo>
                  <a:pt x="762001" y="419100"/>
                </a:lnTo>
                <a:lnTo>
                  <a:pt x="748224" y="419100"/>
                </a:lnTo>
                <a:lnTo>
                  <a:pt x="740804" y="419100"/>
                </a:lnTo>
                <a:lnTo>
                  <a:pt x="729511" y="419100"/>
                </a:lnTo>
                <a:lnTo>
                  <a:pt x="723454" y="419100"/>
                </a:lnTo>
                <a:lnTo>
                  <a:pt x="712718" y="419100"/>
                </a:lnTo>
                <a:lnTo>
                  <a:pt x="702257" y="419100"/>
                </a:lnTo>
                <a:lnTo>
                  <a:pt x="691521" y="419100"/>
                </a:lnTo>
                <a:lnTo>
                  <a:pt x="680228" y="419100"/>
                </a:lnTo>
                <a:lnTo>
                  <a:pt x="672808" y="419100"/>
                </a:lnTo>
                <a:lnTo>
                  <a:pt x="666751" y="419100"/>
                </a:lnTo>
                <a:lnTo>
                  <a:pt x="645554" y="419100"/>
                </a:lnTo>
                <a:lnTo>
                  <a:pt x="634261" y="419100"/>
                </a:lnTo>
                <a:lnTo>
                  <a:pt x="623525" y="419100"/>
                </a:lnTo>
                <a:lnTo>
                  <a:pt x="609153" y="419100"/>
                </a:lnTo>
                <a:lnTo>
                  <a:pt x="577558" y="419100"/>
                </a:lnTo>
                <a:lnTo>
                  <a:pt x="559870" y="419100"/>
                </a:lnTo>
                <a:lnTo>
                  <a:pt x="552450" y="419100"/>
                </a:lnTo>
                <a:lnTo>
                  <a:pt x="513903" y="419100"/>
                </a:lnTo>
                <a:lnTo>
                  <a:pt x="503167" y="419100"/>
                </a:lnTo>
                <a:lnTo>
                  <a:pt x="481862" y="419100"/>
                </a:lnTo>
                <a:lnTo>
                  <a:pt x="457200" y="419100"/>
                </a:lnTo>
                <a:lnTo>
                  <a:pt x="432579" y="419100"/>
                </a:lnTo>
                <a:lnTo>
                  <a:pt x="425159" y="419100"/>
                </a:lnTo>
                <a:lnTo>
                  <a:pt x="386612" y="419100"/>
                </a:lnTo>
                <a:lnTo>
                  <a:pt x="375876" y="419100"/>
                </a:lnTo>
                <a:lnTo>
                  <a:pt x="361504" y="419100"/>
                </a:lnTo>
                <a:lnTo>
                  <a:pt x="329909" y="419100"/>
                </a:lnTo>
                <a:lnTo>
                  <a:pt x="312221" y="419100"/>
                </a:lnTo>
                <a:lnTo>
                  <a:pt x="304801" y="419100"/>
                </a:lnTo>
                <a:lnTo>
                  <a:pt x="272311" y="419100"/>
                </a:lnTo>
                <a:lnTo>
                  <a:pt x="266254" y="419100"/>
                </a:lnTo>
                <a:lnTo>
                  <a:pt x="255518" y="419100"/>
                </a:lnTo>
                <a:lnTo>
                  <a:pt x="223028" y="419100"/>
                </a:lnTo>
                <a:lnTo>
                  <a:pt x="215608" y="419100"/>
                </a:lnTo>
                <a:lnTo>
                  <a:pt x="209551" y="419100"/>
                </a:lnTo>
                <a:lnTo>
                  <a:pt x="177061" y="419100"/>
                </a:lnTo>
                <a:lnTo>
                  <a:pt x="166325" y="419100"/>
                </a:lnTo>
                <a:lnTo>
                  <a:pt x="151953" y="419100"/>
                </a:lnTo>
                <a:lnTo>
                  <a:pt x="120358" y="419100"/>
                </a:lnTo>
                <a:lnTo>
                  <a:pt x="102670" y="419100"/>
                </a:lnTo>
                <a:lnTo>
                  <a:pt x="95250" y="419100"/>
                </a:lnTo>
                <a:lnTo>
                  <a:pt x="56703" y="419100"/>
                </a:lnTo>
                <a:lnTo>
                  <a:pt x="45967" y="419100"/>
                </a:lnTo>
                <a:lnTo>
                  <a:pt x="0" y="4191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080135" fontAlgn="auto"/>
            <a:endParaRPr lang="zh-CN" altLang="en-US" sz="3200" b="1" strike="noStrike" noProof="1">
              <a:solidFill>
                <a:schemeClr val="bg1"/>
              </a:solidFill>
              <a:latin typeface="Century Gothic" panose="020B0502020202020204" pitchFamily="34" charset="0"/>
            </a:endParaRPr>
          </a:p>
        </p:txBody>
      </p:sp>
      <p:grpSp>
        <p:nvGrpSpPr>
          <p:cNvPr id="52" name="组合 16"/>
          <p:cNvGrpSpPr/>
          <p:nvPr/>
        </p:nvGrpSpPr>
        <p:grpSpPr>
          <a:xfrm>
            <a:off x="-390525" y="0"/>
            <a:ext cx="1417638" cy="723900"/>
            <a:chOff x="-391195" y="-1"/>
            <a:chExt cx="1697596" cy="866775"/>
          </a:xfrm>
        </p:grpSpPr>
        <p:sp>
          <p:nvSpPr>
            <p:cNvPr id="53" name="任意多边形 52"/>
            <p:cNvSpPr/>
            <p:nvPr/>
          </p:nvSpPr>
          <p:spPr>
            <a:xfrm>
              <a:off x="238265"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4" name="任意多边形 53"/>
            <p:cNvSpPr/>
            <p:nvPr/>
          </p:nvSpPr>
          <p:spPr>
            <a:xfrm>
              <a:off x="421807"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5" name="任意多边形 54"/>
            <p:cNvSpPr/>
            <p:nvPr/>
          </p:nvSpPr>
          <p:spPr>
            <a:xfrm>
              <a:off x="605349"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6" name="任意多边形 55"/>
            <p:cNvSpPr/>
            <p:nvPr/>
          </p:nvSpPr>
          <p:spPr>
            <a:xfrm>
              <a:off x="788891"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7" name="任意多边形 56"/>
            <p:cNvSpPr/>
            <p:nvPr/>
          </p:nvSpPr>
          <p:spPr>
            <a:xfrm>
              <a:off x="972434"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8" name="任意多边形 57"/>
            <p:cNvSpPr/>
            <p:nvPr/>
          </p:nvSpPr>
          <p:spPr>
            <a:xfrm>
              <a:off x="-391195" y="-1"/>
              <a:ext cx="779885" cy="866775"/>
            </a:xfrm>
            <a:custGeom>
              <a:avLst/>
              <a:gdLst>
                <a:gd name="connsiteX0" fmla="*/ 167467 w 602715"/>
                <a:gd name="connsiteY0" fmla="*/ 0 h 669866"/>
                <a:gd name="connsiteX1" fmla="*/ 240938 w 602715"/>
                <a:gd name="connsiteY1" fmla="*/ 0 h 669866"/>
                <a:gd name="connsiteX2" fmla="*/ 258098 w 602715"/>
                <a:gd name="connsiteY2" fmla="*/ 0 h 669866"/>
                <a:gd name="connsiteX3" fmla="*/ 319710 w 602715"/>
                <a:gd name="connsiteY3" fmla="*/ 0 h 669866"/>
                <a:gd name="connsiteX4" fmla="*/ 331569 w 602715"/>
                <a:gd name="connsiteY4" fmla="*/ 0 h 669866"/>
                <a:gd name="connsiteX5" fmla="*/ 359841 w 602715"/>
                <a:gd name="connsiteY5" fmla="*/ 0 h 669866"/>
                <a:gd name="connsiteX6" fmla="*/ 410341 w 602715"/>
                <a:gd name="connsiteY6" fmla="*/ 0 h 669866"/>
                <a:gd name="connsiteX7" fmla="*/ 433312 w 602715"/>
                <a:gd name="connsiteY7" fmla="*/ 0 h 669866"/>
                <a:gd name="connsiteX8" fmla="*/ 450472 w 602715"/>
                <a:gd name="connsiteY8" fmla="*/ 0 h 669866"/>
                <a:gd name="connsiteX9" fmla="*/ 512084 w 602715"/>
                <a:gd name="connsiteY9" fmla="*/ 0 h 669866"/>
                <a:gd name="connsiteX10" fmla="*/ 523943 w 602715"/>
                <a:gd name="connsiteY10" fmla="*/ 0 h 669866"/>
                <a:gd name="connsiteX11" fmla="*/ 602715 w 602715"/>
                <a:gd name="connsiteY11" fmla="*/ 0 h 669866"/>
                <a:gd name="connsiteX12" fmla="*/ 435248 w 602715"/>
                <a:gd name="connsiteY12" fmla="*/ 669866 h 669866"/>
                <a:gd name="connsiteX13" fmla="*/ 356476 w 602715"/>
                <a:gd name="connsiteY13" fmla="*/ 669866 h 669866"/>
                <a:gd name="connsiteX14" fmla="*/ 344617 w 602715"/>
                <a:gd name="connsiteY14" fmla="*/ 669866 h 669866"/>
                <a:gd name="connsiteX15" fmla="*/ 283005 w 602715"/>
                <a:gd name="connsiteY15" fmla="*/ 669866 h 669866"/>
                <a:gd name="connsiteX16" fmla="*/ 265845 w 602715"/>
                <a:gd name="connsiteY16" fmla="*/ 669866 h 669866"/>
                <a:gd name="connsiteX17" fmla="*/ 242874 w 602715"/>
                <a:gd name="connsiteY17" fmla="*/ 669866 h 669866"/>
                <a:gd name="connsiteX18" fmla="*/ 192374 w 602715"/>
                <a:gd name="connsiteY18" fmla="*/ 669866 h 669866"/>
                <a:gd name="connsiteX19" fmla="*/ 164102 w 602715"/>
                <a:gd name="connsiteY19" fmla="*/ 669866 h 669866"/>
                <a:gd name="connsiteX20" fmla="*/ 152243 w 602715"/>
                <a:gd name="connsiteY20" fmla="*/ 669866 h 669866"/>
                <a:gd name="connsiteX21" fmla="*/ 90631 w 602715"/>
                <a:gd name="connsiteY21" fmla="*/ 669866 h 669866"/>
                <a:gd name="connsiteX22" fmla="*/ 73471 w 602715"/>
                <a:gd name="connsiteY22" fmla="*/ 669866 h 669866"/>
                <a:gd name="connsiteX23" fmla="*/ 0 w 602715"/>
                <a:gd name="connsiteY23" fmla="*/ 669866 h 669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2715" h="669866">
                  <a:moveTo>
                    <a:pt x="167467" y="0"/>
                  </a:moveTo>
                  <a:lnTo>
                    <a:pt x="240938" y="0"/>
                  </a:lnTo>
                  <a:lnTo>
                    <a:pt x="258098" y="0"/>
                  </a:lnTo>
                  <a:lnTo>
                    <a:pt x="319710" y="0"/>
                  </a:lnTo>
                  <a:lnTo>
                    <a:pt x="331569" y="0"/>
                  </a:lnTo>
                  <a:lnTo>
                    <a:pt x="359841" y="0"/>
                  </a:lnTo>
                  <a:lnTo>
                    <a:pt x="410341" y="0"/>
                  </a:lnTo>
                  <a:lnTo>
                    <a:pt x="433312" y="0"/>
                  </a:lnTo>
                  <a:lnTo>
                    <a:pt x="450472" y="0"/>
                  </a:lnTo>
                  <a:lnTo>
                    <a:pt x="512084" y="0"/>
                  </a:lnTo>
                  <a:lnTo>
                    <a:pt x="523943" y="0"/>
                  </a:lnTo>
                  <a:lnTo>
                    <a:pt x="602715" y="0"/>
                  </a:lnTo>
                  <a:lnTo>
                    <a:pt x="435248" y="669866"/>
                  </a:lnTo>
                  <a:lnTo>
                    <a:pt x="356476" y="669866"/>
                  </a:lnTo>
                  <a:lnTo>
                    <a:pt x="344617" y="669866"/>
                  </a:lnTo>
                  <a:lnTo>
                    <a:pt x="283005" y="669866"/>
                  </a:lnTo>
                  <a:lnTo>
                    <a:pt x="265845" y="669866"/>
                  </a:lnTo>
                  <a:lnTo>
                    <a:pt x="242874" y="669866"/>
                  </a:lnTo>
                  <a:lnTo>
                    <a:pt x="192374" y="669866"/>
                  </a:lnTo>
                  <a:lnTo>
                    <a:pt x="164102" y="669866"/>
                  </a:lnTo>
                  <a:lnTo>
                    <a:pt x="152243" y="669866"/>
                  </a:lnTo>
                  <a:lnTo>
                    <a:pt x="90631" y="669866"/>
                  </a:lnTo>
                  <a:lnTo>
                    <a:pt x="73471" y="669866"/>
                  </a:lnTo>
                  <a:lnTo>
                    <a:pt x="0" y="66986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cxnSp>
        <p:nvCxnSpPr>
          <p:cNvPr id="59" name="直接连接符 58"/>
          <p:cNvCxnSpPr/>
          <p:nvPr/>
        </p:nvCxnSpPr>
        <p:spPr>
          <a:xfrm>
            <a:off x="1027113" y="549275"/>
            <a:ext cx="11164888"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180276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p:cTn id="7" dur="500"/>
                                        <p:tgtEl>
                                          <p:spTgt spid="115"/>
                                        </p:tgtEl>
                                        <p:attrNameLst>
                                          <p:attrName>ppt_x</p:attrName>
                                        </p:attrNameLst>
                                      </p:cBhvr>
                                      <p:tavLst>
                                        <p:tav tm="0">
                                          <p:val>
                                            <p:strVal val="#ppt_x-#ppt_w*1.125000"/>
                                          </p:val>
                                        </p:tav>
                                        <p:tav tm="100000">
                                          <p:val>
                                            <p:strVal val="#ppt_x"/>
                                          </p:val>
                                        </p:tav>
                                      </p:tavLst>
                                    </p:anim>
                                    <p:animEffect transition="in" filter="wipe(right)">
                                      <p:cBhvr>
                                        <p:cTn id="8" dur="500"/>
                                        <p:tgtEl>
                                          <p:spTgt spid="115"/>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p:tgtEl>
                                          <p:spTgt spid="3"/>
                                        </p:tgtEl>
                                        <p:attrNameLst>
                                          <p:attrName>ppt_x</p:attrName>
                                        </p:attrNameLst>
                                      </p:cBhvr>
                                      <p:tavLst>
                                        <p:tav tm="0">
                                          <p:val>
                                            <p:strVal val="#ppt_x-#ppt_w*1.125000"/>
                                          </p:val>
                                        </p:tav>
                                        <p:tav tm="100000">
                                          <p:val>
                                            <p:strVal val="#ppt_x"/>
                                          </p:val>
                                        </p:tav>
                                      </p:tavLst>
                                    </p:anim>
                                    <p:animEffect transition="in" filter="wipe(right)">
                                      <p:cBhvr>
                                        <p:cTn id="13" dur="500"/>
                                        <p:tgtEl>
                                          <p:spTgt spid="3"/>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p:tgtEl>
                                          <p:spTgt spid="35"/>
                                        </p:tgtEl>
                                        <p:attrNameLst>
                                          <p:attrName>ppt_x</p:attrName>
                                        </p:attrNameLst>
                                      </p:cBhvr>
                                      <p:tavLst>
                                        <p:tav tm="0">
                                          <p:val>
                                            <p:strVal val="#ppt_x-#ppt_w*1.125000"/>
                                          </p:val>
                                        </p:tav>
                                        <p:tav tm="100000">
                                          <p:val>
                                            <p:strVal val="#ppt_x"/>
                                          </p:val>
                                        </p:tav>
                                      </p:tavLst>
                                    </p:anim>
                                    <p:animEffect transition="in" filter="wipe(right)">
                                      <p:cBhvr>
                                        <p:cTn id="1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119313"/>
            <a:ext cx="12192000" cy="28209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9" name="任意多边形 8"/>
          <p:cNvSpPr/>
          <p:nvPr/>
        </p:nvSpPr>
        <p:spPr>
          <a:xfrm>
            <a:off x="458788" y="1739900"/>
            <a:ext cx="1379538" cy="3581400"/>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任意多边形 9"/>
          <p:cNvSpPr/>
          <p:nvPr/>
        </p:nvSpPr>
        <p:spPr>
          <a:xfrm>
            <a:off x="1135063" y="1739900"/>
            <a:ext cx="1381125" cy="3581400"/>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任意多边形 10"/>
          <p:cNvSpPr/>
          <p:nvPr/>
        </p:nvSpPr>
        <p:spPr>
          <a:xfrm>
            <a:off x="1812925" y="1739900"/>
            <a:ext cx="1379538" cy="3581400"/>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任意多边形 11"/>
          <p:cNvSpPr/>
          <p:nvPr/>
        </p:nvSpPr>
        <p:spPr>
          <a:xfrm>
            <a:off x="2489200" y="1739900"/>
            <a:ext cx="1381125" cy="3581400"/>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3" name="任意多边形 12"/>
          <p:cNvSpPr/>
          <p:nvPr/>
        </p:nvSpPr>
        <p:spPr>
          <a:xfrm>
            <a:off x="3167063" y="1739900"/>
            <a:ext cx="1379538" cy="3581400"/>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7" name="任意多边形 16"/>
          <p:cNvSpPr/>
          <p:nvPr/>
        </p:nvSpPr>
        <p:spPr>
          <a:xfrm>
            <a:off x="-1031875" y="1739900"/>
            <a:ext cx="2193925" cy="3581400"/>
          </a:xfrm>
          <a:custGeom>
            <a:avLst/>
            <a:gdLst>
              <a:gd name="connsiteX0" fmla="*/ 895550 w 2194349"/>
              <a:gd name="connsiteY0" fmla="*/ 0 h 3582188"/>
              <a:gd name="connsiteX1" fmla="*/ 1288446 w 2194349"/>
              <a:gd name="connsiteY1" fmla="*/ 0 h 3582188"/>
              <a:gd name="connsiteX2" fmla="*/ 1380209 w 2194349"/>
              <a:gd name="connsiteY2" fmla="*/ 0 h 3582188"/>
              <a:gd name="connsiteX3" fmla="*/ 1709690 w 2194349"/>
              <a:gd name="connsiteY3" fmla="*/ 0 h 3582188"/>
              <a:gd name="connsiteX4" fmla="*/ 1773105 w 2194349"/>
              <a:gd name="connsiteY4" fmla="*/ 0 h 3582188"/>
              <a:gd name="connsiteX5" fmla="*/ 2194349 w 2194349"/>
              <a:gd name="connsiteY5" fmla="*/ 0 h 3582188"/>
              <a:gd name="connsiteX6" fmla="*/ 1298799 w 2194349"/>
              <a:gd name="connsiteY6" fmla="*/ 3582188 h 3582188"/>
              <a:gd name="connsiteX7" fmla="*/ 877555 w 2194349"/>
              <a:gd name="connsiteY7" fmla="*/ 3582188 h 3582188"/>
              <a:gd name="connsiteX8" fmla="*/ 814140 w 2194349"/>
              <a:gd name="connsiteY8" fmla="*/ 3582188 h 3582188"/>
              <a:gd name="connsiteX9" fmla="*/ 484659 w 2194349"/>
              <a:gd name="connsiteY9" fmla="*/ 3582188 h 3582188"/>
              <a:gd name="connsiteX10" fmla="*/ 392896 w 2194349"/>
              <a:gd name="connsiteY10" fmla="*/ 3582188 h 3582188"/>
              <a:gd name="connsiteX11" fmla="*/ 0 w 2194349"/>
              <a:gd name="connsiteY11" fmla="*/ 3582188 h 358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94349" h="3582188">
                <a:moveTo>
                  <a:pt x="895550" y="0"/>
                </a:moveTo>
                <a:lnTo>
                  <a:pt x="1288446" y="0"/>
                </a:lnTo>
                <a:lnTo>
                  <a:pt x="1380209" y="0"/>
                </a:lnTo>
                <a:lnTo>
                  <a:pt x="1709690" y="0"/>
                </a:lnTo>
                <a:lnTo>
                  <a:pt x="1773105" y="0"/>
                </a:lnTo>
                <a:lnTo>
                  <a:pt x="2194349" y="0"/>
                </a:lnTo>
                <a:lnTo>
                  <a:pt x="1298799" y="3582188"/>
                </a:lnTo>
                <a:lnTo>
                  <a:pt x="877555" y="3582188"/>
                </a:lnTo>
                <a:lnTo>
                  <a:pt x="814140" y="3582188"/>
                </a:lnTo>
                <a:lnTo>
                  <a:pt x="484659" y="3582188"/>
                </a:lnTo>
                <a:lnTo>
                  <a:pt x="392896"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cxnSp>
        <p:nvCxnSpPr>
          <p:cNvPr id="18" name="直接连接符 17"/>
          <p:cNvCxnSpPr/>
          <p:nvPr/>
        </p:nvCxnSpPr>
        <p:spPr>
          <a:xfrm>
            <a:off x="0" y="5759450"/>
            <a:ext cx="86741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0" y="6069013"/>
            <a:ext cx="74803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0" y="6376988"/>
            <a:ext cx="6096000"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任意多边形 20"/>
          <p:cNvSpPr/>
          <p:nvPr/>
        </p:nvSpPr>
        <p:spPr>
          <a:xfrm>
            <a:off x="11549063"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2" name="任意多边形 21"/>
          <p:cNvSpPr/>
          <p:nvPr/>
        </p:nvSpPr>
        <p:spPr>
          <a:xfrm>
            <a:off x="11437938"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3" name="任意多边形 22"/>
          <p:cNvSpPr/>
          <p:nvPr/>
        </p:nvSpPr>
        <p:spPr>
          <a:xfrm>
            <a:off x="11326813"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4" name="任意多边形 23"/>
          <p:cNvSpPr/>
          <p:nvPr/>
        </p:nvSpPr>
        <p:spPr>
          <a:xfrm>
            <a:off x="11214100"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5" name="任意多边形 24"/>
          <p:cNvSpPr/>
          <p:nvPr/>
        </p:nvSpPr>
        <p:spPr>
          <a:xfrm>
            <a:off x="11102975"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6" name="任意多边形 25"/>
          <p:cNvSpPr/>
          <p:nvPr/>
        </p:nvSpPr>
        <p:spPr>
          <a:xfrm>
            <a:off x="10991850"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7" name="任意多边形 26"/>
          <p:cNvSpPr/>
          <p:nvPr/>
        </p:nvSpPr>
        <p:spPr>
          <a:xfrm>
            <a:off x="10880725"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8" name="任意多边形 27"/>
          <p:cNvSpPr/>
          <p:nvPr/>
        </p:nvSpPr>
        <p:spPr>
          <a:xfrm>
            <a:off x="10768013"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9" name="任意多边形 28"/>
          <p:cNvSpPr/>
          <p:nvPr/>
        </p:nvSpPr>
        <p:spPr>
          <a:xfrm>
            <a:off x="10656888"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0" name="任意多边形 29"/>
          <p:cNvSpPr/>
          <p:nvPr/>
        </p:nvSpPr>
        <p:spPr>
          <a:xfrm>
            <a:off x="10545763"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1" name="任意多边形 30"/>
          <p:cNvSpPr/>
          <p:nvPr/>
        </p:nvSpPr>
        <p:spPr>
          <a:xfrm>
            <a:off x="10433050"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2" name="任意多边形 31"/>
          <p:cNvSpPr/>
          <p:nvPr/>
        </p:nvSpPr>
        <p:spPr>
          <a:xfrm>
            <a:off x="10321925"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3" name="任意多边形 32"/>
          <p:cNvSpPr/>
          <p:nvPr/>
        </p:nvSpPr>
        <p:spPr>
          <a:xfrm>
            <a:off x="10210800"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4" name="任意多边形 33"/>
          <p:cNvSpPr/>
          <p:nvPr/>
        </p:nvSpPr>
        <p:spPr>
          <a:xfrm>
            <a:off x="10099675"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5" name="任意多边形 34"/>
          <p:cNvSpPr/>
          <p:nvPr/>
        </p:nvSpPr>
        <p:spPr>
          <a:xfrm>
            <a:off x="9986963"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6" name="任意多边形 35"/>
          <p:cNvSpPr/>
          <p:nvPr/>
        </p:nvSpPr>
        <p:spPr>
          <a:xfrm>
            <a:off x="9875838"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7" name="任意多边形 36"/>
          <p:cNvSpPr/>
          <p:nvPr/>
        </p:nvSpPr>
        <p:spPr>
          <a:xfrm>
            <a:off x="9764713"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8" name="任意多边形 37"/>
          <p:cNvSpPr/>
          <p:nvPr/>
        </p:nvSpPr>
        <p:spPr>
          <a:xfrm>
            <a:off x="9652000"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9" name="任意多边形 38"/>
          <p:cNvSpPr/>
          <p:nvPr/>
        </p:nvSpPr>
        <p:spPr>
          <a:xfrm>
            <a:off x="9540875"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0" name="任意多边形 39"/>
          <p:cNvSpPr/>
          <p:nvPr/>
        </p:nvSpPr>
        <p:spPr>
          <a:xfrm>
            <a:off x="9429750"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1" name="任意多边形 40"/>
          <p:cNvSpPr/>
          <p:nvPr/>
        </p:nvSpPr>
        <p:spPr>
          <a:xfrm>
            <a:off x="9318625"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2" name="任意多边形 41"/>
          <p:cNvSpPr/>
          <p:nvPr/>
        </p:nvSpPr>
        <p:spPr>
          <a:xfrm>
            <a:off x="9205913"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3" name="任意多边形 42"/>
          <p:cNvSpPr/>
          <p:nvPr/>
        </p:nvSpPr>
        <p:spPr>
          <a:xfrm>
            <a:off x="9094788"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4" name="任意多边形 43"/>
          <p:cNvSpPr/>
          <p:nvPr/>
        </p:nvSpPr>
        <p:spPr>
          <a:xfrm>
            <a:off x="8983663"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5" name="任意多边形 44"/>
          <p:cNvSpPr/>
          <p:nvPr/>
        </p:nvSpPr>
        <p:spPr>
          <a:xfrm>
            <a:off x="8870950"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6" name="任意多边形 45"/>
          <p:cNvSpPr/>
          <p:nvPr/>
        </p:nvSpPr>
        <p:spPr>
          <a:xfrm>
            <a:off x="8759825"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7" name="任意多边形 46"/>
          <p:cNvSpPr/>
          <p:nvPr/>
        </p:nvSpPr>
        <p:spPr>
          <a:xfrm>
            <a:off x="8648700"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8" name="任意多边形 47"/>
          <p:cNvSpPr/>
          <p:nvPr/>
        </p:nvSpPr>
        <p:spPr>
          <a:xfrm>
            <a:off x="8535988"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9" name="任意多边形 48"/>
          <p:cNvSpPr/>
          <p:nvPr/>
        </p:nvSpPr>
        <p:spPr>
          <a:xfrm>
            <a:off x="8424863"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0" name="任意多边形 49"/>
          <p:cNvSpPr/>
          <p:nvPr/>
        </p:nvSpPr>
        <p:spPr>
          <a:xfrm>
            <a:off x="8313738"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cxnSp>
        <p:nvCxnSpPr>
          <p:cNvPr id="51" name="直接连接符 50"/>
          <p:cNvCxnSpPr/>
          <p:nvPr/>
        </p:nvCxnSpPr>
        <p:spPr>
          <a:xfrm>
            <a:off x="5686425" y="2814638"/>
            <a:ext cx="0" cy="1430338"/>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2" name="文本框 51"/>
          <p:cNvSpPr txBox="1"/>
          <p:nvPr/>
        </p:nvSpPr>
        <p:spPr>
          <a:xfrm>
            <a:off x="4342910" y="2730421"/>
            <a:ext cx="1170706" cy="1600438"/>
          </a:xfrm>
          <a:prstGeom prst="rect">
            <a:avLst/>
          </a:prstGeom>
          <a:noFill/>
        </p:spPr>
        <p:txBody>
          <a:bodyPr wrap="none" rtlCol="0">
            <a:spAutoFit/>
            <a:scene3d>
              <a:camera prst="orthographicFront"/>
              <a:lightRig rig="threePt" dir="t"/>
            </a:scene3d>
            <a:sp3d contourW="12700"/>
          </a:bodyPr>
          <a:lstStyle/>
          <a:p>
            <a:pPr algn="ctr" fontAlgn="auto"/>
            <a:r>
              <a:rPr lang="en-US" altLang="zh-CN" sz="3200" noProof="1">
                <a:solidFill>
                  <a:schemeClr val="bg1"/>
                </a:solidFill>
                <a:latin typeface="Times New Roman" panose="02020603050405020304" pitchFamily="18" charset="0"/>
                <a:ea typeface="+mn-ea"/>
                <a:cs typeface="Times New Roman" panose="02020603050405020304" pitchFamily="18" charset="0"/>
              </a:rPr>
              <a:t>PART</a:t>
            </a:r>
            <a:endParaRPr lang="en-US" altLang="zh-CN" sz="3200" noProof="1">
              <a:solidFill>
                <a:schemeClr val="bg1"/>
              </a:solidFill>
              <a:latin typeface="Times New Roman" panose="02020603050405020304" pitchFamily="18" charset="0"/>
              <a:cs typeface="Times New Roman" panose="02020603050405020304" pitchFamily="18" charset="0"/>
            </a:endParaRPr>
          </a:p>
          <a:p>
            <a:pPr algn="ctr" fontAlgn="auto"/>
            <a:r>
              <a:rPr lang="en-US" altLang="zh-CN" sz="6600" b="1" noProof="1">
                <a:solidFill>
                  <a:schemeClr val="bg1"/>
                </a:solidFill>
                <a:latin typeface="Times New Roman" panose="02020603050405020304" pitchFamily="18" charset="0"/>
                <a:ea typeface="+mn-ea"/>
                <a:cs typeface="Times New Roman" panose="02020603050405020304" pitchFamily="18" charset="0"/>
              </a:rPr>
              <a:t>01</a:t>
            </a:r>
            <a:endParaRPr lang="zh-CN" altLang="en-US" sz="6600" b="1" noProof="1">
              <a:solidFill>
                <a:schemeClr val="bg1"/>
              </a:solidFill>
              <a:latin typeface="Times New Roman" panose="02020603050405020304" pitchFamily="18" charset="0"/>
              <a:cs typeface="Times New Roman" panose="02020603050405020304" pitchFamily="18" charset="0"/>
            </a:endParaRPr>
          </a:p>
        </p:txBody>
      </p:sp>
      <p:sp>
        <p:nvSpPr>
          <p:cNvPr id="53" name="文本框 52"/>
          <p:cNvSpPr txBox="1"/>
          <p:nvPr/>
        </p:nvSpPr>
        <p:spPr>
          <a:xfrm>
            <a:off x="6057000" y="3176035"/>
            <a:ext cx="4754880" cy="706755"/>
          </a:xfrm>
          <a:prstGeom prst="rect">
            <a:avLst/>
          </a:prstGeom>
          <a:noFill/>
        </p:spPr>
        <p:txBody>
          <a:bodyPr wrap="none" rtlCol="0">
            <a:spAutoFit/>
            <a:scene3d>
              <a:camera prst="orthographicFront"/>
              <a:lightRig rig="threePt" dir="t"/>
            </a:scene3d>
            <a:sp3d contourW="12700"/>
          </a:bodyPr>
          <a:lstStyle/>
          <a:p>
            <a:pPr algn="l" defTabSz="914400" fontAlgn="auto">
              <a:defRPr/>
            </a:pPr>
            <a:r>
              <a:rPr lang="zh-CN" altLang="en-US" sz="4000" b="1" dirty="0">
                <a:solidFill>
                  <a:schemeClr val="bg1"/>
                </a:solidFill>
                <a:latin typeface="微软雅黑" panose="020B0503020204020204" pitchFamily="34" charset="-122"/>
                <a:cs typeface="经典综艺体简" pitchFamily="49" charset="-122"/>
                <a:sym typeface="+mn-ea"/>
              </a:rPr>
              <a:t>设计功能及设计思路</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wipe(up)">
                                      <p:cBhvr>
                                        <p:cTn id="13" dur="500"/>
                                        <p:tgtEl>
                                          <p:spTgt spid="51"/>
                                        </p:tgtEl>
                                      </p:cBhvr>
                                    </p:animEffect>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p:cTn id="17" dur="500" fill="hold"/>
                                        <p:tgtEl>
                                          <p:spTgt spid="53"/>
                                        </p:tgtEl>
                                        <p:attrNameLst>
                                          <p:attrName>ppt_x</p:attrName>
                                        </p:attrNameLst>
                                      </p:cBhvr>
                                      <p:tavLst>
                                        <p:tav tm="0">
                                          <p:val>
                                            <p:strVal val="1+#ppt_w/2"/>
                                          </p:val>
                                        </p:tav>
                                        <p:tav tm="100000">
                                          <p:val>
                                            <p:strVal val="#ppt_x"/>
                                          </p:val>
                                        </p:tav>
                                      </p:tavLst>
                                    </p:anim>
                                    <p:anim calcmode="lin" valueType="num">
                                      <p:cBhvr>
                                        <p:cTn id="18"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任意多边形 13"/>
          <p:cNvSpPr/>
          <p:nvPr/>
        </p:nvSpPr>
        <p:spPr>
          <a:xfrm>
            <a:off x="-65087" y="12700"/>
            <a:ext cx="5399088" cy="549275"/>
          </a:xfrm>
          <a:custGeom>
            <a:avLst/>
            <a:gdLst>
              <a:gd name="connsiteX0" fmla="*/ 104775 w 5032666"/>
              <a:gd name="connsiteY0" fmla="*/ 0 h 419100"/>
              <a:gd name="connsiteX1" fmla="*/ 150742 w 5032666"/>
              <a:gd name="connsiteY1" fmla="*/ 0 h 419100"/>
              <a:gd name="connsiteX2" fmla="*/ 161478 w 5032666"/>
              <a:gd name="connsiteY2" fmla="*/ 0 h 419100"/>
              <a:gd name="connsiteX3" fmla="*/ 200025 w 5032666"/>
              <a:gd name="connsiteY3" fmla="*/ 0 h 419100"/>
              <a:gd name="connsiteX4" fmla="*/ 207445 w 5032666"/>
              <a:gd name="connsiteY4" fmla="*/ 0 h 419100"/>
              <a:gd name="connsiteX5" fmla="*/ 225133 w 5032666"/>
              <a:gd name="connsiteY5" fmla="*/ 0 h 419100"/>
              <a:gd name="connsiteX6" fmla="*/ 256728 w 5032666"/>
              <a:gd name="connsiteY6" fmla="*/ 0 h 419100"/>
              <a:gd name="connsiteX7" fmla="*/ 271100 w 5032666"/>
              <a:gd name="connsiteY7" fmla="*/ 0 h 419100"/>
              <a:gd name="connsiteX8" fmla="*/ 281836 w 5032666"/>
              <a:gd name="connsiteY8" fmla="*/ 0 h 419100"/>
              <a:gd name="connsiteX9" fmla="*/ 314326 w 5032666"/>
              <a:gd name="connsiteY9" fmla="*/ 0 h 419100"/>
              <a:gd name="connsiteX10" fmla="*/ 320383 w 5032666"/>
              <a:gd name="connsiteY10" fmla="*/ 0 h 419100"/>
              <a:gd name="connsiteX11" fmla="*/ 327803 w 5032666"/>
              <a:gd name="connsiteY11" fmla="*/ 0 h 419100"/>
              <a:gd name="connsiteX12" fmla="*/ 360293 w 5032666"/>
              <a:gd name="connsiteY12" fmla="*/ 0 h 419100"/>
              <a:gd name="connsiteX13" fmla="*/ 371029 w 5032666"/>
              <a:gd name="connsiteY13" fmla="*/ 0 h 419100"/>
              <a:gd name="connsiteX14" fmla="*/ 377086 w 5032666"/>
              <a:gd name="connsiteY14" fmla="*/ 0 h 419100"/>
              <a:gd name="connsiteX15" fmla="*/ 409576 w 5032666"/>
              <a:gd name="connsiteY15" fmla="*/ 0 h 419100"/>
              <a:gd name="connsiteX16" fmla="*/ 416996 w 5032666"/>
              <a:gd name="connsiteY16" fmla="*/ 0 h 419100"/>
              <a:gd name="connsiteX17" fmla="*/ 434684 w 5032666"/>
              <a:gd name="connsiteY17" fmla="*/ 0 h 419100"/>
              <a:gd name="connsiteX18" fmla="*/ 466279 w 5032666"/>
              <a:gd name="connsiteY18" fmla="*/ 0 h 419100"/>
              <a:gd name="connsiteX19" fmla="*/ 480651 w 5032666"/>
              <a:gd name="connsiteY19" fmla="*/ 0 h 419100"/>
              <a:gd name="connsiteX20" fmla="*/ 491387 w 5032666"/>
              <a:gd name="connsiteY20" fmla="*/ 0 h 419100"/>
              <a:gd name="connsiteX21" fmla="*/ 529934 w 5032666"/>
              <a:gd name="connsiteY21" fmla="*/ 0 h 419100"/>
              <a:gd name="connsiteX22" fmla="*/ 537354 w 5032666"/>
              <a:gd name="connsiteY22" fmla="*/ 0 h 419100"/>
              <a:gd name="connsiteX23" fmla="*/ 561975 w 5032666"/>
              <a:gd name="connsiteY23" fmla="*/ 0 h 419100"/>
              <a:gd name="connsiteX24" fmla="*/ 586637 w 5032666"/>
              <a:gd name="connsiteY24" fmla="*/ 0 h 419100"/>
              <a:gd name="connsiteX25" fmla="*/ 607942 w 5032666"/>
              <a:gd name="connsiteY25" fmla="*/ 0 h 419100"/>
              <a:gd name="connsiteX26" fmla="*/ 618678 w 5032666"/>
              <a:gd name="connsiteY26" fmla="*/ 0 h 419100"/>
              <a:gd name="connsiteX27" fmla="*/ 657225 w 5032666"/>
              <a:gd name="connsiteY27" fmla="*/ 0 h 419100"/>
              <a:gd name="connsiteX28" fmla="*/ 664645 w 5032666"/>
              <a:gd name="connsiteY28" fmla="*/ 0 h 419100"/>
              <a:gd name="connsiteX29" fmla="*/ 682333 w 5032666"/>
              <a:gd name="connsiteY29" fmla="*/ 0 h 419100"/>
              <a:gd name="connsiteX30" fmla="*/ 713928 w 5032666"/>
              <a:gd name="connsiteY30" fmla="*/ 0 h 419100"/>
              <a:gd name="connsiteX31" fmla="*/ 728300 w 5032666"/>
              <a:gd name="connsiteY31" fmla="*/ 0 h 419100"/>
              <a:gd name="connsiteX32" fmla="*/ 739036 w 5032666"/>
              <a:gd name="connsiteY32" fmla="*/ 0 h 419100"/>
              <a:gd name="connsiteX33" fmla="*/ 750329 w 5032666"/>
              <a:gd name="connsiteY33" fmla="*/ 0 h 419100"/>
              <a:gd name="connsiteX34" fmla="*/ 771526 w 5032666"/>
              <a:gd name="connsiteY34" fmla="*/ 0 h 419100"/>
              <a:gd name="connsiteX35" fmla="*/ 777583 w 5032666"/>
              <a:gd name="connsiteY35" fmla="*/ 0 h 419100"/>
              <a:gd name="connsiteX36" fmla="*/ 785003 w 5032666"/>
              <a:gd name="connsiteY36" fmla="*/ 0 h 419100"/>
              <a:gd name="connsiteX37" fmla="*/ 796296 w 5032666"/>
              <a:gd name="connsiteY37" fmla="*/ 0 h 419100"/>
              <a:gd name="connsiteX38" fmla="*/ 807032 w 5032666"/>
              <a:gd name="connsiteY38" fmla="*/ 0 h 419100"/>
              <a:gd name="connsiteX39" fmla="*/ 817493 w 5032666"/>
              <a:gd name="connsiteY39" fmla="*/ 0 h 419100"/>
              <a:gd name="connsiteX40" fmla="*/ 828229 w 5032666"/>
              <a:gd name="connsiteY40" fmla="*/ 0 h 419100"/>
              <a:gd name="connsiteX41" fmla="*/ 834286 w 5032666"/>
              <a:gd name="connsiteY41" fmla="*/ 0 h 419100"/>
              <a:gd name="connsiteX42" fmla="*/ 845579 w 5032666"/>
              <a:gd name="connsiteY42" fmla="*/ 0 h 419100"/>
              <a:gd name="connsiteX43" fmla="*/ 852999 w 5032666"/>
              <a:gd name="connsiteY43" fmla="*/ 0 h 419100"/>
              <a:gd name="connsiteX44" fmla="*/ 866776 w 5032666"/>
              <a:gd name="connsiteY44" fmla="*/ 0 h 419100"/>
              <a:gd name="connsiteX45" fmla="*/ 870687 w 5032666"/>
              <a:gd name="connsiteY45" fmla="*/ 0 h 419100"/>
              <a:gd name="connsiteX46" fmla="*/ 874196 w 5032666"/>
              <a:gd name="connsiteY46" fmla="*/ 0 h 419100"/>
              <a:gd name="connsiteX47" fmla="*/ 891884 w 5032666"/>
              <a:gd name="connsiteY47" fmla="*/ 0 h 419100"/>
              <a:gd name="connsiteX48" fmla="*/ 902282 w 5032666"/>
              <a:gd name="connsiteY48" fmla="*/ 0 h 419100"/>
              <a:gd name="connsiteX49" fmla="*/ 916654 w 5032666"/>
              <a:gd name="connsiteY49" fmla="*/ 0 h 419100"/>
              <a:gd name="connsiteX50" fmla="*/ 923479 w 5032666"/>
              <a:gd name="connsiteY50" fmla="*/ 0 h 419100"/>
              <a:gd name="connsiteX51" fmla="*/ 927390 w 5032666"/>
              <a:gd name="connsiteY51" fmla="*/ 0 h 419100"/>
              <a:gd name="connsiteX52" fmla="*/ 937851 w 5032666"/>
              <a:gd name="connsiteY52" fmla="*/ 0 h 419100"/>
              <a:gd name="connsiteX53" fmla="*/ 948587 w 5032666"/>
              <a:gd name="connsiteY53" fmla="*/ 0 h 419100"/>
              <a:gd name="connsiteX54" fmla="*/ 959880 w 5032666"/>
              <a:gd name="connsiteY54" fmla="*/ 0 h 419100"/>
              <a:gd name="connsiteX55" fmla="*/ 965937 w 5032666"/>
              <a:gd name="connsiteY55" fmla="*/ 0 h 419100"/>
              <a:gd name="connsiteX56" fmla="*/ 973357 w 5032666"/>
              <a:gd name="connsiteY56" fmla="*/ 0 h 419100"/>
              <a:gd name="connsiteX57" fmla="*/ 987134 w 5032666"/>
              <a:gd name="connsiteY57" fmla="*/ 0 h 419100"/>
              <a:gd name="connsiteX58" fmla="*/ 994554 w 5032666"/>
              <a:gd name="connsiteY58" fmla="*/ 0 h 419100"/>
              <a:gd name="connsiteX59" fmla="*/ 1005847 w 5032666"/>
              <a:gd name="connsiteY59" fmla="*/ 0 h 419100"/>
              <a:gd name="connsiteX60" fmla="*/ 1016583 w 5032666"/>
              <a:gd name="connsiteY60" fmla="*/ 0 h 419100"/>
              <a:gd name="connsiteX61" fmla="*/ 1022640 w 5032666"/>
              <a:gd name="connsiteY61" fmla="*/ 0 h 419100"/>
              <a:gd name="connsiteX62" fmla="*/ 1043837 w 5032666"/>
              <a:gd name="connsiteY62" fmla="*/ 0 h 419100"/>
              <a:gd name="connsiteX63" fmla="*/ 1055130 w 5032666"/>
              <a:gd name="connsiteY63" fmla="*/ 0 h 419100"/>
              <a:gd name="connsiteX64" fmla="*/ 1062550 w 5032666"/>
              <a:gd name="connsiteY64" fmla="*/ 0 h 419100"/>
              <a:gd name="connsiteX65" fmla="*/ 1080238 w 5032666"/>
              <a:gd name="connsiteY65" fmla="*/ 0 h 419100"/>
              <a:gd name="connsiteX66" fmla="*/ 1111833 w 5032666"/>
              <a:gd name="connsiteY66" fmla="*/ 0 h 419100"/>
              <a:gd name="connsiteX67" fmla="*/ 1126205 w 5032666"/>
              <a:gd name="connsiteY67" fmla="*/ 0 h 419100"/>
              <a:gd name="connsiteX68" fmla="*/ 1136941 w 5032666"/>
              <a:gd name="connsiteY68" fmla="*/ 0 h 419100"/>
              <a:gd name="connsiteX69" fmla="*/ 1175488 w 5032666"/>
              <a:gd name="connsiteY69" fmla="*/ 0 h 419100"/>
              <a:gd name="connsiteX70" fmla="*/ 1182908 w 5032666"/>
              <a:gd name="connsiteY70" fmla="*/ 0 h 419100"/>
              <a:gd name="connsiteX71" fmla="*/ 1207529 w 5032666"/>
              <a:gd name="connsiteY71" fmla="*/ 0 h 419100"/>
              <a:gd name="connsiteX72" fmla="*/ 1232191 w 5032666"/>
              <a:gd name="connsiteY72" fmla="*/ 0 h 419100"/>
              <a:gd name="connsiteX73" fmla="*/ 1253496 w 5032666"/>
              <a:gd name="connsiteY73" fmla="*/ 0 h 419100"/>
              <a:gd name="connsiteX74" fmla="*/ 1264232 w 5032666"/>
              <a:gd name="connsiteY74" fmla="*/ 0 h 419100"/>
              <a:gd name="connsiteX75" fmla="*/ 1302779 w 5032666"/>
              <a:gd name="connsiteY75" fmla="*/ 0 h 419100"/>
              <a:gd name="connsiteX76" fmla="*/ 1310199 w 5032666"/>
              <a:gd name="connsiteY76" fmla="*/ 0 h 419100"/>
              <a:gd name="connsiteX77" fmla="*/ 1327887 w 5032666"/>
              <a:gd name="connsiteY77" fmla="*/ 0 h 419100"/>
              <a:gd name="connsiteX78" fmla="*/ 1359482 w 5032666"/>
              <a:gd name="connsiteY78" fmla="*/ 0 h 419100"/>
              <a:gd name="connsiteX79" fmla="*/ 1373854 w 5032666"/>
              <a:gd name="connsiteY79" fmla="*/ 0 h 419100"/>
              <a:gd name="connsiteX80" fmla="*/ 1384590 w 5032666"/>
              <a:gd name="connsiteY80" fmla="*/ 0 h 419100"/>
              <a:gd name="connsiteX81" fmla="*/ 1417080 w 5032666"/>
              <a:gd name="connsiteY81" fmla="*/ 0 h 419100"/>
              <a:gd name="connsiteX82" fmla="*/ 1423137 w 5032666"/>
              <a:gd name="connsiteY82" fmla="*/ 0 h 419100"/>
              <a:gd name="connsiteX83" fmla="*/ 1430557 w 5032666"/>
              <a:gd name="connsiteY83" fmla="*/ 0 h 419100"/>
              <a:gd name="connsiteX84" fmla="*/ 1463047 w 5032666"/>
              <a:gd name="connsiteY84" fmla="*/ 0 h 419100"/>
              <a:gd name="connsiteX85" fmla="*/ 1473783 w 5032666"/>
              <a:gd name="connsiteY85" fmla="*/ 0 h 419100"/>
              <a:gd name="connsiteX86" fmla="*/ 1479840 w 5032666"/>
              <a:gd name="connsiteY86" fmla="*/ 0 h 419100"/>
              <a:gd name="connsiteX87" fmla="*/ 1495425 w 5032666"/>
              <a:gd name="connsiteY87" fmla="*/ 0 h 419100"/>
              <a:gd name="connsiteX88" fmla="*/ 1512330 w 5032666"/>
              <a:gd name="connsiteY88" fmla="*/ 0 h 419100"/>
              <a:gd name="connsiteX89" fmla="*/ 1519750 w 5032666"/>
              <a:gd name="connsiteY89" fmla="*/ 0 h 419100"/>
              <a:gd name="connsiteX90" fmla="*/ 1537438 w 5032666"/>
              <a:gd name="connsiteY90" fmla="*/ 0 h 419100"/>
              <a:gd name="connsiteX91" fmla="*/ 1541392 w 5032666"/>
              <a:gd name="connsiteY91" fmla="*/ 0 h 419100"/>
              <a:gd name="connsiteX92" fmla="*/ 1552128 w 5032666"/>
              <a:gd name="connsiteY92" fmla="*/ 0 h 419100"/>
              <a:gd name="connsiteX93" fmla="*/ 1569033 w 5032666"/>
              <a:gd name="connsiteY93" fmla="*/ 0 h 419100"/>
              <a:gd name="connsiteX94" fmla="*/ 1583405 w 5032666"/>
              <a:gd name="connsiteY94" fmla="*/ 0 h 419100"/>
              <a:gd name="connsiteX95" fmla="*/ 1590675 w 5032666"/>
              <a:gd name="connsiteY95" fmla="*/ 0 h 419100"/>
              <a:gd name="connsiteX96" fmla="*/ 1594141 w 5032666"/>
              <a:gd name="connsiteY96" fmla="*/ 0 h 419100"/>
              <a:gd name="connsiteX97" fmla="*/ 1598095 w 5032666"/>
              <a:gd name="connsiteY97" fmla="*/ 0 h 419100"/>
              <a:gd name="connsiteX98" fmla="*/ 1615783 w 5032666"/>
              <a:gd name="connsiteY98" fmla="*/ 0 h 419100"/>
              <a:gd name="connsiteX99" fmla="*/ 1632688 w 5032666"/>
              <a:gd name="connsiteY99" fmla="*/ 0 h 419100"/>
              <a:gd name="connsiteX100" fmla="*/ 1640108 w 5032666"/>
              <a:gd name="connsiteY100" fmla="*/ 0 h 419100"/>
              <a:gd name="connsiteX101" fmla="*/ 1647378 w 5032666"/>
              <a:gd name="connsiteY101" fmla="*/ 0 h 419100"/>
              <a:gd name="connsiteX102" fmla="*/ 1661750 w 5032666"/>
              <a:gd name="connsiteY102" fmla="*/ 0 h 419100"/>
              <a:gd name="connsiteX103" fmla="*/ 1672486 w 5032666"/>
              <a:gd name="connsiteY103" fmla="*/ 0 h 419100"/>
              <a:gd name="connsiteX104" fmla="*/ 1689391 w 5032666"/>
              <a:gd name="connsiteY104" fmla="*/ 0 h 419100"/>
              <a:gd name="connsiteX105" fmla="*/ 1704976 w 5032666"/>
              <a:gd name="connsiteY105" fmla="*/ 0 h 419100"/>
              <a:gd name="connsiteX106" fmla="*/ 1711033 w 5032666"/>
              <a:gd name="connsiteY106" fmla="*/ 0 h 419100"/>
              <a:gd name="connsiteX107" fmla="*/ 1718453 w 5032666"/>
              <a:gd name="connsiteY107" fmla="*/ 0 h 419100"/>
              <a:gd name="connsiteX108" fmla="*/ 1750943 w 5032666"/>
              <a:gd name="connsiteY108" fmla="*/ 0 h 419100"/>
              <a:gd name="connsiteX109" fmla="*/ 1761679 w 5032666"/>
              <a:gd name="connsiteY109" fmla="*/ 0 h 419100"/>
              <a:gd name="connsiteX110" fmla="*/ 1767736 w 5032666"/>
              <a:gd name="connsiteY110" fmla="*/ 0 h 419100"/>
              <a:gd name="connsiteX111" fmla="*/ 1800226 w 5032666"/>
              <a:gd name="connsiteY111" fmla="*/ 0 h 419100"/>
              <a:gd name="connsiteX112" fmla="*/ 1807646 w 5032666"/>
              <a:gd name="connsiteY112" fmla="*/ 0 h 419100"/>
              <a:gd name="connsiteX113" fmla="*/ 1825334 w 5032666"/>
              <a:gd name="connsiteY113" fmla="*/ 0 h 419100"/>
              <a:gd name="connsiteX114" fmla="*/ 1856929 w 5032666"/>
              <a:gd name="connsiteY114" fmla="*/ 0 h 419100"/>
              <a:gd name="connsiteX115" fmla="*/ 1871301 w 5032666"/>
              <a:gd name="connsiteY115" fmla="*/ 0 h 419100"/>
              <a:gd name="connsiteX116" fmla="*/ 1882037 w 5032666"/>
              <a:gd name="connsiteY116" fmla="*/ 0 h 419100"/>
              <a:gd name="connsiteX117" fmla="*/ 1920584 w 5032666"/>
              <a:gd name="connsiteY117" fmla="*/ 0 h 419100"/>
              <a:gd name="connsiteX118" fmla="*/ 1928004 w 5032666"/>
              <a:gd name="connsiteY118" fmla="*/ 0 h 419100"/>
              <a:gd name="connsiteX119" fmla="*/ 1952625 w 5032666"/>
              <a:gd name="connsiteY119" fmla="*/ 0 h 419100"/>
              <a:gd name="connsiteX120" fmla="*/ 1977287 w 5032666"/>
              <a:gd name="connsiteY120" fmla="*/ 0 h 419100"/>
              <a:gd name="connsiteX121" fmla="*/ 1998592 w 5032666"/>
              <a:gd name="connsiteY121" fmla="*/ 0 h 419100"/>
              <a:gd name="connsiteX122" fmla="*/ 2009328 w 5032666"/>
              <a:gd name="connsiteY122" fmla="*/ 0 h 419100"/>
              <a:gd name="connsiteX123" fmla="*/ 2047875 w 5032666"/>
              <a:gd name="connsiteY123" fmla="*/ 0 h 419100"/>
              <a:gd name="connsiteX124" fmla="*/ 2055295 w 5032666"/>
              <a:gd name="connsiteY124" fmla="*/ 0 h 419100"/>
              <a:gd name="connsiteX125" fmla="*/ 2057400 w 5032666"/>
              <a:gd name="connsiteY125" fmla="*/ 0 h 419100"/>
              <a:gd name="connsiteX126" fmla="*/ 2072983 w 5032666"/>
              <a:gd name="connsiteY126" fmla="*/ 0 h 419100"/>
              <a:gd name="connsiteX127" fmla="*/ 2103367 w 5032666"/>
              <a:gd name="connsiteY127" fmla="*/ 0 h 419100"/>
              <a:gd name="connsiteX128" fmla="*/ 2104578 w 5032666"/>
              <a:gd name="connsiteY128" fmla="*/ 0 h 419100"/>
              <a:gd name="connsiteX129" fmla="*/ 2114103 w 5032666"/>
              <a:gd name="connsiteY129" fmla="*/ 0 h 419100"/>
              <a:gd name="connsiteX130" fmla="*/ 2118950 w 5032666"/>
              <a:gd name="connsiteY130" fmla="*/ 0 h 419100"/>
              <a:gd name="connsiteX131" fmla="*/ 2129686 w 5032666"/>
              <a:gd name="connsiteY131" fmla="*/ 0 h 419100"/>
              <a:gd name="connsiteX132" fmla="*/ 2140979 w 5032666"/>
              <a:gd name="connsiteY132" fmla="*/ 0 h 419100"/>
              <a:gd name="connsiteX133" fmla="*/ 2152650 w 5032666"/>
              <a:gd name="connsiteY133" fmla="*/ 0 h 419100"/>
              <a:gd name="connsiteX134" fmla="*/ 2160070 w 5032666"/>
              <a:gd name="connsiteY134" fmla="*/ 0 h 419100"/>
              <a:gd name="connsiteX135" fmla="*/ 2162176 w 5032666"/>
              <a:gd name="connsiteY135" fmla="*/ 0 h 419100"/>
              <a:gd name="connsiteX136" fmla="*/ 2168233 w 5032666"/>
              <a:gd name="connsiteY136" fmla="*/ 0 h 419100"/>
              <a:gd name="connsiteX137" fmla="*/ 2175653 w 5032666"/>
              <a:gd name="connsiteY137" fmla="*/ 0 h 419100"/>
              <a:gd name="connsiteX138" fmla="*/ 2177758 w 5032666"/>
              <a:gd name="connsiteY138" fmla="*/ 0 h 419100"/>
              <a:gd name="connsiteX139" fmla="*/ 2186946 w 5032666"/>
              <a:gd name="connsiteY139" fmla="*/ 0 h 419100"/>
              <a:gd name="connsiteX140" fmla="*/ 2197682 w 5032666"/>
              <a:gd name="connsiteY140" fmla="*/ 0 h 419100"/>
              <a:gd name="connsiteX141" fmla="*/ 2208143 w 5032666"/>
              <a:gd name="connsiteY141" fmla="*/ 0 h 419100"/>
              <a:gd name="connsiteX142" fmla="*/ 2209353 w 5032666"/>
              <a:gd name="connsiteY142" fmla="*/ 0 h 419100"/>
              <a:gd name="connsiteX143" fmla="*/ 2218879 w 5032666"/>
              <a:gd name="connsiteY143" fmla="*/ 0 h 419100"/>
              <a:gd name="connsiteX144" fmla="*/ 2223725 w 5032666"/>
              <a:gd name="connsiteY144" fmla="*/ 0 h 419100"/>
              <a:gd name="connsiteX145" fmla="*/ 2224936 w 5032666"/>
              <a:gd name="connsiteY145" fmla="*/ 0 h 419100"/>
              <a:gd name="connsiteX146" fmla="*/ 2234461 w 5032666"/>
              <a:gd name="connsiteY146" fmla="*/ 0 h 419100"/>
              <a:gd name="connsiteX147" fmla="*/ 2236229 w 5032666"/>
              <a:gd name="connsiteY147" fmla="*/ 0 h 419100"/>
              <a:gd name="connsiteX148" fmla="*/ 2243649 w 5032666"/>
              <a:gd name="connsiteY148" fmla="*/ 0 h 419100"/>
              <a:gd name="connsiteX149" fmla="*/ 2257426 w 5032666"/>
              <a:gd name="connsiteY149" fmla="*/ 0 h 419100"/>
              <a:gd name="connsiteX150" fmla="*/ 2261337 w 5032666"/>
              <a:gd name="connsiteY150" fmla="*/ 0 h 419100"/>
              <a:gd name="connsiteX151" fmla="*/ 2264846 w 5032666"/>
              <a:gd name="connsiteY151" fmla="*/ 0 h 419100"/>
              <a:gd name="connsiteX152" fmla="*/ 2266951 w 5032666"/>
              <a:gd name="connsiteY152" fmla="*/ 0 h 419100"/>
              <a:gd name="connsiteX153" fmla="*/ 2273008 w 5032666"/>
              <a:gd name="connsiteY153" fmla="*/ 0 h 419100"/>
              <a:gd name="connsiteX154" fmla="*/ 2280428 w 5032666"/>
              <a:gd name="connsiteY154" fmla="*/ 0 h 419100"/>
              <a:gd name="connsiteX155" fmla="*/ 2282534 w 5032666"/>
              <a:gd name="connsiteY155" fmla="*/ 0 h 419100"/>
              <a:gd name="connsiteX156" fmla="*/ 2292932 w 5032666"/>
              <a:gd name="connsiteY156" fmla="*/ 0 h 419100"/>
              <a:gd name="connsiteX157" fmla="*/ 2307304 w 5032666"/>
              <a:gd name="connsiteY157" fmla="*/ 0 h 419100"/>
              <a:gd name="connsiteX158" fmla="*/ 2312918 w 5032666"/>
              <a:gd name="connsiteY158" fmla="*/ 0 h 419100"/>
              <a:gd name="connsiteX159" fmla="*/ 2314129 w 5032666"/>
              <a:gd name="connsiteY159" fmla="*/ 0 h 419100"/>
              <a:gd name="connsiteX160" fmla="*/ 2318040 w 5032666"/>
              <a:gd name="connsiteY160" fmla="*/ 0 h 419100"/>
              <a:gd name="connsiteX161" fmla="*/ 2323654 w 5032666"/>
              <a:gd name="connsiteY161" fmla="*/ 0 h 419100"/>
              <a:gd name="connsiteX162" fmla="*/ 2328501 w 5032666"/>
              <a:gd name="connsiteY162" fmla="*/ 0 h 419100"/>
              <a:gd name="connsiteX163" fmla="*/ 2329711 w 5032666"/>
              <a:gd name="connsiteY163" fmla="*/ 0 h 419100"/>
              <a:gd name="connsiteX164" fmla="*/ 2339237 w 5032666"/>
              <a:gd name="connsiteY164" fmla="*/ 0 h 419100"/>
              <a:gd name="connsiteX165" fmla="*/ 2350530 w 5032666"/>
              <a:gd name="connsiteY165" fmla="*/ 0 h 419100"/>
              <a:gd name="connsiteX166" fmla="*/ 2356587 w 5032666"/>
              <a:gd name="connsiteY166" fmla="*/ 0 h 419100"/>
              <a:gd name="connsiteX167" fmla="*/ 2362201 w 5032666"/>
              <a:gd name="connsiteY167" fmla="*/ 0 h 419100"/>
              <a:gd name="connsiteX168" fmla="*/ 2364007 w 5032666"/>
              <a:gd name="connsiteY168" fmla="*/ 0 h 419100"/>
              <a:gd name="connsiteX169" fmla="*/ 2369621 w 5032666"/>
              <a:gd name="connsiteY169" fmla="*/ 0 h 419100"/>
              <a:gd name="connsiteX170" fmla="*/ 2377784 w 5032666"/>
              <a:gd name="connsiteY170" fmla="*/ 0 h 419100"/>
              <a:gd name="connsiteX171" fmla="*/ 2385204 w 5032666"/>
              <a:gd name="connsiteY171" fmla="*/ 0 h 419100"/>
              <a:gd name="connsiteX172" fmla="*/ 2387309 w 5032666"/>
              <a:gd name="connsiteY172" fmla="*/ 0 h 419100"/>
              <a:gd name="connsiteX173" fmla="*/ 2396497 w 5032666"/>
              <a:gd name="connsiteY173" fmla="*/ 0 h 419100"/>
              <a:gd name="connsiteX174" fmla="*/ 2407233 w 5032666"/>
              <a:gd name="connsiteY174" fmla="*/ 0 h 419100"/>
              <a:gd name="connsiteX175" fmla="*/ 2413290 w 5032666"/>
              <a:gd name="connsiteY175" fmla="*/ 0 h 419100"/>
              <a:gd name="connsiteX176" fmla="*/ 2418904 w 5032666"/>
              <a:gd name="connsiteY176" fmla="*/ 0 h 419100"/>
              <a:gd name="connsiteX177" fmla="*/ 2433276 w 5032666"/>
              <a:gd name="connsiteY177" fmla="*/ 0 h 419100"/>
              <a:gd name="connsiteX178" fmla="*/ 2434487 w 5032666"/>
              <a:gd name="connsiteY178" fmla="*/ 0 h 419100"/>
              <a:gd name="connsiteX179" fmla="*/ 2444012 w 5032666"/>
              <a:gd name="connsiteY179" fmla="*/ 0 h 419100"/>
              <a:gd name="connsiteX180" fmla="*/ 2445780 w 5032666"/>
              <a:gd name="connsiteY180" fmla="*/ 0 h 419100"/>
              <a:gd name="connsiteX181" fmla="*/ 2453200 w 5032666"/>
              <a:gd name="connsiteY181" fmla="*/ 0 h 419100"/>
              <a:gd name="connsiteX182" fmla="*/ 2470888 w 5032666"/>
              <a:gd name="connsiteY182" fmla="*/ 0 h 419100"/>
              <a:gd name="connsiteX183" fmla="*/ 2482559 w 5032666"/>
              <a:gd name="connsiteY183" fmla="*/ 0 h 419100"/>
              <a:gd name="connsiteX184" fmla="*/ 2489979 w 5032666"/>
              <a:gd name="connsiteY184" fmla="*/ 0 h 419100"/>
              <a:gd name="connsiteX185" fmla="*/ 2502483 w 5032666"/>
              <a:gd name="connsiteY185" fmla="*/ 0 h 419100"/>
              <a:gd name="connsiteX186" fmla="*/ 2514600 w 5032666"/>
              <a:gd name="connsiteY186" fmla="*/ 0 h 419100"/>
              <a:gd name="connsiteX187" fmla="*/ 2516855 w 5032666"/>
              <a:gd name="connsiteY187" fmla="*/ 0 h 419100"/>
              <a:gd name="connsiteX188" fmla="*/ 2527591 w 5032666"/>
              <a:gd name="connsiteY188" fmla="*/ 0 h 419100"/>
              <a:gd name="connsiteX189" fmla="*/ 2539262 w 5032666"/>
              <a:gd name="connsiteY189" fmla="*/ 0 h 419100"/>
              <a:gd name="connsiteX190" fmla="*/ 2560567 w 5032666"/>
              <a:gd name="connsiteY190" fmla="*/ 0 h 419100"/>
              <a:gd name="connsiteX191" fmla="*/ 2566138 w 5032666"/>
              <a:gd name="connsiteY191" fmla="*/ 0 h 419100"/>
              <a:gd name="connsiteX192" fmla="*/ 2571303 w 5032666"/>
              <a:gd name="connsiteY192" fmla="*/ 0 h 419100"/>
              <a:gd name="connsiteX193" fmla="*/ 2573558 w 5032666"/>
              <a:gd name="connsiteY193" fmla="*/ 0 h 419100"/>
              <a:gd name="connsiteX194" fmla="*/ 2598179 w 5032666"/>
              <a:gd name="connsiteY194" fmla="*/ 0 h 419100"/>
              <a:gd name="connsiteX195" fmla="*/ 2609850 w 5032666"/>
              <a:gd name="connsiteY195" fmla="*/ 0 h 419100"/>
              <a:gd name="connsiteX196" fmla="*/ 2617270 w 5032666"/>
              <a:gd name="connsiteY196" fmla="*/ 0 h 419100"/>
              <a:gd name="connsiteX197" fmla="*/ 2622841 w 5032666"/>
              <a:gd name="connsiteY197" fmla="*/ 0 h 419100"/>
              <a:gd name="connsiteX198" fmla="*/ 2634958 w 5032666"/>
              <a:gd name="connsiteY198" fmla="*/ 0 h 419100"/>
              <a:gd name="connsiteX199" fmla="*/ 2644146 w 5032666"/>
              <a:gd name="connsiteY199" fmla="*/ 0 h 419100"/>
              <a:gd name="connsiteX200" fmla="*/ 2654882 w 5032666"/>
              <a:gd name="connsiteY200" fmla="*/ 0 h 419100"/>
              <a:gd name="connsiteX201" fmla="*/ 2666553 w 5032666"/>
              <a:gd name="connsiteY201" fmla="*/ 0 h 419100"/>
              <a:gd name="connsiteX202" fmla="*/ 2680925 w 5032666"/>
              <a:gd name="connsiteY202" fmla="*/ 0 h 419100"/>
              <a:gd name="connsiteX203" fmla="*/ 2691661 w 5032666"/>
              <a:gd name="connsiteY203" fmla="*/ 0 h 419100"/>
              <a:gd name="connsiteX204" fmla="*/ 2693429 w 5032666"/>
              <a:gd name="connsiteY204" fmla="*/ 0 h 419100"/>
              <a:gd name="connsiteX205" fmla="*/ 2700849 w 5032666"/>
              <a:gd name="connsiteY205" fmla="*/ 0 h 419100"/>
              <a:gd name="connsiteX206" fmla="*/ 2702954 w 5032666"/>
              <a:gd name="connsiteY206" fmla="*/ 0 h 419100"/>
              <a:gd name="connsiteX207" fmla="*/ 2718537 w 5032666"/>
              <a:gd name="connsiteY207" fmla="*/ 0 h 419100"/>
              <a:gd name="connsiteX208" fmla="*/ 2724151 w 5032666"/>
              <a:gd name="connsiteY208" fmla="*/ 0 h 419100"/>
              <a:gd name="connsiteX209" fmla="*/ 2730208 w 5032666"/>
              <a:gd name="connsiteY209" fmla="*/ 0 h 419100"/>
              <a:gd name="connsiteX210" fmla="*/ 2737628 w 5032666"/>
              <a:gd name="connsiteY210" fmla="*/ 0 h 419100"/>
              <a:gd name="connsiteX211" fmla="*/ 2748921 w 5032666"/>
              <a:gd name="connsiteY211" fmla="*/ 0 h 419100"/>
              <a:gd name="connsiteX212" fmla="*/ 2750132 w 5032666"/>
              <a:gd name="connsiteY212" fmla="*/ 0 h 419100"/>
              <a:gd name="connsiteX213" fmla="*/ 2759657 w 5032666"/>
              <a:gd name="connsiteY213" fmla="*/ 0 h 419100"/>
              <a:gd name="connsiteX214" fmla="*/ 2764504 w 5032666"/>
              <a:gd name="connsiteY214" fmla="*/ 0 h 419100"/>
              <a:gd name="connsiteX215" fmla="*/ 2770118 w 5032666"/>
              <a:gd name="connsiteY215" fmla="*/ 0 h 419100"/>
              <a:gd name="connsiteX216" fmla="*/ 2775240 w 5032666"/>
              <a:gd name="connsiteY216" fmla="*/ 0 h 419100"/>
              <a:gd name="connsiteX217" fmla="*/ 2780854 w 5032666"/>
              <a:gd name="connsiteY217" fmla="*/ 0 h 419100"/>
              <a:gd name="connsiteX218" fmla="*/ 2786911 w 5032666"/>
              <a:gd name="connsiteY218" fmla="*/ 0 h 419100"/>
              <a:gd name="connsiteX219" fmla="*/ 2798204 w 5032666"/>
              <a:gd name="connsiteY219" fmla="*/ 0 h 419100"/>
              <a:gd name="connsiteX220" fmla="*/ 2805624 w 5032666"/>
              <a:gd name="connsiteY220" fmla="*/ 0 h 419100"/>
              <a:gd name="connsiteX221" fmla="*/ 2807730 w 5032666"/>
              <a:gd name="connsiteY221" fmla="*/ 0 h 419100"/>
              <a:gd name="connsiteX222" fmla="*/ 2813787 w 5032666"/>
              <a:gd name="connsiteY222" fmla="*/ 0 h 419100"/>
              <a:gd name="connsiteX223" fmla="*/ 2819401 w 5032666"/>
              <a:gd name="connsiteY223" fmla="*/ 0 h 419100"/>
              <a:gd name="connsiteX224" fmla="*/ 2821207 w 5032666"/>
              <a:gd name="connsiteY224" fmla="*/ 0 h 419100"/>
              <a:gd name="connsiteX225" fmla="*/ 2823312 w 5032666"/>
              <a:gd name="connsiteY225" fmla="*/ 0 h 419100"/>
              <a:gd name="connsiteX226" fmla="*/ 2826821 w 5032666"/>
              <a:gd name="connsiteY226" fmla="*/ 0 h 419100"/>
              <a:gd name="connsiteX227" fmla="*/ 2844509 w 5032666"/>
              <a:gd name="connsiteY227" fmla="*/ 0 h 419100"/>
              <a:gd name="connsiteX228" fmla="*/ 2853697 w 5032666"/>
              <a:gd name="connsiteY228" fmla="*/ 0 h 419100"/>
              <a:gd name="connsiteX229" fmla="*/ 2854907 w 5032666"/>
              <a:gd name="connsiteY229" fmla="*/ 0 h 419100"/>
              <a:gd name="connsiteX230" fmla="*/ 2864433 w 5032666"/>
              <a:gd name="connsiteY230" fmla="*/ 0 h 419100"/>
              <a:gd name="connsiteX231" fmla="*/ 2869279 w 5032666"/>
              <a:gd name="connsiteY231" fmla="*/ 0 h 419100"/>
              <a:gd name="connsiteX232" fmla="*/ 2870490 w 5032666"/>
              <a:gd name="connsiteY232" fmla="*/ 0 h 419100"/>
              <a:gd name="connsiteX233" fmla="*/ 2876104 w 5032666"/>
              <a:gd name="connsiteY233" fmla="*/ 0 h 419100"/>
              <a:gd name="connsiteX234" fmla="*/ 2880015 w 5032666"/>
              <a:gd name="connsiteY234" fmla="*/ 0 h 419100"/>
              <a:gd name="connsiteX235" fmla="*/ 2890476 w 5032666"/>
              <a:gd name="connsiteY235" fmla="*/ 0 h 419100"/>
              <a:gd name="connsiteX236" fmla="*/ 2901212 w 5032666"/>
              <a:gd name="connsiteY236" fmla="*/ 0 h 419100"/>
              <a:gd name="connsiteX237" fmla="*/ 2902980 w 5032666"/>
              <a:gd name="connsiteY237" fmla="*/ 0 h 419100"/>
              <a:gd name="connsiteX238" fmla="*/ 2910400 w 5032666"/>
              <a:gd name="connsiteY238" fmla="*/ 0 h 419100"/>
              <a:gd name="connsiteX239" fmla="*/ 2912505 w 5032666"/>
              <a:gd name="connsiteY239" fmla="*/ 0 h 419100"/>
              <a:gd name="connsiteX240" fmla="*/ 2918562 w 5032666"/>
              <a:gd name="connsiteY240" fmla="*/ 0 h 419100"/>
              <a:gd name="connsiteX241" fmla="*/ 2925982 w 5032666"/>
              <a:gd name="connsiteY241" fmla="*/ 0 h 419100"/>
              <a:gd name="connsiteX242" fmla="*/ 2928088 w 5032666"/>
              <a:gd name="connsiteY242" fmla="*/ 0 h 419100"/>
              <a:gd name="connsiteX243" fmla="*/ 2939759 w 5032666"/>
              <a:gd name="connsiteY243" fmla="*/ 0 h 419100"/>
              <a:gd name="connsiteX244" fmla="*/ 2947179 w 5032666"/>
              <a:gd name="connsiteY244" fmla="*/ 0 h 419100"/>
              <a:gd name="connsiteX245" fmla="*/ 2958472 w 5032666"/>
              <a:gd name="connsiteY245" fmla="*/ 0 h 419100"/>
              <a:gd name="connsiteX246" fmla="*/ 2959683 w 5032666"/>
              <a:gd name="connsiteY246" fmla="*/ 0 h 419100"/>
              <a:gd name="connsiteX247" fmla="*/ 2969208 w 5032666"/>
              <a:gd name="connsiteY247" fmla="*/ 0 h 419100"/>
              <a:gd name="connsiteX248" fmla="*/ 2974055 w 5032666"/>
              <a:gd name="connsiteY248" fmla="*/ 0 h 419100"/>
              <a:gd name="connsiteX249" fmla="*/ 2975265 w 5032666"/>
              <a:gd name="connsiteY249" fmla="*/ 0 h 419100"/>
              <a:gd name="connsiteX250" fmla="*/ 2984791 w 5032666"/>
              <a:gd name="connsiteY250" fmla="*/ 0 h 419100"/>
              <a:gd name="connsiteX251" fmla="*/ 2996462 w 5032666"/>
              <a:gd name="connsiteY251" fmla="*/ 0 h 419100"/>
              <a:gd name="connsiteX252" fmla="*/ 3007755 w 5032666"/>
              <a:gd name="connsiteY252" fmla="*/ 0 h 419100"/>
              <a:gd name="connsiteX253" fmla="*/ 3015175 w 5032666"/>
              <a:gd name="connsiteY253" fmla="*/ 0 h 419100"/>
              <a:gd name="connsiteX254" fmla="*/ 3023338 w 5032666"/>
              <a:gd name="connsiteY254" fmla="*/ 0 h 419100"/>
              <a:gd name="connsiteX255" fmla="*/ 3030758 w 5032666"/>
              <a:gd name="connsiteY255" fmla="*/ 0 h 419100"/>
              <a:gd name="connsiteX256" fmla="*/ 3032863 w 5032666"/>
              <a:gd name="connsiteY256" fmla="*/ 0 h 419100"/>
              <a:gd name="connsiteX257" fmla="*/ 3064458 w 5032666"/>
              <a:gd name="connsiteY257" fmla="*/ 0 h 419100"/>
              <a:gd name="connsiteX258" fmla="*/ 3078830 w 5032666"/>
              <a:gd name="connsiteY258" fmla="*/ 0 h 419100"/>
              <a:gd name="connsiteX259" fmla="*/ 3080041 w 5032666"/>
              <a:gd name="connsiteY259" fmla="*/ 0 h 419100"/>
              <a:gd name="connsiteX260" fmla="*/ 3089566 w 5032666"/>
              <a:gd name="connsiteY260" fmla="*/ 0 h 419100"/>
              <a:gd name="connsiteX261" fmla="*/ 3128113 w 5032666"/>
              <a:gd name="connsiteY261" fmla="*/ 0 h 419100"/>
              <a:gd name="connsiteX262" fmla="*/ 3135533 w 5032666"/>
              <a:gd name="connsiteY262" fmla="*/ 0 h 419100"/>
              <a:gd name="connsiteX263" fmla="*/ 3160154 w 5032666"/>
              <a:gd name="connsiteY263" fmla="*/ 0 h 419100"/>
              <a:gd name="connsiteX264" fmla="*/ 3184816 w 5032666"/>
              <a:gd name="connsiteY264" fmla="*/ 0 h 419100"/>
              <a:gd name="connsiteX265" fmla="*/ 3206121 w 5032666"/>
              <a:gd name="connsiteY265" fmla="*/ 0 h 419100"/>
              <a:gd name="connsiteX266" fmla="*/ 3216857 w 5032666"/>
              <a:gd name="connsiteY266" fmla="*/ 0 h 419100"/>
              <a:gd name="connsiteX267" fmla="*/ 3255404 w 5032666"/>
              <a:gd name="connsiteY267" fmla="*/ 0 h 419100"/>
              <a:gd name="connsiteX268" fmla="*/ 3262824 w 5032666"/>
              <a:gd name="connsiteY268" fmla="*/ 0 h 419100"/>
              <a:gd name="connsiteX269" fmla="*/ 3280512 w 5032666"/>
              <a:gd name="connsiteY269" fmla="*/ 0 h 419100"/>
              <a:gd name="connsiteX270" fmla="*/ 3312107 w 5032666"/>
              <a:gd name="connsiteY270" fmla="*/ 0 h 419100"/>
              <a:gd name="connsiteX271" fmla="*/ 3326479 w 5032666"/>
              <a:gd name="connsiteY271" fmla="*/ 0 h 419100"/>
              <a:gd name="connsiteX272" fmla="*/ 3337215 w 5032666"/>
              <a:gd name="connsiteY272" fmla="*/ 0 h 419100"/>
              <a:gd name="connsiteX273" fmla="*/ 3369705 w 5032666"/>
              <a:gd name="connsiteY273" fmla="*/ 0 h 419100"/>
              <a:gd name="connsiteX274" fmla="*/ 3375762 w 5032666"/>
              <a:gd name="connsiteY274" fmla="*/ 0 h 419100"/>
              <a:gd name="connsiteX275" fmla="*/ 3383182 w 5032666"/>
              <a:gd name="connsiteY275" fmla="*/ 0 h 419100"/>
              <a:gd name="connsiteX276" fmla="*/ 3415672 w 5032666"/>
              <a:gd name="connsiteY276" fmla="*/ 0 h 419100"/>
              <a:gd name="connsiteX277" fmla="*/ 3426408 w 5032666"/>
              <a:gd name="connsiteY277" fmla="*/ 0 h 419100"/>
              <a:gd name="connsiteX278" fmla="*/ 3432465 w 5032666"/>
              <a:gd name="connsiteY278" fmla="*/ 0 h 419100"/>
              <a:gd name="connsiteX279" fmla="*/ 3448050 w 5032666"/>
              <a:gd name="connsiteY279" fmla="*/ 0 h 419100"/>
              <a:gd name="connsiteX280" fmla="*/ 3464955 w 5032666"/>
              <a:gd name="connsiteY280" fmla="*/ 0 h 419100"/>
              <a:gd name="connsiteX281" fmla="*/ 3472375 w 5032666"/>
              <a:gd name="connsiteY281" fmla="*/ 0 h 419100"/>
              <a:gd name="connsiteX282" fmla="*/ 3490063 w 5032666"/>
              <a:gd name="connsiteY282" fmla="*/ 0 h 419100"/>
              <a:gd name="connsiteX283" fmla="*/ 3494017 w 5032666"/>
              <a:gd name="connsiteY283" fmla="*/ 0 h 419100"/>
              <a:gd name="connsiteX284" fmla="*/ 3504753 w 5032666"/>
              <a:gd name="connsiteY284" fmla="*/ 0 h 419100"/>
              <a:gd name="connsiteX285" fmla="*/ 3521658 w 5032666"/>
              <a:gd name="connsiteY285" fmla="*/ 0 h 419100"/>
              <a:gd name="connsiteX286" fmla="*/ 3536030 w 5032666"/>
              <a:gd name="connsiteY286" fmla="*/ 0 h 419100"/>
              <a:gd name="connsiteX287" fmla="*/ 3543300 w 5032666"/>
              <a:gd name="connsiteY287" fmla="*/ 0 h 419100"/>
              <a:gd name="connsiteX288" fmla="*/ 3546766 w 5032666"/>
              <a:gd name="connsiteY288" fmla="*/ 0 h 419100"/>
              <a:gd name="connsiteX289" fmla="*/ 3550720 w 5032666"/>
              <a:gd name="connsiteY289" fmla="*/ 0 h 419100"/>
              <a:gd name="connsiteX290" fmla="*/ 3568408 w 5032666"/>
              <a:gd name="connsiteY290" fmla="*/ 0 h 419100"/>
              <a:gd name="connsiteX291" fmla="*/ 3585313 w 5032666"/>
              <a:gd name="connsiteY291" fmla="*/ 0 h 419100"/>
              <a:gd name="connsiteX292" fmla="*/ 3592733 w 5032666"/>
              <a:gd name="connsiteY292" fmla="*/ 0 h 419100"/>
              <a:gd name="connsiteX293" fmla="*/ 3600003 w 5032666"/>
              <a:gd name="connsiteY293" fmla="*/ 0 h 419100"/>
              <a:gd name="connsiteX294" fmla="*/ 3614375 w 5032666"/>
              <a:gd name="connsiteY294" fmla="*/ 0 h 419100"/>
              <a:gd name="connsiteX295" fmla="*/ 3625111 w 5032666"/>
              <a:gd name="connsiteY295" fmla="*/ 0 h 419100"/>
              <a:gd name="connsiteX296" fmla="*/ 3642016 w 5032666"/>
              <a:gd name="connsiteY296" fmla="*/ 0 h 419100"/>
              <a:gd name="connsiteX297" fmla="*/ 3657601 w 5032666"/>
              <a:gd name="connsiteY297" fmla="*/ 0 h 419100"/>
              <a:gd name="connsiteX298" fmla="*/ 3663658 w 5032666"/>
              <a:gd name="connsiteY298" fmla="*/ 0 h 419100"/>
              <a:gd name="connsiteX299" fmla="*/ 3671078 w 5032666"/>
              <a:gd name="connsiteY299" fmla="*/ 0 h 419100"/>
              <a:gd name="connsiteX300" fmla="*/ 3703568 w 5032666"/>
              <a:gd name="connsiteY300" fmla="*/ 0 h 419100"/>
              <a:gd name="connsiteX301" fmla="*/ 3714304 w 5032666"/>
              <a:gd name="connsiteY301" fmla="*/ 0 h 419100"/>
              <a:gd name="connsiteX302" fmla="*/ 3720361 w 5032666"/>
              <a:gd name="connsiteY302" fmla="*/ 0 h 419100"/>
              <a:gd name="connsiteX303" fmla="*/ 3752851 w 5032666"/>
              <a:gd name="connsiteY303" fmla="*/ 0 h 419100"/>
              <a:gd name="connsiteX304" fmla="*/ 3760271 w 5032666"/>
              <a:gd name="connsiteY304" fmla="*/ 0 h 419100"/>
              <a:gd name="connsiteX305" fmla="*/ 3777959 w 5032666"/>
              <a:gd name="connsiteY305" fmla="*/ 0 h 419100"/>
              <a:gd name="connsiteX306" fmla="*/ 3809554 w 5032666"/>
              <a:gd name="connsiteY306" fmla="*/ 0 h 419100"/>
              <a:gd name="connsiteX307" fmla="*/ 3823926 w 5032666"/>
              <a:gd name="connsiteY307" fmla="*/ 0 h 419100"/>
              <a:gd name="connsiteX308" fmla="*/ 3834662 w 5032666"/>
              <a:gd name="connsiteY308" fmla="*/ 0 h 419100"/>
              <a:gd name="connsiteX309" fmla="*/ 3873209 w 5032666"/>
              <a:gd name="connsiteY309" fmla="*/ 0 h 419100"/>
              <a:gd name="connsiteX310" fmla="*/ 3880629 w 5032666"/>
              <a:gd name="connsiteY310" fmla="*/ 0 h 419100"/>
              <a:gd name="connsiteX311" fmla="*/ 3905250 w 5032666"/>
              <a:gd name="connsiteY311" fmla="*/ 0 h 419100"/>
              <a:gd name="connsiteX312" fmla="*/ 3929912 w 5032666"/>
              <a:gd name="connsiteY312" fmla="*/ 0 h 419100"/>
              <a:gd name="connsiteX313" fmla="*/ 3951217 w 5032666"/>
              <a:gd name="connsiteY313" fmla="*/ 0 h 419100"/>
              <a:gd name="connsiteX314" fmla="*/ 3961953 w 5032666"/>
              <a:gd name="connsiteY314" fmla="*/ 0 h 419100"/>
              <a:gd name="connsiteX315" fmla="*/ 4000500 w 5032666"/>
              <a:gd name="connsiteY315" fmla="*/ 0 h 419100"/>
              <a:gd name="connsiteX316" fmla="*/ 4007920 w 5032666"/>
              <a:gd name="connsiteY316" fmla="*/ 0 h 419100"/>
              <a:gd name="connsiteX317" fmla="*/ 4025608 w 5032666"/>
              <a:gd name="connsiteY317" fmla="*/ 0 h 419100"/>
              <a:gd name="connsiteX318" fmla="*/ 4057203 w 5032666"/>
              <a:gd name="connsiteY318" fmla="*/ 0 h 419100"/>
              <a:gd name="connsiteX319" fmla="*/ 4071575 w 5032666"/>
              <a:gd name="connsiteY319" fmla="*/ 0 h 419100"/>
              <a:gd name="connsiteX320" fmla="*/ 4082311 w 5032666"/>
              <a:gd name="connsiteY320" fmla="*/ 0 h 419100"/>
              <a:gd name="connsiteX321" fmla="*/ 4093604 w 5032666"/>
              <a:gd name="connsiteY321" fmla="*/ 0 h 419100"/>
              <a:gd name="connsiteX322" fmla="*/ 4114801 w 5032666"/>
              <a:gd name="connsiteY322" fmla="*/ 0 h 419100"/>
              <a:gd name="connsiteX323" fmla="*/ 4120858 w 5032666"/>
              <a:gd name="connsiteY323" fmla="*/ 0 h 419100"/>
              <a:gd name="connsiteX324" fmla="*/ 4128278 w 5032666"/>
              <a:gd name="connsiteY324" fmla="*/ 0 h 419100"/>
              <a:gd name="connsiteX325" fmla="*/ 4139571 w 5032666"/>
              <a:gd name="connsiteY325" fmla="*/ 0 h 419100"/>
              <a:gd name="connsiteX326" fmla="*/ 4150307 w 5032666"/>
              <a:gd name="connsiteY326" fmla="*/ 0 h 419100"/>
              <a:gd name="connsiteX327" fmla="*/ 4160768 w 5032666"/>
              <a:gd name="connsiteY327" fmla="*/ 0 h 419100"/>
              <a:gd name="connsiteX328" fmla="*/ 4171504 w 5032666"/>
              <a:gd name="connsiteY328" fmla="*/ 0 h 419100"/>
              <a:gd name="connsiteX329" fmla="*/ 4177561 w 5032666"/>
              <a:gd name="connsiteY329" fmla="*/ 0 h 419100"/>
              <a:gd name="connsiteX330" fmla="*/ 4188854 w 5032666"/>
              <a:gd name="connsiteY330" fmla="*/ 0 h 419100"/>
              <a:gd name="connsiteX331" fmla="*/ 4196274 w 5032666"/>
              <a:gd name="connsiteY331" fmla="*/ 0 h 419100"/>
              <a:gd name="connsiteX332" fmla="*/ 4210051 w 5032666"/>
              <a:gd name="connsiteY332" fmla="*/ 0 h 419100"/>
              <a:gd name="connsiteX333" fmla="*/ 4213962 w 5032666"/>
              <a:gd name="connsiteY333" fmla="*/ 0 h 419100"/>
              <a:gd name="connsiteX334" fmla="*/ 4217471 w 5032666"/>
              <a:gd name="connsiteY334" fmla="*/ 0 h 419100"/>
              <a:gd name="connsiteX335" fmla="*/ 4235159 w 5032666"/>
              <a:gd name="connsiteY335" fmla="*/ 0 h 419100"/>
              <a:gd name="connsiteX336" fmla="*/ 4245557 w 5032666"/>
              <a:gd name="connsiteY336" fmla="*/ 0 h 419100"/>
              <a:gd name="connsiteX337" fmla="*/ 4259929 w 5032666"/>
              <a:gd name="connsiteY337" fmla="*/ 0 h 419100"/>
              <a:gd name="connsiteX338" fmla="*/ 4266754 w 5032666"/>
              <a:gd name="connsiteY338" fmla="*/ 0 h 419100"/>
              <a:gd name="connsiteX339" fmla="*/ 4270665 w 5032666"/>
              <a:gd name="connsiteY339" fmla="*/ 0 h 419100"/>
              <a:gd name="connsiteX340" fmla="*/ 4281126 w 5032666"/>
              <a:gd name="connsiteY340" fmla="*/ 0 h 419100"/>
              <a:gd name="connsiteX341" fmla="*/ 4291862 w 5032666"/>
              <a:gd name="connsiteY341" fmla="*/ 0 h 419100"/>
              <a:gd name="connsiteX342" fmla="*/ 4303155 w 5032666"/>
              <a:gd name="connsiteY342" fmla="*/ 0 h 419100"/>
              <a:gd name="connsiteX343" fmla="*/ 4309212 w 5032666"/>
              <a:gd name="connsiteY343" fmla="*/ 0 h 419100"/>
              <a:gd name="connsiteX344" fmla="*/ 4316632 w 5032666"/>
              <a:gd name="connsiteY344" fmla="*/ 0 h 419100"/>
              <a:gd name="connsiteX345" fmla="*/ 4330409 w 5032666"/>
              <a:gd name="connsiteY345" fmla="*/ 0 h 419100"/>
              <a:gd name="connsiteX346" fmla="*/ 4337829 w 5032666"/>
              <a:gd name="connsiteY346" fmla="*/ 0 h 419100"/>
              <a:gd name="connsiteX347" fmla="*/ 4349122 w 5032666"/>
              <a:gd name="connsiteY347" fmla="*/ 0 h 419100"/>
              <a:gd name="connsiteX348" fmla="*/ 4359858 w 5032666"/>
              <a:gd name="connsiteY348" fmla="*/ 0 h 419100"/>
              <a:gd name="connsiteX349" fmla="*/ 4365915 w 5032666"/>
              <a:gd name="connsiteY349" fmla="*/ 0 h 419100"/>
              <a:gd name="connsiteX350" fmla="*/ 4387112 w 5032666"/>
              <a:gd name="connsiteY350" fmla="*/ 0 h 419100"/>
              <a:gd name="connsiteX351" fmla="*/ 4398405 w 5032666"/>
              <a:gd name="connsiteY351" fmla="*/ 0 h 419100"/>
              <a:gd name="connsiteX352" fmla="*/ 4405825 w 5032666"/>
              <a:gd name="connsiteY352" fmla="*/ 0 h 419100"/>
              <a:gd name="connsiteX353" fmla="*/ 4423513 w 5032666"/>
              <a:gd name="connsiteY353" fmla="*/ 0 h 419100"/>
              <a:gd name="connsiteX354" fmla="*/ 4455108 w 5032666"/>
              <a:gd name="connsiteY354" fmla="*/ 0 h 419100"/>
              <a:gd name="connsiteX355" fmla="*/ 4469480 w 5032666"/>
              <a:gd name="connsiteY355" fmla="*/ 0 h 419100"/>
              <a:gd name="connsiteX356" fmla="*/ 4480216 w 5032666"/>
              <a:gd name="connsiteY356" fmla="*/ 0 h 419100"/>
              <a:gd name="connsiteX357" fmla="*/ 4518763 w 5032666"/>
              <a:gd name="connsiteY357" fmla="*/ 0 h 419100"/>
              <a:gd name="connsiteX358" fmla="*/ 4526183 w 5032666"/>
              <a:gd name="connsiteY358" fmla="*/ 0 h 419100"/>
              <a:gd name="connsiteX359" fmla="*/ 4550804 w 5032666"/>
              <a:gd name="connsiteY359" fmla="*/ 0 h 419100"/>
              <a:gd name="connsiteX360" fmla="*/ 4575466 w 5032666"/>
              <a:gd name="connsiteY360" fmla="*/ 0 h 419100"/>
              <a:gd name="connsiteX361" fmla="*/ 4596771 w 5032666"/>
              <a:gd name="connsiteY361" fmla="*/ 0 h 419100"/>
              <a:gd name="connsiteX362" fmla="*/ 4607507 w 5032666"/>
              <a:gd name="connsiteY362" fmla="*/ 0 h 419100"/>
              <a:gd name="connsiteX363" fmla="*/ 4646054 w 5032666"/>
              <a:gd name="connsiteY363" fmla="*/ 0 h 419100"/>
              <a:gd name="connsiteX364" fmla="*/ 4653474 w 5032666"/>
              <a:gd name="connsiteY364" fmla="*/ 0 h 419100"/>
              <a:gd name="connsiteX365" fmla="*/ 4671162 w 5032666"/>
              <a:gd name="connsiteY365" fmla="*/ 0 h 419100"/>
              <a:gd name="connsiteX366" fmla="*/ 4702757 w 5032666"/>
              <a:gd name="connsiteY366" fmla="*/ 0 h 419100"/>
              <a:gd name="connsiteX367" fmla="*/ 4717129 w 5032666"/>
              <a:gd name="connsiteY367" fmla="*/ 0 h 419100"/>
              <a:gd name="connsiteX368" fmla="*/ 4727865 w 5032666"/>
              <a:gd name="connsiteY368" fmla="*/ 0 h 419100"/>
              <a:gd name="connsiteX369" fmla="*/ 4760355 w 5032666"/>
              <a:gd name="connsiteY369" fmla="*/ 0 h 419100"/>
              <a:gd name="connsiteX370" fmla="*/ 4766412 w 5032666"/>
              <a:gd name="connsiteY370" fmla="*/ 0 h 419100"/>
              <a:gd name="connsiteX371" fmla="*/ 4773832 w 5032666"/>
              <a:gd name="connsiteY371" fmla="*/ 0 h 419100"/>
              <a:gd name="connsiteX372" fmla="*/ 4806322 w 5032666"/>
              <a:gd name="connsiteY372" fmla="*/ 0 h 419100"/>
              <a:gd name="connsiteX373" fmla="*/ 4817058 w 5032666"/>
              <a:gd name="connsiteY373" fmla="*/ 0 h 419100"/>
              <a:gd name="connsiteX374" fmla="*/ 4823115 w 5032666"/>
              <a:gd name="connsiteY374" fmla="*/ 0 h 419100"/>
              <a:gd name="connsiteX375" fmla="*/ 4855605 w 5032666"/>
              <a:gd name="connsiteY375" fmla="*/ 0 h 419100"/>
              <a:gd name="connsiteX376" fmla="*/ 4863025 w 5032666"/>
              <a:gd name="connsiteY376" fmla="*/ 0 h 419100"/>
              <a:gd name="connsiteX377" fmla="*/ 4880713 w 5032666"/>
              <a:gd name="connsiteY377" fmla="*/ 0 h 419100"/>
              <a:gd name="connsiteX378" fmla="*/ 4912308 w 5032666"/>
              <a:gd name="connsiteY378" fmla="*/ 0 h 419100"/>
              <a:gd name="connsiteX379" fmla="*/ 4926680 w 5032666"/>
              <a:gd name="connsiteY379" fmla="*/ 0 h 419100"/>
              <a:gd name="connsiteX380" fmla="*/ 4937416 w 5032666"/>
              <a:gd name="connsiteY380" fmla="*/ 0 h 419100"/>
              <a:gd name="connsiteX381" fmla="*/ 4975963 w 5032666"/>
              <a:gd name="connsiteY381" fmla="*/ 0 h 419100"/>
              <a:gd name="connsiteX382" fmla="*/ 4983383 w 5032666"/>
              <a:gd name="connsiteY382" fmla="*/ 0 h 419100"/>
              <a:gd name="connsiteX383" fmla="*/ 5032666 w 5032666"/>
              <a:gd name="connsiteY383" fmla="*/ 0 h 419100"/>
              <a:gd name="connsiteX384" fmla="*/ 4927891 w 5032666"/>
              <a:gd name="connsiteY384" fmla="*/ 419100 h 419100"/>
              <a:gd name="connsiteX385" fmla="*/ 4878608 w 5032666"/>
              <a:gd name="connsiteY385" fmla="*/ 419100 h 419100"/>
              <a:gd name="connsiteX386" fmla="*/ 4871188 w 5032666"/>
              <a:gd name="connsiteY386" fmla="*/ 419100 h 419100"/>
              <a:gd name="connsiteX387" fmla="*/ 4832641 w 5032666"/>
              <a:gd name="connsiteY387" fmla="*/ 419100 h 419100"/>
              <a:gd name="connsiteX388" fmla="*/ 4821905 w 5032666"/>
              <a:gd name="connsiteY388" fmla="*/ 419100 h 419100"/>
              <a:gd name="connsiteX389" fmla="*/ 4807533 w 5032666"/>
              <a:gd name="connsiteY389" fmla="*/ 419100 h 419100"/>
              <a:gd name="connsiteX390" fmla="*/ 4775938 w 5032666"/>
              <a:gd name="connsiteY390" fmla="*/ 419100 h 419100"/>
              <a:gd name="connsiteX391" fmla="*/ 4758250 w 5032666"/>
              <a:gd name="connsiteY391" fmla="*/ 419100 h 419100"/>
              <a:gd name="connsiteX392" fmla="*/ 4750830 w 5032666"/>
              <a:gd name="connsiteY392" fmla="*/ 419100 h 419100"/>
              <a:gd name="connsiteX393" fmla="*/ 4718340 w 5032666"/>
              <a:gd name="connsiteY393" fmla="*/ 419100 h 419100"/>
              <a:gd name="connsiteX394" fmla="*/ 4712283 w 5032666"/>
              <a:gd name="connsiteY394" fmla="*/ 419100 h 419100"/>
              <a:gd name="connsiteX395" fmla="*/ 4701547 w 5032666"/>
              <a:gd name="connsiteY395" fmla="*/ 419100 h 419100"/>
              <a:gd name="connsiteX396" fmla="*/ 4669057 w 5032666"/>
              <a:gd name="connsiteY396" fmla="*/ 419100 h 419100"/>
              <a:gd name="connsiteX397" fmla="*/ 4661637 w 5032666"/>
              <a:gd name="connsiteY397" fmla="*/ 419100 h 419100"/>
              <a:gd name="connsiteX398" fmla="*/ 4655580 w 5032666"/>
              <a:gd name="connsiteY398" fmla="*/ 419100 h 419100"/>
              <a:gd name="connsiteX399" fmla="*/ 4623090 w 5032666"/>
              <a:gd name="connsiteY399" fmla="*/ 419100 h 419100"/>
              <a:gd name="connsiteX400" fmla="*/ 4612354 w 5032666"/>
              <a:gd name="connsiteY400" fmla="*/ 419100 h 419100"/>
              <a:gd name="connsiteX401" fmla="*/ 4597982 w 5032666"/>
              <a:gd name="connsiteY401" fmla="*/ 419100 h 419100"/>
              <a:gd name="connsiteX402" fmla="*/ 4566387 w 5032666"/>
              <a:gd name="connsiteY402" fmla="*/ 419100 h 419100"/>
              <a:gd name="connsiteX403" fmla="*/ 4548699 w 5032666"/>
              <a:gd name="connsiteY403" fmla="*/ 419100 h 419100"/>
              <a:gd name="connsiteX404" fmla="*/ 4541279 w 5032666"/>
              <a:gd name="connsiteY404" fmla="*/ 419100 h 419100"/>
              <a:gd name="connsiteX405" fmla="*/ 4502732 w 5032666"/>
              <a:gd name="connsiteY405" fmla="*/ 419100 h 419100"/>
              <a:gd name="connsiteX406" fmla="*/ 4491996 w 5032666"/>
              <a:gd name="connsiteY406" fmla="*/ 419100 h 419100"/>
              <a:gd name="connsiteX407" fmla="*/ 4470691 w 5032666"/>
              <a:gd name="connsiteY407" fmla="*/ 419100 h 419100"/>
              <a:gd name="connsiteX408" fmla="*/ 4446029 w 5032666"/>
              <a:gd name="connsiteY408" fmla="*/ 419100 h 419100"/>
              <a:gd name="connsiteX409" fmla="*/ 4421408 w 5032666"/>
              <a:gd name="connsiteY409" fmla="*/ 419100 h 419100"/>
              <a:gd name="connsiteX410" fmla="*/ 4413988 w 5032666"/>
              <a:gd name="connsiteY410" fmla="*/ 419100 h 419100"/>
              <a:gd name="connsiteX411" fmla="*/ 4375441 w 5032666"/>
              <a:gd name="connsiteY411" fmla="*/ 419100 h 419100"/>
              <a:gd name="connsiteX412" fmla="*/ 4364705 w 5032666"/>
              <a:gd name="connsiteY412" fmla="*/ 419100 h 419100"/>
              <a:gd name="connsiteX413" fmla="*/ 4350333 w 5032666"/>
              <a:gd name="connsiteY413" fmla="*/ 419100 h 419100"/>
              <a:gd name="connsiteX414" fmla="*/ 4318738 w 5032666"/>
              <a:gd name="connsiteY414" fmla="*/ 419100 h 419100"/>
              <a:gd name="connsiteX415" fmla="*/ 4301050 w 5032666"/>
              <a:gd name="connsiteY415" fmla="*/ 419100 h 419100"/>
              <a:gd name="connsiteX416" fmla="*/ 4293630 w 5032666"/>
              <a:gd name="connsiteY416" fmla="*/ 419100 h 419100"/>
              <a:gd name="connsiteX417" fmla="*/ 4282337 w 5032666"/>
              <a:gd name="connsiteY417" fmla="*/ 419100 h 419100"/>
              <a:gd name="connsiteX418" fmla="*/ 4261140 w 5032666"/>
              <a:gd name="connsiteY418" fmla="*/ 419100 h 419100"/>
              <a:gd name="connsiteX419" fmla="*/ 4255083 w 5032666"/>
              <a:gd name="connsiteY419" fmla="*/ 419100 h 419100"/>
              <a:gd name="connsiteX420" fmla="*/ 4244347 w 5032666"/>
              <a:gd name="connsiteY420" fmla="*/ 419100 h 419100"/>
              <a:gd name="connsiteX421" fmla="*/ 4233054 w 5032666"/>
              <a:gd name="connsiteY421" fmla="*/ 419100 h 419100"/>
              <a:gd name="connsiteX422" fmla="*/ 4225634 w 5032666"/>
              <a:gd name="connsiteY422" fmla="*/ 419100 h 419100"/>
              <a:gd name="connsiteX423" fmla="*/ 4211857 w 5032666"/>
              <a:gd name="connsiteY423" fmla="*/ 419100 h 419100"/>
              <a:gd name="connsiteX424" fmla="*/ 4204437 w 5032666"/>
              <a:gd name="connsiteY424" fmla="*/ 419100 h 419100"/>
              <a:gd name="connsiteX425" fmla="*/ 4198380 w 5032666"/>
              <a:gd name="connsiteY425" fmla="*/ 419100 h 419100"/>
              <a:gd name="connsiteX426" fmla="*/ 4187087 w 5032666"/>
              <a:gd name="connsiteY426" fmla="*/ 419100 h 419100"/>
              <a:gd name="connsiteX427" fmla="*/ 4176351 w 5032666"/>
              <a:gd name="connsiteY427" fmla="*/ 419100 h 419100"/>
              <a:gd name="connsiteX428" fmla="*/ 4165890 w 5032666"/>
              <a:gd name="connsiteY428" fmla="*/ 419100 h 419100"/>
              <a:gd name="connsiteX429" fmla="*/ 4161979 w 5032666"/>
              <a:gd name="connsiteY429" fmla="*/ 419100 h 419100"/>
              <a:gd name="connsiteX430" fmla="*/ 4155154 w 5032666"/>
              <a:gd name="connsiteY430" fmla="*/ 419100 h 419100"/>
              <a:gd name="connsiteX431" fmla="*/ 4140782 w 5032666"/>
              <a:gd name="connsiteY431" fmla="*/ 419100 h 419100"/>
              <a:gd name="connsiteX432" fmla="*/ 4130384 w 5032666"/>
              <a:gd name="connsiteY432" fmla="*/ 419100 h 419100"/>
              <a:gd name="connsiteX433" fmla="*/ 4112696 w 5032666"/>
              <a:gd name="connsiteY433" fmla="*/ 419100 h 419100"/>
              <a:gd name="connsiteX434" fmla="*/ 4109187 w 5032666"/>
              <a:gd name="connsiteY434" fmla="*/ 419100 h 419100"/>
              <a:gd name="connsiteX435" fmla="*/ 4105276 w 5032666"/>
              <a:gd name="connsiteY435" fmla="*/ 419100 h 419100"/>
              <a:gd name="connsiteX436" fmla="*/ 4091499 w 5032666"/>
              <a:gd name="connsiteY436" fmla="*/ 419100 h 419100"/>
              <a:gd name="connsiteX437" fmla="*/ 4084079 w 5032666"/>
              <a:gd name="connsiteY437" fmla="*/ 419100 h 419100"/>
              <a:gd name="connsiteX438" fmla="*/ 4072786 w 5032666"/>
              <a:gd name="connsiteY438" fmla="*/ 419100 h 419100"/>
              <a:gd name="connsiteX439" fmla="*/ 4066729 w 5032666"/>
              <a:gd name="connsiteY439" fmla="*/ 419100 h 419100"/>
              <a:gd name="connsiteX440" fmla="*/ 4055993 w 5032666"/>
              <a:gd name="connsiteY440" fmla="*/ 419100 h 419100"/>
              <a:gd name="connsiteX441" fmla="*/ 4045532 w 5032666"/>
              <a:gd name="connsiteY441" fmla="*/ 419100 h 419100"/>
              <a:gd name="connsiteX442" fmla="*/ 4034796 w 5032666"/>
              <a:gd name="connsiteY442" fmla="*/ 419100 h 419100"/>
              <a:gd name="connsiteX443" fmla="*/ 4023503 w 5032666"/>
              <a:gd name="connsiteY443" fmla="*/ 419100 h 419100"/>
              <a:gd name="connsiteX444" fmla="*/ 4016083 w 5032666"/>
              <a:gd name="connsiteY444" fmla="*/ 419100 h 419100"/>
              <a:gd name="connsiteX445" fmla="*/ 4010026 w 5032666"/>
              <a:gd name="connsiteY445" fmla="*/ 419100 h 419100"/>
              <a:gd name="connsiteX446" fmla="*/ 3988829 w 5032666"/>
              <a:gd name="connsiteY446" fmla="*/ 419100 h 419100"/>
              <a:gd name="connsiteX447" fmla="*/ 3977536 w 5032666"/>
              <a:gd name="connsiteY447" fmla="*/ 419100 h 419100"/>
              <a:gd name="connsiteX448" fmla="*/ 3966800 w 5032666"/>
              <a:gd name="connsiteY448" fmla="*/ 419100 h 419100"/>
              <a:gd name="connsiteX449" fmla="*/ 3952428 w 5032666"/>
              <a:gd name="connsiteY449" fmla="*/ 419100 h 419100"/>
              <a:gd name="connsiteX450" fmla="*/ 3920833 w 5032666"/>
              <a:gd name="connsiteY450" fmla="*/ 419100 h 419100"/>
              <a:gd name="connsiteX451" fmla="*/ 3903145 w 5032666"/>
              <a:gd name="connsiteY451" fmla="*/ 419100 h 419100"/>
              <a:gd name="connsiteX452" fmla="*/ 3895725 w 5032666"/>
              <a:gd name="connsiteY452" fmla="*/ 419100 h 419100"/>
              <a:gd name="connsiteX453" fmla="*/ 3857178 w 5032666"/>
              <a:gd name="connsiteY453" fmla="*/ 419100 h 419100"/>
              <a:gd name="connsiteX454" fmla="*/ 3846442 w 5032666"/>
              <a:gd name="connsiteY454" fmla="*/ 419100 h 419100"/>
              <a:gd name="connsiteX455" fmla="*/ 3825137 w 5032666"/>
              <a:gd name="connsiteY455" fmla="*/ 419100 h 419100"/>
              <a:gd name="connsiteX456" fmla="*/ 3800475 w 5032666"/>
              <a:gd name="connsiteY456" fmla="*/ 419100 h 419100"/>
              <a:gd name="connsiteX457" fmla="*/ 3775854 w 5032666"/>
              <a:gd name="connsiteY457" fmla="*/ 419100 h 419100"/>
              <a:gd name="connsiteX458" fmla="*/ 3768434 w 5032666"/>
              <a:gd name="connsiteY458" fmla="*/ 419100 h 419100"/>
              <a:gd name="connsiteX459" fmla="*/ 3729887 w 5032666"/>
              <a:gd name="connsiteY459" fmla="*/ 419100 h 419100"/>
              <a:gd name="connsiteX460" fmla="*/ 3719151 w 5032666"/>
              <a:gd name="connsiteY460" fmla="*/ 419100 h 419100"/>
              <a:gd name="connsiteX461" fmla="*/ 3704779 w 5032666"/>
              <a:gd name="connsiteY461" fmla="*/ 419100 h 419100"/>
              <a:gd name="connsiteX462" fmla="*/ 3673184 w 5032666"/>
              <a:gd name="connsiteY462" fmla="*/ 419100 h 419100"/>
              <a:gd name="connsiteX463" fmla="*/ 3655496 w 5032666"/>
              <a:gd name="connsiteY463" fmla="*/ 419100 h 419100"/>
              <a:gd name="connsiteX464" fmla="*/ 3648076 w 5032666"/>
              <a:gd name="connsiteY464" fmla="*/ 419100 h 419100"/>
              <a:gd name="connsiteX465" fmla="*/ 3615586 w 5032666"/>
              <a:gd name="connsiteY465" fmla="*/ 419100 h 419100"/>
              <a:gd name="connsiteX466" fmla="*/ 3609529 w 5032666"/>
              <a:gd name="connsiteY466" fmla="*/ 419100 h 419100"/>
              <a:gd name="connsiteX467" fmla="*/ 3598793 w 5032666"/>
              <a:gd name="connsiteY467" fmla="*/ 419100 h 419100"/>
              <a:gd name="connsiteX468" fmla="*/ 3566303 w 5032666"/>
              <a:gd name="connsiteY468" fmla="*/ 419100 h 419100"/>
              <a:gd name="connsiteX469" fmla="*/ 3558883 w 5032666"/>
              <a:gd name="connsiteY469" fmla="*/ 419100 h 419100"/>
              <a:gd name="connsiteX470" fmla="*/ 3552826 w 5032666"/>
              <a:gd name="connsiteY470" fmla="*/ 419100 h 419100"/>
              <a:gd name="connsiteX471" fmla="*/ 3537241 w 5032666"/>
              <a:gd name="connsiteY471" fmla="*/ 419100 h 419100"/>
              <a:gd name="connsiteX472" fmla="*/ 3520336 w 5032666"/>
              <a:gd name="connsiteY472" fmla="*/ 419100 h 419100"/>
              <a:gd name="connsiteX473" fmla="*/ 3509600 w 5032666"/>
              <a:gd name="connsiteY473" fmla="*/ 419100 h 419100"/>
              <a:gd name="connsiteX474" fmla="*/ 3495228 w 5032666"/>
              <a:gd name="connsiteY474" fmla="*/ 419100 h 419100"/>
              <a:gd name="connsiteX475" fmla="*/ 3487958 w 5032666"/>
              <a:gd name="connsiteY475" fmla="*/ 419100 h 419100"/>
              <a:gd name="connsiteX476" fmla="*/ 3480538 w 5032666"/>
              <a:gd name="connsiteY476" fmla="*/ 419100 h 419100"/>
              <a:gd name="connsiteX477" fmla="*/ 3463633 w 5032666"/>
              <a:gd name="connsiteY477" fmla="*/ 419100 h 419100"/>
              <a:gd name="connsiteX478" fmla="*/ 3445945 w 5032666"/>
              <a:gd name="connsiteY478" fmla="*/ 419100 h 419100"/>
              <a:gd name="connsiteX479" fmla="*/ 3441991 w 5032666"/>
              <a:gd name="connsiteY479" fmla="*/ 419100 h 419100"/>
              <a:gd name="connsiteX480" fmla="*/ 3438525 w 5032666"/>
              <a:gd name="connsiteY480" fmla="*/ 419100 h 419100"/>
              <a:gd name="connsiteX481" fmla="*/ 3431255 w 5032666"/>
              <a:gd name="connsiteY481" fmla="*/ 419100 h 419100"/>
              <a:gd name="connsiteX482" fmla="*/ 3416883 w 5032666"/>
              <a:gd name="connsiteY482" fmla="*/ 419100 h 419100"/>
              <a:gd name="connsiteX483" fmla="*/ 3399978 w 5032666"/>
              <a:gd name="connsiteY483" fmla="*/ 419100 h 419100"/>
              <a:gd name="connsiteX484" fmla="*/ 3389242 w 5032666"/>
              <a:gd name="connsiteY484" fmla="*/ 419100 h 419100"/>
              <a:gd name="connsiteX485" fmla="*/ 3385288 w 5032666"/>
              <a:gd name="connsiteY485" fmla="*/ 419100 h 419100"/>
              <a:gd name="connsiteX486" fmla="*/ 3367600 w 5032666"/>
              <a:gd name="connsiteY486" fmla="*/ 419100 h 419100"/>
              <a:gd name="connsiteX487" fmla="*/ 3360180 w 5032666"/>
              <a:gd name="connsiteY487" fmla="*/ 419100 h 419100"/>
              <a:gd name="connsiteX488" fmla="*/ 3343275 w 5032666"/>
              <a:gd name="connsiteY488" fmla="*/ 419100 h 419100"/>
              <a:gd name="connsiteX489" fmla="*/ 3327690 w 5032666"/>
              <a:gd name="connsiteY489" fmla="*/ 419100 h 419100"/>
              <a:gd name="connsiteX490" fmla="*/ 3321633 w 5032666"/>
              <a:gd name="connsiteY490" fmla="*/ 419100 h 419100"/>
              <a:gd name="connsiteX491" fmla="*/ 3310897 w 5032666"/>
              <a:gd name="connsiteY491" fmla="*/ 419100 h 419100"/>
              <a:gd name="connsiteX492" fmla="*/ 3278407 w 5032666"/>
              <a:gd name="connsiteY492" fmla="*/ 419100 h 419100"/>
              <a:gd name="connsiteX493" fmla="*/ 3270987 w 5032666"/>
              <a:gd name="connsiteY493" fmla="*/ 419100 h 419100"/>
              <a:gd name="connsiteX494" fmla="*/ 3264930 w 5032666"/>
              <a:gd name="connsiteY494" fmla="*/ 419100 h 419100"/>
              <a:gd name="connsiteX495" fmla="*/ 3232440 w 5032666"/>
              <a:gd name="connsiteY495" fmla="*/ 419100 h 419100"/>
              <a:gd name="connsiteX496" fmla="*/ 3221704 w 5032666"/>
              <a:gd name="connsiteY496" fmla="*/ 419100 h 419100"/>
              <a:gd name="connsiteX497" fmla="*/ 3207332 w 5032666"/>
              <a:gd name="connsiteY497" fmla="*/ 419100 h 419100"/>
              <a:gd name="connsiteX498" fmla="*/ 3175737 w 5032666"/>
              <a:gd name="connsiteY498" fmla="*/ 419100 h 419100"/>
              <a:gd name="connsiteX499" fmla="*/ 3158049 w 5032666"/>
              <a:gd name="connsiteY499" fmla="*/ 419100 h 419100"/>
              <a:gd name="connsiteX500" fmla="*/ 3150629 w 5032666"/>
              <a:gd name="connsiteY500" fmla="*/ 419100 h 419100"/>
              <a:gd name="connsiteX501" fmla="*/ 3112082 w 5032666"/>
              <a:gd name="connsiteY501" fmla="*/ 419100 h 419100"/>
              <a:gd name="connsiteX502" fmla="*/ 3101346 w 5032666"/>
              <a:gd name="connsiteY502" fmla="*/ 419100 h 419100"/>
              <a:gd name="connsiteX503" fmla="*/ 3080041 w 5032666"/>
              <a:gd name="connsiteY503" fmla="*/ 419100 h 419100"/>
              <a:gd name="connsiteX504" fmla="*/ 3055379 w 5032666"/>
              <a:gd name="connsiteY504" fmla="*/ 419100 h 419100"/>
              <a:gd name="connsiteX505" fmla="*/ 3030758 w 5032666"/>
              <a:gd name="connsiteY505" fmla="*/ 419100 h 419100"/>
              <a:gd name="connsiteX506" fmla="*/ 3023338 w 5032666"/>
              <a:gd name="connsiteY506" fmla="*/ 419100 h 419100"/>
              <a:gd name="connsiteX507" fmla="*/ 2984791 w 5032666"/>
              <a:gd name="connsiteY507" fmla="*/ 419100 h 419100"/>
              <a:gd name="connsiteX508" fmla="*/ 2975266 w 5032666"/>
              <a:gd name="connsiteY508" fmla="*/ 419100 h 419100"/>
              <a:gd name="connsiteX509" fmla="*/ 2974055 w 5032666"/>
              <a:gd name="connsiteY509" fmla="*/ 419100 h 419100"/>
              <a:gd name="connsiteX510" fmla="*/ 2959683 w 5032666"/>
              <a:gd name="connsiteY510" fmla="*/ 419100 h 419100"/>
              <a:gd name="connsiteX511" fmla="*/ 2928088 w 5032666"/>
              <a:gd name="connsiteY511" fmla="*/ 419100 h 419100"/>
              <a:gd name="connsiteX512" fmla="*/ 2925983 w 5032666"/>
              <a:gd name="connsiteY512" fmla="*/ 419100 h 419100"/>
              <a:gd name="connsiteX513" fmla="*/ 2918563 w 5032666"/>
              <a:gd name="connsiteY513" fmla="*/ 419100 h 419100"/>
              <a:gd name="connsiteX514" fmla="*/ 2910400 w 5032666"/>
              <a:gd name="connsiteY514" fmla="*/ 419100 h 419100"/>
              <a:gd name="connsiteX515" fmla="*/ 2902980 w 5032666"/>
              <a:gd name="connsiteY515" fmla="*/ 419100 h 419100"/>
              <a:gd name="connsiteX516" fmla="*/ 2891687 w 5032666"/>
              <a:gd name="connsiteY516" fmla="*/ 419100 h 419100"/>
              <a:gd name="connsiteX517" fmla="*/ 2880016 w 5032666"/>
              <a:gd name="connsiteY517" fmla="*/ 419100 h 419100"/>
              <a:gd name="connsiteX518" fmla="*/ 2870490 w 5032666"/>
              <a:gd name="connsiteY518" fmla="*/ 419100 h 419100"/>
              <a:gd name="connsiteX519" fmla="*/ 2869280 w 5032666"/>
              <a:gd name="connsiteY519" fmla="*/ 419100 h 419100"/>
              <a:gd name="connsiteX520" fmla="*/ 2864433 w 5032666"/>
              <a:gd name="connsiteY520" fmla="*/ 419100 h 419100"/>
              <a:gd name="connsiteX521" fmla="*/ 2854908 w 5032666"/>
              <a:gd name="connsiteY521" fmla="*/ 419100 h 419100"/>
              <a:gd name="connsiteX522" fmla="*/ 2853697 w 5032666"/>
              <a:gd name="connsiteY522" fmla="*/ 419100 h 419100"/>
              <a:gd name="connsiteX523" fmla="*/ 2842404 w 5032666"/>
              <a:gd name="connsiteY523" fmla="*/ 419100 h 419100"/>
              <a:gd name="connsiteX524" fmla="*/ 2834984 w 5032666"/>
              <a:gd name="connsiteY524" fmla="*/ 419100 h 419100"/>
              <a:gd name="connsiteX525" fmla="*/ 2823313 w 5032666"/>
              <a:gd name="connsiteY525" fmla="*/ 419100 h 419100"/>
              <a:gd name="connsiteX526" fmla="*/ 2821207 w 5032666"/>
              <a:gd name="connsiteY526" fmla="*/ 419100 h 419100"/>
              <a:gd name="connsiteX527" fmla="*/ 2813787 w 5032666"/>
              <a:gd name="connsiteY527" fmla="*/ 419100 h 419100"/>
              <a:gd name="connsiteX528" fmla="*/ 2807730 w 5032666"/>
              <a:gd name="connsiteY528" fmla="*/ 419100 h 419100"/>
              <a:gd name="connsiteX529" fmla="*/ 2805625 w 5032666"/>
              <a:gd name="connsiteY529" fmla="*/ 419100 h 419100"/>
              <a:gd name="connsiteX530" fmla="*/ 2798205 w 5032666"/>
              <a:gd name="connsiteY530" fmla="*/ 419100 h 419100"/>
              <a:gd name="connsiteX531" fmla="*/ 2796437 w 5032666"/>
              <a:gd name="connsiteY531" fmla="*/ 419100 h 419100"/>
              <a:gd name="connsiteX532" fmla="*/ 2785701 w 5032666"/>
              <a:gd name="connsiteY532" fmla="*/ 419100 h 419100"/>
              <a:gd name="connsiteX533" fmla="*/ 2775240 w 5032666"/>
              <a:gd name="connsiteY533" fmla="*/ 419100 h 419100"/>
              <a:gd name="connsiteX534" fmla="*/ 2771329 w 5032666"/>
              <a:gd name="connsiteY534" fmla="*/ 419100 h 419100"/>
              <a:gd name="connsiteX535" fmla="*/ 2765715 w 5032666"/>
              <a:gd name="connsiteY535" fmla="*/ 419100 h 419100"/>
              <a:gd name="connsiteX536" fmla="*/ 2764504 w 5032666"/>
              <a:gd name="connsiteY536" fmla="*/ 419100 h 419100"/>
              <a:gd name="connsiteX537" fmla="*/ 2759658 w 5032666"/>
              <a:gd name="connsiteY537" fmla="*/ 419100 h 419100"/>
              <a:gd name="connsiteX538" fmla="*/ 2750132 w 5032666"/>
              <a:gd name="connsiteY538" fmla="*/ 419100 h 419100"/>
              <a:gd name="connsiteX539" fmla="*/ 2748922 w 5032666"/>
              <a:gd name="connsiteY539" fmla="*/ 419100 h 419100"/>
              <a:gd name="connsiteX540" fmla="*/ 2739734 w 5032666"/>
              <a:gd name="connsiteY540" fmla="*/ 419100 h 419100"/>
              <a:gd name="connsiteX541" fmla="*/ 2722046 w 5032666"/>
              <a:gd name="connsiteY541" fmla="*/ 419100 h 419100"/>
              <a:gd name="connsiteX542" fmla="*/ 2718537 w 5032666"/>
              <a:gd name="connsiteY542" fmla="*/ 419100 h 419100"/>
              <a:gd name="connsiteX543" fmla="*/ 2716432 w 5032666"/>
              <a:gd name="connsiteY543" fmla="*/ 419100 h 419100"/>
              <a:gd name="connsiteX544" fmla="*/ 2714626 w 5032666"/>
              <a:gd name="connsiteY544" fmla="*/ 419100 h 419100"/>
              <a:gd name="connsiteX545" fmla="*/ 2709012 w 5032666"/>
              <a:gd name="connsiteY545" fmla="*/ 419100 h 419100"/>
              <a:gd name="connsiteX546" fmla="*/ 2702955 w 5032666"/>
              <a:gd name="connsiteY546" fmla="*/ 419100 h 419100"/>
              <a:gd name="connsiteX547" fmla="*/ 2700849 w 5032666"/>
              <a:gd name="connsiteY547" fmla="*/ 419100 h 419100"/>
              <a:gd name="connsiteX548" fmla="*/ 2693429 w 5032666"/>
              <a:gd name="connsiteY548" fmla="*/ 419100 h 419100"/>
              <a:gd name="connsiteX549" fmla="*/ 2682136 w 5032666"/>
              <a:gd name="connsiteY549" fmla="*/ 419100 h 419100"/>
              <a:gd name="connsiteX550" fmla="*/ 2676079 w 5032666"/>
              <a:gd name="connsiteY550" fmla="*/ 419100 h 419100"/>
              <a:gd name="connsiteX551" fmla="*/ 2670465 w 5032666"/>
              <a:gd name="connsiteY551" fmla="*/ 419100 h 419100"/>
              <a:gd name="connsiteX552" fmla="*/ 2665343 w 5032666"/>
              <a:gd name="connsiteY552" fmla="*/ 419100 h 419100"/>
              <a:gd name="connsiteX553" fmla="*/ 2659729 w 5032666"/>
              <a:gd name="connsiteY553" fmla="*/ 419100 h 419100"/>
              <a:gd name="connsiteX554" fmla="*/ 2654882 w 5032666"/>
              <a:gd name="connsiteY554" fmla="*/ 419100 h 419100"/>
              <a:gd name="connsiteX555" fmla="*/ 2645357 w 5032666"/>
              <a:gd name="connsiteY555" fmla="*/ 419100 h 419100"/>
              <a:gd name="connsiteX556" fmla="*/ 2644146 w 5032666"/>
              <a:gd name="connsiteY556" fmla="*/ 419100 h 419100"/>
              <a:gd name="connsiteX557" fmla="*/ 2632853 w 5032666"/>
              <a:gd name="connsiteY557" fmla="*/ 419100 h 419100"/>
              <a:gd name="connsiteX558" fmla="*/ 2625433 w 5032666"/>
              <a:gd name="connsiteY558" fmla="*/ 419100 h 419100"/>
              <a:gd name="connsiteX559" fmla="*/ 2619376 w 5032666"/>
              <a:gd name="connsiteY559" fmla="*/ 419100 h 419100"/>
              <a:gd name="connsiteX560" fmla="*/ 2613762 w 5032666"/>
              <a:gd name="connsiteY560" fmla="*/ 419100 h 419100"/>
              <a:gd name="connsiteX561" fmla="*/ 2598179 w 5032666"/>
              <a:gd name="connsiteY561" fmla="*/ 419100 h 419100"/>
              <a:gd name="connsiteX562" fmla="*/ 2596074 w 5032666"/>
              <a:gd name="connsiteY562" fmla="*/ 419100 h 419100"/>
              <a:gd name="connsiteX563" fmla="*/ 2588654 w 5032666"/>
              <a:gd name="connsiteY563" fmla="*/ 419100 h 419100"/>
              <a:gd name="connsiteX564" fmla="*/ 2586886 w 5032666"/>
              <a:gd name="connsiteY564" fmla="*/ 419100 h 419100"/>
              <a:gd name="connsiteX565" fmla="*/ 2576150 w 5032666"/>
              <a:gd name="connsiteY565" fmla="*/ 419100 h 419100"/>
              <a:gd name="connsiteX566" fmla="*/ 2561778 w 5032666"/>
              <a:gd name="connsiteY566" fmla="*/ 419100 h 419100"/>
              <a:gd name="connsiteX567" fmla="*/ 2550107 w 5032666"/>
              <a:gd name="connsiteY567" fmla="*/ 419100 h 419100"/>
              <a:gd name="connsiteX568" fmla="*/ 2539371 w 5032666"/>
              <a:gd name="connsiteY568" fmla="*/ 419100 h 419100"/>
              <a:gd name="connsiteX569" fmla="*/ 2530183 w 5032666"/>
              <a:gd name="connsiteY569" fmla="*/ 419100 h 419100"/>
              <a:gd name="connsiteX570" fmla="*/ 2518066 w 5032666"/>
              <a:gd name="connsiteY570" fmla="*/ 419100 h 419100"/>
              <a:gd name="connsiteX571" fmla="*/ 2512495 w 5032666"/>
              <a:gd name="connsiteY571" fmla="*/ 419100 h 419100"/>
              <a:gd name="connsiteX572" fmla="*/ 2505075 w 5032666"/>
              <a:gd name="connsiteY572" fmla="*/ 419100 h 419100"/>
              <a:gd name="connsiteX573" fmla="*/ 2493404 w 5032666"/>
              <a:gd name="connsiteY573" fmla="*/ 419100 h 419100"/>
              <a:gd name="connsiteX574" fmla="*/ 2468783 w 5032666"/>
              <a:gd name="connsiteY574" fmla="*/ 419100 h 419100"/>
              <a:gd name="connsiteX575" fmla="*/ 2466528 w 5032666"/>
              <a:gd name="connsiteY575" fmla="*/ 419100 h 419100"/>
              <a:gd name="connsiteX576" fmla="*/ 2461363 w 5032666"/>
              <a:gd name="connsiteY576" fmla="*/ 419100 h 419100"/>
              <a:gd name="connsiteX577" fmla="*/ 2455792 w 5032666"/>
              <a:gd name="connsiteY577" fmla="*/ 419100 h 419100"/>
              <a:gd name="connsiteX578" fmla="*/ 2434487 w 5032666"/>
              <a:gd name="connsiteY578" fmla="*/ 419100 h 419100"/>
              <a:gd name="connsiteX579" fmla="*/ 2422816 w 5032666"/>
              <a:gd name="connsiteY579" fmla="*/ 419100 h 419100"/>
              <a:gd name="connsiteX580" fmla="*/ 2412080 w 5032666"/>
              <a:gd name="connsiteY580" fmla="*/ 419100 h 419100"/>
              <a:gd name="connsiteX581" fmla="*/ 2409825 w 5032666"/>
              <a:gd name="connsiteY581" fmla="*/ 419100 h 419100"/>
              <a:gd name="connsiteX582" fmla="*/ 2397708 w 5032666"/>
              <a:gd name="connsiteY582" fmla="*/ 419100 h 419100"/>
              <a:gd name="connsiteX583" fmla="*/ 2385204 w 5032666"/>
              <a:gd name="connsiteY583" fmla="*/ 419100 h 419100"/>
              <a:gd name="connsiteX584" fmla="*/ 2377784 w 5032666"/>
              <a:gd name="connsiteY584" fmla="*/ 419100 h 419100"/>
              <a:gd name="connsiteX585" fmla="*/ 2366113 w 5032666"/>
              <a:gd name="connsiteY585" fmla="*/ 419100 h 419100"/>
              <a:gd name="connsiteX586" fmla="*/ 2348425 w 5032666"/>
              <a:gd name="connsiteY586" fmla="*/ 419100 h 419100"/>
              <a:gd name="connsiteX587" fmla="*/ 2341005 w 5032666"/>
              <a:gd name="connsiteY587" fmla="*/ 419100 h 419100"/>
              <a:gd name="connsiteX588" fmla="*/ 2339237 w 5032666"/>
              <a:gd name="connsiteY588" fmla="*/ 419100 h 419100"/>
              <a:gd name="connsiteX589" fmla="*/ 2329712 w 5032666"/>
              <a:gd name="connsiteY589" fmla="*/ 419100 h 419100"/>
              <a:gd name="connsiteX590" fmla="*/ 2328501 w 5032666"/>
              <a:gd name="connsiteY590" fmla="*/ 419100 h 419100"/>
              <a:gd name="connsiteX591" fmla="*/ 2314129 w 5032666"/>
              <a:gd name="connsiteY591" fmla="*/ 419100 h 419100"/>
              <a:gd name="connsiteX592" fmla="*/ 2308515 w 5032666"/>
              <a:gd name="connsiteY592" fmla="*/ 419100 h 419100"/>
              <a:gd name="connsiteX593" fmla="*/ 2302458 w 5032666"/>
              <a:gd name="connsiteY593" fmla="*/ 419100 h 419100"/>
              <a:gd name="connsiteX594" fmla="*/ 2291722 w 5032666"/>
              <a:gd name="connsiteY594" fmla="*/ 419100 h 419100"/>
              <a:gd name="connsiteX595" fmla="*/ 2282534 w 5032666"/>
              <a:gd name="connsiteY595" fmla="*/ 419100 h 419100"/>
              <a:gd name="connsiteX596" fmla="*/ 2280429 w 5032666"/>
              <a:gd name="connsiteY596" fmla="*/ 419100 h 419100"/>
              <a:gd name="connsiteX597" fmla="*/ 2273009 w 5032666"/>
              <a:gd name="connsiteY597" fmla="*/ 419100 h 419100"/>
              <a:gd name="connsiteX598" fmla="*/ 2264846 w 5032666"/>
              <a:gd name="connsiteY598" fmla="*/ 419100 h 419100"/>
              <a:gd name="connsiteX599" fmla="*/ 2259232 w 5032666"/>
              <a:gd name="connsiteY599" fmla="*/ 419100 h 419100"/>
              <a:gd name="connsiteX600" fmla="*/ 2257426 w 5032666"/>
              <a:gd name="connsiteY600" fmla="*/ 419100 h 419100"/>
              <a:gd name="connsiteX601" fmla="*/ 2251812 w 5032666"/>
              <a:gd name="connsiteY601" fmla="*/ 419100 h 419100"/>
              <a:gd name="connsiteX602" fmla="*/ 2245755 w 5032666"/>
              <a:gd name="connsiteY602" fmla="*/ 419100 h 419100"/>
              <a:gd name="connsiteX603" fmla="*/ 2234462 w 5032666"/>
              <a:gd name="connsiteY603" fmla="*/ 419100 h 419100"/>
              <a:gd name="connsiteX604" fmla="*/ 2224936 w 5032666"/>
              <a:gd name="connsiteY604" fmla="*/ 419100 h 419100"/>
              <a:gd name="connsiteX605" fmla="*/ 2223726 w 5032666"/>
              <a:gd name="connsiteY605" fmla="*/ 419100 h 419100"/>
              <a:gd name="connsiteX606" fmla="*/ 2218879 w 5032666"/>
              <a:gd name="connsiteY606" fmla="*/ 419100 h 419100"/>
              <a:gd name="connsiteX607" fmla="*/ 2213265 w 5032666"/>
              <a:gd name="connsiteY607" fmla="*/ 419100 h 419100"/>
              <a:gd name="connsiteX608" fmla="*/ 2209354 w 5032666"/>
              <a:gd name="connsiteY608" fmla="*/ 419100 h 419100"/>
              <a:gd name="connsiteX609" fmla="*/ 2208143 w 5032666"/>
              <a:gd name="connsiteY609" fmla="*/ 419100 h 419100"/>
              <a:gd name="connsiteX610" fmla="*/ 2202529 w 5032666"/>
              <a:gd name="connsiteY610" fmla="*/ 419100 h 419100"/>
              <a:gd name="connsiteX611" fmla="*/ 2188157 w 5032666"/>
              <a:gd name="connsiteY611" fmla="*/ 419100 h 419100"/>
              <a:gd name="connsiteX612" fmla="*/ 2177759 w 5032666"/>
              <a:gd name="connsiteY612" fmla="*/ 419100 h 419100"/>
              <a:gd name="connsiteX613" fmla="*/ 2175653 w 5032666"/>
              <a:gd name="connsiteY613" fmla="*/ 419100 h 419100"/>
              <a:gd name="connsiteX614" fmla="*/ 2168233 w 5032666"/>
              <a:gd name="connsiteY614" fmla="*/ 419100 h 419100"/>
              <a:gd name="connsiteX615" fmla="*/ 2162176 w 5032666"/>
              <a:gd name="connsiteY615" fmla="*/ 419100 h 419100"/>
              <a:gd name="connsiteX616" fmla="*/ 2160071 w 5032666"/>
              <a:gd name="connsiteY616" fmla="*/ 419100 h 419100"/>
              <a:gd name="connsiteX617" fmla="*/ 2156562 w 5032666"/>
              <a:gd name="connsiteY617" fmla="*/ 419100 h 419100"/>
              <a:gd name="connsiteX618" fmla="*/ 2152651 w 5032666"/>
              <a:gd name="connsiteY618" fmla="*/ 419100 h 419100"/>
              <a:gd name="connsiteX619" fmla="*/ 2138874 w 5032666"/>
              <a:gd name="connsiteY619" fmla="*/ 419100 h 419100"/>
              <a:gd name="connsiteX620" fmla="*/ 2131454 w 5032666"/>
              <a:gd name="connsiteY620" fmla="*/ 419100 h 419100"/>
              <a:gd name="connsiteX621" fmla="*/ 2129686 w 5032666"/>
              <a:gd name="connsiteY621" fmla="*/ 419100 h 419100"/>
              <a:gd name="connsiteX622" fmla="*/ 2120161 w 5032666"/>
              <a:gd name="connsiteY622" fmla="*/ 419100 h 419100"/>
              <a:gd name="connsiteX623" fmla="*/ 2118950 w 5032666"/>
              <a:gd name="connsiteY623" fmla="*/ 419100 h 419100"/>
              <a:gd name="connsiteX624" fmla="*/ 2114104 w 5032666"/>
              <a:gd name="connsiteY624" fmla="*/ 419100 h 419100"/>
              <a:gd name="connsiteX625" fmla="*/ 2104578 w 5032666"/>
              <a:gd name="connsiteY625" fmla="*/ 419100 h 419100"/>
              <a:gd name="connsiteX626" fmla="*/ 2103368 w 5032666"/>
              <a:gd name="connsiteY626" fmla="*/ 419100 h 419100"/>
              <a:gd name="connsiteX627" fmla="*/ 2092907 w 5032666"/>
              <a:gd name="connsiteY627" fmla="*/ 419100 h 419100"/>
              <a:gd name="connsiteX628" fmla="*/ 2082171 w 5032666"/>
              <a:gd name="connsiteY628" fmla="*/ 419100 h 419100"/>
              <a:gd name="connsiteX629" fmla="*/ 2072983 w 5032666"/>
              <a:gd name="connsiteY629" fmla="*/ 419100 h 419100"/>
              <a:gd name="connsiteX630" fmla="*/ 2070878 w 5032666"/>
              <a:gd name="connsiteY630" fmla="*/ 419100 h 419100"/>
              <a:gd name="connsiteX631" fmla="*/ 2063458 w 5032666"/>
              <a:gd name="connsiteY631" fmla="*/ 419100 h 419100"/>
              <a:gd name="connsiteX632" fmla="*/ 2057401 w 5032666"/>
              <a:gd name="connsiteY632" fmla="*/ 419100 h 419100"/>
              <a:gd name="connsiteX633" fmla="*/ 2055295 w 5032666"/>
              <a:gd name="connsiteY633" fmla="*/ 419100 h 419100"/>
              <a:gd name="connsiteX634" fmla="*/ 2047875 w 5032666"/>
              <a:gd name="connsiteY634" fmla="*/ 419100 h 419100"/>
              <a:gd name="connsiteX635" fmla="*/ 2036204 w 5032666"/>
              <a:gd name="connsiteY635" fmla="*/ 419100 h 419100"/>
              <a:gd name="connsiteX636" fmla="*/ 2024911 w 5032666"/>
              <a:gd name="connsiteY636" fmla="*/ 419100 h 419100"/>
              <a:gd name="connsiteX637" fmla="*/ 2014175 w 5032666"/>
              <a:gd name="connsiteY637" fmla="*/ 419100 h 419100"/>
              <a:gd name="connsiteX638" fmla="*/ 2009328 w 5032666"/>
              <a:gd name="connsiteY638" fmla="*/ 419100 h 419100"/>
              <a:gd name="connsiteX639" fmla="*/ 1999803 w 5032666"/>
              <a:gd name="connsiteY639" fmla="*/ 419100 h 419100"/>
              <a:gd name="connsiteX640" fmla="*/ 1998592 w 5032666"/>
              <a:gd name="connsiteY640" fmla="*/ 419100 h 419100"/>
              <a:gd name="connsiteX641" fmla="*/ 1968208 w 5032666"/>
              <a:gd name="connsiteY641" fmla="*/ 419100 h 419100"/>
              <a:gd name="connsiteX642" fmla="*/ 1952625 w 5032666"/>
              <a:gd name="connsiteY642" fmla="*/ 419100 h 419100"/>
              <a:gd name="connsiteX643" fmla="*/ 1950520 w 5032666"/>
              <a:gd name="connsiteY643" fmla="*/ 419100 h 419100"/>
              <a:gd name="connsiteX644" fmla="*/ 1943100 w 5032666"/>
              <a:gd name="connsiteY644" fmla="*/ 419100 h 419100"/>
              <a:gd name="connsiteX645" fmla="*/ 1904553 w 5032666"/>
              <a:gd name="connsiteY645" fmla="*/ 419100 h 419100"/>
              <a:gd name="connsiteX646" fmla="*/ 1893817 w 5032666"/>
              <a:gd name="connsiteY646" fmla="*/ 419100 h 419100"/>
              <a:gd name="connsiteX647" fmla="*/ 1872512 w 5032666"/>
              <a:gd name="connsiteY647" fmla="*/ 419100 h 419100"/>
              <a:gd name="connsiteX648" fmla="*/ 1847850 w 5032666"/>
              <a:gd name="connsiteY648" fmla="*/ 419100 h 419100"/>
              <a:gd name="connsiteX649" fmla="*/ 1823229 w 5032666"/>
              <a:gd name="connsiteY649" fmla="*/ 419100 h 419100"/>
              <a:gd name="connsiteX650" fmla="*/ 1815809 w 5032666"/>
              <a:gd name="connsiteY650" fmla="*/ 419100 h 419100"/>
              <a:gd name="connsiteX651" fmla="*/ 1777262 w 5032666"/>
              <a:gd name="connsiteY651" fmla="*/ 419100 h 419100"/>
              <a:gd name="connsiteX652" fmla="*/ 1766526 w 5032666"/>
              <a:gd name="connsiteY652" fmla="*/ 419100 h 419100"/>
              <a:gd name="connsiteX653" fmla="*/ 1752154 w 5032666"/>
              <a:gd name="connsiteY653" fmla="*/ 419100 h 419100"/>
              <a:gd name="connsiteX654" fmla="*/ 1720559 w 5032666"/>
              <a:gd name="connsiteY654" fmla="*/ 419100 h 419100"/>
              <a:gd name="connsiteX655" fmla="*/ 1702871 w 5032666"/>
              <a:gd name="connsiteY655" fmla="*/ 419100 h 419100"/>
              <a:gd name="connsiteX656" fmla="*/ 1695451 w 5032666"/>
              <a:gd name="connsiteY656" fmla="*/ 419100 h 419100"/>
              <a:gd name="connsiteX657" fmla="*/ 1662961 w 5032666"/>
              <a:gd name="connsiteY657" fmla="*/ 419100 h 419100"/>
              <a:gd name="connsiteX658" fmla="*/ 1656904 w 5032666"/>
              <a:gd name="connsiteY658" fmla="*/ 419100 h 419100"/>
              <a:gd name="connsiteX659" fmla="*/ 1646168 w 5032666"/>
              <a:gd name="connsiteY659" fmla="*/ 419100 h 419100"/>
              <a:gd name="connsiteX660" fmla="*/ 1613678 w 5032666"/>
              <a:gd name="connsiteY660" fmla="*/ 419100 h 419100"/>
              <a:gd name="connsiteX661" fmla="*/ 1606258 w 5032666"/>
              <a:gd name="connsiteY661" fmla="*/ 419100 h 419100"/>
              <a:gd name="connsiteX662" fmla="*/ 1600201 w 5032666"/>
              <a:gd name="connsiteY662" fmla="*/ 419100 h 419100"/>
              <a:gd name="connsiteX663" fmla="*/ 1584616 w 5032666"/>
              <a:gd name="connsiteY663" fmla="*/ 419100 h 419100"/>
              <a:gd name="connsiteX664" fmla="*/ 1567711 w 5032666"/>
              <a:gd name="connsiteY664" fmla="*/ 419100 h 419100"/>
              <a:gd name="connsiteX665" fmla="*/ 1556975 w 5032666"/>
              <a:gd name="connsiteY665" fmla="*/ 419100 h 419100"/>
              <a:gd name="connsiteX666" fmla="*/ 1542603 w 5032666"/>
              <a:gd name="connsiteY666" fmla="*/ 419100 h 419100"/>
              <a:gd name="connsiteX667" fmla="*/ 1535333 w 5032666"/>
              <a:gd name="connsiteY667" fmla="*/ 419100 h 419100"/>
              <a:gd name="connsiteX668" fmla="*/ 1527913 w 5032666"/>
              <a:gd name="connsiteY668" fmla="*/ 419100 h 419100"/>
              <a:gd name="connsiteX669" fmla="*/ 1511008 w 5032666"/>
              <a:gd name="connsiteY669" fmla="*/ 419100 h 419100"/>
              <a:gd name="connsiteX670" fmla="*/ 1493320 w 5032666"/>
              <a:gd name="connsiteY670" fmla="*/ 419100 h 419100"/>
              <a:gd name="connsiteX671" fmla="*/ 1489366 w 5032666"/>
              <a:gd name="connsiteY671" fmla="*/ 419100 h 419100"/>
              <a:gd name="connsiteX672" fmla="*/ 1485900 w 5032666"/>
              <a:gd name="connsiteY672" fmla="*/ 419100 h 419100"/>
              <a:gd name="connsiteX673" fmla="*/ 1478630 w 5032666"/>
              <a:gd name="connsiteY673" fmla="*/ 419100 h 419100"/>
              <a:gd name="connsiteX674" fmla="*/ 1464258 w 5032666"/>
              <a:gd name="connsiteY674" fmla="*/ 419100 h 419100"/>
              <a:gd name="connsiteX675" fmla="*/ 1447353 w 5032666"/>
              <a:gd name="connsiteY675" fmla="*/ 419100 h 419100"/>
              <a:gd name="connsiteX676" fmla="*/ 1436617 w 5032666"/>
              <a:gd name="connsiteY676" fmla="*/ 419100 h 419100"/>
              <a:gd name="connsiteX677" fmla="*/ 1432663 w 5032666"/>
              <a:gd name="connsiteY677" fmla="*/ 419100 h 419100"/>
              <a:gd name="connsiteX678" fmla="*/ 1414975 w 5032666"/>
              <a:gd name="connsiteY678" fmla="*/ 419100 h 419100"/>
              <a:gd name="connsiteX679" fmla="*/ 1407555 w 5032666"/>
              <a:gd name="connsiteY679" fmla="*/ 419100 h 419100"/>
              <a:gd name="connsiteX680" fmla="*/ 1390650 w 5032666"/>
              <a:gd name="connsiteY680" fmla="*/ 419100 h 419100"/>
              <a:gd name="connsiteX681" fmla="*/ 1375065 w 5032666"/>
              <a:gd name="connsiteY681" fmla="*/ 419100 h 419100"/>
              <a:gd name="connsiteX682" fmla="*/ 1369008 w 5032666"/>
              <a:gd name="connsiteY682" fmla="*/ 419100 h 419100"/>
              <a:gd name="connsiteX683" fmla="*/ 1358272 w 5032666"/>
              <a:gd name="connsiteY683" fmla="*/ 419100 h 419100"/>
              <a:gd name="connsiteX684" fmla="*/ 1325782 w 5032666"/>
              <a:gd name="connsiteY684" fmla="*/ 419100 h 419100"/>
              <a:gd name="connsiteX685" fmla="*/ 1318362 w 5032666"/>
              <a:gd name="connsiteY685" fmla="*/ 419100 h 419100"/>
              <a:gd name="connsiteX686" fmla="*/ 1312305 w 5032666"/>
              <a:gd name="connsiteY686" fmla="*/ 419100 h 419100"/>
              <a:gd name="connsiteX687" fmla="*/ 1279815 w 5032666"/>
              <a:gd name="connsiteY687" fmla="*/ 419100 h 419100"/>
              <a:gd name="connsiteX688" fmla="*/ 1269079 w 5032666"/>
              <a:gd name="connsiteY688" fmla="*/ 419100 h 419100"/>
              <a:gd name="connsiteX689" fmla="*/ 1254707 w 5032666"/>
              <a:gd name="connsiteY689" fmla="*/ 419100 h 419100"/>
              <a:gd name="connsiteX690" fmla="*/ 1223112 w 5032666"/>
              <a:gd name="connsiteY690" fmla="*/ 419100 h 419100"/>
              <a:gd name="connsiteX691" fmla="*/ 1205424 w 5032666"/>
              <a:gd name="connsiteY691" fmla="*/ 419100 h 419100"/>
              <a:gd name="connsiteX692" fmla="*/ 1198004 w 5032666"/>
              <a:gd name="connsiteY692" fmla="*/ 419100 h 419100"/>
              <a:gd name="connsiteX693" fmla="*/ 1159457 w 5032666"/>
              <a:gd name="connsiteY693" fmla="*/ 419100 h 419100"/>
              <a:gd name="connsiteX694" fmla="*/ 1148721 w 5032666"/>
              <a:gd name="connsiteY694" fmla="*/ 419100 h 419100"/>
              <a:gd name="connsiteX695" fmla="*/ 1127416 w 5032666"/>
              <a:gd name="connsiteY695" fmla="*/ 419100 h 419100"/>
              <a:gd name="connsiteX696" fmla="*/ 1102754 w 5032666"/>
              <a:gd name="connsiteY696" fmla="*/ 419100 h 419100"/>
              <a:gd name="connsiteX697" fmla="*/ 1078133 w 5032666"/>
              <a:gd name="connsiteY697" fmla="*/ 419100 h 419100"/>
              <a:gd name="connsiteX698" fmla="*/ 1070713 w 5032666"/>
              <a:gd name="connsiteY698" fmla="*/ 419100 h 419100"/>
              <a:gd name="connsiteX699" fmla="*/ 1032166 w 5032666"/>
              <a:gd name="connsiteY699" fmla="*/ 419100 h 419100"/>
              <a:gd name="connsiteX700" fmla="*/ 1021430 w 5032666"/>
              <a:gd name="connsiteY700" fmla="*/ 419100 h 419100"/>
              <a:gd name="connsiteX701" fmla="*/ 1007058 w 5032666"/>
              <a:gd name="connsiteY701" fmla="*/ 419100 h 419100"/>
              <a:gd name="connsiteX702" fmla="*/ 975463 w 5032666"/>
              <a:gd name="connsiteY702" fmla="*/ 419100 h 419100"/>
              <a:gd name="connsiteX703" fmla="*/ 957775 w 5032666"/>
              <a:gd name="connsiteY703" fmla="*/ 419100 h 419100"/>
              <a:gd name="connsiteX704" fmla="*/ 950355 w 5032666"/>
              <a:gd name="connsiteY704" fmla="*/ 419100 h 419100"/>
              <a:gd name="connsiteX705" fmla="*/ 939062 w 5032666"/>
              <a:gd name="connsiteY705" fmla="*/ 419100 h 419100"/>
              <a:gd name="connsiteX706" fmla="*/ 917865 w 5032666"/>
              <a:gd name="connsiteY706" fmla="*/ 419100 h 419100"/>
              <a:gd name="connsiteX707" fmla="*/ 911808 w 5032666"/>
              <a:gd name="connsiteY707" fmla="*/ 419100 h 419100"/>
              <a:gd name="connsiteX708" fmla="*/ 901072 w 5032666"/>
              <a:gd name="connsiteY708" fmla="*/ 419100 h 419100"/>
              <a:gd name="connsiteX709" fmla="*/ 889779 w 5032666"/>
              <a:gd name="connsiteY709" fmla="*/ 419100 h 419100"/>
              <a:gd name="connsiteX710" fmla="*/ 882359 w 5032666"/>
              <a:gd name="connsiteY710" fmla="*/ 419100 h 419100"/>
              <a:gd name="connsiteX711" fmla="*/ 868582 w 5032666"/>
              <a:gd name="connsiteY711" fmla="*/ 419100 h 419100"/>
              <a:gd name="connsiteX712" fmla="*/ 861162 w 5032666"/>
              <a:gd name="connsiteY712" fmla="*/ 419100 h 419100"/>
              <a:gd name="connsiteX713" fmla="*/ 855105 w 5032666"/>
              <a:gd name="connsiteY713" fmla="*/ 419100 h 419100"/>
              <a:gd name="connsiteX714" fmla="*/ 843812 w 5032666"/>
              <a:gd name="connsiteY714" fmla="*/ 419100 h 419100"/>
              <a:gd name="connsiteX715" fmla="*/ 833076 w 5032666"/>
              <a:gd name="connsiteY715" fmla="*/ 419100 h 419100"/>
              <a:gd name="connsiteX716" fmla="*/ 822615 w 5032666"/>
              <a:gd name="connsiteY716" fmla="*/ 419100 h 419100"/>
              <a:gd name="connsiteX717" fmla="*/ 818704 w 5032666"/>
              <a:gd name="connsiteY717" fmla="*/ 419100 h 419100"/>
              <a:gd name="connsiteX718" fmla="*/ 811879 w 5032666"/>
              <a:gd name="connsiteY718" fmla="*/ 419100 h 419100"/>
              <a:gd name="connsiteX719" fmla="*/ 797507 w 5032666"/>
              <a:gd name="connsiteY719" fmla="*/ 419100 h 419100"/>
              <a:gd name="connsiteX720" fmla="*/ 787109 w 5032666"/>
              <a:gd name="connsiteY720" fmla="*/ 419100 h 419100"/>
              <a:gd name="connsiteX721" fmla="*/ 769421 w 5032666"/>
              <a:gd name="connsiteY721" fmla="*/ 419100 h 419100"/>
              <a:gd name="connsiteX722" fmla="*/ 765912 w 5032666"/>
              <a:gd name="connsiteY722" fmla="*/ 419100 h 419100"/>
              <a:gd name="connsiteX723" fmla="*/ 762001 w 5032666"/>
              <a:gd name="connsiteY723" fmla="*/ 419100 h 419100"/>
              <a:gd name="connsiteX724" fmla="*/ 748224 w 5032666"/>
              <a:gd name="connsiteY724" fmla="*/ 419100 h 419100"/>
              <a:gd name="connsiteX725" fmla="*/ 740804 w 5032666"/>
              <a:gd name="connsiteY725" fmla="*/ 419100 h 419100"/>
              <a:gd name="connsiteX726" fmla="*/ 729511 w 5032666"/>
              <a:gd name="connsiteY726" fmla="*/ 419100 h 419100"/>
              <a:gd name="connsiteX727" fmla="*/ 723454 w 5032666"/>
              <a:gd name="connsiteY727" fmla="*/ 419100 h 419100"/>
              <a:gd name="connsiteX728" fmla="*/ 712718 w 5032666"/>
              <a:gd name="connsiteY728" fmla="*/ 419100 h 419100"/>
              <a:gd name="connsiteX729" fmla="*/ 702257 w 5032666"/>
              <a:gd name="connsiteY729" fmla="*/ 419100 h 419100"/>
              <a:gd name="connsiteX730" fmla="*/ 691521 w 5032666"/>
              <a:gd name="connsiteY730" fmla="*/ 419100 h 419100"/>
              <a:gd name="connsiteX731" fmla="*/ 680228 w 5032666"/>
              <a:gd name="connsiteY731" fmla="*/ 419100 h 419100"/>
              <a:gd name="connsiteX732" fmla="*/ 672808 w 5032666"/>
              <a:gd name="connsiteY732" fmla="*/ 419100 h 419100"/>
              <a:gd name="connsiteX733" fmla="*/ 666751 w 5032666"/>
              <a:gd name="connsiteY733" fmla="*/ 419100 h 419100"/>
              <a:gd name="connsiteX734" fmla="*/ 645554 w 5032666"/>
              <a:gd name="connsiteY734" fmla="*/ 419100 h 419100"/>
              <a:gd name="connsiteX735" fmla="*/ 634261 w 5032666"/>
              <a:gd name="connsiteY735" fmla="*/ 419100 h 419100"/>
              <a:gd name="connsiteX736" fmla="*/ 623525 w 5032666"/>
              <a:gd name="connsiteY736" fmla="*/ 419100 h 419100"/>
              <a:gd name="connsiteX737" fmla="*/ 609153 w 5032666"/>
              <a:gd name="connsiteY737" fmla="*/ 419100 h 419100"/>
              <a:gd name="connsiteX738" fmla="*/ 577558 w 5032666"/>
              <a:gd name="connsiteY738" fmla="*/ 419100 h 419100"/>
              <a:gd name="connsiteX739" fmla="*/ 559870 w 5032666"/>
              <a:gd name="connsiteY739" fmla="*/ 419100 h 419100"/>
              <a:gd name="connsiteX740" fmla="*/ 552450 w 5032666"/>
              <a:gd name="connsiteY740" fmla="*/ 419100 h 419100"/>
              <a:gd name="connsiteX741" fmla="*/ 513903 w 5032666"/>
              <a:gd name="connsiteY741" fmla="*/ 419100 h 419100"/>
              <a:gd name="connsiteX742" fmla="*/ 503167 w 5032666"/>
              <a:gd name="connsiteY742" fmla="*/ 419100 h 419100"/>
              <a:gd name="connsiteX743" fmla="*/ 481862 w 5032666"/>
              <a:gd name="connsiteY743" fmla="*/ 419100 h 419100"/>
              <a:gd name="connsiteX744" fmla="*/ 457200 w 5032666"/>
              <a:gd name="connsiteY744" fmla="*/ 419100 h 419100"/>
              <a:gd name="connsiteX745" fmla="*/ 432579 w 5032666"/>
              <a:gd name="connsiteY745" fmla="*/ 419100 h 419100"/>
              <a:gd name="connsiteX746" fmla="*/ 425159 w 5032666"/>
              <a:gd name="connsiteY746" fmla="*/ 419100 h 419100"/>
              <a:gd name="connsiteX747" fmla="*/ 386612 w 5032666"/>
              <a:gd name="connsiteY747" fmla="*/ 419100 h 419100"/>
              <a:gd name="connsiteX748" fmla="*/ 375876 w 5032666"/>
              <a:gd name="connsiteY748" fmla="*/ 419100 h 419100"/>
              <a:gd name="connsiteX749" fmla="*/ 361504 w 5032666"/>
              <a:gd name="connsiteY749" fmla="*/ 419100 h 419100"/>
              <a:gd name="connsiteX750" fmla="*/ 329909 w 5032666"/>
              <a:gd name="connsiteY750" fmla="*/ 419100 h 419100"/>
              <a:gd name="connsiteX751" fmla="*/ 312221 w 5032666"/>
              <a:gd name="connsiteY751" fmla="*/ 419100 h 419100"/>
              <a:gd name="connsiteX752" fmla="*/ 304801 w 5032666"/>
              <a:gd name="connsiteY752" fmla="*/ 419100 h 419100"/>
              <a:gd name="connsiteX753" fmla="*/ 272311 w 5032666"/>
              <a:gd name="connsiteY753" fmla="*/ 419100 h 419100"/>
              <a:gd name="connsiteX754" fmla="*/ 266254 w 5032666"/>
              <a:gd name="connsiteY754" fmla="*/ 419100 h 419100"/>
              <a:gd name="connsiteX755" fmla="*/ 255518 w 5032666"/>
              <a:gd name="connsiteY755" fmla="*/ 419100 h 419100"/>
              <a:gd name="connsiteX756" fmla="*/ 223028 w 5032666"/>
              <a:gd name="connsiteY756" fmla="*/ 419100 h 419100"/>
              <a:gd name="connsiteX757" fmla="*/ 215608 w 5032666"/>
              <a:gd name="connsiteY757" fmla="*/ 419100 h 419100"/>
              <a:gd name="connsiteX758" fmla="*/ 209551 w 5032666"/>
              <a:gd name="connsiteY758" fmla="*/ 419100 h 419100"/>
              <a:gd name="connsiteX759" fmla="*/ 177061 w 5032666"/>
              <a:gd name="connsiteY759" fmla="*/ 419100 h 419100"/>
              <a:gd name="connsiteX760" fmla="*/ 166325 w 5032666"/>
              <a:gd name="connsiteY760" fmla="*/ 419100 h 419100"/>
              <a:gd name="connsiteX761" fmla="*/ 151953 w 5032666"/>
              <a:gd name="connsiteY761" fmla="*/ 419100 h 419100"/>
              <a:gd name="connsiteX762" fmla="*/ 120358 w 5032666"/>
              <a:gd name="connsiteY762" fmla="*/ 419100 h 419100"/>
              <a:gd name="connsiteX763" fmla="*/ 102670 w 5032666"/>
              <a:gd name="connsiteY763" fmla="*/ 419100 h 419100"/>
              <a:gd name="connsiteX764" fmla="*/ 95250 w 5032666"/>
              <a:gd name="connsiteY764" fmla="*/ 419100 h 419100"/>
              <a:gd name="connsiteX765" fmla="*/ 56703 w 5032666"/>
              <a:gd name="connsiteY765" fmla="*/ 419100 h 419100"/>
              <a:gd name="connsiteX766" fmla="*/ 45967 w 5032666"/>
              <a:gd name="connsiteY766" fmla="*/ 419100 h 419100"/>
              <a:gd name="connsiteX767" fmla="*/ 0 w 5032666"/>
              <a:gd name="connsiteY767"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Lst>
            <a:rect l="l" t="t" r="r" b="b"/>
            <a:pathLst>
              <a:path w="5032666" h="419100">
                <a:moveTo>
                  <a:pt x="104775" y="0"/>
                </a:moveTo>
                <a:lnTo>
                  <a:pt x="150742" y="0"/>
                </a:lnTo>
                <a:lnTo>
                  <a:pt x="161478" y="0"/>
                </a:lnTo>
                <a:lnTo>
                  <a:pt x="200025" y="0"/>
                </a:lnTo>
                <a:lnTo>
                  <a:pt x="207445" y="0"/>
                </a:lnTo>
                <a:lnTo>
                  <a:pt x="225133" y="0"/>
                </a:lnTo>
                <a:lnTo>
                  <a:pt x="256728" y="0"/>
                </a:lnTo>
                <a:lnTo>
                  <a:pt x="271100" y="0"/>
                </a:lnTo>
                <a:lnTo>
                  <a:pt x="281836" y="0"/>
                </a:lnTo>
                <a:lnTo>
                  <a:pt x="314326" y="0"/>
                </a:lnTo>
                <a:lnTo>
                  <a:pt x="320383" y="0"/>
                </a:lnTo>
                <a:lnTo>
                  <a:pt x="327803" y="0"/>
                </a:lnTo>
                <a:lnTo>
                  <a:pt x="360293" y="0"/>
                </a:lnTo>
                <a:lnTo>
                  <a:pt x="371029" y="0"/>
                </a:lnTo>
                <a:lnTo>
                  <a:pt x="377086" y="0"/>
                </a:lnTo>
                <a:lnTo>
                  <a:pt x="409576" y="0"/>
                </a:lnTo>
                <a:lnTo>
                  <a:pt x="416996" y="0"/>
                </a:lnTo>
                <a:lnTo>
                  <a:pt x="434684" y="0"/>
                </a:lnTo>
                <a:lnTo>
                  <a:pt x="466279" y="0"/>
                </a:lnTo>
                <a:lnTo>
                  <a:pt x="480651" y="0"/>
                </a:lnTo>
                <a:lnTo>
                  <a:pt x="491387" y="0"/>
                </a:lnTo>
                <a:lnTo>
                  <a:pt x="529934" y="0"/>
                </a:lnTo>
                <a:lnTo>
                  <a:pt x="537354" y="0"/>
                </a:lnTo>
                <a:lnTo>
                  <a:pt x="561975" y="0"/>
                </a:lnTo>
                <a:lnTo>
                  <a:pt x="586637" y="0"/>
                </a:lnTo>
                <a:lnTo>
                  <a:pt x="607942" y="0"/>
                </a:lnTo>
                <a:lnTo>
                  <a:pt x="618678" y="0"/>
                </a:lnTo>
                <a:lnTo>
                  <a:pt x="657225" y="0"/>
                </a:lnTo>
                <a:lnTo>
                  <a:pt x="664645" y="0"/>
                </a:lnTo>
                <a:lnTo>
                  <a:pt x="682333" y="0"/>
                </a:lnTo>
                <a:lnTo>
                  <a:pt x="713928" y="0"/>
                </a:lnTo>
                <a:lnTo>
                  <a:pt x="728300" y="0"/>
                </a:lnTo>
                <a:lnTo>
                  <a:pt x="739036" y="0"/>
                </a:lnTo>
                <a:lnTo>
                  <a:pt x="750329" y="0"/>
                </a:lnTo>
                <a:lnTo>
                  <a:pt x="771526" y="0"/>
                </a:lnTo>
                <a:lnTo>
                  <a:pt x="777583" y="0"/>
                </a:lnTo>
                <a:lnTo>
                  <a:pt x="785003" y="0"/>
                </a:lnTo>
                <a:lnTo>
                  <a:pt x="796296" y="0"/>
                </a:lnTo>
                <a:lnTo>
                  <a:pt x="807032" y="0"/>
                </a:lnTo>
                <a:lnTo>
                  <a:pt x="817493" y="0"/>
                </a:lnTo>
                <a:lnTo>
                  <a:pt x="828229" y="0"/>
                </a:lnTo>
                <a:lnTo>
                  <a:pt x="834286" y="0"/>
                </a:lnTo>
                <a:lnTo>
                  <a:pt x="845579" y="0"/>
                </a:lnTo>
                <a:lnTo>
                  <a:pt x="852999" y="0"/>
                </a:lnTo>
                <a:lnTo>
                  <a:pt x="866776" y="0"/>
                </a:lnTo>
                <a:lnTo>
                  <a:pt x="870687" y="0"/>
                </a:lnTo>
                <a:lnTo>
                  <a:pt x="874196" y="0"/>
                </a:lnTo>
                <a:lnTo>
                  <a:pt x="891884" y="0"/>
                </a:lnTo>
                <a:lnTo>
                  <a:pt x="902282" y="0"/>
                </a:lnTo>
                <a:lnTo>
                  <a:pt x="916654" y="0"/>
                </a:lnTo>
                <a:lnTo>
                  <a:pt x="923479" y="0"/>
                </a:lnTo>
                <a:lnTo>
                  <a:pt x="927390" y="0"/>
                </a:lnTo>
                <a:lnTo>
                  <a:pt x="937851" y="0"/>
                </a:lnTo>
                <a:lnTo>
                  <a:pt x="948587" y="0"/>
                </a:lnTo>
                <a:lnTo>
                  <a:pt x="959880" y="0"/>
                </a:lnTo>
                <a:lnTo>
                  <a:pt x="965937" y="0"/>
                </a:lnTo>
                <a:lnTo>
                  <a:pt x="973357" y="0"/>
                </a:lnTo>
                <a:lnTo>
                  <a:pt x="987134" y="0"/>
                </a:lnTo>
                <a:lnTo>
                  <a:pt x="994554" y="0"/>
                </a:lnTo>
                <a:lnTo>
                  <a:pt x="1005847" y="0"/>
                </a:lnTo>
                <a:lnTo>
                  <a:pt x="1016583" y="0"/>
                </a:lnTo>
                <a:lnTo>
                  <a:pt x="1022640" y="0"/>
                </a:lnTo>
                <a:lnTo>
                  <a:pt x="1043837" y="0"/>
                </a:lnTo>
                <a:lnTo>
                  <a:pt x="1055130" y="0"/>
                </a:lnTo>
                <a:lnTo>
                  <a:pt x="1062550" y="0"/>
                </a:lnTo>
                <a:lnTo>
                  <a:pt x="1080238" y="0"/>
                </a:lnTo>
                <a:lnTo>
                  <a:pt x="1111833" y="0"/>
                </a:lnTo>
                <a:lnTo>
                  <a:pt x="1126205" y="0"/>
                </a:lnTo>
                <a:lnTo>
                  <a:pt x="1136941" y="0"/>
                </a:lnTo>
                <a:lnTo>
                  <a:pt x="1175488" y="0"/>
                </a:lnTo>
                <a:lnTo>
                  <a:pt x="1182908" y="0"/>
                </a:lnTo>
                <a:lnTo>
                  <a:pt x="1207529" y="0"/>
                </a:lnTo>
                <a:lnTo>
                  <a:pt x="1232191" y="0"/>
                </a:lnTo>
                <a:lnTo>
                  <a:pt x="1253496" y="0"/>
                </a:lnTo>
                <a:lnTo>
                  <a:pt x="1264232" y="0"/>
                </a:lnTo>
                <a:lnTo>
                  <a:pt x="1302779" y="0"/>
                </a:lnTo>
                <a:lnTo>
                  <a:pt x="1310199" y="0"/>
                </a:lnTo>
                <a:lnTo>
                  <a:pt x="1327887" y="0"/>
                </a:lnTo>
                <a:lnTo>
                  <a:pt x="1359482" y="0"/>
                </a:lnTo>
                <a:lnTo>
                  <a:pt x="1373854" y="0"/>
                </a:lnTo>
                <a:lnTo>
                  <a:pt x="1384590" y="0"/>
                </a:lnTo>
                <a:lnTo>
                  <a:pt x="1417080" y="0"/>
                </a:lnTo>
                <a:lnTo>
                  <a:pt x="1423137" y="0"/>
                </a:lnTo>
                <a:lnTo>
                  <a:pt x="1430557" y="0"/>
                </a:lnTo>
                <a:lnTo>
                  <a:pt x="1463047" y="0"/>
                </a:lnTo>
                <a:lnTo>
                  <a:pt x="1473783" y="0"/>
                </a:lnTo>
                <a:lnTo>
                  <a:pt x="1479840" y="0"/>
                </a:lnTo>
                <a:lnTo>
                  <a:pt x="1495425" y="0"/>
                </a:lnTo>
                <a:lnTo>
                  <a:pt x="1512330" y="0"/>
                </a:lnTo>
                <a:lnTo>
                  <a:pt x="1519750" y="0"/>
                </a:lnTo>
                <a:lnTo>
                  <a:pt x="1537438" y="0"/>
                </a:lnTo>
                <a:lnTo>
                  <a:pt x="1541392" y="0"/>
                </a:lnTo>
                <a:lnTo>
                  <a:pt x="1552128" y="0"/>
                </a:lnTo>
                <a:lnTo>
                  <a:pt x="1569033" y="0"/>
                </a:lnTo>
                <a:lnTo>
                  <a:pt x="1583405" y="0"/>
                </a:lnTo>
                <a:lnTo>
                  <a:pt x="1590675" y="0"/>
                </a:lnTo>
                <a:lnTo>
                  <a:pt x="1594141" y="0"/>
                </a:lnTo>
                <a:lnTo>
                  <a:pt x="1598095" y="0"/>
                </a:lnTo>
                <a:lnTo>
                  <a:pt x="1615783" y="0"/>
                </a:lnTo>
                <a:lnTo>
                  <a:pt x="1632688" y="0"/>
                </a:lnTo>
                <a:lnTo>
                  <a:pt x="1640108" y="0"/>
                </a:lnTo>
                <a:lnTo>
                  <a:pt x="1647378" y="0"/>
                </a:lnTo>
                <a:lnTo>
                  <a:pt x="1661750" y="0"/>
                </a:lnTo>
                <a:lnTo>
                  <a:pt x="1672486" y="0"/>
                </a:lnTo>
                <a:lnTo>
                  <a:pt x="1689391" y="0"/>
                </a:lnTo>
                <a:lnTo>
                  <a:pt x="1704976" y="0"/>
                </a:lnTo>
                <a:lnTo>
                  <a:pt x="1711033" y="0"/>
                </a:lnTo>
                <a:lnTo>
                  <a:pt x="1718453" y="0"/>
                </a:lnTo>
                <a:lnTo>
                  <a:pt x="1750943" y="0"/>
                </a:lnTo>
                <a:lnTo>
                  <a:pt x="1761679" y="0"/>
                </a:lnTo>
                <a:lnTo>
                  <a:pt x="1767736" y="0"/>
                </a:lnTo>
                <a:lnTo>
                  <a:pt x="1800226" y="0"/>
                </a:lnTo>
                <a:lnTo>
                  <a:pt x="1807646" y="0"/>
                </a:lnTo>
                <a:lnTo>
                  <a:pt x="1825334" y="0"/>
                </a:lnTo>
                <a:lnTo>
                  <a:pt x="1856929" y="0"/>
                </a:lnTo>
                <a:lnTo>
                  <a:pt x="1871301" y="0"/>
                </a:lnTo>
                <a:lnTo>
                  <a:pt x="1882037" y="0"/>
                </a:lnTo>
                <a:lnTo>
                  <a:pt x="1920584" y="0"/>
                </a:lnTo>
                <a:lnTo>
                  <a:pt x="1928004" y="0"/>
                </a:lnTo>
                <a:lnTo>
                  <a:pt x="1952625" y="0"/>
                </a:lnTo>
                <a:lnTo>
                  <a:pt x="1977287" y="0"/>
                </a:lnTo>
                <a:lnTo>
                  <a:pt x="1998592" y="0"/>
                </a:lnTo>
                <a:lnTo>
                  <a:pt x="2009328" y="0"/>
                </a:lnTo>
                <a:lnTo>
                  <a:pt x="2047875" y="0"/>
                </a:lnTo>
                <a:lnTo>
                  <a:pt x="2055295" y="0"/>
                </a:lnTo>
                <a:lnTo>
                  <a:pt x="2057400" y="0"/>
                </a:lnTo>
                <a:lnTo>
                  <a:pt x="2072983" y="0"/>
                </a:lnTo>
                <a:lnTo>
                  <a:pt x="2103367" y="0"/>
                </a:lnTo>
                <a:lnTo>
                  <a:pt x="2104578" y="0"/>
                </a:lnTo>
                <a:lnTo>
                  <a:pt x="2114103" y="0"/>
                </a:lnTo>
                <a:lnTo>
                  <a:pt x="2118950" y="0"/>
                </a:lnTo>
                <a:lnTo>
                  <a:pt x="2129686" y="0"/>
                </a:lnTo>
                <a:lnTo>
                  <a:pt x="2140979" y="0"/>
                </a:lnTo>
                <a:lnTo>
                  <a:pt x="2152650" y="0"/>
                </a:lnTo>
                <a:lnTo>
                  <a:pt x="2160070" y="0"/>
                </a:lnTo>
                <a:lnTo>
                  <a:pt x="2162176" y="0"/>
                </a:lnTo>
                <a:lnTo>
                  <a:pt x="2168233" y="0"/>
                </a:lnTo>
                <a:lnTo>
                  <a:pt x="2175653" y="0"/>
                </a:lnTo>
                <a:lnTo>
                  <a:pt x="2177758" y="0"/>
                </a:lnTo>
                <a:lnTo>
                  <a:pt x="2186946" y="0"/>
                </a:lnTo>
                <a:lnTo>
                  <a:pt x="2197682" y="0"/>
                </a:lnTo>
                <a:lnTo>
                  <a:pt x="2208143" y="0"/>
                </a:lnTo>
                <a:lnTo>
                  <a:pt x="2209353" y="0"/>
                </a:lnTo>
                <a:lnTo>
                  <a:pt x="2218879" y="0"/>
                </a:lnTo>
                <a:lnTo>
                  <a:pt x="2223725" y="0"/>
                </a:lnTo>
                <a:lnTo>
                  <a:pt x="2224936" y="0"/>
                </a:lnTo>
                <a:lnTo>
                  <a:pt x="2234461" y="0"/>
                </a:lnTo>
                <a:lnTo>
                  <a:pt x="2236229" y="0"/>
                </a:lnTo>
                <a:lnTo>
                  <a:pt x="2243649" y="0"/>
                </a:lnTo>
                <a:lnTo>
                  <a:pt x="2257426" y="0"/>
                </a:lnTo>
                <a:lnTo>
                  <a:pt x="2261337" y="0"/>
                </a:lnTo>
                <a:lnTo>
                  <a:pt x="2264846" y="0"/>
                </a:lnTo>
                <a:lnTo>
                  <a:pt x="2266951" y="0"/>
                </a:lnTo>
                <a:lnTo>
                  <a:pt x="2273008" y="0"/>
                </a:lnTo>
                <a:lnTo>
                  <a:pt x="2280428" y="0"/>
                </a:lnTo>
                <a:lnTo>
                  <a:pt x="2282534" y="0"/>
                </a:lnTo>
                <a:lnTo>
                  <a:pt x="2292932" y="0"/>
                </a:lnTo>
                <a:lnTo>
                  <a:pt x="2307304" y="0"/>
                </a:lnTo>
                <a:lnTo>
                  <a:pt x="2312918" y="0"/>
                </a:lnTo>
                <a:lnTo>
                  <a:pt x="2314129" y="0"/>
                </a:lnTo>
                <a:lnTo>
                  <a:pt x="2318040" y="0"/>
                </a:lnTo>
                <a:lnTo>
                  <a:pt x="2323654" y="0"/>
                </a:lnTo>
                <a:lnTo>
                  <a:pt x="2328501" y="0"/>
                </a:lnTo>
                <a:lnTo>
                  <a:pt x="2329711" y="0"/>
                </a:lnTo>
                <a:lnTo>
                  <a:pt x="2339237" y="0"/>
                </a:lnTo>
                <a:lnTo>
                  <a:pt x="2350530" y="0"/>
                </a:lnTo>
                <a:lnTo>
                  <a:pt x="2356587" y="0"/>
                </a:lnTo>
                <a:lnTo>
                  <a:pt x="2362201" y="0"/>
                </a:lnTo>
                <a:lnTo>
                  <a:pt x="2364007" y="0"/>
                </a:lnTo>
                <a:lnTo>
                  <a:pt x="2369621" y="0"/>
                </a:lnTo>
                <a:lnTo>
                  <a:pt x="2377784" y="0"/>
                </a:lnTo>
                <a:lnTo>
                  <a:pt x="2385204" y="0"/>
                </a:lnTo>
                <a:lnTo>
                  <a:pt x="2387309" y="0"/>
                </a:lnTo>
                <a:lnTo>
                  <a:pt x="2396497" y="0"/>
                </a:lnTo>
                <a:lnTo>
                  <a:pt x="2407233" y="0"/>
                </a:lnTo>
                <a:lnTo>
                  <a:pt x="2413290" y="0"/>
                </a:lnTo>
                <a:lnTo>
                  <a:pt x="2418904" y="0"/>
                </a:lnTo>
                <a:lnTo>
                  <a:pt x="2433276" y="0"/>
                </a:lnTo>
                <a:lnTo>
                  <a:pt x="2434487" y="0"/>
                </a:lnTo>
                <a:lnTo>
                  <a:pt x="2444012" y="0"/>
                </a:lnTo>
                <a:lnTo>
                  <a:pt x="2445780" y="0"/>
                </a:lnTo>
                <a:lnTo>
                  <a:pt x="2453200" y="0"/>
                </a:lnTo>
                <a:lnTo>
                  <a:pt x="2470888" y="0"/>
                </a:lnTo>
                <a:lnTo>
                  <a:pt x="2482559" y="0"/>
                </a:lnTo>
                <a:lnTo>
                  <a:pt x="2489979" y="0"/>
                </a:lnTo>
                <a:lnTo>
                  <a:pt x="2502483" y="0"/>
                </a:lnTo>
                <a:lnTo>
                  <a:pt x="2514600" y="0"/>
                </a:lnTo>
                <a:lnTo>
                  <a:pt x="2516855" y="0"/>
                </a:lnTo>
                <a:lnTo>
                  <a:pt x="2527591" y="0"/>
                </a:lnTo>
                <a:lnTo>
                  <a:pt x="2539262" y="0"/>
                </a:lnTo>
                <a:lnTo>
                  <a:pt x="2560567" y="0"/>
                </a:lnTo>
                <a:lnTo>
                  <a:pt x="2566138" y="0"/>
                </a:lnTo>
                <a:lnTo>
                  <a:pt x="2571303" y="0"/>
                </a:lnTo>
                <a:lnTo>
                  <a:pt x="2573558" y="0"/>
                </a:lnTo>
                <a:lnTo>
                  <a:pt x="2598179" y="0"/>
                </a:lnTo>
                <a:lnTo>
                  <a:pt x="2609850" y="0"/>
                </a:lnTo>
                <a:lnTo>
                  <a:pt x="2617270" y="0"/>
                </a:lnTo>
                <a:lnTo>
                  <a:pt x="2622841" y="0"/>
                </a:lnTo>
                <a:lnTo>
                  <a:pt x="2634958" y="0"/>
                </a:lnTo>
                <a:lnTo>
                  <a:pt x="2644146" y="0"/>
                </a:lnTo>
                <a:lnTo>
                  <a:pt x="2654882" y="0"/>
                </a:lnTo>
                <a:lnTo>
                  <a:pt x="2666553" y="0"/>
                </a:lnTo>
                <a:lnTo>
                  <a:pt x="2680925" y="0"/>
                </a:lnTo>
                <a:lnTo>
                  <a:pt x="2691661" y="0"/>
                </a:lnTo>
                <a:lnTo>
                  <a:pt x="2693429" y="0"/>
                </a:lnTo>
                <a:lnTo>
                  <a:pt x="2700849" y="0"/>
                </a:lnTo>
                <a:lnTo>
                  <a:pt x="2702954" y="0"/>
                </a:lnTo>
                <a:lnTo>
                  <a:pt x="2718537" y="0"/>
                </a:lnTo>
                <a:lnTo>
                  <a:pt x="2724151" y="0"/>
                </a:lnTo>
                <a:lnTo>
                  <a:pt x="2730208" y="0"/>
                </a:lnTo>
                <a:lnTo>
                  <a:pt x="2737628" y="0"/>
                </a:lnTo>
                <a:lnTo>
                  <a:pt x="2748921" y="0"/>
                </a:lnTo>
                <a:lnTo>
                  <a:pt x="2750132" y="0"/>
                </a:lnTo>
                <a:lnTo>
                  <a:pt x="2759657" y="0"/>
                </a:lnTo>
                <a:lnTo>
                  <a:pt x="2764504" y="0"/>
                </a:lnTo>
                <a:lnTo>
                  <a:pt x="2770118" y="0"/>
                </a:lnTo>
                <a:lnTo>
                  <a:pt x="2775240" y="0"/>
                </a:lnTo>
                <a:lnTo>
                  <a:pt x="2780854" y="0"/>
                </a:lnTo>
                <a:lnTo>
                  <a:pt x="2786911" y="0"/>
                </a:lnTo>
                <a:lnTo>
                  <a:pt x="2798204" y="0"/>
                </a:lnTo>
                <a:lnTo>
                  <a:pt x="2805624" y="0"/>
                </a:lnTo>
                <a:lnTo>
                  <a:pt x="2807730" y="0"/>
                </a:lnTo>
                <a:lnTo>
                  <a:pt x="2813787" y="0"/>
                </a:lnTo>
                <a:lnTo>
                  <a:pt x="2819401" y="0"/>
                </a:lnTo>
                <a:lnTo>
                  <a:pt x="2821207" y="0"/>
                </a:lnTo>
                <a:lnTo>
                  <a:pt x="2823312" y="0"/>
                </a:lnTo>
                <a:lnTo>
                  <a:pt x="2826821" y="0"/>
                </a:lnTo>
                <a:lnTo>
                  <a:pt x="2844509" y="0"/>
                </a:lnTo>
                <a:lnTo>
                  <a:pt x="2853697" y="0"/>
                </a:lnTo>
                <a:lnTo>
                  <a:pt x="2854907" y="0"/>
                </a:lnTo>
                <a:lnTo>
                  <a:pt x="2864433" y="0"/>
                </a:lnTo>
                <a:lnTo>
                  <a:pt x="2869279" y="0"/>
                </a:lnTo>
                <a:lnTo>
                  <a:pt x="2870490" y="0"/>
                </a:lnTo>
                <a:lnTo>
                  <a:pt x="2876104" y="0"/>
                </a:lnTo>
                <a:lnTo>
                  <a:pt x="2880015" y="0"/>
                </a:lnTo>
                <a:lnTo>
                  <a:pt x="2890476" y="0"/>
                </a:lnTo>
                <a:lnTo>
                  <a:pt x="2901212" y="0"/>
                </a:lnTo>
                <a:lnTo>
                  <a:pt x="2902980" y="0"/>
                </a:lnTo>
                <a:lnTo>
                  <a:pt x="2910400" y="0"/>
                </a:lnTo>
                <a:lnTo>
                  <a:pt x="2912505" y="0"/>
                </a:lnTo>
                <a:lnTo>
                  <a:pt x="2918562" y="0"/>
                </a:lnTo>
                <a:lnTo>
                  <a:pt x="2925982" y="0"/>
                </a:lnTo>
                <a:lnTo>
                  <a:pt x="2928088" y="0"/>
                </a:lnTo>
                <a:lnTo>
                  <a:pt x="2939759" y="0"/>
                </a:lnTo>
                <a:lnTo>
                  <a:pt x="2947179" y="0"/>
                </a:lnTo>
                <a:lnTo>
                  <a:pt x="2958472" y="0"/>
                </a:lnTo>
                <a:lnTo>
                  <a:pt x="2959683" y="0"/>
                </a:lnTo>
                <a:lnTo>
                  <a:pt x="2969208" y="0"/>
                </a:lnTo>
                <a:lnTo>
                  <a:pt x="2974055" y="0"/>
                </a:lnTo>
                <a:lnTo>
                  <a:pt x="2975265" y="0"/>
                </a:lnTo>
                <a:lnTo>
                  <a:pt x="2984791" y="0"/>
                </a:lnTo>
                <a:lnTo>
                  <a:pt x="2996462" y="0"/>
                </a:lnTo>
                <a:lnTo>
                  <a:pt x="3007755" y="0"/>
                </a:lnTo>
                <a:lnTo>
                  <a:pt x="3015175" y="0"/>
                </a:lnTo>
                <a:lnTo>
                  <a:pt x="3023338" y="0"/>
                </a:lnTo>
                <a:lnTo>
                  <a:pt x="3030758" y="0"/>
                </a:lnTo>
                <a:lnTo>
                  <a:pt x="3032863" y="0"/>
                </a:lnTo>
                <a:lnTo>
                  <a:pt x="3064458" y="0"/>
                </a:lnTo>
                <a:lnTo>
                  <a:pt x="3078830" y="0"/>
                </a:lnTo>
                <a:lnTo>
                  <a:pt x="3080041" y="0"/>
                </a:lnTo>
                <a:lnTo>
                  <a:pt x="3089566" y="0"/>
                </a:lnTo>
                <a:lnTo>
                  <a:pt x="3128113" y="0"/>
                </a:lnTo>
                <a:lnTo>
                  <a:pt x="3135533" y="0"/>
                </a:lnTo>
                <a:lnTo>
                  <a:pt x="3160154" y="0"/>
                </a:lnTo>
                <a:lnTo>
                  <a:pt x="3184816" y="0"/>
                </a:lnTo>
                <a:lnTo>
                  <a:pt x="3206121" y="0"/>
                </a:lnTo>
                <a:lnTo>
                  <a:pt x="3216857" y="0"/>
                </a:lnTo>
                <a:lnTo>
                  <a:pt x="3255404" y="0"/>
                </a:lnTo>
                <a:lnTo>
                  <a:pt x="3262824" y="0"/>
                </a:lnTo>
                <a:lnTo>
                  <a:pt x="3280512" y="0"/>
                </a:lnTo>
                <a:lnTo>
                  <a:pt x="3312107" y="0"/>
                </a:lnTo>
                <a:lnTo>
                  <a:pt x="3326479" y="0"/>
                </a:lnTo>
                <a:lnTo>
                  <a:pt x="3337215" y="0"/>
                </a:lnTo>
                <a:lnTo>
                  <a:pt x="3369705" y="0"/>
                </a:lnTo>
                <a:lnTo>
                  <a:pt x="3375762" y="0"/>
                </a:lnTo>
                <a:lnTo>
                  <a:pt x="3383182" y="0"/>
                </a:lnTo>
                <a:lnTo>
                  <a:pt x="3415672" y="0"/>
                </a:lnTo>
                <a:lnTo>
                  <a:pt x="3426408" y="0"/>
                </a:lnTo>
                <a:lnTo>
                  <a:pt x="3432465" y="0"/>
                </a:lnTo>
                <a:lnTo>
                  <a:pt x="3448050" y="0"/>
                </a:lnTo>
                <a:lnTo>
                  <a:pt x="3464955" y="0"/>
                </a:lnTo>
                <a:lnTo>
                  <a:pt x="3472375" y="0"/>
                </a:lnTo>
                <a:lnTo>
                  <a:pt x="3490063" y="0"/>
                </a:lnTo>
                <a:lnTo>
                  <a:pt x="3494017" y="0"/>
                </a:lnTo>
                <a:lnTo>
                  <a:pt x="3504753" y="0"/>
                </a:lnTo>
                <a:lnTo>
                  <a:pt x="3521658" y="0"/>
                </a:lnTo>
                <a:lnTo>
                  <a:pt x="3536030" y="0"/>
                </a:lnTo>
                <a:lnTo>
                  <a:pt x="3543300" y="0"/>
                </a:lnTo>
                <a:lnTo>
                  <a:pt x="3546766" y="0"/>
                </a:lnTo>
                <a:lnTo>
                  <a:pt x="3550720" y="0"/>
                </a:lnTo>
                <a:lnTo>
                  <a:pt x="3568408" y="0"/>
                </a:lnTo>
                <a:lnTo>
                  <a:pt x="3585313" y="0"/>
                </a:lnTo>
                <a:lnTo>
                  <a:pt x="3592733" y="0"/>
                </a:lnTo>
                <a:lnTo>
                  <a:pt x="3600003" y="0"/>
                </a:lnTo>
                <a:lnTo>
                  <a:pt x="3614375" y="0"/>
                </a:lnTo>
                <a:lnTo>
                  <a:pt x="3625111" y="0"/>
                </a:lnTo>
                <a:lnTo>
                  <a:pt x="3642016" y="0"/>
                </a:lnTo>
                <a:lnTo>
                  <a:pt x="3657601" y="0"/>
                </a:lnTo>
                <a:lnTo>
                  <a:pt x="3663658" y="0"/>
                </a:lnTo>
                <a:lnTo>
                  <a:pt x="3671078" y="0"/>
                </a:lnTo>
                <a:lnTo>
                  <a:pt x="3703568" y="0"/>
                </a:lnTo>
                <a:lnTo>
                  <a:pt x="3714304" y="0"/>
                </a:lnTo>
                <a:lnTo>
                  <a:pt x="3720361" y="0"/>
                </a:lnTo>
                <a:lnTo>
                  <a:pt x="3752851" y="0"/>
                </a:lnTo>
                <a:lnTo>
                  <a:pt x="3760271" y="0"/>
                </a:lnTo>
                <a:lnTo>
                  <a:pt x="3777959" y="0"/>
                </a:lnTo>
                <a:lnTo>
                  <a:pt x="3809554" y="0"/>
                </a:lnTo>
                <a:lnTo>
                  <a:pt x="3823926" y="0"/>
                </a:lnTo>
                <a:lnTo>
                  <a:pt x="3834662" y="0"/>
                </a:lnTo>
                <a:lnTo>
                  <a:pt x="3873209" y="0"/>
                </a:lnTo>
                <a:lnTo>
                  <a:pt x="3880629" y="0"/>
                </a:lnTo>
                <a:lnTo>
                  <a:pt x="3905250" y="0"/>
                </a:lnTo>
                <a:lnTo>
                  <a:pt x="3929912" y="0"/>
                </a:lnTo>
                <a:lnTo>
                  <a:pt x="3951217" y="0"/>
                </a:lnTo>
                <a:lnTo>
                  <a:pt x="3961953" y="0"/>
                </a:lnTo>
                <a:lnTo>
                  <a:pt x="4000500" y="0"/>
                </a:lnTo>
                <a:lnTo>
                  <a:pt x="4007920" y="0"/>
                </a:lnTo>
                <a:lnTo>
                  <a:pt x="4025608" y="0"/>
                </a:lnTo>
                <a:lnTo>
                  <a:pt x="4057203" y="0"/>
                </a:lnTo>
                <a:lnTo>
                  <a:pt x="4071575" y="0"/>
                </a:lnTo>
                <a:lnTo>
                  <a:pt x="4082311" y="0"/>
                </a:lnTo>
                <a:lnTo>
                  <a:pt x="4093604" y="0"/>
                </a:lnTo>
                <a:lnTo>
                  <a:pt x="4114801" y="0"/>
                </a:lnTo>
                <a:lnTo>
                  <a:pt x="4120858" y="0"/>
                </a:lnTo>
                <a:lnTo>
                  <a:pt x="4128278" y="0"/>
                </a:lnTo>
                <a:lnTo>
                  <a:pt x="4139571" y="0"/>
                </a:lnTo>
                <a:lnTo>
                  <a:pt x="4150307" y="0"/>
                </a:lnTo>
                <a:lnTo>
                  <a:pt x="4160768" y="0"/>
                </a:lnTo>
                <a:lnTo>
                  <a:pt x="4171504" y="0"/>
                </a:lnTo>
                <a:lnTo>
                  <a:pt x="4177561" y="0"/>
                </a:lnTo>
                <a:lnTo>
                  <a:pt x="4188854" y="0"/>
                </a:lnTo>
                <a:lnTo>
                  <a:pt x="4196274" y="0"/>
                </a:lnTo>
                <a:lnTo>
                  <a:pt x="4210051" y="0"/>
                </a:lnTo>
                <a:lnTo>
                  <a:pt x="4213962" y="0"/>
                </a:lnTo>
                <a:lnTo>
                  <a:pt x="4217471" y="0"/>
                </a:lnTo>
                <a:lnTo>
                  <a:pt x="4235159" y="0"/>
                </a:lnTo>
                <a:lnTo>
                  <a:pt x="4245557" y="0"/>
                </a:lnTo>
                <a:lnTo>
                  <a:pt x="4259929" y="0"/>
                </a:lnTo>
                <a:lnTo>
                  <a:pt x="4266754" y="0"/>
                </a:lnTo>
                <a:lnTo>
                  <a:pt x="4270665" y="0"/>
                </a:lnTo>
                <a:lnTo>
                  <a:pt x="4281126" y="0"/>
                </a:lnTo>
                <a:lnTo>
                  <a:pt x="4291862" y="0"/>
                </a:lnTo>
                <a:lnTo>
                  <a:pt x="4303155" y="0"/>
                </a:lnTo>
                <a:lnTo>
                  <a:pt x="4309212" y="0"/>
                </a:lnTo>
                <a:lnTo>
                  <a:pt x="4316632" y="0"/>
                </a:lnTo>
                <a:lnTo>
                  <a:pt x="4330409" y="0"/>
                </a:lnTo>
                <a:lnTo>
                  <a:pt x="4337829" y="0"/>
                </a:lnTo>
                <a:lnTo>
                  <a:pt x="4349122" y="0"/>
                </a:lnTo>
                <a:lnTo>
                  <a:pt x="4359858" y="0"/>
                </a:lnTo>
                <a:lnTo>
                  <a:pt x="4365915" y="0"/>
                </a:lnTo>
                <a:lnTo>
                  <a:pt x="4387112" y="0"/>
                </a:lnTo>
                <a:lnTo>
                  <a:pt x="4398405" y="0"/>
                </a:lnTo>
                <a:lnTo>
                  <a:pt x="4405825" y="0"/>
                </a:lnTo>
                <a:lnTo>
                  <a:pt x="4423513" y="0"/>
                </a:lnTo>
                <a:lnTo>
                  <a:pt x="4455108" y="0"/>
                </a:lnTo>
                <a:lnTo>
                  <a:pt x="4469480" y="0"/>
                </a:lnTo>
                <a:lnTo>
                  <a:pt x="4480216" y="0"/>
                </a:lnTo>
                <a:lnTo>
                  <a:pt x="4518763" y="0"/>
                </a:lnTo>
                <a:lnTo>
                  <a:pt x="4526183" y="0"/>
                </a:lnTo>
                <a:lnTo>
                  <a:pt x="4550804" y="0"/>
                </a:lnTo>
                <a:lnTo>
                  <a:pt x="4575466" y="0"/>
                </a:lnTo>
                <a:lnTo>
                  <a:pt x="4596771" y="0"/>
                </a:lnTo>
                <a:lnTo>
                  <a:pt x="4607507" y="0"/>
                </a:lnTo>
                <a:lnTo>
                  <a:pt x="4646054" y="0"/>
                </a:lnTo>
                <a:lnTo>
                  <a:pt x="4653474" y="0"/>
                </a:lnTo>
                <a:lnTo>
                  <a:pt x="4671162" y="0"/>
                </a:lnTo>
                <a:lnTo>
                  <a:pt x="4702757" y="0"/>
                </a:lnTo>
                <a:lnTo>
                  <a:pt x="4717129" y="0"/>
                </a:lnTo>
                <a:lnTo>
                  <a:pt x="4727865" y="0"/>
                </a:lnTo>
                <a:lnTo>
                  <a:pt x="4760355" y="0"/>
                </a:lnTo>
                <a:lnTo>
                  <a:pt x="4766412" y="0"/>
                </a:lnTo>
                <a:lnTo>
                  <a:pt x="4773832" y="0"/>
                </a:lnTo>
                <a:lnTo>
                  <a:pt x="4806322" y="0"/>
                </a:lnTo>
                <a:lnTo>
                  <a:pt x="4817058" y="0"/>
                </a:lnTo>
                <a:lnTo>
                  <a:pt x="4823115" y="0"/>
                </a:lnTo>
                <a:lnTo>
                  <a:pt x="4855605" y="0"/>
                </a:lnTo>
                <a:lnTo>
                  <a:pt x="4863025" y="0"/>
                </a:lnTo>
                <a:lnTo>
                  <a:pt x="4880713" y="0"/>
                </a:lnTo>
                <a:lnTo>
                  <a:pt x="4912308" y="0"/>
                </a:lnTo>
                <a:lnTo>
                  <a:pt x="4926680" y="0"/>
                </a:lnTo>
                <a:lnTo>
                  <a:pt x="4937416" y="0"/>
                </a:lnTo>
                <a:lnTo>
                  <a:pt x="4975963" y="0"/>
                </a:lnTo>
                <a:lnTo>
                  <a:pt x="4983383" y="0"/>
                </a:lnTo>
                <a:lnTo>
                  <a:pt x="5032666" y="0"/>
                </a:lnTo>
                <a:lnTo>
                  <a:pt x="4927891" y="419100"/>
                </a:lnTo>
                <a:lnTo>
                  <a:pt x="4878608" y="419100"/>
                </a:lnTo>
                <a:lnTo>
                  <a:pt x="4871188" y="419100"/>
                </a:lnTo>
                <a:lnTo>
                  <a:pt x="4832641" y="419100"/>
                </a:lnTo>
                <a:lnTo>
                  <a:pt x="4821905" y="419100"/>
                </a:lnTo>
                <a:lnTo>
                  <a:pt x="4807533" y="419100"/>
                </a:lnTo>
                <a:lnTo>
                  <a:pt x="4775938" y="419100"/>
                </a:lnTo>
                <a:lnTo>
                  <a:pt x="4758250" y="419100"/>
                </a:lnTo>
                <a:lnTo>
                  <a:pt x="4750830" y="419100"/>
                </a:lnTo>
                <a:lnTo>
                  <a:pt x="4718340" y="419100"/>
                </a:lnTo>
                <a:lnTo>
                  <a:pt x="4712283" y="419100"/>
                </a:lnTo>
                <a:lnTo>
                  <a:pt x="4701547" y="419100"/>
                </a:lnTo>
                <a:lnTo>
                  <a:pt x="4669057" y="419100"/>
                </a:lnTo>
                <a:lnTo>
                  <a:pt x="4661637" y="419100"/>
                </a:lnTo>
                <a:lnTo>
                  <a:pt x="4655580" y="419100"/>
                </a:lnTo>
                <a:lnTo>
                  <a:pt x="4623090" y="419100"/>
                </a:lnTo>
                <a:lnTo>
                  <a:pt x="4612354" y="419100"/>
                </a:lnTo>
                <a:lnTo>
                  <a:pt x="4597982" y="419100"/>
                </a:lnTo>
                <a:lnTo>
                  <a:pt x="4566387" y="419100"/>
                </a:lnTo>
                <a:lnTo>
                  <a:pt x="4548699" y="419100"/>
                </a:lnTo>
                <a:lnTo>
                  <a:pt x="4541279" y="419100"/>
                </a:lnTo>
                <a:lnTo>
                  <a:pt x="4502732" y="419100"/>
                </a:lnTo>
                <a:lnTo>
                  <a:pt x="4491996" y="419100"/>
                </a:lnTo>
                <a:lnTo>
                  <a:pt x="4470691" y="419100"/>
                </a:lnTo>
                <a:lnTo>
                  <a:pt x="4446029" y="419100"/>
                </a:lnTo>
                <a:lnTo>
                  <a:pt x="4421408" y="419100"/>
                </a:lnTo>
                <a:lnTo>
                  <a:pt x="4413988" y="419100"/>
                </a:lnTo>
                <a:lnTo>
                  <a:pt x="4375441" y="419100"/>
                </a:lnTo>
                <a:lnTo>
                  <a:pt x="4364705" y="419100"/>
                </a:lnTo>
                <a:lnTo>
                  <a:pt x="4350333" y="419100"/>
                </a:lnTo>
                <a:lnTo>
                  <a:pt x="4318738" y="419100"/>
                </a:lnTo>
                <a:lnTo>
                  <a:pt x="4301050" y="419100"/>
                </a:lnTo>
                <a:lnTo>
                  <a:pt x="4293630" y="419100"/>
                </a:lnTo>
                <a:lnTo>
                  <a:pt x="4282337" y="419100"/>
                </a:lnTo>
                <a:lnTo>
                  <a:pt x="4261140" y="419100"/>
                </a:lnTo>
                <a:lnTo>
                  <a:pt x="4255083" y="419100"/>
                </a:lnTo>
                <a:lnTo>
                  <a:pt x="4244347" y="419100"/>
                </a:lnTo>
                <a:lnTo>
                  <a:pt x="4233054" y="419100"/>
                </a:lnTo>
                <a:lnTo>
                  <a:pt x="4225634" y="419100"/>
                </a:lnTo>
                <a:lnTo>
                  <a:pt x="4211857" y="419100"/>
                </a:lnTo>
                <a:lnTo>
                  <a:pt x="4204437" y="419100"/>
                </a:lnTo>
                <a:lnTo>
                  <a:pt x="4198380" y="419100"/>
                </a:lnTo>
                <a:lnTo>
                  <a:pt x="4187087" y="419100"/>
                </a:lnTo>
                <a:lnTo>
                  <a:pt x="4176351" y="419100"/>
                </a:lnTo>
                <a:lnTo>
                  <a:pt x="4165890" y="419100"/>
                </a:lnTo>
                <a:lnTo>
                  <a:pt x="4161979" y="419100"/>
                </a:lnTo>
                <a:lnTo>
                  <a:pt x="4155154" y="419100"/>
                </a:lnTo>
                <a:lnTo>
                  <a:pt x="4140782" y="419100"/>
                </a:lnTo>
                <a:lnTo>
                  <a:pt x="4130384" y="419100"/>
                </a:lnTo>
                <a:lnTo>
                  <a:pt x="4112696" y="419100"/>
                </a:lnTo>
                <a:lnTo>
                  <a:pt x="4109187" y="419100"/>
                </a:lnTo>
                <a:lnTo>
                  <a:pt x="4105276" y="419100"/>
                </a:lnTo>
                <a:lnTo>
                  <a:pt x="4091499" y="419100"/>
                </a:lnTo>
                <a:lnTo>
                  <a:pt x="4084079" y="419100"/>
                </a:lnTo>
                <a:lnTo>
                  <a:pt x="4072786" y="419100"/>
                </a:lnTo>
                <a:lnTo>
                  <a:pt x="4066729" y="419100"/>
                </a:lnTo>
                <a:lnTo>
                  <a:pt x="4055993" y="419100"/>
                </a:lnTo>
                <a:lnTo>
                  <a:pt x="4045532" y="419100"/>
                </a:lnTo>
                <a:lnTo>
                  <a:pt x="4034796" y="419100"/>
                </a:lnTo>
                <a:lnTo>
                  <a:pt x="4023503" y="419100"/>
                </a:lnTo>
                <a:lnTo>
                  <a:pt x="4016083" y="419100"/>
                </a:lnTo>
                <a:lnTo>
                  <a:pt x="4010026" y="419100"/>
                </a:lnTo>
                <a:lnTo>
                  <a:pt x="3988829" y="419100"/>
                </a:lnTo>
                <a:lnTo>
                  <a:pt x="3977536" y="419100"/>
                </a:lnTo>
                <a:lnTo>
                  <a:pt x="3966800" y="419100"/>
                </a:lnTo>
                <a:lnTo>
                  <a:pt x="3952428" y="419100"/>
                </a:lnTo>
                <a:lnTo>
                  <a:pt x="3920833" y="419100"/>
                </a:lnTo>
                <a:lnTo>
                  <a:pt x="3903145" y="419100"/>
                </a:lnTo>
                <a:lnTo>
                  <a:pt x="3895725" y="419100"/>
                </a:lnTo>
                <a:lnTo>
                  <a:pt x="3857178" y="419100"/>
                </a:lnTo>
                <a:lnTo>
                  <a:pt x="3846442" y="419100"/>
                </a:lnTo>
                <a:lnTo>
                  <a:pt x="3825137" y="419100"/>
                </a:lnTo>
                <a:lnTo>
                  <a:pt x="3800475" y="419100"/>
                </a:lnTo>
                <a:lnTo>
                  <a:pt x="3775854" y="419100"/>
                </a:lnTo>
                <a:lnTo>
                  <a:pt x="3768434" y="419100"/>
                </a:lnTo>
                <a:lnTo>
                  <a:pt x="3729887" y="419100"/>
                </a:lnTo>
                <a:lnTo>
                  <a:pt x="3719151" y="419100"/>
                </a:lnTo>
                <a:lnTo>
                  <a:pt x="3704779" y="419100"/>
                </a:lnTo>
                <a:lnTo>
                  <a:pt x="3673184" y="419100"/>
                </a:lnTo>
                <a:lnTo>
                  <a:pt x="3655496" y="419100"/>
                </a:lnTo>
                <a:lnTo>
                  <a:pt x="3648076" y="419100"/>
                </a:lnTo>
                <a:lnTo>
                  <a:pt x="3615586" y="419100"/>
                </a:lnTo>
                <a:lnTo>
                  <a:pt x="3609529" y="419100"/>
                </a:lnTo>
                <a:lnTo>
                  <a:pt x="3598793" y="419100"/>
                </a:lnTo>
                <a:lnTo>
                  <a:pt x="3566303" y="419100"/>
                </a:lnTo>
                <a:lnTo>
                  <a:pt x="3558883" y="419100"/>
                </a:lnTo>
                <a:lnTo>
                  <a:pt x="3552826" y="419100"/>
                </a:lnTo>
                <a:lnTo>
                  <a:pt x="3537241" y="419100"/>
                </a:lnTo>
                <a:lnTo>
                  <a:pt x="3520336" y="419100"/>
                </a:lnTo>
                <a:lnTo>
                  <a:pt x="3509600" y="419100"/>
                </a:lnTo>
                <a:lnTo>
                  <a:pt x="3495228" y="419100"/>
                </a:lnTo>
                <a:lnTo>
                  <a:pt x="3487958" y="419100"/>
                </a:lnTo>
                <a:lnTo>
                  <a:pt x="3480538" y="419100"/>
                </a:lnTo>
                <a:lnTo>
                  <a:pt x="3463633" y="419100"/>
                </a:lnTo>
                <a:lnTo>
                  <a:pt x="3445945" y="419100"/>
                </a:lnTo>
                <a:lnTo>
                  <a:pt x="3441991" y="419100"/>
                </a:lnTo>
                <a:lnTo>
                  <a:pt x="3438525" y="419100"/>
                </a:lnTo>
                <a:lnTo>
                  <a:pt x="3431255" y="419100"/>
                </a:lnTo>
                <a:lnTo>
                  <a:pt x="3416883" y="419100"/>
                </a:lnTo>
                <a:lnTo>
                  <a:pt x="3399978" y="419100"/>
                </a:lnTo>
                <a:lnTo>
                  <a:pt x="3389242" y="419100"/>
                </a:lnTo>
                <a:lnTo>
                  <a:pt x="3385288" y="419100"/>
                </a:lnTo>
                <a:lnTo>
                  <a:pt x="3367600" y="419100"/>
                </a:lnTo>
                <a:lnTo>
                  <a:pt x="3360180" y="419100"/>
                </a:lnTo>
                <a:lnTo>
                  <a:pt x="3343275" y="419100"/>
                </a:lnTo>
                <a:lnTo>
                  <a:pt x="3327690" y="419100"/>
                </a:lnTo>
                <a:lnTo>
                  <a:pt x="3321633" y="419100"/>
                </a:lnTo>
                <a:lnTo>
                  <a:pt x="3310897" y="419100"/>
                </a:lnTo>
                <a:lnTo>
                  <a:pt x="3278407" y="419100"/>
                </a:lnTo>
                <a:lnTo>
                  <a:pt x="3270987" y="419100"/>
                </a:lnTo>
                <a:lnTo>
                  <a:pt x="3264930" y="419100"/>
                </a:lnTo>
                <a:lnTo>
                  <a:pt x="3232440" y="419100"/>
                </a:lnTo>
                <a:lnTo>
                  <a:pt x="3221704" y="419100"/>
                </a:lnTo>
                <a:lnTo>
                  <a:pt x="3207332" y="419100"/>
                </a:lnTo>
                <a:lnTo>
                  <a:pt x="3175737" y="419100"/>
                </a:lnTo>
                <a:lnTo>
                  <a:pt x="3158049" y="419100"/>
                </a:lnTo>
                <a:lnTo>
                  <a:pt x="3150629" y="419100"/>
                </a:lnTo>
                <a:lnTo>
                  <a:pt x="3112082" y="419100"/>
                </a:lnTo>
                <a:lnTo>
                  <a:pt x="3101346" y="419100"/>
                </a:lnTo>
                <a:lnTo>
                  <a:pt x="3080041" y="419100"/>
                </a:lnTo>
                <a:lnTo>
                  <a:pt x="3055379" y="419100"/>
                </a:lnTo>
                <a:lnTo>
                  <a:pt x="3030758" y="419100"/>
                </a:lnTo>
                <a:lnTo>
                  <a:pt x="3023338" y="419100"/>
                </a:lnTo>
                <a:lnTo>
                  <a:pt x="2984791" y="419100"/>
                </a:lnTo>
                <a:lnTo>
                  <a:pt x="2975266" y="419100"/>
                </a:lnTo>
                <a:lnTo>
                  <a:pt x="2974055" y="419100"/>
                </a:lnTo>
                <a:lnTo>
                  <a:pt x="2959683" y="419100"/>
                </a:lnTo>
                <a:lnTo>
                  <a:pt x="2928088" y="419100"/>
                </a:lnTo>
                <a:lnTo>
                  <a:pt x="2925983" y="419100"/>
                </a:lnTo>
                <a:lnTo>
                  <a:pt x="2918563" y="419100"/>
                </a:lnTo>
                <a:lnTo>
                  <a:pt x="2910400" y="419100"/>
                </a:lnTo>
                <a:lnTo>
                  <a:pt x="2902980" y="419100"/>
                </a:lnTo>
                <a:lnTo>
                  <a:pt x="2891687" y="419100"/>
                </a:lnTo>
                <a:lnTo>
                  <a:pt x="2880016" y="419100"/>
                </a:lnTo>
                <a:lnTo>
                  <a:pt x="2870490" y="419100"/>
                </a:lnTo>
                <a:lnTo>
                  <a:pt x="2869280" y="419100"/>
                </a:lnTo>
                <a:lnTo>
                  <a:pt x="2864433" y="419100"/>
                </a:lnTo>
                <a:lnTo>
                  <a:pt x="2854908" y="419100"/>
                </a:lnTo>
                <a:lnTo>
                  <a:pt x="2853697" y="419100"/>
                </a:lnTo>
                <a:lnTo>
                  <a:pt x="2842404" y="419100"/>
                </a:lnTo>
                <a:lnTo>
                  <a:pt x="2834984" y="419100"/>
                </a:lnTo>
                <a:lnTo>
                  <a:pt x="2823313" y="419100"/>
                </a:lnTo>
                <a:lnTo>
                  <a:pt x="2821207" y="419100"/>
                </a:lnTo>
                <a:lnTo>
                  <a:pt x="2813787" y="419100"/>
                </a:lnTo>
                <a:lnTo>
                  <a:pt x="2807730" y="419100"/>
                </a:lnTo>
                <a:lnTo>
                  <a:pt x="2805625" y="419100"/>
                </a:lnTo>
                <a:lnTo>
                  <a:pt x="2798205" y="419100"/>
                </a:lnTo>
                <a:lnTo>
                  <a:pt x="2796437" y="419100"/>
                </a:lnTo>
                <a:lnTo>
                  <a:pt x="2785701" y="419100"/>
                </a:lnTo>
                <a:lnTo>
                  <a:pt x="2775240" y="419100"/>
                </a:lnTo>
                <a:lnTo>
                  <a:pt x="2771329" y="419100"/>
                </a:lnTo>
                <a:lnTo>
                  <a:pt x="2765715" y="419100"/>
                </a:lnTo>
                <a:lnTo>
                  <a:pt x="2764504" y="419100"/>
                </a:lnTo>
                <a:lnTo>
                  <a:pt x="2759658" y="419100"/>
                </a:lnTo>
                <a:lnTo>
                  <a:pt x="2750132" y="419100"/>
                </a:lnTo>
                <a:lnTo>
                  <a:pt x="2748922" y="419100"/>
                </a:lnTo>
                <a:lnTo>
                  <a:pt x="2739734" y="419100"/>
                </a:lnTo>
                <a:lnTo>
                  <a:pt x="2722046" y="419100"/>
                </a:lnTo>
                <a:lnTo>
                  <a:pt x="2718537" y="419100"/>
                </a:lnTo>
                <a:lnTo>
                  <a:pt x="2716432" y="419100"/>
                </a:lnTo>
                <a:lnTo>
                  <a:pt x="2714626" y="419100"/>
                </a:lnTo>
                <a:lnTo>
                  <a:pt x="2709012" y="419100"/>
                </a:lnTo>
                <a:lnTo>
                  <a:pt x="2702955" y="419100"/>
                </a:lnTo>
                <a:lnTo>
                  <a:pt x="2700849" y="419100"/>
                </a:lnTo>
                <a:lnTo>
                  <a:pt x="2693429" y="419100"/>
                </a:lnTo>
                <a:lnTo>
                  <a:pt x="2682136" y="419100"/>
                </a:lnTo>
                <a:lnTo>
                  <a:pt x="2676079" y="419100"/>
                </a:lnTo>
                <a:lnTo>
                  <a:pt x="2670465" y="419100"/>
                </a:lnTo>
                <a:lnTo>
                  <a:pt x="2665343" y="419100"/>
                </a:lnTo>
                <a:lnTo>
                  <a:pt x="2659729" y="419100"/>
                </a:lnTo>
                <a:lnTo>
                  <a:pt x="2654882" y="419100"/>
                </a:lnTo>
                <a:lnTo>
                  <a:pt x="2645357" y="419100"/>
                </a:lnTo>
                <a:lnTo>
                  <a:pt x="2644146" y="419100"/>
                </a:lnTo>
                <a:lnTo>
                  <a:pt x="2632853" y="419100"/>
                </a:lnTo>
                <a:lnTo>
                  <a:pt x="2625433" y="419100"/>
                </a:lnTo>
                <a:lnTo>
                  <a:pt x="2619376" y="419100"/>
                </a:lnTo>
                <a:lnTo>
                  <a:pt x="2613762" y="419100"/>
                </a:lnTo>
                <a:lnTo>
                  <a:pt x="2598179" y="419100"/>
                </a:lnTo>
                <a:lnTo>
                  <a:pt x="2596074" y="419100"/>
                </a:lnTo>
                <a:lnTo>
                  <a:pt x="2588654" y="419100"/>
                </a:lnTo>
                <a:lnTo>
                  <a:pt x="2586886" y="419100"/>
                </a:lnTo>
                <a:lnTo>
                  <a:pt x="2576150" y="419100"/>
                </a:lnTo>
                <a:lnTo>
                  <a:pt x="2561778" y="419100"/>
                </a:lnTo>
                <a:lnTo>
                  <a:pt x="2550107" y="419100"/>
                </a:lnTo>
                <a:lnTo>
                  <a:pt x="2539371" y="419100"/>
                </a:lnTo>
                <a:lnTo>
                  <a:pt x="2530183" y="419100"/>
                </a:lnTo>
                <a:lnTo>
                  <a:pt x="2518066" y="419100"/>
                </a:lnTo>
                <a:lnTo>
                  <a:pt x="2512495" y="419100"/>
                </a:lnTo>
                <a:lnTo>
                  <a:pt x="2505075" y="419100"/>
                </a:lnTo>
                <a:lnTo>
                  <a:pt x="2493404" y="419100"/>
                </a:lnTo>
                <a:lnTo>
                  <a:pt x="2468783" y="419100"/>
                </a:lnTo>
                <a:lnTo>
                  <a:pt x="2466528" y="419100"/>
                </a:lnTo>
                <a:lnTo>
                  <a:pt x="2461363" y="419100"/>
                </a:lnTo>
                <a:lnTo>
                  <a:pt x="2455792" y="419100"/>
                </a:lnTo>
                <a:lnTo>
                  <a:pt x="2434487" y="419100"/>
                </a:lnTo>
                <a:lnTo>
                  <a:pt x="2422816" y="419100"/>
                </a:lnTo>
                <a:lnTo>
                  <a:pt x="2412080" y="419100"/>
                </a:lnTo>
                <a:lnTo>
                  <a:pt x="2409825" y="419100"/>
                </a:lnTo>
                <a:lnTo>
                  <a:pt x="2397708" y="419100"/>
                </a:lnTo>
                <a:lnTo>
                  <a:pt x="2385204" y="419100"/>
                </a:lnTo>
                <a:lnTo>
                  <a:pt x="2377784" y="419100"/>
                </a:lnTo>
                <a:lnTo>
                  <a:pt x="2366113" y="419100"/>
                </a:lnTo>
                <a:lnTo>
                  <a:pt x="2348425" y="419100"/>
                </a:lnTo>
                <a:lnTo>
                  <a:pt x="2341005" y="419100"/>
                </a:lnTo>
                <a:lnTo>
                  <a:pt x="2339237" y="419100"/>
                </a:lnTo>
                <a:lnTo>
                  <a:pt x="2329712" y="419100"/>
                </a:lnTo>
                <a:lnTo>
                  <a:pt x="2328501" y="419100"/>
                </a:lnTo>
                <a:lnTo>
                  <a:pt x="2314129" y="419100"/>
                </a:lnTo>
                <a:lnTo>
                  <a:pt x="2308515" y="419100"/>
                </a:lnTo>
                <a:lnTo>
                  <a:pt x="2302458" y="419100"/>
                </a:lnTo>
                <a:lnTo>
                  <a:pt x="2291722" y="419100"/>
                </a:lnTo>
                <a:lnTo>
                  <a:pt x="2282534" y="419100"/>
                </a:lnTo>
                <a:lnTo>
                  <a:pt x="2280429" y="419100"/>
                </a:lnTo>
                <a:lnTo>
                  <a:pt x="2273009" y="419100"/>
                </a:lnTo>
                <a:lnTo>
                  <a:pt x="2264846" y="419100"/>
                </a:lnTo>
                <a:lnTo>
                  <a:pt x="2259232" y="419100"/>
                </a:lnTo>
                <a:lnTo>
                  <a:pt x="2257426" y="419100"/>
                </a:lnTo>
                <a:lnTo>
                  <a:pt x="2251812" y="419100"/>
                </a:lnTo>
                <a:lnTo>
                  <a:pt x="2245755" y="419100"/>
                </a:lnTo>
                <a:lnTo>
                  <a:pt x="2234462" y="419100"/>
                </a:lnTo>
                <a:lnTo>
                  <a:pt x="2224936" y="419100"/>
                </a:lnTo>
                <a:lnTo>
                  <a:pt x="2223726" y="419100"/>
                </a:lnTo>
                <a:lnTo>
                  <a:pt x="2218879" y="419100"/>
                </a:lnTo>
                <a:lnTo>
                  <a:pt x="2213265" y="419100"/>
                </a:lnTo>
                <a:lnTo>
                  <a:pt x="2209354" y="419100"/>
                </a:lnTo>
                <a:lnTo>
                  <a:pt x="2208143" y="419100"/>
                </a:lnTo>
                <a:lnTo>
                  <a:pt x="2202529" y="419100"/>
                </a:lnTo>
                <a:lnTo>
                  <a:pt x="2188157" y="419100"/>
                </a:lnTo>
                <a:lnTo>
                  <a:pt x="2177759" y="419100"/>
                </a:lnTo>
                <a:lnTo>
                  <a:pt x="2175653" y="419100"/>
                </a:lnTo>
                <a:lnTo>
                  <a:pt x="2168233" y="419100"/>
                </a:lnTo>
                <a:lnTo>
                  <a:pt x="2162176" y="419100"/>
                </a:lnTo>
                <a:lnTo>
                  <a:pt x="2160071" y="419100"/>
                </a:lnTo>
                <a:lnTo>
                  <a:pt x="2156562" y="419100"/>
                </a:lnTo>
                <a:lnTo>
                  <a:pt x="2152651" y="419100"/>
                </a:lnTo>
                <a:lnTo>
                  <a:pt x="2138874" y="419100"/>
                </a:lnTo>
                <a:lnTo>
                  <a:pt x="2131454" y="419100"/>
                </a:lnTo>
                <a:lnTo>
                  <a:pt x="2129686" y="419100"/>
                </a:lnTo>
                <a:lnTo>
                  <a:pt x="2120161" y="419100"/>
                </a:lnTo>
                <a:lnTo>
                  <a:pt x="2118950" y="419100"/>
                </a:lnTo>
                <a:lnTo>
                  <a:pt x="2114104" y="419100"/>
                </a:lnTo>
                <a:lnTo>
                  <a:pt x="2104578" y="419100"/>
                </a:lnTo>
                <a:lnTo>
                  <a:pt x="2103368" y="419100"/>
                </a:lnTo>
                <a:lnTo>
                  <a:pt x="2092907" y="419100"/>
                </a:lnTo>
                <a:lnTo>
                  <a:pt x="2082171" y="419100"/>
                </a:lnTo>
                <a:lnTo>
                  <a:pt x="2072983" y="419100"/>
                </a:lnTo>
                <a:lnTo>
                  <a:pt x="2070878" y="419100"/>
                </a:lnTo>
                <a:lnTo>
                  <a:pt x="2063458" y="419100"/>
                </a:lnTo>
                <a:lnTo>
                  <a:pt x="2057401" y="419100"/>
                </a:lnTo>
                <a:lnTo>
                  <a:pt x="2055295" y="419100"/>
                </a:lnTo>
                <a:lnTo>
                  <a:pt x="2047875" y="419100"/>
                </a:lnTo>
                <a:lnTo>
                  <a:pt x="2036204" y="419100"/>
                </a:lnTo>
                <a:lnTo>
                  <a:pt x="2024911" y="419100"/>
                </a:lnTo>
                <a:lnTo>
                  <a:pt x="2014175" y="419100"/>
                </a:lnTo>
                <a:lnTo>
                  <a:pt x="2009328" y="419100"/>
                </a:lnTo>
                <a:lnTo>
                  <a:pt x="1999803" y="419100"/>
                </a:lnTo>
                <a:lnTo>
                  <a:pt x="1998592" y="419100"/>
                </a:lnTo>
                <a:lnTo>
                  <a:pt x="1968208" y="419100"/>
                </a:lnTo>
                <a:lnTo>
                  <a:pt x="1952625" y="419100"/>
                </a:lnTo>
                <a:lnTo>
                  <a:pt x="1950520" y="419100"/>
                </a:lnTo>
                <a:lnTo>
                  <a:pt x="1943100" y="419100"/>
                </a:lnTo>
                <a:lnTo>
                  <a:pt x="1904553" y="419100"/>
                </a:lnTo>
                <a:lnTo>
                  <a:pt x="1893817" y="419100"/>
                </a:lnTo>
                <a:lnTo>
                  <a:pt x="1872512" y="419100"/>
                </a:lnTo>
                <a:lnTo>
                  <a:pt x="1847850" y="419100"/>
                </a:lnTo>
                <a:lnTo>
                  <a:pt x="1823229" y="419100"/>
                </a:lnTo>
                <a:lnTo>
                  <a:pt x="1815809" y="419100"/>
                </a:lnTo>
                <a:lnTo>
                  <a:pt x="1777262" y="419100"/>
                </a:lnTo>
                <a:lnTo>
                  <a:pt x="1766526" y="419100"/>
                </a:lnTo>
                <a:lnTo>
                  <a:pt x="1752154" y="419100"/>
                </a:lnTo>
                <a:lnTo>
                  <a:pt x="1720559" y="419100"/>
                </a:lnTo>
                <a:lnTo>
                  <a:pt x="1702871" y="419100"/>
                </a:lnTo>
                <a:lnTo>
                  <a:pt x="1695451" y="419100"/>
                </a:lnTo>
                <a:lnTo>
                  <a:pt x="1662961" y="419100"/>
                </a:lnTo>
                <a:lnTo>
                  <a:pt x="1656904" y="419100"/>
                </a:lnTo>
                <a:lnTo>
                  <a:pt x="1646168" y="419100"/>
                </a:lnTo>
                <a:lnTo>
                  <a:pt x="1613678" y="419100"/>
                </a:lnTo>
                <a:lnTo>
                  <a:pt x="1606258" y="419100"/>
                </a:lnTo>
                <a:lnTo>
                  <a:pt x="1600201" y="419100"/>
                </a:lnTo>
                <a:lnTo>
                  <a:pt x="1584616" y="419100"/>
                </a:lnTo>
                <a:lnTo>
                  <a:pt x="1567711" y="419100"/>
                </a:lnTo>
                <a:lnTo>
                  <a:pt x="1556975" y="419100"/>
                </a:lnTo>
                <a:lnTo>
                  <a:pt x="1542603" y="419100"/>
                </a:lnTo>
                <a:lnTo>
                  <a:pt x="1535333" y="419100"/>
                </a:lnTo>
                <a:lnTo>
                  <a:pt x="1527913" y="419100"/>
                </a:lnTo>
                <a:lnTo>
                  <a:pt x="1511008" y="419100"/>
                </a:lnTo>
                <a:lnTo>
                  <a:pt x="1493320" y="419100"/>
                </a:lnTo>
                <a:lnTo>
                  <a:pt x="1489366" y="419100"/>
                </a:lnTo>
                <a:lnTo>
                  <a:pt x="1485900" y="419100"/>
                </a:lnTo>
                <a:lnTo>
                  <a:pt x="1478630" y="419100"/>
                </a:lnTo>
                <a:lnTo>
                  <a:pt x="1464258" y="419100"/>
                </a:lnTo>
                <a:lnTo>
                  <a:pt x="1447353" y="419100"/>
                </a:lnTo>
                <a:lnTo>
                  <a:pt x="1436617" y="419100"/>
                </a:lnTo>
                <a:lnTo>
                  <a:pt x="1432663" y="419100"/>
                </a:lnTo>
                <a:lnTo>
                  <a:pt x="1414975" y="419100"/>
                </a:lnTo>
                <a:lnTo>
                  <a:pt x="1407555" y="419100"/>
                </a:lnTo>
                <a:lnTo>
                  <a:pt x="1390650" y="419100"/>
                </a:lnTo>
                <a:lnTo>
                  <a:pt x="1375065" y="419100"/>
                </a:lnTo>
                <a:lnTo>
                  <a:pt x="1369008" y="419100"/>
                </a:lnTo>
                <a:lnTo>
                  <a:pt x="1358272" y="419100"/>
                </a:lnTo>
                <a:lnTo>
                  <a:pt x="1325782" y="419100"/>
                </a:lnTo>
                <a:lnTo>
                  <a:pt x="1318362" y="419100"/>
                </a:lnTo>
                <a:lnTo>
                  <a:pt x="1312305" y="419100"/>
                </a:lnTo>
                <a:lnTo>
                  <a:pt x="1279815" y="419100"/>
                </a:lnTo>
                <a:lnTo>
                  <a:pt x="1269079" y="419100"/>
                </a:lnTo>
                <a:lnTo>
                  <a:pt x="1254707" y="419100"/>
                </a:lnTo>
                <a:lnTo>
                  <a:pt x="1223112" y="419100"/>
                </a:lnTo>
                <a:lnTo>
                  <a:pt x="1205424" y="419100"/>
                </a:lnTo>
                <a:lnTo>
                  <a:pt x="1198004" y="419100"/>
                </a:lnTo>
                <a:lnTo>
                  <a:pt x="1159457" y="419100"/>
                </a:lnTo>
                <a:lnTo>
                  <a:pt x="1148721" y="419100"/>
                </a:lnTo>
                <a:lnTo>
                  <a:pt x="1127416" y="419100"/>
                </a:lnTo>
                <a:lnTo>
                  <a:pt x="1102754" y="419100"/>
                </a:lnTo>
                <a:lnTo>
                  <a:pt x="1078133" y="419100"/>
                </a:lnTo>
                <a:lnTo>
                  <a:pt x="1070713" y="419100"/>
                </a:lnTo>
                <a:lnTo>
                  <a:pt x="1032166" y="419100"/>
                </a:lnTo>
                <a:lnTo>
                  <a:pt x="1021430" y="419100"/>
                </a:lnTo>
                <a:lnTo>
                  <a:pt x="1007058" y="419100"/>
                </a:lnTo>
                <a:lnTo>
                  <a:pt x="975463" y="419100"/>
                </a:lnTo>
                <a:lnTo>
                  <a:pt x="957775" y="419100"/>
                </a:lnTo>
                <a:lnTo>
                  <a:pt x="950355" y="419100"/>
                </a:lnTo>
                <a:lnTo>
                  <a:pt x="939062" y="419100"/>
                </a:lnTo>
                <a:lnTo>
                  <a:pt x="917865" y="419100"/>
                </a:lnTo>
                <a:lnTo>
                  <a:pt x="911808" y="419100"/>
                </a:lnTo>
                <a:lnTo>
                  <a:pt x="901072" y="419100"/>
                </a:lnTo>
                <a:lnTo>
                  <a:pt x="889779" y="419100"/>
                </a:lnTo>
                <a:lnTo>
                  <a:pt x="882359" y="419100"/>
                </a:lnTo>
                <a:lnTo>
                  <a:pt x="868582" y="419100"/>
                </a:lnTo>
                <a:lnTo>
                  <a:pt x="861162" y="419100"/>
                </a:lnTo>
                <a:lnTo>
                  <a:pt x="855105" y="419100"/>
                </a:lnTo>
                <a:lnTo>
                  <a:pt x="843812" y="419100"/>
                </a:lnTo>
                <a:lnTo>
                  <a:pt x="833076" y="419100"/>
                </a:lnTo>
                <a:lnTo>
                  <a:pt x="822615" y="419100"/>
                </a:lnTo>
                <a:lnTo>
                  <a:pt x="818704" y="419100"/>
                </a:lnTo>
                <a:lnTo>
                  <a:pt x="811879" y="419100"/>
                </a:lnTo>
                <a:lnTo>
                  <a:pt x="797507" y="419100"/>
                </a:lnTo>
                <a:lnTo>
                  <a:pt x="787109" y="419100"/>
                </a:lnTo>
                <a:lnTo>
                  <a:pt x="769421" y="419100"/>
                </a:lnTo>
                <a:lnTo>
                  <a:pt x="765912" y="419100"/>
                </a:lnTo>
                <a:lnTo>
                  <a:pt x="762001" y="419100"/>
                </a:lnTo>
                <a:lnTo>
                  <a:pt x="748224" y="419100"/>
                </a:lnTo>
                <a:lnTo>
                  <a:pt x="740804" y="419100"/>
                </a:lnTo>
                <a:lnTo>
                  <a:pt x="729511" y="419100"/>
                </a:lnTo>
                <a:lnTo>
                  <a:pt x="723454" y="419100"/>
                </a:lnTo>
                <a:lnTo>
                  <a:pt x="712718" y="419100"/>
                </a:lnTo>
                <a:lnTo>
                  <a:pt x="702257" y="419100"/>
                </a:lnTo>
                <a:lnTo>
                  <a:pt x="691521" y="419100"/>
                </a:lnTo>
                <a:lnTo>
                  <a:pt x="680228" y="419100"/>
                </a:lnTo>
                <a:lnTo>
                  <a:pt x="672808" y="419100"/>
                </a:lnTo>
                <a:lnTo>
                  <a:pt x="666751" y="419100"/>
                </a:lnTo>
                <a:lnTo>
                  <a:pt x="645554" y="419100"/>
                </a:lnTo>
                <a:lnTo>
                  <a:pt x="634261" y="419100"/>
                </a:lnTo>
                <a:lnTo>
                  <a:pt x="623525" y="419100"/>
                </a:lnTo>
                <a:lnTo>
                  <a:pt x="609153" y="419100"/>
                </a:lnTo>
                <a:lnTo>
                  <a:pt x="577558" y="419100"/>
                </a:lnTo>
                <a:lnTo>
                  <a:pt x="559870" y="419100"/>
                </a:lnTo>
                <a:lnTo>
                  <a:pt x="552450" y="419100"/>
                </a:lnTo>
                <a:lnTo>
                  <a:pt x="513903" y="419100"/>
                </a:lnTo>
                <a:lnTo>
                  <a:pt x="503167" y="419100"/>
                </a:lnTo>
                <a:lnTo>
                  <a:pt x="481862" y="419100"/>
                </a:lnTo>
                <a:lnTo>
                  <a:pt x="457200" y="419100"/>
                </a:lnTo>
                <a:lnTo>
                  <a:pt x="432579" y="419100"/>
                </a:lnTo>
                <a:lnTo>
                  <a:pt x="425159" y="419100"/>
                </a:lnTo>
                <a:lnTo>
                  <a:pt x="386612" y="419100"/>
                </a:lnTo>
                <a:lnTo>
                  <a:pt x="375876" y="419100"/>
                </a:lnTo>
                <a:lnTo>
                  <a:pt x="361504" y="419100"/>
                </a:lnTo>
                <a:lnTo>
                  <a:pt x="329909" y="419100"/>
                </a:lnTo>
                <a:lnTo>
                  <a:pt x="312221" y="419100"/>
                </a:lnTo>
                <a:lnTo>
                  <a:pt x="304801" y="419100"/>
                </a:lnTo>
                <a:lnTo>
                  <a:pt x="272311" y="419100"/>
                </a:lnTo>
                <a:lnTo>
                  <a:pt x="266254" y="419100"/>
                </a:lnTo>
                <a:lnTo>
                  <a:pt x="255518" y="419100"/>
                </a:lnTo>
                <a:lnTo>
                  <a:pt x="223028" y="419100"/>
                </a:lnTo>
                <a:lnTo>
                  <a:pt x="215608" y="419100"/>
                </a:lnTo>
                <a:lnTo>
                  <a:pt x="209551" y="419100"/>
                </a:lnTo>
                <a:lnTo>
                  <a:pt x="177061" y="419100"/>
                </a:lnTo>
                <a:lnTo>
                  <a:pt x="166325" y="419100"/>
                </a:lnTo>
                <a:lnTo>
                  <a:pt x="151953" y="419100"/>
                </a:lnTo>
                <a:lnTo>
                  <a:pt x="120358" y="419100"/>
                </a:lnTo>
                <a:lnTo>
                  <a:pt x="102670" y="419100"/>
                </a:lnTo>
                <a:lnTo>
                  <a:pt x="95250" y="419100"/>
                </a:lnTo>
                <a:lnTo>
                  <a:pt x="56703" y="419100"/>
                </a:lnTo>
                <a:lnTo>
                  <a:pt x="45967" y="419100"/>
                </a:lnTo>
                <a:lnTo>
                  <a:pt x="0" y="4191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080135" fontAlgn="auto"/>
            <a:endParaRPr lang="zh-CN" altLang="en-US" sz="3200" b="1" strike="noStrike" noProof="1">
              <a:solidFill>
                <a:schemeClr val="bg1"/>
              </a:solidFill>
              <a:latin typeface="Century Gothic" panose="020B0502020202020204" pitchFamily="34" charset="0"/>
            </a:endParaRPr>
          </a:p>
        </p:txBody>
      </p:sp>
      <p:grpSp>
        <p:nvGrpSpPr>
          <p:cNvPr id="27650" name="组合 16"/>
          <p:cNvGrpSpPr/>
          <p:nvPr/>
        </p:nvGrpSpPr>
        <p:grpSpPr>
          <a:xfrm>
            <a:off x="-390525" y="0"/>
            <a:ext cx="1417638" cy="723900"/>
            <a:chOff x="-391195" y="-1"/>
            <a:chExt cx="1697596" cy="866775"/>
          </a:xfrm>
        </p:grpSpPr>
        <p:sp>
          <p:nvSpPr>
            <p:cNvPr id="18" name="任意多边形 17"/>
            <p:cNvSpPr/>
            <p:nvPr/>
          </p:nvSpPr>
          <p:spPr>
            <a:xfrm>
              <a:off x="238265"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9" name="任意多边形 18"/>
            <p:cNvSpPr/>
            <p:nvPr/>
          </p:nvSpPr>
          <p:spPr>
            <a:xfrm>
              <a:off x="421807"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0" name="任意多边形 19"/>
            <p:cNvSpPr/>
            <p:nvPr/>
          </p:nvSpPr>
          <p:spPr>
            <a:xfrm>
              <a:off x="605349"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7" name="任意多边形 26"/>
            <p:cNvSpPr/>
            <p:nvPr/>
          </p:nvSpPr>
          <p:spPr>
            <a:xfrm>
              <a:off x="788891"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8" name="任意多边形 27"/>
            <p:cNvSpPr/>
            <p:nvPr/>
          </p:nvSpPr>
          <p:spPr>
            <a:xfrm>
              <a:off x="972434"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9" name="任意多边形 28"/>
            <p:cNvSpPr/>
            <p:nvPr/>
          </p:nvSpPr>
          <p:spPr>
            <a:xfrm>
              <a:off x="-391195" y="-1"/>
              <a:ext cx="779885" cy="866775"/>
            </a:xfrm>
            <a:custGeom>
              <a:avLst/>
              <a:gdLst>
                <a:gd name="connsiteX0" fmla="*/ 167467 w 602715"/>
                <a:gd name="connsiteY0" fmla="*/ 0 h 669866"/>
                <a:gd name="connsiteX1" fmla="*/ 240938 w 602715"/>
                <a:gd name="connsiteY1" fmla="*/ 0 h 669866"/>
                <a:gd name="connsiteX2" fmla="*/ 258098 w 602715"/>
                <a:gd name="connsiteY2" fmla="*/ 0 h 669866"/>
                <a:gd name="connsiteX3" fmla="*/ 319710 w 602715"/>
                <a:gd name="connsiteY3" fmla="*/ 0 h 669866"/>
                <a:gd name="connsiteX4" fmla="*/ 331569 w 602715"/>
                <a:gd name="connsiteY4" fmla="*/ 0 h 669866"/>
                <a:gd name="connsiteX5" fmla="*/ 359841 w 602715"/>
                <a:gd name="connsiteY5" fmla="*/ 0 h 669866"/>
                <a:gd name="connsiteX6" fmla="*/ 410341 w 602715"/>
                <a:gd name="connsiteY6" fmla="*/ 0 h 669866"/>
                <a:gd name="connsiteX7" fmla="*/ 433312 w 602715"/>
                <a:gd name="connsiteY7" fmla="*/ 0 h 669866"/>
                <a:gd name="connsiteX8" fmla="*/ 450472 w 602715"/>
                <a:gd name="connsiteY8" fmla="*/ 0 h 669866"/>
                <a:gd name="connsiteX9" fmla="*/ 512084 w 602715"/>
                <a:gd name="connsiteY9" fmla="*/ 0 h 669866"/>
                <a:gd name="connsiteX10" fmla="*/ 523943 w 602715"/>
                <a:gd name="connsiteY10" fmla="*/ 0 h 669866"/>
                <a:gd name="connsiteX11" fmla="*/ 602715 w 602715"/>
                <a:gd name="connsiteY11" fmla="*/ 0 h 669866"/>
                <a:gd name="connsiteX12" fmla="*/ 435248 w 602715"/>
                <a:gd name="connsiteY12" fmla="*/ 669866 h 669866"/>
                <a:gd name="connsiteX13" fmla="*/ 356476 w 602715"/>
                <a:gd name="connsiteY13" fmla="*/ 669866 h 669866"/>
                <a:gd name="connsiteX14" fmla="*/ 344617 w 602715"/>
                <a:gd name="connsiteY14" fmla="*/ 669866 h 669866"/>
                <a:gd name="connsiteX15" fmla="*/ 283005 w 602715"/>
                <a:gd name="connsiteY15" fmla="*/ 669866 h 669866"/>
                <a:gd name="connsiteX16" fmla="*/ 265845 w 602715"/>
                <a:gd name="connsiteY16" fmla="*/ 669866 h 669866"/>
                <a:gd name="connsiteX17" fmla="*/ 242874 w 602715"/>
                <a:gd name="connsiteY17" fmla="*/ 669866 h 669866"/>
                <a:gd name="connsiteX18" fmla="*/ 192374 w 602715"/>
                <a:gd name="connsiteY18" fmla="*/ 669866 h 669866"/>
                <a:gd name="connsiteX19" fmla="*/ 164102 w 602715"/>
                <a:gd name="connsiteY19" fmla="*/ 669866 h 669866"/>
                <a:gd name="connsiteX20" fmla="*/ 152243 w 602715"/>
                <a:gd name="connsiteY20" fmla="*/ 669866 h 669866"/>
                <a:gd name="connsiteX21" fmla="*/ 90631 w 602715"/>
                <a:gd name="connsiteY21" fmla="*/ 669866 h 669866"/>
                <a:gd name="connsiteX22" fmla="*/ 73471 w 602715"/>
                <a:gd name="connsiteY22" fmla="*/ 669866 h 669866"/>
                <a:gd name="connsiteX23" fmla="*/ 0 w 602715"/>
                <a:gd name="connsiteY23" fmla="*/ 669866 h 669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2715" h="669866">
                  <a:moveTo>
                    <a:pt x="167467" y="0"/>
                  </a:moveTo>
                  <a:lnTo>
                    <a:pt x="240938" y="0"/>
                  </a:lnTo>
                  <a:lnTo>
                    <a:pt x="258098" y="0"/>
                  </a:lnTo>
                  <a:lnTo>
                    <a:pt x="319710" y="0"/>
                  </a:lnTo>
                  <a:lnTo>
                    <a:pt x="331569" y="0"/>
                  </a:lnTo>
                  <a:lnTo>
                    <a:pt x="359841" y="0"/>
                  </a:lnTo>
                  <a:lnTo>
                    <a:pt x="410341" y="0"/>
                  </a:lnTo>
                  <a:lnTo>
                    <a:pt x="433312" y="0"/>
                  </a:lnTo>
                  <a:lnTo>
                    <a:pt x="450472" y="0"/>
                  </a:lnTo>
                  <a:lnTo>
                    <a:pt x="512084" y="0"/>
                  </a:lnTo>
                  <a:lnTo>
                    <a:pt x="523943" y="0"/>
                  </a:lnTo>
                  <a:lnTo>
                    <a:pt x="602715" y="0"/>
                  </a:lnTo>
                  <a:lnTo>
                    <a:pt x="435248" y="669866"/>
                  </a:lnTo>
                  <a:lnTo>
                    <a:pt x="356476" y="669866"/>
                  </a:lnTo>
                  <a:lnTo>
                    <a:pt x="344617" y="669866"/>
                  </a:lnTo>
                  <a:lnTo>
                    <a:pt x="283005" y="669866"/>
                  </a:lnTo>
                  <a:lnTo>
                    <a:pt x="265845" y="669866"/>
                  </a:lnTo>
                  <a:lnTo>
                    <a:pt x="242874" y="669866"/>
                  </a:lnTo>
                  <a:lnTo>
                    <a:pt x="192374" y="669866"/>
                  </a:lnTo>
                  <a:lnTo>
                    <a:pt x="164102" y="669866"/>
                  </a:lnTo>
                  <a:lnTo>
                    <a:pt x="152243" y="669866"/>
                  </a:lnTo>
                  <a:lnTo>
                    <a:pt x="90631" y="669866"/>
                  </a:lnTo>
                  <a:lnTo>
                    <a:pt x="73471" y="669866"/>
                  </a:lnTo>
                  <a:lnTo>
                    <a:pt x="0" y="66986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cxnSp>
        <p:nvCxnSpPr>
          <p:cNvPr id="30" name="直接连接符 29"/>
          <p:cNvCxnSpPr/>
          <p:nvPr/>
        </p:nvCxnSpPr>
        <p:spPr>
          <a:xfrm>
            <a:off x="1027113" y="549275"/>
            <a:ext cx="11164888"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27660" name="文本框 5"/>
          <p:cNvSpPr txBox="1"/>
          <p:nvPr/>
        </p:nvSpPr>
        <p:spPr>
          <a:xfrm>
            <a:off x="567055" y="919480"/>
            <a:ext cx="11201400" cy="5939155"/>
          </a:xfrm>
          <a:prstGeom prst="rect">
            <a:avLst/>
          </a:prstGeom>
          <a:noFill/>
          <a:ln w="9525">
            <a:noFill/>
          </a:ln>
        </p:spPr>
        <p:txBody>
          <a:bodyPr wrap="square" anchor="t" anchorCtr="0">
            <a:spAutoFit/>
          </a:bodyPr>
          <a:lstStyle/>
          <a:p>
            <a:pPr marL="342900" indent="-342900">
              <a:lnSpc>
                <a:spcPts val="4560"/>
              </a:lnSpc>
              <a:buFont typeface="Wingdings" panose="05000000000000000000" charset="0"/>
              <a:buChar char="n"/>
            </a:pPr>
            <a:r>
              <a:rPr sz="2800">
                <a:latin typeface="微软雅黑" panose="020B0503020204020204" pitchFamily="34" charset="-122"/>
              </a:rPr>
              <a:t>自动升降装置控制系统</a:t>
            </a:r>
            <a:r>
              <a:rPr sz="2800" b="1">
                <a:solidFill>
                  <a:srgbClr val="FF0000"/>
                </a:solidFill>
                <a:latin typeface="微软雅黑" panose="020B0503020204020204" pitchFamily="34" charset="-122"/>
              </a:rPr>
              <a:t>需要满足四个需求</a:t>
            </a:r>
            <a:r>
              <a:rPr sz="2800">
                <a:latin typeface="微软雅黑" panose="020B0503020204020204" pitchFamily="34" charset="-122"/>
              </a:rPr>
              <a:t>：</a:t>
            </a:r>
          </a:p>
          <a:p>
            <a:pPr marL="342900" indent="-342900">
              <a:lnSpc>
                <a:spcPts val="4560"/>
              </a:lnSpc>
              <a:buFont typeface="Wingdings" panose="05000000000000000000" charset="0"/>
              <a:buChar char="n"/>
            </a:pPr>
            <a:r>
              <a:rPr sz="2800">
                <a:latin typeface="微软雅黑" panose="020B0503020204020204" pitchFamily="34" charset="-122"/>
              </a:rPr>
              <a:t>1 对到来汽车进行测距智能识别；</a:t>
            </a:r>
          </a:p>
          <a:p>
            <a:pPr marL="342900" indent="-342900">
              <a:lnSpc>
                <a:spcPts val="4560"/>
              </a:lnSpc>
              <a:buFont typeface="Wingdings" panose="05000000000000000000" charset="0"/>
              <a:buChar char="n"/>
            </a:pPr>
            <a:r>
              <a:rPr sz="2800">
                <a:latin typeface="微软雅黑" panose="020B0503020204020204" pitchFamily="34" charset="-122"/>
              </a:rPr>
              <a:t>2 在识别后进行抬杆或降下路障；</a:t>
            </a:r>
          </a:p>
          <a:p>
            <a:pPr marL="342900" indent="-342900">
              <a:lnSpc>
                <a:spcPts val="4560"/>
              </a:lnSpc>
              <a:buFont typeface="Wingdings" panose="05000000000000000000" charset="0"/>
              <a:buChar char="n"/>
            </a:pPr>
            <a:r>
              <a:rPr sz="2800">
                <a:latin typeface="微软雅黑" panose="020B0503020204020204" pitchFamily="34" charset="-122"/>
              </a:rPr>
              <a:t>3 对速度过快的汽车进行语音报警提醒；</a:t>
            </a:r>
          </a:p>
          <a:p>
            <a:pPr marL="342900" indent="-342900">
              <a:lnSpc>
                <a:spcPts val="4560"/>
              </a:lnSpc>
              <a:buFont typeface="Wingdings" panose="05000000000000000000" charset="0"/>
              <a:buChar char="n"/>
            </a:pPr>
            <a:r>
              <a:rPr sz="2800">
                <a:latin typeface="微软雅黑" panose="020B0503020204020204" pitchFamily="34" charset="-122"/>
              </a:rPr>
              <a:t>4 对速度过快的汽车进行预判并提前快速抬杆或降下路障。</a:t>
            </a:r>
          </a:p>
          <a:p>
            <a:pPr marL="342900" indent="-342900">
              <a:lnSpc>
                <a:spcPts val="4560"/>
              </a:lnSpc>
              <a:buFont typeface="Wingdings" panose="05000000000000000000" charset="0"/>
              <a:buChar char="n"/>
            </a:pPr>
            <a:r>
              <a:rPr lang="zh-CN" sz="2800" b="1">
                <a:solidFill>
                  <a:srgbClr val="FF0000"/>
                </a:solidFill>
                <a:latin typeface="微软雅黑" panose="020B0503020204020204" pitchFamily="34" charset="-122"/>
                <a:sym typeface="+mn-ea"/>
              </a:rPr>
              <a:t>设计思路</a:t>
            </a:r>
            <a:endParaRPr sz="2800">
              <a:latin typeface="微软雅黑" panose="020B0503020204020204" pitchFamily="34" charset="-122"/>
            </a:endParaRPr>
          </a:p>
          <a:p>
            <a:pPr marL="342900" indent="-342900">
              <a:lnSpc>
                <a:spcPts val="4560"/>
              </a:lnSpc>
              <a:buFont typeface="Wingdings" panose="05000000000000000000" charset="0"/>
              <a:buChar char="n"/>
            </a:pPr>
            <a:r>
              <a:rPr sz="2800">
                <a:latin typeface="微软雅黑" panose="020B0503020204020204" pitchFamily="34" charset="-122"/>
              </a:rPr>
              <a:t>所以设计了超声波测距传感器检测汽车的移动距离，中央处理器中的算法分析出汽车的移动距离和速度。并在安全距离内输出指令抬杆或降下路障让其顺利通行，并对速度过快的汽车发出“嘀嘀嘀”的车速过快语音警示。</a:t>
            </a:r>
            <a:endParaRPr lang="zh-CN" sz="2800">
              <a:latin typeface="微软雅黑" panose="020B0503020204020204" pitchFamily="34" charset="-122"/>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66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66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66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66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766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766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766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119313"/>
            <a:ext cx="12192000" cy="28209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9" name="任意多边形 8"/>
          <p:cNvSpPr/>
          <p:nvPr/>
        </p:nvSpPr>
        <p:spPr>
          <a:xfrm>
            <a:off x="458788" y="1739900"/>
            <a:ext cx="1379538" cy="3581400"/>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任意多边形 9"/>
          <p:cNvSpPr/>
          <p:nvPr/>
        </p:nvSpPr>
        <p:spPr>
          <a:xfrm>
            <a:off x="1135063" y="1739900"/>
            <a:ext cx="1381125" cy="3581400"/>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任意多边形 10"/>
          <p:cNvSpPr/>
          <p:nvPr/>
        </p:nvSpPr>
        <p:spPr>
          <a:xfrm>
            <a:off x="1812925" y="1739900"/>
            <a:ext cx="1379538" cy="3581400"/>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任意多边形 11"/>
          <p:cNvSpPr/>
          <p:nvPr/>
        </p:nvSpPr>
        <p:spPr>
          <a:xfrm>
            <a:off x="2489200" y="1739900"/>
            <a:ext cx="1381125" cy="3581400"/>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3" name="任意多边形 12"/>
          <p:cNvSpPr/>
          <p:nvPr/>
        </p:nvSpPr>
        <p:spPr>
          <a:xfrm>
            <a:off x="3167063" y="1739900"/>
            <a:ext cx="1379538" cy="3581400"/>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7" name="任意多边形 16"/>
          <p:cNvSpPr/>
          <p:nvPr/>
        </p:nvSpPr>
        <p:spPr>
          <a:xfrm>
            <a:off x="-1031875" y="1739900"/>
            <a:ext cx="2193925" cy="3581400"/>
          </a:xfrm>
          <a:custGeom>
            <a:avLst/>
            <a:gdLst>
              <a:gd name="connsiteX0" fmla="*/ 895550 w 2194349"/>
              <a:gd name="connsiteY0" fmla="*/ 0 h 3582188"/>
              <a:gd name="connsiteX1" fmla="*/ 1288446 w 2194349"/>
              <a:gd name="connsiteY1" fmla="*/ 0 h 3582188"/>
              <a:gd name="connsiteX2" fmla="*/ 1380209 w 2194349"/>
              <a:gd name="connsiteY2" fmla="*/ 0 h 3582188"/>
              <a:gd name="connsiteX3" fmla="*/ 1709690 w 2194349"/>
              <a:gd name="connsiteY3" fmla="*/ 0 h 3582188"/>
              <a:gd name="connsiteX4" fmla="*/ 1773105 w 2194349"/>
              <a:gd name="connsiteY4" fmla="*/ 0 h 3582188"/>
              <a:gd name="connsiteX5" fmla="*/ 2194349 w 2194349"/>
              <a:gd name="connsiteY5" fmla="*/ 0 h 3582188"/>
              <a:gd name="connsiteX6" fmla="*/ 1298799 w 2194349"/>
              <a:gd name="connsiteY6" fmla="*/ 3582188 h 3582188"/>
              <a:gd name="connsiteX7" fmla="*/ 877555 w 2194349"/>
              <a:gd name="connsiteY7" fmla="*/ 3582188 h 3582188"/>
              <a:gd name="connsiteX8" fmla="*/ 814140 w 2194349"/>
              <a:gd name="connsiteY8" fmla="*/ 3582188 h 3582188"/>
              <a:gd name="connsiteX9" fmla="*/ 484659 w 2194349"/>
              <a:gd name="connsiteY9" fmla="*/ 3582188 h 3582188"/>
              <a:gd name="connsiteX10" fmla="*/ 392896 w 2194349"/>
              <a:gd name="connsiteY10" fmla="*/ 3582188 h 3582188"/>
              <a:gd name="connsiteX11" fmla="*/ 0 w 2194349"/>
              <a:gd name="connsiteY11" fmla="*/ 3582188 h 358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94349" h="3582188">
                <a:moveTo>
                  <a:pt x="895550" y="0"/>
                </a:moveTo>
                <a:lnTo>
                  <a:pt x="1288446" y="0"/>
                </a:lnTo>
                <a:lnTo>
                  <a:pt x="1380209" y="0"/>
                </a:lnTo>
                <a:lnTo>
                  <a:pt x="1709690" y="0"/>
                </a:lnTo>
                <a:lnTo>
                  <a:pt x="1773105" y="0"/>
                </a:lnTo>
                <a:lnTo>
                  <a:pt x="2194349" y="0"/>
                </a:lnTo>
                <a:lnTo>
                  <a:pt x="1298799" y="3582188"/>
                </a:lnTo>
                <a:lnTo>
                  <a:pt x="877555" y="3582188"/>
                </a:lnTo>
                <a:lnTo>
                  <a:pt x="814140" y="3582188"/>
                </a:lnTo>
                <a:lnTo>
                  <a:pt x="484659" y="3582188"/>
                </a:lnTo>
                <a:lnTo>
                  <a:pt x="392896"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cxnSp>
        <p:nvCxnSpPr>
          <p:cNvPr id="18" name="直接连接符 17"/>
          <p:cNvCxnSpPr/>
          <p:nvPr/>
        </p:nvCxnSpPr>
        <p:spPr>
          <a:xfrm>
            <a:off x="0" y="5759450"/>
            <a:ext cx="86741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0" y="6069013"/>
            <a:ext cx="74803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0" y="6376988"/>
            <a:ext cx="6096000"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任意多边形 20"/>
          <p:cNvSpPr/>
          <p:nvPr/>
        </p:nvSpPr>
        <p:spPr>
          <a:xfrm>
            <a:off x="11549063"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2" name="任意多边形 21"/>
          <p:cNvSpPr/>
          <p:nvPr/>
        </p:nvSpPr>
        <p:spPr>
          <a:xfrm>
            <a:off x="11437938"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3" name="任意多边形 22"/>
          <p:cNvSpPr/>
          <p:nvPr/>
        </p:nvSpPr>
        <p:spPr>
          <a:xfrm>
            <a:off x="11326813"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4" name="任意多边形 23"/>
          <p:cNvSpPr/>
          <p:nvPr/>
        </p:nvSpPr>
        <p:spPr>
          <a:xfrm>
            <a:off x="11214100"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5" name="任意多边形 24"/>
          <p:cNvSpPr/>
          <p:nvPr/>
        </p:nvSpPr>
        <p:spPr>
          <a:xfrm>
            <a:off x="11102975"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6" name="任意多边形 25"/>
          <p:cNvSpPr/>
          <p:nvPr/>
        </p:nvSpPr>
        <p:spPr>
          <a:xfrm>
            <a:off x="10991850"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7" name="任意多边形 26"/>
          <p:cNvSpPr/>
          <p:nvPr/>
        </p:nvSpPr>
        <p:spPr>
          <a:xfrm>
            <a:off x="10880725"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8" name="任意多边形 27"/>
          <p:cNvSpPr/>
          <p:nvPr/>
        </p:nvSpPr>
        <p:spPr>
          <a:xfrm>
            <a:off x="10768013"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9" name="任意多边形 28"/>
          <p:cNvSpPr/>
          <p:nvPr/>
        </p:nvSpPr>
        <p:spPr>
          <a:xfrm>
            <a:off x="10656888"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0" name="任意多边形 29"/>
          <p:cNvSpPr/>
          <p:nvPr/>
        </p:nvSpPr>
        <p:spPr>
          <a:xfrm>
            <a:off x="10545763"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1" name="任意多边形 30"/>
          <p:cNvSpPr/>
          <p:nvPr/>
        </p:nvSpPr>
        <p:spPr>
          <a:xfrm>
            <a:off x="10433050"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2" name="任意多边形 31"/>
          <p:cNvSpPr/>
          <p:nvPr/>
        </p:nvSpPr>
        <p:spPr>
          <a:xfrm>
            <a:off x="10321925"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3" name="任意多边形 32"/>
          <p:cNvSpPr/>
          <p:nvPr/>
        </p:nvSpPr>
        <p:spPr>
          <a:xfrm>
            <a:off x="10210800"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4" name="任意多边形 33"/>
          <p:cNvSpPr/>
          <p:nvPr/>
        </p:nvSpPr>
        <p:spPr>
          <a:xfrm>
            <a:off x="10099675"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5" name="任意多边形 34"/>
          <p:cNvSpPr/>
          <p:nvPr/>
        </p:nvSpPr>
        <p:spPr>
          <a:xfrm>
            <a:off x="9986963"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6" name="任意多边形 35"/>
          <p:cNvSpPr/>
          <p:nvPr/>
        </p:nvSpPr>
        <p:spPr>
          <a:xfrm>
            <a:off x="9875838"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7" name="任意多边形 36"/>
          <p:cNvSpPr/>
          <p:nvPr/>
        </p:nvSpPr>
        <p:spPr>
          <a:xfrm>
            <a:off x="9764713"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8" name="任意多边形 37"/>
          <p:cNvSpPr/>
          <p:nvPr/>
        </p:nvSpPr>
        <p:spPr>
          <a:xfrm>
            <a:off x="9652000"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9" name="任意多边形 38"/>
          <p:cNvSpPr/>
          <p:nvPr/>
        </p:nvSpPr>
        <p:spPr>
          <a:xfrm>
            <a:off x="9540875"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0" name="任意多边形 39"/>
          <p:cNvSpPr/>
          <p:nvPr/>
        </p:nvSpPr>
        <p:spPr>
          <a:xfrm>
            <a:off x="9429750"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1" name="任意多边形 40"/>
          <p:cNvSpPr/>
          <p:nvPr/>
        </p:nvSpPr>
        <p:spPr>
          <a:xfrm>
            <a:off x="9318625"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2" name="任意多边形 41"/>
          <p:cNvSpPr/>
          <p:nvPr/>
        </p:nvSpPr>
        <p:spPr>
          <a:xfrm>
            <a:off x="9205913"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3" name="任意多边形 42"/>
          <p:cNvSpPr/>
          <p:nvPr/>
        </p:nvSpPr>
        <p:spPr>
          <a:xfrm>
            <a:off x="9094788"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4" name="任意多边形 43"/>
          <p:cNvSpPr/>
          <p:nvPr/>
        </p:nvSpPr>
        <p:spPr>
          <a:xfrm>
            <a:off x="8983663"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5" name="任意多边形 44"/>
          <p:cNvSpPr/>
          <p:nvPr/>
        </p:nvSpPr>
        <p:spPr>
          <a:xfrm>
            <a:off x="8870950"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6" name="任意多边形 45"/>
          <p:cNvSpPr/>
          <p:nvPr/>
        </p:nvSpPr>
        <p:spPr>
          <a:xfrm>
            <a:off x="8759825"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7" name="任意多边形 46"/>
          <p:cNvSpPr/>
          <p:nvPr/>
        </p:nvSpPr>
        <p:spPr>
          <a:xfrm>
            <a:off x="8648700"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8" name="任意多边形 47"/>
          <p:cNvSpPr/>
          <p:nvPr/>
        </p:nvSpPr>
        <p:spPr>
          <a:xfrm>
            <a:off x="8535988"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9" name="任意多边形 48"/>
          <p:cNvSpPr/>
          <p:nvPr/>
        </p:nvSpPr>
        <p:spPr>
          <a:xfrm>
            <a:off x="8424863"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0" name="任意多边形 49"/>
          <p:cNvSpPr/>
          <p:nvPr/>
        </p:nvSpPr>
        <p:spPr>
          <a:xfrm>
            <a:off x="8313738"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cxnSp>
        <p:nvCxnSpPr>
          <p:cNvPr id="51" name="直接连接符 50"/>
          <p:cNvCxnSpPr/>
          <p:nvPr/>
        </p:nvCxnSpPr>
        <p:spPr>
          <a:xfrm>
            <a:off x="5686425" y="2814638"/>
            <a:ext cx="0" cy="1430338"/>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2" name="文本框 51"/>
          <p:cNvSpPr txBox="1"/>
          <p:nvPr/>
        </p:nvSpPr>
        <p:spPr>
          <a:xfrm>
            <a:off x="4348508" y="2730421"/>
            <a:ext cx="1159510" cy="1599565"/>
          </a:xfrm>
          <a:prstGeom prst="rect">
            <a:avLst/>
          </a:prstGeom>
          <a:noFill/>
        </p:spPr>
        <p:txBody>
          <a:bodyPr wrap="none" rtlCol="0">
            <a:spAutoFit/>
            <a:scene3d>
              <a:camera prst="orthographicFront"/>
              <a:lightRig rig="threePt" dir="t"/>
            </a:scene3d>
            <a:sp3d contourW="12700"/>
          </a:bodyPr>
          <a:lstStyle/>
          <a:p>
            <a:pPr algn="ctr" fontAlgn="auto"/>
            <a:r>
              <a:rPr lang="en-US" altLang="zh-CN" sz="3200" noProof="1">
                <a:solidFill>
                  <a:schemeClr val="bg1"/>
                </a:solidFill>
                <a:latin typeface="Times New Roman" panose="02020603050405020304" pitchFamily="18" charset="0"/>
                <a:ea typeface="+mn-ea"/>
                <a:cs typeface="Times New Roman" panose="02020603050405020304" pitchFamily="18" charset="0"/>
              </a:rPr>
              <a:t>PART</a:t>
            </a:r>
            <a:endParaRPr lang="en-US" altLang="zh-CN" sz="3200" noProof="1">
              <a:solidFill>
                <a:schemeClr val="bg1"/>
              </a:solidFill>
              <a:latin typeface="Times New Roman" panose="02020603050405020304" pitchFamily="18" charset="0"/>
              <a:cs typeface="Times New Roman" panose="02020603050405020304" pitchFamily="18" charset="0"/>
            </a:endParaRPr>
          </a:p>
          <a:p>
            <a:pPr algn="ctr" fontAlgn="auto"/>
            <a:r>
              <a:rPr lang="en-US" altLang="zh-CN" sz="6600" b="1" noProof="1">
                <a:solidFill>
                  <a:schemeClr val="bg1"/>
                </a:solidFill>
                <a:latin typeface="Times New Roman" panose="02020603050405020304" pitchFamily="18" charset="0"/>
                <a:ea typeface="+mn-ea"/>
                <a:cs typeface="Times New Roman" panose="02020603050405020304" pitchFamily="18" charset="0"/>
              </a:rPr>
              <a:t>02</a:t>
            </a:r>
            <a:endParaRPr lang="zh-CN" altLang="en-US" sz="6600" b="1" noProof="1">
              <a:solidFill>
                <a:schemeClr val="bg1"/>
              </a:solidFill>
              <a:latin typeface="Times New Roman" panose="02020603050405020304" pitchFamily="18" charset="0"/>
              <a:cs typeface="Times New Roman" panose="02020603050405020304" pitchFamily="18" charset="0"/>
            </a:endParaRPr>
          </a:p>
        </p:txBody>
      </p:sp>
      <p:sp>
        <p:nvSpPr>
          <p:cNvPr id="53" name="文本框 52"/>
          <p:cNvSpPr txBox="1"/>
          <p:nvPr/>
        </p:nvSpPr>
        <p:spPr>
          <a:xfrm>
            <a:off x="6791960" y="3176270"/>
            <a:ext cx="4655185" cy="706755"/>
          </a:xfrm>
          <a:prstGeom prst="rect">
            <a:avLst/>
          </a:prstGeom>
          <a:noFill/>
        </p:spPr>
        <p:txBody>
          <a:bodyPr wrap="square" rtlCol="0">
            <a:spAutoFit/>
            <a:scene3d>
              <a:camera prst="orthographicFront"/>
              <a:lightRig rig="threePt" dir="t"/>
            </a:scene3d>
            <a:sp3d contourW="12700"/>
          </a:bodyPr>
          <a:lstStyle/>
          <a:p>
            <a:pPr algn="l" defTabSz="914400" fontAlgn="auto">
              <a:defRPr/>
            </a:pPr>
            <a:r>
              <a:rPr lang="zh-CN" altLang="en-US" sz="4000" b="1" dirty="0">
                <a:solidFill>
                  <a:schemeClr val="bg1"/>
                </a:solidFill>
                <a:latin typeface="微软雅黑" panose="020B0503020204020204" pitchFamily="34" charset="-122"/>
                <a:cs typeface="经典综艺体简" pitchFamily="49" charset="-122"/>
                <a:sym typeface="+mn-ea"/>
              </a:rPr>
              <a:t>设计用器件和电路</a:t>
            </a:r>
            <a:endParaRPr lang="zh-CN" altLang="en-US" sz="4000" b="1" noProof="1">
              <a:solidFill>
                <a:schemeClr val="bg1"/>
              </a:solidFill>
              <a:latin typeface="微软雅黑" panose="020B0503020204020204" pitchFamily="34" charset="-122"/>
              <a:ea typeface="微软雅黑" panose="020B0503020204020204" pitchFamily="34" charset="-122"/>
              <a:cs typeface="经典综艺体简" pitchFamily="49" charset="-122"/>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wipe(up)">
                                      <p:cBhvr>
                                        <p:cTn id="13" dur="500"/>
                                        <p:tgtEl>
                                          <p:spTgt spid="51"/>
                                        </p:tgtEl>
                                      </p:cBhvr>
                                    </p:animEffect>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p:cTn id="17" dur="500" fill="hold"/>
                                        <p:tgtEl>
                                          <p:spTgt spid="53"/>
                                        </p:tgtEl>
                                        <p:attrNameLst>
                                          <p:attrName>ppt_x</p:attrName>
                                        </p:attrNameLst>
                                      </p:cBhvr>
                                      <p:tavLst>
                                        <p:tav tm="0">
                                          <p:val>
                                            <p:strVal val="1+#ppt_w/2"/>
                                          </p:val>
                                        </p:tav>
                                        <p:tav tm="100000">
                                          <p:val>
                                            <p:strVal val="#ppt_x"/>
                                          </p:val>
                                        </p:tav>
                                      </p:tavLst>
                                    </p:anim>
                                    <p:anim calcmode="lin" valueType="num">
                                      <p:cBhvr>
                                        <p:cTn id="18"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任意多边形 13"/>
          <p:cNvSpPr/>
          <p:nvPr/>
        </p:nvSpPr>
        <p:spPr>
          <a:xfrm>
            <a:off x="-65087" y="12700"/>
            <a:ext cx="5399088" cy="549275"/>
          </a:xfrm>
          <a:custGeom>
            <a:avLst/>
            <a:gdLst>
              <a:gd name="connsiteX0" fmla="*/ 104775 w 5032666"/>
              <a:gd name="connsiteY0" fmla="*/ 0 h 419100"/>
              <a:gd name="connsiteX1" fmla="*/ 150742 w 5032666"/>
              <a:gd name="connsiteY1" fmla="*/ 0 h 419100"/>
              <a:gd name="connsiteX2" fmla="*/ 161478 w 5032666"/>
              <a:gd name="connsiteY2" fmla="*/ 0 h 419100"/>
              <a:gd name="connsiteX3" fmla="*/ 200025 w 5032666"/>
              <a:gd name="connsiteY3" fmla="*/ 0 h 419100"/>
              <a:gd name="connsiteX4" fmla="*/ 207445 w 5032666"/>
              <a:gd name="connsiteY4" fmla="*/ 0 h 419100"/>
              <a:gd name="connsiteX5" fmla="*/ 225133 w 5032666"/>
              <a:gd name="connsiteY5" fmla="*/ 0 h 419100"/>
              <a:gd name="connsiteX6" fmla="*/ 256728 w 5032666"/>
              <a:gd name="connsiteY6" fmla="*/ 0 h 419100"/>
              <a:gd name="connsiteX7" fmla="*/ 271100 w 5032666"/>
              <a:gd name="connsiteY7" fmla="*/ 0 h 419100"/>
              <a:gd name="connsiteX8" fmla="*/ 281836 w 5032666"/>
              <a:gd name="connsiteY8" fmla="*/ 0 h 419100"/>
              <a:gd name="connsiteX9" fmla="*/ 314326 w 5032666"/>
              <a:gd name="connsiteY9" fmla="*/ 0 h 419100"/>
              <a:gd name="connsiteX10" fmla="*/ 320383 w 5032666"/>
              <a:gd name="connsiteY10" fmla="*/ 0 h 419100"/>
              <a:gd name="connsiteX11" fmla="*/ 327803 w 5032666"/>
              <a:gd name="connsiteY11" fmla="*/ 0 h 419100"/>
              <a:gd name="connsiteX12" fmla="*/ 360293 w 5032666"/>
              <a:gd name="connsiteY12" fmla="*/ 0 h 419100"/>
              <a:gd name="connsiteX13" fmla="*/ 371029 w 5032666"/>
              <a:gd name="connsiteY13" fmla="*/ 0 h 419100"/>
              <a:gd name="connsiteX14" fmla="*/ 377086 w 5032666"/>
              <a:gd name="connsiteY14" fmla="*/ 0 h 419100"/>
              <a:gd name="connsiteX15" fmla="*/ 409576 w 5032666"/>
              <a:gd name="connsiteY15" fmla="*/ 0 h 419100"/>
              <a:gd name="connsiteX16" fmla="*/ 416996 w 5032666"/>
              <a:gd name="connsiteY16" fmla="*/ 0 h 419100"/>
              <a:gd name="connsiteX17" fmla="*/ 434684 w 5032666"/>
              <a:gd name="connsiteY17" fmla="*/ 0 h 419100"/>
              <a:gd name="connsiteX18" fmla="*/ 466279 w 5032666"/>
              <a:gd name="connsiteY18" fmla="*/ 0 h 419100"/>
              <a:gd name="connsiteX19" fmla="*/ 480651 w 5032666"/>
              <a:gd name="connsiteY19" fmla="*/ 0 h 419100"/>
              <a:gd name="connsiteX20" fmla="*/ 491387 w 5032666"/>
              <a:gd name="connsiteY20" fmla="*/ 0 h 419100"/>
              <a:gd name="connsiteX21" fmla="*/ 529934 w 5032666"/>
              <a:gd name="connsiteY21" fmla="*/ 0 h 419100"/>
              <a:gd name="connsiteX22" fmla="*/ 537354 w 5032666"/>
              <a:gd name="connsiteY22" fmla="*/ 0 h 419100"/>
              <a:gd name="connsiteX23" fmla="*/ 561975 w 5032666"/>
              <a:gd name="connsiteY23" fmla="*/ 0 h 419100"/>
              <a:gd name="connsiteX24" fmla="*/ 586637 w 5032666"/>
              <a:gd name="connsiteY24" fmla="*/ 0 h 419100"/>
              <a:gd name="connsiteX25" fmla="*/ 607942 w 5032666"/>
              <a:gd name="connsiteY25" fmla="*/ 0 h 419100"/>
              <a:gd name="connsiteX26" fmla="*/ 618678 w 5032666"/>
              <a:gd name="connsiteY26" fmla="*/ 0 h 419100"/>
              <a:gd name="connsiteX27" fmla="*/ 657225 w 5032666"/>
              <a:gd name="connsiteY27" fmla="*/ 0 h 419100"/>
              <a:gd name="connsiteX28" fmla="*/ 664645 w 5032666"/>
              <a:gd name="connsiteY28" fmla="*/ 0 h 419100"/>
              <a:gd name="connsiteX29" fmla="*/ 682333 w 5032666"/>
              <a:gd name="connsiteY29" fmla="*/ 0 h 419100"/>
              <a:gd name="connsiteX30" fmla="*/ 713928 w 5032666"/>
              <a:gd name="connsiteY30" fmla="*/ 0 h 419100"/>
              <a:gd name="connsiteX31" fmla="*/ 728300 w 5032666"/>
              <a:gd name="connsiteY31" fmla="*/ 0 h 419100"/>
              <a:gd name="connsiteX32" fmla="*/ 739036 w 5032666"/>
              <a:gd name="connsiteY32" fmla="*/ 0 h 419100"/>
              <a:gd name="connsiteX33" fmla="*/ 750329 w 5032666"/>
              <a:gd name="connsiteY33" fmla="*/ 0 h 419100"/>
              <a:gd name="connsiteX34" fmla="*/ 771526 w 5032666"/>
              <a:gd name="connsiteY34" fmla="*/ 0 h 419100"/>
              <a:gd name="connsiteX35" fmla="*/ 777583 w 5032666"/>
              <a:gd name="connsiteY35" fmla="*/ 0 h 419100"/>
              <a:gd name="connsiteX36" fmla="*/ 785003 w 5032666"/>
              <a:gd name="connsiteY36" fmla="*/ 0 h 419100"/>
              <a:gd name="connsiteX37" fmla="*/ 796296 w 5032666"/>
              <a:gd name="connsiteY37" fmla="*/ 0 h 419100"/>
              <a:gd name="connsiteX38" fmla="*/ 807032 w 5032666"/>
              <a:gd name="connsiteY38" fmla="*/ 0 h 419100"/>
              <a:gd name="connsiteX39" fmla="*/ 817493 w 5032666"/>
              <a:gd name="connsiteY39" fmla="*/ 0 h 419100"/>
              <a:gd name="connsiteX40" fmla="*/ 828229 w 5032666"/>
              <a:gd name="connsiteY40" fmla="*/ 0 h 419100"/>
              <a:gd name="connsiteX41" fmla="*/ 834286 w 5032666"/>
              <a:gd name="connsiteY41" fmla="*/ 0 h 419100"/>
              <a:gd name="connsiteX42" fmla="*/ 845579 w 5032666"/>
              <a:gd name="connsiteY42" fmla="*/ 0 h 419100"/>
              <a:gd name="connsiteX43" fmla="*/ 852999 w 5032666"/>
              <a:gd name="connsiteY43" fmla="*/ 0 h 419100"/>
              <a:gd name="connsiteX44" fmla="*/ 866776 w 5032666"/>
              <a:gd name="connsiteY44" fmla="*/ 0 h 419100"/>
              <a:gd name="connsiteX45" fmla="*/ 870687 w 5032666"/>
              <a:gd name="connsiteY45" fmla="*/ 0 h 419100"/>
              <a:gd name="connsiteX46" fmla="*/ 874196 w 5032666"/>
              <a:gd name="connsiteY46" fmla="*/ 0 h 419100"/>
              <a:gd name="connsiteX47" fmla="*/ 891884 w 5032666"/>
              <a:gd name="connsiteY47" fmla="*/ 0 h 419100"/>
              <a:gd name="connsiteX48" fmla="*/ 902282 w 5032666"/>
              <a:gd name="connsiteY48" fmla="*/ 0 h 419100"/>
              <a:gd name="connsiteX49" fmla="*/ 916654 w 5032666"/>
              <a:gd name="connsiteY49" fmla="*/ 0 h 419100"/>
              <a:gd name="connsiteX50" fmla="*/ 923479 w 5032666"/>
              <a:gd name="connsiteY50" fmla="*/ 0 h 419100"/>
              <a:gd name="connsiteX51" fmla="*/ 927390 w 5032666"/>
              <a:gd name="connsiteY51" fmla="*/ 0 h 419100"/>
              <a:gd name="connsiteX52" fmla="*/ 937851 w 5032666"/>
              <a:gd name="connsiteY52" fmla="*/ 0 h 419100"/>
              <a:gd name="connsiteX53" fmla="*/ 948587 w 5032666"/>
              <a:gd name="connsiteY53" fmla="*/ 0 h 419100"/>
              <a:gd name="connsiteX54" fmla="*/ 959880 w 5032666"/>
              <a:gd name="connsiteY54" fmla="*/ 0 h 419100"/>
              <a:gd name="connsiteX55" fmla="*/ 965937 w 5032666"/>
              <a:gd name="connsiteY55" fmla="*/ 0 h 419100"/>
              <a:gd name="connsiteX56" fmla="*/ 973357 w 5032666"/>
              <a:gd name="connsiteY56" fmla="*/ 0 h 419100"/>
              <a:gd name="connsiteX57" fmla="*/ 987134 w 5032666"/>
              <a:gd name="connsiteY57" fmla="*/ 0 h 419100"/>
              <a:gd name="connsiteX58" fmla="*/ 994554 w 5032666"/>
              <a:gd name="connsiteY58" fmla="*/ 0 h 419100"/>
              <a:gd name="connsiteX59" fmla="*/ 1005847 w 5032666"/>
              <a:gd name="connsiteY59" fmla="*/ 0 h 419100"/>
              <a:gd name="connsiteX60" fmla="*/ 1016583 w 5032666"/>
              <a:gd name="connsiteY60" fmla="*/ 0 h 419100"/>
              <a:gd name="connsiteX61" fmla="*/ 1022640 w 5032666"/>
              <a:gd name="connsiteY61" fmla="*/ 0 h 419100"/>
              <a:gd name="connsiteX62" fmla="*/ 1043837 w 5032666"/>
              <a:gd name="connsiteY62" fmla="*/ 0 h 419100"/>
              <a:gd name="connsiteX63" fmla="*/ 1055130 w 5032666"/>
              <a:gd name="connsiteY63" fmla="*/ 0 h 419100"/>
              <a:gd name="connsiteX64" fmla="*/ 1062550 w 5032666"/>
              <a:gd name="connsiteY64" fmla="*/ 0 h 419100"/>
              <a:gd name="connsiteX65" fmla="*/ 1080238 w 5032666"/>
              <a:gd name="connsiteY65" fmla="*/ 0 h 419100"/>
              <a:gd name="connsiteX66" fmla="*/ 1111833 w 5032666"/>
              <a:gd name="connsiteY66" fmla="*/ 0 h 419100"/>
              <a:gd name="connsiteX67" fmla="*/ 1126205 w 5032666"/>
              <a:gd name="connsiteY67" fmla="*/ 0 h 419100"/>
              <a:gd name="connsiteX68" fmla="*/ 1136941 w 5032666"/>
              <a:gd name="connsiteY68" fmla="*/ 0 h 419100"/>
              <a:gd name="connsiteX69" fmla="*/ 1175488 w 5032666"/>
              <a:gd name="connsiteY69" fmla="*/ 0 h 419100"/>
              <a:gd name="connsiteX70" fmla="*/ 1182908 w 5032666"/>
              <a:gd name="connsiteY70" fmla="*/ 0 h 419100"/>
              <a:gd name="connsiteX71" fmla="*/ 1207529 w 5032666"/>
              <a:gd name="connsiteY71" fmla="*/ 0 h 419100"/>
              <a:gd name="connsiteX72" fmla="*/ 1232191 w 5032666"/>
              <a:gd name="connsiteY72" fmla="*/ 0 h 419100"/>
              <a:gd name="connsiteX73" fmla="*/ 1253496 w 5032666"/>
              <a:gd name="connsiteY73" fmla="*/ 0 h 419100"/>
              <a:gd name="connsiteX74" fmla="*/ 1264232 w 5032666"/>
              <a:gd name="connsiteY74" fmla="*/ 0 h 419100"/>
              <a:gd name="connsiteX75" fmla="*/ 1302779 w 5032666"/>
              <a:gd name="connsiteY75" fmla="*/ 0 h 419100"/>
              <a:gd name="connsiteX76" fmla="*/ 1310199 w 5032666"/>
              <a:gd name="connsiteY76" fmla="*/ 0 h 419100"/>
              <a:gd name="connsiteX77" fmla="*/ 1327887 w 5032666"/>
              <a:gd name="connsiteY77" fmla="*/ 0 h 419100"/>
              <a:gd name="connsiteX78" fmla="*/ 1359482 w 5032666"/>
              <a:gd name="connsiteY78" fmla="*/ 0 h 419100"/>
              <a:gd name="connsiteX79" fmla="*/ 1373854 w 5032666"/>
              <a:gd name="connsiteY79" fmla="*/ 0 h 419100"/>
              <a:gd name="connsiteX80" fmla="*/ 1384590 w 5032666"/>
              <a:gd name="connsiteY80" fmla="*/ 0 h 419100"/>
              <a:gd name="connsiteX81" fmla="*/ 1417080 w 5032666"/>
              <a:gd name="connsiteY81" fmla="*/ 0 h 419100"/>
              <a:gd name="connsiteX82" fmla="*/ 1423137 w 5032666"/>
              <a:gd name="connsiteY82" fmla="*/ 0 h 419100"/>
              <a:gd name="connsiteX83" fmla="*/ 1430557 w 5032666"/>
              <a:gd name="connsiteY83" fmla="*/ 0 h 419100"/>
              <a:gd name="connsiteX84" fmla="*/ 1463047 w 5032666"/>
              <a:gd name="connsiteY84" fmla="*/ 0 h 419100"/>
              <a:gd name="connsiteX85" fmla="*/ 1473783 w 5032666"/>
              <a:gd name="connsiteY85" fmla="*/ 0 h 419100"/>
              <a:gd name="connsiteX86" fmla="*/ 1479840 w 5032666"/>
              <a:gd name="connsiteY86" fmla="*/ 0 h 419100"/>
              <a:gd name="connsiteX87" fmla="*/ 1495425 w 5032666"/>
              <a:gd name="connsiteY87" fmla="*/ 0 h 419100"/>
              <a:gd name="connsiteX88" fmla="*/ 1512330 w 5032666"/>
              <a:gd name="connsiteY88" fmla="*/ 0 h 419100"/>
              <a:gd name="connsiteX89" fmla="*/ 1519750 w 5032666"/>
              <a:gd name="connsiteY89" fmla="*/ 0 h 419100"/>
              <a:gd name="connsiteX90" fmla="*/ 1537438 w 5032666"/>
              <a:gd name="connsiteY90" fmla="*/ 0 h 419100"/>
              <a:gd name="connsiteX91" fmla="*/ 1541392 w 5032666"/>
              <a:gd name="connsiteY91" fmla="*/ 0 h 419100"/>
              <a:gd name="connsiteX92" fmla="*/ 1552128 w 5032666"/>
              <a:gd name="connsiteY92" fmla="*/ 0 h 419100"/>
              <a:gd name="connsiteX93" fmla="*/ 1569033 w 5032666"/>
              <a:gd name="connsiteY93" fmla="*/ 0 h 419100"/>
              <a:gd name="connsiteX94" fmla="*/ 1583405 w 5032666"/>
              <a:gd name="connsiteY94" fmla="*/ 0 h 419100"/>
              <a:gd name="connsiteX95" fmla="*/ 1590675 w 5032666"/>
              <a:gd name="connsiteY95" fmla="*/ 0 h 419100"/>
              <a:gd name="connsiteX96" fmla="*/ 1594141 w 5032666"/>
              <a:gd name="connsiteY96" fmla="*/ 0 h 419100"/>
              <a:gd name="connsiteX97" fmla="*/ 1598095 w 5032666"/>
              <a:gd name="connsiteY97" fmla="*/ 0 h 419100"/>
              <a:gd name="connsiteX98" fmla="*/ 1615783 w 5032666"/>
              <a:gd name="connsiteY98" fmla="*/ 0 h 419100"/>
              <a:gd name="connsiteX99" fmla="*/ 1632688 w 5032666"/>
              <a:gd name="connsiteY99" fmla="*/ 0 h 419100"/>
              <a:gd name="connsiteX100" fmla="*/ 1640108 w 5032666"/>
              <a:gd name="connsiteY100" fmla="*/ 0 h 419100"/>
              <a:gd name="connsiteX101" fmla="*/ 1647378 w 5032666"/>
              <a:gd name="connsiteY101" fmla="*/ 0 h 419100"/>
              <a:gd name="connsiteX102" fmla="*/ 1661750 w 5032666"/>
              <a:gd name="connsiteY102" fmla="*/ 0 h 419100"/>
              <a:gd name="connsiteX103" fmla="*/ 1672486 w 5032666"/>
              <a:gd name="connsiteY103" fmla="*/ 0 h 419100"/>
              <a:gd name="connsiteX104" fmla="*/ 1689391 w 5032666"/>
              <a:gd name="connsiteY104" fmla="*/ 0 h 419100"/>
              <a:gd name="connsiteX105" fmla="*/ 1704976 w 5032666"/>
              <a:gd name="connsiteY105" fmla="*/ 0 h 419100"/>
              <a:gd name="connsiteX106" fmla="*/ 1711033 w 5032666"/>
              <a:gd name="connsiteY106" fmla="*/ 0 h 419100"/>
              <a:gd name="connsiteX107" fmla="*/ 1718453 w 5032666"/>
              <a:gd name="connsiteY107" fmla="*/ 0 h 419100"/>
              <a:gd name="connsiteX108" fmla="*/ 1750943 w 5032666"/>
              <a:gd name="connsiteY108" fmla="*/ 0 h 419100"/>
              <a:gd name="connsiteX109" fmla="*/ 1761679 w 5032666"/>
              <a:gd name="connsiteY109" fmla="*/ 0 h 419100"/>
              <a:gd name="connsiteX110" fmla="*/ 1767736 w 5032666"/>
              <a:gd name="connsiteY110" fmla="*/ 0 h 419100"/>
              <a:gd name="connsiteX111" fmla="*/ 1800226 w 5032666"/>
              <a:gd name="connsiteY111" fmla="*/ 0 h 419100"/>
              <a:gd name="connsiteX112" fmla="*/ 1807646 w 5032666"/>
              <a:gd name="connsiteY112" fmla="*/ 0 h 419100"/>
              <a:gd name="connsiteX113" fmla="*/ 1825334 w 5032666"/>
              <a:gd name="connsiteY113" fmla="*/ 0 h 419100"/>
              <a:gd name="connsiteX114" fmla="*/ 1856929 w 5032666"/>
              <a:gd name="connsiteY114" fmla="*/ 0 h 419100"/>
              <a:gd name="connsiteX115" fmla="*/ 1871301 w 5032666"/>
              <a:gd name="connsiteY115" fmla="*/ 0 h 419100"/>
              <a:gd name="connsiteX116" fmla="*/ 1882037 w 5032666"/>
              <a:gd name="connsiteY116" fmla="*/ 0 h 419100"/>
              <a:gd name="connsiteX117" fmla="*/ 1920584 w 5032666"/>
              <a:gd name="connsiteY117" fmla="*/ 0 h 419100"/>
              <a:gd name="connsiteX118" fmla="*/ 1928004 w 5032666"/>
              <a:gd name="connsiteY118" fmla="*/ 0 h 419100"/>
              <a:gd name="connsiteX119" fmla="*/ 1952625 w 5032666"/>
              <a:gd name="connsiteY119" fmla="*/ 0 h 419100"/>
              <a:gd name="connsiteX120" fmla="*/ 1977287 w 5032666"/>
              <a:gd name="connsiteY120" fmla="*/ 0 h 419100"/>
              <a:gd name="connsiteX121" fmla="*/ 1998592 w 5032666"/>
              <a:gd name="connsiteY121" fmla="*/ 0 h 419100"/>
              <a:gd name="connsiteX122" fmla="*/ 2009328 w 5032666"/>
              <a:gd name="connsiteY122" fmla="*/ 0 h 419100"/>
              <a:gd name="connsiteX123" fmla="*/ 2047875 w 5032666"/>
              <a:gd name="connsiteY123" fmla="*/ 0 h 419100"/>
              <a:gd name="connsiteX124" fmla="*/ 2055295 w 5032666"/>
              <a:gd name="connsiteY124" fmla="*/ 0 h 419100"/>
              <a:gd name="connsiteX125" fmla="*/ 2057400 w 5032666"/>
              <a:gd name="connsiteY125" fmla="*/ 0 h 419100"/>
              <a:gd name="connsiteX126" fmla="*/ 2072983 w 5032666"/>
              <a:gd name="connsiteY126" fmla="*/ 0 h 419100"/>
              <a:gd name="connsiteX127" fmla="*/ 2103367 w 5032666"/>
              <a:gd name="connsiteY127" fmla="*/ 0 h 419100"/>
              <a:gd name="connsiteX128" fmla="*/ 2104578 w 5032666"/>
              <a:gd name="connsiteY128" fmla="*/ 0 h 419100"/>
              <a:gd name="connsiteX129" fmla="*/ 2114103 w 5032666"/>
              <a:gd name="connsiteY129" fmla="*/ 0 h 419100"/>
              <a:gd name="connsiteX130" fmla="*/ 2118950 w 5032666"/>
              <a:gd name="connsiteY130" fmla="*/ 0 h 419100"/>
              <a:gd name="connsiteX131" fmla="*/ 2129686 w 5032666"/>
              <a:gd name="connsiteY131" fmla="*/ 0 h 419100"/>
              <a:gd name="connsiteX132" fmla="*/ 2140979 w 5032666"/>
              <a:gd name="connsiteY132" fmla="*/ 0 h 419100"/>
              <a:gd name="connsiteX133" fmla="*/ 2152650 w 5032666"/>
              <a:gd name="connsiteY133" fmla="*/ 0 h 419100"/>
              <a:gd name="connsiteX134" fmla="*/ 2160070 w 5032666"/>
              <a:gd name="connsiteY134" fmla="*/ 0 h 419100"/>
              <a:gd name="connsiteX135" fmla="*/ 2162176 w 5032666"/>
              <a:gd name="connsiteY135" fmla="*/ 0 h 419100"/>
              <a:gd name="connsiteX136" fmla="*/ 2168233 w 5032666"/>
              <a:gd name="connsiteY136" fmla="*/ 0 h 419100"/>
              <a:gd name="connsiteX137" fmla="*/ 2175653 w 5032666"/>
              <a:gd name="connsiteY137" fmla="*/ 0 h 419100"/>
              <a:gd name="connsiteX138" fmla="*/ 2177758 w 5032666"/>
              <a:gd name="connsiteY138" fmla="*/ 0 h 419100"/>
              <a:gd name="connsiteX139" fmla="*/ 2186946 w 5032666"/>
              <a:gd name="connsiteY139" fmla="*/ 0 h 419100"/>
              <a:gd name="connsiteX140" fmla="*/ 2197682 w 5032666"/>
              <a:gd name="connsiteY140" fmla="*/ 0 h 419100"/>
              <a:gd name="connsiteX141" fmla="*/ 2208143 w 5032666"/>
              <a:gd name="connsiteY141" fmla="*/ 0 h 419100"/>
              <a:gd name="connsiteX142" fmla="*/ 2209353 w 5032666"/>
              <a:gd name="connsiteY142" fmla="*/ 0 h 419100"/>
              <a:gd name="connsiteX143" fmla="*/ 2218879 w 5032666"/>
              <a:gd name="connsiteY143" fmla="*/ 0 h 419100"/>
              <a:gd name="connsiteX144" fmla="*/ 2223725 w 5032666"/>
              <a:gd name="connsiteY144" fmla="*/ 0 h 419100"/>
              <a:gd name="connsiteX145" fmla="*/ 2224936 w 5032666"/>
              <a:gd name="connsiteY145" fmla="*/ 0 h 419100"/>
              <a:gd name="connsiteX146" fmla="*/ 2234461 w 5032666"/>
              <a:gd name="connsiteY146" fmla="*/ 0 h 419100"/>
              <a:gd name="connsiteX147" fmla="*/ 2236229 w 5032666"/>
              <a:gd name="connsiteY147" fmla="*/ 0 h 419100"/>
              <a:gd name="connsiteX148" fmla="*/ 2243649 w 5032666"/>
              <a:gd name="connsiteY148" fmla="*/ 0 h 419100"/>
              <a:gd name="connsiteX149" fmla="*/ 2257426 w 5032666"/>
              <a:gd name="connsiteY149" fmla="*/ 0 h 419100"/>
              <a:gd name="connsiteX150" fmla="*/ 2261337 w 5032666"/>
              <a:gd name="connsiteY150" fmla="*/ 0 h 419100"/>
              <a:gd name="connsiteX151" fmla="*/ 2264846 w 5032666"/>
              <a:gd name="connsiteY151" fmla="*/ 0 h 419100"/>
              <a:gd name="connsiteX152" fmla="*/ 2266951 w 5032666"/>
              <a:gd name="connsiteY152" fmla="*/ 0 h 419100"/>
              <a:gd name="connsiteX153" fmla="*/ 2273008 w 5032666"/>
              <a:gd name="connsiteY153" fmla="*/ 0 h 419100"/>
              <a:gd name="connsiteX154" fmla="*/ 2280428 w 5032666"/>
              <a:gd name="connsiteY154" fmla="*/ 0 h 419100"/>
              <a:gd name="connsiteX155" fmla="*/ 2282534 w 5032666"/>
              <a:gd name="connsiteY155" fmla="*/ 0 h 419100"/>
              <a:gd name="connsiteX156" fmla="*/ 2292932 w 5032666"/>
              <a:gd name="connsiteY156" fmla="*/ 0 h 419100"/>
              <a:gd name="connsiteX157" fmla="*/ 2307304 w 5032666"/>
              <a:gd name="connsiteY157" fmla="*/ 0 h 419100"/>
              <a:gd name="connsiteX158" fmla="*/ 2312918 w 5032666"/>
              <a:gd name="connsiteY158" fmla="*/ 0 h 419100"/>
              <a:gd name="connsiteX159" fmla="*/ 2314129 w 5032666"/>
              <a:gd name="connsiteY159" fmla="*/ 0 h 419100"/>
              <a:gd name="connsiteX160" fmla="*/ 2318040 w 5032666"/>
              <a:gd name="connsiteY160" fmla="*/ 0 h 419100"/>
              <a:gd name="connsiteX161" fmla="*/ 2323654 w 5032666"/>
              <a:gd name="connsiteY161" fmla="*/ 0 h 419100"/>
              <a:gd name="connsiteX162" fmla="*/ 2328501 w 5032666"/>
              <a:gd name="connsiteY162" fmla="*/ 0 h 419100"/>
              <a:gd name="connsiteX163" fmla="*/ 2329711 w 5032666"/>
              <a:gd name="connsiteY163" fmla="*/ 0 h 419100"/>
              <a:gd name="connsiteX164" fmla="*/ 2339237 w 5032666"/>
              <a:gd name="connsiteY164" fmla="*/ 0 h 419100"/>
              <a:gd name="connsiteX165" fmla="*/ 2350530 w 5032666"/>
              <a:gd name="connsiteY165" fmla="*/ 0 h 419100"/>
              <a:gd name="connsiteX166" fmla="*/ 2356587 w 5032666"/>
              <a:gd name="connsiteY166" fmla="*/ 0 h 419100"/>
              <a:gd name="connsiteX167" fmla="*/ 2362201 w 5032666"/>
              <a:gd name="connsiteY167" fmla="*/ 0 h 419100"/>
              <a:gd name="connsiteX168" fmla="*/ 2364007 w 5032666"/>
              <a:gd name="connsiteY168" fmla="*/ 0 h 419100"/>
              <a:gd name="connsiteX169" fmla="*/ 2369621 w 5032666"/>
              <a:gd name="connsiteY169" fmla="*/ 0 h 419100"/>
              <a:gd name="connsiteX170" fmla="*/ 2377784 w 5032666"/>
              <a:gd name="connsiteY170" fmla="*/ 0 h 419100"/>
              <a:gd name="connsiteX171" fmla="*/ 2385204 w 5032666"/>
              <a:gd name="connsiteY171" fmla="*/ 0 h 419100"/>
              <a:gd name="connsiteX172" fmla="*/ 2387309 w 5032666"/>
              <a:gd name="connsiteY172" fmla="*/ 0 h 419100"/>
              <a:gd name="connsiteX173" fmla="*/ 2396497 w 5032666"/>
              <a:gd name="connsiteY173" fmla="*/ 0 h 419100"/>
              <a:gd name="connsiteX174" fmla="*/ 2407233 w 5032666"/>
              <a:gd name="connsiteY174" fmla="*/ 0 h 419100"/>
              <a:gd name="connsiteX175" fmla="*/ 2413290 w 5032666"/>
              <a:gd name="connsiteY175" fmla="*/ 0 h 419100"/>
              <a:gd name="connsiteX176" fmla="*/ 2418904 w 5032666"/>
              <a:gd name="connsiteY176" fmla="*/ 0 h 419100"/>
              <a:gd name="connsiteX177" fmla="*/ 2433276 w 5032666"/>
              <a:gd name="connsiteY177" fmla="*/ 0 h 419100"/>
              <a:gd name="connsiteX178" fmla="*/ 2434487 w 5032666"/>
              <a:gd name="connsiteY178" fmla="*/ 0 h 419100"/>
              <a:gd name="connsiteX179" fmla="*/ 2444012 w 5032666"/>
              <a:gd name="connsiteY179" fmla="*/ 0 h 419100"/>
              <a:gd name="connsiteX180" fmla="*/ 2445780 w 5032666"/>
              <a:gd name="connsiteY180" fmla="*/ 0 h 419100"/>
              <a:gd name="connsiteX181" fmla="*/ 2453200 w 5032666"/>
              <a:gd name="connsiteY181" fmla="*/ 0 h 419100"/>
              <a:gd name="connsiteX182" fmla="*/ 2470888 w 5032666"/>
              <a:gd name="connsiteY182" fmla="*/ 0 h 419100"/>
              <a:gd name="connsiteX183" fmla="*/ 2482559 w 5032666"/>
              <a:gd name="connsiteY183" fmla="*/ 0 h 419100"/>
              <a:gd name="connsiteX184" fmla="*/ 2489979 w 5032666"/>
              <a:gd name="connsiteY184" fmla="*/ 0 h 419100"/>
              <a:gd name="connsiteX185" fmla="*/ 2502483 w 5032666"/>
              <a:gd name="connsiteY185" fmla="*/ 0 h 419100"/>
              <a:gd name="connsiteX186" fmla="*/ 2514600 w 5032666"/>
              <a:gd name="connsiteY186" fmla="*/ 0 h 419100"/>
              <a:gd name="connsiteX187" fmla="*/ 2516855 w 5032666"/>
              <a:gd name="connsiteY187" fmla="*/ 0 h 419100"/>
              <a:gd name="connsiteX188" fmla="*/ 2527591 w 5032666"/>
              <a:gd name="connsiteY188" fmla="*/ 0 h 419100"/>
              <a:gd name="connsiteX189" fmla="*/ 2539262 w 5032666"/>
              <a:gd name="connsiteY189" fmla="*/ 0 h 419100"/>
              <a:gd name="connsiteX190" fmla="*/ 2560567 w 5032666"/>
              <a:gd name="connsiteY190" fmla="*/ 0 h 419100"/>
              <a:gd name="connsiteX191" fmla="*/ 2566138 w 5032666"/>
              <a:gd name="connsiteY191" fmla="*/ 0 h 419100"/>
              <a:gd name="connsiteX192" fmla="*/ 2571303 w 5032666"/>
              <a:gd name="connsiteY192" fmla="*/ 0 h 419100"/>
              <a:gd name="connsiteX193" fmla="*/ 2573558 w 5032666"/>
              <a:gd name="connsiteY193" fmla="*/ 0 h 419100"/>
              <a:gd name="connsiteX194" fmla="*/ 2598179 w 5032666"/>
              <a:gd name="connsiteY194" fmla="*/ 0 h 419100"/>
              <a:gd name="connsiteX195" fmla="*/ 2609850 w 5032666"/>
              <a:gd name="connsiteY195" fmla="*/ 0 h 419100"/>
              <a:gd name="connsiteX196" fmla="*/ 2617270 w 5032666"/>
              <a:gd name="connsiteY196" fmla="*/ 0 h 419100"/>
              <a:gd name="connsiteX197" fmla="*/ 2622841 w 5032666"/>
              <a:gd name="connsiteY197" fmla="*/ 0 h 419100"/>
              <a:gd name="connsiteX198" fmla="*/ 2634958 w 5032666"/>
              <a:gd name="connsiteY198" fmla="*/ 0 h 419100"/>
              <a:gd name="connsiteX199" fmla="*/ 2644146 w 5032666"/>
              <a:gd name="connsiteY199" fmla="*/ 0 h 419100"/>
              <a:gd name="connsiteX200" fmla="*/ 2654882 w 5032666"/>
              <a:gd name="connsiteY200" fmla="*/ 0 h 419100"/>
              <a:gd name="connsiteX201" fmla="*/ 2666553 w 5032666"/>
              <a:gd name="connsiteY201" fmla="*/ 0 h 419100"/>
              <a:gd name="connsiteX202" fmla="*/ 2680925 w 5032666"/>
              <a:gd name="connsiteY202" fmla="*/ 0 h 419100"/>
              <a:gd name="connsiteX203" fmla="*/ 2691661 w 5032666"/>
              <a:gd name="connsiteY203" fmla="*/ 0 h 419100"/>
              <a:gd name="connsiteX204" fmla="*/ 2693429 w 5032666"/>
              <a:gd name="connsiteY204" fmla="*/ 0 h 419100"/>
              <a:gd name="connsiteX205" fmla="*/ 2700849 w 5032666"/>
              <a:gd name="connsiteY205" fmla="*/ 0 h 419100"/>
              <a:gd name="connsiteX206" fmla="*/ 2702954 w 5032666"/>
              <a:gd name="connsiteY206" fmla="*/ 0 h 419100"/>
              <a:gd name="connsiteX207" fmla="*/ 2718537 w 5032666"/>
              <a:gd name="connsiteY207" fmla="*/ 0 h 419100"/>
              <a:gd name="connsiteX208" fmla="*/ 2724151 w 5032666"/>
              <a:gd name="connsiteY208" fmla="*/ 0 h 419100"/>
              <a:gd name="connsiteX209" fmla="*/ 2730208 w 5032666"/>
              <a:gd name="connsiteY209" fmla="*/ 0 h 419100"/>
              <a:gd name="connsiteX210" fmla="*/ 2737628 w 5032666"/>
              <a:gd name="connsiteY210" fmla="*/ 0 h 419100"/>
              <a:gd name="connsiteX211" fmla="*/ 2748921 w 5032666"/>
              <a:gd name="connsiteY211" fmla="*/ 0 h 419100"/>
              <a:gd name="connsiteX212" fmla="*/ 2750132 w 5032666"/>
              <a:gd name="connsiteY212" fmla="*/ 0 h 419100"/>
              <a:gd name="connsiteX213" fmla="*/ 2759657 w 5032666"/>
              <a:gd name="connsiteY213" fmla="*/ 0 h 419100"/>
              <a:gd name="connsiteX214" fmla="*/ 2764504 w 5032666"/>
              <a:gd name="connsiteY214" fmla="*/ 0 h 419100"/>
              <a:gd name="connsiteX215" fmla="*/ 2770118 w 5032666"/>
              <a:gd name="connsiteY215" fmla="*/ 0 h 419100"/>
              <a:gd name="connsiteX216" fmla="*/ 2775240 w 5032666"/>
              <a:gd name="connsiteY216" fmla="*/ 0 h 419100"/>
              <a:gd name="connsiteX217" fmla="*/ 2780854 w 5032666"/>
              <a:gd name="connsiteY217" fmla="*/ 0 h 419100"/>
              <a:gd name="connsiteX218" fmla="*/ 2786911 w 5032666"/>
              <a:gd name="connsiteY218" fmla="*/ 0 h 419100"/>
              <a:gd name="connsiteX219" fmla="*/ 2798204 w 5032666"/>
              <a:gd name="connsiteY219" fmla="*/ 0 h 419100"/>
              <a:gd name="connsiteX220" fmla="*/ 2805624 w 5032666"/>
              <a:gd name="connsiteY220" fmla="*/ 0 h 419100"/>
              <a:gd name="connsiteX221" fmla="*/ 2807730 w 5032666"/>
              <a:gd name="connsiteY221" fmla="*/ 0 h 419100"/>
              <a:gd name="connsiteX222" fmla="*/ 2813787 w 5032666"/>
              <a:gd name="connsiteY222" fmla="*/ 0 h 419100"/>
              <a:gd name="connsiteX223" fmla="*/ 2819401 w 5032666"/>
              <a:gd name="connsiteY223" fmla="*/ 0 h 419100"/>
              <a:gd name="connsiteX224" fmla="*/ 2821207 w 5032666"/>
              <a:gd name="connsiteY224" fmla="*/ 0 h 419100"/>
              <a:gd name="connsiteX225" fmla="*/ 2823312 w 5032666"/>
              <a:gd name="connsiteY225" fmla="*/ 0 h 419100"/>
              <a:gd name="connsiteX226" fmla="*/ 2826821 w 5032666"/>
              <a:gd name="connsiteY226" fmla="*/ 0 h 419100"/>
              <a:gd name="connsiteX227" fmla="*/ 2844509 w 5032666"/>
              <a:gd name="connsiteY227" fmla="*/ 0 h 419100"/>
              <a:gd name="connsiteX228" fmla="*/ 2853697 w 5032666"/>
              <a:gd name="connsiteY228" fmla="*/ 0 h 419100"/>
              <a:gd name="connsiteX229" fmla="*/ 2854907 w 5032666"/>
              <a:gd name="connsiteY229" fmla="*/ 0 h 419100"/>
              <a:gd name="connsiteX230" fmla="*/ 2864433 w 5032666"/>
              <a:gd name="connsiteY230" fmla="*/ 0 h 419100"/>
              <a:gd name="connsiteX231" fmla="*/ 2869279 w 5032666"/>
              <a:gd name="connsiteY231" fmla="*/ 0 h 419100"/>
              <a:gd name="connsiteX232" fmla="*/ 2870490 w 5032666"/>
              <a:gd name="connsiteY232" fmla="*/ 0 h 419100"/>
              <a:gd name="connsiteX233" fmla="*/ 2876104 w 5032666"/>
              <a:gd name="connsiteY233" fmla="*/ 0 h 419100"/>
              <a:gd name="connsiteX234" fmla="*/ 2880015 w 5032666"/>
              <a:gd name="connsiteY234" fmla="*/ 0 h 419100"/>
              <a:gd name="connsiteX235" fmla="*/ 2890476 w 5032666"/>
              <a:gd name="connsiteY235" fmla="*/ 0 h 419100"/>
              <a:gd name="connsiteX236" fmla="*/ 2901212 w 5032666"/>
              <a:gd name="connsiteY236" fmla="*/ 0 h 419100"/>
              <a:gd name="connsiteX237" fmla="*/ 2902980 w 5032666"/>
              <a:gd name="connsiteY237" fmla="*/ 0 h 419100"/>
              <a:gd name="connsiteX238" fmla="*/ 2910400 w 5032666"/>
              <a:gd name="connsiteY238" fmla="*/ 0 h 419100"/>
              <a:gd name="connsiteX239" fmla="*/ 2912505 w 5032666"/>
              <a:gd name="connsiteY239" fmla="*/ 0 h 419100"/>
              <a:gd name="connsiteX240" fmla="*/ 2918562 w 5032666"/>
              <a:gd name="connsiteY240" fmla="*/ 0 h 419100"/>
              <a:gd name="connsiteX241" fmla="*/ 2925982 w 5032666"/>
              <a:gd name="connsiteY241" fmla="*/ 0 h 419100"/>
              <a:gd name="connsiteX242" fmla="*/ 2928088 w 5032666"/>
              <a:gd name="connsiteY242" fmla="*/ 0 h 419100"/>
              <a:gd name="connsiteX243" fmla="*/ 2939759 w 5032666"/>
              <a:gd name="connsiteY243" fmla="*/ 0 h 419100"/>
              <a:gd name="connsiteX244" fmla="*/ 2947179 w 5032666"/>
              <a:gd name="connsiteY244" fmla="*/ 0 h 419100"/>
              <a:gd name="connsiteX245" fmla="*/ 2958472 w 5032666"/>
              <a:gd name="connsiteY245" fmla="*/ 0 h 419100"/>
              <a:gd name="connsiteX246" fmla="*/ 2959683 w 5032666"/>
              <a:gd name="connsiteY246" fmla="*/ 0 h 419100"/>
              <a:gd name="connsiteX247" fmla="*/ 2969208 w 5032666"/>
              <a:gd name="connsiteY247" fmla="*/ 0 h 419100"/>
              <a:gd name="connsiteX248" fmla="*/ 2974055 w 5032666"/>
              <a:gd name="connsiteY248" fmla="*/ 0 h 419100"/>
              <a:gd name="connsiteX249" fmla="*/ 2975265 w 5032666"/>
              <a:gd name="connsiteY249" fmla="*/ 0 h 419100"/>
              <a:gd name="connsiteX250" fmla="*/ 2984791 w 5032666"/>
              <a:gd name="connsiteY250" fmla="*/ 0 h 419100"/>
              <a:gd name="connsiteX251" fmla="*/ 2996462 w 5032666"/>
              <a:gd name="connsiteY251" fmla="*/ 0 h 419100"/>
              <a:gd name="connsiteX252" fmla="*/ 3007755 w 5032666"/>
              <a:gd name="connsiteY252" fmla="*/ 0 h 419100"/>
              <a:gd name="connsiteX253" fmla="*/ 3015175 w 5032666"/>
              <a:gd name="connsiteY253" fmla="*/ 0 h 419100"/>
              <a:gd name="connsiteX254" fmla="*/ 3023338 w 5032666"/>
              <a:gd name="connsiteY254" fmla="*/ 0 h 419100"/>
              <a:gd name="connsiteX255" fmla="*/ 3030758 w 5032666"/>
              <a:gd name="connsiteY255" fmla="*/ 0 h 419100"/>
              <a:gd name="connsiteX256" fmla="*/ 3032863 w 5032666"/>
              <a:gd name="connsiteY256" fmla="*/ 0 h 419100"/>
              <a:gd name="connsiteX257" fmla="*/ 3064458 w 5032666"/>
              <a:gd name="connsiteY257" fmla="*/ 0 h 419100"/>
              <a:gd name="connsiteX258" fmla="*/ 3078830 w 5032666"/>
              <a:gd name="connsiteY258" fmla="*/ 0 h 419100"/>
              <a:gd name="connsiteX259" fmla="*/ 3080041 w 5032666"/>
              <a:gd name="connsiteY259" fmla="*/ 0 h 419100"/>
              <a:gd name="connsiteX260" fmla="*/ 3089566 w 5032666"/>
              <a:gd name="connsiteY260" fmla="*/ 0 h 419100"/>
              <a:gd name="connsiteX261" fmla="*/ 3128113 w 5032666"/>
              <a:gd name="connsiteY261" fmla="*/ 0 h 419100"/>
              <a:gd name="connsiteX262" fmla="*/ 3135533 w 5032666"/>
              <a:gd name="connsiteY262" fmla="*/ 0 h 419100"/>
              <a:gd name="connsiteX263" fmla="*/ 3160154 w 5032666"/>
              <a:gd name="connsiteY263" fmla="*/ 0 h 419100"/>
              <a:gd name="connsiteX264" fmla="*/ 3184816 w 5032666"/>
              <a:gd name="connsiteY264" fmla="*/ 0 h 419100"/>
              <a:gd name="connsiteX265" fmla="*/ 3206121 w 5032666"/>
              <a:gd name="connsiteY265" fmla="*/ 0 h 419100"/>
              <a:gd name="connsiteX266" fmla="*/ 3216857 w 5032666"/>
              <a:gd name="connsiteY266" fmla="*/ 0 h 419100"/>
              <a:gd name="connsiteX267" fmla="*/ 3255404 w 5032666"/>
              <a:gd name="connsiteY267" fmla="*/ 0 h 419100"/>
              <a:gd name="connsiteX268" fmla="*/ 3262824 w 5032666"/>
              <a:gd name="connsiteY268" fmla="*/ 0 h 419100"/>
              <a:gd name="connsiteX269" fmla="*/ 3280512 w 5032666"/>
              <a:gd name="connsiteY269" fmla="*/ 0 h 419100"/>
              <a:gd name="connsiteX270" fmla="*/ 3312107 w 5032666"/>
              <a:gd name="connsiteY270" fmla="*/ 0 h 419100"/>
              <a:gd name="connsiteX271" fmla="*/ 3326479 w 5032666"/>
              <a:gd name="connsiteY271" fmla="*/ 0 h 419100"/>
              <a:gd name="connsiteX272" fmla="*/ 3337215 w 5032666"/>
              <a:gd name="connsiteY272" fmla="*/ 0 h 419100"/>
              <a:gd name="connsiteX273" fmla="*/ 3369705 w 5032666"/>
              <a:gd name="connsiteY273" fmla="*/ 0 h 419100"/>
              <a:gd name="connsiteX274" fmla="*/ 3375762 w 5032666"/>
              <a:gd name="connsiteY274" fmla="*/ 0 h 419100"/>
              <a:gd name="connsiteX275" fmla="*/ 3383182 w 5032666"/>
              <a:gd name="connsiteY275" fmla="*/ 0 h 419100"/>
              <a:gd name="connsiteX276" fmla="*/ 3415672 w 5032666"/>
              <a:gd name="connsiteY276" fmla="*/ 0 h 419100"/>
              <a:gd name="connsiteX277" fmla="*/ 3426408 w 5032666"/>
              <a:gd name="connsiteY277" fmla="*/ 0 h 419100"/>
              <a:gd name="connsiteX278" fmla="*/ 3432465 w 5032666"/>
              <a:gd name="connsiteY278" fmla="*/ 0 h 419100"/>
              <a:gd name="connsiteX279" fmla="*/ 3448050 w 5032666"/>
              <a:gd name="connsiteY279" fmla="*/ 0 h 419100"/>
              <a:gd name="connsiteX280" fmla="*/ 3464955 w 5032666"/>
              <a:gd name="connsiteY280" fmla="*/ 0 h 419100"/>
              <a:gd name="connsiteX281" fmla="*/ 3472375 w 5032666"/>
              <a:gd name="connsiteY281" fmla="*/ 0 h 419100"/>
              <a:gd name="connsiteX282" fmla="*/ 3490063 w 5032666"/>
              <a:gd name="connsiteY282" fmla="*/ 0 h 419100"/>
              <a:gd name="connsiteX283" fmla="*/ 3494017 w 5032666"/>
              <a:gd name="connsiteY283" fmla="*/ 0 h 419100"/>
              <a:gd name="connsiteX284" fmla="*/ 3504753 w 5032666"/>
              <a:gd name="connsiteY284" fmla="*/ 0 h 419100"/>
              <a:gd name="connsiteX285" fmla="*/ 3521658 w 5032666"/>
              <a:gd name="connsiteY285" fmla="*/ 0 h 419100"/>
              <a:gd name="connsiteX286" fmla="*/ 3536030 w 5032666"/>
              <a:gd name="connsiteY286" fmla="*/ 0 h 419100"/>
              <a:gd name="connsiteX287" fmla="*/ 3543300 w 5032666"/>
              <a:gd name="connsiteY287" fmla="*/ 0 h 419100"/>
              <a:gd name="connsiteX288" fmla="*/ 3546766 w 5032666"/>
              <a:gd name="connsiteY288" fmla="*/ 0 h 419100"/>
              <a:gd name="connsiteX289" fmla="*/ 3550720 w 5032666"/>
              <a:gd name="connsiteY289" fmla="*/ 0 h 419100"/>
              <a:gd name="connsiteX290" fmla="*/ 3568408 w 5032666"/>
              <a:gd name="connsiteY290" fmla="*/ 0 h 419100"/>
              <a:gd name="connsiteX291" fmla="*/ 3585313 w 5032666"/>
              <a:gd name="connsiteY291" fmla="*/ 0 h 419100"/>
              <a:gd name="connsiteX292" fmla="*/ 3592733 w 5032666"/>
              <a:gd name="connsiteY292" fmla="*/ 0 h 419100"/>
              <a:gd name="connsiteX293" fmla="*/ 3600003 w 5032666"/>
              <a:gd name="connsiteY293" fmla="*/ 0 h 419100"/>
              <a:gd name="connsiteX294" fmla="*/ 3614375 w 5032666"/>
              <a:gd name="connsiteY294" fmla="*/ 0 h 419100"/>
              <a:gd name="connsiteX295" fmla="*/ 3625111 w 5032666"/>
              <a:gd name="connsiteY295" fmla="*/ 0 h 419100"/>
              <a:gd name="connsiteX296" fmla="*/ 3642016 w 5032666"/>
              <a:gd name="connsiteY296" fmla="*/ 0 h 419100"/>
              <a:gd name="connsiteX297" fmla="*/ 3657601 w 5032666"/>
              <a:gd name="connsiteY297" fmla="*/ 0 h 419100"/>
              <a:gd name="connsiteX298" fmla="*/ 3663658 w 5032666"/>
              <a:gd name="connsiteY298" fmla="*/ 0 h 419100"/>
              <a:gd name="connsiteX299" fmla="*/ 3671078 w 5032666"/>
              <a:gd name="connsiteY299" fmla="*/ 0 h 419100"/>
              <a:gd name="connsiteX300" fmla="*/ 3703568 w 5032666"/>
              <a:gd name="connsiteY300" fmla="*/ 0 h 419100"/>
              <a:gd name="connsiteX301" fmla="*/ 3714304 w 5032666"/>
              <a:gd name="connsiteY301" fmla="*/ 0 h 419100"/>
              <a:gd name="connsiteX302" fmla="*/ 3720361 w 5032666"/>
              <a:gd name="connsiteY302" fmla="*/ 0 h 419100"/>
              <a:gd name="connsiteX303" fmla="*/ 3752851 w 5032666"/>
              <a:gd name="connsiteY303" fmla="*/ 0 h 419100"/>
              <a:gd name="connsiteX304" fmla="*/ 3760271 w 5032666"/>
              <a:gd name="connsiteY304" fmla="*/ 0 h 419100"/>
              <a:gd name="connsiteX305" fmla="*/ 3777959 w 5032666"/>
              <a:gd name="connsiteY305" fmla="*/ 0 h 419100"/>
              <a:gd name="connsiteX306" fmla="*/ 3809554 w 5032666"/>
              <a:gd name="connsiteY306" fmla="*/ 0 h 419100"/>
              <a:gd name="connsiteX307" fmla="*/ 3823926 w 5032666"/>
              <a:gd name="connsiteY307" fmla="*/ 0 h 419100"/>
              <a:gd name="connsiteX308" fmla="*/ 3834662 w 5032666"/>
              <a:gd name="connsiteY308" fmla="*/ 0 h 419100"/>
              <a:gd name="connsiteX309" fmla="*/ 3873209 w 5032666"/>
              <a:gd name="connsiteY309" fmla="*/ 0 h 419100"/>
              <a:gd name="connsiteX310" fmla="*/ 3880629 w 5032666"/>
              <a:gd name="connsiteY310" fmla="*/ 0 h 419100"/>
              <a:gd name="connsiteX311" fmla="*/ 3905250 w 5032666"/>
              <a:gd name="connsiteY311" fmla="*/ 0 h 419100"/>
              <a:gd name="connsiteX312" fmla="*/ 3929912 w 5032666"/>
              <a:gd name="connsiteY312" fmla="*/ 0 h 419100"/>
              <a:gd name="connsiteX313" fmla="*/ 3951217 w 5032666"/>
              <a:gd name="connsiteY313" fmla="*/ 0 h 419100"/>
              <a:gd name="connsiteX314" fmla="*/ 3961953 w 5032666"/>
              <a:gd name="connsiteY314" fmla="*/ 0 h 419100"/>
              <a:gd name="connsiteX315" fmla="*/ 4000500 w 5032666"/>
              <a:gd name="connsiteY315" fmla="*/ 0 h 419100"/>
              <a:gd name="connsiteX316" fmla="*/ 4007920 w 5032666"/>
              <a:gd name="connsiteY316" fmla="*/ 0 h 419100"/>
              <a:gd name="connsiteX317" fmla="*/ 4025608 w 5032666"/>
              <a:gd name="connsiteY317" fmla="*/ 0 h 419100"/>
              <a:gd name="connsiteX318" fmla="*/ 4057203 w 5032666"/>
              <a:gd name="connsiteY318" fmla="*/ 0 h 419100"/>
              <a:gd name="connsiteX319" fmla="*/ 4071575 w 5032666"/>
              <a:gd name="connsiteY319" fmla="*/ 0 h 419100"/>
              <a:gd name="connsiteX320" fmla="*/ 4082311 w 5032666"/>
              <a:gd name="connsiteY320" fmla="*/ 0 h 419100"/>
              <a:gd name="connsiteX321" fmla="*/ 4093604 w 5032666"/>
              <a:gd name="connsiteY321" fmla="*/ 0 h 419100"/>
              <a:gd name="connsiteX322" fmla="*/ 4114801 w 5032666"/>
              <a:gd name="connsiteY322" fmla="*/ 0 h 419100"/>
              <a:gd name="connsiteX323" fmla="*/ 4120858 w 5032666"/>
              <a:gd name="connsiteY323" fmla="*/ 0 h 419100"/>
              <a:gd name="connsiteX324" fmla="*/ 4128278 w 5032666"/>
              <a:gd name="connsiteY324" fmla="*/ 0 h 419100"/>
              <a:gd name="connsiteX325" fmla="*/ 4139571 w 5032666"/>
              <a:gd name="connsiteY325" fmla="*/ 0 h 419100"/>
              <a:gd name="connsiteX326" fmla="*/ 4150307 w 5032666"/>
              <a:gd name="connsiteY326" fmla="*/ 0 h 419100"/>
              <a:gd name="connsiteX327" fmla="*/ 4160768 w 5032666"/>
              <a:gd name="connsiteY327" fmla="*/ 0 h 419100"/>
              <a:gd name="connsiteX328" fmla="*/ 4171504 w 5032666"/>
              <a:gd name="connsiteY328" fmla="*/ 0 h 419100"/>
              <a:gd name="connsiteX329" fmla="*/ 4177561 w 5032666"/>
              <a:gd name="connsiteY329" fmla="*/ 0 h 419100"/>
              <a:gd name="connsiteX330" fmla="*/ 4188854 w 5032666"/>
              <a:gd name="connsiteY330" fmla="*/ 0 h 419100"/>
              <a:gd name="connsiteX331" fmla="*/ 4196274 w 5032666"/>
              <a:gd name="connsiteY331" fmla="*/ 0 h 419100"/>
              <a:gd name="connsiteX332" fmla="*/ 4210051 w 5032666"/>
              <a:gd name="connsiteY332" fmla="*/ 0 h 419100"/>
              <a:gd name="connsiteX333" fmla="*/ 4213962 w 5032666"/>
              <a:gd name="connsiteY333" fmla="*/ 0 h 419100"/>
              <a:gd name="connsiteX334" fmla="*/ 4217471 w 5032666"/>
              <a:gd name="connsiteY334" fmla="*/ 0 h 419100"/>
              <a:gd name="connsiteX335" fmla="*/ 4235159 w 5032666"/>
              <a:gd name="connsiteY335" fmla="*/ 0 h 419100"/>
              <a:gd name="connsiteX336" fmla="*/ 4245557 w 5032666"/>
              <a:gd name="connsiteY336" fmla="*/ 0 h 419100"/>
              <a:gd name="connsiteX337" fmla="*/ 4259929 w 5032666"/>
              <a:gd name="connsiteY337" fmla="*/ 0 h 419100"/>
              <a:gd name="connsiteX338" fmla="*/ 4266754 w 5032666"/>
              <a:gd name="connsiteY338" fmla="*/ 0 h 419100"/>
              <a:gd name="connsiteX339" fmla="*/ 4270665 w 5032666"/>
              <a:gd name="connsiteY339" fmla="*/ 0 h 419100"/>
              <a:gd name="connsiteX340" fmla="*/ 4281126 w 5032666"/>
              <a:gd name="connsiteY340" fmla="*/ 0 h 419100"/>
              <a:gd name="connsiteX341" fmla="*/ 4291862 w 5032666"/>
              <a:gd name="connsiteY341" fmla="*/ 0 h 419100"/>
              <a:gd name="connsiteX342" fmla="*/ 4303155 w 5032666"/>
              <a:gd name="connsiteY342" fmla="*/ 0 h 419100"/>
              <a:gd name="connsiteX343" fmla="*/ 4309212 w 5032666"/>
              <a:gd name="connsiteY343" fmla="*/ 0 h 419100"/>
              <a:gd name="connsiteX344" fmla="*/ 4316632 w 5032666"/>
              <a:gd name="connsiteY344" fmla="*/ 0 h 419100"/>
              <a:gd name="connsiteX345" fmla="*/ 4330409 w 5032666"/>
              <a:gd name="connsiteY345" fmla="*/ 0 h 419100"/>
              <a:gd name="connsiteX346" fmla="*/ 4337829 w 5032666"/>
              <a:gd name="connsiteY346" fmla="*/ 0 h 419100"/>
              <a:gd name="connsiteX347" fmla="*/ 4349122 w 5032666"/>
              <a:gd name="connsiteY347" fmla="*/ 0 h 419100"/>
              <a:gd name="connsiteX348" fmla="*/ 4359858 w 5032666"/>
              <a:gd name="connsiteY348" fmla="*/ 0 h 419100"/>
              <a:gd name="connsiteX349" fmla="*/ 4365915 w 5032666"/>
              <a:gd name="connsiteY349" fmla="*/ 0 h 419100"/>
              <a:gd name="connsiteX350" fmla="*/ 4387112 w 5032666"/>
              <a:gd name="connsiteY350" fmla="*/ 0 h 419100"/>
              <a:gd name="connsiteX351" fmla="*/ 4398405 w 5032666"/>
              <a:gd name="connsiteY351" fmla="*/ 0 h 419100"/>
              <a:gd name="connsiteX352" fmla="*/ 4405825 w 5032666"/>
              <a:gd name="connsiteY352" fmla="*/ 0 h 419100"/>
              <a:gd name="connsiteX353" fmla="*/ 4423513 w 5032666"/>
              <a:gd name="connsiteY353" fmla="*/ 0 h 419100"/>
              <a:gd name="connsiteX354" fmla="*/ 4455108 w 5032666"/>
              <a:gd name="connsiteY354" fmla="*/ 0 h 419100"/>
              <a:gd name="connsiteX355" fmla="*/ 4469480 w 5032666"/>
              <a:gd name="connsiteY355" fmla="*/ 0 h 419100"/>
              <a:gd name="connsiteX356" fmla="*/ 4480216 w 5032666"/>
              <a:gd name="connsiteY356" fmla="*/ 0 h 419100"/>
              <a:gd name="connsiteX357" fmla="*/ 4518763 w 5032666"/>
              <a:gd name="connsiteY357" fmla="*/ 0 h 419100"/>
              <a:gd name="connsiteX358" fmla="*/ 4526183 w 5032666"/>
              <a:gd name="connsiteY358" fmla="*/ 0 h 419100"/>
              <a:gd name="connsiteX359" fmla="*/ 4550804 w 5032666"/>
              <a:gd name="connsiteY359" fmla="*/ 0 h 419100"/>
              <a:gd name="connsiteX360" fmla="*/ 4575466 w 5032666"/>
              <a:gd name="connsiteY360" fmla="*/ 0 h 419100"/>
              <a:gd name="connsiteX361" fmla="*/ 4596771 w 5032666"/>
              <a:gd name="connsiteY361" fmla="*/ 0 h 419100"/>
              <a:gd name="connsiteX362" fmla="*/ 4607507 w 5032666"/>
              <a:gd name="connsiteY362" fmla="*/ 0 h 419100"/>
              <a:gd name="connsiteX363" fmla="*/ 4646054 w 5032666"/>
              <a:gd name="connsiteY363" fmla="*/ 0 h 419100"/>
              <a:gd name="connsiteX364" fmla="*/ 4653474 w 5032666"/>
              <a:gd name="connsiteY364" fmla="*/ 0 h 419100"/>
              <a:gd name="connsiteX365" fmla="*/ 4671162 w 5032666"/>
              <a:gd name="connsiteY365" fmla="*/ 0 h 419100"/>
              <a:gd name="connsiteX366" fmla="*/ 4702757 w 5032666"/>
              <a:gd name="connsiteY366" fmla="*/ 0 h 419100"/>
              <a:gd name="connsiteX367" fmla="*/ 4717129 w 5032666"/>
              <a:gd name="connsiteY367" fmla="*/ 0 h 419100"/>
              <a:gd name="connsiteX368" fmla="*/ 4727865 w 5032666"/>
              <a:gd name="connsiteY368" fmla="*/ 0 h 419100"/>
              <a:gd name="connsiteX369" fmla="*/ 4760355 w 5032666"/>
              <a:gd name="connsiteY369" fmla="*/ 0 h 419100"/>
              <a:gd name="connsiteX370" fmla="*/ 4766412 w 5032666"/>
              <a:gd name="connsiteY370" fmla="*/ 0 h 419100"/>
              <a:gd name="connsiteX371" fmla="*/ 4773832 w 5032666"/>
              <a:gd name="connsiteY371" fmla="*/ 0 h 419100"/>
              <a:gd name="connsiteX372" fmla="*/ 4806322 w 5032666"/>
              <a:gd name="connsiteY372" fmla="*/ 0 h 419100"/>
              <a:gd name="connsiteX373" fmla="*/ 4817058 w 5032666"/>
              <a:gd name="connsiteY373" fmla="*/ 0 h 419100"/>
              <a:gd name="connsiteX374" fmla="*/ 4823115 w 5032666"/>
              <a:gd name="connsiteY374" fmla="*/ 0 h 419100"/>
              <a:gd name="connsiteX375" fmla="*/ 4855605 w 5032666"/>
              <a:gd name="connsiteY375" fmla="*/ 0 h 419100"/>
              <a:gd name="connsiteX376" fmla="*/ 4863025 w 5032666"/>
              <a:gd name="connsiteY376" fmla="*/ 0 h 419100"/>
              <a:gd name="connsiteX377" fmla="*/ 4880713 w 5032666"/>
              <a:gd name="connsiteY377" fmla="*/ 0 h 419100"/>
              <a:gd name="connsiteX378" fmla="*/ 4912308 w 5032666"/>
              <a:gd name="connsiteY378" fmla="*/ 0 h 419100"/>
              <a:gd name="connsiteX379" fmla="*/ 4926680 w 5032666"/>
              <a:gd name="connsiteY379" fmla="*/ 0 h 419100"/>
              <a:gd name="connsiteX380" fmla="*/ 4937416 w 5032666"/>
              <a:gd name="connsiteY380" fmla="*/ 0 h 419100"/>
              <a:gd name="connsiteX381" fmla="*/ 4975963 w 5032666"/>
              <a:gd name="connsiteY381" fmla="*/ 0 h 419100"/>
              <a:gd name="connsiteX382" fmla="*/ 4983383 w 5032666"/>
              <a:gd name="connsiteY382" fmla="*/ 0 h 419100"/>
              <a:gd name="connsiteX383" fmla="*/ 5032666 w 5032666"/>
              <a:gd name="connsiteY383" fmla="*/ 0 h 419100"/>
              <a:gd name="connsiteX384" fmla="*/ 4927891 w 5032666"/>
              <a:gd name="connsiteY384" fmla="*/ 419100 h 419100"/>
              <a:gd name="connsiteX385" fmla="*/ 4878608 w 5032666"/>
              <a:gd name="connsiteY385" fmla="*/ 419100 h 419100"/>
              <a:gd name="connsiteX386" fmla="*/ 4871188 w 5032666"/>
              <a:gd name="connsiteY386" fmla="*/ 419100 h 419100"/>
              <a:gd name="connsiteX387" fmla="*/ 4832641 w 5032666"/>
              <a:gd name="connsiteY387" fmla="*/ 419100 h 419100"/>
              <a:gd name="connsiteX388" fmla="*/ 4821905 w 5032666"/>
              <a:gd name="connsiteY388" fmla="*/ 419100 h 419100"/>
              <a:gd name="connsiteX389" fmla="*/ 4807533 w 5032666"/>
              <a:gd name="connsiteY389" fmla="*/ 419100 h 419100"/>
              <a:gd name="connsiteX390" fmla="*/ 4775938 w 5032666"/>
              <a:gd name="connsiteY390" fmla="*/ 419100 h 419100"/>
              <a:gd name="connsiteX391" fmla="*/ 4758250 w 5032666"/>
              <a:gd name="connsiteY391" fmla="*/ 419100 h 419100"/>
              <a:gd name="connsiteX392" fmla="*/ 4750830 w 5032666"/>
              <a:gd name="connsiteY392" fmla="*/ 419100 h 419100"/>
              <a:gd name="connsiteX393" fmla="*/ 4718340 w 5032666"/>
              <a:gd name="connsiteY393" fmla="*/ 419100 h 419100"/>
              <a:gd name="connsiteX394" fmla="*/ 4712283 w 5032666"/>
              <a:gd name="connsiteY394" fmla="*/ 419100 h 419100"/>
              <a:gd name="connsiteX395" fmla="*/ 4701547 w 5032666"/>
              <a:gd name="connsiteY395" fmla="*/ 419100 h 419100"/>
              <a:gd name="connsiteX396" fmla="*/ 4669057 w 5032666"/>
              <a:gd name="connsiteY396" fmla="*/ 419100 h 419100"/>
              <a:gd name="connsiteX397" fmla="*/ 4661637 w 5032666"/>
              <a:gd name="connsiteY397" fmla="*/ 419100 h 419100"/>
              <a:gd name="connsiteX398" fmla="*/ 4655580 w 5032666"/>
              <a:gd name="connsiteY398" fmla="*/ 419100 h 419100"/>
              <a:gd name="connsiteX399" fmla="*/ 4623090 w 5032666"/>
              <a:gd name="connsiteY399" fmla="*/ 419100 h 419100"/>
              <a:gd name="connsiteX400" fmla="*/ 4612354 w 5032666"/>
              <a:gd name="connsiteY400" fmla="*/ 419100 h 419100"/>
              <a:gd name="connsiteX401" fmla="*/ 4597982 w 5032666"/>
              <a:gd name="connsiteY401" fmla="*/ 419100 h 419100"/>
              <a:gd name="connsiteX402" fmla="*/ 4566387 w 5032666"/>
              <a:gd name="connsiteY402" fmla="*/ 419100 h 419100"/>
              <a:gd name="connsiteX403" fmla="*/ 4548699 w 5032666"/>
              <a:gd name="connsiteY403" fmla="*/ 419100 h 419100"/>
              <a:gd name="connsiteX404" fmla="*/ 4541279 w 5032666"/>
              <a:gd name="connsiteY404" fmla="*/ 419100 h 419100"/>
              <a:gd name="connsiteX405" fmla="*/ 4502732 w 5032666"/>
              <a:gd name="connsiteY405" fmla="*/ 419100 h 419100"/>
              <a:gd name="connsiteX406" fmla="*/ 4491996 w 5032666"/>
              <a:gd name="connsiteY406" fmla="*/ 419100 h 419100"/>
              <a:gd name="connsiteX407" fmla="*/ 4470691 w 5032666"/>
              <a:gd name="connsiteY407" fmla="*/ 419100 h 419100"/>
              <a:gd name="connsiteX408" fmla="*/ 4446029 w 5032666"/>
              <a:gd name="connsiteY408" fmla="*/ 419100 h 419100"/>
              <a:gd name="connsiteX409" fmla="*/ 4421408 w 5032666"/>
              <a:gd name="connsiteY409" fmla="*/ 419100 h 419100"/>
              <a:gd name="connsiteX410" fmla="*/ 4413988 w 5032666"/>
              <a:gd name="connsiteY410" fmla="*/ 419100 h 419100"/>
              <a:gd name="connsiteX411" fmla="*/ 4375441 w 5032666"/>
              <a:gd name="connsiteY411" fmla="*/ 419100 h 419100"/>
              <a:gd name="connsiteX412" fmla="*/ 4364705 w 5032666"/>
              <a:gd name="connsiteY412" fmla="*/ 419100 h 419100"/>
              <a:gd name="connsiteX413" fmla="*/ 4350333 w 5032666"/>
              <a:gd name="connsiteY413" fmla="*/ 419100 h 419100"/>
              <a:gd name="connsiteX414" fmla="*/ 4318738 w 5032666"/>
              <a:gd name="connsiteY414" fmla="*/ 419100 h 419100"/>
              <a:gd name="connsiteX415" fmla="*/ 4301050 w 5032666"/>
              <a:gd name="connsiteY415" fmla="*/ 419100 h 419100"/>
              <a:gd name="connsiteX416" fmla="*/ 4293630 w 5032666"/>
              <a:gd name="connsiteY416" fmla="*/ 419100 h 419100"/>
              <a:gd name="connsiteX417" fmla="*/ 4282337 w 5032666"/>
              <a:gd name="connsiteY417" fmla="*/ 419100 h 419100"/>
              <a:gd name="connsiteX418" fmla="*/ 4261140 w 5032666"/>
              <a:gd name="connsiteY418" fmla="*/ 419100 h 419100"/>
              <a:gd name="connsiteX419" fmla="*/ 4255083 w 5032666"/>
              <a:gd name="connsiteY419" fmla="*/ 419100 h 419100"/>
              <a:gd name="connsiteX420" fmla="*/ 4244347 w 5032666"/>
              <a:gd name="connsiteY420" fmla="*/ 419100 h 419100"/>
              <a:gd name="connsiteX421" fmla="*/ 4233054 w 5032666"/>
              <a:gd name="connsiteY421" fmla="*/ 419100 h 419100"/>
              <a:gd name="connsiteX422" fmla="*/ 4225634 w 5032666"/>
              <a:gd name="connsiteY422" fmla="*/ 419100 h 419100"/>
              <a:gd name="connsiteX423" fmla="*/ 4211857 w 5032666"/>
              <a:gd name="connsiteY423" fmla="*/ 419100 h 419100"/>
              <a:gd name="connsiteX424" fmla="*/ 4204437 w 5032666"/>
              <a:gd name="connsiteY424" fmla="*/ 419100 h 419100"/>
              <a:gd name="connsiteX425" fmla="*/ 4198380 w 5032666"/>
              <a:gd name="connsiteY425" fmla="*/ 419100 h 419100"/>
              <a:gd name="connsiteX426" fmla="*/ 4187087 w 5032666"/>
              <a:gd name="connsiteY426" fmla="*/ 419100 h 419100"/>
              <a:gd name="connsiteX427" fmla="*/ 4176351 w 5032666"/>
              <a:gd name="connsiteY427" fmla="*/ 419100 h 419100"/>
              <a:gd name="connsiteX428" fmla="*/ 4165890 w 5032666"/>
              <a:gd name="connsiteY428" fmla="*/ 419100 h 419100"/>
              <a:gd name="connsiteX429" fmla="*/ 4161979 w 5032666"/>
              <a:gd name="connsiteY429" fmla="*/ 419100 h 419100"/>
              <a:gd name="connsiteX430" fmla="*/ 4155154 w 5032666"/>
              <a:gd name="connsiteY430" fmla="*/ 419100 h 419100"/>
              <a:gd name="connsiteX431" fmla="*/ 4140782 w 5032666"/>
              <a:gd name="connsiteY431" fmla="*/ 419100 h 419100"/>
              <a:gd name="connsiteX432" fmla="*/ 4130384 w 5032666"/>
              <a:gd name="connsiteY432" fmla="*/ 419100 h 419100"/>
              <a:gd name="connsiteX433" fmla="*/ 4112696 w 5032666"/>
              <a:gd name="connsiteY433" fmla="*/ 419100 h 419100"/>
              <a:gd name="connsiteX434" fmla="*/ 4109187 w 5032666"/>
              <a:gd name="connsiteY434" fmla="*/ 419100 h 419100"/>
              <a:gd name="connsiteX435" fmla="*/ 4105276 w 5032666"/>
              <a:gd name="connsiteY435" fmla="*/ 419100 h 419100"/>
              <a:gd name="connsiteX436" fmla="*/ 4091499 w 5032666"/>
              <a:gd name="connsiteY436" fmla="*/ 419100 h 419100"/>
              <a:gd name="connsiteX437" fmla="*/ 4084079 w 5032666"/>
              <a:gd name="connsiteY437" fmla="*/ 419100 h 419100"/>
              <a:gd name="connsiteX438" fmla="*/ 4072786 w 5032666"/>
              <a:gd name="connsiteY438" fmla="*/ 419100 h 419100"/>
              <a:gd name="connsiteX439" fmla="*/ 4066729 w 5032666"/>
              <a:gd name="connsiteY439" fmla="*/ 419100 h 419100"/>
              <a:gd name="connsiteX440" fmla="*/ 4055993 w 5032666"/>
              <a:gd name="connsiteY440" fmla="*/ 419100 h 419100"/>
              <a:gd name="connsiteX441" fmla="*/ 4045532 w 5032666"/>
              <a:gd name="connsiteY441" fmla="*/ 419100 h 419100"/>
              <a:gd name="connsiteX442" fmla="*/ 4034796 w 5032666"/>
              <a:gd name="connsiteY442" fmla="*/ 419100 h 419100"/>
              <a:gd name="connsiteX443" fmla="*/ 4023503 w 5032666"/>
              <a:gd name="connsiteY443" fmla="*/ 419100 h 419100"/>
              <a:gd name="connsiteX444" fmla="*/ 4016083 w 5032666"/>
              <a:gd name="connsiteY444" fmla="*/ 419100 h 419100"/>
              <a:gd name="connsiteX445" fmla="*/ 4010026 w 5032666"/>
              <a:gd name="connsiteY445" fmla="*/ 419100 h 419100"/>
              <a:gd name="connsiteX446" fmla="*/ 3988829 w 5032666"/>
              <a:gd name="connsiteY446" fmla="*/ 419100 h 419100"/>
              <a:gd name="connsiteX447" fmla="*/ 3977536 w 5032666"/>
              <a:gd name="connsiteY447" fmla="*/ 419100 h 419100"/>
              <a:gd name="connsiteX448" fmla="*/ 3966800 w 5032666"/>
              <a:gd name="connsiteY448" fmla="*/ 419100 h 419100"/>
              <a:gd name="connsiteX449" fmla="*/ 3952428 w 5032666"/>
              <a:gd name="connsiteY449" fmla="*/ 419100 h 419100"/>
              <a:gd name="connsiteX450" fmla="*/ 3920833 w 5032666"/>
              <a:gd name="connsiteY450" fmla="*/ 419100 h 419100"/>
              <a:gd name="connsiteX451" fmla="*/ 3903145 w 5032666"/>
              <a:gd name="connsiteY451" fmla="*/ 419100 h 419100"/>
              <a:gd name="connsiteX452" fmla="*/ 3895725 w 5032666"/>
              <a:gd name="connsiteY452" fmla="*/ 419100 h 419100"/>
              <a:gd name="connsiteX453" fmla="*/ 3857178 w 5032666"/>
              <a:gd name="connsiteY453" fmla="*/ 419100 h 419100"/>
              <a:gd name="connsiteX454" fmla="*/ 3846442 w 5032666"/>
              <a:gd name="connsiteY454" fmla="*/ 419100 h 419100"/>
              <a:gd name="connsiteX455" fmla="*/ 3825137 w 5032666"/>
              <a:gd name="connsiteY455" fmla="*/ 419100 h 419100"/>
              <a:gd name="connsiteX456" fmla="*/ 3800475 w 5032666"/>
              <a:gd name="connsiteY456" fmla="*/ 419100 h 419100"/>
              <a:gd name="connsiteX457" fmla="*/ 3775854 w 5032666"/>
              <a:gd name="connsiteY457" fmla="*/ 419100 h 419100"/>
              <a:gd name="connsiteX458" fmla="*/ 3768434 w 5032666"/>
              <a:gd name="connsiteY458" fmla="*/ 419100 h 419100"/>
              <a:gd name="connsiteX459" fmla="*/ 3729887 w 5032666"/>
              <a:gd name="connsiteY459" fmla="*/ 419100 h 419100"/>
              <a:gd name="connsiteX460" fmla="*/ 3719151 w 5032666"/>
              <a:gd name="connsiteY460" fmla="*/ 419100 h 419100"/>
              <a:gd name="connsiteX461" fmla="*/ 3704779 w 5032666"/>
              <a:gd name="connsiteY461" fmla="*/ 419100 h 419100"/>
              <a:gd name="connsiteX462" fmla="*/ 3673184 w 5032666"/>
              <a:gd name="connsiteY462" fmla="*/ 419100 h 419100"/>
              <a:gd name="connsiteX463" fmla="*/ 3655496 w 5032666"/>
              <a:gd name="connsiteY463" fmla="*/ 419100 h 419100"/>
              <a:gd name="connsiteX464" fmla="*/ 3648076 w 5032666"/>
              <a:gd name="connsiteY464" fmla="*/ 419100 h 419100"/>
              <a:gd name="connsiteX465" fmla="*/ 3615586 w 5032666"/>
              <a:gd name="connsiteY465" fmla="*/ 419100 h 419100"/>
              <a:gd name="connsiteX466" fmla="*/ 3609529 w 5032666"/>
              <a:gd name="connsiteY466" fmla="*/ 419100 h 419100"/>
              <a:gd name="connsiteX467" fmla="*/ 3598793 w 5032666"/>
              <a:gd name="connsiteY467" fmla="*/ 419100 h 419100"/>
              <a:gd name="connsiteX468" fmla="*/ 3566303 w 5032666"/>
              <a:gd name="connsiteY468" fmla="*/ 419100 h 419100"/>
              <a:gd name="connsiteX469" fmla="*/ 3558883 w 5032666"/>
              <a:gd name="connsiteY469" fmla="*/ 419100 h 419100"/>
              <a:gd name="connsiteX470" fmla="*/ 3552826 w 5032666"/>
              <a:gd name="connsiteY470" fmla="*/ 419100 h 419100"/>
              <a:gd name="connsiteX471" fmla="*/ 3537241 w 5032666"/>
              <a:gd name="connsiteY471" fmla="*/ 419100 h 419100"/>
              <a:gd name="connsiteX472" fmla="*/ 3520336 w 5032666"/>
              <a:gd name="connsiteY472" fmla="*/ 419100 h 419100"/>
              <a:gd name="connsiteX473" fmla="*/ 3509600 w 5032666"/>
              <a:gd name="connsiteY473" fmla="*/ 419100 h 419100"/>
              <a:gd name="connsiteX474" fmla="*/ 3495228 w 5032666"/>
              <a:gd name="connsiteY474" fmla="*/ 419100 h 419100"/>
              <a:gd name="connsiteX475" fmla="*/ 3487958 w 5032666"/>
              <a:gd name="connsiteY475" fmla="*/ 419100 h 419100"/>
              <a:gd name="connsiteX476" fmla="*/ 3480538 w 5032666"/>
              <a:gd name="connsiteY476" fmla="*/ 419100 h 419100"/>
              <a:gd name="connsiteX477" fmla="*/ 3463633 w 5032666"/>
              <a:gd name="connsiteY477" fmla="*/ 419100 h 419100"/>
              <a:gd name="connsiteX478" fmla="*/ 3445945 w 5032666"/>
              <a:gd name="connsiteY478" fmla="*/ 419100 h 419100"/>
              <a:gd name="connsiteX479" fmla="*/ 3441991 w 5032666"/>
              <a:gd name="connsiteY479" fmla="*/ 419100 h 419100"/>
              <a:gd name="connsiteX480" fmla="*/ 3438525 w 5032666"/>
              <a:gd name="connsiteY480" fmla="*/ 419100 h 419100"/>
              <a:gd name="connsiteX481" fmla="*/ 3431255 w 5032666"/>
              <a:gd name="connsiteY481" fmla="*/ 419100 h 419100"/>
              <a:gd name="connsiteX482" fmla="*/ 3416883 w 5032666"/>
              <a:gd name="connsiteY482" fmla="*/ 419100 h 419100"/>
              <a:gd name="connsiteX483" fmla="*/ 3399978 w 5032666"/>
              <a:gd name="connsiteY483" fmla="*/ 419100 h 419100"/>
              <a:gd name="connsiteX484" fmla="*/ 3389242 w 5032666"/>
              <a:gd name="connsiteY484" fmla="*/ 419100 h 419100"/>
              <a:gd name="connsiteX485" fmla="*/ 3385288 w 5032666"/>
              <a:gd name="connsiteY485" fmla="*/ 419100 h 419100"/>
              <a:gd name="connsiteX486" fmla="*/ 3367600 w 5032666"/>
              <a:gd name="connsiteY486" fmla="*/ 419100 h 419100"/>
              <a:gd name="connsiteX487" fmla="*/ 3360180 w 5032666"/>
              <a:gd name="connsiteY487" fmla="*/ 419100 h 419100"/>
              <a:gd name="connsiteX488" fmla="*/ 3343275 w 5032666"/>
              <a:gd name="connsiteY488" fmla="*/ 419100 h 419100"/>
              <a:gd name="connsiteX489" fmla="*/ 3327690 w 5032666"/>
              <a:gd name="connsiteY489" fmla="*/ 419100 h 419100"/>
              <a:gd name="connsiteX490" fmla="*/ 3321633 w 5032666"/>
              <a:gd name="connsiteY490" fmla="*/ 419100 h 419100"/>
              <a:gd name="connsiteX491" fmla="*/ 3310897 w 5032666"/>
              <a:gd name="connsiteY491" fmla="*/ 419100 h 419100"/>
              <a:gd name="connsiteX492" fmla="*/ 3278407 w 5032666"/>
              <a:gd name="connsiteY492" fmla="*/ 419100 h 419100"/>
              <a:gd name="connsiteX493" fmla="*/ 3270987 w 5032666"/>
              <a:gd name="connsiteY493" fmla="*/ 419100 h 419100"/>
              <a:gd name="connsiteX494" fmla="*/ 3264930 w 5032666"/>
              <a:gd name="connsiteY494" fmla="*/ 419100 h 419100"/>
              <a:gd name="connsiteX495" fmla="*/ 3232440 w 5032666"/>
              <a:gd name="connsiteY495" fmla="*/ 419100 h 419100"/>
              <a:gd name="connsiteX496" fmla="*/ 3221704 w 5032666"/>
              <a:gd name="connsiteY496" fmla="*/ 419100 h 419100"/>
              <a:gd name="connsiteX497" fmla="*/ 3207332 w 5032666"/>
              <a:gd name="connsiteY497" fmla="*/ 419100 h 419100"/>
              <a:gd name="connsiteX498" fmla="*/ 3175737 w 5032666"/>
              <a:gd name="connsiteY498" fmla="*/ 419100 h 419100"/>
              <a:gd name="connsiteX499" fmla="*/ 3158049 w 5032666"/>
              <a:gd name="connsiteY499" fmla="*/ 419100 h 419100"/>
              <a:gd name="connsiteX500" fmla="*/ 3150629 w 5032666"/>
              <a:gd name="connsiteY500" fmla="*/ 419100 h 419100"/>
              <a:gd name="connsiteX501" fmla="*/ 3112082 w 5032666"/>
              <a:gd name="connsiteY501" fmla="*/ 419100 h 419100"/>
              <a:gd name="connsiteX502" fmla="*/ 3101346 w 5032666"/>
              <a:gd name="connsiteY502" fmla="*/ 419100 h 419100"/>
              <a:gd name="connsiteX503" fmla="*/ 3080041 w 5032666"/>
              <a:gd name="connsiteY503" fmla="*/ 419100 h 419100"/>
              <a:gd name="connsiteX504" fmla="*/ 3055379 w 5032666"/>
              <a:gd name="connsiteY504" fmla="*/ 419100 h 419100"/>
              <a:gd name="connsiteX505" fmla="*/ 3030758 w 5032666"/>
              <a:gd name="connsiteY505" fmla="*/ 419100 h 419100"/>
              <a:gd name="connsiteX506" fmla="*/ 3023338 w 5032666"/>
              <a:gd name="connsiteY506" fmla="*/ 419100 h 419100"/>
              <a:gd name="connsiteX507" fmla="*/ 2984791 w 5032666"/>
              <a:gd name="connsiteY507" fmla="*/ 419100 h 419100"/>
              <a:gd name="connsiteX508" fmla="*/ 2975266 w 5032666"/>
              <a:gd name="connsiteY508" fmla="*/ 419100 h 419100"/>
              <a:gd name="connsiteX509" fmla="*/ 2974055 w 5032666"/>
              <a:gd name="connsiteY509" fmla="*/ 419100 h 419100"/>
              <a:gd name="connsiteX510" fmla="*/ 2959683 w 5032666"/>
              <a:gd name="connsiteY510" fmla="*/ 419100 h 419100"/>
              <a:gd name="connsiteX511" fmla="*/ 2928088 w 5032666"/>
              <a:gd name="connsiteY511" fmla="*/ 419100 h 419100"/>
              <a:gd name="connsiteX512" fmla="*/ 2925983 w 5032666"/>
              <a:gd name="connsiteY512" fmla="*/ 419100 h 419100"/>
              <a:gd name="connsiteX513" fmla="*/ 2918563 w 5032666"/>
              <a:gd name="connsiteY513" fmla="*/ 419100 h 419100"/>
              <a:gd name="connsiteX514" fmla="*/ 2910400 w 5032666"/>
              <a:gd name="connsiteY514" fmla="*/ 419100 h 419100"/>
              <a:gd name="connsiteX515" fmla="*/ 2902980 w 5032666"/>
              <a:gd name="connsiteY515" fmla="*/ 419100 h 419100"/>
              <a:gd name="connsiteX516" fmla="*/ 2891687 w 5032666"/>
              <a:gd name="connsiteY516" fmla="*/ 419100 h 419100"/>
              <a:gd name="connsiteX517" fmla="*/ 2880016 w 5032666"/>
              <a:gd name="connsiteY517" fmla="*/ 419100 h 419100"/>
              <a:gd name="connsiteX518" fmla="*/ 2870490 w 5032666"/>
              <a:gd name="connsiteY518" fmla="*/ 419100 h 419100"/>
              <a:gd name="connsiteX519" fmla="*/ 2869280 w 5032666"/>
              <a:gd name="connsiteY519" fmla="*/ 419100 h 419100"/>
              <a:gd name="connsiteX520" fmla="*/ 2864433 w 5032666"/>
              <a:gd name="connsiteY520" fmla="*/ 419100 h 419100"/>
              <a:gd name="connsiteX521" fmla="*/ 2854908 w 5032666"/>
              <a:gd name="connsiteY521" fmla="*/ 419100 h 419100"/>
              <a:gd name="connsiteX522" fmla="*/ 2853697 w 5032666"/>
              <a:gd name="connsiteY522" fmla="*/ 419100 h 419100"/>
              <a:gd name="connsiteX523" fmla="*/ 2842404 w 5032666"/>
              <a:gd name="connsiteY523" fmla="*/ 419100 h 419100"/>
              <a:gd name="connsiteX524" fmla="*/ 2834984 w 5032666"/>
              <a:gd name="connsiteY524" fmla="*/ 419100 h 419100"/>
              <a:gd name="connsiteX525" fmla="*/ 2823313 w 5032666"/>
              <a:gd name="connsiteY525" fmla="*/ 419100 h 419100"/>
              <a:gd name="connsiteX526" fmla="*/ 2821207 w 5032666"/>
              <a:gd name="connsiteY526" fmla="*/ 419100 h 419100"/>
              <a:gd name="connsiteX527" fmla="*/ 2813787 w 5032666"/>
              <a:gd name="connsiteY527" fmla="*/ 419100 h 419100"/>
              <a:gd name="connsiteX528" fmla="*/ 2807730 w 5032666"/>
              <a:gd name="connsiteY528" fmla="*/ 419100 h 419100"/>
              <a:gd name="connsiteX529" fmla="*/ 2805625 w 5032666"/>
              <a:gd name="connsiteY529" fmla="*/ 419100 h 419100"/>
              <a:gd name="connsiteX530" fmla="*/ 2798205 w 5032666"/>
              <a:gd name="connsiteY530" fmla="*/ 419100 h 419100"/>
              <a:gd name="connsiteX531" fmla="*/ 2796437 w 5032666"/>
              <a:gd name="connsiteY531" fmla="*/ 419100 h 419100"/>
              <a:gd name="connsiteX532" fmla="*/ 2785701 w 5032666"/>
              <a:gd name="connsiteY532" fmla="*/ 419100 h 419100"/>
              <a:gd name="connsiteX533" fmla="*/ 2775240 w 5032666"/>
              <a:gd name="connsiteY533" fmla="*/ 419100 h 419100"/>
              <a:gd name="connsiteX534" fmla="*/ 2771329 w 5032666"/>
              <a:gd name="connsiteY534" fmla="*/ 419100 h 419100"/>
              <a:gd name="connsiteX535" fmla="*/ 2765715 w 5032666"/>
              <a:gd name="connsiteY535" fmla="*/ 419100 h 419100"/>
              <a:gd name="connsiteX536" fmla="*/ 2764504 w 5032666"/>
              <a:gd name="connsiteY536" fmla="*/ 419100 h 419100"/>
              <a:gd name="connsiteX537" fmla="*/ 2759658 w 5032666"/>
              <a:gd name="connsiteY537" fmla="*/ 419100 h 419100"/>
              <a:gd name="connsiteX538" fmla="*/ 2750132 w 5032666"/>
              <a:gd name="connsiteY538" fmla="*/ 419100 h 419100"/>
              <a:gd name="connsiteX539" fmla="*/ 2748922 w 5032666"/>
              <a:gd name="connsiteY539" fmla="*/ 419100 h 419100"/>
              <a:gd name="connsiteX540" fmla="*/ 2739734 w 5032666"/>
              <a:gd name="connsiteY540" fmla="*/ 419100 h 419100"/>
              <a:gd name="connsiteX541" fmla="*/ 2722046 w 5032666"/>
              <a:gd name="connsiteY541" fmla="*/ 419100 h 419100"/>
              <a:gd name="connsiteX542" fmla="*/ 2718537 w 5032666"/>
              <a:gd name="connsiteY542" fmla="*/ 419100 h 419100"/>
              <a:gd name="connsiteX543" fmla="*/ 2716432 w 5032666"/>
              <a:gd name="connsiteY543" fmla="*/ 419100 h 419100"/>
              <a:gd name="connsiteX544" fmla="*/ 2714626 w 5032666"/>
              <a:gd name="connsiteY544" fmla="*/ 419100 h 419100"/>
              <a:gd name="connsiteX545" fmla="*/ 2709012 w 5032666"/>
              <a:gd name="connsiteY545" fmla="*/ 419100 h 419100"/>
              <a:gd name="connsiteX546" fmla="*/ 2702955 w 5032666"/>
              <a:gd name="connsiteY546" fmla="*/ 419100 h 419100"/>
              <a:gd name="connsiteX547" fmla="*/ 2700849 w 5032666"/>
              <a:gd name="connsiteY547" fmla="*/ 419100 h 419100"/>
              <a:gd name="connsiteX548" fmla="*/ 2693429 w 5032666"/>
              <a:gd name="connsiteY548" fmla="*/ 419100 h 419100"/>
              <a:gd name="connsiteX549" fmla="*/ 2682136 w 5032666"/>
              <a:gd name="connsiteY549" fmla="*/ 419100 h 419100"/>
              <a:gd name="connsiteX550" fmla="*/ 2676079 w 5032666"/>
              <a:gd name="connsiteY550" fmla="*/ 419100 h 419100"/>
              <a:gd name="connsiteX551" fmla="*/ 2670465 w 5032666"/>
              <a:gd name="connsiteY551" fmla="*/ 419100 h 419100"/>
              <a:gd name="connsiteX552" fmla="*/ 2665343 w 5032666"/>
              <a:gd name="connsiteY552" fmla="*/ 419100 h 419100"/>
              <a:gd name="connsiteX553" fmla="*/ 2659729 w 5032666"/>
              <a:gd name="connsiteY553" fmla="*/ 419100 h 419100"/>
              <a:gd name="connsiteX554" fmla="*/ 2654882 w 5032666"/>
              <a:gd name="connsiteY554" fmla="*/ 419100 h 419100"/>
              <a:gd name="connsiteX555" fmla="*/ 2645357 w 5032666"/>
              <a:gd name="connsiteY555" fmla="*/ 419100 h 419100"/>
              <a:gd name="connsiteX556" fmla="*/ 2644146 w 5032666"/>
              <a:gd name="connsiteY556" fmla="*/ 419100 h 419100"/>
              <a:gd name="connsiteX557" fmla="*/ 2632853 w 5032666"/>
              <a:gd name="connsiteY557" fmla="*/ 419100 h 419100"/>
              <a:gd name="connsiteX558" fmla="*/ 2625433 w 5032666"/>
              <a:gd name="connsiteY558" fmla="*/ 419100 h 419100"/>
              <a:gd name="connsiteX559" fmla="*/ 2619376 w 5032666"/>
              <a:gd name="connsiteY559" fmla="*/ 419100 h 419100"/>
              <a:gd name="connsiteX560" fmla="*/ 2613762 w 5032666"/>
              <a:gd name="connsiteY560" fmla="*/ 419100 h 419100"/>
              <a:gd name="connsiteX561" fmla="*/ 2598179 w 5032666"/>
              <a:gd name="connsiteY561" fmla="*/ 419100 h 419100"/>
              <a:gd name="connsiteX562" fmla="*/ 2596074 w 5032666"/>
              <a:gd name="connsiteY562" fmla="*/ 419100 h 419100"/>
              <a:gd name="connsiteX563" fmla="*/ 2588654 w 5032666"/>
              <a:gd name="connsiteY563" fmla="*/ 419100 h 419100"/>
              <a:gd name="connsiteX564" fmla="*/ 2586886 w 5032666"/>
              <a:gd name="connsiteY564" fmla="*/ 419100 h 419100"/>
              <a:gd name="connsiteX565" fmla="*/ 2576150 w 5032666"/>
              <a:gd name="connsiteY565" fmla="*/ 419100 h 419100"/>
              <a:gd name="connsiteX566" fmla="*/ 2561778 w 5032666"/>
              <a:gd name="connsiteY566" fmla="*/ 419100 h 419100"/>
              <a:gd name="connsiteX567" fmla="*/ 2550107 w 5032666"/>
              <a:gd name="connsiteY567" fmla="*/ 419100 h 419100"/>
              <a:gd name="connsiteX568" fmla="*/ 2539371 w 5032666"/>
              <a:gd name="connsiteY568" fmla="*/ 419100 h 419100"/>
              <a:gd name="connsiteX569" fmla="*/ 2530183 w 5032666"/>
              <a:gd name="connsiteY569" fmla="*/ 419100 h 419100"/>
              <a:gd name="connsiteX570" fmla="*/ 2518066 w 5032666"/>
              <a:gd name="connsiteY570" fmla="*/ 419100 h 419100"/>
              <a:gd name="connsiteX571" fmla="*/ 2512495 w 5032666"/>
              <a:gd name="connsiteY571" fmla="*/ 419100 h 419100"/>
              <a:gd name="connsiteX572" fmla="*/ 2505075 w 5032666"/>
              <a:gd name="connsiteY572" fmla="*/ 419100 h 419100"/>
              <a:gd name="connsiteX573" fmla="*/ 2493404 w 5032666"/>
              <a:gd name="connsiteY573" fmla="*/ 419100 h 419100"/>
              <a:gd name="connsiteX574" fmla="*/ 2468783 w 5032666"/>
              <a:gd name="connsiteY574" fmla="*/ 419100 h 419100"/>
              <a:gd name="connsiteX575" fmla="*/ 2466528 w 5032666"/>
              <a:gd name="connsiteY575" fmla="*/ 419100 h 419100"/>
              <a:gd name="connsiteX576" fmla="*/ 2461363 w 5032666"/>
              <a:gd name="connsiteY576" fmla="*/ 419100 h 419100"/>
              <a:gd name="connsiteX577" fmla="*/ 2455792 w 5032666"/>
              <a:gd name="connsiteY577" fmla="*/ 419100 h 419100"/>
              <a:gd name="connsiteX578" fmla="*/ 2434487 w 5032666"/>
              <a:gd name="connsiteY578" fmla="*/ 419100 h 419100"/>
              <a:gd name="connsiteX579" fmla="*/ 2422816 w 5032666"/>
              <a:gd name="connsiteY579" fmla="*/ 419100 h 419100"/>
              <a:gd name="connsiteX580" fmla="*/ 2412080 w 5032666"/>
              <a:gd name="connsiteY580" fmla="*/ 419100 h 419100"/>
              <a:gd name="connsiteX581" fmla="*/ 2409825 w 5032666"/>
              <a:gd name="connsiteY581" fmla="*/ 419100 h 419100"/>
              <a:gd name="connsiteX582" fmla="*/ 2397708 w 5032666"/>
              <a:gd name="connsiteY582" fmla="*/ 419100 h 419100"/>
              <a:gd name="connsiteX583" fmla="*/ 2385204 w 5032666"/>
              <a:gd name="connsiteY583" fmla="*/ 419100 h 419100"/>
              <a:gd name="connsiteX584" fmla="*/ 2377784 w 5032666"/>
              <a:gd name="connsiteY584" fmla="*/ 419100 h 419100"/>
              <a:gd name="connsiteX585" fmla="*/ 2366113 w 5032666"/>
              <a:gd name="connsiteY585" fmla="*/ 419100 h 419100"/>
              <a:gd name="connsiteX586" fmla="*/ 2348425 w 5032666"/>
              <a:gd name="connsiteY586" fmla="*/ 419100 h 419100"/>
              <a:gd name="connsiteX587" fmla="*/ 2341005 w 5032666"/>
              <a:gd name="connsiteY587" fmla="*/ 419100 h 419100"/>
              <a:gd name="connsiteX588" fmla="*/ 2339237 w 5032666"/>
              <a:gd name="connsiteY588" fmla="*/ 419100 h 419100"/>
              <a:gd name="connsiteX589" fmla="*/ 2329712 w 5032666"/>
              <a:gd name="connsiteY589" fmla="*/ 419100 h 419100"/>
              <a:gd name="connsiteX590" fmla="*/ 2328501 w 5032666"/>
              <a:gd name="connsiteY590" fmla="*/ 419100 h 419100"/>
              <a:gd name="connsiteX591" fmla="*/ 2314129 w 5032666"/>
              <a:gd name="connsiteY591" fmla="*/ 419100 h 419100"/>
              <a:gd name="connsiteX592" fmla="*/ 2308515 w 5032666"/>
              <a:gd name="connsiteY592" fmla="*/ 419100 h 419100"/>
              <a:gd name="connsiteX593" fmla="*/ 2302458 w 5032666"/>
              <a:gd name="connsiteY593" fmla="*/ 419100 h 419100"/>
              <a:gd name="connsiteX594" fmla="*/ 2291722 w 5032666"/>
              <a:gd name="connsiteY594" fmla="*/ 419100 h 419100"/>
              <a:gd name="connsiteX595" fmla="*/ 2282534 w 5032666"/>
              <a:gd name="connsiteY595" fmla="*/ 419100 h 419100"/>
              <a:gd name="connsiteX596" fmla="*/ 2280429 w 5032666"/>
              <a:gd name="connsiteY596" fmla="*/ 419100 h 419100"/>
              <a:gd name="connsiteX597" fmla="*/ 2273009 w 5032666"/>
              <a:gd name="connsiteY597" fmla="*/ 419100 h 419100"/>
              <a:gd name="connsiteX598" fmla="*/ 2264846 w 5032666"/>
              <a:gd name="connsiteY598" fmla="*/ 419100 h 419100"/>
              <a:gd name="connsiteX599" fmla="*/ 2259232 w 5032666"/>
              <a:gd name="connsiteY599" fmla="*/ 419100 h 419100"/>
              <a:gd name="connsiteX600" fmla="*/ 2257426 w 5032666"/>
              <a:gd name="connsiteY600" fmla="*/ 419100 h 419100"/>
              <a:gd name="connsiteX601" fmla="*/ 2251812 w 5032666"/>
              <a:gd name="connsiteY601" fmla="*/ 419100 h 419100"/>
              <a:gd name="connsiteX602" fmla="*/ 2245755 w 5032666"/>
              <a:gd name="connsiteY602" fmla="*/ 419100 h 419100"/>
              <a:gd name="connsiteX603" fmla="*/ 2234462 w 5032666"/>
              <a:gd name="connsiteY603" fmla="*/ 419100 h 419100"/>
              <a:gd name="connsiteX604" fmla="*/ 2224936 w 5032666"/>
              <a:gd name="connsiteY604" fmla="*/ 419100 h 419100"/>
              <a:gd name="connsiteX605" fmla="*/ 2223726 w 5032666"/>
              <a:gd name="connsiteY605" fmla="*/ 419100 h 419100"/>
              <a:gd name="connsiteX606" fmla="*/ 2218879 w 5032666"/>
              <a:gd name="connsiteY606" fmla="*/ 419100 h 419100"/>
              <a:gd name="connsiteX607" fmla="*/ 2213265 w 5032666"/>
              <a:gd name="connsiteY607" fmla="*/ 419100 h 419100"/>
              <a:gd name="connsiteX608" fmla="*/ 2209354 w 5032666"/>
              <a:gd name="connsiteY608" fmla="*/ 419100 h 419100"/>
              <a:gd name="connsiteX609" fmla="*/ 2208143 w 5032666"/>
              <a:gd name="connsiteY609" fmla="*/ 419100 h 419100"/>
              <a:gd name="connsiteX610" fmla="*/ 2202529 w 5032666"/>
              <a:gd name="connsiteY610" fmla="*/ 419100 h 419100"/>
              <a:gd name="connsiteX611" fmla="*/ 2188157 w 5032666"/>
              <a:gd name="connsiteY611" fmla="*/ 419100 h 419100"/>
              <a:gd name="connsiteX612" fmla="*/ 2177759 w 5032666"/>
              <a:gd name="connsiteY612" fmla="*/ 419100 h 419100"/>
              <a:gd name="connsiteX613" fmla="*/ 2175653 w 5032666"/>
              <a:gd name="connsiteY613" fmla="*/ 419100 h 419100"/>
              <a:gd name="connsiteX614" fmla="*/ 2168233 w 5032666"/>
              <a:gd name="connsiteY614" fmla="*/ 419100 h 419100"/>
              <a:gd name="connsiteX615" fmla="*/ 2162176 w 5032666"/>
              <a:gd name="connsiteY615" fmla="*/ 419100 h 419100"/>
              <a:gd name="connsiteX616" fmla="*/ 2160071 w 5032666"/>
              <a:gd name="connsiteY616" fmla="*/ 419100 h 419100"/>
              <a:gd name="connsiteX617" fmla="*/ 2156562 w 5032666"/>
              <a:gd name="connsiteY617" fmla="*/ 419100 h 419100"/>
              <a:gd name="connsiteX618" fmla="*/ 2152651 w 5032666"/>
              <a:gd name="connsiteY618" fmla="*/ 419100 h 419100"/>
              <a:gd name="connsiteX619" fmla="*/ 2138874 w 5032666"/>
              <a:gd name="connsiteY619" fmla="*/ 419100 h 419100"/>
              <a:gd name="connsiteX620" fmla="*/ 2131454 w 5032666"/>
              <a:gd name="connsiteY620" fmla="*/ 419100 h 419100"/>
              <a:gd name="connsiteX621" fmla="*/ 2129686 w 5032666"/>
              <a:gd name="connsiteY621" fmla="*/ 419100 h 419100"/>
              <a:gd name="connsiteX622" fmla="*/ 2120161 w 5032666"/>
              <a:gd name="connsiteY622" fmla="*/ 419100 h 419100"/>
              <a:gd name="connsiteX623" fmla="*/ 2118950 w 5032666"/>
              <a:gd name="connsiteY623" fmla="*/ 419100 h 419100"/>
              <a:gd name="connsiteX624" fmla="*/ 2114104 w 5032666"/>
              <a:gd name="connsiteY624" fmla="*/ 419100 h 419100"/>
              <a:gd name="connsiteX625" fmla="*/ 2104578 w 5032666"/>
              <a:gd name="connsiteY625" fmla="*/ 419100 h 419100"/>
              <a:gd name="connsiteX626" fmla="*/ 2103368 w 5032666"/>
              <a:gd name="connsiteY626" fmla="*/ 419100 h 419100"/>
              <a:gd name="connsiteX627" fmla="*/ 2092907 w 5032666"/>
              <a:gd name="connsiteY627" fmla="*/ 419100 h 419100"/>
              <a:gd name="connsiteX628" fmla="*/ 2082171 w 5032666"/>
              <a:gd name="connsiteY628" fmla="*/ 419100 h 419100"/>
              <a:gd name="connsiteX629" fmla="*/ 2072983 w 5032666"/>
              <a:gd name="connsiteY629" fmla="*/ 419100 h 419100"/>
              <a:gd name="connsiteX630" fmla="*/ 2070878 w 5032666"/>
              <a:gd name="connsiteY630" fmla="*/ 419100 h 419100"/>
              <a:gd name="connsiteX631" fmla="*/ 2063458 w 5032666"/>
              <a:gd name="connsiteY631" fmla="*/ 419100 h 419100"/>
              <a:gd name="connsiteX632" fmla="*/ 2057401 w 5032666"/>
              <a:gd name="connsiteY632" fmla="*/ 419100 h 419100"/>
              <a:gd name="connsiteX633" fmla="*/ 2055295 w 5032666"/>
              <a:gd name="connsiteY633" fmla="*/ 419100 h 419100"/>
              <a:gd name="connsiteX634" fmla="*/ 2047875 w 5032666"/>
              <a:gd name="connsiteY634" fmla="*/ 419100 h 419100"/>
              <a:gd name="connsiteX635" fmla="*/ 2036204 w 5032666"/>
              <a:gd name="connsiteY635" fmla="*/ 419100 h 419100"/>
              <a:gd name="connsiteX636" fmla="*/ 2024911 w 5032666"/>
              <a:gd name="connsiteY636" fmla="*/ 419100 h 419100"/>
              <a:gd name="connsiteX637" fmla="*/ 2014175 w 5032666"/>
              <a:gd name="connsiteY637" fmla="*/ 419100 h 419100"/>
              <a:gd name="connsiteX638" fmla="*/ 2009328 w 5032666"/>
              <a:gd name="connsiteY638" fmla="*/ 419100 h 419100"/>
              <a:gd name="connsiteX639" fmla="*/ 1999803 w 5032666"/>
              <a:gd name="connsiteY639" fmla="*/ 419100 h 419100"/>
              <a:gd name="connsiteX640" fmla="*/ 1998592 w 5032666"/>
              <a:gd name="connsiteY640" fmla="*/ 419100 h 419100"/>
              <a:gd name="connsiteX641" fmla="*/ 1968208 w 5032666"/>
              <a:gd name="connsiteY641" fmla="*/ 419100 h 419100"/>
              <a:gd name="connsiteX642" fmla="*/ 1952625 w 5032666"/>
              <a:gd name="connsiteY642" fmla="*/ 419100 h 419100"/>
              <a:gd name="connsiteX643" fmla="*/ 1950520 w 5032666"/>
              <a:gd name="connsiteY643" fmla="*/ 419100 h 419100"/>
              <a:gd name="connsiteX644" fmla="*/ 1943100 w 5032666"/>
              <a:gd name="connsiteY644" fmla="*/ 419100 h 419100"/>
              <a:gd name="connsiteX645" fmla="*/ 1904553 w 5032666"/>
              <a:gd name="connsiteY645" fmla="*/ 419100 h 419100"/>
              <a:gd name="connsiteX646" fmla="*/ 1893817 w 5032666"/>
              <a:gd name="connsiteY646" fmla="*/ 419100 h 419100"/>
              <a:gd name="connsiteX647" fmla="*/ 1872512 w 5032666"/>
              <a:gd name="connsiteY647" fmla="*/ 419100 h 419100"/>
              <a:gd name="connsiteX648" fmla="*/ 1847850 w 5032666"/>
              <a:gd name="connsiteY648" fmla="*/ 419100 h 419100"/>
              <a:gd name="connsiteX649" fmla="*/ 1823229 w 5032666"/>
              <a:gd name="connsiteY649" fmla="*/ 419100 h 419100"/>
              <a:gd name="connsiteX650" fmla="*/ 1815809 w 5032666"/>
              <a:gd name="connsiteY650" fmla="*/ 419100 h 419100"/>
              <a:gd name="connsiteX651" fmla="*/ 1777262 w 5032666"/>
              <a:gd name="connsiteY651" fmla="*/ 419100 h 419100"/>
              <a:gd name="connsiteX652" fmla="*/ 1766526 w 5032666"/>
              <a:gd name="connsiteY652" fmla="*/ 419100 h 419100"/>
              <a:gd name="connsiteX653" fmla="*/ 1752154 w 5032666"/>
              <a:gd name="connsiteY653" fmla="*/ 419100 h 419100"/>
              <a:gd name="connsiteX654" fmla="*/ 1720559 w 5032666"/>
              <a:gd name="connsiteY654" fmla="*/ 419100 h 419100"/>
              <a:gd name="connsiteX655" fmla="*/ 1702871 w 5032666"/>
              <a:gd name="connsiteY655" fmla="*/ 419100 h 419100"/>
              <a:gd name="connsiteX656" fmla="*/ 1695451 w 5032666"/>
              <a:gd name="connsiteY656" fmla="*/ 419100 h 419100"/>
              <a:gd name="connsiteX657" fmla="*/ 1662961 w 5032666"/>
              <a:gd name="connsiteY657" fmla="*/ 419100 h 419100"/>
              <a:gd name="connsiteX658" fmla="*/ 1656904 w 5032666"/>
              <a:gd name="connsiteY658" fmla="*/ 419100 h 419100"/>
              <a:gd name="connsiteX659" fmla="*/ 1646168 w 5032666"/>
              <a:gd name="connsiteY659" fmla="*/ 419100 h 419100"/>
              <a:gd name="connsiteX660" fmla="*/ 1613678 w 5032666"/>
              <a:gd name="connsiteY660" fmla="*/ 419100 h 419100"/>
              <a:gd name="connsiteX661" fmla="*/ 1606258 w 5032666"/>
              <a:gd name="connsiteY661" fmla="*/ 419100 h 419100"/>
              <a:gd name="connsiteX662" fmla="*/ 1600201 w 5032666"/>
              <a:gd name="connsiteY662" fmla="*/ 419100 h 419100"/>
              <a:gd name="connsiteX663" fmla="*/ 1584616 w 5032666"/>
              <a:gd name="connsiteY663" fmla="*/ 419100 h 419100"/>
              <a:gd name="connsiteX664" fmla="*/ 1567711 w 5032666"/>
              <a:gd name="connsiteY664" fmla="*/ 419100 h 419100"/>
              <a:gd name="connsiteX665" fmla="*/ 1556975 w 5032666"/>
              <a:gd name="connsiteY665" fmla="*/ 419100 h 419100"/>
              <a:gd name="connsiteX666" fmla="*/ 1542603 w 5032666"/>
              <a:gd name="connsiteY666" fmla="*/ 419100 h 419100"/>
              <a:gd name="connsiteX667" fmla="*/ 1535333 w 5032666"/>
              <a:gd name="connsiteY667" fmla="*/ 419100 h 419100"/>
              <a:gd name="connsiteX668" fmla="*/ 1527913 w 5032666"/>
              <a:gd name="connsiteY668" fmla="*/ 419100 h 419100"/>
              <a:gd name="connsiteX669" fmla="*/ 1511008 w 5032666"/>
              <a:gd name="connsiteY669" fmla="*/ 419100 h 419100"/>
              <a:gd name="connsiteX670" fmla="*/ 1493320 w 5032666"/>
              <a:gd name="connsiteY670" fmla="*/ 419100 h 419100"/>
              <a:gd name="connsiteX671" fmla="*/ 1489366 w 5032666"/>
              <a:gd name="connsiteY671" fmla="*/ 419100 h 419100"/>
              <a:gd name="connsiteX672" fmla="*/ 1485900 w 5032666"/>
              <a:gd name="connsiteY672" fmla="*/ 419100 h 419100"/>
              <a:gd name="connsiteX673" fmla="*/ 1478630 w 5032666"/>
              <a:gd name="connsiteY673" fmla="*/ 419100 h 419100"/>
              <a:gd name="connsiteX674" fmla="*/ 1464258 w 5032666"/>
              <a:gd name="connsiteY674" fmla="*/ 419100 h 419100"/>
              <a:gd name="connsiteX675" fmla="*/ 1447353 w 5032666"/>
              <a:gd name="connsiteY675" fmla="*/ 419100 h 419100"/>
              <a:gd name="connsiteX676" fmla="*/ 1436617 w 5032666"/>
              <a:gd name="connsiteY676" fmla="*/ 419100 h 419100"/>
              <a:gd name="connsiteX677" fmla="*/ 1432663 w 5032666"/>
              <a:gd name="connsiteY677" fmla="*/ 419100 h 419100"/>
              <a:gd name="connsiteX678" fmla="*/ 1414975 w 5032666"/>
              <a:gd name="connsiteY678" fmla="*/ 419100 h 419100"/>
              <a:gd name="connsiteX679" fmla="*/ 1407555 w 5032666"/>
              <a:gd name="connsiteY679" fmla="*/ 419100 h 419100"/>
              <a:gd name="connsiteX680" fmla="*/ 1390650 w 5032666"/>
              <a:gd name="connsiteY680" fmla="*/ 419100 h 419100"/>
              <a:gd name="connsiteX681" fmla="*/ 1375065 w 5032666"/>
              <a:gd name="connsiteY681" fmla="*/ 419100 h 419100"/>
              <a:gd name="connsiteX682" fmla="*/ 1369008 w 5032666"/>
              <a:gd name="connsiteY682" fmla="*/ 419100 h 419100"/>
              <a:gd name="connsiteX683" fmla="*/ 1358272 w 5032666"/>
              <a:gd name="connsiteY683" fmla="*/ 419100 h 419100"/>
              <a:gd name="connsiteX684" fmla="*/ 1325782 w 5032666"/>
              <a:gd name="connsiteY684" fmla="*/ 419100 h 419100"/>
              <a:gd name="connsiteX685" fmla="*/ 1318362 w 5032666"/>
              <a:gd name="connsiteY685" fmla="*/ 419100 h 419100"/>
              <a:gd name="connsiteX686" fmla="*/ 1312305 w 5032666"/>
              <a:gd name="connsiteY686" fmla="*/ 419100 h 419100"/>
              <a:gd name="connsiteX687" fmla="*/ 1279815 w 5032666"/>
              <a:gd name="connsiteY687" fmla="*/ 419100 h 419100"/>
              <a:gd name="connsiteX688" fmla="*/ 1269079 w 5032666"/>
              <a:gd name="connsiteY688" fmla="*/ 419100 h 419100"/>
              <a:gd name="connsiteX689" fmla="*/ 1254707 w 5032666"/>
              <a:gd name="connsiteY689" fmla="*/ 419100 h 419100"/>
              <a:gd name="connsiteX690" fmla="*/ 1223112 w 5032666"/>
              <a:gd name="connsiteY690" fmla="*/ 419100 h 419100"/>
              <a:gd name="connsiteX691" fmla="*/ 1205424 w 5032666"/>
              <a:gd name="connsiteY691" fmla="*/ 419100 h 419100"/>
              <a:gd name="connsiteX692" fmla="*/ 1198004 w 5032666"/>
              <a:gd name="connsiteY692" fmla="*/ 419100 h 419100"/>
              <a:gd name="connsiteX693" fmla="*/ 1159457 w 5032666"/>
              <a:gd name="connsiteY693" fmla="*/ 419100 h 419100"/>
              <a:gd name="connsiteX694" fmla="*/ 1148721 w 5032666"/>
              <a:gd name="connsiteY694" fmla="*/ 419100 h 419100"/>
              <a:gd name="connsiteX695" fmla="*/ 1127416 w 5032666"/>
              <a:gd name="connsiteY695" fmla="*/ 419100 h 419100"/>
              <a:gd name="connsiteX696" fmla="*/ 1102754 w 5032666"/>
              <a:gd name="connsiteY696" fmla="*/ 419100 h 419100"/>
              <a:gd name="connsiteX697" fmla="*/ 1078133 w 5032666"/>
              <a:gd name="connsiteY697" fmla="*/ 419100 h 419100"/>
              <a:gd name="connsiteX698" fmla="*/ 1070713 w 5032666"/>
              <a:gd name="connsiteY698" fmla="*/ 419100 h 419100"/>
              <a:gd name="connsiteX699" fmla="*/ 1032166 w 5032666"/>
              <a:gd name="connsiteY699" fmla="*/ 419100 h 419100"/>
              <a:gd name="connsiteX700" fmla="*/ 1021430 w 5032666"/>
              <a:gd name="connsiteY700" fmla="*/ 419100 h 419100"/>
              <a:gd name="connsiteX701" fmla="*/ 1007058 w 5032666"/>
              <a:gd name="connsiteY701" fmla="*/ 419100 h 419100"/>
              <a:gd name="connsiteX702" fmla="*/ 975463 w 5032666"/>
              <a:gd name="connsiteY702" fmla="*/ 419100 h 419100"/>
              <a:gd name="connsiteX703" fmla="*/ 957775 w 5032666"/>
              <a:gd name="connsiteY703" fmla="*/ 419100 h 419100"/>
              <a:gd name="connsiteX704" fmla="*/ 950355 w 5032666"/>
              <a:gd name="connsiteY704" fmla="*/ 419100 h 419100"/>
              <a:gd name="connsiteX705" fmla="*/ 939062 w 5032666"/>
              <a:gd name="connsiteY705" fmla="*/ 419100 h 419100"/>
              <a:gd name="connsiteX706" fmla="*/ 917865 w 5032666"/>
              <a:gd name="connsiteY706" fmla="*/ 419100 h 419100"/>
              <a:gd name="connsiteX707" fmla="*/ 911808 w 5032666"/>
              <a:gd name="connsiteY707" fmla="*/ 419100 h 419100"/>
              <a:gd name="connsiteX708" fmla="*/ 901072 w 5032666"/>
              <a:gd name="connsiteY708" fmla="*/ 419100 h 419100"/>
              <a:gd name="connsiteX709" fmla="*/ 889779 w 5032666"/>
              <a:gd name="connsiteY709" fmla="*/ 419100 h 419100"/>
              <a:gd name="connsiteX710" fmla="*/ 882359 w 5032666"/>
              <a:gd name="connsiteY710" fmla="*/ 419100 h 419100"/>
              <a:gd name="connsiteX711" fmla="*/ 868582 w 5032666"/>
              <a:gd name="connsiteY711" fmla="*/ 419100 h 419100"/>
              <a:gd name="connsiteX712" fmla="*/ 861162 w 5032666"/>
              <a:gd name="connsiteY712" fmla="*/ 419100 h 419100"/>
              <a:gd name="connsiteX713" fmla="*/ 855105 w 5032666"/>
              <a:gd name="connsiteY713" fmla="*/ 419100 h 419100"/>
              <a:gd name="connsiteX714" fmla="*/ 843812 w 5032666"/>
              <a:gd name="connsiteY714" fmla="*/ 419100 h 419100"/>
              <a:gd name="connsiteX715" fmla="*/ 833076 w 5032666"/>
              <a:gd name="connsiteY715" fmla="*/ 419100 h 419100"/>
              <a:gd name="connsiteX716" fmla="*/ 822615 w 5032666"/>
              <a:gd name="connsiteY716" fmla="*/ 419100 h 419100"/>
              <a:gd name="connsiteX717" fmla="*/ 818704 w 5032666"/>
              <a:gd name="connsiteY717" fmla="*/ 419100 h 419100"/>
              <a:gd name="connsiteX718" fmla="*/ 811879 w 5032666"/>
              <a:gd name="connsiteY718" fmla="*/ 419100 h 419100"/>
              <a:gd name="connsiteX719" fmla="*/ 797507 w 5032666"/>
              <a:gd name="connsiteY719" fmla="*/ 419100 h 419100"/>
              <a:gd name="connsiteX720" fmla="*/ 787109 w 5032666"/>
              <a:gd name="connsiteY720" fmla="*/ 419100 h 419100"/>
              <a:gd name="connsiteX721" fmla="*/ 769421 w 5032666"/>
              <a:gd name="connsiteY721" fmla="*/ 419100 h 419100"/>
              <a:gd name="connsiteX722" fmla="*/ 765912 w 5032666"/>
              <a:gd name="connsiteY722" fmla="*/ 419100 h 419100"/>
              <a:gd name="connsiteX723" fmla="*/ 762001 w 5032666"/>
              <a:gd name="connsiteY723" fmla="*/ 419100 h 419100"/>
              <a:gd name="connsiteX724" fmla="*/ 748224 w 5032666"/>
              <a:gd name="connsiteY724" fmla="*/ 419100 h 419100"/>
              <a:gd name="connsiteX725" fmla="*/ 740804 w 5032666"/>
              <a:gd name="connsiteY725" fmla="*/ 419100 h 419100"/>
              <a:gd name="connsiteX726" fmla="*/ 729511 w 5032666"/>
              <a:gd name="connsiteY726" fmla="*/ 419100 h 419100"/>
              <a:gd name="connsiteX727" fmla="*/ 723454 w 5032666"/>
              <a:gd name="connsiteY727" fmla="*/ 419100 h 419100"/>
              <a:gd name="connsiteX728" fmla="*/ 712718 w 5032666"/>
              <a:gd name="connsiteY728" fmla="*/ 419100 h 419100"/>
              <a:gd name="connsiteX729" fmla="*/ 702257 w 5032666"/>
              <a:gd name="connsiteY729" fmla="*/ 419100 h 419100"/>
              <a:gd name="connsiteX730" fmla="*/ 691521 w 5032666"/>
              <a:gd name="connsiteY730" fmla="*/ 419100 h 419100"/>
              <a:gd name="connsiteX731" fmla="*/ 680228 w 5032666"/>
              <a:gd name="connsiteY731" fmla="*/ 419100 h 419100"/>
              <a:gd name="connsiteX732" fmla="*/ 672808 w 5032666"/>
              <a:gd name="connsiteY732" fmla="*/ 419100 h 419100"/>
              <a:gd name="connsiteX733" fmla="*/ 666751 w 5032666"/>
              <a:gd name="connsiteY733" fmla="*/ 419100 h 419100"/>
              <a:gd name="connsiteX734" fmla="*/ 645554 w 5032666"/>
              <a:gd name="connsiteY734" fmla="*/ 419100 h 419100"/>
              <a:gd name="connsiteX735" fmla="*/ 634261 w 5032666"/>
              <a:gd name="connsiteY735" fmla="*/ 419100 h 419100"/>
              <a:gd name="connsiteX736" fmla="*/ 623525 w 5032666"/>
              <a:gd name="connsiteY736" fmla="*/ 419100 h 419100"/>
              <a:gd name="connsiteX737" fmla="*/ 609153 w 5032666"/>
              <a:gd name="connsiteY737" fmla="*/ 419100 h 419100"/>
              <a:gd name="connsiteX738" fmla="*/ 577558 w 5032666"/>
              <a:gd name="connsiteY738" fmla="*/ 419100 h 419100"/>
              <a:gd name="connsiteX739" fmla="*/ 559870 w 5032666"/>
              <a:gd name="connsiteY739" fmla="*/ 419100 h 419100"/>
              <a:gd name="connsiteX740" fmla="*/ 552450 w 5032666"/>
              <a:gd name="connsiteY740" fmla="*/ 419100 h 419100"/>
              <a:gd name="connsiteX741" fmla="*/ 513903 w 5032666"/>
              <a:gd name="connsiteY741" fmla="*/ 419100 h 419100"/>
              <a:gd name="connsiteX742" fmla="*/ 503167 w 5032666"/>
              <a:gd name="connsiteY742" fmla="*/ 419100 h 419100"/>
              <a:gd name="connsiteX743" fmla="*/ 481862 w 5032666"/>
              <a:gd name="connsiteY743" fmla="*/ 419100 h 419100"/>
              <a:gd name="connsiteX744" fmla="*/ 457200 w 5032666"/>
              <a:gd name="connsiteY744" fmla="*/ 419100 h 419100"/>
              <a:gd name="connsiteX745" fmla="*/ 432579 w 5032666"/>
              <a:gd name="connsiteY745" fmla="*/ 419100 h 419100"/>
              <a:gd name="connsiteX746" fmla="*/ 425159 w 5032666"/>
              <a:gd name="connsiteY746" fmla="*/ 419100 h 419100"/>
              <a:gd name="connsiteX747" fmla="*/ 386612 w 5032666"/>
              <a:gd name="connsiteY747" fmla="*/ 419100 h 419100"/>
              <a:gd name="connsiteX748" fmla="*/ 375876 w 5032666"/>
              <a:gd name="connsiteY748" fmla="*/ 419100 h 419100"/>
              <a:gd name="connsiteX749" fmla="*/ 361504 w 5032666"/>
              <a:gd name="connsiteY749" fmla="*/ 419100 h 419100"/>
              <a:gd name="connsiteX750" fmla="*/ 329909 w 5032666"/>
              <a:gd name="connsiteY750" fmla="*/ 419100 h 419100"/>
              <a:gd name="connsiteX751" fmla="*/ 312221 w 5032666"/>
              <a:gd name="connsiteY751" fmla="*/ 419100 h 419100"/>
              <a:gd name="connsiteX752" fmla="*/ 304801 w 5032666"/>
              <a:gd name="connsiteY752" fmla="*/ 419100 h 419100"/>
              <a:gd name="connsiteX753" fmla="*/ 272311 w 5032666"/>
              <a:gd name="connsiteY753" fmla="*/ 419100 h 419100"/>
              <a:gd name="connsiteX754" fmla="*/ 266254 w 5032666"/>
              <a:gd name="connsiteY754" fmla="*/ 419100 h 419100"/>
              <a:gd name="connsiteX755" fmla="*/ 255518 w 5032666"/>
              <a:gd name="connsiteY755" fmla="*/ 419100 h 419100"/>
              <a:gd name="connsiteX756" fmla="*/ 223028 w 5032666"/>
              <a:gd name="connsiteY756" fmla="*/ 419100 h 419100"/>
              <a:gd name="connsiteX757" fmla="*/ 215608 w 5032666"/>
              <a:gd name="connsiteY757" fmla="*/ 419100 h 419100"/>
              <a:gd name="connsiteX758" fmla="*/ 209551 w 5032666"/>
              <a:gd name="connsiteY758" fmla="*/ 419100 h 419100"/>
              <a:gd name="connsiteX759" fmla="*/ 177061 w 5032666"/>
              <a:gd name="connsiteY759" fmla="*/ 419100 h 419100"/>
              <a:gd name="connsiteX760" fmla="*/ 166325 w 5032666"/>
              <a:gd name="connsiteY760" fmla="*/ 419100 h 419100"/>
              <a:gd name="connsiteX761" fmla="*/ 151953 w 5032666"/>
              <a:gd name="connsiteY761" fmla="*/ 419100 h 419100"/>
              <a:gd name="connsiteX762" fmla="*/ 120358 w 5032666"/>
              <a:gd name="connsiteY762" fmla="*/ 419100 h 419100"/>
              <a:gd name="connsiteX763" fmla="*/ 102670 w 5032666"/>
              <a:gd name="connsiteY763" fmla="*/ 419100 h 419100"/>
              <a:gd name="connsiteX764" fmla="*/ 95250 w 5032666"/>
              <a:gd name="connsiteY764" fmla="*/ 419100 h 419100"/>
              <a:gd name="connsiteX765" fmla="*/ 56703 w 5032666"/>
              <a:gd name="connsiteY765" fmla="*/ 419100 h 419100"/>
              <a:gd name="connsiteX766" fmla="*/ 45967 w 5032666"/>
              <a:gd name="connsiteY766" fmla="*/ 419100 h 419100"/>
              <a:gd name="connsiteX767" fmla="*/ 0 w 5032666"/>
              <a:gd name="connsiteY767"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Lst>
            <a:rect l="l" t="t" r="r" b="b"/>
            <a:pathLst>
              <a:path w="5032666" h="419100">
                <a:moveTo>
                  <a:pt x="104775" y="0"/>
                </a:moveTo>
                <a:lnTo>
                  <a:pt x="150742" y="0"/>
                </a:lnTo>
                <a:lnTo>
                  <a:pt x="161478" y="0"/>
                </a:lnTo>
                <a:lnTo>
                  <a:pt x="200025" y="0"/>
                </a:lnTo>
                <a:lnTo>
                  <a:pt x="207445" y="0"/>
                </a:lnTo>
                <a:lnTo>
                  <a:pt x="225133" y="0"/>
                </a:lnTo>
                <a:lnTo>
                  <a:pt x="256728" y="0"/>
                </a:lnTo>
                <a:lnTo>
                  <a:pt x="271100" y="0"/>
                </a:lnTo>
                <a:lnTo>
                  <a:pt x="281836" y="0"/>
                </a:lnTo>
                <a:lnTo>
                  <a:pt x="314326" y="0"/>
                </a:lnTo>
                <a:lnTo>
                  <a:pt x="320383" y="0"/>
                </a:lnTo>
                <a:lnTo>
                  <a:pt x="327803" y="0"/>
                </a:lnTo>
                <a:lnTo>
                  <a:pt x="360293" y="0"/>
                </a:lnTo>
                <a:lnTo>
                  <a:pt x="371029" y="0"/>
                </a:lnTo>
                <a:lnTo>
                  <a:pt x="377086" y="0"/>
                </a:lnTo>
                <a:lnTo>
                  <a:pt x="409576" y="0"/>
                </a:lnTo>
                <a:lnTo>
                  <a:pt x="416996" y="0"/>
                </a:lnTo>
                <a:lnTo>
                  <a:pt x="434684" y="0"/>
                </a:lnTo>
                <a:lnTo>
                  <a:pt x="466279" y="0"/>
                </a:lnTo>
                <a:lnTo>
                  <a:pt x="480651" y="0"/>
                </a:lnTo>
                <a:lnTo>
                  <a:pt x="491387" y="0"/>
                </a:lnTo>
                <a:lnTo>
                  <a:pt x="529934" y="0"/>
                </a:lnTo>
                <a:lnTo>
                  <a:pt x="537354" y="0"/>
                </a:lnTo>
                <a:lnTo>
                  <a:pt x="561975" y="0"/>
                </a:lnTo>
                <a:lnTo>
                  <a:pt x="586637" y="0"/>
                </a:lnTo>
                <a:lnTo>
                  <a:pt x="607942" y="0"/>
                </a:lnTo>
                <a:lnTo>
                  <a:pt x="618678" y="0"/>
                </a:lnTo>
                <a:lnTo>
                  <a:pt x="657225" y="0"/>
                </a:lnTo>
                <a:lnTo>
                  <a:pt x="664645" y="0"/>
                </a:lnTo>
                <a:lnTo>
                  <a:pt x="682333" y="0"/>
                </a:lnTo>
                <a:lnTo>
                  <a:pt x="713928" y="0"/>
                </a:lnTo>
                <a:lnTo>
                  <a:pt x="728300" y="0"/>
                </a:lnTo>
                <a:lnTo>
                  <a:pt x="739036" y="0"/>
                </a:lnTo>
                <a:lnTo>
                  <a:pt x="750329" y="0"/>
                </a:lnTo>
                <a:lnTo>
                  <a:pt x="771526" y="0"/>
                </a:lnTo>
                <a:lnTo>
                  <a:pt x="777583" y="0"/>
                </a:lnTo>
                <a:lnTo>
                  <a:pt x="785003" y="0"/>
                </a:lnTo>
                <a:lnTo>
                  <a:pt x="796296" y="0"/>
                </a:lnTo>
                <a:lnTo>
                  <a:pt x="807032" y="0"/>
                </a:lnTo>
                <a:lnTo>
                  <a:pt x="817493" y="0"/>
                </a:lnTo>
                <a:lnTo>
                  <a:pt x="828229" y="0"/>
                </a:lnTo>
                <a:lnTo>
                  <a:pt x="834286" y="0"/>
                </a:lnTo>
                <a:lnTo>
                  <a:pt x="845579" y="0"/>
                </a:lnTo>
                <a:lnTo>
                  <a:pt x="852999" y="0"/>
                </a:lnTo>
                <a:lnTo>
                  <a:pt x="866776" y="0"/>
                </a:lnTo>
                <a:lnTo>
                  <a:pt x="870687" y="0"/>
                </a:lnTo>
                <a:lnTo>
                  <a:pt x="874196" y="0"/>
                </a:lnTo>
                <a:lnTo>
                  <a:pt x="891884" y="0"/>
                </a:lnTo>
                <a:lnTo>
                  <a:pt x="902282" y="0"/>
                </a:lnTo>
                <a:lnTo>
                  <a:pt x="916654" y="0"/>
                </a:lnTo>
                <a:lnTo>
                  <a:pt x="923479" y="0"/>
                </a:lnTo>
                <a:lnTo>
                  <a:pt x="927390" y="0"/>
                </a:lnTo>
                <a:lnTo>
                  <a:pt x="937851" y="0"/>
                </a:lnTo>
                <a:lnTo>
                  <a:pt x="948587" y="0"/>
                </a:lnTo>
                <a:lnTo>
                  <a:pt x="959880" y="0"/>
                </a:lnTo>
                <a:lnTo>
                  <a:pt x="965937" y="0"/>
                </a:lnTo>
                <a:lnTo>
                  <a:pt x="973357" y="0"/>
                </a:lnTo>
                <a:lnTo>
                  <a:pt x="987134" y="0"/>
                </a:lnTo>
                <a:lnTo>
                  <a:pt x="994554" y="0"/>
                </a:lnTo>
                <a:lnTo>
                  <a:pt x="1005847" y="0"/>
                </a:lnTo>
                <a:lnTo>
                  <a:pt x="1016583" y="0"/>
                </a:lnTo>
                <a:lnTo>
                  <a:pt x="1022640" y="0"/>
                </a:lnTo>
                <a:lnTo>
                  <a:pt x="1043837" y="0"/>
                </a:lnTo>
                <a:lnTo>
                  <a:pt x="1055130" y="0"/>
                </a:lnTo>
                <a:lnTo>
                  <a:pt x="1062550" y="0"/>
                </a:lnTo>
                <a:lnTo>
                  <a:pt x="1080238" y="0"/>
                </a:lnTo>
                <a:lnTo>
                  <a:pt x="1111833" y="0"/>
                </a:lnTo>
                <a:lnTo>
                  <a:pt x="1126205" y="0"/>
                </a:lnTo>
                <a:lnTo>
                  <a:pt x="1136941" y="0"/>
                </a:lnTo>
                <a:lnTo>
                  <a:pt x="1175488" y="0"/>
                </a:lnTo>
                <a:lnTo>
                  <a:pt x="1182908" y="0"/>
                </a:lnTo>
                <a:lnTo>
                  <a:pt x="1207529" y="0"/>
                </a:lnTo>
                <a:lnTo>
                  <a:pt x="1232191" y="0"/>
                </a:lnTo>
                <a:lnTo>
                  <a:pt x="1253496" y="0"/>
                </a:lnTo>
                <a:lnTo>
                  <a:pt x="1264232" y="0"/>
                </a:lnTo>
                <a:lnTo>
                  <a:pt x="1302779" y="0"/>
                </a:lnTo>
                <a:lnTo>
                  <a:pt x="1310199" y="0"/>
                </a:lnTo>
                <a:lnTo>
                  <a:pt x="1327887" y="0"/>
                </a:lnTo>
                <a:lnTo>
                  <a:pt x="1359482" y="0"/>
                </a:lnTo>
                <a:lnTo>
                  <a:pt x="1373854" y="0"/>
                </a:lnTo>
                <a:lnTo>
                  <a:pt x="1384590" y="0"/>
                </a:lnTo>
                <a:lnTo>
                  <a:pt x="1417080" y="0"/>
                </a:lnTo>
                <a:lnTo>
                  <a:pt x="1423137" y="0"/>
                </a:lnTo>
                <a:lnTo>
                  <a:pt x="1430557" y="0"/>
                </a:lnTo>
                <a:lnTo>
                  <a:pt x="1463047" y="0"/>
                </a:lnTo>
                <a:lnTo>
                  <a:pt x="1473783" y="0"/>
                </a:lnTo>
                <a:lnTo>
                  <a:pt x="1479840" y="0"/>
                </a:lnTo>
                <a:lnTo>
                  <a:pt x="1495425" y="0"/>
                </a:lnTo>
                <a:lnTo>
                  <a:pt x="1512330" y="0"/>
                </a:lnTo>
                <a:lnTo>
                  <a:pt x="1519750" y="0"/>
                </a:lnTo>
                <a:lnTo>
                  <a:pt x="1537438" y="0"/>
                </a:lnTo>
                <a:lnTo>
                  <a:pt x="1541392" y="0"/>
                </a:lnTo>
                <a:lnTo>
                  <a:pt x="1552128" y="0"/>
                </a:lnTo>
                <a:lnTo>
                  <a:pt x="1569033" y="0"/>
                </a:lnTo>
                <a:lnTo>
                  <a:pt x="1583405" y="0"/>
                </a:lnTo>
                <a:lnTo>
                  <a:pt x="1590675" y="0"/>
                </a:lnTo>
                <a:lnTo>
                  <a:pt x="1594141" y="0"/>
                </a:lnTo>
                <a:lnTo>
                  <a:pt x="1598095" y="0"/>
                </a:lnTo>
                <a:lnTo>
                  <a:pt x="1615783" y="0"/>
                </a:lnTo>
                <a:lnTo>
                  <a:pt x="1632688" y="0"/>
                </a:lnTo>
                <a:lnTo>
                  <a:pt x="1640108" y="0"/>
                </a:lnTo>
                <a:lnTo>
                  <a:pt x="1647378" y="0"/>
                </a:lnTo>
                <a:lnTo>
                  <a:pt x="1661750" y="0"/>
                </a:lnTo>
                <a:lnTo>
                  <a:pt x="1672486" y="0"/>
                </a:lnTo>
                <a:lnTo>
                  <a:pt x="1689391" y="0"/>
                </a:lnTo>
                <a:lnTo>
                  <a:pt x="1704976" y="0"/>
                </a:lnTo>
                <a:lnTo>
                  <a:pt x="1711033" y="0"/>
                </a:lnTo>
                <a:lnTo>
                  <a:pt x="1718453" y="0"/>
                </a:lnTo>
                <a:lnTo>
                  <a:pt x="1750943" y="0"/>
                </a:lnTo>
                <a:lnTo>
                  <a:pt x="1761679" y="0"/>
                </a:lnTo>
                <a:lnTo>
                  <a:pt x="1767736" y="0"/>
                </a:lnTo>
                <a:lnTo>
                  <a:pt x="1800226" y="0"/>
                </a:lnTo>
                <a:lnTo>
                  <a:pt x="1807646" y="0"/>
                </a:lnTo>
                <a:lnTo>
                  <a:pt x="1825334" y="0"/>
                </a:lnTo>
                <a:lnTo>
                  <a:pt x="1856929" y="0"/>
                </a:lnTo>
                <a:lnTo>
                  <a:pt x="1871301" y="0"/>
                </a:lnTo>
                <a:lnTo>
                  <a:pt x="1882037" y="0"/>
                </a:lnTo>
                <a:lnTo>
                  <a:pt x="1920584" y="0"/>
                </a:lnTo>
                <a:lnTo>
                  <a:pt x="1928004" y="0"/>
                </a:lnTo>
                <a:lnTo>
                  <a:pt x="1952625" y="0"/>
                </a:lnTo>
                <a:lnTo>
                  <a:pt x="1977287" y="0"/>
                </a:lnTo>
                <a:lnTo>
                  <a:pt x="1998592" y="0"/>
                </a:lnTo>
                <a:lnTo>
                  <a:pt x="2009328" y="0"/>
                </a:lnTo>
                <a:lnTo>
                  <a:pt x="2047875" y="0"/>
                </a:lnTo>
                <a:lnTo>
                  <a:pt x="2055295" y="0"/>
                </a:lnTo>
                <a:lnTo>
                  <a:pt x="2057400" y="0"/>
                </a:lnTo>
                <a:lnTo>
                  <a:pt x="2072983" y="0"/>
                </a:lnTo>
                <a:lnTo>
                  <a:pt x="2103367" y="0"/>
                </a:lnTo>
                <a:lnTo>
                  <a:pt x="2104578" y="0"/>
                </a:lnTo>
                <a:lnTo>
                  <a:pt x="2114103" y="0"/>
                </a:lnTo>
                <a:lnTo>
                  <a:pt x="2118950" y="0"/>
                </a:lnTo>
                <a:lnTo>
                  <a:pt x="2129686" y="0"/>
                </a:lnTo>
                <a:lnTo>
                  <a:pt x="2140979" y="0"/>
                </a:lnTo>
                <a:lnTo>
                  <a:pt x="2152650" y="0"/>
                </a:lnTo>
                <a:lnTo>
                  <a:pt x="2160070" y="0"/>
                </a:lnTo>
                <a:lnTo>
                  <a:pt x="2162176" y="0"/>
                </a:lnTo>
                <a:lnTo>
                  <a:pt x="2168233" y="0"/>
                </a:lnTo>
                <a:lnTo>
                  <a:pt x="2175653" y="0"/>
                </a:lnTo>
                <a:lnTo>
                  <a:pt x="2177758" y="0"/>
                </a:lnTo>
                <a:lnTo>
                  <a:pt x="2186946" y="0"/>
                </a:lnTo>
                <a:lnTo>
                  <a:pt x="2197682" y="0"/>
                </a:lnTo>
                <a:lnTo>
                  <a:pt x="2208143" y="0"/>
                </a:lnTo>
                <a:lnTo>
                  <a:pt x="2209353" y="0"/>
                </a:lnTo>
                <a:lnTo>
                  <a:pt x="2218879" y="0"/>
                </a:lnTo>
                <a:lnTo>
                  <a:pt x="2223725" y="0"/>
                </a:lnTo>
                <a:lnTo>
                  <a:pt x="2224936" y="0"/>
                </a:lnTo>
                <a:lnTo>
                  <a:pt x="2234461" y="0"/>
                </a:lnTo>
                <a:lnTo>
                  <a:pt x="2236229" y="0"/>
                </a:lnTo>
                <a:lnTo>
                  <a:pt x="2243649" y="0"/>
                </a:lnTo>
                <a:lnTo>
                  <a:pt x="2257426" y="0"/>
                </a:lnTo>
                <a:lnTo>
                  <a:pt x="2261337" y="0"/>
                </a:lnTo>
                <a:lnTo>
                  <a:pt x="2264846" y="0"/>
                </a:lnTo>
                <a:lnTo>
                  <a:pt x="2266951" y="0"/>
                </a:lnTo>
                <a:lnTo>
                  <a:pt x="2273008" y="0"/>
                </a:lnTo>
                <a:lnTo>
                  <a:pt x="2280428" y="0"/>
                </a:lnTo>
                <a:lnTo>
                  <a:pt x="2282534" y="0"/>
                </a:lnTo>
                <a:lnTo>
                  <a:pt x="2292932" y="0"/>
                </a:lnTo>
                <a:lnTo>
                  <a:pt x="2307304" y="0"/>
                </a:lnTo>
                <a:lnTo>
                  <a:pt x="2312918" y="0"/>
                </a:lnTo>
                <a:lnTo>
                  <a:pt x="2314129" y="0"/>
                </a:lnTo>
                <a:lnTo>
                  <a:pt x="2318040" y="0"/>
                </a:lnTo>
                <a:lnTo>
                  <a:pt x="2323654" y="0"/>
                </a:lnTo>
                <a:lnTo>
                  <a:pt x="2328501" y="0"/>
                </a:lnTo>
                <a:lnTo>
                  <a:pt x="2329711" y="0"/>
                </a:lnTo>
                <a:lnTo>
                  <a:pt x="2339237" y="0"/>
                </a:lnTo>
                <a:lnTo>
                  <a:pt x="2350530" y="0"/>
                </a:lnTo>
                <a:lnTo>
                  <a:pt x="2356587" y="0"/>
                </a:lnTo>
                <a:lnTo>
                  <a:pt x="2362201" y="0"/>
                </a:lnTo>
                <a:lnTo>
                  <a:pt x="2364007" y="0"/>
                </a:lnTo>
                <a:lnTo>
                  <a:pt x="2369621" y="0"/>
                </a:lnTo>
                <a:lnTo>
                  <a:pt x="2377784" y="0"/>
                </a:lnTo>
                <a:lnTo>
                  <a:pt x="2385204" y="0"/>
                </a:lnTo>
                <a:lnTo>
                  <a:pt x="2387309" y="0"/>
                </a:lnTo>
                <a:lnTo>
                  <a:pt x="2396497" y="0"/>
                </a:lnTo>
                <a:lnTo>
                  <a:pt x="2407233" y="0"/>
                </a:lnTo>
                <a:lnTo>
                  <a:pt x="2413290" y="0"/>
                </a:lnTo>
                <a:lnTo>
                  <a:pt x="2418904" y="0"/>
                </a:lnTo>
                <a:lnTo>
                  <a:pt x="2433276" y="0"/>
                </a:lnTo>
                <a:lnTo>
                  <a:pt x="2434487" y="0"/>
                </a:lnTo>
                <a:lnTo>
                  <a:pt x="2444012" y="0"/>
                </a:lnTo>
                <a:lnTo>
                  <a:pt x="2445780" y="0"/>
                </a:lnTo>
                <a:lnTo>
                  <a:pt x="2453200" y="0"/>
                </a:lnTo>
                <a:lnTo>
                  <a:pt x="2470888" y="0"/>
                </a:lnTo>
                <a:lnTo>
                  <a:pt x="2482559" y="0"/>
                </a:lnTo>
                <a:lnTo>
                  <a:pt x="2489979" y="0"/>
                </a:lnTo>
                <a:lnTo>
                  <a:pt x="2502483" y="0"/>
                </a:lnTo>
                <a:lnTo>
                  <a:pt x="2514600" y="0"/>
                </a:lnTo>
                <a:lnTo>
                  <a:pt x="2516855" y="0"/>
                </a:lnTo>
                <a:lnTo>
                  <a:pt x="2527591" y="0"/>
                </a:lnTo>
                <a:lnTo>
                  <a:pt x="2539262" y="0"/>
                </a:lnTo>
                <a:lnTo>
                  <a:pt x="2560567" y="0"/>
                </a:lnTo>
                <a:lnTo>
                  <a:pt x="2566138" y="0"/>
                </a:lnTo>
                <a:lnTo>
                  <a:pt x="2571303" y="0"/>
                </a:lnTo>
                <a:lnTo>
                  <a:pt x="2573558" y="0"/>
                </a:lnTo>
                <a:lnTo>
                  <a:pt x="2598179" y="0"/>
                </a:lnTo>
                <a:lnTo>
                  <a:pt x="2609850" y="0"/>
                </a:lnTo>
                <a:lnTo>
                  <a:pt x="2617270" y="0"/>
                </a:lnTo>
                <a:lnTo>
                  <a:pt x="2622841" y="0"/>
                </a:lnTo>
                <a:lnTo>
                  <a:pt x="2634958" y="0"/>
                </a:lnTo>
                <a:lnTo>
                  <a:pt x="2644146" y="0"/>
                </a:lnTo>
                <a:lnTo>
                  <a:pt x="2654882" y="0"/>
                </a:lnTo>
                <a:lnTo>
                  <a:pt x="2666553" y="0"/>
                </a:lnTo>
                <a:lnTo>
                  <a:pt x="2680925" y="0"/>
                </a:lnTo>
                <a:lnTo>
                  <a:pt x="2691661" y="0"/>
                </a:lnTo>
                <a:lnTo>
                  <a:pt x="2693429" y="0"/>
                </a:lnTo>
                <a:lnTo>
                  <a:pt x="2700849" y="0"/>
                </a:lnTo>
                <a:lnTo>
                  <a:pt x="2702954" y="0"/>
                </a:lnTo>
                <a:lnTo>
                  <a:pt x="2718537" y="0"/>
                </a:lnTo>
                <a:lnTo>
                  <a:pt x="2724151" y="0"/>
                </a:lnTo>
                <a:lnTo>
                  <a:pt x="2730208" y="0"/>
                </a:lnTo>
                <a:lnTo>
                  <a:pt x="2737628" y="0"/>
                </a:lnTo>
                <a:lnTo>
                  <a:pt x="2748921" y="0"/>
                </a:lnTo>
                <a:lnTo>
                  <a:pt x="2750132" y="0"/>
                </a:lnTo>
                <a:lnTo>
                  <a:pt x="2759657" y="0"/>
                </a:lnTo>
                <a:lnTo>
                  <a:pt x="2764504" y="0"/>
                </a:lnTo>
                <a:lnTo>
                  <a:pt x="2770118" y="0"/>
                </a:lnTo>
                <a:lnTo>
                  <a:pt x="2775240" y="0"/>
                </a:lnTo>
                <a:lnTo>
                  <a:pt x="2780854" y="0"/>
                </a:lnTo>
                <a:lnTo>
                  <a:pt x="2786911" y="0"/>
                </a:lnTo>
                <a:lnTo>
                  <a:pt x="2798204" y="0"/>
                </a:lnTo>
                <a:lnTo>
                  <a:pt x="2805624" y="0"/>
                </a:lnTo>
                <a:lnTo>
                  <a:pt x="2807730" y="0"/>
                </a:lnTo>
                <a:lnTo>
                  <a:pt x="2813787" y="0"/>
                </a:lnTo>
                <a:lnTo>
                  <a:pt x="2819401" y="0"/>
                </a:lnTo>
                <a:lnTo>
                  <a:pt x="2821207" y="0"/>
                </a:lnTo>
                <a:lnTo>
                  <a:pt x="2823312" y="0"/>
                </a:lnTo>
                <a:lnTo>
                  <a:pt x="2826821" y="0"/>
                </a:lnTo>
                <a:lnTo>
                  <a:pt x="2844509" y="0"/>
                </a:lnTo>
                <a:lnTo>
                  <a:pt x="2853697" y="0"/>
                </a:lnTo>
                <a:lnTo>
                  <a:pt x="2854907" y="0"/>
                </a:lnTo>
                <a:lnTo>
                  <a:pt x="2864433" y="0"/>
                </a:lnTo>
                <a:lnTo>
                  <a:pt x="2869279" y="0"/>
                </a:lnTo>
                <a:lnTo>
                  <a:pt x="2870490" y="0"/>
                </a:lnTo>
                <a:lnTo>
                  <a:pt x="2876104" y="0"/>
                </a:lnTo>
                <a:lnTo>
                  <a:pt x="2880015" y="0"/>
                </a:lnTo>
                <a:lnTo>
                  <a:pt x="2890476" y="0"/>
                </a:lnTo>
                <a:lnTo>
                  <a:pt x="2901212" y="0"/>
                </a:lnTo>
                <a:lnTo>
                  <a:pt x="2902980" y="0"/>
                </a:lnTo>
                <a:lnTo>
                  <a:pt x="2910400" y="0"/>
                </a:lnTo>
                <a:lnTo>
                  <a:pt x="2912505" y="0"/>
                </a:lnTo>
                <a:lnTo>
                  <a:pt x="2918562" y="0"/>
                </a:lnTo>
                <a:lnTo>
                  <a:pt x="2925982" y="0"/>
                </a:lnTo>
                <a:lnTo>
                  <a:pt x="2928088" y="0"/>
                </a:lnTo>
                <a:lnTo>
                  <a:pt x="2939759" y="0"/>
                </a:lnTo>
                <a:lnTo>
                  <a:pt x="2947179" y="0"/>
                </a:lnTo>
                <a:lnTo>
                  <a:pt x="2958472" y="0"/>
                </a:lnTo>
                <a:lnTo>
                  <a:pt x="2959683" y="0"/>
                </a:lnTo>
                <a:lnTo>
                  <a:pt x="2969208" y="0"/>
                </a:lnTo>
                <a:lnTo>
                  <a:pt x="2974055" y="0"/>
                </a:lnTo>
                <a:lnTo>
                  <a:pt x="2975265" y="0"/>
                </a:lnTo>
                <a:lnTo>
                  <a:pt x="2984791" y="0"/>
                </a:lnTo>
                <a:lnTo>
                  <a:pt x="2996462" y="0"/>
                </a:lnTo>
                <a:lnTo>
                  <a:pt x="3007755" y="0"/>
                </a:lnTo>
                <a:lnTo>
                  <a:pt x="3015175" y="0"/>
                </a:lnTo>
                <a:lnTo>
                  <a:pt x="3023338" y="0"/>
                </a:lnTo>
                <a:lnTo>
                  <a:pt x="3030758" y="0"/>
                </a:lnTo>
                <a:lnTo>
                  <a:pt x="3032863" y="0"/>
                </a:lnTo>
                <a:lnTo>
                  <a:pt x="3064458" y="0"/>
                </a:lnTo>
                <a:lnTo>
                  <a:pt x="3078830" y="0"/>
                </a:lnTo>
                <a:lnTo>
                  <a:pt x="3080041" y="0"/>
                </a:lnTo>
                <a:lnTo>
                  <a:pt x="3089566" y="0"/>
                </a:lnTo>
                <a:lnTo>
                  <a:pt x="3128113" y="0"/>
                </a:lnTo>
                <a:lnTo>
                  <a:pt x="3135533" y="0"/>
                </a:lnTo>
                <a:lnTo>
                  <a:pt x="3160154" y="0"/>
                </a:lnTo>
                <a:lnTo>
                  <a:pt x="3184816" y="0"/>
                </a:lnTo>
                <a:lnTo>
                  <a:pt x="3206121" y="0"/>
                </a:lnTo>
                <a:lnTo>
                  <a:pt x="3216857" y="0"/>
                </a:lnTo>
                <a:lnTo>
                  <a:pt x="3255404" y="0"/>
                </a:lnTo>
                <a:lnTo>
                  <a:pt x="3262824" y="0"/>
                </a:lnTo>
                <a:lnTo>
                  <a:pt x="3280512" y="0"/>
                </a:lnTo>
                <a:lnTo>
                  <a:pt x="3312107" y="0"/>
                </a:lnTo>
                <a:lnTo>
                  <a:pt x="3326479" y="0"/>
                </a:lnTo>
                <a:lnTo>
                  <a:pt x="3337215" y="0"/>
                </a:lnTo>
                <a:lnTo>
                  <a:pt x="3369705" y="0"/>
                </a:lnTo>
                <a:lnTo>
                  <a:pt x="3375762" y="0"/>
                </a:lnTo>
                <a:lnTo>
                  <a:pt x="3383182" y="0"/>
                </a:lnTo>
                <a:lnTo>
                  <a:pt x="3415672" y="0"/>
                </a:lnTo>
                <a:lnTo>
                  <a:pt x="3426408" y="0"/>
                </a:lnTo>
                <a:lnTo>
                  <a:pt x="3432465" y="0"/>
                </a:lnTo>
                <a:lnTo>
                  <a:pt x="3448050" y="0"/>
                </a:lnTo>
                <a:lnTo>
                  <a:pt x="3464955" y="0"/>
                </a:lnTo>
                <a:lnTo>
                  <a:pt x="3472375" y="0"/>
                </a:lnTo>
                <a:lnTo>
                  <a:pt x="3490063" y="0"/>
                </a:lnTo>
                <a:lnTo>
                  <a:pt x="3494017" y="0"/>
                </a:lnTo>
                <a:lnTo>
                  <a:pt x="3504753" y="0"/>
                </a:lnTo>
                <a:lnTo>
                  <a:pt x="3521658" y="0"/>
                </a:lnTo>
                <a:lnTo>
                  <a:pt x="3536030" y="0"/>
                </a:lnTo>
                <a:lnTo>
                  <a:pt x="3543300" y="0"/>
                </a:lnTo>
                <a:lnTo>
                  <a:pt x="3546766" y="0"/>
                </a:lnTo>
                <a:lnTo>
                  <a:pt x="3550720" y="0"/>
                </a:lnTo>
                <a:lnTo>
                  <a:pt x="3568408" y="0"/>
                </a:lnTo>
                <a:lnTo>
                  <a:pt x="3585313" y="0"/>
                </a:lnTo>
                <a:lnTo>
                  <a:pt x="3592733" y="0"/>
                </a:lnTo>
                <a:lnTo>
                  <a:pt x="3600003" y="0"/>
                </a:lnTo>
                <a:lnTo>
                  <a:pt x="3614375" y="0"/>
                </a:lnTo>
                <a:lnTo>
                  <a:pt x="3625111" y="0"/>
                </a:lnTo>
                <a:lnTo>
                  <a:pt x="3642016" y="0"/>
                </a:lnTo>
                <a:lnTo>
                  <a:pt x="3657601" y="0"/>
                </a:lnTo>
                <a:lnTo>
                  <a:pt x="3663658" y="0"/>
                </a:lnTo>
                <a:lnTo>
                  <a:pt x="3671078" y="0"/>
                </a:lnTo>
                <a:lnTo>
                  <a:pt x="3703568" y="0"/>
                </a:lnTo>
                <a:lnTo>
                  <a:pt x="3714304" y="0"/>
                </a:lnTo>
                <a:lnTo>
                  <a:pt x="3720361" y="0"/>
                </a:lnTo>
                <a:lnTo>
                  <a:pt x="3752851" y="0"/>
                </a:lnTo>
                <a:lnTo>
                  <a:pt x="3760271" y="0"/>
                </a:lnTo>
                <a:lnTo>
                  <a:pt x="3777959" y="0"/>
                </a:lnTo>
                <a:lnTo>
                  <a:pt x="3809554" y="0"/>
                </a:lnTo>
                <a:lnTo>
                  <a:pt x="3823926" y="0"/>
                </a:lnTo>
                <a:lnTo>
                  <a:pt x="3834662" y="0"/>
                </a:lnTo>
                <a:lnTo>
                  <a:pt x="3873209" y="0"/>
                </a:lnTo>
                <a:lnTo>
                  <a:pt x="3880629" y="0"/>
                </a:lnTo>
                <a:lnTo>
                  <a:pt x="3905250" y="0"/>
                </a:lnTo>
                <a:lnTo>
                  <a:pt x="3929912" y="0"/>
                </a:lnTo>
                <a:lnTo>
                  <a:pt x="3951217" y="0"/>
                </a:lnTo>
                <a:lnTo>
                  <a:pt x="3961953" y="0"/>
                </a:lnTo>
                <a:lnTo>
                  <a:pt x="4000500" y="0"/>
                </a:lnTo>
                <a:lnTo>
                  <a:pt x="4007920" y="0"/>
                </a:lnTo>
                <a:lnTo>
                  <a:pt x="4025608" y="0"/>
                </a:lnTo>
                <a:lnTo>
                  <a:pt x="4057203" y="0"/>
                </a:lnTo>
                <a:lnTo>
                  <a:pt x="4071575" y="0"/>
                </a:lnTo>
                <a:lnTo>
                  <a:pt x="4082311" y="0"/>
                </a:lnTo>
                <a:lnTo>
                  <a:pt x="4093604" y="0"/>
                </a:lnTo>
                <a:lnTo>
                  <a:pt x="4114801" y="0"/>
                </a:lnTo>
                <a:lnTo>
                  <a:pt x="4120858" y="0"/>
                </a:lnTo>
                <a:lnTo>
                  <a:pt x="4128278" y="0"/>
                </a:lnTo>
                <a:lnTo>
                  <a:pt x="4139571" y="0"/>
                </a:lnTo>
                <a:lnTo>
                  <a:pt x="4150307" y="0"/>
                </a:lnTo>
                <a:lnTo>
                  <a:pt x="4160768" y="0"/>
                </a:lnTo>
                <a:lnTo>
                  <a:pt x="4171504" y="0"/>
                </a:lnTo>
                <a:lnTo>
                  <a:pt x="4177561" y="0"/>
                </a:lnTo>
                <a:lnTo>
                  <a:pt x="4188854" y="0"/>
                </a:lnTo>
                <a:lnTo>
                  <a:pt x="4196274" y="0"/>
                </a:lnTo>
                <a:lnTo>
                  <a:pt x="4210051" y="0"/>
                </a:lnTo>
                <a:lnTo>
                  <a:pt x="4213962" y="0"/>
                </a:lnTo>
                <a:lnTo>
                  <a:pt x="4217471" y="0"/>
                </a:lnTo>
                <a:lnTo>
                  <a:pt x="4235159" y="0"/>
                </a:lnTo>
                <a:lnTo>
                  <a:pt x="4245557" y="0"/>
                </a:lnTo>
                <a:lnTo>
                  <a:pt x="4259929" y="0"/>
                </a:lnTo>
                <a:lnTo>
                  <a:pt x="4266754" y="0"/>
                </a:lnTo>
                <a:lnTo>
                  <a:pt x="4270665" y="0"/>
                </a:lnTo>
                <a:lnTo>
                  <a:pt x="4281126" y="0"/>
                </a:lnTo>
                <a:lnTo>
                  <a:pt x="4291862" y="0"/>
                </a:lnTo>
                <a:lnTo>
                  <a:pt x="4303155" y="0"/>
                </a:lnTo>
                <a:lnTo>
                  <a:pt x="4309212" y="0"/>
                </a:lnTo>
                <a:lnTo>
                  <a:pt x="4316632" y="0"/>
                </a:lnTo>
                <a:lnTo>
                  <a:pt x="4330409" y="0"/>
                </a:lnTo>
                <a:lnTo>
                  <a:pt x="4337829" y="0"/>
                </a:lnTo>
                <a:lnTo>
                  <a:pt x="4349122" y="0"/>
                </a:lnTo>
                <a:lnTo>
                  <a:pt x="4359858" y="0"/>
                </a:lnTo>
                <a:lnTo>
                  <a:pt x="4365915" y="0"/>
                </a:lnTo>
                <a:lnTo>
                  <a:pt x="4387112" y="0"/>
                </a:lnTo>
                <a:lnTo>
                  <a:pt x="4398405" y="0"/>
                </a:lnTo>
                <a:lnTo>
                  <a:pt x="4405825" y="0"/>
                </a:lnTo>
                <a:lnTo>
                  <a:pt x="4423513" y="0"/>
                </a:lnTo>
                <a:lnTo>
                  <a:pt x="4455108" y="0"/>
                </a:lnTo>
                <a:lnTo>
                  <a:pt x="4469480" y="0"/>
                </a:lnTo>
                <a:lnTo>
                  <a:pt x="4480216" y="0"/>
                </a:lnTo>
                <a:lnTo>
                  <a:pt x="4518763" y="0"/>
                </a:lnTo>
                <a:lnTo>
                  <a:pt x="4526183" y="0"/>
                </a:lnTo>
                <a:lnTo>
                  <a:pt x="4550804" y="0"/>
                </a:lnTo>
                <a:lnTo>
                  <a:pt x="4575466" y="0"/>
                </a:lnTo>
                <a:lnTo>
                  <a:pt x="4596771" y="0"/>
                </a:lnTo>
                <a:lnTo>
                  <a:pt x="4607507" y="0"/>
                </a:lnTo>
                <a:lnTo>
                  <a:pt x="4646054" y="0"/>
                </a:lnTo>
                <a:lnTo>
                  <a:pt x="4653474" y="0"/>
                </a:lnTo>
                <a:lnTo>
                  <a:pt x="4671162" y="0"/>
                </a:lnTo>
                <a:lnTo>
                  <a:pt x="4702757" y="0"/>
                </a:lnTo>
                <a:lnTo>
                  <a:pt x="4717129" y="0"/>
                </a:lnTo>
                <a:lnTo>
                  <a:pt x="4727865" y="0"/>
                </a:lnTo>
                <a:lnTo>
                  <a:pt x="4760355" y="0"/>
                </a:lnTo>
                <a:lnTo>
                  <a:pt x="4766412" y="0"/>
                </a:lnTo>
                <a:lnTo>
                  <a:pt x="4773832" y="0"/>
                </a:lnTo>
                <a:lnTo>
                  <a:pt x="4806322" y="0"/>
                </a:lnTo>
                <a:lnTo>
                  <a:pt x="4817058" y="0"/>
                </a:lnTo>
                <a:lnTo>
                  <a:pt x="4823115" y="0"/>
                </a:lnTo>
                <a:lnTo>
                  <a:pt x="4855605" y="0"/>
                </a:lnTo>
                <a:lnTo>
                  <a:pt x="4863025" y="0"/>
                </a:lnTo>
                <a:lnTo>
                  <a:pt x="4880713" y="0"/>
                </a:lnTo>
                <a:lnTo>
                  <a:pt x="4912308" y="0"/>
                </a:lnTo>
                <a:lnTo>
                  <a:pt x="4926680" y="0"/>
                </a:lnTo>
                <a:lnTo>
                  <a:pt x="4937416" y="0"/>
                </a:lnTo>
                <a:lnTo>
                  <a:pt x="4975963" y="0"/>
                </a:lnTo>
                <a:lnTo>
                  <a:pt x="4983383" y="0"/>
                </a:lnTo>
                <a:lnTo>
                  <a:pt x="5032666" y="0"/>
                </a:lnTo>
                <a:lnTo>
                  <a:pt x="4927891" y="419100"/>
                </a:lnTo>
                <a:lnTo>
                  <a:pt x="4878608" y="419100"/>
                </a:lnTo>
                <a:lnTo>
                  <a:pt x="4871188" y="419100"/>
                </a:lnTo>
                <a:lnTo>
                  <a:pt x="4832641" y="419100"/>
                </a:lnTo>
                <a:lnTo>
                  <a:pt x="4821905" y="419100"/>
                </a:lnTo>
                <a:lnTo>
                  <a:pt x="4807533" y="419100"/>
                </a:lnTo>
                <a:lnTo>
                  <a:pt x="4775938" y="419100"/>
                </a:lnTo>
                <a:lnTo>
                  <a:pt x="4758250" y="419100"/>
                </a:lnTo>
                <a:lnTo>
                  <a:pt x="4750830" y="419100"/>
                </a:lnTo>
                <a:lnTo>
                  <a:pt x="4718340" y="419100"/>
                </a:lnTo>
                <a:lnTo>
                  <a:pt x="4712283" y="419100"/>
                </a:lnTo>
                <a:lnTo>
                  <a:pt x="4701547" y="419100"/>
                </a:lnTo>
                <a:lnTo>
                  <a:pt x="4669057" y="419100"/>
                </a:lnTo>
                <a:lnTo>
                  <a:pt x="4661637" y="419100"/>
                </a:lnTo>
                <a:lnTo>
                  <a:pt x="4655580" y="419100"/>
                </a:lnTo>
                <a:lnTo>
                  <a:pt x="4623090" y="419100"/>
                </a:lnTo>
                <a:lnTo>
                  <a:pt x="4612354" y="419100"/>
                </a:lnTo>
                <a:lnTo>
                  <a:pt x="4597982" y="419100"/>
                </a:lnTo>
                <a:lnTo>
                  <a:pt x="4566387" y="419100"/>
                </a:lnTo>
                <a:lnTo>
                  <a:pt x="4548699" y="419100"/>
                </a:lnTo>
                <a:lnTo>
                  <a:pt x="4541279" y="419100"/>
                </a:lnTo>
                <a:lnTo>
                  <a:pt x="4502732" y="419100"/>
                </a:lnTo>
                <a:lnTo>
                  <a:pt x="4491996" y="419100"/>
                </a:lnTo>
                <a:lnTo>
                  <a:pt x="4470691" y="419100"/>
                </a:lnTo>
                <a:lnTo>
                  <a:pt x="4446029" y="419100"/>
                </a:lnTo>
                <a:lnTo>
                  <a:pt x="4421408" y="419100"/>
                </a:lnTo>
                <a:lnTo>
                  <a:pt x="4413988" y="419100"/>
                </a:lnTo>
                <a:lnTo>
                  <a:pt x="4375441" y="419100"/>
                </a:lnTo>
                <a:lnTo>
                  <a:pt x="4364705" y="419100"/>
                </a:lnTo>
                <a:lnTo>
                  <a:pt x="4350333" y="419100"/>
                </a:lnTo>
                <a:lnTo>
                  <a:pt x="4318738" y="419100"/>
                </a:lnTo>
                <a:lnTo>
                  <a:pt x="4301050" y="419100"/>
                </a:lnTo>
                <a:lnTo>
                  <a:pt x="4293630" y="419100"/>
                </a:lnTo>
                <a:lnTo>
                  <a:pt x="4282337" y="419100"/>
                </a:lnTo>
                <a:lnTo>
                  <a:pt x="4261140" y="419100"/>
                </a:lnTo>
                <a:lnTo>
                  <a:pt x="4255083" y="419100"/>
                </a:lnTo>
                <a:lnTo>
                  <a:pt x="4244347" y="419100"/>
                </a:lnTo>
                <a:lnTo>
                  <a:pt x="4233054" y="419100"/>
                </a:lnTo>
                <a:lnTo>
                  <a:pt x="4225634" y="419100"/>
                </a:lnTo>
                <a:lnTo>
                  <a:pt x="4211857" y="419100"/>
                </a:lnTo>
                <a:lnTo>
                  <a:pt x="4204437" y="419100"/>
                </a:lnTo>
                <a:lnTo>
                  <a:pt x="4198380" y="419100"/>
                </a:lnTo>
                <a:lnTo>
                  <a:pt x="4187087" y="419100"/>
                </a:lnTo>
                <a:lnTo>
                  <a:pt x="4176351" y="419100"/>
                </a:lnTo>
                <a:lnTo>
                  <a:pt x="4165890" y="419100"/>
                </a:lnTo>
                <a:lnTo>
                  <a:pt x="4161979" y="419100"/>
                </a:lnTo>
                <a:lnTo>
                  <a:pt x="4155154" y="419100"/>
                </a:lnTo>
                <a:lnTo>
                  <a:pt x="4140782" y="419100"/>
                </a:lnTo>
                <a:lnTo>
                  <a:pt x="4130384" y="419100"/>
                </a:lnTo>
                <a:lnTo>
                  <a:pt x="4112696" y="419100"/>
                </a:lnTo>
                <a:lnTo>
                  <a:pt x="4109187" y="419100"/>
                </a:lnTo>
                <a:lnTo>
                  <a:pt x="4105276" y="419100"/>
                </a:lnTo>
                <a:lnTo>
                  <a:pt x="4091499" y="419100"/>
                </a:lnTo>
                <a:lnTo>
                  <a:pt x="4084079" y="419100"/>
                </a:lnTo>
                <a:lnTo>
                  <a:pt x="4072786" y="419100"/>
                </a:lnTo>
                <a:lnTo>
                  <a:pt x="4066729" y="419100"/>
                </a:lnTo>
                <a:lnTo>
                  <a:pt x="4055993" y="419100"/>
                </a:lnTo>
                <a:lnTo>
                  <a:pt x="4045532" y="419100"/>
                </a:lnTo>
                <a:lnTo>
                  <a:pt x="4034796" y="419100"/>
                </a:lnTo>
                <a:lnTo>
                  <a:pt x="4023503" y="419100"/>
                </a:lnTo>
                <a:lnTo>
                  <a:pt x="4016083" y="419100"/>
                </a:lnTo>
                <a:lnTo>
                  <a:pt x="4010026" y="419100"/>
                </a:lnTo>
                <a:lnTo>
                  <a:pt x="3988829" y="419100"/>
                </a:lnTo>
                <a:lnTo>
                  <a:pt x="3977536" y="419100"/>
                </a:lnTo>
                <a:lnTo>
                  <a:pt x="3966800" y="419100"/>
                </a:lnTo>
                <a:lnTo>
                  <a:pt x="3952428" y="419100"/>
                </a:lnTo>
                <a:lnTo>
                  <a:pt x="3920833" y="419100"/>
                </a:lnTo>
                <a:lnTo>
                  <a:pt x="3903145" y="419100"/>
                </a:lnTo>
                <a:lnTo>
                  <a:pt x="3895725" y="419100"/>
                </a:lnTo>
                <a:lnTo>
                  <a:pt x="3857178" y="419100"/>
                </a:lnTo>
                <a:lnTo>
                  <a:pt x="3846442" y="419100"/>
                </a:lnTo>
                <a:lnTo>
                  <a:pt x="3825137" y="419100"/>
                </a:lnTo>
                <a:lnTo>
                  <a:pt x="3800475" y="419100"/>
                </a:lnTo>
                <a:lnTo>
                  <a:pt x="3775854" y="419100"/>
                </a:lnTo>
                <a:lnTo>
                  <a:pt x="3768434" y="419100"/>
                </a:lnTo>
                <a:lnTo>
                  <a:pt x="3729887" y="419100"/>
                </a:lnTo>
                <a:lnTo>
                  <a:pt x="3719151" y="419100"/>
                </a:lnTo>
                <a:lnTo>
                  <a:pt x="3704779" y="419100"/>
                </a:lnTo>
                <a:lnTo>
                  <a:pt x="3673184" y="419100"/>
                </a:lnTo>
                <a:lnTo>
                  <a:pt x="3655496" y="419100"/>
                </a:lnTo>
                <a:lnTo>
                  <a:pt x="3648076" y="419100"/>
                </a:lnTo>
                <a:lnTo>
                  <a:pt x="3615586" y="419100"/>
                </a:lnTo>
                <a:lnTo>
                  <a:pt x="3609529" y="419100"/>
                </a:lnTo>
                <a:lnTo>
                  <a:pt x="3598793" y="419100"/>
                </a:lnTo>
                <a:lnTo>
                  <a:pt x="3566303" y="419100"/>
                </a:lnTo>
                <a:lnTo>
                  <a:pt x="3558883" y="419100"/>
                </a:lnTo>
                <a:lnTo>
                  <a:pt x="3552826" y="419100"/>
                </a:lnTo>
                <a:lnTo>
                  <a:pt x="3537241" y="419100"/>
                </a:lnTo>
                <a:lnTo>
                  <a:pt x="3520336" y="419100"/>
                </a:lnTo>
                <a:lnTo>
                  <a:pt x="3509600" y="419100"/>
                </a:lnTo>
                <a:lnTo>
                  <a:pt x="3495228" y="419100"/>
                </a:lnTo>
                <a:lnTo>
                  <a:pt x="3487958" y="419100"/>
                </a:lnTo>
                <a:lnTo>
                  <a:pt x="3480538" y="419100"/>
                </a:lnTo>
                <a:lnTo>
                  <a:pt x="3463633" y="419100"/>
                </a:lnTo>
                <a:lnTo>
                  <a:pt x="3445945" y="419100"/>
                </a:lnTo>
                <a:lnTo>
                  <a:pt x="3441991" y="419100"/>
                </a:lnTo>
                <a:lnTo>
                  <a:pt x="3438525" y="419100"/>
                </a:lnTo>
                <a:lnTo>
                  <a:pt x="3431255" y="419100"/>
                </a:lnTo>
                <a:lnTo>
                  <a:pt x="3416883" y="419100"/>
                </a:lnTo>
                <a:lnTo>
                  <a:pt x="3399978" y="419100"/>
                </a:lnTo>
                <a:lnTo>
                  <a:pt x="3389242" y="419100"/>
                </a:lnTo>
                <a:lnTo>
                  <a:pt x="3385288" y="419100"/>
                </a:lnTo>
                <a:lnTo>
                  <a:pt x="3367600" y="419100"/>
                </a:lnTo>
                <a:lnTo>
                  <a:pt x="3360180" y="419100"/>
                </a:lnTo>
                <a:lnTo>
                  <a:pt x="3343275" y="419100"/>
                </a:lnTo>
                <a:lnTo>
                  <a:pt x="3327690" y="419100"/>
                </a:lnTo>
                <a:lnTo>
                  <a:pt x="3321633" y="419100"/>
                </a:lnTo>
                <a:lnTo>
                  <a:pt x="3310897" y="419100"/>
                </a:lnTo>
                <a:lnTo>
                  <a:pt x="3278407" y="419100"/>
                </a:lnTo>
                <a:lnTo>
                  <a:pt x="3270987" y="419100"/>
                </a:lnTo>
                <a:lnTo>
                  <a:pt x="3264930" y="419100"/>
                </a:lnTo>
                <a:lnTo>
                  <a:pt x="3232440" y="419100"/>
                </a:lnTo>
                <a:lnTo>
                  <a:pt x="3221704" y="419100"/>
                </a:lnTo>
                <a:lnTo>
                  <a:pt x="3207332" y="419100"/>
                </a:lnTo>
                <a:lnTo>
                  <a:pt x="3175737" y="419100"/>
                </a:lnTo>
                <a:lnTo>
                  <a:pt x="3158049" y="419100"/>
                </a:lnTo>
                <a:lnTo>
                  <a:pt x="3150629" y="419100"/>
                </a:lnTo>
                <a:lnTo>
                  <a:pt x="3112082" y="419100"/>
                </a:lnTo>
                <a:lnTo>
                  <a:pt x="3101346" y="419100"/>
                </a:lnTo>
                <a:lnTo>
                  <a:pt x="3080041" y="419100"/>
                </a:lnTo>
                <a:lnTo>
                  <a:pt x="3055379" y="419100"/>
                </a:lnTo>
                <a:lnTo>
                  <a:pt x="3030758" y="419100"/>
                </a:lnTo>
                <a:lnTo>
                  <a:pt x="3023338" y="419100"/>
                </a:lnTo>
                <a:lnTo>
                  <a:pt x="2984791" y="419100"/>
                </a:lnTo>
                <a:lnTo>
                  <a:pt x="2975266" y="419100"/>
                </a:lnTo>
                <a:lnTo>
                  <a:pt x="2974055" y="419100"/>
                </a:lnTo>
                <a:lnTo>
                  <a:pt x="2959683" y="419100"/>
                </a:lnTo>
                <a:lnTo>
                  <a:pt x="2928088" y="419100"/>
                </a:lnTo>
                <a:lnTo>
                  <a:pt x="2925983" y="419100"/>
                </a:lnTo>
                <a:lnTo>
                  <a:pt x="2918563" y="419100"/>
                </a:lnTo>
                <a:lnTo>
                  <a:pt x="2910400" y="419100"/>
                </a:lnTo>
                <a:lnTo>
                  <a:pt x="2902980" y="419100"/>
                </a:lnTo>
                <a:lnTo>
                  <a:pt x="2891687" y="419100"/>
                </a:lnTo>
                <a:lnTo>
                  <a:pt x="2880016" y="419100"/>
                </a:lnTo>
                <a:lnTo>
                  <a:pt x="2870490" y="419100"/>
                </a:lnTo>
                <a:lnTo>
                  <a:pt x="2869280" y="419100"/>
                </a:lnTo>
                <a:lnTo>
                  <a:pt x="2864433" y="419100"/>
                </a:lnTo>
                <a:lnTo>
                  <a:pt x="2854908" y="419100"/>
                </a:lnTo>
                <a:lnTo>
                  <a:pt x="2853697" y="419100"/>
                </a:lnTo>
                <a:lnTo>
                  <a:pt x="2842404" y="419100"/>
                </a:lnTo>
                <a:lnTo>
                  <a:pt x="2834984" y="419100"/>
                </a:lnTo>
                <a:lnTo>
                  <a:pt x="2823313" y="419100"/>
                </a:lnTo>
                <a:lnTo>
                  <a:pt x="2821207" y="419100"/>
                </a:lnTo>
                <a:lnTo>
                  <a:pt x="2813787" y="419100"/>
                </a:lnTo>
                <a:lnTo>
                  <a:pt x="2807730" y="419100"/>
                </a:lnTo>
                <a:lnTo>
                  <a:pt x="2805625" y="419100"/>
                </a:lnTo>
                <a:lnTo>
                  <a:pt x="2798205" y="419100"/>
                </a:lnTo>
                <a:lnTo>
                  <a:pt x="2796437" y="419100"/>
                </a:lnTo>
                <a:lnTo>
                  <a:pt x="2785701" y="419100"/>
                </a:lnTo>
                <a:lnTo>
                  <a:pt x="2775240" y="419100"/>
                </a:lnTo>
                <a:lnTo>
                  <a:pt x="2771329" y="419100"/>
                </a:lnTo>
                <a:lnTo>
                  <a:pt x="2765715" y="419100"/>
                </a:lnTo>
                <a:lnTo>
                  <a:pt x="2764504" y="419100"/>
                </a:lnTo>
                <a:lnTo>
                  <a:pt x="2759658" y="419100"/>
                </a:lnTo>
                <a:lnTo>
                  <a:pt x="2750132" y="419100"/>
                </a:lnTo>
                <a:lnTo>
                  <a:pt x="2748922" y="419100"/>
                </a:lnTo>
                <a:lnTo>
                  <a:pt x="2739734" y="419100"/>
                </a:lnTo>
                <a:lnTo>
                  <a:pt x="2722046" y="419100"/>
                </a:lnTo>
                <a:lnTo>
                  <a:pt x="2718537" y="419100"/>
                </a:lnTo>
                <a:lnTo>
                  <a:pt x="2716432" y="419100"/>
                </a:lnTo>
                <a:lnTo>
                  <a:pt x="2714626" y="419100"/>
                </a:lnTo>
                <a:lnTo>
                  <a:pt x="2709012" y="419100"/>
                </a:lnTo>
                <a:lnTo>
                  <a:pt x="2702955" y="419100"/>
                </a:lnTo>
                <a:lnTo>
                  <a:pt x="2700849" y="419100"/>
                </a:lnTo>
                <a:lnTo>
                  <a:pt x="2693429" y="419100"/>
                </a:lnTo>
                <a:lnTo>
                  <a:pt x="2682136" y="419100"/>
                </a:lnTo>
                <a:lnTo>
                  <a:pt x="2676079" y="419100"/>
                </a:lnTo>
                <a:lnTo>
                  <a:pt x="2670465" y="419100"/>
                </a:lnTo>
                <a:lnTo>
                  <a:pt x="2665343" y="419100"/>
                </a:lnTo>
                <a:lnTo>
                  <a:pt x="2659729" y="419100"/>
                </a:lnTo>
                <a:lnTo>
                  <a:pt x="2654882" y="419100"/>
                </a:lnTo>
                <a:lnTo>
                  <a:pt x="2645357" y="419100"/>
                </a:lnTo>
                <a:lnTo>
                  <a:pt x="2644146" y="419100"/>
                </a:lnTo>
                <a:lnTo>
                  <a:pt x="2632853" y="419100"/>
                </a:lnTo>
                <a:lnTo>
                  <a:pt x="2625433" y="419100"/>
                </a:lnTo>
                <a:lnTo>
                  <a:pt x="2619376" y="419100"/>
                </a:lnTo>
                <a:lnTo>
                  <a:pt x="2613762" y="419100"/>
                </a:lnTo>
                <a:lnTo>
                  <a:pt x="2598179" y="419100"/>
                </a:lnTo>
                <a:lnTo>
                  <a:pt x="2596074" y="419100"/>
                </a:lnTo>
                <a:lnTo>
                  <a:pt x="2588654" y="419100"/>
                </a:lnTo>
                <a:lnTo>
                  <a:pt x="2586886" y="419100"/>
                </a:lnTo>
                <a:lnTo>
                  <a:pt x="2576150" y="419100"/>
                </a:lnTo>
                <a:lnTo>
                  <a:pt x="2561778" y="419100"/>
                </a:lnTo>
                <a:lnTo>
                  <a:pt x="2550107" y="419100"/>
                </a:lnTo>
                <a:lnTo>
                  <a:pt x="2539371" y="419100"/>
                </a:lnTo>
                <a:lnTo>
                  <a:pt x="2530183" y="419100"/>
                </a:lnTo>
                <a:lnTo>
                  <a:pt x="2518066" y="419100"/>
                </a:lnTo>
                <a:lnTo>
                  <a:pt x="2512495" y="419100"/>
                </a:lnTo>
                <a:lnTo>
                  <a:pt x="2505075" y="419100"/>
                </a:lnTo>
                <a:lnTo>
                  <a:pt x="2493404" y="419100"/>
                </a:lnTo>
                <a:lnTo>
                  <a:pt x="2468783" y="419100"/>
                </a:lnTo>
                <a:lnTo>
                  <a:pt x="2466528" y="419100"/>
                </a:lnTo>
                <a:lnTo>
                  <a:pt x="2461363" y="419100"/>
                </a:lnTo>
                <a:lnTo>
                  <a:pt x="2455792" y="419100"/>
                </a:lnTo>
                <a:lnTo>
                  <a:pt x="2434487" y="419100"/>
                </a:lnTo>
                <a:lnTo>
                  <a:pt x="2422816" y="419100"/>
                </a:lnTo>
                <a:lnTo>
                  <a:pt x="2412080" y="419100"/>
                </a:lnTo>
                <a:lnTo>
                  <a:pt x="2409825" y="419100"/>
                </a:lnTo>
                <a:lnTo>
                  <a:pt x="2397708" y="419100"/>
                </a:lnTo>
                <a:lnTo>
                  <a:pt x="2385204" y="419100"/>
                </a:lnTo>
                <a:lnTo>
                  <a:pt x="2377784" y="419100"/>
                </a:lnTo>
                <a:lnTo>
                  <a:pt x="2366113" y="419100"/>
                </a:lnTo>
                <a:lnTo>
                  <a:pt x="2348425" y="419100"/>
                </a:lnTo>
                <a:lnTo>
                  <a:pt x="2341005" y="419100"/>
                </a:lnTo>
                <a:lnTo>
                  <a:pt x="2339237" y="419100"/>
                </a:lnTo>
                <a:lnTo>
                  <a:pt x="2329712" y="419100"/>
                </a:lnTo>
                <a:lnTo>
                  <a:pt x="2328501" y="419100"/>
                </a:lnTo>
                <a:lnTo>
                  <a:pt x="2314129" y="419100"/>
                </a:lnTo>
                <a:lnTo>
                  <a:pt x="2308515" y="419100"/>
                </a:lnTo>
                <a:lnTo>
                  <a:pt x="2302458" y="419100"/>
                </a:lnTo>
                <a:lnTo>
                  <a:pt x="2291722" y="419100"/>
                </a:lnTo>
                <a:lnTo>
                  <a:pt x="2282534" y="419100"/>
                </a:lnTo>
                <a:lnTo>
                  <a:pt x="2280429" y="419100"/>
                </a:lnTo>
                <a:lnTo>
                  <a:pt x="2273009" y="419100"/>
                </a:lnTo>
                <a:lnTo>
                  <a:pt x="2264846" y="419100"/>
                </a:lnTo>
                <a:lnTo>
                  <a:pt x="2259232" y="419100"/>
                </a:lnTo>
                <a:lnTo>
                  <a:pt x="2257426" y="419100"/>
                </a:lnTo>
                <a:lnTo>
                  <a:pt x="2251812" y="419100"/>
                </a:lnTo>
                <a:lnTo>
                  <a:pt x="2245755" y="419100"/>
                </a:lnTo>
                <a:lnTo>
                  <a:pt x="2234462" y="419100"/>
                </a:lnTo>
                <a:lnTo>
                  <a:pt x="2224936" y="419100"/>
                </a:lnTo>
                <a:lnTo>
                  <a:pt x="2223726" y="419100"/>
                </a:lnTo>
                <a:lnTo>
                  <a:pt x="2218879" y="419100"/>
                </a:lnTo>
                <a:lnTo>
                  <a:pt x="2213265" y="419100"/>
                </a:lnTo>
                <a:lnTo>
                  <a:pt x="2209354" y="419100"/>
                </a:lnTo>
                <a:lnTo>
                  <a:pt x="2208143" y="419100"/>
                </a:lnTo>
                <a:lnTo>
                  <a:pt x="2202529" y="419100"/>
                </a:lnTo>
                <a:lnTo>
                  <a:pt x="2188157" y="419100"/>
                </a:lnTo>
                <a:lnTo>
                  <a:pt x="2177759" y="419100"/>
                </a:lnTo>
                <a:lnTo>
                  <a:pt x="2175653" y="419100"/>
                </a:lnTo>
                <a:lnTo>
                  <a:pt x="2168233" y="419100"/>
                </a:lnTo>
                <a:lnTo>
                  <a:pt x="2162176" y="419100"/>
                </a:lnTo>
                <a:lnTo>
                  <a:pt x="2160071" y="419100"/>
                </a:lnTo>
                <a:lnTo>
                  <a:pt x="2156562" y="419100"/>
                </a:lnTo>
                <a:lnTo>
                  <a:pt x="2152651" y="419100"/>
                </a:lnTo>
                <a:lnTo>
                  <a:pt x="2138874" y="419100"/>
                </a:lnTo>
                <a:lnTo>
                  <a:pt x="2131454" y="419100"/>
                </a:lnTo>
                <a:lnTo>
                  <a:pt x="2129686" y="419100"/>
                </a:lnTo>
                <a:lnTo>
                  <a:pt x="2120161" y="419100"/>
                </a:lnTo>
                <a:lnTo>
                  <a:pt x="2118950" y="419100"/>
                </a:lnTo>
                <a:lnTo>
                  <a:pt x="2114104" y="419100"/>
                </a:lnTo>
                <a:lnTo>
                  <a:pt x="2104578" y="419100"/>
                </a:lnTo>
                <a:lnTo>
                  <a:pt x="2103368" y="419100"/>
                </a:lnTo>
                <a:lnTo>
                  <a:pt x="2092907" y="419100"/>
                </a:lnTo>
                <a:lnTo>
                  <a:pt x="2082171" y="419100"/>
                </a:lnTo>
                <a:lnTo>
                  <a:pt x="2072983" y="419100"/>
                </a:lnTo>
                <a:lnTo>
                  <a:pt x="2070878" y="419100"/>
                </a:lnTo>
                <a:lnTo>
                  <a:pt x="2063458" y="419100"/>
                </a:lnTo>
                <a:lnTo>
                  <a:pt x="2057401" y="419100"/>
                </a:lnTo>
                <a:lnTo>
                  <a:pt x="2055295" y="419100"/>
                </a:lnTo>
                <a:lnTo>
                  <a:pt x="2047875" y="419100"/>
                </a:lnTo>
                <a:lnTo>
                  <a:pt x="2036204" y="419100"/>
                </a:lnTo>
                <a:lnTo>
                  <a:pt x="2024911" y="419100"/>
                </a:lnTo>
                <a:lnTo>
                  <a:pt x="2014175" y="419100"/>
                </a:lnTo>
                <a:lnTo>
                  <a:pt x="2009328" y="419100"/>
                </a:lnTo>
                <a:lnTo>
                  <a:pt x="1999803" y="419100"/>
                </a:lnTo>
                <a:lnTo>
                  <a:pt x="1998592" y="419100"/>
                </a:lnTo>
                <a:lnTo>
                  <a:pt x="1968208" y="419100"/>
                </a:lnTo>
                <a:lnTo>
                  <a:pt x="1952625" y="419100"/>
                </a:lnTo>
                <a:lnTo>
                  <a:pt x="1950520" y="419100"/>
                </a:lnTo>
                <a:lnTo>
                  <a:pt x="1943100" y="419100"/>
                </a:lnTo>
                <a:lnTo>
                  <a:pt x="1904553" y="419100"/>
                </a:lnTo>
                <a:lnTo>
                  <a:pt x="1893817" y="419100"/>
                </a:lnTo>
                <a:lnTo>
                  <a:pt x="1872512" y="419100"/>
                </a:lnTo>
                <a:lnTo>
                  <a:pt x="1847850" y="419100"/>
                </a:lnTo>
                <a:lnTo>
                  <a:pt x="1823229" y="419100"/>
                </a:lnTo>
                <a:lnTo>
                  <a:pt x="1815809" y="419100"/>
                </a:lnTo>
                <a:lnTo>
                  <a:pt x="1777262" y="419100"/>
                </a:lnTo>
                <a:lnTo>
                  <a:pt x="1766526" y="419100"/>
                </a:lnTo>
                <a:lnTo>
                  <a:pt x="1752154" y="419100"/>
                </a:lnTo>
                <a:lnTo>
                  <a:pt x="1720559" y="419100"/>
                </a:lnTo>
                <a:lnTo>
                  <a:pt x="1702871" y="419100"/>
                </a:lnTo>
                <a:lnTo>
                  <a:pt x="1695451" y="419100"/>
                </a:lnTo>
                <a:lnTo>
                  <a:pt x="1662961" y="419100"/>
                </a:lnTo>
                <a:lnTo>
                  <a:pt x="1656904" y="419100"/>
                </a:lnTo>
                <a:lnTo>
                  <a:pt x="1646168" y="419100"/>
                </a:lnTo>
                <a:lnTo>
                  <a:pt x="1613678" y="419100"/>
                </a:lnTo>
                <a:lnTo>
                  <a:pt x="1606258" y="419100"/>
                </a:lnTo>
                <a:lnTo>
                  <a:pt x="1600201" y="419100"/>
                </a:lnTo>
                <a:lnTo>
                  <a:pt x="1584616" y="419100"/>
                </a:lnTo>
                <a:lnTo>
                  <a:pt x="1567711" y="419100"/>
                </a:lnTo>
                <a:lnTo>
                  <a:pt x="1556975" y="419100"/>
                </a:lnTo>
                <a:lnTo>
                  <a:pt x="1542603" y="419100"/>
                </a:lnTo>
                <a:lnTo>
                  <a:pt x="1535333" y="419100"/>
                </a:lnTo>
                <a:lnTo>
                  <a:pt x="1527913" y="419100"/>
                </a:lnTo>
                <a:lnTo>
                  <a:pt x="1511008" y="419100"/>
                </a:lnTo>
                <a:lnTo>
                  <a:pt x="1493320" y="419100"/>
                </a:lnTo>
                <a:lnTo>
                  <a:pt x="1489366" y="419100"/>
                </a:lnTo>
                <a:lnTo>
                  <a:pt x="1485900" y="419100"/>
                </a:lnTo>
                <a:lnTo>
                  <a:pt x="1478630" y="419100"/>
                </a:lnTo>
                <a:lnTo>
                  <a:pt x="1464258" y="419100"/>
                </a:lnTo>
                <a:lnTo>
                  <a:pt x="1447353" y="419100"/>
                </a:lnTo>
                <a:lnTo>
                  <a:pt x="1436617" y="419100"/>
                </a:lnTo>
                <a:lnTo>
                  <a:pt x="1432663" y="419100"/>
                </a:lnTo>
                <a:lnTo>
                  <a:pt x="1414975" y="419100"/>
                </a:lnTo>
                <a:lnTo>
                  <a:pt x="1407555" y="419100"/>
                </a:lnTo>
                <a:lnTo>
                  <a:pt x="1390650" y="419100"/>
                </a:lnTo>
                <a:lnTo>
                  <a:pt x="1375065" y="419100"/>
                </a:lnTo>
                <a:lnTo>
                  <a:pt x="1369008" y="419100"/>
                </a:lnTo>
                <a:lnTo>
                  <a:pt x="1358272" y="419100"/>
                </a:lnTo>
                <a:lnTo>
                  <a:pt x="1325782" y="419100"/>
                </a:lnTo>
                <a:lnTo>
                  <a:pt x="1318362" y="419100"/>
                </a:lnTo>
                <a:lnTo>
                  <a:pt x="1312305" y="419100"/>
                </a:lnTo>
                <a:lnTo>
                  <a:pt x="1279815" y="419100"/>
                </a:lnTo>
                <a:lnTo>
                  <a:pt x="1269079" y="419100"/>
                </a:lnTo>
                <a:lnTo>
                  <a:pt x="1254707" y="419100"/>
                </a:lnTo>
                <a:lnTo>
                  <a:pt x="1223112" y="419100"/>
                </a:lnTo>
                <a:lnTo>
                  <a:pt x="1205424" y="419100"/>
                </a:lnTo>
                <a:lnTo>
                  <a:pt x="1198004" y="419100"/>
                </a:lnTo>
                <a:lnTo>
                  <a:pt x="1159457" y="419100"/>
                </a:lnTo>
                <a:lnTo>
                  <a:pt x="1148721" y="419100"/>
                </a:lnTo>
                <a:lnTo>
                  <a:pt x="1127416" y="419100"/>
                </a:lnTo>
                <a:lnTo>
                  <a:pt x="1102754" y="419100"/>
                </a:lnTo>
                <a:lnTo>
                  <a:pt x="1078133" y="419100"/>
                </a:lnTo>
                <a:lnTo>
                  <a:pt x="1070713" y="419100"/>
                </a:lnTo>
                <a:lnTo>
                  <a:pt x="1032166" y="419100"/>
                </a:lnTo>
                <a:lnTo>
                  <a:pt x="1021430" y="419100"/>
                </a:lnTo>
                <a:lnTo>
                  <a:pt x="1007058" y="419100"/>
                </a:lnTo>
                <a:lnTo>
                  <a:pt x="975463" y="419100"/>
                </a:lnTo>
                <a:lnTo>
                  <a:pt x="957775" y="419100"/>
                </a:lnTo>
                <a:lnTo>
                  <a:pt x="950355" y="419100"/>
                </a:lnTo>
                <a:lnTo>
                  <a:pt x="939062" y="419100"/>
                </a:lnTo>
                <a:lnTo>
                  <a:pt x="917865" y="419100"/>
                </a:lnTo>
                <a:lnTo>
                  <a:pt x="911808" y="419100"/>
                </a:lnTo>
                <a:lnTo>
                  <a:pt x="901072" y="419100"/>
                </a:lnTo>
                <a:lnTo>
                  <a:pt x="889779" y="419100"/>
                </a:lnTo>
                <a:lnTo>
                  <a:pt x="882359" y="419100"/>
                </a:lnTo>
                <a:lnTo>
                  <a:pt x="868582" y="419100"/>
                </a:lnTo>
                <a:lnTo>
                  <a:pt x="861162" y="419100"/>
                </a:lnTo>
                <a:lnTo>
                  <a:pt x="855105" y="419100"/>
                </a:lnTo>
                <a:lnTo>
                  <a:pt x="843812" y="419100"/>
                </a:lnTo>
                <a:lnTo>
                  <a:pt x="833076" y="419100"/>
                </a:lnTo>
                <a:lnTo>
                  <a:pt x="822615" y="419100"/>
                </a:lnTo>
                <a:lnTo>
                  <a:pt x="818704" y="419100"/>
                </a:lnTo>
                <a:lnTo>
                  <a:pt x="811879" y="419100"/>
                </a:lnTo>
                <a:lnTo>
                  <a:pt x="797507" y="419100"/>
                </a:lnTo>
                <a:lnTo>
                  <a:pt x="787109" y="419100"/>
                </a:lnTo>
                <a:lnTo>
                  <a:pt x="769421" y="419100"/>
                </a:lnTo>
                <a:lnTo>
                  <a:pt x="765912" y="419100"/>
                </a:lnTo>
                <a:lnTo>
                  <a:pt x="762001" y="419100"/>
                </a:lnTo>
                <a:lnTo>
                  <a:pt x="748224" y="419100"/>
                </a:lnTo>
                <a:lnTo>
                  <a:pt x="740804" y="419100"/>
                </a:lnTo>
                <a:lnTo>
                  <a:pt x="729511" y="419100"/>
                </a:lnTo>
                <a:lnTo>
                  <a:pt x="723454" y="419100"/>
                </a:lnTo>
                <a:lnTo>
                  <a:pt x="712718" y="419100"/>
                </a:lnTo>
                <a:lnTo>
                  <a:pt x="702257" y="419100"/>
                </a:lnTo>
                <a:lnTo>
                  <a:pt x="691521" y="419100"/>
                </a:lnTo>
                <a:lnTo>
                  <a:pt x="680228" y="419100"/>
                </a:lnTo>
                <a:lnTo>
                  <a:pt x="672808" y="419100"/>
                </a:lnTo>
                <a:lnTo>
                  <a:pt x="666751" y="419100"/>
                </a:lnTo>
                <a:lnTo>
                  <a:pt x="645554" y="419100"/>
                </a:lnTo>
                <a:lnTo>
                  <a:pt x="634261" y="419100"/>
                </a:lnTo>
                <a:lnTo>
                  <a:pt x="623525" y="419100"/>
                </a:lnTo>
                <a:lnTo>
                  <a:pt x="609153" y="419100"/>
                </a:lnTo>
                <a:lnTo>
                  <a:pt x="577558" y="419100"/>
                </a:lnTo>
                <a:lnTo>
                  <a:pt x="559870" y="419100"/>
                </a:lnTo>
                <a:lnTo>
                  <a:pt x="552450" y="419100"/>
                </a:lnTo>
                <a:lnTo>
                  <a:pt x="513903" y="419100"/>
                </a:lnTo>
                <a:lnTo>
                  <a:pt x="503167" y="419100"/>
                </a:lnTo>
                <a:lnTo>
                  <a:pt x="481862" y="419100"/>
                </a:lnTo>
                <a:lnTo>
                  <a:pt x="457200" y="419100"/>
                </a:lnTo>
                <a:lnTo>
                  <a:pt x="432579" y="419100"/>
                </a:lnTo>
                <a:lnTo>
                  <a:pt x="425159" y="419100"/>
                </a:lnTo>
                <a:lnTo>
                  <a:pt x="386612" y="419100"/>
                </a:lnTo>
                <a:lnTo>
                  <a:pt x="375876" y="419100"/>
                </a:lnTo>
                <a:lnTo>
                  <a:pt x="361504" y="419100"/>
                </a:lnTo>
                <a:lnTo>
                  <a:pt x="329909" y="419100"/>
                </a:lnTo>
                <a:lnTo>
                  <a:pt x="312221" y="419100"/>
                </a:lnTo>
                <a:lnTo>
                  <a:pt x="304801" y="419100"/>
                </a:lnTo>
                <a:lnTo>
                  <a:pt x="272311" y="419100"/>
                </a:lnTo>
                <a:lnTo>
                  <a:pt x="266254" y="419100"/>
                </a:lnTo>
                <a:lnTo>
                  <a:pt x="255518" y="419100"/>
                </a:lnTo>
                <a:lnTo>
                  <a:pt x="223028" y="419100"/>
                </a:lnTo>
                <a:lnTo>
                  <a:pt x="215608" y="419100"/>
                </a:lnTo>
                <a:lnTo>
                  <a:pt x="209551" y="419100"/>
                </a:lnTo>
                <a:lnTo>
                  <a:pt x="177061" y="419100"/>
                </a:lnTo>
                <a:lnTo>
                  <a:pt x="166325" y="419100"/>
                </a:lnTo>
                <a:lnTo>
                  <a:pt x="151953" y="419100"/>
                </a:lnTo>
                <a:lnTo>
                  <a:pt x="120358" y="419100"/>
                </a:lnTo>
                <a:lnTo>
                  <a:pt x="102670" y="419100"/>
                </a:lnTo>
                <a:lnTo>
                  <a:pt x="95250" y="419100"/>
                </a:lnTo>
                <a:lnTo>
                  <a:pt x="56703" y="419100"/>
                </a:lnTo>
                <a:lnTo>
                  <a:pt x="45967" y="419100"/>
                </a:lnTo>
                <a:lnTo>
                  <a:pt x="0" y="4191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080135" fontAlgn="auto"/>
            <a:endParaRPr lang="zh-CN" altLang="en-US" sz="3200" b="1" strike="noStrike" noProof="1">
              <a:solidFill>
                <a:schemeClr val="bg1"/>
              </a:solidFill>
              <a:latin typeface="Century Gothic" panose="020B0502020202020204" pitchFamily="34" charset="0"/>
            </a:endParaRPr>
          </a:p>
        </p:txBody>
      </p:sp>
      <p:grpSp>
        <p:nvGrpSpPr>
          <p:cNvPr id="27650" name="组合 16"/>
          <p:cNvGrpSpPr/>
          <p:nvPr/>
        </p:nvGrpSpPr>
        <p:grpSpPr>
          <a:xfrm>
            <a:off x="-390525" y="0"/>
            <a:ext cx="1417638" cy="723900"/>
            <a:chOff x="-391195" y="-1"/>
            <a:chExt cx="1697596" cy="866775"/>
          </a:xfrm>
        </p:grpSpPr>
        <p:sp>
          <p:nvSpPr>
            <p:cNvPr id="18" name="任意多边形 17"/>
            <p:cNvSpPr/>
            <p:nvPr/>
          </p:nvSpPr>
          <p:spPr>
            <a:xfrm>
              <a:off x="238265"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9" name="任意多边形 18"/>
            <p:cNvSpPr/>
            <p:nvPr/>
          </p:nvSpPr>
          <p:spPr>
            <a:xfrm>
              <a:off x="421807"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0" name="任意多边形 19"/>
            <p:cNvSpPr/>
            <p:nvPr/>
          </p:nvSpPr>
          <p:spPr>
            <a:xfrm>
              <a:off x="605349"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7" name="任意多边形 26"/>
            <p:cNvSpPr/>
            <p:nvPr/>
          </p:nvSpPr>
          <p:spPr>
            <a:xfrm>
              <a:off x="788891"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8" name="任意多边形 27"/>
            <p:cNvSpPr/>
            <p:nvPr/>
          </p:nvSpPr>
          <p:spPr>
            <a:xfrm>
              <a:off x="972434"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9" name="任意多边形 28"/>
            <p:cNvSpPr/>
            <p:nvPr/>
          </p:nvSpPr>
          <p:spPr>
            <a:xfrm>
              <a:off x="-391195" y="-1"/>
              <a:ext cx="779885" cy="866775"/>
            </a:xfrm>
            <a:custGeom>
              <a:avLst/>
              <a:gdLst>
                <a:gd name="connsiteX0" fmla="*/ 167467 w 602715"/>
                <a:gd name="connsiteY0" fmla="*/ 0 h 669866"/>
                <a:gd name="connsiteX1" fmla="*/ 240938 w 602715"/>
                <a:gd name="connsiteY1" fmla="*/ 0 h 669866"/>
                <a:gd name="connsiteX2" fmla="*/ 258098 w 602715"/>
                <a:gd name="connsiteY2" fmla="*/ 0 h 669866"/>
                <a:gd name="connsiteX3" fmla="*/ 319710 w 602715"/>
                <a:gd name="connsiteY3" fmla="*/ 0 h 669866"/>
                <a:gd name="connsiteX4" fmla="*/ 331569 w 602715"/>
                <a:gd name="connsiteY4" fmla="*/ 0 h 669866"/>
                <a:gd name="connsiteX5" fmla="*/ 359841 w 602715"/>
                <a:gd name="connsiteY5" fmla="*/ 0 h 669866"/>
                <a:gd name="connsiteX6" fmla="*/ 410341 w 602715"/>
                <a:gd name="connsiteY6" fmla="*/ 0 h 669866"/>
                <a:gd name="connsiteX7" fmla="*/ 433312 w 602715"/>
                <a:gd name="connsiteY7" fmla="*/ 0 h 669866"/>
                <a:gd name="connsiteX8" fmla="*/ 450472 w 602715"/>
                <a:gd name="connsiteY8" fmla="*/ 0 h 669866"/>
                <a:gd name="connsiteX9" fmla="*/ 512084 w 602715"/>
                <a:gd name="connsiteY9" fmla="*/ 0 h 669866"/>
                <a:gd name="connsiteX10" fmla="*/ 523943 w 602715"/>
                <a:gd name="connsiteY10" fmla="*/ 0 h 669866"/>
                <a:gd name="connsiteX11" fmla="*/ 602715 w 602715"/>
                <a:gd name="connsiteY11" fmla="*/ 0 h 669866"/>
                <a:gd name="connsiteX12" fmla="*/ 435248 w 602715"/>
                <a:gd name="connsiteY12" fmla="*/ 669866 h 669866"/>
                <a:gd name="connsiteX13" fmla="*/ 356476 w 602715"/>
                <a:gd name="connsiteY13" fmla="*/ 669866 h 669866"/>
                <a:gd name="connsiteX14" fmla="*/ 344617 w 602715"/>
                <a:gd name="connsiteY14" fmla="*/ 669866 h 669866"/>
                <a:gd name="connsiteX15" fmla="*/ 283005 w 602715"/>
                <a:gd name="connsiteY15" fmla="*/ 669866 h 669866"/>
                <a:gd name="connsiteX16" fmla="*/ 265845 w 602715"/>
                <a:gd name="connsiteY16" fmla="*/ 669866 h 669866"/>
                <a:gd name="connsiteX17" fmla="*/ 242874 w 602715"/>
                <a:gd name="connsiteY17" fmla="*/ 669866 h 669866"/>
                <a:gd name="connsiteX18" fmla="*/ 192374 w 602715"/>
                <a:gd name="connsiteY18" fmla="*/ 669866 h 669866"/>
                <a:gd name="connsiteX19" fmla="*/ 164102 w 602715"/>
                <a:gd name="connsiteY19" fmla="*/ 669866 h 669866"/>
                <a:gd name="connsiteX20" fmla="*/ 152243 w 602715"/>
                <a:gd name="connsiteY20" fmla="*/ 669866 h 669866"/>
                <a:gd name="connsiteX21" fmla="*/ 90631 w 602715"/>
                <a:gd name="connsiteY21" fmla="*/ 669866 h 669866"/>
                <a:gd name="connsiteX22" fmla="*/ 73471 w 602715"/>
                <a:gd name="connsiteY22" fmla="*/ 669866 h 669866"/>
                <a:gd name="connsiteX23" fmla="*/ 0 w 602715"/>
                <a:gd name="connsiteY23" fmla="*/ 669866 h 669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2715" h="669866">
                  <a:moveTo>
                    <a:pt x="167467" y="0"/>
                  </a:moveTo>
                  <a:lnTo>
                    <a:pt x="240938" y="0"/>
                  </a:lnTo>
                  <a:lnTo>
                    <a:pt x="258098" y="0"/>
                  </a:lnTo>
                  <a:lnTo>
                    <a:pt x="319710" y="0"/>
                  </a:lnTo>
                  <a:lnTo>
                    <a:pt x="331569" y="0"/>
                  </a:lnTo>
                  <a:lnTo>
                    <a:pt x="359841" y="0"/>
                  </a:lnTo>
                  <a:lnTo>
                    <a:pt x="410341" y="0"/>
                  </a:lnTo>
                  <a:lnTo>
                    <a:pt x="433312" y="0"/>
                  </a:lnTo>
                  <a:lnTo>
                    <a:pt x="450472" y="0"/>
                  </a:lnTo>
                  <a:lnTo>
                    <a:pt x="512084" y="0"/>
                  </a:lnTo>
                  <a:lnTo>
                    <a:pt x="523943" y="0"/>
                  </a:lnTo>
                  <a:lnTo>
                    <a:pt x="602715" y="0"/>
                  </a:lnTo>
                  <a:lnTo>
                    <a:pt x="435248" y="669866"/>
                  </a:lnTo>
                  <a:lnTo>
                    <a:pt x="356476" y="669866"/>
                  </a:lnTo>
                  <a:lnTo>
                    <a:pt x="344617" y="669866"/>
                  </a:lnTo>
                  <a:lnTo>
                    <a:pt x="283005" y="669866"/>
                  </a:lnTo>
                  <a:lnTo>
                    <a:pt x="265845" y="669866"/>
                  </a:lnTo>
                  <a:lnTo>
                    <a:pt x="242874" y="669866"/>
                  </a:lnTo>
                  <a:lnTo>
                    <a:pt x="192374" y="669866"/>
                  </a:lnTo>
                  <a:lnTo>
                    <a:pt x="164102" y="669866"/>
                  </a:lnTo>
                  <a:lnTo>
                    <a:pt x="152243" y="669866"/>
                  </a:lnTo>
                  <a:lnTo>
                    <a:pt x="90631" y="669866"/>
                  </a:lnTo>
                  <a:lnTo>
                    <a:pt x="73471" y="669866"/>
                  </a:lnTo>
                  <a:lnTo>
                    <a:pt x="0" y="66986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cxnSp>
        <p:nvCxnSpPr>
          <p:cNvPr id="30" name="直接连接符 29"/>
          <p:cNvCxnSpPr/>
          <p:nvPr/>
        </p:nvCxnSpPr>
        <p:spPr>
          <a:xfrm>
            <a:off x="1027113" y="549275"/>
            <a:ext cx="11164888"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27660" name="文本框 5"/>
          <p:cNvSpPr txBox="1"/>
          <p:nvPr/>
        </p:nvSpPr>
        <p:spPr>
          <a:xfrm>
            <a:off x="873125" y="768350"/>
            <a:ext cx="10387965" cy="5631180"/>
          </a:xfrm>
          <a:prstGeom prst="rect">
            <a:avLst/>
          </a:prstGeom>
          <a:noFill/>
          <a:ln w="9525">
            <a:noFill/>
          </a:ln>
        </p:spPr>
        <p:txBody>
          <a:bodyPr wrap="square" anchor="t" anchorCtr="0">
            <a:spAutoFit/>
          </a:bodyPr>
          <a:lstStyle/>
          <a:p>
            <a:pPr marL="342900" indent="-342900">
              <a:lnSpc>
                <a:spcPct val="150000"/>
              </a:lnSpc>
              <a:buFont typeface="Wingdings" panose="05000000000000000000" charset="0"/>
              <a:buChar char="n"/>
            </a:pPr>
            <a:r>
              <a:rPr sz="2400" b="1">
                <a:solidFill>
                  <a:srgbClr val="FF0000"/>
                </a:solidFill>
                <a:latin typeface="微软雅黑" panose="020B0503020204020204" pitchFamily="34" charset="-122"/>
              </a:rPr>
              <a:t>制作材料：</a:t>
            </a:r>
          </a:p>
          <a:p>
            <a:pPr marL="342900" indent="-342900">
              <a:lnSpc>
                <a:spcPct val="150000"/>
              </a:lnSpc>
              <a:buFont typeface="Wingdings" panose="05000000000000000000" charset="0"/>
              <a:buChar char="n"/>
            </a:pPr>
            <a:r>
              <a:rPr sz="2400">
                <a:latin typeface="微软雅黑" panose="020B0503020204020204" pitchFamily="34" charset="-122"/>
              </a:rPr>
              <a:t>ARDUNO NANO 中央处理器、超声波测距传感器、直流电机升降器、蜂鸣报警器、面包板、多色接插线</a:t>
            </a:r>
          </a:p>
          <a:p>
            <a:pPr marL="342900" indent="-342900">
              <a:lnSpc>
                <a:spcPct val="150000"/>
              </a:lnSpc>
              <a:buFont typeface="Wingdings" panose="05000000000000000000" charset="0"/>
              <a:buChar char="n"/>
            </a:pPr>
            <a:endParaRPr sz="2400">
              <a:latin typeface="微软雅黑" panose="020B0503020204020204" pitchFamily="34" charset="-122"/>
            </a:endParaRPr>
          </a:p>
          <a:p>
            <a:pPr marL="342900" indent="-342900">
              <a:lnSpc>
                <a:spcPct val="150000"/>
              </a:lnSpc>
              <a:buFont typeface="Wingdings" panose="05000000000000000000" charset="0"/>
              <a:buChar char="n"/>
            </a:pPr>
            <a:endParaRPr sz="2400">
              <a:latin typeface="微软雅黑" panose="020B0503020204020204" pitchFamily="34" charset="-122"/>
            </a:endParaRPr>
          </a:p>
          <a:p>
            <a:pPr marL="342900" indent="-342900">
              <a:lnSpc>
                <a:spcPct val="150000"/>
              </a:lnSpc>
              <a:buFont typeface="Wingdings" panose="05000000000000000000" charset="0"/>
              <a:buChar char="n"/>
            </a:pPr>
            <a:endParaRPr sz="2400">
              <a:latin typeface="微软雅黑" panose="020B0503020204020204" pitchFamily="34" charset="-122"/>
            </a:endParaRPr>
          </a:p>
          <a:p>
            <a:pPr marL="342900" indent="-342900">
              <a:lnSpc>
                <a:spcPct val="150000"/>
              </a:lnSpc>
              <a:buFont typeface="Wingdings" panose="05000000000000000000" charset="0"/>
              <a:buChar char="n"/>
            </a:pPr>
            <a:endParaRPr sz="2400">
              <a:latin typeface="微软雅黑" panose="020B0503020204020204" pitchFamily="34" charset="-122"/>
            </a:endParaRPr>
          </a:p>
          <a:p>
            <a:pPr marL="342900" indent="-342900">
              <a:lnSpc>
                <a:spcPct val="150000"/>
              </a:lnSpc>
              <a:buFont typeface="Wingdings" panose="05000000000000000000" charset="0"/>
              <a:buChar char="n"/>
            </a:pPr>
            <a:r>
              <a:rPr lang="zh-CN" sz="2400" b="1">
                <a:solidFill>
                  <a:srgbClr val="FF0000"/>
                </a:solidFill>
                <a:latin typeface="微软雅黑" panose="020B0503020204020204" pitchFamily="34" charset="-122"/>
                <a:sym typeface="+mn-ea"/>
              </a:rPr>
              <a:t>设计</a:t>
            </a:r>
            <a:r>
              <a:rPr sz="2400" b="1">
                <a:solidFill>
                  <a:srgbClr val="FF0000"/>
                </a:solidFill>
                <a:latin typeface="微软雅黑" panose="020B0503020204020204" pitchFamily="34" charset="-122"/>
                <a:sym typeface="+mn-ea"/>
              </a:rPr>
              <a:t>电路</a:t>
            </a:r>
            <a:r>
              <a:rPr lang="zh-CN" sz="2400" b="1">
                <a:solidFill>
                  <a:srgbClr val="FF0000"/>
                </a:solidFill>
                <a:latin typeface="微软雅黑" panose="020B0503020204020204" pitchFamily="34" charset="-122"/>
                <a:sym typeface="+mn-ea"/>
              </a:rPr>
              <a:t>：</a:t>
            </a:r>
            <a:endParaRPr sz="2400" b="1">
              <a:solidFill>
                <a:srgbClr val="FF0000"/>
              </a:solidFill>
              <a:latin typeface="微软雅黑" panose="020B0503020204020204" pitchFamily="34" charset="-122"/>
              <a:sym typeface="+mn-ea"/>
            </a:endParaRPr>
          </a:p>
          <a:p>
            <a:pPr marL="342900" indent="-342900">
              <a:lnSpc>
                <a:spcPct val="150000"/>
              </a:lnSpc>
              <a:buClrTx/>
              <a:buSzTx/>
              <a:buFont typeface="Wingdings" panose="05000000000000000000" charset="0"/>
              <a:buChar char="n"/>
            </a:pPr>
            <a:endParaRPr sz="2400">
              <a:latin typeface="微软雅黑" panose="020B0503020204020204" pitchFamily="34" charset="-122"/>
            </a:endParaRPr>
          </a:p>
          <a:p>
            <a:pPr marL="342900" indent="-342900">
              <a:lnSpc>
                <a:spcPct val="150000"/>
              </a:lnSpc>
              <a:buFont typeface="Wingdings" panose="05000000000000000000" charset="0"/>
              <a:buChar char="n"/>
            </a:pPr>
            <a:endParaRPr lang="zh-CN" altLang="en-US" sz="2400">
              <a:latin typeface="微软雅黑" panose="020B0503020204020204" pitchFamily="34" charset="-122"/>
            </a:endParaRPr>
          </a:p>
        </p:txBody>
      </p:sp>
      <p:graphicFrame>
        <p:nvGraphicFramePr>
          <p:cNvPr id="2" name="对象 -2147482624"/>
          <p:cNvGraphicFramePr>
            <a:graphicFrameLocks noChangeAspect="1"/>
          </p:cNvGraphicFramePr>
          <p:nvPr/>
        </p:nvGraphicFramePr>
        <p:xfrm>
          <a:off x="4087495" y="2454275"/>
          <a:ext cx="7995285" cy="4318635"/>
        </p:xfrm>
        <a:graphic>
          <a:graphicData uri="http://schemas.openxmlformats.org/presentationml/2006/ole">
            <mc:AlternateContent xmlns:mc="http://schemas.openxmlformats.org/markup-compatibility/2006">
              <mc:Choice xmlns:v="urn:schemas-microsoft-com:vml" Requires="v">
                <p:oleObj spid="_x0000_s3084" r:id="rId4" imgW="6229350" imgH="3902710" progId="Visio.Drawing.15">
                  <p:embed/>
                </p:oleObj>
              </mc:Choice>
              <mc:Fallback>
                <p:oleObj r:id="rId4" imgW="6229350" imgH="3902710" progId="Visio.Drawing.15">
                  <p:embed/>
                  <p:pic>
                    <p:nvPicPr>
                      <p:cNvPr id="0" name="图片 3075"/>
                      <p:cNvPicPr/>
                      <p:nvPr/>
                    </p:nvPicPr>
                    <p:blipFill>
                      <a:blip r:embed="rId5"/>
                      <a:stretch>
                        <a:fillRect/>
                      </a:stretch>
                    </p:blipFill>
                    <p:spPr>
                      <a:xfrm>
                        <a:off x="4087495" y="2454275"/>
                        <a:ext cx="7995285" cy="4318635"/>
                      </a:xfrm>
                      <a:prstGeom prst="rect">
                        <a:avLst/>
                      </a:prstGeom>
                      <a:noFill/>
                      <a:ln w="38100">
                        <a:noFill/>
                        <a:miter/>
                      </a:ln>
                    </p:spPr>
                  </p:pic>
                </p:oleObj>
              </mc:Fallback>
            </mc:AlternateContent>
          </a:graphicData>
        </a:graphic>
      </p:graphicFrame>
      <p:pic>
        <p:nvPicPr>
          <p:cNvPr id="3" name="图片 2"/>
          <p:cNvPicPr>
            <a:picLocks noChangeAspect="1"/>
          </p:cNvPicPr>
          <p:nvPr/>
        </p:nvPicPr>
        <p:blipFill>
          <a:blip r:embed="rId6"/>
          <a:stretch>
            <a:fillRect/>
          </a:stretch>
        </p:blipFill>
        <p:spPr>
          <a:xfrm>
            <a:off x="1367155" y="2571750"/>
            <a:ext cx="2138045" cy="2138045"/>
          </a:xfrm>
          <a:prstGeom prst="rect">
            <a:avLst/>
          </a:prstGeom>
        </p:spPr>
      </p:pic>
    </p:spTree>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119313"/>
            <a:ext cx="12192000" cy="28209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9" name="任意多边形 8"/>
          <p:cNvSpPr/>
          <p:nvPr/>
        </p:nvSpPr>
        <p:spPr>
          <a:xfrm>
            <a:off x="458788" y="1739900"/>
            <a:ext cx="1379538" cy="3581400"/>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任意多边形 9"/>
          <p:cNvSpPr/>
          <p:nvPr/>
        </p:nvSpPr>
        <p:spPr>
          <a:xfrm>
            <a:off x="1135063" y="1739900"/>
            <a:ext cx="1381125" cy="3581400"/>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 name="任意多边形 10"/>
          <p:cNvSpPr/>
          <p:nvPr/>
        </p:nvSpPr>
        <p:spPr>
          <a:xfrm>
            <a:off x="1812925" y="1739900"/>
            <a:ext cx="1379538" cy="3581400"/>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2" name="任意多边形 11"/>
          <p:cNvSpPr/>
          <p:nvPr/>
        </p:nvSpPr>
        <p:spPr>
          <a:xfrm>
            <a:off x="2489200" y="1739900"/>
            <a:ext cx="1381125" cy="3581400"/>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3" name="任意多边形 12"/>
          <p:cNvSpPr/>
          <p:nvPr/>
        </p:nvSpPr>
        <p:spPr>
          <a:xfrm>
            <a:off x="3167063" y="1739900"/>
            <a:ext cx="1379538" cy="3581400"/>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7" name="任意多边形 16"/>
          <p:cNvSpPr/>
          <p:nvPr/>
        </p:nvSpPr>
        <p:spPr>
          <a:xfrm>
            <a:off x="-1031875" y="1739900"/>
            <a:ext cx="2193925" cy="3581400"/>
          </a:xfrm>
          <a:custGeom>
            <a:avLst/>
            <a:gdLst>
              <a:gd name="connsiteX0" fmla="*/ 895550 w 2194349"/>
              <a:gd name="connsiteY0" fmla="*/ 0 h 3582188"/>
              <a:gd name="connsiteX1" fmla="*/ 1288446 w 2194349"/>
              <a:gd name="connsiteY1" fmla="*/ 0 h 3582188"/>
              <a:gd name="connsiteX2" fmla="*/ 1380209 w 2194349"/>
              <a:gd name="connsiteY2" fmla="*/ 0 h 3582188"/>
              <a:gd name="connsiteX3" fmla="*/ 1709690 w 2194349"/>
              <a:gd name="connsiteY3" fmla="*/ 0 h 3582188"/>
              <a:gd name="connsiteX4" fmla="*/ 1773105 w 2194349"/>
              <a:gd name="connsiteY4" fmla="*/ 0 h 3582188"/>
              <a:gd name="connsiteX5" fmla="*/ 2194349 w 2194349"/>
              <a:gd name="connsiteY5" fmla="*/ 0 h 3582188"/>
              <a:gd name="connsiteX6" fmla="*/ 1298799 w 2194349"/>
              <a:gd name="connsiteY6" fmla="*/ 3582188 h 3582188"/>
              <a:gd name="connsiteX7" fmla="*/ 877555 w 2194349"/>
              <a:gd name="connsiteY7" fmla="*/ 3582188 h 3582188"/>
              <a:gd name="connsiteX8" fmla="*/ 814140 w 2194349"/>
              <a:gd name="connsiteY8" fmla="*/ 3582188 h 3582188"/>
              <a:gd name="connsiteX9" fmla="*/ 484659 w 2194349"/>
              <a:gd name="connsiteY9" fmla="*/ 3582188 h 3582188"/>
              <a:gd name="connsiteX10" fmla="*/ 392896 w 2194349"/>
              <a:gd name="connsiteY10" fmla="*/ 3582188 h 3582188"/>
              <a:gd name="connsiteX11" fmla="*/ 0 w 2194349"/>
              <a:gd name="connsiteY11" fmla="*/ 3582188 h 358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94349" h="3582188">
                <a:moveTo>
                  <a:pt x="895550" y="0"/>
                </a:moveTo>
                <a:lnTo>
                  <a:pt x="1288446" y="0"/>
                </a:lnTo>
                <a:lnTo>
                  <a:pt x="1380209" y="0"/>
                </a:lnTo>
                <a:lnTo>
                  <a:pt x="1709690" y="0"/>
                </a:lnTo>
                <a:lnTo>
                  <a:pt x="1773105" y="0"/>
                </a:lnTo>
                <a:lnTo>
                  <a:pt x="2194349" y="0"/>
                </a:lnTo>
                <a:lnTo>
                  <a:pt x="1298799" y="3582188"/>
                </a:lnTo>
                <a:lnTo>
                  <a:pt x="877555" y="3582188"/>
                </a:lnTo>
                <a:lnTo>
                  <a:pt x="814140" y="3582188"/>
                </a:lnTo>
                <a:lnTo>
                  <a:pt x="484659" y="3582188"/>
                </a:lnTo>
                <a:lnTo>
                  <a:pt x="392896"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cxnSp>
        <p:nvCxnSpPr>
          <p:cNvPr id="18" name="直接连接符 17"/>
          <p:cNvCxnSpPr/>
          <p:nvPr/>
        </p:nvCxnSpPr>
        <p:spPr>
          <a:xfrm>
            <a:off x="0" y="5759450"/>
            <a:ext cx="86741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0" y="6069013"/>
            <a:ext cx="74803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0" y="6376988"/>
            <a:ext cx="6096000"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任意多边形 20"/>
          <p:cNvSpPr/>
          <p:nvPr/>
        </p:nvSpPr>
        <p:spPr>
          <a:xfrm>
            <a:off x="11549063"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2" name="任意多边形 21"/>
          <p:cNvSpPr/>
          <p:nvPr/>
        </p:nvSpPr>
        <p:spPr>
          <a:xfrm>
            <a:off x="11437938"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3" name="任意多边形 22"/>
          <p:cNvSpPr/>
          <p:nvPr/>
        </p:nvSpPr>
        <p:spPr>
          <a:xfrm>
            <a:off x="11326813"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4" name="任意多边形 23"/>
          <p:cNvSpPr/>
          <p:nvPr/>
        </p:nvSpPr>
        <p:spPr>
          <a:xfrm>
            <a:off x="11214100"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5" name="任意多边形 24"/>
          <p:cNvSpPr/>
          <p:nvPr/>
        </p:nvSpPr>
        <p:spPr>
          <a:xfrm>
            <a:off x="11102975"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6" name="任意多边形 25"/>
          <p:cNvSpPr/>
          <p:nvPr/>
        </p:nvSpPr>
        <p:spPr>
          <a:xfrm>
            <a:off x="10991850"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7" name="任意多边形 26"/>
          <p:cNvSpPr/>
          <p:nvPr/>
        </p:nvSpPr>
        <p:spPr>
          <a:xfrm>
            <a:off x="10880725"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8" name="任意多边形 27"/>
          <p:cNvSpPr/>
          <p:nvPr/>
        </p:nvSpPr>
        <p:spPr>
          <a:xfrm>
            <a:off x="10768013"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9" name="任意多边形 28"/>
          <p:cNvSpPr/>
          <p:nvPr/>
        </p:nvSpPr>
        <p:spPr>
          <a:xfrm>
            <a:off x="10656888"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0" name="任意多边形 29"/>
          <p:cNvSpPr/>
          <p:nvPr/>
        </p:nvSpPr>
        <p:spPr>
          <a:xfrm>
            <a:off x="10545763"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1" name="任意多边形 30"/>
          <p:cNvSpPr/>
          <p:nvPr/>
        </p:nvSpPr>
        <p:spPr>
          <a:xfrm>
            <a:off x="10433050"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2" name="任意多边形 31"/>
          <p:cNvSpPr/>
          <p:nvPr/>
        </p:nvSpPr>
        <p:spPr>
          <a:xfrm>
            <a:off x="10321925"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3" name="任意多边形 32"/>
          <p:cNvSpPr/>
          <p:nvPr/>
        </p:nvSpPr>
        <p:spPr>
          <a:xfrm>
            <a:off x="10210800"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4" name="任意多边形 33"/>
          <p:cNvSpPr/>
          <p:nvPr/>
        </p:nvSpPr>
        <p:spPr>
          <a:xfrm>
            <a:off x="10099675"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5" name="任意多边形 34"/>
          <p:cNvSpPr/>
          <p:nvPr/>
        </p:nvSpPr>
        <p:spPr>
          <a:xfrm>
            <a:off x="9986963"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6" name="任意多边形 35"/>
          <p:cNvSpPr/>
          <p:nvPr/>
        </p:nvSpPr>
        <p:spPr>
          <a:xfrm>
            <a:off x="9875838"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7" name="任意多边形 36"/>
          <p:cNvSpPr/>
          <p:nvPr/>
        </p:nvSpPr>
        <p:spPr>
          <a:xfrm>
            <a:off x="9764713"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8" name="任意多边形 37"/>
          <p:cNvSpPr/>
          <p:nvPr/>
        </p:nvSpPr>
        <p:spPr>
          <a:xfrm>
            <a:off x="9652000"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39" name="任意多边形 38"/>
          <p:cNvSpPr/>
          <p:nvPr/>
        </p:nvSpPr>
        <p:spPr>
          <a:xfrm>
            <a:off x="9540875"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0" name="任意多边形 39"/>
          <p:cNvSpPr/>
          <p:nvPr/>
        </p:nvSpPr>
        <p:spPr>
          <a:xfrm>
            <a:off x="9429750"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1" name="任意多边形 40"/>
          <p:cNvSpPr/>
          <p:nvPr/>
        </p:nvSpPr>
        <p:spPr>
          <a:xfrm>
            <a:off x="9318625"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2" name="任意多边形 41"/>
          <p:cNvSpPr/>
          <p:nvPr/>
        </p:nvSpPr>
        <p:spPr>
          <a:xfrm>
            <a:off x="9205913"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3" name="任意多边形 42"/>
          <p:cNvSpPr/>
          <p:nvPr/>
        </p:nvSpPr>
        <p:spPr>
          <a:xfrm>
            <a:off x="9094788"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4" name="任意多边形 43"/>
          <p:cNvSpPr/>
          <p:nvPr/>
        </p:nvSpPr>
        <p:spPr>
          <a:xfrm>
            <a:off x="8983663"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5" name="任意多边形 44"/>
          <p:cNvSpPr/>
          <p:nvPr/>
        </p:nvSpPr>
        <p:spPr>
          <a:xfrm>
            <a:off x="8870950"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6" name="任意多边形 45"/>
          <p:cNvSpPr/>
          <p:nvPr/>
        </p:nvSpPr>
        <p:spPr>
          <a:xfrm>
            <a:off x="8759825"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7" name="任意多边形 46"/>
          <p:cNvSpPr/>
          <p:nvPr/>
        </p:nvSpPr>
        <p:spPr>
          <a:xfrm>
            <a:off x="8648700"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8" name="任意多边形 47"/>
          <p:cNvSpPr/>
          <p:nvPr/>
        </p:nvSpPr>
        <p:spPr>
          <a:xfrm>
            <a:off x="8535988"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49" name="任意多边形 48"/>
          <p:cNvSpPr/>
          <p:nvPr/>
        </p:nvSpPr>
        <p:spPr>
          <a:xfrm>
            <a:off x="8424863" y="1468438"/>
            <a:ext cx="185738"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50" name="任意多边形 49"/>
          <p:cNvSpPr/>
          <p:nvPr/>
        </p:nvSpPr>
        <p:spPr>
          <a:xfrm>
            <a:off x="8313738" y="1468438"/>
            <a:ext cx="184150" cy="484188"/>
          </a:xfrm>
          <a:custGeom>
            <a:avLst/>
            <a:gdLst>
              <a:gd name="connsiteX0" fmla="*/ 121201 w 185041"/>
              <a:gd name="connsiteY0" fmla="*/ 0 h 484806"/>
              <a:gd name="connsiteX1" fmla="*/ 185041 w 185041"/>
              <a:gd name="connsiteY1" fmla="*/ 0 h 484806"/>
              <a:gd name="connsiteX2" fmla="*/ 63840 w 185041"/>
              <a:gd name="connsiteY2" fmla="*/ 484806 h 484806"/>
              <a:gd name="connsiteX3" fmla="*/ 0 w 185041"/>
              <a:gd name="connsiteY3" fmla="*/ 484806 h 484806"/>
            </a:gdLst>
            <a:ahLst/>
            <a:cxnLst>
              <a:cxn ang="0">
                <a:pos x="connsiteX0" y="connsiteY0"/>
              </a:cxn>
              <a:cxn ang="0">
                <a:pos x="connsiteX1" y="connsiteY1"/>
              </a:cxn>
              <a:cxn ang="0">
                <a:pos x="connsiteX2" y="connsiteY2"/>
              </a:cxn>
              <a:cxn ang="0">
                <a:pos x="connsiteX3" y="connsiteY3"/>
              </a:cxn>
            </a:cxnLst>
            <a:rect l="l" t="t" r="r" b="b"/>
            <a:pathLst>
              <a:path w="185041" h="484806">
                <a:moveTo>
                  <a:pt x="121201" y="0"/>
                </a:moveTo>
                <a:lnTo>
                  <a:pt x="185041" y="0"/>
                </a:lnTo>
                <a:lnTo>
                  <a:pt x="63840" y="484806"/>
                </a:lnTo>
                <a:lnTo>
                  <a:pt x="0" y="484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cxnSp>
        <p:nvCxnSpPr>
          <p:cNvPr id="51" name="直接连接符 50"/>
          <p:cNvCxnSpPr/>
          <p:nvPr/>
        </p:nvCxnSpPr>
        <p:spPr>
          <a:xfrm>
            <a:off x="5686425" y="2814638"/>
            <a:ext cx="0" cy="1430338"/>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2" name="文本框 51"/>
          <p:cNvSpPr txBox="1"/>
          <p:nvPr/>
        </p:nvSpPr>
        <p:spPr>
          <a:xfrm>
            <a:off x="4348505" y="2730421"/>
            <a:ext cx="1159510" cy="1599565"/>
          </a:xfrm>
          <a:prstGeom prst="rect">
            <a:avLst/>
          </a:prstGeom>
          <a:noFill/>
        </p:spPr>
        <p:txBody>
          <a:bodyPr wrap="none" rtlCol="0">
            <a:spAutoFit/>
            <a:scene3d>
              <a:camera prst="orthographicFront"/>
              <a:lightRig rig="threePt" dir="t"/>
            </a:scene3d>
            <a:sp3d contourW="12700"/>
          </a:bodyPr>
          <a:lstStyle/>
          <a:p>
            <a:pPr algn="ctr" fontAlgn="auto"/>
            <a:r>
              <a:rPr lang="en-US" altLang="zh-CN" sz="3200" noProof="1">
                <a:solidFill>
                  <a:schemeClr val="bg1"/>
                </a:solidFill>
                <a:latin typeface="Times New Roman" panose="02020603050405020304" pitchFamily="18" charset="0"/>
                <a:ea typeface="+mn-ea"/>
                <a:cs typeface="Times New Roman" panose="02020603050405020304" pitchFamily="18" charset="0"/>
              </a:rPr>
              <a:t>PART</a:t>
            </a:r>
            <a:endParaRPr lang="en-US" altLang="zh-CN" sz="3200" noProof="1">
              <a:solidFill>
                <a:schemeClr val="bg1"/>
              </a:solidFill>
              <a:latin typeface="Times New Roman" panose="02020603050405020304" pitchFamily="18" charset="0"/>
              <a:cs typeface="Times New Roman" panose="02020603050405020304" pitchFamily="18" charset="0"/>
            </a:endParaRPr>
          </a:p>
          <a:p>
            <a:pPr algn="ctr" fontAlgn="auto"/>
            <a:r>
              <a:rPr lang="en-US" altLang="zh-CN" sz="6600" b="1" noProof="1">
                <a:solidFill>
                  <a:schemeClr val="bg1"/>
                </a:solidFill>
                <a:latin typeface="Times New Roman" panose="02020603050405020304" pitchFamily="18" charset="0"/>
                <a:ea typeface="+mn-ea"/>
                <a:cs typeface="Times New Roman" panose="02020603050405020304" pitchFamily="18" charset="0"/>
              </a:rPr>
              <a:t>03</a:t>
            </a:r>
            <a:endParaRPr lang="zh-CN" altLang="en-US" sz="6600" b="1" noProof="1">
              <a:solidFill>
                <a:schemeClr val="bg1"/>
              </a:solidFill>
              <a:latin typeface="Times New Roman" panose="02020603050405020304" pitchFamily="18" charset="0"/>
              <a:cs typeface="Times New Roman" panose="02020603050405020304" pitchFamily="18" charset="0"/>
            </a:endParaRPr>
          </a:p>
        </p:txBody>
      </p:sp>
      <p:sp>
        <p:nvSpPr>
          <p:cNvPr id="53" name="文本框 52"/>
          <p:cNvSpPr txBox="1"/>
          <p:nvPr/>
        </p:nvSpPr>
        <p:spPr>
          <a:xfrm>
            <a:off x="6637020" y="3176905"/>
            <a:ext cx="3870960" cy="706755"/>
          </a:xfrm>
          <a:prstGeom prst="rect">
            <a:avLst/>
          </a:prstGeom>
          <a:noFill/>
        </p:spPr>
        <p:txBody>
          <a:bodyPr wrap="square" rtlCol="0">
            <a:spAutoFit/>
            <a:scene3d>
              <a:camera prst="orthographicFront"/>
              <a:lightRig rig="threePt" dir="t"/>
            </a:scene3d>
            <a:sp3d contourW="12700"/>
          </a:bodyPr>
          <a:lstStyle/>
          <a:p>
            <a:pPr algn="l" defTabSz="914400" fontAlgn="auto">
              <a:defRPr/>
            </a:pPr>
            <a:r>
              <a:rPr lang="zh-CN" altLang="en-US" sz="4000" b="1" dirty="0">
                <a:solidFill>
                  <a:schemeClr val="bg1"/>
                </a:solidFill>
                <a:latin typeface="微软雅黑" panose="020B0503020204020204" pitchFamily="34" charset="-122"/>
                <a:cs typeface="经典综艺体简" pitchFamily="49" charset="-122"/>
                <a:sym typeface="+mn-ea"/>
              </a:rPr>
              <a:t>作品调试及展示</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wipe(up)">
                                      <p:cBhvr>
                                        <p:cTn id="13" dur="500"/>
                                        <p:tgtEl>
                                          <p:spTgt spid="51"/>
                                        </p:tgtEl>
                                      </p:cBhvr>
                                    </p:animEffect>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p:cTn id="17" dur="500" fill="hold"/>
                                        <p:tgtEl>
                                          <p:spTgt spid="53"/>
                                        </p:tgtEl>
                                        <p:attrNameLst>
                                          <p:attrName>ppt_x</p:attrName>
                                        </p:attrNameLst>
                                      </p:cBhvr>
                                      <p:tavLst>
                                        <p:tav tm="0">
                                          <p:val>
                                            <p:strVal val="1+#ppt_w/2"/>
                                          </p:val>
                                        </p:tav>
                                        <p:tav tm="100000">
                                          <p:val>
                                            <p:strVal val="#ppt_x"/>
                                          </p:val>
                                        </p:tav>
                                      </p:tavLst>
                                    </p:anim>
                                    <p:anim calcmode="lin" valueType="num">
                                      <p:cBhvr>
                                        <p:cTn id="18"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任意多边形 13"/>
          <p:cNvSpPr/>
          <p:nvPr/>
        </p:nvSpPr>
        <p:spPr>
          <a:xfrm>
            <a:off x="-65087" y="12700"/>
            <a:ext cx="5399088" cy="549275"/>
          </a:xfrm>
          <a:custGeom>
            <a:avLst/>
            <a:gdLst>
              <a:gd name="connsiteX0" fmla="*/ 104775 w 5032666"/>
              <a:gd name="connsiteY0" fmla="*/ 0 h 419100"/>
              <a:gd name="connsiteX1" fmla="*/ 150742 w 5032666"/>
              <a:gd name="connsiteY1" fmla="*/ 0 h 419100"/>
              <a:gd name="connsiteX2" fmla="*/ 161478 w 5032666"/>
              <a:gd name="connsiteY2" fmla="*/ 0 h 419100"/>
              <a:gd name="connsiteX3" fmla="*/ 200025 w 5032666"/>
              <a:gd name="connsiteY3" fmla="*/ 0 h 419100"/>
              <a:gd name="connsiteX4" fmla="*/ 207445 w 5032666"/>
              <a:gd name="connsiteY4" fmla="*/ 0 h 419100"/>
              <a:gd name="connsiteX5" fmla="*/ 225133 w 5032666"/>
              <a:gd name="connsiteY5" fmla="*/ 0 h 419100"/>
              <a:gd name="connsiteX6" fmla="*/ 256728 w 5032666"/>
              <a:gd name="connsiteY6" fmla="*/ 0 h 419100"/>
              <a:gd name="connsiteX7" fmla="*/ 271100 w 5032666"/>
              <a:gd name="connsiteY7" fmla="*/ 0 h 419100"/>
              <a:gd name="connsiteX8" fmla="*/ 281836 w 5032666"/>
              <a:gd name="connsiteY8" fmla="*/ 0 h 419100"/>
              <a:gd name="connsiteX9" fmla="*/ 314326 w 5032666"/>
              <a:gd name="connsiteY9" fmla="*/ 0 h 419100"/>
              <a:gd name="connsiteX10" fmla="*/ 320383 w 5032666"/>
              <a:gd name="connsiteY10" fmla="*/ 0 h 419100"/>
              <a:gd name="connsiteX11" fmla="*/ 327803 w 5032666"/>
              <a:gd name="connsiteY11" fmla="*/ 0 h 419100"/>
              <a:gd name="connsiteX12" fmla="*/ 360293 w 5032666"/>
              <a:gd name="connsiteY12" fmla="*/ 0 h 419100"/>
              <a:gd name="connsiteX13" fmla="*/ 371029 w 5032666"/>
              <a:gd name="connsiteY13" fmla="*/ 0 h 419100"/>
              <a:gd name="connsiteX14" fmla="*/ 377086 w 5032666"/>
              <a:gd name="connsiteY14" fmla="*/ 0 h 419100"/>
              <a:gd name="connsiteX15" fmla="*/ 409576 w 5032666"/>
              <a:gd name="connsiteY15" fmla="*/ 0 h 419100"/>
              <a:gd name="connsiteX16" fmla="*/ 416996 w 5032666"/>
              <a:gd name="connsiteY16" fmla="*/ 0 h 419100"/>
              <a:gd name="connsiteX17" fmla="*/ 434684 w 5032666"/>
              <a:gd name="connsiteY17" fmla="*/ 0 h 419100"/>
              <a:gd name="connsiteX18" fmla="*/ 466279 w 5032666"/>
              <a:gd name="connsiteY18" fmla="*/ 0 h 419100"/>
              <a:gd name="connsiteX19" fmla="*/ 480651 w 5032666"/>
              <a:gd name="connsiteY19" fmla="*/ 0 h 419100"/>
              <a:gd name="connsiteX20" fmla="*/ 491387 w 5032666"/>
              <a:gd name="connsiteY20" fmla="*/ 0 h 419100"/>
              <a:gd name="connsiteX21" fmla="*/ 529934 w 5032666"/>
              <a:gd name="connsiteY21" fmla="*/ 0 h 419100"/>
              <a:gd name="connsiteX22" fmla="*/ 537354 w 5032666"/>
              <a:gd name="connsiteY22" fmla="*/ 0 h 419100"/>
              <a:gd name="connsiteX23" fmla="*/ 561975 w 5032666"/>
              <a:gd name="connsiteY23" fmla="*/ 0 h 419100"/>
              <a:gd name="connsiteX24" fmla="*/ 586637 w 5032666"/>
              <a:gd name="connsiteY24" fmla="*/ 0 h 419100"/>
              <a:gd name="connsiteX25" fmla="*/ 607942 w 5032666"/>
              <a:gd name="connsiteY25" fmla="*/ 0 h 419100"/>
              <a:gd name="connsiteX26" fmla="*/ 618678 w 5032666"/>
              <a:gd name="connsiteY26" fmla="*/ 0 h 419100"/>
              <a:gd name="connsiteX27" fmla="*/ 657225 w 5032666"/>
              <a:gd name="connsiteY27" fmla="*/ 0 h 419100"/>
              <a:gd name="connsiteX28" fmla="*/ 664645 w 5032666"/>
              <a:gd name="connsiteY28" fmla="*/ 0 h 419100"/>
              <a:gd name="connsiteX29" fmla="*/ 682333 w 5032666"/>
              <a:gd name="connsiteY29" fmla="*/ 0 h 419100"/>
              <a:gd name="connsiteX30" fmla="*/ 713928 w 5032666"/>
              <a:gd name="connsiteY30" fmla="*/ 0 h 419100"/>
              <a:gd name="connsiteX31" fmla="*/ 728300 w 5032666"/>
              <a:gd name="connsiteY31" fmla="*/ 0 h 419100"/>
              <a:gd name="connsiteX32" fmla="*/ 739036 w 5032666"/>
              <a:gd name="connsiteY32" fmla="*/ 0 h 419100"/>
              <a:gd name="connsiteX33" fmla="*/ 750329 w 5032666"/>
              <a:gd name="connsiteY33" fmla="*/ 0 h 419100"/>
              <a:gd name="connsiteX34" fmla="*/ 771526 w 5032666"/>
              <a:gd name="connsiteY34" fmla="*/ 0 h 419100"/>
              <a:gd name="connsiteX35" fmla="*/ 777583 w 5032666"/>
              <a:gd name="connsiteY35" fmla="*/ 0 h 419100"/>
              <a:gd name="connsiteX36" fmla="*/ 785003 w 5032666"/>
              <a:gd name="connsiteY36" fmla="*/ 0 h 419100"/>
              <a:gd name="connsiteX37" fmla="*/ 796296 w 5032666"/>
              <a:gd name="connsiteY37" fmla="*/ 0 h 419100"/>
              <a:gd name="connsiteX38" fmla="*/ 807032 w 5032666"/>
              <a:gd name="connsiteY38" fmla="*/ 0 h 419100"/>
              <a:gd name="connsiteX39" fmla="*/ 817493 w 5032666"/>
              <a:gd name="connsiteY39" fmla="*/ 0 h 419100"/>
              <a:gd name="connsiteX40" fmla="*/ 828229 w 5032666"/>
              <a:gd name="connsiteY40" fmla="*/ 0 h 419100"/>
              <a:gd name="connsiteX41" fmla="*/ 834286 w 5032666"/>
              <a:gd name="connsiteY41" fmla="*/ 0 h 419100"/>
              <a:gd name="connsiteX42" fmla="*/ 845579 w 5032666"/>
              <a:gd name="connsiteY42" fmla="*/ 0 h 419100"/>
              <a:gd name="connsiteX43" fmla="*/ 852999 w 5032666"/>
              <a:gd name="connsiteY43" fmla="*/ 0 h 419100"/>
              <a:gd name="connsiteX44" fmla="*/ 866776 w 5032666"/>
              <a:gd name="connsiteY44" fmla="*/ 0 h 419100"/>
              <a:gd name="connsiteX45" fmla="*/ 870687 w 5032666"/>
              <a:gd name="connsiteY45" fmla="*/ 0 h 419100"/>
              <a:gd name="connsiteX46" fmla="*/ 874196 w 5032666"/>
              <a:gd name="connsiteY46" fmla="*/ 0 h 419100"/>
              <a:gd name="connsiteX47" fmla="*/ 891884 w 5032666"/>
              <a:gd name="connsiteY47" fmla="*/ 0 h 419100"/>
              <a:gd name="connsiteX48" fmla="*/ 902282 w 5032666"/>
              <a:gd name="connsiteY48" fmla="*/ 0 h 419100"/>
              <a:gd name="connsiteX49" fmla="*/ 916654 w 5032666"/>
              <a:gd name="connsiteY49" fmla="*/ 0 h 419100"/>
              <a:gd name="connsiteX50" fmla="*/ 923479 w 5032666"/>
              <a:gd name="connsiteY50" fmla="*/ 0 h 419100"/>
              <a:gd name="connsiteX51" fmla="*/ 927390 w 5032666"/>
              <a:gd name="connsiteY51" fmla="*/ 0 h 419100"/>
              <a:gd name="connsiteX52" fmla="*/ 937851 w 5032666"/>
              <a:gd name="connsiteY52" fmla="*/ 0 h 419100"/>
              <a:gd name="connsiteX53" fmla="*/ 948587 w 5032666"/>
              <a:gd name="connsiteY53" fmla="*/ 0 h 419100"/>
              <a:gd name="connsiteX54" fmla="*/ 959880 w 5032666"/>
              <a:gd name="connsiteY54" fmla="*/ 0 h 419100"/>
              <a:gd name="connsiteX55" fmla="*/ 965937 w 5032666"/>
              <a:gd name="connsiteY55" fmla="*/ 0 h 419100"/>
              <a:gd name="connsiteX56" fmla="*/ 973357 w 5032666"/>
              <a:gd name="connsiteY56" fmla="*/ 0 h 419100"/>
              <a:gd name="connsiteX57" fmla="*/ 987134 w 5032666"/>
              <a:gd name="connsiteY57" fmla="*/ 0 h 419100"/>
              <a:gd name="connsiteX58" fmla="*/ 994554 w 5032666"/>
              <a:gd name="connsiteY58" fmla="*/ 0 h 419100"/>
              <a:gd name="connsiteX59" fmla="*/ 1005847 w 5032666"/>
              <a:gd name="connsiteY59" fmla="*/ 0 h 419100"/>
              <a:gd name="connsiteX60" fmla="*/ 1016583 w 5032666"/>
              <a:gd name="connsiteY60" fmla="*/ 0 h 419100"/>
              <a:gd name="connsiteX61" fmla="*/ 1022640 w 5032666"/>
              <a:gd name="connsiteY61" fmla="*/ 0 h 419100"/>
              <a:gd name="connsiteX62" fmla="*/ 1043837 w 5032666"/>
              <a:gd name="connsiteY62" fmla="*/ 0 h 419100"/>
              <a:gd name="connsiteX63" fmla="*/ 1055130 w 5032666"/>
              <a:gd name="connsiteY63" fmla="*/ 0 h 419100"/>
              <a:gd name="connsiteX64" fmla="*/ 1062550 w 5032666"/>
              <a:gd name="connsiteY64" fmla="*/ 0 h 419100"/>
              <a:gd name="connsiteX65" fmla="*/ 1080238 w 5032666"/>
              <a:gd name="connsiteY65" fmla="*/ 0 h 419100"/>
              <a:gd name="connsiteX66" fmla="*/ 1111833 w 5032666"/>
              <a:gd name="connsiteY66" fmla="*/ 0 h 419100"/>
              <a:gd name="connsiteX67" fmla="*/ 1126205 w 5032666"/>
              <a:gd name="connsiteY67" fmla="*/ 0 h 419100"/>
              <a:gd name="connsiteX68" fmla="*/ 1136941 w 5032666"/>
              <a:gd name="connsiteY68" fmla="*/ 0 h 419100"/>
              <a:gd name="connsiteX69" fmla="*/ 1175488 w 5032666"/>
              <a:gd name="connsiteY69" fmla="*/ 0 h 419100"/>
              <a:gd name="connsiteX70" fmla="*/ 1182908 w 5032666"/>
              <a:gd name="connsiteY70" fmla="*/ 0 h 419100"/>
              <a:gd name="connsiteX71" fmla="*/ 1207529 w 5032666"/>
              <a:gd name="connsiteY71" fmla="*/ 0 h 419100"/>
              <a:gd name="connsiteX72" fmla="*/ 1232191 w 5032666"/>
              <a:gd name="connsiteY72" fmla="*/ 0 h 419100"/>
              <a:gd name="connsiteX73" fmla="*/ 1253496 w 5032666"/>
              <a:gd name="connsiteY73" fmla="*/ 0 h 419100"/>
              <a:gd name="connsiteX74" fmla="*/ 1264232 w 5032666"/>
              <a:gd name="connsiteY74" fmla="*/ 0 h 419100"/>
              <a:gd name="connsiteX75" fmla="*/ 1302779 w 5032666"/>
              <a:gd name="connsiteY75" fmla="*/ 0 h 419100"/>
              <a:gd name="connsiteX76" fmla="*/ 1310199 w 5032666"/>
              <a:gd name="connsiteY76" fmla="*/ 0 h 419100"/>
              <a:gd name="connsiteX77" fmla="*/ 1327887 w 5032666"/>
              <a:gd name="connsiteY77" fmla="*/ 0 h 419100"/>
              <a:gd name="connsiteX78" fmla="*/ 1359482 w 5032666"/>
              <a:gd name="connsiteY78" fmla="*/ 0 h 419100"/>
              <a:gd name="connsiteX79" fmla="*/ 1373854 w 5032666"/>
              <a:gd name="connsiteY79" fmla="*/ 0 h 419100"/>
              <a:gd name="connsiteX80" fmla="*/ 1384590 w 5032666"/>
              <a:gd name="connsiteY80" fmla="*/ 0 h 419100"/>
              <a:gd name="connsiteX81" fmla="*/ 1417080 w 5032666"/>
              <a:gd name="connsiteY81" fmla="*/ 0 h 419100"/>
              <a:gd name="connsiteX82" fmla="*/ 1423137 w 5032666"/>
              <a:gd name="connsiteY82" fmla="*/ 0 h 419100"/>
              <a:gd name="connsiteX83" fmla="*/ 1430557 w 5032666"/>
              <a:gd name="connsiteY83" fmla="*/ 0 h 419100"/>
              <a:gd name="connsiteX84" fmla="*/ 1463047 w 5032666"/>
              <a:gd name="connsiteY84" fmla="*/ 0 h 419100"/>
              <a:gd name="connsiteX85" fmla="*/ 1473783 w 5032666"/>
              <a:gd name="connsiteY85" fmla="*/ 0 h 419100"/>
              <a:gd name="connsiteX86" fmla="*/ 1479840 w 5032666"/>
              <a:gd name="connsiteY86" fmla="*/ 0 h 419100"/>
              <a:gd name="connsiteX87" fmla="*/ 1495425 w 5032666"/>
              <a:gd name="connsiteY87" fmla="*/ 0 h 419100"/>
              <a:gd name="connsiteX88" fmla="*/ 1512330 w 5032666"/>
              <a:gd name="connsiteY88" fmla="*/ 0 h 419100"/>
              <a:gd name="connsiteX89" fmla="*/ 1519750 w 5032666"/>
              <a:gd name="connsiteY89" fmla="*/ 0 h 419100"/>
              <a:gd name="connsiteX90" fmla="*/ 1537438 w 5032666"/>
              <a:gd name="connsiteY90" fmla="*/ 0 h 419100"/>
              <a:gd name="connsiteX91" fmla="*/ 1541392 w 5032666"/>
              <a:gd name="connsiteY91" fmla="*/ 0 h 419100"/>
              <a:gd name="connsiteX92" fmla="*/ 1552128 w 5032666"/>
              <a:gd name="connsiteY92" fmla="*/ 0 h 419100"/>
              <a:gd name="connsiteX93" fmla="*/ 1569033 w 5032666"/>
              <a:gd name="connsiteY93" fmla="*/ 0 h 419100"/>
              <a:gd name="connsiteX94" fmla="*/ 1583405 w 5032666"/>
              <a:gd name="connsiteY94" fmla="*/ 0 h 419100"/>
              <a:gd name="connsiteX95" fmla="*/ 1590675 w 5032666"/>
              <a:gd name="connsiteY95" fmla="*/ 0 h 419100"/>
              <a:gd name="connsiteX96" fmla="*/ 1594141 w 5032666"/>
              <a:gd name="connsiteY96" fmla="*/ 0 h 419100"/>
              <a:gd name="connsiteX97" fmla="*/ 1598095 w 5032666"/>
              <a:gd name="connsiteY97" fmla="*/ 0 h 419100"/>
              <a:gd name="connsiteX98" fmla="*/ 1615783 w 5032666"/>
              <a:gd name="connsiteY98" fmla="*/ 0 h 419100"/>
              <a:gd name="connsiteX99" fmla="*/ 1632688 w 5032666"/>
              <a:gd name="connsiteY99" fmla="*/ 0 h 419100"/>
              <a:gd name="connsiteX100" fmla="*/ 1640108 w 5032666"/>
              <a:gd name="connsiteY100" fmla="*/ 0 h 419100"/>
              <a:gd name="connsiteX101" fmla="*/ 1647378 w 5032666"/>
              <a:gd name="connsiteY101" fmla="*/ 0 h 419100"/>
              <a:gd name="connsiteX102" fmla="*/ 1661750 w 5032666"/>
              <a:gd name="connsiteY102" fmla="*/ 0 h 419100"/>
              <a:gd name="connsiteX103" fmla="*/ 1672486 w 5032666"/>
              <a:gd name="connsiteY103" fmla="*/ 0 h 419100"/>
              <a:gd name="connsiteX104" fmla="*/ 1689391 w 5032666"/>
              <a:gd name="connsiteY104" fmla="*/ 0 h 419100"/>
              <a:gd name="connsiteX105" fmla="*/ 1704976 w 5032666"/>
              <a:gd name="connsiteY105" fmla="*/ 0 h 419100"/>
              <a:gd name="connsiteX106" fmla="*/ 1711033 w 5032666"/>
              <a:gd name="connsiteY106" fmla="*/ 0 h 419100"/>
              <a:gd name="connsiteX107" fmla="*/ 1718453 w 5032666"/>
              <a:gd name="connsiteY107" fmla="*/ 0 h 419100"/>
              <a:gd name="connsiteX108" fmla="*/ 1750943 w 5032666"/>
              <a:gd name="connsiteY108" fmla="*/ 0 h 419100"/>
              <a:gd name="connsiteX109" fmla="*/ 1761679 w 5032666"/>
              <a:gd name="connsiteY109" fmla="*/ 0 h 419100"/>
              <a:gd name="connsiteX110" fmla="*/ 1767736 w 5032666"/>
              <a:gd name="connsiteY110" fmla="*/ 0 h 419100"/>
              <a:gd name="connsiteX111" fmla="*/ 1800226 w 5032666"/>
              <a:gd name="connsiteY111" fmla="*/ 0 h 419100"/>
              <a:gd name="connsiteX112" fmla="*/ 1807646 w 5032666"/>
              <a:gd name="connsiteY112" fmla="*/ 0 h 419100"/>
              <a:gd name="connsiteX113" fmla="*/ 1825334 w 5032666"/>
              <a:gd name="connsiteY113" fmla="*/ 0 h 419100"/>
              <a:gd name="connsiteX114" fmla="*/ 1856929 w 5032666"/>
              <a:gd name="connsiteY114" fmla="*/ 0 h 419100"/>
              <a:gd name="connsiteX115" fmla="*/ 1871301 w 5032666"/>
              <a:gd name="connsiteY115" fmla="*/ 0 h 419100"/>
              <a:gd name="connsiteX116" fmla="*/ 1882037 w 5032666"/>
              <a:gd name="connsiteY116" fmla="*/ 0 h 419100"/>
              <a:gd name="connsiteX117" fmla="*/ 1920584 w 5032666"/>
              <a:gd name="connsiteY117" fmla="*/ 0 h 419100"/>
              <a:gd name="connsiteX118" fmla="*/ 1928004 w 5032666"/>
              <a:gd name="connsiteY118" fmla="*/ 0 h 419100"/>
              <a:gd name="connsiteX119" fmla="*/ 1952625 w 5032666"/>
              <a:gd name="connsiteY119" fmla="*/ 0 h 419100"/>
              <a:gd name="connsiteX120" fmla="*/ 1977287 w 5032666"/>
              <a:gd name="connsiteY120" fmla="*/ 0 h 419100"/>
              <a:gd name="connsiteX121" fmla="*/ 1998592 w 5032666"/>
              <a:gd name="connsiteY121" fmla="*/ 0 h 419100"/>
              <a:gd name="connsiteX122" fmla="*/ 2009328 w 5032666"/>
              <a:gd name="connsiteY122" fmla="*/ 0 h 419100"/>
              <a:gd name="connsiteX123" fmla="*/ 2047875 w 5032666"/>
              <a:gd name="connsiteY123" fmla="*/ 0 h 419100"/>
              <a:gd name="connsiteX124" fmla="*/ 2055295 w 5032666"/>
              <a:gd name="connsiteY124" fmla="*/ 0 h 419100"/>
              <a:gd name="connsiteX125" fmla="*/ 2057400 w 5032666"/>
              <a:gd name="connsiteY125" fmla="*/ 0 h 419100"/>
              <a:gd name="connsiteX126" fmla="*/ 2072983 w 5032666"/>
              <a:gd name="connsiteY126" fmla="*/ 0 h 419100"/>
              <a:gd name="connsiteX127" fmla="*/ 2103367 w 5032666"/>
              <a:gd name="connsiteY127" fmla="*/ 0 h 419100"/>
              <a:gd name="connsiteX128" fmla="*/ 2104578 w 5032666"/>
              <a:gd name="connsiteY128" fmla="*/ 0 h 419100"/>
              <a:gd name="connsiteX129" fmla="*/ 2114103 w 5032666"/>
              <a:gd name="connsiteY129" fmla="*/ 0 h 419100"/>
              <a:gd name="connsiteX130" fmla="*/ 2118950 w 5032666"/>
              <a:gd name="connsiteY130" fmla="*/ 0 h 419100"/>
              <a:gd name="connsiteX131" fmla="*/ 2129686 w 5032666"/>
              <a:gd name="connsiteY131" fmla="*/ 0 h 419100"/>
              <a:gd name="connsiteX132" fmla="*/ 2140979 w 5032666"/>
              <a:gd name="connsiteY132" fmla="*/ 0 h 419100"/>
              <a:gd name="connsiteX133" fmla="*/ 2152650 w 5032666"/>
              <a:gd name="connsiteY133" fmla="*/ 0 h 419100"/>
              <a:gd name="connsiteX134" fmla="*/ 2160070 w 5032666"/>
              <a:gd name="connsiteY134" fmla="*/ 0 h 419100"/>
              <a:gd name="connsiteX135" fmla="*/ 2162176 w 5032666"/>
              <a:gd name="connsiteY135" fmla="*/ 0 h 419100"/>
              <a:gd name="connsiteX136" fmla="*/ 2168233 w 5032666"/>
              <a:gd name="connsiteY136" fmla="*/ 0 h 419100"/>
              <a:gd name="connsiteX137" fmla="*/ 2175653 w 5032666"/>
              <a:gd name="connsiteY137" fmla="*/ 0 h 419100"/>
              <a:gd name="connsiteX138" fmla="*/ 2177758 w 5032666"/>
              <a:gd name="connsiteY138" fmla="*/ 0 h 419100"/>
              <a:gd name="connsiteX139" fmla="*/ 2186946 w 5032666"/>
              <a:gd name="connsiteY139" fmla="*/ 0 h 419100"/>
              <a:gd name="connsiteX140" fmla="*/ 2197682 w 5032666"/>
              <a:gd name="connsiteY140" fmla="*/ 0 h 419100"/>
              <a:gd name="connsiteX141" fmla="*/ 2208143 w 5032666"/>
              <a:gd name="connsiteY141" fmla="*/ 0 h 419100"/>
              <a:gd name="connsiteX142" fmla="*/ 2209353 w 5032666"/>
              <a:gd name="connsiteY142" fmla="*/ 0 h 419100"/>
              <a:gd name="connsiteX143" fmla="*/ 2218879 w 5032666"/>
              <a:gd name="connsiteY143" fmla="*/ 0 h 419100"/>
              <a:gd name="connsiteX144" fmla="*/ 2223725 w 5032666"/>
              <a:gd name="connsiteY144" fmla="*/ 0 h 419100"/>
              <a:gd name="connsiteX145" fmla="*/ 2224936 w 5032666"/>
              <a:gd name="connsiteY145" fmla="*/ 0 h 419100"/>
              <a:gd name="connsiteX146" fmla="*/ 2234461 w 5032666"/>
              <a:gd name="connsiteY146" fmla="*/ 0 h 419100"/>
              <a:gd name="connsiteX147" fmla="*/ 2236229 w 5032666"/>
              <a:gd name="connsiteY147" fmla="*/ 0 h 419100"/>
              <a:gd name="connsiteX148" fmla="*/ 2243649 w 5032666"/>
              <a:gd name="connsiteY148" fmla="*/ 0 h 419100"/>
              <a:gd name="connsiteX149" fmla="*/ 2257426 w 5032666"/>
              <a:gd name="connsiteY149" fmla="*/ 0 h 419100"/>
              <a:gd name="connsiteX150" fmla="*/ 2261337 w 5032666"/>
              <a:gd name="connsiteY150" fmla="*/ 0 h 419100"/>
              <a:gd name="connsiteX151" fmla="*/ 2264846 w 5032666"/>
              <a:gd name="connsiteY151" fmla="*/ 0 h 419100"/>
              <a:gd name="connsiteX152" fmla="*/ 2266951 w 5032666"/>
              <a:gd name="connsiteY152" fmla="*/ 0 h 419100"/>
              <a:gd name="connsiteX153" fmla="*/ 2273008 w 5032666"/>
              <a:gd name="connsiteY153" fmla="*/ 0 h 419100"/>
              <a:gd name="connsiteX154" fmla="*/ 2280428 w 5032666"/>
              <a:gd name="connsiteY154" fmla="*/ 0 h 419100"/>
              <a:gd name="connsiteX155" fmla="*/ 2282534 w 5032666"/>
              <a:gd name="connsiteY155" fmla="*/ 0 h 419100"/>
              <a:gd name="connsiteX156" fmla="*/ 2292932 w 5032666"/>
              <a:gd name="connsiteY156" fmla="*/ 0 h 419100"/>
              <a:gd name="connsiteX157" fmla="*/ 2307304 w 5032666"/>
              <a:gd name="connsiteY157" fmla="*/ 0 h 419100"/>
              <a:gd name="connsiteX158" fmla="*/ 2312918 w 5032666"/>
              <a:gd name="connsiteY158" fmla="*/ 0 h 419100"/>
              <a:gd name="connsiteX159" fmla="*/ 2314129 w 5032666"/>
              <a:gd name="connsiteY159" fmla="*/ 0 h 419100"/>
              <a:gd name="connsiteX160" fmla="*/ 2318040 w 5032666"/>
              <a:gd name="connsiteY160" fmla="*/ 0 h 419100"/>
              <a:gd name="connsiteX161" fmla="*/ 2323654 w 5032666"/>
              <a:gd name="connsiteY161" fmla="*/ 0 h 419100"/>
              <a:gd name="connsiteX162" fmla="*/ 2328501 w 5032666"/>
              <a:gd name="connsiteY162" fmla="*/ 0 h 419100"/>
              <a:gd name="connsiteX163" fmla="*/ 2329711 w 5032666"/>
              <a:gd name="connsiteY163" fmla="*/ 0 h 419100"/>
              <a:gd name="connsiteX164" fmla="*/ 2339237 w 5032666"/>
              <a:gd name="connsiteY164" fmla="*/ 0 h 419100"/>
              <a:gd name="connsiteX165" fmla="*/ 2350530 w 5032666"/>
              <a:gd name="connsiteY165" fmla="*/ 0 h 419100"/>
              <a:gd name="connsiteX166" fmla="*/ 2356587 w 5032666"/>
              <a:gd name="connsiteY166" fmla="*/ 0 h 419100"/>
              <a:gd name="connsiteX167" fmla="*/ 2362201 w 5032666"/>
              <a:gd name="connsiteY167" fmla="*/ 0 h 419100"/>
              <a:gd name="connsiteX168" fmla="*/ 2364007 w 5032666"/>
              <a:gd name="connsiteY168" fmla="*/ 0 h 419100"/>
              <a:gd name="connsiteX169" fmla="*/ 2369621 w 5032666"/>
              <a:gd name="connsiteY169" fmla="*/ 0 h 419100"/>
              <a:gd name="connsiteX170" fmla="*/ 2377784 w 5032666"/>
              <a:gd name="connsiteY170" fmla="*/ 0 h 419100"/>
              <a:gd name="connsiteX171" fmla="*/ 2385204 w 5032666"/>
              <a:gd name="connsiteY171" fmla="*/ 0 h 419100"/>
              <a:gd name="connsiteX172" fmla="*/ 2387309 w 5032666"/>
              <a:gd name="connsiteY172" fmla="*/ 0 h 419100"/>
              <a:gd name="connsiteX173" fmla="*/ 2396497 w 5032666"/>
              <a:gd name="connsiteY173" fmla="*/ 0 h 419100"/>
              <a:gd name="connsiteX174" fmla="*/ 2407233 w 5032666"/>
              <a:gd name="connsiteY174" fmla="*/ 0 h 419100"/>
              <a:gd name="connsiteX175" fmla="*/ 2413290 w 5032666"/>
              <a:gd name="connsiteY175" fmla="*/ 0 h 419100"/>
              <a:gd name="connsiteX176" fmla="*/ 2418904 w 5032666"/>
              <a:gd name="connsiteY176" fmla="*/ 0 h 419100"/>
              <a:gd name="connsiteX177" fmla="*/ 2433276 w 5032666"/>
              <a:gd name="connsiteY177" fmla="*/ 0 h 419100"/>
              <a:gd name="connsiteX178" fmla="*/ 2434487 w 5032666"/>
              <a:gd name="connsiteY178" fmla="*/ 0 h 419100"/>
              <a:gd name="connsiteX179" fmla="*/ 2444012 w 5032666"/>
              <a:gd name="connsiteY179" fmla="*/ 0 h 419100"/>
              <a:gd name="connsiteX180" fmla="*/ 2445780 w 5032666"/>
              <a:gd name="connsiteY180" fmla="*/ 0 h 419100"/>
              <a:gd name="connsiteX181" fmla="*/ 2453200 w 5032666"/>
              <a:gd name="connsiteY181" fmla="*/ 0 h 419100"/>
              <a:gd name="connsiteX182" fmla="*/ 2470888 w 5032666"/>
              <a:gd name="connsiteY182" fmla="*/ 0 h 419100"/>
              <a:gd name="connsiteX183" fmla="*/ 2482559 w 5032666"/>
              <a:gd name="connsiteY183" fmla="*/ 0 h 419100"/>
              <a:gd name="connsiteX184" fmla="*/ 2489979 w 5032666"/>
              <a:gd name="connsiteY184" fmla="*/ 0 h 419100"/>
              <a:gd name="connsiteX185" fmla="*/ 2502483 w 5032666"/>
              <a:gd name="connsiteY185" fmla="*/ 0 h 419100"/>
              <a:gd name="connsiteX186" fmla="*/ 2514600 w 5032666"/>
              <a:gd name="connsiteY186" fmla="*/ 0 h 419100"/>
              <a:gd name="connsiteX187" fmla="*/ 2516855 w 5032666"/>
              <a:gd name="connsiteY187" fmla="*/ 0 h 419100"/>
              <a:gd name="connsiteX188" fmla="*/ 2527591 w 5032666"/>
              <a:gd name="connsiteY188" fmla="*/ 0 h 419100"/>
              <a:gd name="connsiteX189" fmla="*/ 2539262 w 5032666"/>
              <a:gd name="connsiteY189" fmla="*/ 0 h 419100"/>
              <a:gd name="connsiteX190" fmla="*/ 2560567 w 5032666"/>
              <a:gd name="connsiteY190" fmla="*/ 0 h 419100"/>
              <a:gd name="connsiteX191" fmla="*/ 2566138 w 5032666"/>
              <a:gd name="connsiteY191" fmla="*/ 0 h 419100"/>
              <a:gd name="connsiteX192" fmla="*/ 2571303 w 5032666"/>
              <a:gd name="connsiteY192" fmla="*/ 0 h 419100"/>
              <a:gd name="connsiteX193" fmla="*/ 2573558 w 5032666"/>
              <a:gd name="connsiteY193" fmla="*/ 0 h 419100"/>
              <a:gd name="connsiteX194" fmla="*/ 2598179 w 5032666"/>
              <a:gd name="connsiteY194" fmla="*/ 0 h 419100"/>
              <a:gd name="connsiteX195" fmla="*/ 2609850 w 5032666"/>
              <a:gd name="connsiteY195" fmla="*/ 0 h 419100"/>
              <a:gd name="connsiteX196" fmla="*/ 2617270 w 5032666"/>
              <a:gd name="connsiteY196" fmla="*/ 0 h 419100"/>
              <a:gd name="connsiteX197" fmla="*/ 2622841 w 5032666"/>
              <a:gd name="connsiteY197" fmla="*/ 0 h 419100"/>
              <a:gd name="connsiteX198" fmla="*/ 2634958 w 5032666"/>
              <a:gd name="connsiteY198" fmla="*/ 0 h 419100"/>
              <a:gd name="connsiteX199" fmla="*/ 2644146 w 5032666"/>
              <a:gd name="connsiteY199" fmla="*/ 0 h 419100"/>
              <a:gd name="connsiteX200" fmla="*/ 2654882 w 5032666"/>
              <a:gd name="connsiteY200" fmla="*/ 0 h 419100"/>
              <a:gd name="connsiteX201" fmla="*/ 2666553 w 5032666"/>
              <a:gd name="connsiteY201" fmla="*/ 0 h 419100"/>
              <a:gd name="connsiteX202" fmla="*/ 2680925 w 5032666"/>
              <a:gd name="connsiteY202" fmla="*/ 0 h 419100"/>
              <a:gd name="connsiteX203" fmla="*/ 2691661 w 5032666"/>
              <a:gd name="connsiteY203" fmla="*/ 0 h 419100"/>
              <a:gd name="connsiteX204" fmla="*/ 2693429 w 5032666"/>
              <a:gd name="connsiteY204" fmla="*/ 0 h 419100"/>
              <a:gd name="connsiteX205" fmla="*/ 2700849 w 5032666"/>
              <a:gd name="connsiteY205" fmla="*/ 0 h 419100"/>
              <a:gd name="connsiteX206" fmla="*/ 2702954 w 5032666"/>
              <a:gd name="connsiteY206" fmla="*/ 0 h 419100"/>
              <a:gd name="connsiteX207" fmla="*/ 2718537 w 5032666"/>
              <a:gd name="connsiteY207" fmla="*/ 0 h 419100"/>
              <a:gd name="connsiteX208" fmla="*/ 2724151 w 5032666"/>
              <a:gd name="connsiteY208" fmla="*/ 0 h 419100"/>
              <a:gd name="connsiteX209" fmla="*/ 2730208 w 5032666"/>
              <a:gd name="connsiteY209" fmla="*/ 0 h 419100"/>
              <a:gd name="connsiteX210" fmla="*/ 2737628 w 5032666"/>
              <a:gd name="connsiteY210" fmla="*/ 0 h 419100"/>
              <a:gd name="connsiteX211" fmla="*/ 2748921 w 5032666"/>
              <a:gd name="connsiteY211" fmla="*/ 0 h 419100"/>
              <a:gd name="connsiteX212" fmla="*/ 2750132 w 5032666"/>
              <a:gd name="connsiteY212" fmla="*/ 0 h 419100"/>
              <a:gd name="connsiteX213" fmla="*/ 2759657 w 5032666"/>
              <a:gd name="connsiteY213" fmla="*/ 0 h 419100"/>
              <a:gd name="connsiteX214" fmla="*/ 2764504 w 5032666"/>
              <a:gd name="connsiteY214" fmla="*/ 0 h 419100"/>
              <a:gd name="connsiteX215" fmla="*/ 2770118 w 5032666"/>
              <a:gd name="connsiteY215" fmla="*/ 0 h 419100"/>
              <a:gd name="connsiteX216" fmla="*/ 2775240 w 5032666"/>
              <a:gd name="connsiteY216" fmla="*/ 0 h 419100"/>
              <a:gd name="connsiteX217" fmla="*/ 2780854 w 5032666"/>
              <a:gd name="connsiteY217" fmla="*/ 0 h 419100"/>
              <a:gd name="connsiteX218" fmla="*/ 2786911 w 5032666"/>
              <a:gd name="connsiteY218" fmla="*/ 0 h 419100"/>
              <a:gd name="connsiteX219" fmla="*/ 2798204 w 5032666"/>
              <a:gd name="connsiteY219" fmla="*/ 0 h 419100"/>
              <a:gd name="connsiteX220" fmla="*/ 2805624 w 5032666"/>
              <a:gd name="connsiteY220" fmla="*/ 0 h 419100"/>
              <a:gd name="connsiteX221" fmla="*/ 2807730 w 5032666"/>
              <a:gd name="connsiteY221" fmla="*/ 0 h 419100"/>
              <a:gd name="connsiteX222" fmla="*/ 2813787 w 5032666"/>
              <a:gd name="connsiteY222" fmla="*/ 0 h 419100"/>
              <a:gd name="connsiteX223" fmla="*/ 2819401 w 5032666"/>
              <a:gd name="connsiteY223" fmla="*/ 0 h 419100"/>
              <a:gd name="connsiteX224" fmla="*/ 2821207 w 5032666"/>
              <a:gd name="connsiteY224" fmla="*/ 0 h 419100"/>
              <a:gd name="connsiteX225" fmla="*/ 2823312 w 5032666"/>
              <a:gd name="connsiteY225" fmla="*/ 0 h 419100"/>
              <a:gd name="connsiteX226" fmla="*/ 2826821 w 5032666"/>
              <a:gd name="connsiteY226" fmla="*/ 0 h 419100"/>
              <a:gd name="connsiteX227" fmla="*/ 2844509 w 5032666"/>
              <a:gd name="connsiteY227" fmla="*/ 0 h 419100"/>
              <a:gd name="connsiteX228" fmla="*/ 2853697 w 5032666"/>
              <a:gd name="connsiteY228" fmla="*/ 0 h 419100"/>
              <a:gd name="connsiteX229" fmla="*/ 2854907 w 5032666"/>
              <a:gd name="connsiteY229" fmla="*/ 0 h 419100"/>
              <a:gd name="connsiteX230" fmla="*/ 2864433 w 5032666"/>
              <a:gd name="connsiteY230" fmla="*/ 0 h 419100"/>
              <a:gd name="connsiteX231" fmla="*/ 2869279 w 5032666"/>
              <a:gd name="connsiteY231" fmla="*/ 0 h 419100"/>
              <a:gd name="connsiteX232" fmla="*/ 2870490 w 5032666"/>
              <a:gd name="connsiteY232" fmla="*/ 0 h 419100"/>
              <a:gd name="connsiteX233" fmla="*/ 2876104 w 5032666"/>
              <a:gd name="connsiteY233" fmla="*/ 0 h 419100"/>
              <a:gd name="connsiteX234" fmla="*/ 2880015 w 5032666"/>
              <a:gd name="connsiteY234" fmla="*/ 0 h 419100"/>
              <a:gd name="connsiteX235" fmla="*/ 2890476 w 5032666"/>
              <a:gd name="connsiteY235" fmla="*/ 0 h 419100"/>
              <a:gd name="connsiteX236" fmla="*/ 2901212 w 5032666"/>
              <a:gd name="connsiteY236" fmla="*/ 0 h 419100"/>
              <a:gd name="connsiteX237" fmla="*/ 2902980 w 5032666"/>
              <a:gd name="connsiteY237" fmla="*/ 0 h 419100"/>
              <a:gd name="connsiteX238" fmla="*/ 2910400 w 5032666"/>
              <a:gd name="connsiteY238" fmla="*/ 0 h 419100"/>
              <a:gd name="connsiteX239" fmla="*/ 2912505 w 5032666"/>
              <a:gd name="connsiteY239" fmla="*/ 0 h 419100"/>
              <a:gd name="connsiteX240" fmla="*/ 2918562 w 5032666"/>
              <a:gd name="connsiteY240" fmla="*/ 0 h 419100"/>
              <a:gd name="connsiteX241" fmla="*/ 2925982 w 5032666"/>
              <a:gd name="connsiteY241" fmla="*/ 0 h 419100"/>
              <a:gd name="connsiteX242" fmla="*/ 2928088 w 5032666"/>
              <a:gd name="connsiteY242" fmla="*/ 0 h 419100"/>
              <a:gd name="connsiteX243" fmla="*/ 2939759 w 5032666"/>
              <a:gd name="connsiteY243" fmla="*/ 0 h 419100"/>
              <a:gd name="connsiteX244" fmla="*/ 2947179 w 5032666"/>
              <a:gd name="connsiteY244" fmla="*/ 0 h 419100"/>
              <a:gd name="connsiteX245" fmla="*/ 2958472 w 5032666"/>
              <a:gd name="connsiteY245" fmla="*/ 0 h 419100"/>
              <a:gd name="connsiteX246" fmla="*/ 2959683 w 5032666"/>
              <a:gd name="connsiteY246" fmla="*/ 0 h 419100"/>
              <a:gd name="connsiteX247" fmla="*/ 2969208 w 5032666"/>
              <a:gd name="connsiteY247" fmla="*/ 0 h 419100"/>
              <a:gd name="connsiteX248" fmla="*/ 2974055 w 5032666"/>
              <a:gd name="connsiteY248" fmla="*/ 0 h 419100"/>
              <a:gd name="connsiteX249" fmla="*/ 2975265 w 5032666"/>
              <a:gd name="connsiteY249" fmla="*/ 0 h 419100"/>
              <a:gd name="connsiteX250" fmla="*/ 2984791 w 5032666"/>
              <a:gd name="connsiteY250" fmla="*/ 0 h 419100"/>
              <a:gd name="connsiteX251" fmla="*/ 2996462 w 5032666"/>
              <a:gd name="connsiteY251" fmla="*/ 0 h 419100"/>
              <a:gd name="connsiteX252" fmla="*/ 3007755 w 5032666"/>
              <a:gd name="connsiteY252" fmla="*/ 0 h 419100"/>
              <a:gd name="connsiteX253" fmla="*/ 3015175 w 5032666"/>
              <a:gd name="connsiteY253" fmla="*/ 0 h 419100"/>
              <a:gd name="connsiteX254" fmla="*/ 3023338 w 5032666"/>
              <a:gd name="connsiteY254" fmla="*/ 0 h 419100"/>
              <a:gd name="connsiteX255" fmla="*/ 3030758 w 5032666"/>
              <a:gd name="connsiteY255" fmla="*/ 0 h 419100"/>
              <a:gd name="connsiteX256" fmla="*/ 3032863 w 5032666"/>
              <a:gd name="connsiteY256" fmla="*/ 0 h 419100"/>
              <a:gd name="connsiteX257" fmla="*/ 3064458 w 5032666"/>
              <a:gd name="connsiteY257" fmla="*/ 0 h 419100"/>
              <a:gd name="connsiteX258" fmla="*/ 3078830 w 5032666"/>
              <a:gd name="connsiteY258" fmla="*/ 0 h 419100"/>
              <a:gd name="connsiteX259" fmla="*/ 3080041 w 5032666"/>
              <a:gd name="connsiteY259" fmla="*/ 0 h 419100"/>
              <a:gd name="connsiteX260" fmla="*/ 3089566 w 5032666"/>
              <a:gd name="connsiteY260" fmla="*/ 0 h 419100"/>
              <a:gd name="connsiteX261" fmla="*/ 3128113 w 5032666"/>
              <a:gd name="connsiteY261" fmla="*/ 0 h 419100"/>
              <a:gd name="connsiteX262" fmla="*/ 3135533 w 5032666"/>
              <a:gd name="connsiteY262" fmla="*/ 0 h 419100"/>
              <a:gd name="connsiteX263" fmla="*/ 3160154 w 5032666"/>
              <a:gd name="connsiteY263" fmla="*/ 0 h 419100"/>
              <a:gd name="connsiteX264" fmla="*/ 3184816 w 5032666"/>
              <a:gd name="connsiteY264" fmla="*/ 0 h 419100"/>
              <a:gd name="connsiteX265" fmla="*/ 3206121 w 5032666"/>
              <a:gd name="connsiteY265" fmla="*/ 0 h 419100"/>
              <a:gd name="connsiteX266" fmla="*/ 3216857 w 5032666"/>
              <a:gd name="connsiteY266" fmla="*/ 0 h 419100"/>
              <a:gd name="connsiteX267" fmla="*/ 3255404 w 5032666"/>
              <a:gd name="connsiteY267" fmla="*/ 0 h 419100"/>
              <a:gd name="connsiteX268" fmla="*/ 3262824 w 5032666"/>
              <a:gd name="connsiteY268" fmla="*/ 0 h 419100"/>
              <a:gd name="connsiteX269" fmla="*/ 3280512 w 5032666"/>
              <a:gd name="connsiteY269" fmla="*/ 0 h 419100"/>
              <a:gd name="connsiteX270" fmla="*/ 3312107 w 5032666"/>
              <a:gd name="connsiteY270" fmla="*/ 0 h 419100"/>
              <a:gd name="connsiteX271" fmla="*/ 3326479 w 5032666"/>
              <a:gd name="connsiteY271" fmla="*/ 0 h 419100"/>
              <a:gd name="connsiteX272" fmla="*/ 3337215 w 5032666"/>
              <a:gd name="connsiteY272" fmla="*/ 0 h 419100"/>
              <a:gd name="connsiteX273" fmla="*/ 3369705 w 5032666"/>
              <a:gd name="connsiteY273" fmla="*/ 0 h 419100"/>
              <a:gd name="connsiteX274" fmla="*/ 3375762 w 5032666"/>
              <a:gd name="connsiteY274" fmla="*/ 0 h 419100"/>
              <a:gd name="connsiteX275" fmla="*/ 3383182 w 5032666"/>
              <a:gd name="connsiteY275" fmla="*/ 0 h 419100"/>
              <a:gd name="connsiteX276" fmla="*/ 3415672 w 5032666"/>
              <a:gd name="connsiteY276" fmla="*/ 0 h 419100"/>
              <a:gd name="connsiteX277" fmla="*/ 3426408 w 5032666"/>
              <a:gd name="connsiteY277" fmla="*/ 0 h 419100"/>
              <a:gd name="connsiteX278" fmla="*/ 3432465 w 5032666"/>
              <a:gd name="connsiteY278" fmla="*/ 0 h 419100"/>
              <a:gd name="connsiteX279" fmla="*/ 3448050 w 5032666"/>
              <a:gd name="connsiteY279" fmla="*/ 0 h 419100"/>
              <a:gd name="connsiteX280" fmla="*/ 3464955 w 5032666"/>
              <a:gd name="connsiteY280" fmla="*/ 0 h 419100"/>
              <a:gd name="connsiteX281" fmla="*/ 3472375 w 5032666"/>
              <a:gd name="connsiteY281" fmla="*/ 0 h 419100"/>
              <a:gd name="connsiteX282" fmla="*/ 3490063 w 5032666"/>
              <a:gd name="connsiteY282" fmla="*/ 0 h 419100"/>
              <a:gd name="connsiteX283" fmla="*/ 3494017 w 5032666"/>
              <a:gd name="connsiteY283" fmla="*/ 0 h 419100"/>
              <a:gd name="connsiteX284" fmla="*/ 3504753 w 5032666"/>
              <a:gd name="connsiteY284" fmla="*/ 0 h 419100"/>
              <a:gd name="connsiteX285" fmla="*/ 3521658 w 5032666"/>
              <a:gd name="connsiteY285" fmla="*/ 0 h 419100"/>
              <a:gd name="connsiteX286" fmla="*/ 3536030 w 5032666"/>
              <a:gd name="connsiteY286" fmla="*/ 0 h 419100"/>
              <a:gd name="connsiteX287" fmla="*/ 3543300 w 5032666"/>
              <a:gd name="connsiteY287" fmla="*/ 0 h 419100"/>
              <a:gd name="connsiteX288" fmla="*/ 3546766 w 5032666"/>
              <a:gd name="connsiteY288" fmla="*/ 0 h 419100"/>
              <a:gd name="connsiteX289" fmla="*/ 3550720 w 5032666"/>
              <a:gd name="connsiteY289" fmla="*/ 0 h 419100"/>
              <a:gd name="connsiteX290" fmla="*/ 3568408 w 5032666"/>
              <a:gd name="connsiteY290" fmla="*/ 0 h 419100"/>
              <a:gd name="connsiteX291" fmla="*/ 3585313 w 5032666"/>
              <a:gd name="connsiteY291" fmla="*/ 0 h 419100"/>
              <a:gd name="connsiteX292" fmla="*/ 3592733 w 5032666"/>
              <a:gd name="connsiteY292" fmla="*/ 0 h 419100"/>
              <a:gd name="connsiteX293" fmla="*/ 3600003 w 5032666"/>
              <a:gd name="connsiteY293" fmla="*/ 0 h 419100"/>
              <a:gd name="connsiteX294" fmla="*/ 3614375 w 5032666"/>
              <a:gd name="connsiteY294" fmla="*/ 0 h 419100"/>
              <a:gd name="connsiteX295" fmla="*/ 3625111 w 5032666"/>
              <a:gd name="connsiteY295" fmla="*/ 0 h 419100"/>
              <a:gd name="connsiteX296" fmla="*/ 3642016 w 5032666"/>
              <a:gd name="connsiteY296" fmla="*/ 0 h 419100"/>
              <a:gd name="connsiteX297" fmla="*/ 3657601 w 5032666"/>
              <a:gd name="connsiteY297" fmla="*/ 0 h 419100"/>
              <a:gd name="connsiteX298" fmla="*/ 3663658 w 5032666"/>
              <a:gd name="connsiteY298" fmla="*/ 0 h 419100"/>
              <a:gd name="connsiteX299" fmla="*/ 3671078 w 5032666"/>
              <a:gd name="connsiteY299" fmla="*/ 0 h 419100"/>
              <a:gd name="connsiteX300" fmla="*/ 3703568 w 5032666"/>
              <a:gd name="connsiteY300" fmla="*/ 0 h 419100"/>
              <a:gd name="connsiteX301" fmla="*/ 3714304 w 5032666"/>
              <a:gd name="connsiteY301" fmla="*/ 0 h 419100"/>
              <a:gd name="connsiteX302" fmla="*/ 3720361 w 5032666"/>
              <a:gd name="connsiteY302" fmla="*/ 0 h 419100"/>
              <a:gd name="connsiteX303" fmla="*/ 3752851 w 5032666"/>
              <a:gd name="connsiteY303" fmla="*/ 0 h 419100"/>
              <a:gd name="connsiteX304" fmla="*/ 3760271 w 5032666"/>
              <a:gd name="connsiteY304" fmla="*/ 0 h 419100"/>
              <a:gd name="connsiteX305" fmla="*/ 3777959 w 5032666"/>
              <a:gd name="connsiteY305" fmla="*/ 0 h 419100"/>
              <a:gd name="connsiteX306" fmla="*/ 3809554 w 5032666"/>
              <a:gd name="connsiteY306" fmla="*/ 0 h 419100"/>
              <a:gd name="connsiteX307" fmla="*/ 3823926 w 5032666"/>
              <a:gd name="connsiteY307" fmla="*/ 0 h 419100"/>
              <a:gd name="connsiteX308" fmla="*/ 3834662 w 5032666"/>
              <a:gd name="connsiteY308" fmla="*/ 0 h 419100"/>
              <a:gd name="connsiteX309" fmla="*/ 3873209 w 5032666"/>
              <a:gd name="connsiteY309" fmla="*/ 0 h 419100"/>
              <a:gd name="connsiteX310" fmla="*/ 3880629 w 5032666"/>
              <a:gd name="connsiteY310" fmla="*/ 0 h 419100"/>
              <a:gd name="connsiteX311" fmla="*/ 3905250 w 5032666"/>
              <a:gd name="connsiteY311" fmla="*/ 0 h 419100"/>
              <a:gd name="connsiteX312" fmla="*/ 3929912 w 5032666"/>
              <a:gd name="connsiteY312" fmla="*/ 0 h 419100"/>
              <a:gd name="connsiteX313" fmla="*/ 3951217 w 5032666"/>
              <a:gd name="connsiteY313" fmla="*/ 0 h 419100"/>
              <a:gd name="connsiteX314" fmla="*/ 3961953 w 5032666"/>
              <a:gd name="connsiteY314" fmla="*/ 0 h 419100"/>
              <a:gd name="connsiteX315" fmla="*/ 4000500 w 5032666"/>
              <a:gd name="connsiteY315" fmla="*/ 0 h 419100"/>
              <a:gd name="connsiteX316" fmla="*/ 4007920 w 5032666"/>
              <a:gd name="connsiteY316" fmla="*/ 0 h 419100"/>
              <a:gd name="connsiteX317" fmla="*/ 4025608 w 5032666"/>
              <a:gd name="connsiteY317" fmla="*/ 0 h 419100"/>
              <a:gd name="connsiteX318" fmla="*/ 4057203 w 5032666"/>
              <a:gd name="connsiteY318" fmla="*/ 0 h 419100"/>
              <a:gd name="connsiteX319" fmla="*/ 4071575 w 5032666"/>
              <a:gd name="connsiteY319" fmla="*/ 0 h 419100"/>
              <a:gd name="connsiteX320" fmla="*/ 4082311 w 5032666"/>
              <a:gd name="connsiteY320" fmla="*/ 0 h 419100"/>
              <a:gd name="connsiteX321" fmla="*/ 4093604 w 5032666"/>
              <a:gd name="connsiteY321" fmla="*/ 0 h 419100"/>
              <a:gd name="connsiteX322" fmla="*/ 4114801 w 5032666"/>
              <a:gd name="connsiteY322" fmla="*/ 0 h 419100"/>
              <a:gd name="connsiteX323" fmla="*/ 4120858 w 5032666"/>
              <a:gd name="connsiteY323" fmla="*/ 0 h 419100"/>
              <a:gd name="connsiteX324" fmla="*/ 4128278 w 5032666"/>
              <a:gd name="connsiteY324" fmla="*/ 0 h 419100"/>
              <a:gd name="connsiteX325" fmla="*/ 4139571 w 5032666"/>
              <a:gd name="connsiteY325" fmla="*/ 0 h 419100"/>
              <a:gd name="connsiteX326" fmla="*/ 4150307 w 5032666"/>
              <a:gd name="connsiteY326" fmla="*/ 0 h 419100"/>
              <a:gd name="connsiteX327" fmla="*/ 4160768 w 5032666"/>
              <a:gd name="connsiteY327" fmla="*/ 0 h 419100"/>
              <a:gd name="connsiteX328" fmla="*/ 4171504 w 5032666"/>
              <a:gd name="connsiteY328" fmla="*/ 0 h 419100"/>
              <a:gd name="connsiteX329" fmla="*/ 4177561 w 5032666"/>
              <a:gd name="connsiteY329" fmla="*/ 0 h 419100"/>
              <a:gd name="connsiteX330" fmla="*/ 4188854 w 5032666"/>
              <a:gd name="connsiteY330" fmla="*/ 0 h 419100"/>
              <a:gd name="connsiteX331" fmla="*/ 4196274 w 5032666"/>
              <a:gd name="connsiteY331" fmla="*/ 0 h 419100"/>
              <a:gd name="connsiteX332" fmla="*/ 4210051 w 5032666"/>
              <a:gd name="connsiteY332" fmla="*/ 0 h 419100"/>
              <a:gd name="connsiteX333" fmla="*/ 4213962 w 5032666"/>
              <a:gd name="connsiteY333" fmla="*/ 0 h 419100"/>
              <a:gd name="connsiteX334" fmla="*/ 4217471 w 5032666"/>
              <a:gd name="connsiteY334" fmla="*/ 0 h 419100"/>
              <a:gd name="connsiteX335" fmla="*/ 4235159 w 5032666"/>
              <a:gd name="connsiteY335" fmla="*/ 0 h 419100"/>
              <a:gd name="connsiteX336" fmla="*/ 4245557 w 5032666"/>
              <a:gd name="connsiteY336" fmla="*/ 0 h 419100"/>
              <a:gd name="connsiteX337" fmla="*/ 4259929 w 5032666"/>
              <a:gd name="connsiteY337" fmla="*/ 0 h 419100"/>
              <a:gd name="connsiteX338" fmla="*/ 4266754 w 5032666"/>
              <a:gd name="connsiteY338" fmla="*/ 0 h 419100"/>
              <a:gd name="connsiteX339" fmla="*/ 4270665 w 5032666"/>
              <a:gd name="connsiteY339" fmla="*/ 0 h 419100"/>
              <a:gd name="connsiteX340" fmla="*/ 4281126 w 5032666"/>
              <a:gd name="connsiteY340" fmla="*/ 0 h 419100"/>
              <a:gd name="connsiteX341" fmla="*/ 4291862 w 5032666"/>
              <a:gd name="connsiteY341" fmla="*/ 0 h 419100"/>
              <a:gd name="connsiteX342" fmla="*/ 4303155 w 5032666"/>
              <a:gd name="connsiteY342" fmla="*/ 0 h 419100"/>
              <a:gd name="connsiteX343" fmla="*/ 4309212 w 5032666"/>
              <a:gd name="connsiteY343" fmla="*/ 0 h 419100"/>
              <a:gd name="connsiteX344" fmla="*/ 4316632 w 5032666"/>
              <a:gd name="connsiteY344" fmla="*/ 0 h 419100"/>
              <a:gd name="connsiteX345" fmla="*/ 4330409 w 5032666"/>
              <a:gd name="connsiteY345" fmla="*/ 0 h 419100"/>
              <a:gd name="connsiteX346" fmla="*/ 4337829 w 5032666"/>
              <a:gd name="connsiteY346" fmla="*/ 0 h 419100"/>
              <a:gd name="connsiteX347" fmla="*/ 4349122 w 5032666"/>
              <a:gd name="connsiteY347" fmla="*/ 0 h 419100"/>
              <a:gd name="connsiteX348" fmla="*/ 4359858 w 5032666"/>
              <a:gd name="connsiteY348" fmla="*/ 0 h 419100"/>
              <a:gd name="connsiteX349" fmla="*/ 4365915 w 5032666"/>
              <a:gd name="connsiteY349" fmla="*/ 0 h 419100"/>
              <a:gd name="connsiteX350" fmla="*/ 4387112 w 5032666"/>
              <a:gd name="connsiteY350" fmla="*/ 0 h 419100"/>
              <a:gd name="connsiteX351" fmla="*/ 4398405 w 5032666"/>
              <a:gd name="connsiteY351" fmla="*/ 0 h 419100"/>
              <a:gd name="connsiteX352" fmla="*/ 4405825 w 5032666"/>
              <a:gd name="connsiteY352" fmla="*/ 0 h 419100"/>
              <a:gd name="connsiteX353" fmla="*/ 4423513 w 5032666"/>
              <a:gd name="connsiteY353" fmla="*/ 0 h 419100"/>
              <a:gd name="connsiteX354" fmla="*/ 4455108 w 5032666"/>
              <a:gd name="connsiteY354" fmla="*/ 0 h 419100"/>
              <a:gd name="connsiteX355" fmla="*/ 4469480 w 5032666"/>
              <a:gd name="connsiteY355" fmla="*/ 0 h 419100"/>
              <a:gd name="connsiteX356" fmla="*/ 4480216 w 5032666"/>
              <a:gd name="connsiteY356" fmla="*/ 0 h 419100"/>
              <a:gd name="connsiteX357" fmla="*/ 4518763 w 5032666"/>
              <a:gd name="connsiteY357" fmla="*/ 0 h 419100"/>
              <a:gd name="connsiteX358" fmla="*/ 4526183 w 5032666"/>
              <a:gd name="connsiteY358" fmla="*/ 0 h 419100"/>
              <a:gd name="connsiteX359" fmla="*/ 4550804 w 5032666"/>
              <a:gd name="connsiteY359" fmla="*/ 0 h 419100"/>
              <a:gd name="connsiteX360" fmla="*/ 4575466 w 5032666"/>
              <a:gd name="connsiteY360" fmla="*/ 0 h 419100"/>
              <a:gd name="connsiteX361" fmla="*/ 4596771 w 5032666"/>
              <a:gd name="connsiteY361" fmla="*/ 0 h 419100"/>
              <a:gd name="connsiteX362" fmla="*/ 4607507 w 5032666"/>
              <a:gd name="connsiteY362" fmla="*/ 0 h 419100"/>
              <a:gd name="connsiteX363" fmla="*/ 4646054 w 5032666"/>
              <a:gd name="connsiteY363" fmla="*/ 0 h 419100"/>
              <a:gd name="connsiteX364" fmla="*/ 4653474 w 5032666"/>
              <a:gd name="connsiteY364" fmla="*/ 0 h 419100"/>
              <a:gd name="connsiteX365" fmla="*/ 4671162 w 5032666"/>
              <a:gd name="connsiteY365" fmla="*/ 0 h 419100"/>
              <a:gd name="connsiteX366" fmla="*/ 4702757 w 5032666"/>
              <a:gd name="connsiteY366" fmla="*/ 0 h 419100"/>
              <a:gd name="connsiteX367" fmla="*/ 4717129 w 5032666"/>
              <a:gd name="connsiteY367" fmla="*/ 0 h 419100"/>
              <a:gd name="connsiteX368" fmla="*/ 4727865 w 5032666"/>
              <a:gd name="connsiteY368" fmla="*/ 0 h 419100"/>
              <a:gd name="connsiteX369" fmla="*/ 4760355 w 5032666"/>
              <a:gd name="connsiteY369" fmla="*/ 0 h 419100"/>
              <a:gd name="connsiteX370" fmla="*/ 4766412 w 5032666"/>
              <a:gd name="connsiteY370" fmla="*/ 0 h 419100"/>
              <a:gd name="connsiteX371" fmla="*/ 4773832 w 5032666"/>
              <a:gd name="connsiteY371" fmla="*/ 0 h 419100"/>
              <a:gd name="connsiteX372" fmla="*/ 4806322 w 5032666"/>
              <a:gd name="connsiteY372" fmla="*/ 0 h 419100"/>
              <a:gd name="connsiteX373" fmla="*/ 4817058 w 5032666"/>
              <a:gd name="connsiteY373" fmla="*/ 0 h 419100"/>
              <a:gd name="connsiteX374" fmla="*/ 4823115 w 5032666"/>
              <a:gd name="connsiteY374" fmla="*/ 0 h 419100"/>
              <a:gd name="connsiteX375" fmla="*/ 4855605 w 5032666"/>
              <a:gd name="connsiteY375" fmla="*/ 0 h 419100"/>
              <a:gd name="connsiteX376" fmla="*/ 4863025 w 5032666"/>
              <a:gd name="connsiteY376" fmla="*/ 0 h 419100"/>
              <a:gd name="connsiteX377" fmla="*/ 4880713 w 5032666"/>
              <a:gd name="connsiteY377" fmla="*/ 0 h 419100"/>
              <a:gd name="connsiteX378" fmla="*/ 4912308 w 5032666"/>
              <a:gd name="connsiteY378" fmla="*/ 0 h 419100"/>
              <a:gd name="connsiteX379" fmla="*/ 4926680 w 5032666"/>
              <a:gd name="connsiteY379" fmla="*/ 0 h 419100"/>
              <a:gd name="connsiteX380" fmla="*/ 4937416 w 5032666"/>
              <a:gd name="connsiteY380" fmla="*/ 0 h 419100"/>
              <a:gd name="connsiteX381" fmla="*/ 4975963 w 5032666"/>
              <a:gd name="connsiteY381" fmla="*/ 0 h 419100"/>
              <a:gd name="connsiteX382" fmla="*/ 4983383 w 5032666"/>
              <a:gd name="connsiteY382" fmla="*/ 0 h 419100"/>
              <a:gd name="connsiteX383" fmla="*/ 5032666 w 5032666"/>
              <a:gd name="connsiteY383" fmla="*/ 0 h 419100"/>
              <a:gd name="connsiteX384" fmla="*/ 4927891 w 5032666"/>
              <a:gd name="connsiteY384" fmla="*/ 419100 h 419100"/>
              <a:gd name="connsiteX385" fmla="*/ 4878608 w 5032666"/>
              <a:gd name="connsiteY385" fmla="*/ 419100 h 419100"/>
              <a:gd name="connsiteX386" fmla="*/ 4871188 w 5032666"/>
              <a:gd name="connsiteY386" fmla="*/ 419100 h 419100"/>
              <a:gd name="connsiteX387" fmla="*/ 4832641 w 5032666"/>
              <a:gd name="connsiteY387" fmla="*/ 419100 h 419100"/>
              <a:gd name="connsiteX388" fmla="*/ 4821905 w 5032666"/>
              <a:gd name="connsiteY388" fmla="*/ 419100 h 419100"/>
              <a:gd name="connsiteX389" fmla="*/ 4807533 w 5032666"/>
              <a:gd name="connsiteY389" fmla="*/ 419100 h 419100"/>
              <a:gd name="connsiteX390" fmla="*/ 4775938 w 5032666"/>
              <a:gd name="connsiteY390" fmla="*/ 419100 h 419100"/>
              <a:gd name="connsiteX391" fmla="*/ 4758250 w 5032666"/>
              <a:gd name="connsiteY391" fmla="*/ 419100 h 419100"/>
              <a:gd name="connsiteX392" fmla="*/ 4750830 w 5032666"/>
              <a:gd name="connsiteY392" fmla="*/ 419100 h 419100"/>
              <a:gd name="connsiteX393" fmla="*/ 4718340 w 5032666"/>
              <a:gd name="connsiteY393" fmla="*/ 419100 h 419100"/>
              <a:gd name="connsiteX394" fmla="*/ 4712283 w 5032666"/>
              <a:gd name="connsiteY394" fmla="*/ 419100 h 419100"/>
              <a:gd name="connsiteX395" fmla="*/ 4701547 w 5032666"/>
              <a:gd name="connsiteY395" fmla="*/ 419100 h 419100"/>
              <a:gd name="connsiteX396" fmla="*/ 4669057 w 5032666"/>
              <a:gd name="connsiteY396" fmla="*/ 419100 h 419100"/>
              <a:gd name="connsiteX397" fmla="*/ 4661637 w 5032666"/>
              <a:gd name="connsiteY397" fmla="*/ 419100 h 419100"/>
              <a:gd name="connsiteX398" fmla="*/ 4655580 w 5032666"/>
              <a:gd name="connsiteY398" fmla="*/ 419100 h 419100"/>
              <a:gd name="connsiteX399" fmla="*/ 4623090 w 5032666"/>
              <a:gd name="connsiteY399" fmla="*/ 419100 h 419100"/>
              <a:gd name="connsiteX400" fmla="*/ 4612354 w 5032666"/>
              <a:gd name="connsiteY400" fmla="*/ 419100 h 419100"/>
              <a:gd name="connsiteX401" fmla="*/ 4597982 w 5032666"/>
              <a:gd name="connsiteY401" fmla="*/ 419100 h 419100"/>
              <a:gd name="connsiteX402" fmla="*/ 4566387 w 5032666"/>
              <a:gd name="connsiteY402" fmla="*/ 419100 h 419100"/>
              <a:gd name="connsiteX403" fmla="*/ 4548699 w 5032666"/>
              <a:gd name="connsiteY403" fmla="*/ 419100 h 419100"/>
              <a:gd name="connsiteX404" fmla="*/ 4541279 w 5032666"/>
              <a:gd name="connsiteY404" fmla="*/ 419100 h 419100"/>
              <a:gd name="connsiteX405" fmla="*/ 4502732 w 5032666"/>
              <a:gd name="connsiteY405" fmla="*/ 419100 h 419100"/>
              <a:gd name="connsiteX406" fmla="*/ 4491996 w 5032666"/>
              <a:gd name="connsiteY406" fmla="*/ 419100 h 419100"/>
              <a:gd name="connsiteX407" fmla="*/ 4470691 w 5032666"/>
              <a:gd name="connsiteY407" fmla="*/ 419100 h 419100"/>
              <a:gd name="connsiteX408" fmla="*/ 4446029 w 5032666"/>
              <a:gd name="connsiteY408" fmla="*/ 419100 h 419100"/>
              <a:gd name="connsiteX409" fmla="*/ 4421408 w 5032666"/>
              <a:gd name="connsiteY409" fmla="*/ 419100 h 419100"/>
              <a:gd name="connsiteX410" fmla="*/ 4413988 w 5032666"/>
              <a:gd name="connsiteY410" fmla="*/ 419100 h 419100"/>
              <a:gd name="connsiteX411" fmla="*/ 4375441 w 5032666"/>
              <a:gd name="connsiteY411" fmla="*/ 419100 h 419100"/>
              <a:gd name="connsiteX412" fmla="*/ 4364705 w 5032666"/>
              <a:gd name="connsiteY412" fmla="*/ 419100 h 419100"/>
              <a:gd name="connsiteX413" fmla="*/ 4350333 w 5032666"/>
              <a:gd name="connsiteY413" fmla="*/ 419100 h 419100"/>
              <a:gd name="connsiteX414" fmla="*/ 4318738 w 5032666"/>
              <a:gd name="connsiteY414" fmla="*/ 419100 h 419100"/>
              <a:gd name="connsiteX415" fmla="*/ 4301050 w 5032666"/>
              <a:gd name="connsiteY415" fmla="*/ 419100 h 419100"/>
              <a:gd name="connsiteX416" fmla="*/ 4293630 w 5032666"/>
              <a:gd name="connsiteY416" fmla="*/ 419100 h 419100"/>
              <a:gd name="connsiteX417" fmla="*/ 4282337 w 5032666"/>
              <a:gd name="connsiteY417" fmla="*/ 419100 h 419100"/>
              <a:gd name="connsiteX418" fmla="*/ 4261140 w 5032666"/>
              <a:gd name="connsiteY418" fmla="*/ 419100 h 419100"/>
              <a:gd name="connsiteX419" fmla="*/ 4255083 w 5032666"/>
              <a:gd name="connsiteY419" fmla="*/ 419100 h 419100"/>
              <a:gd name="connsiteX420" fmla="*/ 4244347 w 5032666"/>
              <a:gd name="connsiteY420" fmla="*/ 419100 h 419100"/>
              <a:gd name="connsiteX421" fmla="*/ 4233054 w 5032666"/>
              <a:gd name="connsiteY421" fmla="*/ 419100 h 419100"/>
              <a:gd name="connsiteX422" fmla="*/ 4225634 w 5032666"/>
              <a:gd name="connsiteY422" fmla="*/ 419100 h 419100"/>
              <a:gd name="connsiteX423" fmla="*/ 4211857 w 5032666"/>
              <a:gd name="connsiteY423" fmla="*/ 419100 h 419100"/>
              <a:gd name="connsiteX424" fmla="*/ 4204437 w 5032666"/>
              <a:gd name="connsiteY424" fmla="*/ 419100 h 419100"/>
              <a:gd name="connsiteX425" fmla="*/ 4198380 w 5032666"/>
              <a:gd name="connsiteY425" fmla="*/ 419100 h 419100"/>
              <a:gd name="connsiteX426" fmla="*/ 4187087 w 5032666"/>
              <a:gd name="connsiteY426" fmla="*/ 419100 h 419100"/>
              <a:gd name="connsiteX427" fmla="*/ 4176351 w 5032666"/>
              <a:gd name="connsiteY427" fmla="*/ 419100 h 419100"/>
              <a:gd name="connsiteX428" fmla="*/ 4165890 w 5032666"/>
              <a:gd name="connsiteY428" fmla="*/ 419100 h 419100"/>
              <a:gd name="connsiteX429" fmla="*/ 4161979 w 5032666"/>
              <a:gd name="connsiteY429" fmla="*/ 419100 h 419100"/>
              <a:gd name="connsiteX430" fmla="*/ 4155154 w 5032666"/>
              <a:gd name="connsiteY430" fmla="*/ 419100 h 419100"/>
              <a:gd name="connsiteX431" fmla="*/ 4140782 w 5032666"/>
              <a:gd name="connsiteY431" fmla="*/ 419100 h 419100"/>
              <a:gd name="connsiteX432" fmla="*/ 4130384 w 5032666"/>
              <a:gd name="connsiteY432" fmla="*/ 419100 h 419100"/>
              <a:gd name="connsiteX433" fmla="*/ 4112696 w 5032666"/>
              <a:gd name="connsiteY433" fmla="*/ 419100 h 419100"/>
              <a:gd name="connsiteX434" fmla="*/ 4109187 w 5032666"/>
              <a:gd name="connsiteY434" fmla="*/ 419100 h 419100"/>
              <a:gd name="connsiteX435" fmla="*/ 4105276 w 5032666"/>
              <a:gd name="connsiteY435" fmla="*/ 419100 h 419100"/>
              <a:gd name="connsiteX436" fmla="*/ 4091499 w 5032666"/>
              <a:gd name="connsiteY436" fmla="*/ 419100 h 419100"/>
              <a:gd name="connsiteX437" fmla="*/ 4084079 w 5032666"/>
              <a:gd name="connsiteY437" fmla="*/ 419100 h 419100"/>
              <a:gd name="connsiteX438" fmla="*/ 4072786 w 5032666"/>
              <a:gd name="connsiteY438" fmla="*/ 419100 h 419100"/>
              <a:gd name="connsiteX439" fmla="*/ 4066729 w 5032666"/>
              <a:gd name="connsiteY439" fmla="*/ 419100 h 419100"/>
              <a:gd name="connsiteX440" fmla="*/ 4055993 w 5032666"/>
              <a:gd name="connsiteY440" fmla="*/ 419100 h 419100"/>
              <a:gd name="connsiteX441" fmla="*/ 4045532 w 5032666"/>
              <a:gd name="connsiteY441" fmla="*/ 419100 h 419100"/>
              <a:gd name="connsiteX442" fmla="*/ 4034796 w 5032666"/>
              <a:gd name="connsiteY442" fmla="*/ 419100 h 419100"/>
              <a:gd name="connsiteX443" fmla="*/ 4023503 w 5032666"/>
              <a:gd name="connsiteY443" fmla="*/ 419100 h 419100"/>
              <a:gd name="connsiteX444" fmla="*/ 4016083 w 5032666"/>
              <a:gd name="connsiteY444" fmla="*/ 419100 h 419100"/>
              <a:gd name="connsiteX445" fmla="*/ 4010026 w 5032666"/>
              <a:gd name="connsiteY445" fmla="*/ 419100 h 419100"/>
              <a:gd name="connsiteX446" fmla="*/ 3988829 w 5032666"/>
              <a:gd name="connsiteY446" fmla="*/ 419100 h 419100"/>
              <a:gd name="connsiteX447" fmla="*/ 3977536 w 5032666"/>
              <a:gd name="connsiteY447" fmla="*/ 419100 h 419100"/>
              <a:gd name="connsiteX448" fmla="*/ 3966800 w 5032666"/>
              <a:gd name="connsiteY448" fmla="*/ 419100 h 419100"/>
              <a:gd name="connsiteX449" fmla="*/ 3952428 w 5032666"/>
              <a:gd name="connsiteY449" fmla="*/ 419100 h 419100"/>
              <a:gd name="connsiteX450" fmla="*/ 3920833 w 5032666"/>
              <a:gd name="connsiteY450" fmla="*/ 419100 h 419100"/>
              <a:gd name="connsiteX451" fmla="*/ 3903145 w 5032666"/>
              <a:gd name="connsiteY451" fmla="*/ 419100 h 419100"/>
              <a:gd name="connsiteX452" fmla="*/ 3895725 w 5032666"/>
              <a:gd name="connsiteY452" fmla="*/ 419100 h 419100"/>
              <a:gd name="connsiteX453" fmla="*/ 3857178 w 5032666"/>
              <a:gd name="connsiteY453" fmla="*/ 419100 h 419100"/>
              <a:gd name="connsiteX454" fmla="*/ 3846442 w 5032666"/>
              <a:gd name="connsiteY454" fmla="*/ 419100 h 419100"/>
              <a:gd name="connsiteX455" fmla="*/ 3825137 w 5032666"/>
              <a:gd name="connsiteY455" fmla="*/ 419100 h 419100"/>
              <a:gd name="connsiteX456" fmla="*/ 3800475 w 5032666"/>
              <a:gd name="connsiteY456" fmla="*/ 419100 h 419100"/>
              <a:gd name="connsiteX457" fmla="*/ 3775854 w 5032666"/>
              <a:gd name="connsiteY457" fmla="*/ 419100 h 419100"/>
              <a:gd name="connsiteX458" fmla="*/ 3768434 w 5032666"/>
              <a:gd name="connsiteY458" fmla="*/ 419100 h 419100"/>
              <a:gd name="connsiteX459" fmla="*/ 3729887 w 5032666"/>
              <a:gd name="connsiteY459" fmla="*/ 419100 h 419100"/>
              <a:gd name="connsiteX460" fmla="*/ 3719151 w 5032666"/>
              <a:gd name="connsiteY460" fmla="*/ 419100 h 419100"/>
              <a:gd name="connsiteX461" fmla="*/ 3704779 w 5032666"/>
              <a:gd name="connsiteY461" fmla="*/ 419100 h 419100"/>
              <a:gd name="connsiteX462" fmla="*/ 3673184 w 5032666"/>
              <a:gd name="connsiteY462" fmla="*/ 419100 h 419100"/>
              <a:gd name="connsiteX463" fmla="*/ 3655496 w 5032666"/>
              <a:gd name="connsiteY463" fmla="*/ 419100 h 419100"/>
              <a:gd name="connsiteX464" fmla="*/ 3648076 w 5032666"/>
              <a:gd name="connsiteY464" fmla="*/ 419100 h 419100"/>
              <a:gd name="connsiteX465" fmla="*/ 3615586 w 5032666"/>
              <a:gd name="connsiteY465" fmla="*/ 419100 h 419100"/>
              <a:gd name="connsiteX466" fmla="*/ 3609529 w 5032666"/>
              <a:gd name="connsiteY466" fmla="*/ 419100 h 419100"/>
              <a:gd name="connsiteX467" fmla="*/ 3598793 w 5032666"/>
              <a:gd name="connsiteY467" fmla="*/ 419100 h 419100"/>
              <a:gd name="connsiteX468" fmla="*/ 3566303 w 5032666"/>
              <a:gd name="connsiteY468" fmla="*/ 419100 h 419100"/>
              <a:gd name="connsiteX469" fmla="*/ 3558883 w 5032666"/>
              <a:gd name="connsiteY469" fmla="*/ 419100 h 419100"/>
              <a:gd name="connsiteX470" fmla="*/ 3552826 w 5032666"/>
              <a:gd name="connsiteY470" fmla="*/ 419100 h 419100"/>
              <a:gd name="connsiteX471" fmla="*/ 3537241 w 5032666"/>
              <a:gd name="connsiteY471" fmla="*/ 419100 h 419100"/>
              <a:gd name="connsiteX472" fmla="*/ 3520336 w 5032666"/>
              <a:gd name="connsiteY472" fmla="*/ 419100 h 419100"/>
              <a:gd name="connsiteX473" fmla="*/ 3509600 w 5032666"/>
              <a:gd name="connsiteY473" fmla="*/ 419100 h 419100"/>
              <a:gd name="connsiteX474" fmla="*/ 3495228 w 5032666"/>
              <a:gd name="connsiteY474" fmla="*/ 419100 h 419100"/>
              <a:gd name="connsiteX475" fmla="*/ 3487958 w 5032666"/>
              <a:gd name="connsiteY475" fmla="*/ 419100 h 419100"/>
              <a:gd name="connsiteX476" fmla="*/ 3480538 w 5032666"/>
              <a:gd name="connsiteY476" fmla="*/ 419100 h 419100"/>
              <a:gd name="connsiteX477" fmla="*/ 3463633 w 5032666"/>
              <a:gd name="connsiteY477" fmla="*/ 419100 h 419100"/>
              <a:gd name="connsiteX478" fmla="*/ 3445945 w 5032666"/>
              <a:gd name="connsiteY478" fmla="*/ 419100 h 419100"/>
              <a:gd name="connsiteX479" fmla="*/ 3441991 w 5032666"/>
              <a:gd name="connsiteY479" fmla="*/ 419100 h 419100"/>
              <a:gd name="connsiteX480" fmla="*/ 3438525 w 5032666"/>
              <a:gd name="connsiteY480" fmla="*/ 419100 h 419100"/>
              <a:gd name="connsiteX481" fmla="*/ 3431255 w 5032666"/>
              <a:gd name="connsiteY481" fmla="*/ 419100 h 419100"/>
              <a:gd name="connsiteX482" fmla="*/ 3416883 w 5032666"/>
              <a:gd name="connsiteY482" fmla="*/ 419100 h 419100"/>
              <a:gd name="connsiteX483" fmla="*/ 3399978 w 5032666"/>
              <a:gd name="connsiteY483" fmla="*/ 419100 h 419100"/>
              <a:gd name="connsiteX484" fmla="*/ 3389242 w 5032666"/>
              <a:gd name="connsiteY484" fmla="*/ 419100 h 419100"/>
              <a:gd name="connsiteX485" fmla="*/ 3385288 w 5032666"/>
              <a:gd name="connsiteY485" fmla="*/ 419100 h 419100"/>
              <a:gd name="connsiteX486" fmla="*/ 3367600 w 5032666"/>
              <a:gd name="connsiteY486" fmla="*/ 419100 h 419100"/>
              <a:gd name="connsiteX487" fmla="*/ 3360180 w 5032666"/>
              <a:gd name="connsiteY487" fmla="*/ 419100 h 419100"/>
              <a:gd name="connsiteX488" fmla="*/ 3343275 w 5032666"/>
              <a:gd name="connsiteY488" fmla="*/ 419100 h 419100"/>
              <a:gd name="connsiteX489" fmla="*/ 3327690 w 5032666"/>
              <a:gd name="connsiteY489" fmla="*/ 419100 h 419100"/>
              <a:gd name="connsiteX490" fmla="*/ 3321633 w 5032666"/>
              <a:gd name="connsiteY490" fmla="*/ 419100 h 419100"/>
              <a:gd name="connsiteX491" fmla="*/ 3310897 w 5032666"/>
              <a:gd name="connsiteY491" fmla="*/ 419100 h 419100"/>
              <a:gd name="connsiteX492" fmla="*/ 3278407 w 5032666"/>
              <a:gd name="connsiteY492" fmla="*/ 419100 h 419100"/>
              <a:gd name="connsiteX493" fmla="*/ 3270987 w 5032666"/>
              <a:gd name="connsiteY493" fmla="*/ 419100 h 419100"/>
              <a:gd name="connsiteX494" fmla="*/ 3264930 w 5032666"/>
              <a:gd name="connsiteY494" fmla="*/ 419100 h 419100"/>
              <a:gd name="connsiteX495" fmla="*/ 3232440 w 5032666"/>
              <a:gd name="connsiteY495" fmla="*/ 419100 h 419100"/>
              <a:gd name="connsiteX496" fmla="*/ 3221704 w 5032666"/>
              <a:gd name="connsiteY496" fmla="*/ 419100 h 419100"/>
              <a:gd name="connsiteX497" fmla="*/ 3207332 w 5032666"/>
              <a:gd name="connsiteY497" fmla="*/ 419100 h 419100"/>
              <a:gd name="connsiteX498" fmla="*/ 3175737 w 5032666"/>
              <a:gd name="connsiteY498" fmla="*/ 419100 h 419100"/>
              <a:gd name="connsiteX499" fmla="*/ 3158049 w 5032666"/>
              <a:gd name="connsiteY499" fmla="*/ 419100 h 419100"/>
              <a:gd name="connsiteX500" fmla="*/ 3150629 w 5032666"/>
              <a:gd name="connsiteY500" fmla="*/ 419100 h 419100"/>
              <a:gd name="connsiteX501" fmla="*/ 3112082 w 5032666"/>
              <a:gd name="connsiteY501" fmla="*/ 419100 h 419100"/>
              <a:gd name="connsiteX502" fmla="*/ 3101346 w 5032666"/>
              <a:gd name="connsiteY502" fmla="*/ 419100 h 419100"/>
              <a:gd name="connsiteX503" fmla="*/ 3080041 w 5032666"/>
              <a:gd name="connsiteY503" fmla="*/ 419100 h 419100"/>
              <a:gd name="connsiteX504" fmla="*/ 3055379 w 5032666"/>
              <a:gd name="connsiteY504" fmla="*/ 419100 h 419100"/>
              <a:gd name="connsiteX505" fmla="*/ 3030758 w 5032666"/>
              <a:gd name="connsiteY505" fmla="*/ 419100 h 419100"/>
              <a:gd name="connsiteX506" fmla="*/ 3023338 w 5032666"/>
              <a:gd name="connsiteY506" fmla="*/ 419100 h 419100"/>
              <a:gd name="connsiteX507" fmla="*/ 2984791 w 5032666"/>
              <a:gd name="connsiteY507" fmla="*/ 419100 h 419100"/>
              <a:gd name="connsiteX508" fmla="*/ 2975266 w 5032666"/>
              <a:gd name="connsiteY508" fmla="*/ 419100 h 419100"/>
              <a:gd name="connsiteX509" fmla="*/ 2974055 w 5032666"/>
              <a:gd name="connsiteY509" fmla="*/ 419100 h 419100"/>
              <a:gd name="connsiteX510" fmla="*/ 2959683 w 5032666"/>
              <a:gd name="connsiteY510" fmla="*/ 419100 h 419100"/>
              <a:gd name="connsiteX511" fmla="*/ 2928088 w 5032666"/>
              <a:gd name="connsiteY511" fmla="*/ 419100 h 419100"/>
              <a:gd name="connsiteX512" fmla="*/ 2925983 w 5032666"/>
              <a:gd name="connsiteY512" fmla="*/ 419100 h 419100"/>
              <a:gd name="connsiteX513" fmla="*/ 2918563 w 5032666"/>
              <a:gd name="connsiteY513" fmla="*/ 419100 h 419100"/>
              <a:gd name="connsiteX514" fmla="*/ 2910400 w 5032666"/>
              <a:gd name="connsiteY514" fmla="*/ 419100 h 419100"/>
              <a:gd name="connsiteX515" fmla="*/ 2902980 w 5032666"/>
              <a:gd name="connsiteY515" fmla="*/ 419100 h 419100"/>
              <a:gd name="connsiteX516" fmla="*/ 2891687 w 5032666"/>
              <a:gd name="connsiteY516" fmla="*/ 419100 h 419100"/>
              <a:gd name="connsiteX517" fmla="*/ 2880016 w 5032666"/>
              <a:gd name="connsiteY517" fmla="*/ 419100 h 419100"/>
              <a:gd name="connsiteX518" fmla="*/ 2870490 w 5032666"/>
              <a:gd name="connsiteY518" fmla="*/ 419100 h 419100"/>
              <a:gd name="connsiteX519" fmla="*/ 2869280 w 5032666"/>
              <a:gd name="connsiteY519" fmla="*/ 419100 h 419100"/>
              <a:gd name="connsiteX520" fmla="*/ 2864433 w 5032666"/>
              <a:gd name="connsiteY520" fmla="*/ 419100 h 419100"/>
              <a:gd name="connsiteX521" fmla="*/ 2854908 w 5032666"/>
              <a:gd name="connsiteY521" fmla="*/ 419100 h 419100"/>
              <a:gd name="connsiteX522" fmla="*/ 2853697 w 5032666"/>
              <a:gd name="connsiteY522" fmla="*/ 419100 h 419100"/>
              <a:gd name="connsiteX523" fmla="*/ 2842404 w 5032666"/>
              <a:gd name="connsiteY523" fmla="*/ 419100 h 419100"/>
              <a:gd name="connsiteX524" fmla="*/ 2834984 w 5032666"/>
              <a:gd name="connsiteY524" fmla="*/ 419100 h 419100"/>
              <a:gd name="connsiteX525" fmla="*/ 2823313 w 5032666"/>
              <a:gd name="connsiteY525" fmla="*/ 419100 h 419100"/>
              <a:gd name="connsiteX526" fmla="*/ 2821207 w 5032666"/>
              <a:gd name="connsiteY526" fmla="*/ 419100 h 419100"/>
              <a:gd name="connsiteX527" fmla="*/ 2813787 w 5032666"/>
              <a:gd name="connsiteY527" fmla="*/ 419100 h 419100"/>
              <a:gd name="connsiteX528" fmla="*/ 2807730 w 5032666"/>
              <a:gd name="connsiteY528" fmla="*/ 419100 h 419100"/>
              <a:gd name="connsiteX529" fmla="*/ 2805625 w 5032666"/>
              <a:gd name="connsiteY529" fmla="*/ 419100 h 419100"/>
              <a:gd name="connsiteX530" fmla="*/ 2798205 w 5032666"/>
              <a:gd name="connsiteY530" fmla="*/ 419100 h 419100"/>
              <a:gd name="connsiteX531" fmla="*/ 2796437 w 5032666"/>
              <a:gd name="connsiteY531" fmla="*/ 419100 h 419100"/>
              <a:gd name="connsiteX532" fmla="*/ 2785701 w 5032666"/>
              <a:gd name="connsiteY532" fmla="*/ 419100 h 419100"/>
              <a:gd name="connsiteX533" fmla="*/ 2775240 w 5032666"/>
              <a:gd name="connsiteY533" fmla="*/ 419100 h 419100"/>
              <a:gd name="connsiteX534" fmla="*/ 2771329 w 5032666"/>
              <a:gd name="connsiteY534" fmla="*/ 419100 h 419100"/>
              <a:gd name="connsiteX535" fmla="*/ 2765715 w 5032666"/>
              <a:gd name="connsiteY535" fmla="*/ 419100 h 419100"/>
              <a:gd name="connsiteX536" fmla="*/ 2764504 w 5032666"/>
              <a:gd name="connsiteY536" fmla="*/ 419100 h 419100"/>
              <a:gd name="connsiteX537" fmla="*/ 2759658 w 5032666"/>
              <a:gd name="connsiteY537" fmla="*/ 419100 h 419100"/>
              <a:gd name="connsiteX538" fmla="*/ 2750132 w 5032666"/>
              <a:gd name="connsiteY538" fmla="*/ 419100 h 419100"/>
              <a:gd name="connsiteX539" fmla="*/ 2748922 w 5032666"/>
              <a:gd name="connsiteY539" fmla="*/ 419100 h 419100"/>
              <a:gd name="connsiteX540" fmla="*/ 2739734 w 5032666"/>
              <a:gd name="connsiteY540" fmla="*/ 419100 h 419100"/>
              <a:gd name="connsiteX541" fmla="*/ 2722046 w 5032666"/>
              <a:gd name="connsiteY541" fmla="*/ 419100 h 419100"/>
              <a:gd name="connsiteX542" fmla="*/ 2718537 w 5032666"/>
              <a:gd name="connsiteY542" fmla="*/ 419100 h 419100"/>
              <a:gd name="connsiteX543" fmla="*/ 2716432 w 5032666"/>
              <a:gd name="connsiteY543" fmla="*/ 419100 h 419100"/>
              <a:gd name="connsiteX544" fmla="*/ 2714626 w 5032666"/>
              <a:gd name="connsiteY544" fmla="*/ 419100 h 419100"/>
              <a:gd name="connsiteX545" fmla="*/ 2709012 w 5032666"/>
              <a:gd name="connsiteY545" fmla="*/ 419100 h 419100"/>
              <a:gd name="connsiteX546" fmla="*/ 2702955 w 5032666"/>
              <a:gd name="connsiteY546" fmla="*/ 419100 h 419100"/>
              <a:gd name="connsiteX547" fmla="*/ 2700849 w 5032666"/>
              <a:gd name="connsiteY547" fmla="*/ 419100 h 419100"/>
              <a:gd name="connsiteX548" fmla="*/ 2693429 w 5032666"/>
              <a:gd name="connsiteY548" fmla="*/ 419100 h 419100"/>
              <a:gd name="connsiteX549" fmla="*/ 2682136 w 5032666"/>
              <a:gd name="connsiteY549" fmla="*/ 419100 h 419100"/>
              <a:gd name="connsiteX550" fmla="*/ 2676079 w 5032666"/>
              <a:gd name="connsiteY550" fmla="*/ 419100 h 419100"/>
              <a:gd name="connsiteX551" fmla="*/ 2670465 w 5032666"/>
              <a:gd name="connsiteY551" fmla="*/ 419100 h 419100"/>
              <a:gd name="connsiteX552" fmla="*/ 2665343 w 5032666"/>
              <a:gd name="connsiteY552" fmla="*/ 419100 h 419100"/>
              <a:gd name="connsiteX553" fmla="*/ 2659729 w 5032666"/>
              <a:gd name="connsiteY553" fmla="*/ 419100 h 419100"/>
              <a:gd name="connsiteX554" fmla="*/ 2654882 w 5032666"/>
              <a:gd name="connsiteY554" fmla="*/ 419100 h 419100"/>
              <a:gd name="connsiteX555" fmla="*/ 2645357 w 5032666"/>
              <a:gd name="connsiteY555" fmla="*/ 419100 h 419100"/>
              <a:gd name="connsiteX556" fmla="*/ 2644146 w 5032666"/>
              <a:gd name="connsiteY556" fmla="*/ 419100 h 419100"/>
              <a:gd name="connsiteX557" fmla="*/ 2632853 w 5032666"/>
              <a:gd name="connsiteY557" fmla="*/ 419100 h 419100"/>
              <a:gd name="connsiteX558" fmla="*/ 2625433 w 5032666"/>
              <a:gd name="connsiteY558" fmla="*/ 419100 h 419100"/>
              <a:gd name="connsiteX559" fmla="*/ 2619376 w 5032666"/>
              <a:gd name="connsiteY559" fmla="*/ 419100 h 419100"/>
              <a:gd name="connsiteX560" fmla="*/ 2613762 w 5032666"/>
              <a:gd name="connsiteY560" fmla="*/ 419100 h 419100"/>
              <a:gd name="connsiteX561" fmla="*/ 2598179 w 5032666"/>
              <a:gd name="connsiteY561" fmla="*/ 419100 h 419100"/>
              <a:gd name="connsiteX562" fmla="*/ 2596074 w 5032666"/>
              <a:gd name="connsiteY562" fmla="*/ 419100 h 419100"/>
              <a:gd name="connsiteX563" fmla="*/ 2588654 w 5032666"/>
              <a:gd name="connsiteY563" fmla="*/ 419100 h 419100"/>
              <a:gd name="connsiteX564" fmla="*/ 2586886 w 5032666"/>
              <a:gd name="connsiteY564" fmla="*/ 419100 h 419100"/>
              <a:gd name="connsiteX565" fmla="*/ 2576150 w 5032666"/>
              <a:gd name="connsiteY565" fmla="*/ 419100 h 419100"/>
              <a:gd name="connsiteX566" fmla="*/ 2561778 w 5032666"/>
              <a:gd name="connsiteY566" fmla="*/ 419100 h 419100"/>
              <a:gd name="connsiteX567" fmla="*/ 2550107 w 5032666"/>
              <a:gd name="connsiteY567" fmla="*/ 419100 h 419100"/>
              <a:gd name="connsiteX568" fmla="*/ 2539371 w 5032666"/>
              <a:gd name="connsiteY568" fmla="*/ 419100 h 419100"/>
              <a:gd name="connsiteX569" fmla="*/ 2530183 w 5032666"/>
              <a:gd name="connsiteY569" fmla="*/ 419100 h 419100"/>
              <a:gd name="connsiteX570" fmla="*/ 2518066 w 5032666"/>
              <a:gd name="connsiteY570" fmla="*/ 419100 h 419100"/>
              <a:gd name="connsiteX571" fmla="*/ 2512495 w 5032666"/>
              <a:gd name="connsiteY571" fmla="*/ 419100 h 419100"/>
              <a:gd name="connsiteX572" fmla="*/ 2505075 w 5032666"/>
              <a:gd name="connsiteY572" fmla="*/ 419100 h 419100"/>
              <a:gd name="connsiteX573" fmla="*/ 2493404 w 5032666"/>
              <a:gd name="connsiteY573" fmla="*/ 419100 h 419100"/>
              <a:gd name="connsiteX574" fmla="*/ 2468783 w 5032666"/>
              <a:gd name="connsiteY574" fmla="*/ 419100 h 419100"/>
              <a:gd name="connsiteX575" fmla="*/ 2466528 w 5032666"/>
              <a:gd name="connsiteY575" fmla="*/ 419100 h 419100"/>
              <a:gd name="connsiteX576" fmla="*/ 2461363 w 5032666"/>
              <a:gd name="connsiteY576" fmla="*/ 419100 h 419100"/>
              <a:gd name="connsiteX577" fmla="*/ 2455792 w 5032666"/>
              <a:gd name="connsiteY577" fmla="*/ 419100 h 419100"/>
              <a:gd name="connsiteX578" fmla="*/ 2434487 w 5032666"/>
              <a:gd name="connsiteY578" fmla="*/ 419100 h 419100"/>
              <a:gd name="connsiteX579" fmla="*/ 2422816 w 5032666"/>
              <a:gd name="connsiteY579" fmla="*/ 419100 h 419100"/>
              <a:gd name="connsiteX580" fmla="*/ 2412080 w 5032666"/>
              <a:gd name="connsiteY580" fmla="*/ 419100 h 419100"/>
              <a:gd name="connsiteX581" fmla="*/ 2409825 w 5032666"/>
              <a:gd name="connsiteY581" fmla="*/ 419100 h 419100"/>
              <a:gd name="connsiteX582" fmla="*/ 2397708 w 5032666"/>
              <a:gd name="connsiteY582" fmla="*/ 419100 h 419100"/>
              <a:gd name="connsiteX583" fmla="*/ 2385204 w 5032666"/>
              <a:gd name="connsiteY583" fmla="*/ 419100 h 419100"/>
              <a:gd name="connsiteX584" fmla="*/ 2377784 w 5032666"/>
              <a:gd name="connsiteY584" fmla="*/ 419100 h 419100"/>
              <a:gd name="connsiteX585" fmla="*/ 2366113 w 5032666"/>
              <a:gd name="connsiteY585" fmla="*/ 419100 h 419100"/>
              <a:gd name="connsiteX586" fmla="*/ 2348425 w 5032666"/>
              <a:gd name="connsiteY586" fmla="*/ 419100 h 419100"/>
              <a:gd name="connsiteX587" fmla="*/ 2341005 w 5032666"/>
              <a:gd name="connsiteY587" fmla="*/ 419100 h 419100"/>
              <a:gd name="connsiteX588" fmla="*/ 2339237 w 5032666"/>
              <a:gd name="connsiteY588" fmla="*/ 419100 h 419100"/>
              <a:gd name="connsiteX589" fmla="*/ 2329712 w 5032666"/>
              <a:gd name="connsiteY589" fmla="*/ 419100 h 419100"/>
              <a:gd name="connsiteX590" fmla="*/ 2328501 w 5032666"/>
              <a:gd name="connsiteY590" fmla="*/ 419100 h 419100"/>
              <a:gd name="connsiteX591" fmla="*/ 2314129 w 5032666"/>
              <a:gd name="connsiteY591" fmla="*/ 419100 h 419100"/>
              <a:gd name="connsiteX592" fmla="*/ 2308515 w 5032666"/>
              <a:gd name="connsiteY592" fmla="*/ 419100 h 419100"/>
              <a:gd name="connsiteX593" fmla="*/ 2302458 w 5032666"/>
              <a:gd name="connsiteY593" fmla="*/ 419100 h 419100"/>
              <a:gd name="connsiteX594" fmla="*/ 2291722 w 5032666"/>
              <a:gd name="connsiteY594" fmla="*/ 419100 h 419100"/>
              <a:gd name="connsiteX595" fmla="*/ 2282534 w 5032666"/>
              <a:gd name="connsiteY595" fmla="*/ 419100 h 419100"/>
              <a:gd name="connsiteX596" fmla="*/ 2280429 w 5032666"/>
              <a:gd name="connsiteY596" fmla="*/ 419100 h 419100"/>
              <a:gd name="connsiteX597" fmla="*/ 2273009 w 5032666"/>
              <a:gd name="connsiteY597" fmla="*/ 419100 h 419100"/>
              <a:gd name="connsiteX598" fmla="*/ 2264846 w 5032666"/>
              <a:gd name="connsiteY598" fmla="*/ 419100 h 419100"/>
              <a:gd name="connsiteX599" fmla="*/ 2259232 w 5032666"/>
              <a:gd name="connsiteY599" fmla="*/ 419100 h 419100"/>
              <a:gd name="connsiteX600" fmla="*/ 2257426 w 5032666"/>
              <a:gd name="connsiteY600" fmla="*/ 419100 h 419100"/>
              <a:gd name="connsiteX601" fmla="*/ 2251812 w 5032666"/>
              <a:gd name="connsiteY601" fmla="*/ 419100 h 419100"/>
              <a:gd name="connsiteX602" fmla="*/ 2245755 w 5032666"/>
              <a:gd name="connsiteY602" fmla="*/ 419100 h 419100"/>
              <a:gd name="connsiteX603" fmla="*/ 2234462 w 5032666"/>
              <a:gd name="connsiteY603" fmla="*/ 419100 h 419100"/>
              <a:gd name="connsiteX604" fmla="*/ 2224936 w 5032666"/>
              <a:gd name="connsiteY604" fmla="*/ 419100 h 419100"/>
              <a:gd name="connsiteX605" fmla="*/ 2223726 w 5032666"/>
              <a:gd name="connsiteY605" fmla="*/ 419100 h 419100"/>
              <a:gd name="connsiteX606" fmla="*/ 2218879 w 5032666"/>
              <a:gd name="connsiteY606" fmla="*/ 419100 h 419100"/>
              <a:gd name="connsiteX607" fmla="*/ 2213265 w 5032666"/>
              <a:gd name="connsiteY607" fmla="*/ 419100 h 419100"/>
              <a:gd name="connsiteX608" fmla="*/ 2209354 w 5032666"/>
              <a:gd name="connsiteY608" fmla="*/ 419100 h 419100"/>
              <a:gd name="connsiteX609" fmla="*/ 2208143 w 5032666"/>
              <a:gd name="connsiteY609" fmla="*/ 419100 h 419100"/>
              <a:gd name="connsiteX610" fmla="*/ 2202529 w 5032666"/>
              <a:gd name="connsiteY610" fmla="*/ 419100 h 419100"/>
              <a:gd name="connsiteX611" fmla="*/ 2188157 w 5032666"/>
              <a:gd name="connsiteY611" fmla="*/ 419100 h 419100"/>
              <a:gd name="connsiteX612" fmla="*/ 2177759 w 5032666"/>
              <a:gd name="connsiteY612" fmla="*/ 419100 h 419100"/>
              <a:gd name="connsiteX613" fmla="*/ 2175653 w 5032666"/>
              <a:gd name="connsiteY613" fmla="*/ 419100 h 419100"/>
              <a:gd name="connsiteX614" fmla="*/ 2168233 w 5032666"/>
              <a:gd name="connsiteY614" fmla="*/ 419100 h 419100"/>
              <a:gd name="connsiteX615" fmla="*/ 2162176 w 5032666"/>
              <a:gd name="connsiteY615" fmla="*/ 419100 h 419100"/>
              <a:gd name="connsiteX616" fmla="*/ 2160071 w 5032666"/>
              <a:gd name="connsiteY616" fmla="*/ 419100 h 419100"/>
              <a:gd name="connsiteX617" fmla="*/ 2156562 w 5032666"/>
              <a:gd name="connsiteY617" fmla="*/ 419100 h 419100"/>
              <a:gd name="connsiteX618" fmla="*/ 2152651 w 5032666"/>
              <a:gd name="connsiteY618" fmla="*/ 419100 h 419100"/>
              <a:gd name="connsiteX619" fmla="*/ 2138874 w 5032666"/>
              <a:gd name="connsiteY619" fmla="*/ 419100 h 419100"/>
              <a:gd name="connsiteX620" fmla="*/ 2131454 w 5032666"/>
              <a:gd name="connsiteY620" fmla="*/ 419100 h 419100"/>
              <a:gd name="connsiteX621" fmla="*/ 2129686 w 5032666"/>
              <a:gd name="connsiteY621" fmla="*/ 419100 h 419100"/>
              <a:gd name="connsiteX622" fmla="*/ 2120161 w 5032666"/>
              <a:gd name="connsiteY622" fmla="*/ 419100 h 419100"/>
              <a:gd name="connsiteX623" fmla="*/ 2118950 w 5032666"/>
              <a:gd name="connsiteY623" fmla="*/ 419100 h 419100"/>
              <a:gd name="connsiteX624" fmla="*/ 2114104 w 5032666"/>
              <a:gd name="connsiteY624" fmla="*/ 419100 h 419100"/>
              <a:gd name="connsiteX625" fmla="*/ 2104578 w 5032666"/>
              <a:gd name="connsiteY625" fmla="*/ 419100 h 419100"/>
              <a:gd name="connsiteX626" fmla="*/ 2103368 w 5032666"/>
              <a:gd name="connsiteY626" fmla="*/ 419100 h 419100"/>
              <a:gd name="connsiteX627" fmla="*/ 2092907 w 5032666"/>
              <a:gd name="connsiteY627" fmla="*/ 419100 h 419100"/>
              <a:gd name="connsiteX628" fmla="*/ 2082171 w 5032666"/>
              <a:gd name="connsiteY628" fmla="*/ 419100 h 419100"/>
              <a:gd name="connsiteX629" fmla="*/ 2072983 w 5032666"/>
              <a:gd name="connsiteY629" fmla="*/ 419100 h 419100"/>
              <a:gd name="connsiteX630" fmla="*/ 2070878 w 5032666"/>
              <a:gd name="connsiteY630" fmla="*/ 419100 h 419100"/>
              <a:gd name="connsiteX631" fmla="*/ 2063458 w 5032666"/>
              <a:gd name="connsiteY631" fmla="*/ 419100 h 419100"/>
              <a:gd name="connsiteX632" fmla="*/ 2057401 w 5032666"/>
              <a:gd name="connsiteY632" fmla="*/ 419100 h 419100"/>
              <a:gd name="connsiteX633" fmla="*/ 2055295 w 5032666"/>
              <a:gd name="connsiteY633" fmla="*/ 419100 h 419100"/>
              <a:gd name="connsiteX634" fmla="*/ 2047875 w 5032666"/>
              <a:gd name="connsiteY634" fmla="*/ 419100 h 419100"/>
              <a:gd name="connsiteX635" fmla="*/ 2036204 w 5032666"/>
              <a:gd name="connsiteY635" fmla="*/ 419100 h 419100"/>
              <a:gd name="connsiteX636" fmla="*/ 2024911 w 5032666"/>
              <a:gd name="connsiteY636" fmla="*/ 419100 h 419100"/>
              <a:gd name="connsiteX637" fmla="*/ 2014175 w 5032666"/>
              <a:gd name="connsiteY637" fmla="*/ 419100 h 419100"/>
              <a:gd name="connsiteX638" fmla="*/ 2009328 w 5032666"/>
              <a:gd name="connsiteY638" fmla="*/ 419100 h 419100"/>
              <a:gd name="connsiteX639" fmla="*/ 1999803 w 5032666"/>
              <a:gd name="connsiteY639" fmla="*/ 419100 h 419100"/>
              <a:gd name="connsiteX640" fmla="*/ 1998592 w 5032666"/>
              <a:gd name="connsiteY640" fmla="*/ 419100 h 419100"/>
              <a:gd name="connsiteX641" fmla="*/ 1968208 w 5032666"/>
              <a:gd name="connsiteY641" fmla="*/ 419100 h 419100"/>
              <a:gd name="connsiteX642" fmla="*/ 1952625 w 5032666"/>
              <a:gd name="connsiteY642" fmla="*/ 419100 h 419100"/>
              <a:gd name="connsiteX643" fmla="*/ 1950520 w 5032666"/>
              <a:gd name="connsiteY643" fmla="*/ 419100 h 419100"/>
              <a:gd name="connsiteX644" fmla="*/ 1943100 w 5032666"/>
              <a:gd name="connsiteY644" fmla="*/ 419100 h 419100"/>
              <a:gd name="connsiteX645" fmla="*/ 1904553 w 5032666"/>
              <a:gd name="connsiteY645" fmla="*/ 419100 h 419100"/>
              <a:gd name="connsiteX646" fmla="*/ 1893817 w 5032666"/>
              <a:gd name="connsiteY646" fmla="*/ 419100 h 419100"/>
              <a:gd name="connsiteX647" fmla="*/ 1872512 w 5032666"/>
              <a:gd name="connsiteY647" fmla="*/ 419100 h 419100"/>
              <a:gd name="connsiteX648" fmla="*/ 1847850 w 5032666"/>
              <a:gd name="connsiteY648" fmla="*/ 419100 h 419100"/>
              <a:gd name="connsiteX649" fmla="*/ 1823229 w 5032666"/>
              <a:gd name="connsiteY649" fmla="*/ 419100 h 419100"/>
              <a:gd name="connsiteX650" fmla="*/ 1815809 w 5032666"/>
              <a:gd name="connsiteY650" fmla="*/ 419100 h 419100"/>
              <a:gd name="connsiteX651" fmla="*/ 1777262 w 5032666"/>
              <a:gd name="connsiteY651" fmla="*/ 419100 h 419100"/>
              <a:gd name="connsiteX652" fmla="*/ 1766526 w 5032666"/>
              <a:gd name="connsiteY652" fmla="*/ 419100 h 419100"/>
              <a:gd name="connsiteX653" fmla="*/ 1752154 w 5032666"/>
              <a:gd name="connsiteY653" fmla="*/ 419100 h 419100"/>
              <a:gd name="connsiteX654" fmla="*/ 1720559 w 5032666"/>
              <a:gd name="connsiteY654" fmla="*/ 419100 h 419100"/>
              <a:gd name="connsiteX655" fmla="*/ 1702871 w 5032666"/>
              <a:gd name="connsiteY655" fmla="*/ 419100 h 419100"/>
              <a:gd name="connsiteX656" fmla="*/ 1695451 w 5032666"/>
              <a:gd name="connsiteY656" fmla="*/ 419100 h 419100"/>
              <a:gd name="connsiteX657" fmla="*/ 1662961 w 5032666"/>
              <a:gd name="connsiteY657" fmla="*/ 419100 h 419100"/>
              <a:gd name="connsiteX658" fmla="*/ 1656904 w 5032666"/>
              <a:gd name="connsiteY658" fmla="*/ 419100 h 419100"/>
              <a:gd name="connsiteX659" fmla="*/ 1646168 w 5032666"/>
              <a:gd name="connsiteY659" fmla="*/ 419100 h 419100"/>
              <a:gd name="connsiteX660" fmla="*/ 1613678 w 5032666"/>
              <a:gd name="connsiteY660" fmla="*/ 419100 h 419100"/>
              <a:gd name="connsiteX661" fmla="*/ 1606258 w 5032666"/>
              <a:gd name="connsiteY661" fmla="*/ 419100 h 419100"/>
              <a:gd name="connsiteX662" fmla="*/ 1600201 w 5032666"/>
              <a:gd name="connsiteY662" fmla="*/ 419100 h 419100"/>
              <a:gd name="connsiteX663" fmla="*/ 1584616 w 5032666"/>
              <a:gd name="connsiteY663" fmla="*/ 419100 h 419100"/>
              <a:gd name="connsiteX664" fmla="*/ 1567711 w 5032666"/>
              <a:gd name="connsiteY664" fmla="*/ 419100 h 419100"/>
              <a:gd name="connsiteX665" fmla="*/ 1556975 w 5032666"/>
              <a:gd name="connsiteY665" fmla="*/ 419100 h 419100"/>
              <a:gd name="connsiteX666" fmla="*/ 1542603 w 5032666"/>
              <a:gd name="connsiteY666" fmla="*/ 419100 h 419100"/>
              <a:gd name="connsiteX667" fmla="*/ 1535333 w 5032666"/>
              <a:gd name="connsiteY667" fmla="*/ 419100 h 419100"/>
              <a:gd name="connsiteX668" fmla="*/ 1527913 w 5032666"/>
              <a:gd name="connsiteY668" fmla="*/ 419100 h 419100"/>
              <a:gd name="connsiteX669" fmla="*/ 1511008 w 5032666"/>
              <a:gd name="connsiteY669" fmla="*/ 419100 h 419100"/>
              <a:gd name="connsiteX670" fmla="*/ 1493320 w 5032666"/>
              <a:gd name="connsiteY670" fmla="*/ 419100 h 419100"/>
              <a:gd name="connsiteX671" fmla="*/ 1489366 w 5032666"/>
              <a:gd name="connsiteY671" fmla="*/ 419100 h 419100"/>
              <a:gd name="connsiteX672" fmla="*/ 1485900 w 5032666"/>
              <a:gd name="connsiteY672" fmla="*/ 419100 h 419100"/>
              <a:gd name="connsiteX673" fmla="*/ 1478630 w 5032666"/>
              <a:gd name="connsiteY673" fmla="*/ 419100 h 419100"/>
              <a:gd name="connsiteX674" fmla="*/ 1464258 w 5032666"/>
              <a:gd name="connsiteY674" fmla="*/ 419100 h 419100"/>
              <a:gd name="connsiteX675" fmla="*/ 1447353 w 5032666"/>
              <a:gd name="connsiteY675" fmla="*/ 419100 h 419100"/>
              <a:gd name="connsiteX676" fmla="*/ 1436617 w 5032666"/>
              <a:gd name="connsiteY676" fmla="*/ 419100 h 419100"/>
              <a:gd name="connsiteX677" fmla="*/ 1432663 w 5032666"/>
              <a:gd name="connsiteY677" fmla="*/ 419100 h 419100"/>
              <a:gd name="connsiteX678" fmla="*/ 1414975 w 5032666"/>
              <a:gd name="connsiteY678" fmla="*/ 419100 h 419100"/>
              <a:gd name="connsiteX679" fmla="*/ 1407555 w 5032666"/>
              <a:gd name="connsiteY679" fmla="*/ 419100 h 419100"/>
              <a:gd name="connsiteX680" fmla="*/ 1390650 w 5032666"/>
              <a:gd name="connsiteY680" fmla="*/ 419100 h 419100"/>
              <a:gd name="connsiteX681" fmla="*/ 1375065 w 5032666"/>
              <a:gd name="connsiteY681" fmla="*/ 419100 h 419100"/>
              <a:gd name="connsiteX682" fmla="*/ 1369008 w 5032666"/>
              <a:gd name="connsiteY682" fmla="*/ 419100 h 419100"/>
              <a:gd name="connsiteX683" fmla="*/ 1358272 w 5032666"/>
              <a:gd name="connsiteY683" fmla="*/ 419100 h 419100"/>
              <a:gd name="connsiteX684" fmla="*/ 1325782 w 5032666"/>
              <a:gd name="connsiteY684" fmla="*/ 419100 h 419100"/>
              <a:gd name="connsiteX685" fmla="*/ 1318362 w 5032666"/>
              <a:gd name="connsiteY685" fmla="*/ 419100 h 419100"/>
              <a:gd name="connsiteX686" fmla="*/ 1312305 w 5032666"/>
              <a:gd name="connsiteY686" fmla="*/ 419100 h 419100"/>
              <a:gd name="connsiteX687" fmla="*/ 1279815 w 5032666"/>
              <a:gd name="connsiteY687" fmla="*/ 419100 h 419100"/>
              <a:gd name="connsiteX688" fmla="*/ 1269079 w 5032666"/>
              <a:gd name="connsiteY688" fmla="*/ 419100 h 419100"/>
              <a:gd name="connsiteX689" fmla="*/ 1254707 w 5032666"/>
              <a:gd name="connsiteY689" fmla="*/ 419100 h 419100"/>
              <a:gd name="connsiteX690" fmla="*/ 1223112 w 5032666"/>
              <a:gd name="connsiteY690" fmla="*/ 419100 h 419100"/>
              <a:gd name="connsiteX691" fmla="*/ 1205424 w 5032666"/>
              <a:gd name="connsiteY691" fmla="*/ 419100 h 419100"/>
              <a:gd name="connsiteX692" fmla="*/ 1198004 w 5032666"/>
              <a:gd name="connsiteY692" fmla="*/ 419100 h 419100"/>
              <a:gd name="connsiteX693" fmla="*/ 1159457 w 5032666"/>
              <a:gd name="connsiteY693" fmla="*/ 419100 h 419100"/>
              <a:gd name="connsiteX694" fmla="*/ 1148721 w 5032666"/>
              <a:gd name="connsiteY694" fmla="*/ 419100 h 419100"/>
              <a:gd name="connsiteX695" fmla="*/ 1127416 w 5032666"/>
              <a:gd name="connsiteY695" fmla="*/ 419100 h 419100"/>
              <a:gd name="connsiteX696" fmla="*/ 1102754 w 5032666"/>
              <a:gd name="connsiteY696" fmla="*/ 419100 h 419100"/>
              <a:gd name="connsiteX697" fmla="*/ 1078133 w 5032666"/>
              <a:gd name="connsiteY697" fmla="*/ 419100 h 419100"/>
              <a:gd name="connsiteX698" fmla="*/ 1070713 w 5032666"/>
              <a:gd name="connsiteY698" fmla="*/ 419100 h 419100"/>
              <a:gd name="connsiteX699" fmla="*/ 1032166 w 5032666"/>
              <a:gd name="connsiteY699" fmla="*/ 419100 h 419100"/>
              <a:gd name="connsiteX700" fmla="*/ 1021430 w 5032666"/>
              <a:gd name="connsiteY700" fmla="*/ 419100 h 419100"/>
              <a:gd name="connsiteX701" fmla="*/ 1007058 w 5032666"/>
              <a:gd name="connsiteY701" fmla="*/ 419100 h 419100"/>
              <a:gd name="connsiteX702" fmla="*/ 975463 w 5032666"/>
              <a:gd name="connsiteY702" fmla="*/ 419100 h 419100"/>
              <a:gd name="connsiteX703" fmla="*/ 957775 w 5032666"/>
              <a:gd name="connsiteY703" fmla="*/ 419100 h 419100"/>
              <a:gd name="connsiteX704" fmla="*/ 950355 w 5032666"/>
              <a:gd name="connsiteY704" fmla="*/ 419100 h 419100"/>
              <a:gd name="connsiteX705" fmla="*/ 939062 w 5032666"/>
              <a:gd name="connsiteY705" fmla="*/ 419100 h 419100"/>
              <a:gd name="connsiteX706" fmla="*/ 917865 w 5032666"/>
              <a:gd name="connsiteY706" fmla="*/ 419100 h 419100"/>
              <a:gd name="connsiteX707" fmla="*/ 911808 w 5032666"/>
              <a:gd name="connsiteY707" fmla="*/ 419100 h 419100"/>
              <a:gd name="connsiteX708" fmla="*/ 901072 w 5032666"/>
              <a:gd name="connsiteY708" fmla="*/ 419100 h 419100"/>
              <a:gd name="connsiteX709" fmla="*/ 889779 w 5032666"/>
              <a:gd name="connsiteY709" fmla="*/ 419100 h 419100"/>
              <a:gd name="connsiteX710" fmla="*/ 882359 w 5032666"/>
              <a:gd name="connsiteY710" fmla="*/ 419100 h 419100"/>
              <a:gd name="connsiteX711" fmla="*/ 868582 w 5032666"/>
              <a:gd name="connsiteY711" fmla="*/ 419100 h 419100"/>
              <a:gd name="connsiteX712" fmla="*/ 861162 w 5032666"/>
              <a:gd name="connsiteY712" fmla="*/ 419100 h 419100"/>
              <a:gd name="connsiteX713" fmla="*/ 855105 w 5032666"/>
              <a:gd name="connsiteY713" fmla="*/ 419100 h 419100"/>
              <a:gd name="connsiteX714" fmla="*/ 843812 w 5032666"/>
              <a:gd name="connsiteY714" fmla="*/ 419100 h 419100"/>
              <a:gd name="connsiteX715" fmla="*/ 833076 w 5032666"/>
              <a:gd name="connsiteY715" fmla="*/ 419100 h 419100"/>
              <a:gd name="connsiteX716" fmla="*/ 822615 w 5032666"/>
              <a:gd name="connsiteY716" fmla="*/ 419100 h 419100"/>
              <a:gd name="connsiteX717" fmla="*/ 818704 w 5032666"/>
              <a:gd name="connsiteY717" fmla="*/ 419100 h 419100"/>
              <a:gd name="connsiteX718" fmla="*/ 811879 w 5032666"/>
              <a:gd name="connsiteY718" fmla="*/ 419100 h 419100"/>
              <a:gd name="connsiteX719" fmla="*/ 797507 w 5032666"/>
              <a:gd name="connsiteY719" fmla="*/ 419100 h 419100"/>
              <a:gd name="connsiteX720" fmla="*/ 787109 w 5032666"/>
              <a:gd name="connsiteY720" fmla="*/ 419100 h 419100"/>
              <a:gd name="connsiteX721" fmla="*/ 769421 w 5032666"/>
              <a:gd name="connsiteY721" fmla="*/ 419100 h 419100"/>
              <a:gd name="connsiteX722" fmla="*/ 765912 w 5032666"/>
              <a:gd name="connsiteY722" fmla="*/ 419100 h 419100"/>
              <a:gd name="connsiteX723" fmla="*/ 762001 w 5032666"/>
              <a:gd name="connsiteY723" fmla="*/ 419100 h 419100"/>
              <a:gd name="connsiteX724" fmla="*/ 748224 w 5032666"/>
              <a:gd name="connsiteY724" fmla="*/ 419100 h 419100"/>
              <a:gd name="connsiteX725" fmla="*/ 740804 w 5032666"/>
              <a:gd name="connsiteY725" fmla="*/ 419100 h 419100"/>
              <a:gd name="connsiteX726" fmla="*/ 729511 w 5032666"/>
              <a:gd name="connsiteY726" fmla="*/ 419100 h 419100"/>
              <a:gd name="connsiteX727" fmla="*/ 723454 w 5032666"/>
              <a:gd name="connsiteY727" fmla="*/ 419100 h 419100"/>
              <a:gd name="connsiteX728" fmla="*/ 712718 w 5032666"/>
              <a:gd name="connsiteY728" fmla="*/ 419100 h 419100"/>
              <a:gd name="connsiteX729" fmla="*/ 702257 w 5032666"/>
              <a:gd name="connsiteY729" fmla="*/ 419100 h 419100"/>
              <a:gd name="connsiteX730" fmla="*/ 691521 w 5032666"/>
              <a:gd name="connsiteY730" fmla="*/ 419100 h 419100"/>
              <a:gd name="connsiteX731" fmla="*/ 680228 w 5032666"/>
              <a:gd name="connsiteY731" fmla="*/ 419100 h 419100"/>
              <a:gd name="connsiteX732" fmla="*/ 672808 w 5032666"/>
              <a:gd name="connsiteY732" fmla="*/ 419100 h 419100"/>
              <a:gd name="connsiteX733" fmla="*/ 666751 w 5032666"/>
              <a:gd name="connsiteY733" fmla="*/ 419100 h 419100"/>
              <a:gd name="connsiteX734" fmla="*/ 645554 w 5032666"/>
              <a:gd name="connsiteY734" fmla="*/ 419100 h 419100"/>
              <a:gd name="connsiteX735" fmla="*/ 634261 w 5032666"/>
              <a:gd name="connsiteY735" fmla="*/ 419100 h 419100"/>
              <a:gd name="connsiteX736" fmla="*/ 623525 w 5032666"/>
              <a:gd name="connsiteY736" fmla="*/ 419100 h 419100"/>
              <a:gd name="connsiteX737" fmla="*/ 609153 w 5032666"/>
              <a:gd name="connsiteY737" fmla="*/ 419100 h 419100"/>
              <a:gd name="connsiteX738" fmla="*/ 577558 w 5032666"/>
              <a:gd name="connsiteY738" fmla="*/ 419100 h 419100"/>
              <a:gd name="connsiteX739" fmla="*/ 559870 w 5032666"/>
              <a:gd name="connsiteY739" fmla="*/ 419100 h 419100"/>
              <a:gd name="connsiteX740" fmla="*/ 552450 w 5032666"/>
              <a:gd name="connsiteY740" fmla="*/ 419100 h 419100"/>
              <a:gd name="connsiteX741" fmla="*/ 513903 w 5032666"/>
              <a:gd name="connsiteY741" fmla="*/ 419100 h 419100"/>
              <a:gd name="connsiteX742" fmla="*/ 503167 w 5032666"/>
              <a:gd name="connsiteY742" fmla="*/ 419100 h 419100"/>
              <a:gd name="connsiteX743" fmla="*/ 481862 w 5032666"/>
              <a:gd name="connsiteY743" fmla="*/ 419100 h 419100"/>
              <a:gd name="connsiteX744" fmla="*/ 457200 w 5032666"/>
              <a:gd name="connsiteY744" fmla="*/ 419100 h 419100"/>
              <a:gd name="connsiteX745" fmla="*/ 432579 w 5032666"/>
              <a:gd name="connsiteY745" fmla="*/ 419100 h 419100"/>
              <a:gd name="connsiteX746" fmla="*/ 425159 w 5032666"/>
              <a:gd name="connsiteY746" fmla="*/ 419100 h 419100"/>
              <a:gd name="connsiteX747" fmla="*/ 386612 w 5032666"/>
              <a:gd name="connsiteY747" fmla="*/ 419100 h 419100"/>
              <a:gd name="connsiteX748" fmla="*/ 375876 w 5032666"/>
              <a:gd name="connsiteY748" fmla="*/ 419100 h 419100"/>
              <a:gd name="connsiteX749" fmla="*/ 361504 w 5032666"/>
              <a:gd name="connsiteY749" fmla="*/ 419100 h 419100"/>
              <a:gd name="connsiteX750" fmla="*/ 329909 w 5032666"/>
              <a:gd name="connsiteY750" fmla="*/ 419100 h 419100"/>
              <a:gd name="connsiteX751" fmla="*/ 312221 w 5032666"/>
              <a:gd name="connsiteY751" fmla="*/ 419100 h 419100"/>
              <a:gd name="connsiteX752" fmla="*/ 304801 w 5032666"/>
              <a:gd name="connsiteY752" fmla="*/ 419100 h 419100"/>
              <a:gd name="connsiteX753" fmla="*/ 272311 w 5032666"/>
              <a:gd name="connsiteY753" fmla="*/ 419100 h 419100"/>
              <a:gd name="connsiteX754" fmla="*/ 266254 w 5032666"/>
              <a:gd name="connsiteY754" fmla="*/ 419100 h 419100"/>
              <a:gd name="connsiteX755" fmla="*/ 255518 w 5032666"/>
              <a:gd name="connsiteY755" fmla="*/ 419100 h 419100"/>
              <a:gd name="connsiteX756" fmla="*/ 223028 w 5032666"/>
              <a:gd name="connsiteY756" fmla="*/ 419100 h 419100"/>
              <a:gd name="connsiteX757" fmla="*/ 215608 w 5032666"/>
              <a:gd name="connsiteY757" fmla="*/ 419100 h 419100"/>
              <a:gd name="connsiteX758" fmla="*/ 209551 w 5032666"/>
              <a:gd name="connsiteY758" fmla="*/ 419100 h 419100"/>
              <a:gd name="connsiteX759" fmla="*/ 177061 w 5032666"/>
              <a:gd name="connsiteY759" fmla="*/ 419100 h 419100"/>
              <a:gd name="connsiteX760" fmla="*/ 166325 w 5032666"/>
              <a:gd name="connsiteY760" fmla="*/ 419100 h 419100"/>
              <a:gd name="connsiteX761" fmla="*/ 151953 w 5032666"/>
              <a:gd name="connsiteY761" fmla="*/ 419100 h 419100"/>
              <a:gd name="connsiteX762" fmla="*/ 120358 w 5032666"/>
              <a:gd name="connsiteY762" fmla="*/ 419100 h 419100"/>
              <a:gd name="connsiteX763" fmla="*/ 102670 w 5032666"/>
              <a:gd name="connsiteY763" fmla="*/ 419100 h 419100"/>
              <a:gd name="connsiteX764" fmla="*/ 95250 w 5032666"/>
              <a:gd name="connsiteY764" fmla="*/ 419100 h 419100"/>
              <a:gd name="connsiteX765" fmla="*/ 56703 w 5032666"/>
              <a:gd name="connsiteY765" fmla="*/ 419100 h 419100"/>
              <a:gd name="connsiteX766" fmla="*/ 45967 w 5032666"/>
              <a:gd name="connsiteY766" fmla="*/ 419100 h 419100"/>
              <a:gd name="connsiteX767" fmla="*/ 0 w 5032666"/>
              <a:gd name="connsiteY767"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Lst>
            <a:rect l="l" t="t" r="r" b="b"/>
            <a:pathLst>
              <a:path w="5032666" h="419100">
                <a:moveTo>
                  <a:pt x="104775" y="0"/>
                </a:moveTo>
                <a:lnTo>
                  <a:pt x="150742" y="0"/>
                </a:lnTo>
                <a:lnTo>
                  <a:pt x="161478" y="0"/>
                </a:lnTo>
                <a:lnTo>
                  <a:pt x="200025" y="0"/>
                </a:lnTo>
                <a:lnTo>
                  <a:pt x="207445" y="0"/>
                </a:lnTo>
                <a:lnTo>
                  <a:pt x="225133" y="0"/>
                </a:lnTo>
                <a:lnTo>
                  <a:pt x="256728" y="0"/>
                </a:lnTo>
                <a:lnTo>
                  <a:pt x="271100" y="0"/>
                </a:lnTo>
                <a:lnTo>
                  <a:pt x="281836" y="0"/>
                </a:lnTo>
                <a:lnTo>
                  <a:pt x="314326" y="0"/>
                </a:lnTo>
                <a:lnTo>
                  <a:pt x="320383" y="0"/>
                </a:lnTo>
                <a:lnTo>
                  <a:pt x="327803" y="0"/>
                </a:lnTo>
                <a:lnTo>
                  <a:pt x="360293" y="0"/>
                </a:lnTo>
                <a:lnTo>
                  <a:pt x="371029" y="0"/>
                </a:lnTo>
                <a:lnTo>
                  <a:pt x="377086" y="0"/>
                </a:lnTo>
                <a:lnTo>
                  <a:pt x="409576" y="0"/>
                </a:lnTo>
                <a:lnTo>
                  <a:pt x="416996" y="0"/>
                </a:lnTo>
                <a:lnTo>
                  <a:pt x="434684" y="0"/>
                </a:lnTo>
                <a:lnTo>
                  <a:pt x="466279" y="0"/>
                </a:lnTo>
                <a:lnTo>
                  <a:pt x="480651" y="0"/>
                </a:lnTo>
                <a:lnTo>
                  <a:pt x="491387" y="0"/>
                </a:lnTo>
                <a:lnTo>
                  <a:pt x="529934" y="0"/>
                </a:lnTo>
                <a:lnTo>
                  <a:pt x="537354" y="0"/>
                </a:lnTo>
                <a:lnTo>
                  <a:pt x="561975" y="0"/>
                </a:lnTo>
                <a:lnTo>
                  <a:pt x="586637" y="0"/>
                </a:lnTo>
                <a:lnTo>
                  <a:pt x="607942" y="0"/>
                </a:lnTo>
                <a:lnTo>
                  <a:pt x="618678" y="0"/>
                </a:lnTo>
                <a:lnTo>
                  <a:pt x="657225" y="0"/>
                </a:lnTo>
                <a:lnTo>
                  <a:pt x="664645" y="0"/>
                </a:lnTo>
                <a:lnTo>
                  <a:pt x="682333" y="0"/>
                </a:lnTo>
                <a:lnTo>
                  <a:pt x="713928" y="0"/>
                </a:lnTo>
                <a:lnTo>
                  <a:pt x="728300" y="0"/>
                </a:lnTo>
                <a:lnTo>
                  <a:pt x="739036" y="0"/>
                </a:lnTo>
                <a:lnTo>
                  <a:pt x="750329" y="0"/>
                </a:lnTo>
                <a:lnTo>
                  <a:pt x="771526" y="0"/>
                </a:lnTo>
                <a:lnTo>
                  <a:pt x="777583" y="0"/>
                </a:lnTo>
                <a:lnTo>
                  <a:pt x="785003" y="0"/>
                </a:lnTo>
                <a:lnTo>
                  <a:pt x="796296" y="0"/>
                </a:lnTo>
                <a:lnTo>
                  <a:pt x="807032" y="0"/>
                </a:lnTo>
                <a:lnTo>
                  <a:pt x="817493" y="0"/>
                </a:lnTo>
                <a:lnTo>
                  <a:pt x="828229" y="0"/>
                </a:lnTo>
                <a:lnTo>
                  <a:pt x="834286" y="0"/>
                </a:lnTo>
                <a:lnTo>
                  <a:pt x="845579" y="0"/>
                </a:lnTo>
                <a:lnTo>
                  <a:pt x="852999" y="0"/>
                </a:lnTo>
                <a:lnTo>
                  <a:pt x="866776" y="0"/>
                </a:lnTo>
                <a:lnTo>
                  <a:pt x="870687" y="0"/>
                </a:lnTo>
                <a:lnTo>
                  <a:pt x="874196" y="0"/>
                </a:lnTo>
                <a:lnTo>
                  <a:pt x="891884" y="0"/>
                </a:lnTo>
                <a:lnTo>
                  <a:pt x="902282" y="0"/>
                </a:lnTo>
                <a:lnTo>
                  <a:pt x="916654" y="0"/>
                </a:lnTo>
                <a:lnTo>
                  <a:pt x="923479" y="0"/>
                </a:lnTo>
                <a:lnTo>
                  <a:pt x="927390" y="0"/>
                </a:lnTo>
                <a:lnTo>
                  <a:pt x="937851" y="0"/>
                </a:lnTo>
                <a:lnTo>
                  <a:pt x="948587" y="0"/>
                </a:lnTo>
                <a:lnTo>
                  <a:pt x="959880" y="0"/>
                </a:lnTo>
                <a:lnTo>
                  <a:pt x="965937" y="0"/>
                </a:lnTo>
                <a:lnTo>
                  <a:pt x="973357" y="0"/>
                </a:lnTo>
                <a:lnTo>
                  <a:pt x="987134" y="0"/>
                </a:lnTo>
                <a:lnTo>
                  <a:pt x="994554" y="0"/>
                </a:lnTo>
                <a:lnTo>
                  <a:pt x="1005847" y="0"/>
                </a:lnTo>
                <a:lnTo>
                  <a:pt x="1016583" y="0"/>
                </a:lnTo>
                <a:lnTo>
                  <a:pt x="1022640" y="0"/>
                </a:lnTo>
                <a:lnTo>
                  <a:pt x="1043837" y="0"/>
                </a:lnTo>
                <a:lnTo>
                  <a:pt x="1055130" y="0"/>
                </a:lnTo>
                <a:lnTo>
                  <a:pt x="1062550" y="0"/>
                </a:lnTo>
                <a:lnTo>
                  <a:pt x="1080238" y="0"/>
                </a:lnTo>
                <a:lnTo>
                  <a:pt x="1111833" y="0"/>
                </a:lnTo>
                <a:lnTo>
                  <a:pt x="1126205" y="0"/>
                </a:lnTo>
                <a:lnTo>
                  <a:pt x="1136941" y="0"/>
                </a:lnTo>
                <a:lnTo>
                  <a:pt x="1175488" y="0"/>
                </a:lnTo>
                <a:lnTo>
                  <a:pt x="1182908" y="0"/>
                </a:lnTo>
                <a:lnTo>
                  <a:pt x="1207529" y="0"/>
                </a:lnTo>
                <a:lnTo>
                  <a:pt x="1232191" y="0"/>
                </a:lnTo>
                <a:lnTo>
                  <a:pt x="1253496" y="0"/>
                </a:lnTo>
                <a:lnTo>
                  <a:pt x="1264232" y="0"/>
                </a:lnTo>
                <a:lnTo>
                  <a:pt x="1302779" y="0"/>
                </a:lnTo>
                <a:lnTo>
                  <a:pt x="1310199" y="0"/>
                </a:lnTo>
                <a:lnTo>
                  <a:pt x="1327887" y="0"/>
                </a:lnTo>
                <a:lnTo>
                  <a:pt x="1359482" y="0"/>
                </a:lnTo>
                <a:lnTo>
                  <a:pt x="1373854" y="0"/>
                </a:lnTo>
                <a:lnTo>
                  <a:pt x="1384590" y="0"/>
                </a:lnTo>
                <a:lnTo>
                  <a:pt x="1417080" y="0"/>
                </a:lnTo>
                <a:lnTo>
                  <a:pt x="1423137" y="0"/>
                </a:lnTo>
                <a:lnTo>
                  <a:pt x="1430557" y="0"/>
                </a:lnTo>
                <a:lnTo>
                  <a:pt x="1463047" y="0"/>
                </a:lnTo>
                <a:lnTo>
                  <a:pt x="1473783" y="0"/>
                </a:lnTo>
                <a:lnTo>
                  <a:pt x="1479840" y="0"/>
                </a:lnTo>
                <a:lnTo>
                  <a:pt x="1495425" y="0"/>
                </a:lnTo>
                <a:lnTo>
                  <a:pt x="1512330" y="0"/>
                </a:lnTo>
                <a:lnTo>
                  <a:pt x="1519750" y="0"/>
                </a:lnTo>
                <a:lnTo>
                  <a:pt x="1537438" y="0"/>
                </a:lnTo>
                <a:lnTo>
                  <a:pt x="1541392" y="0"/>
                </a:lnTo>
                <a:lnTo>
                  <a:pt x="1552128" y="0"/>
                </a:lnTo>
                <a:lnTo>
                  <a:pt x="1569033" y="0"/>
                </a:lnTo>
                <a:lnTo>
                  <a:pt x="1583405" y="0"/>
                </a:lnTo>
                <a:lnTo>
                  <a:pt x="1590675" y="0"/>
                </a:lnTo>
                <a:lnTo>
                  <a:pt x="1594141" y="0"/>
                </a:lnTo>
                <a:lnTo>
                  <a:pt x="1598095" y="0"/>
                </a:lnTo>
                <a:lnTo>
                  <a:pt x="1615783" y="0"/>
                </a:lnTo>
                <a:lnTo>
                  <a:pt x="1632688" y="0"/>
                </a:lnTo>
                <a:lnTo>
                  <a:pt x="1640108" y="0"/>
                </a:lnTo>
                <a:lnTo>
                  <a:pt x="1647378" y="0"/>
                </a:lnTo>
                <a:lnTo>
                  <a:pt x="1661750" y="0"/>
                </a:lnTo>
                <a:lnTo>
                  <a:pt x="1672486" y="0"/>
                </a:lnTo>
                <a:lnTo>
                  <a:pt x="1689391" y="0"/>
                </a:lnTo>
                <a:lnTo>
                  <a:pt x="1704976" y="0"/>
                </a:lnTo>
                <a:lnTo>
                  <a:pt x="1711033" y="0"/>
                </a:lnTo>
                <a:lnTo>
                  <a:pt x="1718453" y="0"/>
                </a:lnTo>
                <a:lnTo>
                  <a:pt x="1750943" y="0"/>
                </a:lnTo>
                <a:lnTo>
                  <a:pt x="1761679" y="0"/>
                </a:lnTo>
                <a:lnTo>
                  <a:pt x="1767736" y="0"/>
                </a:lnTo>
                <a:lnTo>
                  <a:pt x="1800226" y="0"/>
                </a:lnTo>
                <a:lnTo>
                  <a:pt x="1807646" y="0"/>
                </a:lnTo>
                <a:lnTo>
                  <a:pt x="1825334" y="0"/>
                </a:lnTo>
                <a:lnTo>
                  <a:pt x="1856929" y="0"/>
                </a:lnTo>
                <a:lnTo>
                  <a:pt x="1871301" y="0"/>
                </a:lnTo>
                <a:lnTo>
                  <a:pt x="1882037" y="0"/>
                </a:lnTo>
                <a:lnTo>
                  <a:pt x="1920584" y="0"/>
                </a:lnTo>
                <a:lnTo>
                  <a:pt x="1928004" y="0"/>
                </a:lnTo>
                <a:lnTo>
                  <a:pt x="1952625" y="0"/>
                </a:lnTo>
                <a:lnTo>
                  <a:pt x="1977287" y="0"/>
                </a:lnTo>
                <a:lnTo>
                  <a:pt x="1998592" y="0"/>
                </a:lnTo>
                <a:lnTo>
                  <a:pt x="2009328" y="0"/>
                </a:lnTo>
                <a:lnTo>
                  <a:pt x="2047875" y="0"/>
                </a:lnTo>
                <a:lnTo>
                  <a:pt x="2055295" y="0"/>
                </a:lnTo>
                <a:lnTo>
                  <a:pt x="2057400" y="0"/>
                </a:lnTo>
                <a:lnTo>
                  <a:pt x="2072983" y="0"/>
                </a:lnTo>
                <a:lnTo>
                  <a:pt x="2103367" y="0"/>
                </a:lnTo>
                <a:lnTo>
                  <a:pt x="2104578" y="0"/>
                </a:lnTo>
                <a:lnTo>
                  <a:pt x="2114103" y="0"/>
                </a:lnTo>
                <a:lnTo>
                  <a:pt x="2118950" y="0"/>
                </a:lnTo>
                <a:lnTo>
                  <a:pt x="2129686" y="0"/>
                </a:lnTo>
                <a:lnTo>
                  <a:pt x="2140979" y="0"/>
                </a:lnTo>
                <a:lnTo>
                  <a:pt x="2152650" y="0"/>
                </a:lnTo>
                <a:lnTo>
                  <a:pt x="2160070" y="0"/>
                </a:lnTo>
                <a:lnTo>
                  <a:pt x="2162176" y="0"/>
                </a:lnTo>
                <a:lnTo>
                  <a:pt x="2168233" y="0"/>
                </a:lnTo>
                <a:lnTo>
                  <a:pt x="2175653" y="0"/>
                </a:lnTo>
                <a:lnTo>
                  <a:pt x="2177758" y="0"/>
                </a:lnTo>
                <a:lnTo>
                  <a:pt x="2186946" y="0"/>
                </a:lnTo>
                <a:lnTo>
                  <a:pt x="2197682" y="0"/>
                </a:lnTo>
                <a:lnTo>
                  <a:pt x="2208143" y="0"/>
                </a:lnTo>
                <a:lnTo>
                  <a:pt x="2209353" y="0"/>
                </a:lnTo>
                <a:lnTo>
                  <a:pt x="2218879" y="0"/>
                </a:lnTo>
                <a:lnTo>
                  <a:pt x="2223725" y="0"/>
                </a:lnTo>
                <a:lnTo>
                  <a:pt x="2224936" y="0"/>
                </a:lnTo>
                <a:lnTo>
                  <a:pt x="2234461" y="0"/>
                </a:lnTo>
                <a:lnTo>
                  <a:pt x="2236229" y="0"/>
                </a:lnTo>
                <a:lnTo>
                  <a:pt x="2243649" y="0"/>
                </a:lnTo>
                <a:lnTo>
                  <a:pt x="2257426" y="0"/>
                </a:lnTo>
                <a:lnTo>
                  <a:pt x="2261337" y="0"/>
                </a:lnTo>
                <a:lnTo>
                  <a:pt x="2264846" y="0"/>
                </a:lnTo>
                <a:lnTo>
                  <a:pt x="2266951" y="0"/>
                </a:lnTo>
                <a:lnTo>
                  <a:pt x="2273008" y="0"/>
                </a:lnTo>
                <a:lnTo>
                  <a:pt x="2280428" y="0"/>
                </a:lnTo>
                <a:lnTo>
                  <a:pt x="2282534" y="0"/>
                </a:lnTo>
                <a:lnTo>
                  <a:pt x="2292932" y="0"/>
                </a:lnTo>
                <a:lnTo>
                  <a:pt x="2307304" y="0"/>
                </a:lnTo>
                <a:lnTo>
                  <a:pt x="2312918" y="0"/>
                </a:lnTo>
                <a:lnTo>
                  <a:pt x="2314129" y="0"/>
                </a:lnTo>
                <a:lnTo>
                  <a:pt x="2318040" y="0"/>
                </a:lnTo>
                <a:lnTo>
                  <a:pt x="2323654" y="0"/>
                </a:lnTo>
                <a:lnTo>
                  <a:pt x="2328501" y="0"/>
                </a:lnTo>
                <a:lnTo>
                  <a:pt x="2329711" y="0"/>
                </a:lnTo>
                <a:lnTo>
                  <a:pt x="2339237" y="0"/>
                </a:lnTo>
                <a:lnTo>
                  <a:pt x="2350530" y="0"/>
                </a:lnTo>
                <a:lnTo>
                  <a:pt x="2356587" y="0"/>
                </a:lnTo>
                <a:lnTo>
                  <a:pt x="2362201" y="0"/>
                </a:lnTo>
                <a:lnTo>
                  <a:pt x="2364007" y="0"/>
                </a:lnTo>
                <a:lnTo>
                  <a:pt x="2369621" y="0"/>
                </a:lnTo>
                <a:lnTo>
                  <a:pt x="2377784" y="0"/>
                </a:lnTo>
                <a:lnTo>
                  <a:pt x="2385204" y="0"/>
                </a:lnTo>
                <a:lnTo>
                  <a:pt x="2387309" y="0"/>
                </a:lnTo>
                <a:lnTo>
                  <a:pt x="2396497" y="0"/>
                </a:lnTo>
                <a:lnTo>
                  <a:pt x="2407233" y="0"/>
                </a:lnTo>
                <a:lnTo>
                  <a:pt x="2413290" y="0"/>
                </a:lnTo>
                <a:lnTo>
                  <a:pt x="2418904" y="0"/>
                </a:lnTo>
                <a:lnTo>
                  <a:pt x="2433276" y="0"/>
                </a:lnTo>
                <a:lnTo>
                  <a:pt x="2434487" y="0"/>
                </a:lnTo>
                <a:lnTo>
                  <a:pt x="2444012" y="0"/>
                </a:lnTo>
                <a:lnTo>
                  <a:pt x="2445780" y="0"/>
                </a:lnTo>
                <a:lnTo>
                  <a:pt x="2453200" y="0"/>
                </a:lnTo>
                <a:lnTo>
                  <a:pt x="2470888" y="0"/>
                </a:lnTo>
                <a:lnTo>
                  <a:pt x="2482559" y="0"/>
                </a:lnTo>
                <a:lnTo>
                  <a:pt x="2489979" y="0"/>
                </a:lnTo>
                <a:lnTo>
                  <a:pt x="2502483" y="0"/>
                </a:lnTo>
                <a:lnTo>
                  <a:pt x="2514600" y="0"/>
                </a:lnTo>
                <a:lnTo>
                  <a:pt x="2516855" y="0"/>
                </a:lnTo>
                <a:lnTo>
                  <a:pt x="2527591" y="0"/>
                </a:lnTo>
                <a:lnTo>
                  <a:pt x="2539262" y="0"/>
                </a:lnTo>
                <a:lnTo>
                  <a:pt x="2560567" y="0"/>
                </a:lnTo>
                <a:lnTo>
                  <a:pt x="2566138" y="0"/>
                </a:lnTo>
                <a:lnTo>
                  <a:pt x="2571303" y="0"/>
                </a:lnTo>
                <a:lnTo>
                  <a:pt x="2573558" y="0"/>
                </a:lnTo>
                <a:lnTo>
                  <a:pt x="2598179" y="0"/>
                </a:lnTo>
                <a:lnTo>
                  <a:pt x="2609850" y="0"/>
                </a:lnTo>
                <a:lnTo>
                  <a:pt x="2617270" y="0"/>
                </a:lnTo>
                <a:lnTo>
                  <a:pt x="2622841" y="0"/>
                </a:lnTo>
                <a:lnTo>
                  <a:pt x="2634958" y="0"/>
                </a:lnTo>
                <a:lnTo>
                  <a:pt x="2644146" y="0"/>
                </a:lnTo>
                <a:lnTo>
                  <a:pt x="2654882" y="0"/>
                </a:lnTo>
                <a:lnTo>
                  <a:pt x="2666553" y="0"/>
                </a:lnTo>
                <a:lnTo>
                  <a:pt x="2680925" y="0"/>
                </a:lnTo>
                <a:lnTo>
                  <a:pt x="2691661" y="0"/>
                </a:lnTo>
                <a:lnTo>
                  <a:pt x="2693429" y="0"/>
                </a:lnTo>
                <a:lnTo>
                  <a:pt x="2700849" y="0"/>
                </a:lnTo>
                <a:lnTo>
                  <a:pt x="2702954" y="0"/>
                </a:lnTo>
                <a:lnTo>
                  <a:pt x="2718537" y="0"/>
                </a:lnTo>
                <a:lnTo>
                  <a:pt x="2724151" y="0"/>
                </a:lnTo>
                <a:lnTo>
                  <a:pt x="2730208" y="0"/>
                </a:lnTo>
                <a:lnTo>
                  <a:pt x="2737628" y="0"/>
                </a:lnTo>
                <a:lnTo>
                  <a:pt x="2748921" y="0"/>
                </a:lnTo>
                <a:lnTo>
                  <a:pt x="2750132" y="0"/>
                </a:lnTo>
                <a:lnTo>
                  <a:pt x="2759657" y="0"/>
                </a:lnTo>
                <a:lnTo>
                  <a:pt x="2764504" y="0"/>
                </a:lnTo>
                <a:lnTo>
                  <a:pt x="2770118" y="0"/>
                </a:lnTo>
                <a:lnTo>
                  <a:pt x="2775240" y="0"/>
                </a:lnTo>
                <a:lnTo>
                  <a:pt x="2780854" y="0"/>
                </a:lnTo>
                <a:lnTo>
                  <a:pt x="2786911" y="0"/>
                </a:lnTo>
                <a:lnTo>
                  <a:pt x="2798204" y="0"/>
                </a:lnTo>
                <a:lnTo>
                  <a:pt x="2805624" y="0"/>
                </a:lnTo>
                <a:lnTo>
                  <a:pt x="2807730" y="0"/>
                </a:lnTo>
                <a:lnTo>
                  <a:pt x="2813787" y="0"/>
                </a:lnTo>
                <a:lnTo>
                  <a:pt x="2819401" y="0"/>
                </a:lnTo>
                <a:lnTo>
                  <a:pt x="2821207" y="0"/>
                </a:lnTo>
                <a:lnTo>
                  <a:pt x="2823312" y="0"/>
                </a:lnTo>
                <a:lnTo>
                  <a:pt x="2826821" y="0"/>
                </a:lnTo>
                <a:lnTo>
                  <a:pt x="2844509" y="0"/>
                </a:lnTo>
                <a:lnTo>
                  <a:pt x="2853697" y="0"/>
                </a:lnTo>
                <a:lnTo>
                  <a:pt x="2854907" y="0"/>
                </a:lnTo>
                <a:lnTo>
                  <a:pt x="2864433" y="0"/>
                </a:lnTo>
                <a:lnTo>
                  <a:pt x="2869279" y="0"/>
                </a:lnTo>
                <a:lnTo>
                  <a:pt x="2870490" y="0"/>
                </a:lnTo>
                <a:lnTo>
                  <a:pt x="2876104" y="0"/>
                </a:lnTo>
                <a:lnTo>
                  <a:pt x="2880015" y="0"/>
                </a:lnTo>
                <a:lnTo>
                  <a:pt x="2890476" y="0"/>
                </a:lnTo>
                <a:lnTo>
                  <a:pt x="2901212" y="0"/>
                </a:lnTo>
                <a:lnTo>
                  <a:pt x="2902980" y="0"/>
                </a:lnTo>
                <a:lnTo>
                  <a:pt x="2910400" y="0"/>
                </a:lnTo>
                <a:lnTo>
                  <a:pt x="2912505" y="0"/>
                </a:lnTo>
                <a:lnTo>
                  <a:pt x="2918562" y="0"/>
                </a:lnTo>
                <a:lnTo>
                  <a:pt x="2925982" y="0"/>
                </a:lnTo>
                <a:lnTo>
                  <a:pt x="2928088" y="0"/>
                </a:lnTo>
                <a:lnTo>
                  <a:pt x="2939759" y="0"/>
                </a:lnTo>
                <a:lnTo>
                  <a:pt x="2947179" y="0"/>
                </a:lnTo>
                <a:lnTo>
                  <a:pt x="2958472" y="0"/>
                </a:lnTo>
                <a:lnTo>
                  <a:pt x="2959683" y="0"/>
                </a:lnTo>
                <a:lnTo>
                  <a:pt x="2969208" y="0"/>
                </a:lnTo>
                <a:lnTo>
                  <a:pt x="2974055" y="0"/>
                </a:lnTo>
                <a:lnTo>
                  <a:pt x="2975265" y="0"/>
                </a:lnTo>
                <a:lnTo>
                  <a:pt x="2984791" y="0"/>
                </a:lnTo>
                <a:lnTo>
                  <a:pt x="2996462" y="0"/>
                </a:lnTo>
                <a:lnTo>
                  <a:pt x="3007755" y="0"/>
                </a:lnTo>
                <a:lnTo>
                  <a:pt x="3015175" y="0"/>
                </a:lnTo>
                <a:lnTo>
                  <a:pt x="3023338" y="0"/>
                </a:lnTo>
                <a:lnTo>
                  <a:pt x="3030758" y="0"/>
                </a:lnTo>
                <a:lnTo>
                  <a:pt x="3032863" y="0"/>
                </a:lnTo>
                <a:lnTo>
                  <a:pt x="3064458" y="0"/>
                </a:lnTo>
                <a:lnTo>
                  <a:pt x="3078830" y="0"/>
                </a:lnTo>
                <a:lnTo>
                  <a:pt x="3080041" y="0"/>
                </a:lnTo>
                <a:lnTo>
                  <a:pt x="3089566" y="0"/>
                </a:lnTo>
                <a:lnTo>
                  <a:pt x="3128113" y="0"/>
                </a:lnTo>
                <a:lnTo>
                  <a:pt x="3135533" y="0"/>
                </a:lnTo>
                <a:lnTo>
                  <a:pt x="3160154" y="0"/>
                </a:lnTo>
                <a:lnTo>
                  <a:pt x="3184816" y="0"/>
                </a:lnTo>
                <a:lnTo>
                  <a:pt x="3206121" y="0"/>
                </a:lnTo>
                <a:lnTo>
                  <a:pt x="3216857" y="0"/>
                </a:lnTo>
                <a:lnTo>
                  <a:pt x="3255404" y="0"/>
                </a:lnTo>
                <a:lnTo>
                  <a:pt x="3262824" y="0"/>
                </a:lnTo>
                <a:lnTo>
                  <a:pt x="3280512" y="0"/>
                </a:lnTo>
                <a:lnTo>
                  <a:pt x="3312107" y="0"/>
                </a:lnTo>
                <a:lnTo>
                  <a:pt x="3326479" y="0"/>
                </a:lnTo>
                <a:lnTo>
                  <a:pt x="3337215" y="0"/>
                </a:lnTo>
                <a:lnTo>
                  <a:pt x="3369705" y="0"/>
                </a:lnTo>
                <a:lnTo>
                  <a:pt x="3375762" y="0"/>
                </a:lnTo>
                <a:lnTo>
                  <a:pt x="3383182" y="0"/>
                </a:lnTo>
                <a:lnTo>
                  <a:pt x="3415672" y="0"/>
                </a:lnTo>
                <a:lnTo>
                  <a:pt x="3426408" y="0"/>
                </a:lnTo>
                <a:lnTo>
                  <a:pt x="3432465" y="0"/>
                </a:lnTo>
                <a:lnTo>
                  <a:pt x="3448050" y="0"/>
                </a:lnTo>
                <a:lnTo>
                  <a:pt x="3464955" y="0"/>
                </a:lnTo>
                <a:lnTo>
                  <a:pt x="3472375" y="0"/>
                </a:lnTo>
                <a:lnTo>
                  <a:pt x="3490063" y="0"/>
                </a:lnTo>
                <a:lnTo>
                  <a:pt x="3494017" y="0"/>
                </a:lnTo>
                <a:lnTo>
                  <a:pt x="3504753" y="0"/>
                </a:lnTo>
                <a:lnTo>
                  <a:pt x="3521658" y="0"/>
                </a:lnTo>
                <a:lnTo>
                  <a:pt x="3536030" y="0"/>
                </a:lnTo>
                <a:lnTo>
                  <a:pt x="3543300" y="0"/>
                </a:lnTo>
                <a:lnTo>
                  <a:pt x="3546766" y="0"/>
                </a:lnTo>
                <a:lnTo>
                  <a:pt x="3550720" y="0"/>
                </a:lnTo>
                <a:lnTo>
                  <a:pt x="3568408" y="0"/>
                </a:lnTo>
                <a:lnTo>
                  <a:pt x="3585313" y="0"/>
                </a:lnTo>
                <a:lnTo>
                  <a:pt x="3592733" y="0"/>
                </a:lnTo>
                <a:lnTo>
                  <a:pt x="3600003" y="0"/>
                </a:lnTo>
                <a:lnTo>
                  <a:pt x="3614375" y="0"/>
                </a:lnTo>
                <a:lnTo>
                  <a:pt x="3625111" y="0"/>
                </a:lnTo>
                <a:lnTo>
                  <a:pt x="3642016" y="0"/>
                </a:lnTo>
                <a:lnTo>
                  <a:pt x="3657601" y="0"/>
                </a:lnTo>
                <a:lnTo>
                  <a:pt x="3663658" y="0"/>
                </a:lnTo>
                <a:lnTo>
                  <a:pt x="3671078" y="0"/>
                </a:lnTo>
                <a:lnTo>
                  <a:pt x="3703568" y="0"/>
                </a:lnTo>
                <a:lnTo>
                  <a:pt x="3714304" y="0"/>
                </a:lnTo>
                <a:lnTo>
                  <a:pt x="3720361" y="0"/>
                </a:lnTo>
                <a:lnTo>
                  <a:pt x="3752851" y="0"/>
                </a:lnTo>
                <a:lnTo>
                  <a:pt x="3760271" y="0"/>
                </a:lnTo>
                <a:lnTo>
                  <a:pt x="3777959" y="0"/>
                </a:lnTo>
                <a:lnTo>
                  <a:pt x="3809554" y="0"/>
                </a:lnTo>
                <a:lnTo>
                  <a:pt x="3823926" y="0"/>
                </a:lnTo>
                <a:lnTo>
                  <a:pt x="3834662" y="0"/>
                </a:lnTo>
                <a:lnTo>
                  <a:pt x="3873209" y="0"/>
                </a:lnTo>
                <a:lnTo>
                  <a:pt x="3880629" y="0"/>
                </a:lnTo>
                <a:lnTo>
                  <a:pt x="3905250" y="0"/>
                </a:lnTo>
                <a:lnTo>
                  <a:pt x="3929912" y="0"/>
                </a:lnTo>
                <a:lnTo>
                  <a:pt x="3951217" y="0"/>
                </a:lnTo>
                <a:lnTo>
                  <a:pt x="3961953" y="0"/>
                </a:lnTo>
                <a:lnTo>
                  <a:pt x="4000500" y="0"/>
                </a:lnTo>
                <a:lnTo>
                  <a:pt x="4007920" y="0"/>
                </a:lnTo>
                <a:lnTo>
                  <a:pt x="4025608" y="0"/>
                </a:lnTo>
                <a:lnTo>
                  <a:pt x="4057203" y="0"/>
                </a:lnTo>
                <a:lnTo>
                  <a:pt x="4071575" y="0"/>
                </a:lnTo>
                <a:lnTo>
                  <a:pt x="4082311" y="0"/>
                </a:lnTo>
                <a:lnTo>
                  <a:pt x="4093604" y="0"/>
                </a:lnTo>
                <a:lnTo>
                  <a:pt x="4114801" y="0"/>
                </a:lnTo>
                <a:lnTo>
                  <a:pt x="4120858" y="0"/>
                </a:lnTo>
                <a:lnTo>
                  <a:pt x="4128278" y="0"/>
                </a:lnTo>
                <a:lnTo>
                  <a:pt x="4139571" y="0"/>
                </a:lnTo>
                <a:lnTo>
                  <a:pt x="4150307" y="0"/>
                </a:lnTo>
                <a:lnTo>
                  <a:pt x="4160768" y="0"/>
                </a:lnTo>
                <a:lnTo>
                  <a:pt x="4171504" y="0"/>
                </a:lnTo>
                <a:lnTo>
                  <a:pt x="4177561" y="0"/>
                </a:lnTo>
                <a:lnTo>
                  <a:pt x="4188854" y="0"/>
                </a:lnTo>
                <a:lnTo>
                  <a:pt x="4196274" y="0"/>
                </a:lnTo>
                <a:lnTo>
                  <a:pt x="4210051" y="0"/>
                </a:lnTo>
                <a:lnTo>
                  <a:pt x="4213962" y="0"/>
                </a:lnTo>
                <a:lnTo>
                  <a:pt x="4217471" y="0"/>
                </a:lnTo>
                <a:lnTo>
                  <a:pt x="4235159" y="0"/>
                </a:lnTo>
                <a:lnTo>
                  <a:pt x="4245557" y="0"/>
                </a:lnTo>
                <a:lnTo>
                  <a:pt x="4259929" y="0"/>
                </a:lnTo>
                <a:lnTo>
                  <a:pt x="4266754" y="0"/>
                </a:lnTo>
                <a:lnTo>
                  <a:pt x="4270665" y="0"/>
                </a:lnTo>
                <a:lnTo>
                  <a:pt x="4281126" y="0"/>
                </a:lnTo>
                <a:lnTo>
                  <a:pt x="4291862" y="0"/>
                </a:lnTo>
                <a:lnTo>
                  <a:pt x="4303155" y="0"/>
                </a:lnTo>
                <a:lnTo>
                  <a:pt x="4309212" y="0"/>
                </a:lnTo>
                <a:lnTo>
                  <a:pt x="4316632" y="0"/>
                </a:lnTo>
                <a:lnTo>
                  <a:pt x="4330409" y="0"/>
                </a:lnTo>
                <a:lnTo>
                  <a:pt x="4337829" y="0"/>
                </a:lnTo>
                <a:lnTo>
                  <a:pt x="4349122" y="0"/>
                </a:lnTo>
                <a:lnTo>
                  <a:pt x="4359858" y="0"/>
                </a:lnTo>
                <a:lnTo>
                  <a:pt x="4365915" y="0"/>
                </a:lnTo>
                <a:lnTo>
                  <a:pt x="4387112" y="0"/>
                </a:lnTo>
                <a:lnTo>
                  <a:pt x="4398405" y="0"/>
                </a:lnTo>
                <a:lnTo>
                  <a:pt x="4405825" y="0"/>
                </a:lnTo>
                <a:lnTo>
                  <a:pt x="4423513" y="0"/>
                </a:lnTo>
                <a:lnTo>
                  <a:pt x="4455108" y="0"/>
                </a:lnTo>
                <a:lnTo>
                  <a:pt x="4469480" y="0"/>
                </a:lnTo>
                <a:lnTo>
                  <a:pt x="4480216" y="0"/>
                </a:lnTo>
                <a:lnTo>
                  <a:pt x="4518763" y="0"/>
                </a:lnTo>
                <a:lnTo>
                  <a:pt x="4526183" y="0"/>
                </a:lnTo>
                <a:lnTo>
                  <a:pt x="4550804" y="0"/>
                </a:lnTo>
                <a:lnTo>
                  <a:pt x="4575466" y="0"/>
                </a:lnTo>
                <a:lnTo>
                  <a:pt x="4596771" y="0"/>
                </a:lnTo>
                <a:lnTo>
                  <a:pt x="4607507" y="0"/>
                </a:lnTo>
                <a:lnTo>
                  <a:pt x="4646054" y="0"/>
                </a:lnTo>
                <a:lnTo>
                  <a:pt x="4653474" y="0"/>
                </a:lnTo>
                <a:lnTo>
                  <a:pt x="4671162" y="0"/>
                </a:lnTo>
                <a:lnTo>
                  <a:pt x="4702757" y="0"/>
                </a:lnTo>
                <a:lnTo>
                  <a:pt x="4717129" y="0"/>
                </a:lnTo>
                <a:lnTo>
                  <a:pt x="4727865" y="0"/>
                </a:lnTo>
                <a:lnTo>
                  <a:pt x="4760355" y="0"/>
                </a:lnTo>
                <a:lnTo>
                  <a:pt x="4766412" y="0"/>
                </a:lnTo>
                <a:lnTo>
                  <a:pt x="4773832" y="0"/>
                </a:lnTo>
                <a:lnTo>
                  <a:pt x="4806322" y="0"/>
                </a:lnTo>
                <a:lnTo>
                  <a:pt x="4817058" y="0"/>
                </a:lnTo>
                <a:lnTo>
                  <a:pt x="4823115" y="0"/>
                </a:lnTo>
                <a:lnTo>
                  <a:pt x="4855605" y="0"/>
                </a:lnTo>
                <a:lnTo>
                  <a:pt x="4863025" y="0"/>
                </a:lnTo>
                <a:lnTo>
                  <a:pt x="4880713" y="0"/>
                </a:lnTo>
                <a:lnTo>
                  <a:pt x="4912308" y="0"/>
                </a:lnTo>
                <a:lnTo>
                  <a:pt x="4926680" y="0"/>
                </a:lnTo>
                <a:lnTo>
                  <a:pt x="4937416" y="0"/>
                </a:lnTo>
                <a:lnTo>
                  <a:pt x="4975963" y="0"/>
                </a:lnTo>
                <a:lnTo>
                  <a:pt x="4983383" y="0"/>
                </a:lnTo>
                <a:lnTo>
                  <a:pt x="5032666" y="0"/>
                </a:lnTo>
                <a:lnTo>
                  <a:pt x="4927891" y="419100"/>
                </a:lnTo>
                <a:lnTo>
                  <a:pt x="4878608" y="419100"/>
                </a:lnTo>
                <a:lnTo>
                  <a:pt x="4871188" y="419100"/>
                </a:lnTo>
                <a:lnTo>
                  <a:pt x="4832641" y="419100"/>
                </a:lnTo>
                <a:lnTo>
                  <a:pt x="4821905" y="419100"/>
                </a:lnTo>
                <a:lnTo>
                  <a:pt x="4807533" y="419100"/>
                </a:lnTo>
                <a:lnTo>
                  <a:pt x="4775938" y="419100"/>
                </a:lnTo>
                <a:lnTo>
                  <a:pt x="4758250" y="419100"/>
                </a:lnTo>
                <a:lnTo>
                  <a:pt x="4750830" y="419100"/>
                </a:lnTo>
                <a:lnTo>
                  <a:pt x="4718340" y="419100"/>
                </a:lnTo>
                <a:lnTo>
                  <a:pt x="4712283" y="419100"/>
                </a:lnTo>
                <a:lnTo>
                  <a:pt x="4701547" y="419100"/>
                </a:lnTo>
                <a:lnTo>
                  <a:pt x="4669057" y="419100"/>
                </a:lnTo>
                <a:lnTo>
                  <a:pt x="4661637" y="419100"/>
                </a:lnTo>
                <a:lnTo>
                  <a:pt x="4655580" y="419100"/>
                </a:lnTo>
                <a:lnTo>
                  <a:pt x="4623090" y="419100"/>
                </a:lnTo>
                <a:lnTo>
                  <a:pt x="4612354" y="419100"/>
                </a:lnTo>
                <a:lnTo>
                  <a:pt x="4597982" y="419100"/>
                </a:lnTo>
                <a:lnTo>
                  <a:pt x="4566387" y="419100"/>
                </a:lnTo>
                <a:lnTo>
                  <a:pt x="4548699" y="419100"/>
                </a:lnTo>
                <a:lnTo>
                  <a:pt x="4541279" y="419100"/>
                </a:lnTo>
                <a:lnTo>
                  <a:pt x="4502732" y="419100"/>
                </a:lnTo>
                <a:lnTo>
                  <a:pt x="4491996" y="419100"/>
                </a:lnTo>
                <a:lnTo>
                  <a:pt x="4470691" y="419100"/>
                </a:lnTo>
                <a:lnTo>
                  <a:pt x="4446029" y="419100"/>
                </a:lnTo>
                <a:lnTo>
                  <a:pt x="4421408" y="419100"/>
                </a:lnTo>
                <a:lnTo>
                  <a:pt x="4413988" y="419100"/>
                </a:lnTo>
                <a:lnTo>
                  <a:pt x="4375441" y="419100"/>
                </a:lnTo>
                <a:lnTo>
                  <a:pt x="4364705" y="419100"/>
                </a:lnTo>
                <a:lnTo>
                  <a:pt x="4350333" y="419100"/>
                </a:lnTo>
                <a:lnTo>
                  <a:pt x="4318738" y="419100"/>
                </a:lnTo>
                <a:lnTo>
                  <a:pt x="4301050" y="419100"/>
                </a:lnTo>
                <a:lnTo>
                  <a:pt x="4293630" y="419100"/>
                </a:lnTo>
                <a:lnTo>
                  <a:pt x="4282337" y="419100"/>
                </a:lnTo>
                <a:lnTo>
                  <a:pt x="4261140" y="419100"/>
                </a:lnTo>
                <a:lnTo>
                  <a:pt x="4255083" y="419100"/>
                </a:lnTo>
                <a:lnTo>
                  <a:pt x="4244347" y="419100"/>
                </a:lnTo>
                <a:lnTo>
                  <a:pt x="4233054" y="419100"/>
                </a:lnTo>
                <a:lnTo>
                  <a:pt x="4225634" y="419100"/>
                </a:lnTo>
                <a:lnTo>
                  <a:pt x="4211857" y="419100"/>
                </a:lnTo>
                <a:lnTo>
                  <a:pt x="4204437" y="419100"/>
                </a:lnTo>
                <a:lnTo>
                  <a:pt x="4198380" y="419100"/>
                </a:lnTo>
                <a:lnTo>
                  <a:pt x="4187087" y="419100"/>
                </a:lnTo>
                <a:lnTo>
                  <a:pt x="4176351" y="419100"/>
                </a:lnTo>
                <a:lnTo>
                  <a:pt x="4165890" y="419100"/>
                </a:lnTo>
                <a:lnTo>
                  <a:pt x="4161979" y="419100"/>
                </a:lnTo>
                <a:lnTo>
                  <a:pt x="4155154" y="419100"/>
                </a:lnTo>
                <a:lnTo>
                  <a:pt x="4140782" y="419100"/>
                </a:lnTo>
                <a:lnTo>
                  <a:pt x="4130384" y="419100"/>
                </a:lnTo>
                <a:lnTo>
                  <a:pt x="4112696" y="419100"/>
                </a:lnTo>
                <a:lnTo>
                  <a:pt x="4109187" y="419100"/>
                </a:lnTo>
                <a:lnTo>
                  <a:pt x="4105276" y="419100"/>
                </a:lnTo>
                <a:lnTo>
                  <a:pt x="4091499" y="419100"/>
                </a:lnTo>
                <a:lnTo>
                  <a:pt x="4084079" y="419100"/>
                </a:lnTo>
                <a:lnTo>
                  <a:pt x="4072786" y="419100"/>
                </a:lnTo>
                <a:lnTo>
                  <a:pt x="4066729" y="419100"/>
                </a:lnTo>
                <a:lnTo>
                  <a:pt x="4055993" y="419100"/>
                </a:lnTo>
                <a:lnTo>
                  <a:pt x="4045532" y="419100"/>
                </a:lnTo>
                <a:lnTo>
                  <a:pt x="4034796" y="419100"/>
                </a:lnTo>
                <a:lnTo>
                  <a:pt x="4023503" y="419100"/>
                </a:lnTo>
                <a:lnTo>
                  <a:pt x="4016083" y="419100"/>
                </a:lnTo>
                <a:lnTo>
                  <a:pt x="4010026" y="419100"/>
                </a:lnTo>
                <a:lnTo>
                  <a:pt x="3988829" y="419100"/>
                </a:lnTo>
                <a:lnTo>
                  <a:pt x="3977536" y="419100"/>
                </a:lnTo>
                <a:lnTo>
                  <a:pt x="3966800" y="419100"/>
                </a:lnTo>
                <a:lnTo>
                  <a:pt x="3952428" y="419100"/>
                </a:lnTo>
                <a:lnTo>
                  <a:pt x="3920833" y="419100"/>
                </a:lnTo>
                <a:lnTo>
                  <a:pt x="3903145" y="419100"/>
                </a:lnTo>
                <a:lnTo>
                  <a:pt x="3895725" y="419100"/>
                </a:lnTo>
                <a:lnTo>
                  <a:pt x="3857178" y="419100"/>
                </a:lnTo>
                <a:lnTo>
                  <a:pt x="3846442" y="419100"/>
                </a:lnTo>
                <a:lnTo>
                  <a:pt x="3825137" y="419100"/>
                </a:lnTo>
                <a:lnTo>
                  <a:pt x="3800475" y="419100"/>
                </a:lnTo>
                <a:lnTo>
                  <a:pt x="3775854" y="419100"/>
                </a:lnTo>
                <a:lnTo>
                  <a:pt x="3768434" y="419100"/>
                </a:lnTo>
                <a:lnTo>
                  <a:pt x="3729887" y="419100"/>
                </a:lnTo>
                <a:lnTo>
                  <a:pt x="3719151" y="419100"/>
                </a:lnTo>
                <a:lnTo>
                  <a:pt x="3704779" y="419100"/>
                </a:lnTo>
                <a:lnTo>
                  <a:pt x="3673184" y="419100"/>
                </a:lnTo>
                <a:lnTo>
                  <a:pt x="3655496" y="419100"/>
                </a:lnTo>
                <a:lnTo>
                  <a:pt x="3648076" y="419100"/>
                </a:lnTo>
                <a:lnTo>
                  <a:pt x="3615586" y="419100"/>
                </a:lnTo>
                <a:lnTo>
                  <a:pt x="3609529" y="419100"/>
                </a:lnTo>
                <a:lnTo>
                  <a:pt x="3598793" y="419100"/>
                </a:lnTo>
                <a:lnTo>
                  <a:pt x="3566303" y="419100"/>
                </a:lnTo>
                <a:lnTo>
                  <a:pt x="3558883" y="419100"/>
                </a:lnTo>
                <a:lnTo>
                  <a:pt x="3552826" y="419100"/>
                </a:lnTo>
                <a:lnTo>
                  <a:pt x="3537241" y="419100"/>
                </a:lnTo>
                <a:lnTo>
                  <a:pt x="3520336" y="419100"/>
                </a:lnTo>
                <a:lnTo>
                  <a:pt x="3509600" y="419100"/>
                </a:lnTo>
                <a:lnTo>
                  <a:pt x="3495228" y="419100"/>
                </a:lnTo>
                <a:lnTo>
                  <a:pt x="3487958" y="419100"/>
                </a:lnTo>
                <a:lnTo>
                  <a:pt x="3480538" y="419100"/>
                </a:lnTo>
                <a:lnTo>
                  <a:pt x="3463633" y="419100"/>
                </a:lnTo>
                <a:lnTo>
                  <a:pt x="3445945" y="419100"/>
                </a:lnTo>
                <a:lnTo>
                  <a:pt x="3441991" y="419100"/>
                </a:lnTo>
                <a:lnTo>
                  <a:pt x="3438525" y="419100"/>
                </a:lnTo>
                <a:lnTo>
                  <a:pt x="3431255" y="419100"/>
                </a:lnTo>
                <a:lnTo>
                  <a:pt x="3416883" y="419100"/>
                </a:lnTo>
                <a:lnTo>
                  <a:pt x="3399978" y="419100"/>
                </a:lnTo>
                <a:lnTo>
                  <a:pt x="3389242" y="419100"/>
                </a:lnTo>
                <a:lnTo>
                  <a:pt x="3385288" y="419100"/>
                </a:lnTo>
                <a:lnTo>
                  <a:pt x="3367600" y="419100"/>
                </a:lnTo>
                <a:lnTo>
                  <a:pt x="3360180" y="419100"/>
                </a:lnTo>
                <a:lnTo>
                  <a:pt x="3343275" y="419100"/>
                </a:lnTo>
                <a:lnTo>
                  <a:pt x="3327690" y="419100"/>
                </a:lnTo>
                <a:lnTo>
                  <a:pt x="3321633" y="419100"/>
                </a:lnTo>
                <a:lnTo>
                  <a:pt x="3310897" y="419100"/>
                </a:lnTo>
                <a:lnTo>
                  <a:pt x="3278407" y="419100"/>
                </a:lnTo>
                <a:lnTo>
                  <a:pt x="3270987" y="419100"/>
                </a:lnTo>
                <a:lnTo>
                  <a:pt x="3264930" y="419100"/>
                </a:lnTo>
                <a:lnTo>
                  <a:pt x="3232440" y="419100"/>
                </a:lnTo>
                <a:lnTo>
                  <a:pt x="3221704" y="419100"/>
                </a:lnTo>
                <a:lnTo>
                  <a:pt x="3207332" y="419100"/>
                </a:lnTo>
                <a:lnTo>
                  <a:pt x="3175737" y="419100"/>
                </a:lnTo>
                <a:lnTo>
                  <a:pt x="3158049" y="419100"/>
                </a:lnTo>
                <a:lnTo>
                  <a:pt x="3150629" y="419100"/>
                </a:lnTo>
                <a:lnTo>
                  <a:pt x="3112082" y="419100"/>
                </a:lnTo>
                <a:lnTo>
                  <a:pt x="3101346" y="419100"/>
                </a:lnTo>
                <a:lnTo>
                  <a:pt x="3080041" y="419100"/>
                </a:lnTo>
                <a:lnTo>
                  <a:pt x="3055379" y="419100"/>
                </a:lnTo>
                <a:lnTo>
                  <a:pt x="3030758" y="419100"/>
                </a:lnTo>
                <a:lnTo>
                  <a:pt x="3023338" y="419100"/>
                </a:lnTo>
                <a:lnTo>
                  <a:pt x="2984791" y="419100"/>
                </a:lnTo>
                <a:lnTo>
                  <a:pt x="2975266" y="419100"/>
                </a:lnTo>
                <a:lnTo>
                  <a:pt x="2974055" y="419100"/>
                </a:lnTo>
                <a:lnTo>
                  <a:pt x="2959683" y="419100"/>
                </a:lnTo>
                <a:lnTo>
                  <a:pt x="2928088" y="419100"/>
                </a:lnTo>
                <a:lnTo>
                  <a:pt x="2925983" y="419100"/>
                </a:lnTo>
                <a:lnTo>
                  <a:pt x="2918563" y="419100"/>
                </a:lnTo>
                <a:lnTo>
                  <a:pt x="2910400" y="419100"/>
                </a:lnTo>
                <a:lnTo>
                  <a:pt x="2902980" y="419100"/>
                </a:lnTo>
                <a:lnTo>
                  <a:pt x="2891687" y="419100"/>
                </a:lnTo>
                <a:lnTo>
                  <a:pt x="2880016" y="419100"/>
                </a:lnTo>
                <a:lnTo>
                  <a:pt x="2870490" y="419100"/>
                </a:lnTo>
                <a:lnTo>
                  <a:pt x="2869280" y="419100"/>
                </a:lnTo>
                <a:lnTo>
                  <a:pt x="2864433" y="419100"/>
                </a:lnTo>
                <a:lnTo>
                  <a:pt x="2854908" y="419100"/>
                </a:lnTo>
                <a:lnTo>
                  <a:pt x="2853697" y="419100"/>
                </a:lnTo>
                <a:lnTo>
                  <a:pt x="2842404" y="419100"/>
                </a:lnTo>
                <a:lnTo>
                  <a:pt x="2834984" y="419100"/>
                </a:lnTo>
                <a:lnTo>
                  <a:pt x="2823313" y="419100"/>
                </a:lnTo>
                <a:lnTo>
                  <a:pt x="2821207" y="419100"/>
                </a:lnTo>
                <a:lnTo>
                  <a:pt x="2813787" y="419100"/>
                </a:lnTo>
                <a:lnTo>
                  <a:pt x="2807730" y="419100"/>
                </a:lnTo>
                <a:lnTo>
                  <a:pt x="2805625" y="419100"/>
                </a:lnTo>
                <a:lnTo>
                  <a:pt x="2798205" y="419100"/>
                </a:lnTo>
                <a:lnTo>
                  <a:pt x="2796437" y="419100"/>
                </a:lnTo>
                <a:lnTo>
                  <a:pt x="2785701" y="419100"/>
                </a:lnTo>
                <a:lnTo>
                  <a:pt x="2775240" y="419100"/>
                </a:lnTo>
                <a:lnTo>
                  <a:pt x="2771329" y="419100"/>
                </a:lnTo>
                <a:lnTo>
                  <a:pt x="2765715" y="419100"/>
                </a:lnTo>
                <a:lnTo>
                  <a:pt x="2764504" y="419100"/>
                </a:lnTo>
                <a:lnTo>
                  <a:pt x="2759658" y="419100"/>
                </a:lnTo>
                <a:lnTo>
                  <a:pt x="2750132" y="419100"/>
                </a:lnTo>
                <a:lnTo>
                  <a:pt x="2748922" y="419100"/>
                </a:lnTo>
                <a:lnTo>
                  <a:pt x="2739734" y="419100"/>
                </a:lnTo>
                <a:lnTo>
                  <a:pt x="2722046" y="419100"/>
                </a:lnTo>
                <a:lnTo>
                  <a:pt x="2718537" y="419100"/>
                </a:lnTo>
                <a:lnTo>
                  <a:pt x="2716432" y="419100"/>
                </a:lnTo>
                <a:lnTo>
                  <a:pt x="2714626" y="419100"/>
                </a:lnTo>
                <a:lnTo>
                  <a:pt x="2709012" y="419100"/>
                </a:lnTo>
                <a:lnTo>
                  <a:pt x="2702955" y="419100"/>
                </a:lnTo>
                <a:lnTo>
                  <a:pt x="2700849" y="419100"/>
                </a:lnTo>
                <a:lnTo>
                  <a:pt x="2693429" y="419100"/>
                </a:lnTo>
                <a:lnTo>
                  <a:pt x="2682136" y="419100"/>
                </a:lnTo>
                <a:lnTo>
                  <a:pt x="2676079" y="419100"/>
                </a:lnTo>
                <a:lnTo>
                  <a:pt x="2670465" y="419100"/>
                </a:lnTo>
                <a:lnTo>
                  <a:pt x="2665343" y="419100"/>
                </a:lnTo>
                <a:lnTo>
                  <a:pt x="2659729" y="419100"/>
                </a:lnTo>
                <a:lnTo>
                  <a:pt x="2654882" y="419100"/>
                </a:lnTo>
                <a:lnTo>
                  <a:pt x="2645357" y="419100"/>
                </a:lnTo>
                <a:lnTo>
                  <a:pt x="2644146" y="419100"/>
                </a:lnTo>
                <a:lnTo>
                  <a:pt x="2632853" y="419100"/>
                </a:lnTo>
                <a:lnTo>
                  <a:pt x="2625433" y="419100"/>
                </a:lnTo>
                <a:lnTo>
                  <a:pt x="2619376" y="419100"/>
                </a:lnTo>
                <a:lnTo>
                  <a:pt x="2613762" y="419100"/>
                </a:lnTo>
                <a:lnTo>
                  <a:pt x="2598179" y="419100"/>
                </a:lnTo>
                <a:lnTo>
                  <a:pt x="2596074" y="419100"/>
                </a:lnTo>
                <a:lnTo>
                  <a:pt x="2588654" y="419100"/>
                </a:lnTo>
                <a:lnTo>
                  <a:pt x="2586886" y="419100"/>
                </a:lnTo>
                <a:lnTo>
                  <a:pt x="2576150" y="419100"/>
                </a:lnTo>
                <a:lnTo>
                  <a:pt x="2561778" y="419100"/>
                </a:lnTo>
                <a:lnTo>
                  <a:pt x="2550107" y="419100"/>
                </a:lnTo>
                <a:lnTo>
                  <a:pt x="2539371" y="419100"/>
                </a:lnTo>
                <a:lnTo>
                  <a:pt x="2530183" y="419100"/>
                </a:lnTo>
                <a:lnTo>
                  <a:pt x="2518066" y="419100"/>
                </a:lnTo>
                <a:lnTo>
                  <a:pt x="2512495" y="419100"/>
                </a:lnTo>
                <a:lnTo>
                  <a:pt x="2505075" y="419100"/>
                </a:lnTo>
                <a:lnTo>
                  <a:pt x="2493404" y="419100"/>
                </a:lnTo>
                <a:lnTo>
                  <a:pt x="2468783" y="419100"/>
                </a:lnTo>
                <a:lnTo>
                  <a:pt x="2466528" y="419100"/>
                </a:lnTo>
                <a:lnTo>
                  <a:pt x="2461363" y="419100"/>
                </a:lnTo>
                <a:lnTo>
                  <a:pt x="2455792" y="419100"/>
                </a:lnTo>
                <a:lnTo>
                  <a:pt x="2434487" y="419100"/>
                </a:lnTo>
                <a:lnTo>
                  <a:pt x="2422816" y="419100"/>
                </a:lnTo>
                <a:lnTo>
                  <a:pt x="2412080" y="419100"/>
                </a:lnTo>
                <a:lnTo>
                  <a:pt x="2409825" y="419100"/>
                </a:lnTo>
                <a:lnTo>
                  <a:pt x="2397708" y="419100"/>
                </a:lnTo>
                <a:lnTo>
                  <a:pt x="2385204" y="419100"/>
                </a:lnTo>
                <a:lnTo>
                  <a:pt x="2377784" y="419100"/>
                </a:lnTo>
                <a:lnTo>
                  <a:pt x="2366113" y="419100"/>
                </a:lnTo>
                <a:lnTo>
                  <a:pt x="2348425" y="419100"/>
                </a:lnTo>
                <a:lnTo>
                  <a:pt x="2341005" y="419100"/>
                </a:lnTo>
                <a:lnTo>
                  <a:pt x="2339237" y="419100"/>
                </a:lnTo>
                <a:lnTo>
                  <a:pt x="2329712" y="419100"/>
                </a:lnTo>
                <a:lnTo>
                  <a:pt x="2328501" y="419100"/>
                </a:lnTo>
                <a:lnTo>
                  <a:pt x="2314129" y="419100"/>
                </a:lnTo>
                <a:lnTo>
                  <a:pt x="2308515" y="419100"/>
                </a:lnTo>
                <a:lnTo>
                  <a:pt x="2302458" y="419100"/>
                </a:lnTo>
                <a:lnTo>
                  <a:pt x="2291722" y="419100"/>
                </a:lnTo>
                <a:lnTo>
                  <a:pt x="2282534" y="419100"/>
                </a:lnTo>
                <a:lnTo>
                  <a:pt x="2280429" y="419100"/>
                </a:lnTo>
                <a:lnTo>
                  <a:pt x="2273009" y="419100"/>
                </a:lnTo>
                <a:lnTo>
                  <a:pt x="2264846" y="419100"/>
                </a:lnTo>
                <a:lnTo>
                  <a:pt x="2259232" y="419100"/>
                </a:lnTo>
                <a:lnTo>
                  <a:pt x="2257426" y="419100"/>
                </a:lnTo>
                <a:lnTo>
                  <a:pt x="2251812" y="419100"/>
                </a:lnTo>
                <a:lnTo>
                  <a:pt x="2245755" y="419100"/>
                </a:lnTo>
                <a:lnTo>
                  <a:pt x="2234462" y="419100"/>
                </a:lnTo>
                <a:lnTo>
                  <a:pt x="2224936" y="419100"/>
                </a:lnTo>
                <a:lnTo>
                  <a:pt x="2223726" y="419100"/>
                </a:lnTo>
                <a:lnTo>
                  <a:pt x="2218879" y="419100"/>
                </a:lnTo>
                <a:lnTo>
                  <a:pt x="2213265" y="419100"/>
                </a:lnTo>
                <a:lnTo>
                  <a:pt x="2209354" y="419100"/>
                </a:lnTo>
                <a:lnTo>
                  <a:pt x="2208143" y="419100"/>
                </a:lnTo>
                <a:lnTo>
                  <a:pt x="2202529" y="419100"/>
                </a:lnTo>
                <a:lnTo>
                  <a:pt x="2188157" y="419100"/>
                </a:lnTo>
                <a:lnTo>
                  <a:pt x="2177759" y="419100"/>
                </a:lnTo>
                <a:lnTo>
                  <a:pt x="2175653" y="419100"/>
                </a:lnTo>
                <a:lnTo>
                  <a:pt x="2168233" y="419100"/>
                </a:lnTo>
                <a:lnTo>
                  <a:pt x="2162176" y="419100"/>
                </a:lnTo>
                <a:lnTo>
                  <a:pt x="2160071" y="419100"/>
                </a:lnTo>
                <a:lnTo>
                  <a:pt x="2156562" y="419100"/>
                </a:lnTo>
                <a:lnTo>
                  <a:pt x="2152651" y="419100"/>
                </a:lnTo>
                <a:lnTo>
                  <a:pt x="2138874" y="419100"/>
                </a:lnTo>
                <a:lnTo>
                  <a:pt x="2131454" y="419100"/>
                </a:lnTo>
                <a:lnTo>
                  <a:pt x="2129686" y="419100"/>
                </a:lnTo>
                <a:lnTo>
                  <a:pt x="2120161" y="419100"/>
                </a:lnTo>
                <a:lnTo>
                  <a:pt x="2118950" y="419100"/>
                </a:lnTo>
                <a:lnTo>
                  <a:pt x="2114104" y="419100"/>
                </a:lnTo>
                <a:lnTo>
                  <a:pt x="2104578" y="419100"/>
                </a:lnTo>
                <a:lnTo>
                  <a:pt x="2103368" y="419100"/>
                </a:lnTo>
                <a:lnTo>
                  <a:pt x="2092907" y="419100"/>
                </a:lnTo>
                <a:lnTo>
                  <a:pt x="2082171" y="419100"/>
                </a:lnTo>
                <a:lnTo>
                  <a:pt x="2072983" y="419100"/>
                </a:lnTo>
                <a:lnTo>
                  <a:pt x="2070878" y="419100"/>
                </a:lnTo>
                <a:lnTo>
                  <a:pt x="2063458" y="419100"/>
                </a:lnTo>
                <a:lnTo>
                  <a:pt x="2057401" y="419100"/>
                </a:lnTo>
                <a:lnTo>
                  <a:pt x="2055295" y="419100"/>
                </a:lnTo>
                <a:lnTo>
                  <a:pt x="2047875" y="419100"/>
                </a:lnTo>
                <a:lnTo>
                  <a:pt x="2036204" y="419100"/>
                </a:lnTo>
                <a:lnTo>
                  <a:pt x="2024911" y="419100"/>
                </a:lnTo>
                <a:lnTo>
                  <a:pt x="2014175" y="419100"/>
                </a:lnTo>
                <a:lnTo>
                  <a:pt x="2009328" y="419100"/>
                </a:lnTo>
                <a:lnTo>
                  <a:pt x="1999803" y="419100"/>
                </a:lnTo>
                <a:lnTo>
                  <a:pt x="1998592" y="419100"/>
                </a:lnTo>
                <a:lnTo>
                  <a:pt x="1968208" y="419100"/>
                </a:lnTo>
                <a:lnTo>
                  <a:pt x="1952625" y="419100"/>
                </a:lnTo>
                <a:lnTo>
                  <a:pt x="1950520" y="419100"/>
                </a:lnTo>
                <a:lnTo>
                  <a:pt x="1943100" y="419100"/>
                </a:lnTo>
                <a:lnTo>
                  <a:pt x="1904553" y="419100"/>
                </a:lnTo>
                <a:lnTo>
                  <a:pt x="1893817" y="419100"/>
                </a:lnTo>
                <a:lnTo>
                  <a:pt x="1872512" y="419100"/>
                </a:lnTo>
                <a:lnTo>
                  <a:pt x="1847850" y="419100"/>
                </a:lnTo>
                <a:lnTo>
                  <a:pt x="1823229" y="419100"/>
                </a:lnTo>
                <a:lnTo>
                  <a:pt x="1815809" y="419100"/>
                </a:lnTo>
                <a:lnTo>
                  <a:pt x="1777262" y="419100"/>
                </a:lnTo>
                <a:lnTo>
                  <a:pt x="1766526" y="419100"/>
                </a:lnTo>
                <a:lnTo>
                  <a:pt x="1752154" y="419100"/>
                </a:lnTo>
                <a:lnTo>
                  <a:pt x="1720559" y="419100"/>
                </a:lnTo>
                <a:lnTo>
                  <a:pt x="1702871" y="419100"/>
                </a:lnTo>
                <a:lnTo>
                  <a:pt x="1695451" y="419100"/>
                </a:lnTo>
                <a:lnTo>
                  <a:pt x="1662961" y="419100"/>
                </a:lnTo>
                <a:lnTo>
                  <a:pt x="1656904" y="419100"/>
                </a:lnTo>
                <a:lnTo>
                  <a:pt x="1646168" y="419100"/>
                </a:lnTo>
                <a:lnTo>
                  <a:pt x="1613678" y="419100"/>
                </a:lnTo>
                <a:lnTo>
                  <a:pt x="1606258" y="419100"/>
                </a:lnTo>
                <a:lnTo>
                  <a:pt x="1600201" y="419100"/>
                </a:lnTo>
                <a:lnTo>
                  <a:pt x="1584616" y="419100"/>
                </a:lnTo>
                <a:lnTo>
                  <a:pt x="1567711" y="419100"/>
                </a:lnTo>
                <a:lnTo>
                  <a:pt x="1556975" y="419100"/>
                </a:lnTo>
                <a:lnTo>
                  <a:pt x="1542603" y="419100"/>
                </a:lnTo>
                <a:lnTo>
                  <a:pt x="1535333" y="419100"/>
                </a:lnTo>
                <a:lnTo>
                  <a:pt x="1527913" y="419100"/>
                </a:lnTo>
                <a:lnTo>
                  <a:pt x="1511008" y="419100"/>
                </a:lnTo>
                <a:lnTo>
                  <a:pt x="1493320" y="419100"/>
                </a:lnTo>
                <a:lnTo>
                  <a:pt x="1489366" y="419100"/>
                </a:lnTo>
                <a:lnTo>
                  <a:pt x="1485900" y="419100"/>
                </a:lnTo>
                <a:lnTo>
                  <a:pt x="1478630" y="419100"/>
                </a:lnTo>
                <a:lnTo>
                  <a:pt x="1464258" y="419100"/>
                </a:lnTo>
                <a:lnTo>
                  <a:pt x="1447353" y="419100"/>
                </a:lnTo>
                <a:lnTo>
                  <a:pt x="1436617" y="419100"/>
                </a:lnTo>
                <a:lnTo>
                  <a:pt x="1432663" y="419100"/>
                </a:lnTo>
                <a:lnTo>
                  <a:pt x="1414975" y="419100"/>
                </a:lnTo>
                <a:lnTo>
                  <a:pt x="1407555" y="419100"/>
                </a:lnTo>
                <a:lnTo>
                  <a:pt x="1390650" y="419100"/>
                </a:lnTo>
                <a:lnTo>
                  <a:pt x="1375065" y="419100"/>
                </a:lnTo>
                <a:lnTo>
                  <a:pt x="1369008" y="419100"/>
                </a:lnTo>
                <a:lnTo>
                  <a:pt x="1358272" y="419100"/>
                </a:lnTo>
                <a:lnTo>
                  <a:pt x="1325782" y="419100"/>
                </a:lnTo>
                <a:lnTo>
                  <a:pt x="1318362" y="419100"/>
                </a:lnTo>
                <a:lnTo>
                  <a:pt x="1312305" y="419100"/>
                </a:lnTo>
                <a:lnTo>
                  <a:pt x="1279815" y="419100"/>
                </a:lnTo>
                <a:lnTo>
                  <a:pt x="1269079" y="419100"/>
                </a:lnTo>
                <a:lnTo>
                  <a:pt x="1254707" y="419100"/>
                </a:lnTo>
                <a:lnTo>
                  <a:pt x="1223112" y="419100"/>
                </a:lnTo>
                <a:lnTo>
                  <a:pt x="1205424" y="419100"/>
                </a:lnTo>
                <a:lnTo>
                  <a:pt x="1198004" y="419100"/>
                </a:lnTo>
                <a:lnTo>
                  <a:pt x="1159457" y="419100"/>
                </a:lnTo>
                <a:lnTo>
                  <a:pt x="1148721" y="419100"/>
                </a:lnTo>
                <a:lnTo>
                  <a:pt x="1127416" y="419100"/>
                </a:lnTo>
                <a:lnTo>
                  <a:pt x="1102754" y="419100"/>
                </a:lnTo>
                <a:lnTo>
                  <a:pt x="1078133" y="419100"/>
                </a:lnTo>
                <a:lnTo>
                  <a:pt x="1070713" y="419100"/>
                </a:lnTo>
                <a:lnTo>
                  <a:pt x="1032166" y="419100"/>
                </a:lnTo>
                <a:lnTo>
                  <a:pt x="1021430" y="419100"/>
                </a:lnTo>
                <a:lnTo>
                  <a:pt x="1007058" y="419100"/>
                </a:lnTo>
                <a:lnTo>
                  <a:pt x="975463" y="419100"/>
                </a:lnTo>
                <a:lnTo>
                  <a:pt x="957775" y="419100"/>
                </a:lnTo>
                <a:lnTo>
                  <a:pt x="950355" y="419100"/>
                </a:lnTo>
                <a:lnTo>
                  <a:pt x="939062" y="419100"/>
                </a:lnTo>
                <a:lnTo>
                  <a:pt x="917865" y="419100"/>
                </a:lnTo>
                <a:lnTo>
                  <a:pt x="911808" y="419100"/>
                </a:lnTo>
                <a:lnTo>
                  <a:pt x="901072" y="419100"/>
                </a:lnTo>
                <a:lnTo>
                  <a:pt x="889779" y="419100"/>
                </a:lnTo>
                <a:lnTo>
                  <a:pt x="882359" y="419100"/>
                </a:lnTo>
                <a:lnTo>
                  <a:pt x="868582" y="419100"/>
                </a:lnTo>
                <a:lnTo>
                  <a:pt x="861162" y="419100"/>
                </a:lnTo>
                <a:lnTo>
                  <a:pt x="855105" y="419100"/>
                </a:lnTo>
                <a:lnTo>
                  <a:pt x="843812" y="419100"/>
                </a:lnTo>
                <a:lnTo>
                  <a:pt x="833076" y="419100"/>
                </a:lnTo>
                <a:lnTo>
                  <a:pt x="822615" y="419100"/>
                </a:lnTo>
                <a:lnTo>
                  <a:pt x="818704" y="419100"/>
                </a:lnTo>
                <a:lnTo>
                  <a:pt x="811879" y="419100"/>
                </a:lnTo>
                <a:lnTo>
                  <a:pt x="797507" y="419100"/>
                </a:lnTo>
                <a:lnTo>
                  <a:pt x="787109" y="419100"/>
                </a:lnTo>
                <a:lnTo>
                  <a:pt x="769421" y="419100"/>
                </a:lnTo>
                <a:lnTo>
                  <a:pt x="765912" y="419100"/>
                </a:lnTo>
                <a:lnTo>
                  <a:pt x="762001" y="419100"/>
                </a:lnTo>
                <a:lnTo>
                  <a:pt x="748224" y="419100"/>
                </a:lnTo>
                <a:lnTo>
                  <a:pt x="740804" y="419100"/>
                </a:lnTo>
                <a:lnTo>
                  <a:pt x="729511" y="419100"/>
                </a:lnTo>
                <a:lnTo>
                  <a:pt x="723454" y="419100"/>
                </a:lnTo>
                <a:lnTo>
                  <a:pt x="712718" y="419100"/>
                </a:lnTo>
                <a:lnTo>
                  <a:pt x="702257" y="419100"/>
                </a:lnTo>
                <a:lnTo>
                  <a:pt x="691521" y="419100"/>
                </a:lnTo>
                <a:lnTo>
                  <a:pt x="680228" y="419100"/>
                </a:lnTo>
                <a:lnTo>
                  <a:pt x="672808" y="419100"/>
                </a:lnTo>
                <a:lnTo>
                  <a:pt x="666751" y="419100"/>
                </a:lnTo>
                <a:lnTo>
                  <a:pt x="645554" y="419100"/>
                </a:lnTo>
                <a:lnTo>
                  <a:pt x="634261" y="419100"/>
                </a:lnTo>
                <a:lnTo>
                  <a:pt x="623525" y="419100"/>
                </a:lnTo>
                <a:lnTo>
                  <a:pt x="609153" y="419100"/>
                </a:lnTo>
                <a:lnTo>
                  <a:pt x="577558" y="419100"/>
                </a:lnTo>
                <a:lnTo>
                  <a:pt x="559870" y="419100"/>
                </a:lnTo>
                <a:lnTo>
                  <a:pt x="552450" y="419100"/>
                </a:lnTo>
                <a:lnTo>
                  <a:pt x="513903" y="419100"/>
                </a:lnTo>
                <a:lnTo>
                  <a:pt x="503167" y="419100"/>
                </a:lnTo>
                <a:lnTo>
                  <a:pt x="481862" y="419100"/>
                </a:lnTo>
                <a:lnTo>
                  <a:pt x="457200" y="419100"/>
                </a:lnTo>
                <a:lnTo>
                  <a:pt x="432579" y="419100"/>
                </a:lnTo>
                <a:lnTo>
                  <a:pt x="425159" y="419100"/>
                </a:lnTo>
                <a:lnTo>
                  <a:pt x="386612" y="419100"/>
                </a:lnTo>
                <a:lnTo>
                  <a:pt x="375876" y="419100"/>
                </a:lnTo>
                <a:lnTo>
                  <a:pt x="361504" y="419100"/>
                </a:lnTo>
                <a:lnTo>
                  <a:pt x="329909" y="419100"/>
                </a:lnTo>
                <a:lnTo>
                  <a:pt x="312221" y="419100"/>
                </a:lnTo>
                <a:lnTo>
                  <a:pt x="304801" y="419100"/>
                </a:lnTo>
                <a:lnTo>
                  <a:pt x="272311" y="419100"/>
                </a:lnTo>
                <a:lnTo>
                  <a:pt x="266254" y="419100"/>
                </a:lnTo>
                <a:lnTo>
                  <a:pt x="255518" y="419100"/>
                </a:lnTo>
                <a:lnTo>
                  <a:pt x="223028" y="419100"/>
                </a:lnTo>
                <a:lnTo>
                  <a:pt x="215608" y="419100"/>
                </a:lnTo>
                <a:lnTo>
                  <a:pt x="209551" y="419100"/>
                </a:lnTo>
                <a:lnTo>
                  <a:pt x="177061" y="419100"/>
                </a:lnTo>
                <a:lnTo>
                  <a:pt x="166325" y="419100"/>
                </a:lnTo>
                <a:lnTo>
                  <a:pt x="151953" y="419100"/>
                </a:lnTo>
                <a:lnTo>
                  <a:pt x="120358" y="419100"/>
                </a:lnTo>
                <a:lnTo>
                  <a:pt x="102670" y="419100"/>
                </a:lnTo>
                <a:lnTo>
                  <a:pt x="95250" y="419100"/>
                </a:lnTo>
                <a:lnTo>
                  <a:pt x="56703" y="419100"/>
                </a:lnTo>
                <a:lnTo>
                  <a:pt x="45967" y="419100"/>
                </a:lnTo>
                <a:lnTo>
                  <a:pt x="0" y="4191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080135" fontAlgn="auto"/>
            <a:endParaRPr lang="zh-CN" altLang="en-US" sz="3200" b="1" strike="noStrike" noProof="1">
              <a:solidFill>
                <a:schemeClr val="bg1"/>
              </a:solidFill>
              <a:latin typeface="Century Gothic" panose="020B0502020202020204" pitchFamily="34" charset="0"/>
            </a:endParaRPr>
          </a:p>
        </p:txBody>
      </p:sp>
      <p:grpSp>
        <p:nvGrpSpPr>
          <p:cNvPr id="27650" name="组合 16"/>
          <p:cNvGrpSpPr/>
          <p:nvPr/>
        </p:nvGrpSpPr>
        <p:grpSpPr>
          <a:xfrm>
            <a:off x="-390525" y="0"/>
            <a:ext cx="1417638" cy="723900"/>
            <a:chOff x="-391195" y="-1"/>
            <a:chExt cx="1697596" cy="866775"/>
          </a:xfrm>
        </p:grpSpPr>
        <p:sp>
          <p:nvSpPr>
            <p:cNvPr id="18" name="任意多边形 17"/>
            <p:cNvSpPr/>
            <p:nvPr/>
          </p:nvSpPr>
          <p:spPr>
            <a:xfrm>
              <a:off x="238265"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9" name="任意多边形 18"/>
            <p:cNvSpPr/>
            <p:nvPr/>
          </p:nvSpPr>
          <p:spPr>
            <a:xfrm>
              <a:off x="421807"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0" name="任意多边形 19"/>
            <p:cNvSpPr/>
            <p:nvPr/>
          </p:nvSpPr>
          <p:spPr>
            <a:xfrm>
              <a:off x="605349"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7" name="任意多边形 26"/>
            <p:cNvSpPr/>
            <p:nvPr/>
          </p:nvSpPr>
          <p:spPr>
            <a:xfrm>
              <a:off x="788891"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8" name="任意多边形 27"/>
            <p:cNvSpPr/>
            <p:nvPr/>
          </p:nvSpPr>
          <p:spPr>
            <a:xfrm>
              <a:off x="972434" y="-1"/>
              <a:ext cx="333967" cy="866775"/>
            </a:xfrm>
            <a:custGeom>
              <a:avLst/>
              <a:gdLst>
                <a:gd name="connsiteX0" fmla="*/ 895550 w 1380209"/>
                <a:gd name="connsiteY0" fmla="*/ 0 h 3582188"/>
                <a:gd name="connsiteX1" fmla="*/ 1380209 w 1380209"/>
                <a:gd name="connsiteY1" fmla="*/ 0 h 3582188"/>
                <a:gd name="connsiteX2" fmla="*/ 484659 w 1380209"/>
                <a:gd name="connsiteY2" fmla="*/ 3582188 h 3582188"/>
                <a:gd name="connsiteX3" fmla="*/ 0 w 1380209"/>
                <a:gd name="connsiteY3" fmla="*/ 3582188 h 3582188"/>
              </a:gdLst>
              <a:ahLst/>
              <a:cxnLst>
                <a:cxn ang="0">
                  <a:pos x="connsiteX0" y="connsiteY0"/>
                </a:cxn>
                <a:cxn ang="0">
                  <a:pos x="connsiteX1" y="connsiteY1"/>
                </a:cxn>
                <a:cxn ang="0">
                  <a:pos x="connsiteX2" y="connsiteY2"/>
                </a:cxn>
                <a:cxn ang="0">
                  <a:pos x="connsiteX3" y="connsiteY3"/>
                </a:cxn>
              </a:cxnLst>
              <a:rect l="l" t="t" r="r" b="b"/>
              <a:pathLst>
                <a:path w="1380209" h="3582188">
                  <a:moveTo>
                    <a:pt x="895550" y="0"/>
                  </a:moveTo>
                  <a:lnTo>
                    <a:pt x="1380209" y="0"/>
                  </a:lnTo>
                  <a:lnTo>
                    <a:pt x="484659" y="3582188"/>
                  </a:lnTo>
                  <a:lnTo>
                    <a:pt x="0" y="3582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9" name="任意多边形 28"/>
            <p:cNvSpPr/>
            <p:nvPr/>
          </p:nvSpPr>
          <p:spPr>
            <a:xfrm>
              <a:off x="-391195" y="-1"/>
              <a:ext cx="779885" cy="866775"/>
            </a:xfrm>
            <a:custGeom>
              <a:avLst/>
              <a:gdLst>
                <a:gd name="connsiteX0" fmla="*/ 167467 w 602715"/>
                <a:gd name="connsiteY0" fmla="*/ 0 h 669866"/>
                <a:gd name="connsiteX1" fmla="*/ 240938 w 602715"/>
                <a:gd name="connsiteY1" fmla="*/ 0 h 669866"/>
                <a:gd name="connsiteX2" fmla="*/ 258098 w 602715"/>
                <a:gd name="connsiteY2" fmla="*/ 0 h 669866"/>
                <a:gd name="connsiteX3" fmla="*/ 319710 w 602715"/>
                <a:gd name="connsiteY3" fmla="*/ 0 h 669866"/>
                <a:gd name="connsiteX4" fmla="*/ 331569 w 602715"/>
                <a:gd name="connsiteY4" fmla="*/ 0 h 669866"/>
                <a:gd name="connsiteX5" fmla="*/ 359841 w 602715"/>
                <a:gd name="connsiteY5" fmla="*/ 0 h 669866"/>
                <a:gd name="connsiteX6" fmla="*/ 410341 w 602715"/>
                <a:gd name="connsiteY6" fmla="*/ 0 h 669866"/>
                <a:gd name="connsiteX7" fmla="*/ 433312 w 602715"/>
                <a:gd name="connsiteY7" fmla="*/ 0 h 669866"/>
                <a:gd name="connsiteX8" fmla="*/ 450472 w 602715"/>
                <a:gd name="connsiteY8" fmla="*/ 0 h 669866"/>
                <a:gd name="connsiteX9" fmla="*/ 512084 w 602715"/>
                <a:gd name="connsiteY9" fmla="*/ 0 h 669866"/>
                <a:gd name="connsiteX10" fmla="*/ 523943 w 602715"/>
                <a:gd name="connsiteY10" fmla="*/ 0 h 669866"/>
                <a:gd name="connsiteX11" fmla="*/ 602715 w 602715"/>
                <a:gd name="connsiteY11" fmla="*/ 0 h 669866"/>
                <a:gd name="connsiteX12" fmla="*/ 435248 w 602715"/>
                <a:gd name="connsiteY12" fmla="*/ 669866 h 669866"/>
                <a:gd name="connsiteX13" fmla="*/ 356476 w 602715"/>
                <a:gd name="connsiteY13" fmla="*/ 669866 h 669866"/>
                <a:gd name="connsiteX14" fmla="*/ 344617 w 602715"/>
                <a:gd name="connsiteY14" fmla="*/ 669866 h 669866"/>
                <a:gd name="connsiteX15" fmla="*/ 283005 w 602715"/>
                <a:gd name="connsiteY15" fmla="*/ 669866 h 669866"/>
                <a:gd name="connsiteX16" fmla="*/ 265845 w 602715"/>
                <a:gd name="connsiteY16" fmla="*/ 669866 h 669866"/>
                <a:gd name="connsiteX17" fmla="*/ 242874 w 602715"/>
                <a:gd name="connsiteY17" fmla="*/ 669866 h 669866"/>
                <a:gd name="connsiteX18" fmla="*/ 192374 w 602715"/>
                <a:gd name="connsiteY18" fmla="*/ 669866 h 669866"/>
                <a:gd name="connsiteX19" fmla="*/ 164102 w 602715"/>
                <a:gd name="connsiteY19" fmla="*/ 669866 h 669866"/>
                <a:gd name="connsiteX20" fmla="*/ 152243 w 602715"/>
                <a:gd name="connsiteY20" fmla="*/ 669866 h 669866"/>
                <a:gd name="connsiteX21" fmla="*/ 90631 w 602715"/>
                <a:gd name="connsiteY21" fmla="*/ 669866 h 669866"/>
                <a:gd name="connsiteX22" fmla="*/ 73471 w 602715"/>
                <a:gd name="connsiteY22" fmla="*/ 669866 h 669866"/>
                <a:gd name="connsiteX23" fmla="*/ 0 w 602715"/>
                <a:gd name="connsiteY23" fmla="*/ 669866 h 669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2715" h="669866">
                  <a:moveTo>
                    <a:pt x="167467" y="0"/>
                  </a:moveTo>
                  <a:lnTo>
                    <a:pt x="240938" y="0"/>
                  </a:lnTo>
                  <a:lnTo>
                    <a:pt x="258098" y="0"/>
                  </a:lnTo>
                  <a:lnTo>
                    <a:pt x="319710" y="0"/>
                  </a:lnTo>
                  <a:lnTo>
                    <a:pt x="331569" y="0"/>
                  </a:lnTo>
                  <a:lnTo>
                    <a:pt x="359841" y="0"/>
                  </a:lnTo>
                  <a:lnTo>
                    <a:pt x="410341" y="0"/>
                  </a:lnTo>
                  <a:lnTo>
                    <a:pt x="433312" y="0"/>
                  </a:lnTo>
                  <a:lnTo>
                    <a:pt x="450472" y="0"/>
                  </a:lnTo>
                  <a:lnTo>
                    <a:pt x="512084" y="0"/>
                  </a:lnTo>
                  <a:lnTo>
                    <a:pt x="523943" y="0"/>
                  </a:lnTo>
                  <a:lnTo>
                    <a:pt x="602715" y="0"/>
                  </a:lnTo>
                  <a:lnTo>
                    <a:pt x="435248" y="669866"/>
                  </a:lnTo>
                  <a:lnTo>
                    <a:pt x="356476" y="669866"/>
                  </a:lnTo>
                  <a:lnTo>
                    <a:pt x="344617" y="669866"/>
                  </a:lnTo>
                  <a:lnTo>
                    <a:pt x="283005" y="669866"/>
                  </a:lnTo>
                  <a:lnTo>
                    <a:pt x="265845" y="669866"/>
                  </a:lnTo>
                  <a:lnTo>
                    <a:pt x="242874" y="669866"/>
                  </a:lnTo>
                  <a:lnTo>
                    <a:pt x="192374" y="669866"/>
                  </a:lnTo>
                  <a:lnTo>
                    <a:pt x="164102" y="669866"/>
                  </a:lnTo>
                  <a:lnTo>
                    <a:pt x="152243" y="669866"/>
                  </a:lnTo>
                  <a:lnTo>
                    <a:pt x="90631" y="669866"/>
                  </a:lnTo>
                  <a:lnTo>
                    <a:pt x="73471" y="669866"/>
                  </a:lnTo>
                  <a:lnTo>
                    <a:pt x="0" y="66986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cxnSp>
        <p:nvCxnSpPr>
          <p:cNvPr id="30" name="直接连接符 29"/>
          <p:cNvCxnSpPr/>
          <p:nvPr/>
        </p:nvCxnSpPr>
        <p:spPr>
          <a:xfrm>
            <a:off x="1027113" y="549275"/>
            <a:ext cx="11164888"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27660" name="文本框 5"/>
          <p:cNvSpPr txBox="1"/>
          <p:nvPr/>
        </p:nvSpPr>
        <p:spPr>
          <a:xfrm>
            <a:off x="288925" y="1117600"/>
            <a:ext cx="1830705" cy="2306955"/>
          </a:xfrm>
          <a:prstGeom prst="rect">
            <a:avLst/>
          </a:prstGeom>
          <a:noFill/>
          <a:ln w="9525">
            <a:noFill/>
          </a:ln>
        </p:spPr>
        <p:txBody>
          <a:bodyPr wrap="square" anchor="t" anchorCtr="0">
            <a:spAutoFit/>
          </a:bodyPr>
          <a:lstStyle/>
          <a:p>
            <a:pPr marL="342900" indent="-342900">
              <a:lnSpc>
                <a:spcPct val="150000"/>
              </a:lnSpc>
              <a:buFont typeface="Wingdings" panose="05000000000000000000" charset="0"/>
              <a:buChar char="n"/>
            </a:pPr>
            <a:r>
              <a:rPr lang="zh-CN" altLang="en-US" sz="2400" b="1">
                <a:solidFill>
                  <a:srgbClr val="FF0000"/>
                </a:solidFill>
                <a:latin typeface="微软雅黑" panose="020B0503020204020204" pitchFamily="34" charset="-122"/>
                <a:sym typeface="+mn-ea"/>
              </a:rPr>
              <a:t>安装器件</a:t>
            </a:r>
            <a:endParaRPr lang="zh-CN" altLang="en-US" sz="2400">
              <a:latin typeface="微软雅黑" panose="020B0503020204020204" pitchFamily="34" charset="-122"/>
              <a:sym typeface="+mn-ea"/>
            </a:endParaRPr>
          </a:p>
          <a:p>
            <a:pPr marL="342900" indent="-342900">
              <a:lnSpc>
                <a:spcPct val="150000"/>
              </a:lnSpc>
              <a:buFont typeface="Wingdings" panose="05000000000000000000" charset="0"/>
              <a:buChar char="n"/>
            </a:pPr>
            <a:endParaRPr lang="zh-CN" altLang="en-US" sz="2400">
              <a:latin typeface="微软雅黑" panose="020B0503020204020204" pitchFamily="34" charset="-122"/>
              <a:sym typeface="+mn-ea"/>
            </a:endParaRPr>
          </a:p>
          <a:p>
            <a:pPr marL="342900" indent="-342900">
              <a:lnSpc>
                <a:spcPct val="150000"/>
              </a:lnSpc>
              <a:buFont typeface="Wingdings" panose="05000000000000000000" charset="0"/>
              <a:buChar char="n"/>
            </a:pPr>
            <a:r>
              <a:rPr lang="zh-CN" altLang="en-US" sz="2400" b="1">
                <a:solidFill>
                  <a:srgbClr val="FF0000"/>
                </a:solidFill>
                <a:latin typeface="微软雅黑" panose="020B0503020204020204" pitchFamily="34" charset="-122"/>
                <a:sym typeface="+mn-ea"/>
              </a:rPr>
              <a:t>调试系统</a:t>
            </a:r>
            <a:endParaRPr lang="zh-CN" altLang="en-US" sz="2400">
              <a:latin typeface="微软雅黑" panose="020B0503020204020204" pitchFamily="34" charset="-122"/>
              <a:sym typeface="+mn-ea"/>
            </a:endParaRPr>
          </a:p>
          <a:p>
            <a:pPr marL="342900" indent="-342900">
              <a:lnSpc>
                <a:spcPct val="150000"/>
              </a:lnSpc>
              <a:buFont typeface="Wingdings" panose="05000000000000000000" charset="0"/>
              <a:buChar char="n"/>
            </a:pPr>
            <a:endParaRPr lang="zh-CN" altLang="en-US" sz="2400">
              <a:latin typeface="微软雅黑" panose="020B0503020204020204" pitchFamily="34" charset="-122"/>
              <a:sym typeface="+mn-ea"/>
            </a:endParaRPr>
          </a:p>
        </p:txBody>
      </p:sp>
      <p:pic>
        <p:nvPicPr>
          <p:cNvPr id="4" name="图片 2" descr="C:\Users\jsnu\AppData\Local\Temp\WeChat Files\ddc39cbe33cda2106fcb00f63375c92.jpg"/>
          <p:cNvPicPr>
            <a:picLocks noChangeAspect="1" noChangeArrowheads="1"/>
          </p:cNvPicPr>
          <p:nvPr/>
        </p:nvPicPr>
        <p:blipFill>
          <a:blip r:embed="rId3" cstate="print">
            <a:extLst>
              <a:ext uri="{28A0092B-C50C-407E-A947-70E740481C1C}">
                <a14:useLocalDpi xmlns:a14="http://schemas.microsoft.com/office/drawing/2010/main" val="0"/>
              </a:ext>
            </a:extLst>
          </a:blip>
          <a:srcRect t="14856" r="22392"/>
          <a:stretch>
            <a:fillRect/>
          </a:stretch>
        </p:blipFill>
        <p:spPr>
          <a:xfrm>
            <a:off x="2245995" y="659130"/>
            <a:ext cx="4552315" cy="6097905"/>
          </a:xfrm>
          <a:prstGeom prst="rect">
            <a:avLst/>
          </a:prstGeom>
          <a:noFill/>
          <a:ln>
            <a:noFill/>
          </a:ln>
        </p:spPr>
      </p:pic>
      <p:pic>
        <p:nvPicPr>
          <p:cNvPr id="5" name="图片 5"/>
          <p:cNvPicPr>
            <a:picLocks noChangeAspect="1"/>
          </p:cNvPicPr>
          <p:nvPr/>
        </p:nvPicPr>
        <p:blipFill>
          <a:blip r:embed="rId4"/>
          <a:stretch>
            <a:fillRect/>
          </a:stretch>
        </p:blipFill>
        <p:spPr>
          <a:xfrm>
            <a:off x="6891655" y="659130"/>
            <a:ext cx="4808220" cy="6097905"/>
          </a:xfrm>
          <a:prstGeom prst="rect">
            <a:avLst/>
          </a:prstGeom>
        </p:spPr>
      </p:pic>
    </p:spTree>
  </p:cSld>
  <p:clrMapOvr>
    <a:masterClrMapping/>
  </p:clrMapOvr>
  <p:transition spd="slow">
    <p:wip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COMMONDATA" val="eyJoZGlkIjoiMTMyYjYxNzVmYmMyZDIwYTM5NjY4Mjc4ZjNkZWY4NzcifQ=="/>
  <p:tag name="KSO_WPP_MARK_KEY" val="f229e301-0172-47df-8837-b260989ba725"/>
</p:tagLst>
</file>

<file path=ppt/tags/tag2.xml><?xml version="1.0" encoding="utf-8"?>
<p:tagLst xmlns:a="http://schemas.openxmlformats.org/drawingml/2006/main" xmlns:r="http://schemas.openxmlformats.org/officeDocument/2006/relationships" xmlns:p="http://schemas.openxmlformats.org/presentationml/2006/main">
  <p:tag name="KSO_WM_UNIT_TABLE_BEAUTIFY" val="smartTable{ae4accdd-567d-45ea-ac11-4625382fed6f}"/>
  <p:tag name="TABLE_ENDDRAG_ORIGIN_RECT" val="469*308"/>
  <p:tag name="TABLE_ENDDRAG_RECT" val="462*113*469*308"/>
</p:tagLst>
</file>

<file path=ppt/theme/theme1.xml><?xml version="1.0" encoding="utf-8"?>
<a:theme xmlns:a="http://schemas.openxmlformats.org/drawingml/2006/main" name="第一PPT，www.1ppt.com">
  <a:themeElements>
    <a:clrScheme name="自定义 384">
      <a:dk1>
        <a:sysClr val="windowText" lastClr="000000"/>
      </a:dk1>
      <a:lt1>
        <a:sysClr val="window" lastClr="FFFFFF"/>
      </a:lt1>
      <a:dk2>
        <a:srgbClr val="44546A"/>
      </a:dk2>
      <a:lt2>
        <a:srgbClr val="E7E6E6"/>
      </a:lt2>
      <a:accent1>
        <a:srgbClr val="FFC200"/>
      </a:accent1>
      <a:accent2>
        <a:srgbClr val="323F4F"/>
      </a:accent2>
      <a:accent3>
        <a:srgbClr val="FFC200"/>
      </a:accent3>
      <a:accent4>
        <a:srgbClr val="323F4F"/>
      </a:accent4>
      <a:accent5>
        <a:srgbClr val="FFC200"/>
      </a:accent5>
      <a:accent6>
        <a:srgbClr val="323F4F"/>
      </a:accent6>
      <a:hlink>
        <a:srgbClr val="FFC200"/>
      </a:hlink>
      <a:folHlink>
        <a:srgbClr val="FFFFFF"/>
      </a:folHlink>
    </a:clrScheme>
    <a:fontScheme name="自定义 1">
      <a:majorFont>
        <a:latin typeface="Times New Roman"/>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24</TotalTime>
  <Words>250</Words>
  <Application>Microsoft Office PowerPoint</Application>
  <PresentationFormat>宽屏</PresentationFormat>
  <Paragraphs>107</Paragraphs>
  <Slides>14</Slides>
  <Notes>14</Notes>
  <HiddenSlides>0</HiddenSlides>
  <MMClips>0</MMClips>
  <ScaleCrop>false</ScaleCrop>
  <HeadingPairs>
    <vt:vector size="8" baseType="variant">
      <vt:variant>
        <vt:lpstr>已用的字体</vt:lpstr>
      </vt:variant>
      <vt:variant>
        <vt:i4>11</vt:i4>
      </vt:variant>
      <vt:variant>
        <vt:lpstr>主题</vt:lpstr>
      </vt:variant>
      <vt:variant>
        <vt:i4>1</vt:i4>
      </vt:variant>
      <vt:variant>
        <vt:lpstr>嵌入 OLE 服务器</vt:lpstr>
      </vt:variant>
      <vt:variant>
        <vt:i4>1</vt:i4>
      </vt:variant>
      <vt:variant>
        <vt:lpstr>幻灯片标题</vt:lpstr>
      </vt:variant>
      <vt:variant>
        <vt:i4>14</vt:i4>
      </vt:variant>
    </vt:vector>
  </HeadingPairs>
  <TitlesOfParts>
    <vt:vector size="27" baseType="lpstr">
      <vt:lpstr>等线</vt:lpstr>
      <vt:lpstr>黑体</vt:lpstr>
      <vt:lpstr>经典综艺体简</vt:lpstr>
      <vt:lpstr>宋体</vt:lpstr>
      <vt:lpstr>微软雅黑</vt:lpstr>
      <vt:lpstr>新宋体</vt:lpstr>
      <vt:lpstr>Arial</vt:lpstr>
      <vt:lpstr>Calibri</vt:lpstr>
      <vt:lpstr>Century Gothic</vt:lpstr>
      <vt:lpstr>Times New Roman</vt:lpstr>
      <vt:lpstr>Wingdings</vt:lpstr>
      <vt:lpstr>第一PPT，www.1ppt.com</vt:lpstr>
      <vt:lpstr>Microsoft Visio 绘图</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通用商务</dc:title>
  <dc:creator>第一PPT</dc:creator>
  <cp:keywords>www.1ppt.com</cp:keywords>
  <dc:description>第一PPT，www.1ppt.com</dc:description>
  <cp:lastModifiedBy>刘丽俊</cp:lastModifiedBy>
  <cp:revision>544</cp:revision>
  <dcterms:created xsi:type="dcterms:W3CDTF">2017-08-18T03:02:00Z</dcterms:created>
  <dcterms:modified xsi:type="dcterms:W3CDTF">2022-09-22T06:37:17Z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y fmtid="{D5CDD505-2E9C-101B-9397-08002B2CF9AE}" pid="3" name="ICV">
    <vt:lpwstr>A2229E72161645718B4ADBDFDDCD1045</vt:lpwstr>
  </property>
</Properties>
</file>