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heme/themeOverride1.xml" ContentType="application/vnd.openxmlformats-officedocument.themeOverr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5"/>
  </p:notesMasterIdLst>
  <p:handoutMasterIdLst>
    <p:handoutMasterId r:id="rId26"/>
  </p:handoutMasterIdLst>
  <p:sldIdLst>
    <p:sldId id="523" r:id="rId2"/>
    <p:sldId id="480" r:id="rId3"/>
    <p:sldId id="323" r:id="rId4"/>
    <p:sldId id="1730" r:id="rId5"/>
    <p:sldId id="1772" r:id="rId6"/>
    <p:sldId id="1754" r:id="rId7"/>
    <p:sldId id="1755" r:id="rId8"/>
    <p:sldId id="528" r:id="rId9"/>
    <p:sldId id="1757" r:id="rId10"/>
    <p:sldId id="1770" r:id="rId11"/>
    <p:sldId id="1771" r:id="rId12"/>
    <p:sldId id="529" r:id="rId13"/>
    <p:sldId id="1758" r:id="rId14"/>
    <p:sldId id="1759" r:id="rId15"/>
    <p:sldId id="1760" r:id="rId16"/>
    <p:sldId id="1761" r:id="rId17"/>
    <p:sldId id="1762" r:id="rId18"/>
    <p:sldId id="1773" r:id="rId19"/>
    <p:sldId id="530" r:id="rId20"/>
    <p:sldId id="1764" r:id="rId21"/>
    <p:sldId id="1766" r:id="rId22"/>
    <p:sldId id="1767" r:id="rId23"/>
    <p:sldId id="527" r:id="rId24"/>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96" userDrawn="1">
          <p15:clr>
            <a:srgbClr val="A4A3A4"/>
          </p15:clr>
        </p15:guide>
        <p15:guide id="2" pos="3844" userDrawn="1">
          <p15:clr>
            <a:srgbClr val="A4A3A4"/>
          </p15:clr>
        </p15:guide>
        <p15:guide id="3" pos="1101" userDrawn="1">
          <p15:clr>
            <a:srgbClr val="A4A3A4"/>
          </p15:clr>
        </p15:guide>
        <p15:guide id="4" pos="6634" userDrawn="1">
          <p15:clr>
            <a:srgbClr val="A4A3A4"/>
          </p15:clr>
        </p15:guide>
        <p15:guide id="6" orient="horz" pos="677" userDrawn="1">
          <p15:clr>
            <a:srgbClr val="A4A3A4"/>
          </p15:clr>
        </p15:guide>
        <p15:guide id="7" orient="horz" pos="3920" userDrawn="1">
          <p15:clr>
            <a:srgbClr val="A4A3A4"/>
          </p15:clr>
        </p15:guide>
        <p15:guide id="8" orient="horz" pos="384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叶 丁" initials="叶"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388A"/>
    <a:srgbClr val="F88640"/>
    <a:srgbClr val="F89840"/>
    <a:srgbClr val="F8BB40"/>
    <a:srgbClr val="DE847A"/>
    <a:srgbClr val="DE7979"/>
    <a:srgbClr val="F18788"/>
    <a:srgbClr val="D44B53"/>
    <a:srgbClr val="B32618"/>
    <a:srgbClr val="1919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43" autoAdjust="0"/>
    <p:restoredTop sz="90449" autoAdjust="0"/>
  </p:normalViewPr>
  <p:slideViewPr>
    <p:cSldViewPr snapToGrid="0" showGuides="1">
      <p:cViewPr varScale="1">
        <p:scale>
          <a:sx n="115" d="100"/>
          <a:sy n="115" d="100"/>
        </p:scale>
        <p:origin x="414" y="-606"/>
      </p:cViewPr>
      <p:guideLst>
        <p:guide orient="horz" pos="2296"/>
        <p:guide pos="3844"/>
        <p:guide pos="1101"/>
        <p:guide pos="6634"/>
        <p:guide orient="horz" pos="677"/>
        <p:guide orient="horz" pos="3920"/>
        <p:guide orient="horz" pos="3843"/>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p:cViewPr varScale="1">
        <p:scale>
          <a:sx n="47" d="100"/>
          <a:sy n="47" d="100"/>
        </p:scale>
        <p:origin x="1924" y="56"/>
      </p:cViewPr>
      <p:guideLst/>
    </p:cSldViewPr>
  </p:notesViewPr>
  <p:gridSpacing cx="46800" cy="46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201325C-51CE-41A1-8630-1A52C13085BB}" type="datetimeFigureOut">
              <a:rPr lang="zh-CN" altLang="en-US" smtClean="0"/>
              <a:t>2024/4/2 Tuesday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7E3C29-C726-4695-AB77-50247DBF3DA6}"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3B8505-E7BC-4327-812D-12C5E82484FC}" type="datetimeFigureOut">
              <a:rPr lang="zh-CN" altLang="en-US" smtClean="0"/>
              <a:t>2024/4/2 Tuesday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71B729-817F-448C-AF52-5327A956947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371B729-817F-448C-AF52-5327A9569471}" type="slidenum">
              <a:rPr lang="zh-CN" altLang="en-US" smtClean="0"/>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幻灯片1">
    <p:bg>
      <p:bgPr>
        <a:solidFill>
          <a:schemeClr val="bg1"/>
        </a:solidFill>
        <a:effectLst/>
      </p:bgPr>
    </p:bg>
    <p:spTree>
      <p:nvGrpSpPr>
        <p:cNvPr id="1" name=""/>
        <p:cNvGrpSpPr/>
        <p:nvPr/>
      </p:nvGrpSpPr>
      <p:grpSpPr>
        <a:xfrm>
          <a:off x="0" y="0"/>
          <a:ext cx="0" cy="0"/>
          <a:chOff x="0" y="0"/>
          <a:chExt cx="0" cy="0"/>
        </a:xfrm>
      </p:grpSpPr>
      <p:pic>
        <p:nvPicPr>
          <p:cNvPr id="26" name="图片 25"/>
          <p:cNvPicPr>
            <a:picLocks noChangeAspect="1"/>
          </p:cNvPicPr>
          <p:nvPr userDrawn="1"/>
        </p:nvPicPr>
        <p:blipFill rotWithShape="1">
          <a:blip r:embed="rId2">
            <a:extLst>
              <a:ext uri="{28A0092B-C50C-407E-A947-70E740481C1C}">
                <a14:useLocalDpi xmlns:a14="http://schemas.microsoft.com/office/drawing/2010/main" val="0"/>
              </a:ext>
            </a:extLst>
          </a:blip>
          <a:srcRect l="27268"/>
          <a:stretch>
            <a:fillRect/>
          </a:stretch>
        </p:blipFill>
        <p:spPr>
          <a:xfrm>
            <a:off x="1096852" y="4945396"/>
            <a:ext cx="2523140" cy="864500"/>
          </a:xfrm>
          <a:prstGeom prst="rect">
            <a:avLst/>
          </a:prstGeom>
        </p:spPr>
      </p:pic>
      <p:pic>
        <p:nvPicPr>
          <p:cNvPr id="9" name="图片 8"/>
          <p:cNvPicPr>
            <a:picLocks noChangeAspect="1"/>
          </p:cNvPicPr>
          <p:nvPr userDrawn="1"/>
        </p:nvPicPr>
        <p:blipFill>
          <a:blip r:embed="rId3">
            <a:clrChange>
              <a:clrFrom>
                <a:srgbClr val="1A1B1C">
                  <a:alpha val="12157"/>
                </a:srgbClr>
              </a:clrFrom>
              <a:clrTo>
                <a:srgbClr val="1A1B1C">
                  <a:alpha val="0"/>
                </a:srgbClr>
              </a:clrTo>
            </a:clrChange>
            <a:biLevel thresh="25000"/>
            <a:extLst>
              <a:ext uri="{BEBA8EAE-BF5A-486C-A8C5-ECC9F3942E4B}">
                <a14:imgProps xmlns:a14="http://schemas.microsoft.com/office/drawing/2010/main">
                  <a14:imgLayer r:embed="rId4">
                    <a14:imgEffect>
                      <a14:brightnessContrast contrast="-40000"/>
                    </a14:imgEffect>
                    <a14:imgEffect>
                      <a14:saturation sat="0"/>
                    </a14:imgEffect>
                  </a14:imgLayer>
                </a14:imgProps>
              </a:ext>
              <a:ext uri="{28A0092B-C50C-407E-A947-70E740481C1C}">
                <a14:useLocalDpi xmlns:a14="http://schemas.microsoft.com/office/drawing/2010/main" val="0"/>
              </a:ext>
            </a:extLst>
          </a:blip>
          <a:stretch>
            <a:fillRect/>
          </a:stretch>
        </p:blipFill>
        <p:spPr>
          <a:xfrm>
            <a:off x="1220320" y="2682822"/>
            <a:ext cx="2276204" cy="226257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转场-长标题">
    <p:spTree>
      <p:nvGrpSpPr>
        <p:cNvPr id="1" name=""/>
        <p:cNvGrpSpPr/>
        <p:nvPr/>
      </p:nvGrpSpPr>
      <p:grpSpPr>
        <a:xfrm>
          <a:off x="0" y="0"/>
          <a:ext cx="0" cy="0"/>
          <a:chOff x="0" y="0"/>
          <a:chExt cx="0" cy="0"/>
        </a:xfrm>
      </p:grpSpPr>
      <p:sp>
        <p:nvSpPr>
          <p:cNvPr id="7" name="箭头: 五边形 6"/>
          <p:cNvSpPr/>
          <p:nvPr userDrawn="1"/>
        </p:nvSpPr>
        <p:spPr>
          <a:xfrm rot="19659736">
            <a:off x="-59387" y="6355211"/>
            <a:ext cx="1593667" cy="240022"/>
          </a:xfrm>
          <a:prstGeom prst="homePlate">
            <a:avLst>
              <a:gd name="adj" fmla="val 62948"/>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箭头: 五边形 24"/>
          <p:cNvSpPr/>
          <p:nvPr userDrawn="1"/>
        </p:nvSpPr>
        <p:spPr>
          <a:xfrm rot="19659736">
            <a:off x="501875" y="5626509"/>
            <a:ext cx="1198809" cy="202681"/>
          </a:xfrm>
          <a:prstGeom prst="homePlate">
            <a:avLst>
              <a:gd name="adj" fmla="val 62948"/>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箭头: 五边形 25"/>
          <p:cNvSpPr/>
          <p:nvPr userDrawn="1"/>
        </p:nvSpPr>
        <p:spPr>
          <a:xfrm rot="19659736">
            <a:off x="11343042" y="442070"/>
            <a:ext cx="869215" cy="124045"/>
          </a:xfrm>
          <a:prstGeom prst="homePlate">
            <a:avLst>
              <a:gd name="adj" fmla="val 62948"/>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箭头: 五边形 26"/>
          <p:cNvSpPr/>
          <p:nvPr userDrawn="1"/>
        </p:nvSpPr>
        <p:spPr>
          <a:xfrm rot="19659736">
            <a:off x="10829985" y="427917"/>
            <a:ext cx="542830" cy="99029"/>
          </a:xfrm>
          <a:prstGeom prst="homePlate">
            <a:avLst>
              <a:gd name="adj" fmla="val 62948"/>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sp>
        <p:nvSpPr>
          <p:cNvPr id="2" name="标题 1"/>
          <p:cNvSpPr>
            <a:spLocks noGrp="1"/>
          </p:cNvSpPr>
          <p:nvPr>
            <p:ph type="title"/>
          </p:nvPr>
        </p:nvSpPr>
        <p:spPr>
          <a:xfrm>
            <a:off x="914088" y="32175"/>
            <a:ext cx="8168208" cy="609352"/>
          </a:xfrm>
        </p:spPr>
        <p:txBody>
          <a:bodyPr wrap="square" lIns="0" tIns="0" rIns="0" bIns="0">
            <a:normAutofit/>
          </a:bodyPr>
          <a:lstStyle>
            <a:lvl1pPr>
              <a:lnSpc>
                <a:spcPct val="100000"/>
              </a:lnSpc>
              <a:defRPr sz="2400" b="1">
                <a:solidFill>
                  <a:schemeClr val="accent1"/>
                </a:solidFill>
              </a:defRPr>
            </a:lvl1pPr>
          </a:lstStyle>
          <a:p>
            <a:r>
              <a:rPr lang="zh-CN" altLang="en-US" dirty="0"/>
              <a:t>单击此处编辑母版标题样式</a:t>
            </a:r>
          </a:p>
        </p:txBody>
      </p:sp>
      <p:cxnSp>
        <p:nvCxnSpPr>
          <p:cNvPr id="5" name="直接连接符 4"/>
          <p:cNvCxnSpPr/>
          <p:nvPr userDrawn="1"/>
        </p:nvCxnSpPr>
        <p:spPr>
          <a:xfrm>
            <a:off x="660400" y="6238240"/>
            <a:ext cx="10858500" cy="0"/>
          </a:xfrm>
          <a:prstGeom prst="line">
            <a:avLst/>
          </a:prstGeom>
          <a:ln w="3175" cap="rnd">
            <a:solidFill>
              <a:schemeClr val="bg1">
                <a:lumMod val="75000"/>
                <a:alpha val="47000"/>
              </a:schemeClr>
            </a:solidFill>
            <a:prstDash val="solid"/>
          </a:ln>
        </p:spPr>
        <p:style>
          <a:lnRef idx="1">
            <a:schemeClr val="accent1"/>
          </a:lnRef>
          <a:fillRef idx="0">
            <a:schemeClr val="accent1"/>
          </a:fillRef>
          <a:effectRef idx="0">
            <a:schemeClr val="accent1"/>
          </a:effectRef>
          <a:fontRef idx="minor">
            <a:schemeClr val="tx1"/>
          </a:fontRef>
        </p:style>
      </p:cxnSp>
      <p:sp>
        <p:nvSpPr>
          <p:cNvPr id="7" name="灯片编号占位符 6"/>
          <p:cNvSpPr>
            <a:spLocks noGrp="1"/>
          </p:cNvSpPr>
          <p:nvPr userDrawn="1">
            <p:ph type="sldNum" sz="quarter" idx="12"/>
          </p:nvPr>
        </p:nvSpPr>
        <p:spPr>
          <a:xfrm>
            <a:off x="8746825" y="6356349"/>
            <a:ext cx="2743200" cy="365125"/>
          </a:xfrm>
        </p:spPr>
        <p:txBody>
          <a:bodyPr/>
          <a:lstStyle>
            <a:lvl1pPr>
              <a:defRPr>
                <a:solidFill>
                  <a:schemeClr val="tx1"/>
                </a:solidFill>
              </a:defRPr>
            </a:lvl1pPr>
          </a:lstStyle>
          <a:p>
            <a:fld id="{2515AB8F-1C56-49E9-90C8-78D22B0C1B97}" type="slidenum">
              <a:rPr lang="zh-CN" altLang="en-US" smtClean="0"/>
              <a:t>‹#›</a:t>
            </a:fld>
            <a:endParaRPr lang="zh-CN" altLang="en-US" dirty="0"/>
          </a:p>
        </p:txBody>
      </p:sp>
      <p:sp>
        <p:nvSpPr>
          <p:cNvPr id="3" name="任意多边形: 形状 2"/>
          <p:cNvSpPr/>
          <p:nvPr userDrawn="1"/>
        </p:nvSpPr>
        <p:spPr bwMode="auto">
          <a:xfrm>
            <a:off x="57879" y="69708"/>
            <a:ext cx="856209" cy="494119"/>
          </a:xfrm>
          <a:custGeom>
            <a:avLst/>
            <a:gdLst>
              <a:gd name="connsiteX0" fmla="*/ 0 w 4641513"/>
              <a:gd name="connsiteY0" fmla="*/ 0 h 2088000"/>
              <a:gd name="connsiteX1" fmla="*/ 3814008 w 4641513"/>
              <a:gd name="connsiteY1" fmla="*/ 0 h 2088000"/>
              <a:gd name="connsiteX2" fmla="*/ 4641513 w 4641513"/>
              <a:gd name="connsiteY2" fmla="*/ 1044000 h 2088000"/>
              <a:gd name="connsiteX3" fmla="*/ 3814008 w 4641513"/>
              <a:gd name="connsiteY3" fmla="*/ 2087999 h 2088000"/>
              <a:gd name="connsiteX4" fmla="*/ 3814008 w 4641513"/>
              <a:gd name="connsiteY4" fmla="*/ 2088000 h 2088000"/>
              <a:gd name="connsiteX5" fmla="*/ 0 w 4641513"/>
              <a:gd name="connsiteY5" fmla="*/ 2088000 h 20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1513" h="2088000">
                <a:moveTo>
                  <a:pt x="0" y="0"/>
                </a:moveTo>
                <a:lnTo>
                  <a:pt x="3814008" y="0"/>
                </a:lnTo>
                <a:lnTo>
                  <a:pt x="4641513" y="1044000"/>
                </a:lnTo>
                <a:lnTo>
                  <a:pt x="3814008" y="2087999"/>
                </a:lnTo>
                <a:lnTo>
                  <a:pt x="3814008" y="2088000"/>
                </a:lnTo>
                <a:lnTo>
                  <a:pt x="0" y="2088000"/>
                </a:lnTo>
                <a:close/>
              </a:path>
            </a:pathLst>
          </a:custGeom>
          <a:solidFill>
            <a:schemeClr val="accent1"/>
          </a:solidFill>
          <a:ln>
            <a:noFill/>
          </a:ln>
          <a:effectLst/>
        </p:spPr>
        <p:txBody>
          <a:bodyPr vert="horz" wrap="square" lIns="91440" tIns="45720" rIns="91440" bIns="45720" numCol="1" anchor="ctr" anchorCtr="0" compatLnSpc="1">
            <a:noAutofit/>
          </a:bodyPr>
          <a:lstStyle/>
          <a:p>
            <a:pPr algn="ctr">
              <a:lnSpc>
                <a:spcPct val="130000"/>
              </a:lnSpc>
            </a:pPr>
            <a:endParaRPr lang="en-US" sz="4000" dirty="0">
              <a:solidFill>
                <a:schemeClr val="accent3"/>
              </a:solidFill>
              <a:cs typeface="+mn-ea"/>
              <a:sym typeface="+mn-lt"/>
            </a:endParaRPr>
          </a:p>
        </p:txBody>
      </p:sp>
      <p:cxnSp>
        <p:nvCxnSpPr>
          <p:cNvPr id="6" name="直接连接符 5"/>
          <p:cNvCxnSpPr/>
          <p:nvPr userDrawn="1"/>
        </p:nvCxnSpPr>
        <p:spPr>
          <a:xfrm>
            <a:off x="660400" y="6238240"/>
            <a:ext cx="10858500" cy="0"/>
          </a:xfrm>
          <a:prstGeom prst="line">
            <a:avLst/>
          </a:prstGeom>
          <a:ln w="3175" cap="rnd">
            <a:solidFill>
              <a:schemeClr val="bg1">
                <a:lumMod val="75000"/>
                <a:alpha val="47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横向图片">
    <p:spTree>
      <p:nvGrpSpPr>
        <p:cNvPr id="1" name=""/>
        <p:cNvGrpSpPr/>
        <p:nvPr/>
      </p:nvGrpSpPr>
      <p:grpSpPr>
        <a:xfrm>
          <a:off x="0" y="0"/>
          <a:ext cx="0" cy="0"/>
          <a:chOff x="0" y="0"/>
          <a:chExt cx="0" cy="0"/>
        </a:xfrm>
      </p:grpSpPr>
      <p:sp>
        <p:nvSpPr>
          <p:cNvPr id="7" name="灯片编号占位符 6"/>
          <p:cNvSpPr>
            <a:spLocks noGrp="1"/>
          </p:cNvSpPr>
          <p:nvPr userDrawn="1">
            <p:ph type="sldNum" sz="quarter" idx="12"/>
          </p:nvPr>
        </p:nvSpPr>
        <p:spPr>
          <a:xfrm>
            <a:off x="8746825" y="6356349"/>
            <a:ext cx="2743200" cy="365125"/>
          </a:xfrm>
        </p:spPr>
        <p:txBody>
          <a:bodyPr/>
          <a:lstStyle>
            <a:lvl1pPr>
              <a:defRPr>
                <a:solidFill>
                  <a:schemeClr val="tx1"/>
                </a:solidFill>
              </a:defRPr>
            </a:lvl1pPr>
          </a:lstStyle>
          <a:p>
            <a:fld id="{2515AB8F-1C56-49E9-90C8-78D22B0C1B97}" type="slidenum">
              <a:rPr lang="zh-CN" altLang="en-US" smtClean="0"/>
              <a:t>‹#›</a:t>
            </a:fld>
            <a:endParaRPr lang="zh-CN" altLang="en-US" dirty="0"/>
          </a:p>
        </p:txBody>
      </p:sp>
      <p:sp>
        <p:nvSpPr>
          <p:cNvPr id="91" name="图片占位符 90"/>
          <p:cNvSpPr>
            <a:spLocks noGrp="1" noChangeAspect="1"/>
          </p:cNvSpPr>
          <p:nvPr>
            <p:ph type="pic" sz="quarter" idx="13"/>
          </p:nvPr>
        </p:nvSpPr>
        <p:spPr>
          <a:xfrm>
            <a:off x="862171" y="1825888"/>
            <a:ext cx="4826535" cy="2736000"/>
          </a:xfrm>
          <a:custGeom>
            <a:avLst/>
            <a:gdLst>
              <a:gd name="connsiteX0" fmla="*/ 0 w 4241800"/>
              <a:gd name="connsiteY0" fmla="*/ 0 h 2404533"/>
              <a:gd name="connsiteX1" fmla="*/ 4241800 w 4241800"/>
              <a:gd name="connsiteY1" fmla="*/ 0 h 2404533"/>
              <a:gd name="connsiteX2" fmla="*/ 4241800 w 4241800"/>
              <a:gd name="connsiteY2" fmla="*/ 2404533 h 2404533"/>
              <a:gd name="connsiteX3" fmla="*/ 0 w 4241800"/>
              <a:gd name="connsiteY3" fmla="*/ 2404533 h 2404533"/>
            </a:gdLst>
            <a:ahLst/>
            <a:cxnLst>
              <a:cxn ang="0">
                <a:pos x="connsiteX0" y="connsiteY0"/>
              </a:cxn>
              <a:cxn ang="0">
                <a:pos x="connsiteX1" y="connsiteY1"/>
              </a:cxn>
              <a:cxn ang="0">
                <a:pos x="connsiteX2" y="connsiteY2"/>
              </a:cxn>
              <a:cxn ang="0">
                <a:pos x="connsiteX3" y="connsiteY3"/>
              </a:cxn>
            </a:cxnLst>
            <a:rect l="l" t="t" r="r" b="b"/>
            <a:pathLst>
              <a:path w="4241800" h="2404533">
                <a:moveTo>
                  <a:pt x="0" y="0"/>
                </a:moveTo>
                <a:lnTo>
                  <a:pt x="4241800" y="0"/>
                </a:lnTo>
                <a:lnTo>
                  <a:pt x="4241800" y="2404533"/>
                </a:lnTo>
                <a:lnTo>
                  <a:pt x="0" y="2404533"/>
                </a:lnTo>
                <a:close/>
              </a:path>
            </a:pathLst>
          </a:custGeom>
        </p:spPr>
        <p:txBody>
          <a:bodyPr wrap="square">
            <a:noAutofit/>
          </a:bodyPr>
          <a:lstStyle/>
          <a:p>
            <a:endParaRPr lang="zh-CN" altLang="en-US"/>
          </a:p>
        </p:txBody>
      </p:sp>
      <p:sp>
        <p:nvSpPr>
          <p:cNvPr id="90" name="任意多边形: 形状 89"/>
          <p:cNvSpPr/>
          <p:nvPr userDrawn="1"/>
        </p:nvSpPr>
        <p:spPr bwMode="auto">
          <a:xfrm>
            <a:off x="57879" y="69708"/>
            <a:ext cx="856209" cy="494119"/>
          </a:xfrm>
          <a:custGeom>
            <a:avLst/>
            <a:gdLst>
              <a:gd name="connsiteX0" fmla="*/ 0 w 4641513"/>
              <a:gd name="connsiteY0" fmla="*/ 0 h 2088000"/>
              <a:gd name="connsiteX1" fmla="*/ 3814008 w 4641513"/>
              <a:gd name="connsiteY1" fmla="*/ 0 h 2088000"/>
              <a:gd name="connsiteX2" fmla="*/ 4641513 w 4641513"/>
              <a:gd name="connsiteY2" fmla="*/ 1044000 h 2088000"/>
              <a:gd name="connsiteX3" fmla="*/ 3814008 w 4641513"/>
              <a:gd name="connsiteY3" fmla="*/ 2087999 h 2088000"/>
              <a:gd name="connsiteX4" fmla="*/ 3814008 w 4641513"/>
              <a:gd name="connsiteY4" fmla="*/ 2088000 h 2088000"/>
              <a:gd name="connsiteX5" fmla="*/ 0 w 4641513"/>
              <a:gd name="connsiteY5" fmla="*/ 2088000 h 20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1513" h="2088000">
                <a:moveTo>
                  <a:pt x="0" y="0"/>
                </a:moveTo>
                <a:lnTo>
                  <a:pt x="3814008" y="0"/>
                </a:lnTo>
                <a:lnTo>
                  <a:pt x="4641513" y="1044000"/>
                </a:lnTo>
                <a:lnTo>
                  <a:pt x="3814008" y="2087999"/>
                </a:lnTo>
                <a:lnTo>
                  <a:pt x="3814008" y="2088000"/>
                </a:lnTo>
                <a:lnTo>
                  <a:pt x="0" y="2088000"/>
                </a:lnTo>
                <a:close/>
              </a:path>
            </a:pathLst>
          </a:custGeom>
          <a:solidFill>
            <a:schemeClr val="accent1"/>
          </a:solidFill>
          <a:ln>
            <a:noFill/>
          </a:ln>
          <a:effectLst/>
        </p:spPr>
        <p:txBody>
          <a:bodyPr vert="horz" wrap="square" lIns="91440" tIns="45720" rIns="91440" bIns="45720" numCol="1" anchor="ctr" anchorCtr="0" compatLnSpc="1">
            <a:noAutofit/>
          </a:bodyPr>
          <a:lstStyle/>
          <a:p>
            <a:pPr algn="ctr">
              <a:lnSpc>
                <a:spcPct val="130000"/>
              </a:lnSpc>
            </a:pPr>
            <a:endParaRPr lang="en-US" sz="4000" dirty="0">
              <a:solidFill>
                <a:schemeClr val="accent3"/>
              </a:solidFill>
              <a:cs typeface="+mn-ea"/>
              <a:sym typeface="+mn-lt"/>
            </a:endParaRPr>
          </a:p>
        </p:txBody>
      </p:sp>
      <p:sp>
        <p:nvSpPr>
          <p:cNvPr id="92" name="标题 1"/>
          <p:cNvSpPr>
            <a:spLocks noGrp="1"/>
          </p:cNvSpPr>
          <p:nvPr>
            <p:ph type="title"/>
          </p:nvPr>
        </p:nvSpPr>
        <p:spPr>
          <a:xfrm>
            <a:off x="970606" y="0"/>
            <a:ext cx="8168208" cy="602344"/>
          </a:xfrm>
        </p:spPr>
        <p:txBody>
          <a:bodyPr wrap="square" lIns="0" tIns="0" rIns="0" bIns="0">
            <a:normAutofit/>
          </a:bodyPr>
          <a:lstStyle>
            <a:lvl1pPr>
              <a:defRPr sz="2400" b="1">
                <a:solidFill>
                  <a:schemeClr val="accent1"/>
                </a:solidFill>
              </a:defRPr>
            </a:lvl1pPr>
          </a:lstStyle>
          <a:p>
            <a:r>
              <a:rPr lang="zh-CN" altLang="en-US" dirty="0"/>
              <a:t>单击此处编辑母版标题样式</a:t>
            </a:r>
          </a:p>
        </p:txBody>
      </p:sp>
      <p:cxnSp>
        <p:nvCxnSpPr>
          <p:cNvPr id="2" name="直接连接符 1"/>
          <p:cNvCxnSpPr/>
          <p:nvPr userDrawn="1"/>
        </p:nvCxnSpPr>
        <p:spPr>
          <a:xfrm>
            <a:off x="660400" y="6238240"/>
            <a:ext cx="10858500" cy="0"/>
          </a:xfrm>
          <a:prstGeom prst="line">
            <a:avLst/>
          </a:prstGeom>
          <a:ln w="3175" cap="rnd">
            <a:solidFill>
              <a:schemeClr val="bg1">
                <a:lumMod val="75000"/>
                <a:alpha val="47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图片">
    <p:spTree>
      <p:nvGrpSpPr>
        <p:cNvPr id="1" name=""/>
        <p:cNvGrpSpPr/>
        <p:nvPr/>
      </p:nvGrpSpPr>
      <p:grpSpPr>
        <a:xfrm>
          <a:off x="0" y="0"/>
          <a:ext cx="0" cy="0"/>
          <a:chOff x="0" y="0"/>
          <a:chExt cx="0" cy="0"/>
        </a:xfrm>
      </p:grpSpPr>
      <p:cxnSp>
        <p:nvCxnSpPr>
          <p:cNvPr id="5" name="直接连接符 4"/>
          <p:cNvCxnSpPr/>
          <p:nvPr userDrawn="1"/>
        </p:nvCxnSpPr>
        <p:spPr>
          <a:xfrm>
            <a:off x="660400" y="6238240"/>
            <a:ext cx="10858500" cy="0"/>
          </a:xfrm>
          <a:prstGeom prst="line">
            <a:avLst/>
          </a:prstGeom>
          <a:ln w="3175" cap="rnd">
            <a:solidFill>
              <a:schemeClr val="bg1">
                <a:lumMod val="75000"/>
                <a:alpha val="47000"/>
              </a:schemeClr>
            </a:solidFill>
            <a:prstDash val="solid"/>
          </a:ln>
        </p:spPr>
        <p:style>
          <a:lnRef idx="1">
            <a:schemeClr val="accent1"/>
          </a:lnRef>
          <a:fillRef idx="0">
            <a:schemeClr val="accent1"/>
          </a:fillRef>
          <a:effectRef idx="0">
            <a:schemeClr val="accent1"/>
          </a:effectRef>
          <a:fontRef idx="minor">
            <a:schemeClr val="tx1"/>
          </a:fontRef>
        </p:style>
      </p:cxnSp>
      <p:sp>
        <p:nvSpPr>
          <p:cNvPr id="7" name="灯片编号占位符 6"/>
          <p:cNvSpPr>
            <a:spLocks noGrp="1"/>
          </p:cNvSpPr>
          <p:nvPr userDrawn="1">
            <p:ph type="sldNum" sz="quarter" idx="12"/>
          </p:nvPr>
        </p:nvSpPr>
        <p:spPr>
          <a:xfrm>
            <a:off x="8746825" y="6356349"/>
            <a:ext cx="2743200" cy="365125"/>
          </a:xfrm>
        </p:spPr>
        <p:txBody>
          <a:bodyPr/>
          <a:lstStyle>
            <a:lvl1pPr>
              <a:defRPr>
                <a:solidFill>
                  <a:schemeClr val="tx1"/>
                </a:solidFill>
              </a:defRPr>
            </a:lvl1pPr>
          </a:lstStyle>
          <a:p>
            <a:fld id="{2515AB8F-1C56-49E9-90C8-78D22B0C1B97}" type="slidenum">
              <a:rPr lang="zh-CN" altLang="en-US" smtClean="0"/>
              <a:t>‹#›</a:t>
            </a:fld>
            <a:endParaRPr lang="zh-CN" altLang="en-US" dirty="0"/>
          </a:p>
        </p:txBody>
      </p:sp>
      <p:sp>
        <p:nvSpPr>
          <p:cNvPr id="90" name="图片占位符 6"/>
          <p:cNvSpPr>
            <a:spLocks noGrp="1" noChangeAspect="1"/>
          </p:cNvSpPr>
          <p:nvPr>
            <p:ph type="pic" sz="quarter" idx="10"/>
          </p:nvPr>
        </p:nvSpPr>
        <p:spPr>
          <a:xfrm>
            <a:off x="1692274" y="1541374"/>
            <a:ext cx="3238088" cy="4320000"/>
          </a:xfrm>
        </p:spPr>
        <p:txBody>
          <a:bodyPr/>
          <a:lstStyle/>
          <a:p>
            <a:endParaRPr lang="zh-CN" altLang="en-US" dirty="0"/>
          </a:p>
        </p:txBody>
      </p:sp>
      <p:sp>
        <p:nvSpPr>
          <p:cNvPr id="92" name="标题 1"/>
          <p:cNvSpPr>
            <a:spLocks noGrp="1"/>
          </p:cNvSpPr>
          <p:nvPr>
            <p:ph type="title"/>
          </p:nvPr>
        </p:nvSpPr>
        <p:spPr>
          <a:xfrm>
            <a:off x="1047713" y="69708"/>
            <a:ext cx="8168208" cy="550049"/>
          </a:xfrm>
        </p:spPr>
        <p:txBody>
          <a:bodyPr wrap="square" lIns="0" tIns="0" rIns="0" bIns="0">
            <a:normAutofit/>
          </a:bodyPr>
          <a:lstStyle>
            <a:lvl1pPr>
              <a:defRPr sz="3200" b="1">
                <a:solidFill>
                  <a:schemeClr val="accent1"/>
                </a:solidFill>
              </a:defRPr>
            </a:lvl1pPr>
          </a:lstStyle>
          <a:p>
            <a:r>
              <a:rPr lang="zh-CN" altLang="en-US" dirty="0"/>
              <a:t>单击此处编辑母版标题样式</a:t>
            </a:r>
          </a:p>
        </p:txBody>
      </p:sp>
      <p:pic>
        <p:nvPicPr>
          <p:cNvPr id="93" name="图片 9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78891" y="69708"/>
            <a:ext cx="2261486" cy="684969"/>
          </a:xfrm>
          <a:prstGeom prst="rect">
            <a:avLst/>
          </a:prstGeom>
        </p:spPr>
      </p:pic>
      <p:sp>
        <p:nvSpPr>
          <p:cNvPr id="2" name="任意多边形: 形状 1"/>
          <p:cNvSpPr/>
          <p:nvPr userDrawn="1"/>
        </p:nvSpPr>
        <p:spPr bwMode="auto">
          <a:xfrm>
            <a:off x="57879" y="69708"/>
            <a:ext cx="856209" cy="494119"/>
          </a:xfrm>
          <a:custGeom>
            <a:avLst/>
            <a:gdLst>
              <a:gd name="connsiteX0" fmla="*/ 0 w 4641513"/>
              <a:gd name="connsiteY0" fmla="*/ 0 h 2088000"/>
              <a:gd name="connsiteX1" fmla="*/ 3814008 w 4641513"/>
              <a:gd name="connsiteY1" fmla="*/ 0 h 2088000"/>
              <a:gd name="connsiteX2" fmla="*/ 4641513 w 4641513"/>
              <a:gd name="connsiteY2" fmla="*/ 1044000 h 2088000"/>
              <a:gd name="connsiteX3" fmla="*/ 3814008 w 4641513"/>
              <a:gd name="connsiteY3" fmla="*/ 2087999 h 2088000"/>
              <a:gd name="connsiteX4" fmla="*/ 3814008 w 4641513"/>
              <a:gd name="connsiteY4" fmla="*/ 2088000 h 2088000"/>
              <a:gd name="connsiteX5" fmla="*/ 0 w 4641513"/>
              <a:gd name="connsiteY5" fmla="*/ 2088000 h 20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1513" h="2088000">
                <a:moveTo>
                  <a:pt x="0" y="0"/>
                </a:moveTo>
                <a:lnTo>
                  <a:pt x="3814008" y="0"/>
                </a:lnTo>
                <a:lnTo>
                  <a:pt x="4641513" y="1044000"/>
                </a:lnTo>
                <a:lnTo>
                  <a:pt x="3814008" y="2087999"/>
                </a:lnTo>
                <a:lnTo>
                  <a:pt x="3814008" y="2088000"/>
                </a:lnTo>
                <a:lnTo>
                  <a:pt x="0" y="2088000"/>
                </a:lnTo>
                <a:close/>
              </a:path>
            </a:pathLst>
          </a:custGeom>
          <a:solidFill>
            <a:schemeClr val="accent1"/>
          </a:solidFill>
          <a:ln>
            <a:noFill/>
          </a:ln>
          <a:effectLst/>
        </p:spPr>
        <p:txBody>
          <a:bodyPr vert="horz" wrap="square" lIns="91440" tIns="45720" rIns="91440" bIns="45720" numCol="1" anchor="ctr" anchorCtr="0" compatLnSpc="1">
            <a:noAutofit/>
          </a:bodyPr>
          <a:lstStyle/>
          <a:p>
            <a:pPr algn="ctr">
              <a:lnSpc>
                <a:spcPct val="130000"/>
              </a:lnSpc>
            </a:pPr>
            <a:endParaRPr lang="en-US" sz="4000" dirty="0">
              <a:solidFill>
                <a:schemeClr val="accent3"/>
              </a:solidFill>
              <a:cs typeface="+mn-ea"/>
              <a:sym typeface="+mn-lt"/>
            </a:endParaRPr>
          </a:p>
        </p:txBody>
      </p:sp>
      <p:cxnSp>
        <p:nvCxnSpPr>
          <p:cNvPr id="3" name="直接连接符 2"/>
          <p:cNvCxnSpPr/>
          <p:nvPr userDrawn="1"/>
        </p:nvCxnSpPr>
        <p:spPr>
          <a:xfrm>
            <a:off x="660400" y="6238240"/>
            <a:ext cx="10858500" cy="0"/>
          </a:xfrm>
          <a:prstGeom prst="line">
            <a:avLst/>
          </a:prstGeom>
          <a:ln w="3175" cap="rnd">
            <a:solidFill>
              <a:schemeClr val="bg1">
                <a:lumMod val="75000"/>
                <a:alpha val="47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图片-圆形">
    <p:spTree>
      <p:nvGrpSpPr>
        <p:cNvPr id="1" name=""/>
        <p:cNvGrpSpPr/>
        <p:nvPr/>
      </p:nvGrpSpPr>
      <p:grpSpPr>
        <a:xfrm>
          <a:off x="0" y="0"/>
          <a:ext cx="0" cy="0"/>
          <a:chOff x="0" y="0"/>
          <a:chExt cx="0" cy="0"/>
        </a:xfrm>
      </p:grpSpPr>
      <p:sp>
        <p:nvSpPr>
          <p:cNvPr id="93" name="任意多边形: 形状 92"/>
          <p:cNvSpPr/>
          <p:nvPr userDrawn="1"/>
        </p:nvSpPr>
        <p:spPr>
          <a:xfrm>
            <a:off x="660400" y="1531871"/>
            <a:ext cx="10858500" cy="4491875"/>
          </a:xfrm>
          <a:custGeom>
            <a:avLst/>
            <a:gdLst>
              <a:gd name="connsiteX0" fmla="*/ 2682382 w 10858500"/>
              <a:gd name="connsiteY0" fmla="*/ 0 h 4491875"/>
              <a:gd name="connsiteX1" fmla="*/ 4661514 w 10858500"/>
              <a:gd name="connsiteY1" fmla="*/ 1979131 h 4491875"/>
              <a:gd name="connsiteX2" fmla="*/ 4081840 w 10858500"/>
              <a:gd name="connsiteY2" fmla="*/ 3378588 h 4491875"/>
              <a:gd name="connsiteX3" fmla="*/ 3948253 w 10858500"/>
              <a:gd name="connsiteY3" fmla="*/ 3500000 h 4491875"/>
              <a:gd name="connsiteX4" fmla="*/ 10858500 w 10858500"/>
              <a:gd name="connsiteY4" fmla="*/ 3500000 h 4491875"/>
              <a:gd name="connsiteX5" fmla="*/ 10858500 w 10858500"/>
              <a:gd name="connsiteY5" fmla="*/ 4491875 h 4491875"/>
              <a:gd name="connsiteX6" fmla="*/ 0 w 10858500"/>
              <a:gd name="connsiteY6" fmla="*/ 4491875 h 4491875"/>
              <a:gd name="connsiteX7" fmla="*/ 0 w 10858500"/>
              <a:gd name="connsiteY7" fmla="*/ 3500000 h 4491875"/>
              <a:gd name="connsiteX8" fmla="*/ 1416512 w 10858500"/>
              <a:gd name="connsiteY8" fmla="*/ 3500000 h 4491875"/>
              <a:gd name="connsiteX9" fmla="*/ 1282925 w 10858500"/>
              <a:gd name="connsiteY9" fmla="*/ 3378588 h 4491875"/>
              <a:gd name="connsiteX10" fmla="*/ 703250 w 10858500"/>
              <a:gd name="connsiteY10" fmla="*/ 1979131 h 4491875"/>
              <a:gd name="connsiteX11" fmla="*/ 2682382 w 10858500"/>
              <a:gd name="connsiteY11" fmla="*/ 0 h 449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858500" h="4491875">
                <a:moveTo>
                  <a:pt x="2682382" y="0"/>
                </a:moveTo>
                <a:cubicBezTo>
                  <a:pt x="3775426" y="0"/>
                  <a:pt x="4661514" y="886087"/>
                  <a:pt x="4661514" y="1979131"/>
                </a:cubicBezTo>
                <a:cubicBezTo>
                  <a:pt x="4661514" y="2525653"/>
                  <a:pt x="4439992" y="3020436"/>
                  <a:pt x="4081840" y="3378588"/>
                </a:cubicBezTo>
                <a:lnTo>
                  <a:pt x="3948253" y="3500000"/>
                </a:lnTo>
                <a:lnTo>
                  <a:pt x="10858500" y="3500000"/>
                </a:lnTo>
                <a:lnTo>
                  <a:pt x="10858500" y="4491875"/>
                </a:lnTo>
                <a:lnTo>
                  <a:pt x="0" y="4491875"/>
                </a:lnTo>
                <a:lnTo>
                  <a:pt x="0" y="3500000"/>
                </a:lnTo>
                <a:lnTo>
                  <a:pt x="1416512" y="3500000"/>
                </a:lnTo>
                <a:lnTo>
                  <a:pt x="1282925" y="3378588"/>
                </a:lnTo>
                <a:cubicBezTo>
                  <a:pt x="924772" y="3020436"/>
                  <a:pt x="703250" y="2525653"/>
                  <a:pt x="703250" y="1979131"/>
                </a:cubicBezTo>
                <a:cubicBezTo>
                  <a:pt x="703250" y="886087"/>
                  <a:pt x="1589338" y="0"/>
                  <a:pt x="2682382" y="0"/>
                </a:cubicBezTo>
                <a:close/>
              </a:path>
            </a:pathLst>
          </a:custGeom>
          <a:solidFill>
            <a:schemeClr val="accent1"/>
          </a:solidFill>
          <a:ln w="19050">
            <a:noFill/>
          </a:ln>
          <a:effectLst>
            <a:outerShdw blurRad="127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cxnSp>
        <p:nvCxnSpPr>
          <p:cNvPr id="5" name="直接连接符 4"/>
          <p:cNvCxnSpPr/>
          <p:nvPr userDrawn="1"/>
        </p:nvCxnSpPr>
        <p:spPr>
          <a:xfrm>
            <a:off x="660400" y="6238240"/>
            <a:ext cx="10858500" cy="0"/>
          </a:xfrm>
          <a:prstGeom prst="line">
            <a:avLst/>
          </a:prstGeom>
          <a:ln w="3175" cap="rnd">
            <a:solidFill>
              <a:schemeClr val="bg1">
                <a:lumMod val="75000"/>
                <a:alpha val="47000"/>
              </a:schemeClr>
            </a:solidFill>
            <a:prstDash val="solid"/>
          </a:ln>
        </p:spPr>
        <p:style>
          <a:lnRef idx="1">
            <a:schemeClr val="accent1"/>
          </a:lnRef>
          <a:fillRef idx="0">
            <a:schemeClr val="accent1"/>
          </a:fillRef>
          <a:effectRef idx="0">
            <a:schemeClr val="accent1"/>
          </a:effectRef>
          <a:fontRef idx="minor">
            <a:schemeClr val="tx1"/>
          </a:fontRef>
        </p:style>
      </p:cxnSp>
      <p:sp>
        <p:nvSpPr>
          <p:cNvPr id="7" name="灯片编号占位符 6"/>
          <p:cNvSpPr>
            <a:spLocks noGrp="1"/>
          </p:cNvSpPr>
          <p:nvPr userDrawn="1">
            <p:ph type="sldNum" sz="quarter" idx="12"/>
          </p:nvPr>
        </p:nvSpPr>
        <p:spPr>
          <a:xfrm>
            <a:off x="8746825" y="6356349"/>
            <a:ext cx="2743200" cy="365125"/>
          </a:xfrm>
        </p:spPr>
        <p:txBody>
          <a:bodyPr/>
          <a:lstStyle>
            <a:lvl1pPr>
              <a:defRPr>
                <a:solidFill>
                  <a:schemeClr val="tx1"/>
                </a:solidFill>
              </a:defRPr>
            </a:lvl1pPr>
          </a:lstStyle>
          <a:p>
            <a:fld id="{2515AB8F-1C56-49E9-90C8-78D22B0C1B97}" type="slidenum">
              <a:rPr lang="zh-CN" altLang="en-US" smtClean="0"/>
              <a:t>‹#›</a:t>
            </a:fld>
            <a:endParaRPr lang="zh-CN" altLang="en-US" dirty="0"/>
          </a:p>
        </p:txBody>
      </p:sp>
      <p:sp>
        <p:nvSpPr>
          <p:cNvPr id="92" name="图片占位符 91"/>
          <p:cNvSpPr>
            <a:spLocks noGrp="1" noChangeAspect="1"/>
          </p:cNvSpPr>
          <p:nvPr>
            <p:ph type="pic" sz="quarter" idx="13"/>
          </p:nvPr>
        </p:nvSpPr>
        <p:spPr>
          <a:xfrm>
            <a:off x="1451524" y="1608975"/>
            <a:ext cx="3780000" cy="3780000"/>
          </a:xfrm>
          <a:custGeom>
            <a:avLst/>
            <a:gdLst>
              <a:gd name="connsiteX0" fmla="*/ 1657350 w 3314700"/>
              <a:gd name="connsiteY0" fmla="*/ 0 h 3314700"/>
              <a:gd name="connsiteX1" fmla="*/ 3314700 w 3314700"/>
              <a:gd name="connsiteY1" fmla="*/ 1657350 h 3314700"/>
              <a:gd name="connsiteX2" fmla="*/ 1657350 w 3314700"/>
              <a:gd name="connsiteY2" fmla="*/ 3314700 h 3314700"/>
              <a:gd name="connsiteX3" fmla="*/ 0 w 3314700"/>
              <a:gd name="connsiteY3" fmla="*/ 1657350 h 3314700"/>
              <a:gd name="connsiteX4" fmla="*/ 1657350 w 3314700"/>
              <a:gd name="connsiteY4" fmla="*/ 0 h 3314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14700" h="3314700">
                <a:moveTo>
                  <a:pt x="1657350" y="0"/>
                </a:moveTo>
                <a:cubicBezTo>
                  <a:pt x="2572679" y="0"/>
                  <a:pt x="3314700" y="742021"/>
                  <a:pt x="3314700" y="1657350"/>
                </a:cubicBezTo>
                <a:cubicBezTo>
                  <a:pt x="3314700" y="2572679"/>
                  <a:pt x="2572679" y="3314700"/>
                  <a:pt x="1657350" y="3314700"/>
                </a:cubicBezTo>
                <a:cubicBezTo>
                  <a:pt x="742021" y="3314700"/>
                  <a:pt x="0" y="2572679"/>
                  <a:pt x="0" y="1657350"/>
                </a:cubicBezTo>
                <a:cubicBezTo>
                  <a:pt x="0" y="742021"/>
                  <a:pt x="742021" y="0"/>
                  <a:pt x="1657350" y="0"/>
                </a:cubicBezTo>
                <a:close/>
              </a:path>
            </a:pathLst>
          </a:custGeom>
        </p:spPr>
        <p:txBody>
          <a:bodyPr wrap="square" anchor="ctr" anchorCtr="0">
            <a:noAutofit/>
          </a:bodyPr>
          <a:lstStyle/>
          <a:p>
            <a:endParaRPr lang="zh-CN" altLang="en-US" dirty="0"/>
          </a:p>
        </p:txBody>
      </p:sp>
      <p:sp>
        <p:nvSpPr>
          <p:cNvPr id="90" name="标题 1"/>
          <p:cNvSpPr>
            <a:spLocks noGrp="1"/>
          </p:cNvSpPr>
          <p:nvPr>
            <p:ph type="title"/>
          </p:nvPr>
        </p:nvSpPr>
        <p:spPr>
          <a:xfrm>
            <a:off x="976955" y="67513"/>
            <a:ext cx="8168208" cy="563857"/>
          </a:xfrm>
        </p:spPr>
        <p:txBody>
          <a:bodyPr wrap="square" lIns="0" tIns="0" rIns="0" bIns="0">
            <a:normAutofit/>
          </a:bodyPr>
          <a:lstStyle>
            <a:lvl1pPr>
              <a:defRPr sz="2400" b="1">
                <a:solidFill>
                  <a:schemeClr val="accent1"/>
                </a:solidFill>
              </a:defRPr>
            </a:lvl1pPr>
          </a:lstStyle>
          <a:p>
            <a:r>
              <a:rPr lang="zh-CN" altLang="en-US" dirty="0"/>
              <a:t>单击此处编辑母版标题样式</a:t>
            </a:r>
          </a:p>
        </p:txBody>
      </p:sp>
      <p:sp>
        <p:nvSpPr>
          <p:cNvPr id="2" name="任意多边形: 形状 1"/>
          <p:cNvSpPr/>
          <p:nvPr userDrawn="1"/>
        </p:nvSpPr>
        <p:spPr bwMode="auto">
          <a:xfrm>
            <a:off x="57879" y="69708"/>
            <a:ext cx="856209" cy="494119"/>
          </a:xfrm>
          <a:custGeom>
            <a:avLst/>
            <a:gdLst>
              <a:gd name="connsiteX0" fmla="*/ 0 w 4641513"/>
              <a:gd name="connsiteY0" fmla="*/ 0 h 2088000"/>
              <a:gd name="connsiteX1" fmla="*/ 3814008 w 4641513"/>
              <a:gd name="connsiteY1" fmla="*/ 0 h 2088000"/>
              <a:gd name="connsiteX2" fmla="*/ 4641513 w 4641513"/>
              <a:gd name="connsiteY2" fmla="*/ 1044000 h 2088000"/>
              <a:gd name="connsiteX3" fmla="*/ 3814008 w 4641513"/>
              <a:gd name="connsiteY3" fmla="*/ 2087999 h 2088000"/>
              <a:gd name="connsiteX4" fmla="*/ 3814008 w 4641513"/>
              <a:gd name="connsiteY4" fmla="*/ 2088000 h 2088000"/>
              <a:gd name="connsiteX5" fmla="*/ 0 w 4641513"/>
              <a:gd name="connsiteY5" fmla="*/ 2088000 h 20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1513" h="2088000">
                <a:moveTo>
                  <a:pt x="0" y="0"/>
                </a:moveTo>
                <a:lnTo>
                  <a:pt x="3814008" y="0"/>
                </a:lnTo>
                <a:lnTo>
                  <a:pt x="4641513" y="1044000"/>
                </a:lnTo>
                <a:lnTo>
                  <a:pt x="3814008" y="2087999"/>
                </a:lnTo>
                <a:lnTo>
                  <a:pt x="3814008" y="2088000"/>
                </a:lnTo>
                <a:lnTo>
                  <a:pt x="0" y="2088000"/>
                </a:lnTo>
                <a:close/>
              </a:path>
            </a:pathLst>
          </a:custGeom>
          <a:solidFill>
            <a:schemeClr val="accent1"/>
          </a:solidFill>
          <a:ln>
            <a:noFill/>
          </a:ln>
          <a:effectLst/>
        </p:spPr>
        <p:txBody>
          <a:bodyPr vert="horz" wrap="square" lIns="91440" tIns="45720" rIns="91440" bIns="45720" numCol="1" anchor="ctr" anchorCtr="0" compatLnSpc="1">
            <a:noAutofit/>
          </a:bodyPr>
          <a:lstStyle/>
          <a:p>
            <a:pPr algn="ctr">
              <a:lnSpc>
                <a:spcPct val="130000"/>
              </a:lnSpc>
            </a:pPr>
            <a:endParaRPr lang="en-US" sz="4000" dirty="0">
              <a:solidFill>
                <a:schemeClr val="accent3"/>
              </a:solidFill>
              <a:cs typeface="+mn-ea"/>
              <a:sym typeface="+mn-lt"/>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图片">
    <p:spTree>
      <p:nvGrpSpPr>
        <p:cNvPr id="1" name=""/>
        <p:cNvGrpSpPr/>
        <p:nvPr/>
      </p:nvGrpSpPr>
      <p:grpSpPr>
        <a:xfrm>
          <a:off x="0" y="0"/>
          <a:ext cx="0" cy="0"/>
          <a:chOff x="0" y="0"/>
          <a:chExt cx="0" cy="0"/>
        </a:xfrm>
      </p:grpSpPr>
      <p:cxnSp>
        <p:nvCxnSpPr>
          <p:cNvPr id="5" name="直接连接符 4"/>
          <p:cNvCxnSpPr/>
          <p:nvPr userDrawn="1"/>
        </p:nvCxnSpPr>
        <p:spPr>
          <a:xfrm>
            <a:off x="660400" y="6238240"/>
            <a:ext cx="10858500" cy="0"/>
          </a:xfrm>
          <a:prstGeom prst="line">
            <a:avLst/>
          </a:prstGeom>
          <a:ln w="3175" cap="rnd">
            <a:solidFill>
              <a:schemeClr val="bg1">
                <a:lumMod val="75000"/>
                <a:alpha val="47000"/>
              </a:schemeClr>
            </a:solidFill>
            <a:prstDash val="solid"/>
          </a:ln>
        </p:spPr>
        <p:style>
          <a:lnRef idx="1">
            <a:schemeClr val="accent1"/>
          </a:lnRef>
          <a:fillRef idx="0">
            <a:schemeClr val="accent1"/>
          </a:fillRef>
          <a:effectRef idx="0">
            <a:schemeClr val="accent1"/>
          </a:effectRef>
          <a:fontRef idx="minor">
            <a:schemeClr val="tx1"/>
          </a:fontRef>
        </p:style>
      </p:cxnSp>
      <p:sp>
        <p:nvSpPr>
          <p:cNvPr id="7" name="灯片编号占位符 6"/>
          <p:cNvSpPr>
            <a:spLocks noGrp="1"/>
          </p:cNvSpPr>
          <p:nvPr userDrawn="1">
            <p:ph type="sldNum" sz="quarter" idx="12"/>
          </p:nvPr>
        </p:nvSpPr>
        <p:spPr>
          <a:xfrm>
            <a:off x="8746825" y="6356349"/>
            <a:ext cx="2743200" cy="365125"/>
          </a:xfrm>
        </p:spPr>
        <p:txBody>
          <a:bodyPr/>
          <a:lstStyle>
            <a:lvl1pPr>
              <a:defRPr>
                <a:solidFill>
                  <a:schemeClr val="tx1"/>
                </a:solidFill>
              </a:defRPr>
            </a:lvl1pPr>
          </a:lstStyle>
          <a:p>
            <a:fld id="{2515AB8F-1C56-49E9-90C8-78D22B0C1B97}" type="slidenum">
              <a:rPr lang="zh-CN" altLang="en-US" smtClean="0"/>
              <a:t>‹#›</a:t>
            </a:fld>
            <a:endParaRPr lang="zh-CN" altLang="en-US" dirty="0"/>
          </a:p>
        </p:txBody>
      </p:sp>
      <p:sp>
        <p:nvSpPr>
          <p:cNvPr id="90" name="图片占位符 6"/>
          <p:cNvSpPr>
            <a:spLocks noGrp="1" noChangeAspect="1"/>
          </p:cNvSpPr>
          <p:nvPr>
            <p:ph type="pic" sz="quarter" idx="10"/>
          </p:nvPr>
        </p:nvSpPr>
        <p:spPr>
          <a:xfrm>
            <a:off x="1114722" y="1132945"/>
            <a:ext cx="1735608" cy="2315510"/>
          </a:xfrm>
        </p:spPr>
        <p:txBody>
          <a:bodyPr/>
          <a:lstStyle/>
          <a:p>
            <a:endParaRPr lang="zh-CN" altLang="en-US" dirty="0"/>
          </a:p>
        </p:txBody>
      </p:sp>
      <p:sp>
        <p:nvSpPr>
          <p:cNvPr id="91" name="图片占位符 6"/>
          <p:cNvSpPr>
            <a:spLocks noGrp="1" noChangeAspect="1"/>
          </p:cNvSpPr>
          <p:nvPr>
            <p:ph type="pic" sz="quarter" idx="13"/>
          </p:nvPr>
        </p:nvSpPr>
        <p:spPr>
          <a:xfrm>
            <a:off x="9351363" y="3674135"/>
            <a:ext cx="1755000" cy="2341381"/>
          </a:xfrm>
        </p:spPr>
        <p:txBody>
          <a:bodyPr/>
          <a:lstStyle/>
          <a:p>
            <a:endParaRPr lang="zh-CN" altLang="en-US" dirty="0"/>
          </a:p>
        </p:txBody>
      </p:sp>
      <p:sp>
        <p:nvSpPr>
          <p:cNvPr id="92" name="任意多边形: 形状 91"/>
          <p:cNvSpPr/>
          <p:nvPr userDrawn="1"/>
        </p:nvSpPr>
        <p:spPr bwMode="auto">
          <a:xfrm rot="5400000">
            <a:off x="93484" y="218081"/>
            <a:ext cx="1133344" cy="494119"/>
          </a:xfrm>
          <a:custGeom>
            <a:avLst/>
            <a:gdLst>
              <a:gd name="connsiteX0" fmla="*/ 0 w 4641513"/>
              <a:gd name="connsiteY0" fmla="*/ 0 h 2088000"/>
              <a:gd name="connsiteX1" fmla="*/ 3814008 w 4641513"/>
              <a:gd name="connsiteY1" fmla="*/ 0 h 2088000"/>
              <a:gd name="connsiteX2" fmla="*/ 4641513 w 4641513"/>
              <a:gd name="connsiteY2" fmla="*/ 1044000 h 2088000"/>
              <a:gd name="connsiteX3" fmla="*/ 3814008 w 4641513"/>
              <a:gd name="connsiteY3" fmla="*/ 2087999 h 2088000"/>
              <a:gd name="connsiteX4" fmla="*/ 3814008 w 4641513"/>
              <a:gd name="connsiteY4" fmla="*/ 2088000 h 2088000"/>
              <a:gd name="connsiteX5" fmla="*/ 0 w 4641513"/>
              <a:gd name="connsiteY5" fmla="*/ 2088000 h 20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1513" h="2088000">
                <a:moveTo>
                  <a:pt x="0" y="0"/>
                </a:moveTo>
                <a:lnTo>
                  <a:pt x="3814008" y="0"/>
                </a:lnTo>
                <a:lnTo>
                  <a:pt x="4641513" y="1044000"/>
                </a:lnTo>
                <a:lnTo>
                  <a:pt x="3814008" y="2087999"/>
                </a:lnTo>
                <a:lnTo>
                  <a:pt x="3814008" y="2088000"/>
                </a:lnTo>
                <a:lnTo>
                  <a:pt x="0" y="2088000"/>
                </a:lnTo>
                <a:close/>
              </a:path>
            </a:pathLst>
          </a:custGeom>
          <a:solidFill>
            <a:schemeClr val="accent1"/>
          </a:solidFill>
          <a:ln>
            <a:noFill/>
          </a:ln>
          <a:effectLst/>
        </p:spPr>
        <p:txBody>
          <a:bodyPr vert="horz" wrap="square" lIns="91440" tIns="45720" rIns="91440" bIns="45720" numCol="1" anchor="ctr" anchorCtr="0" compatLnSpc="1">
            <a:noAutofit/>
          </a:bodyPr>
          <a:lstStyle/>
          <a:p>
            <a:pPr algn="ctr">
              <a:lnSpc>
                <a:spcPct val="130000"/>
              </a:lnSpc>
            </a:pPr>
            <a:endParaRPr lang="en-US" sz="4000" dirty="0">
              <a:solidFill>
                <a:schemeClr val="accent3"/>
              </a:solidFill>
              <a:cs typeface="+mn-ea"/>
              <a:sym typeface="+mn-lt"/>
            </a:endParaRPr>
          </a:p>
        </p:txBody>
      </p:sp>
      <p:sp>
        <p:nvSpPr>
          <p:cNvPr id="93" name="标题 1"/>
          <p:cNvSpPr>
            <a:spLocks noGrp="1"/>
          </p:cNvSpPr>
          <p:nvPr>
            <p:ph type="title"/>
          </p:nvPr>
        </p:nvSpPr>
        <p:spPr>
          <a:xfrm>
            <a:off x="1091255" y="237834"/>
            <a:ext cx="8168208" cy="790865"/>
          </a:xfrm>
        </p:spPr>
        <p:txBody>
          <a:bodyPr wrap="square" lIns="0" tIns="0" rIns="0" bIns="0">
            <a:normAutofit/>
          </a:bodyPr>
          <a:lstStyle>
            <a:lvl1pPr>
              <a:defRPr sz="3200" b="1">
                <a:solidFill>
                  <a:schemeClr val="accent1"/>
                </a:solidFill>
              </a:defRPr>
            </a:lvl1pPr>
          </a:lstStyle>
          <a:p>
            <a:r>
              <a:rPr lang="zh-CN" altLang="en-US" dirty="0"/>
              <a:t>单击此处编辑母版标题样式</a:t>
            </a:r>
          </a:p>
        </p:txBody>
      </p:sp>
      <p:cxnSp>
        <p:nvCxnSpPr>
          <p:cNvPr id="2" name="直接连接符 1"/>
          <p:cNvCxnSpPr/>
          <p:nvPr userDrawn="1"/>
        </p:nvCxnSpPr>
        <p:spPr>
          <a:xfrm>
            <a:off x="660400" y="6238240"/>
            <a:ext cx="10858500" cy="0"/>
          </a:xfrm>
          <a:prstGeom prst="line">
            <a:avLst/>
          </a:prstGeom>
          <a:ln w="3175" cap="rnd">
            <a:solidFill>
              <a:schemeClr val="bg1">
                <a:lumMod val="75000"/>
                <a:alpha val="47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图片">
    <p:spTree>
      <p:nvGrpSpPr>
        <p:cNvPr id="1" name=""/>
        <p:cNvGrpSpPr/>
        <p:nvPr/>
      </p:nvGrpSpPr>
      <p:grpSpPr>
        <a:xfrm>
          <a:off x="0" y="0"/>
          <a:ext cx="0" cy="0"/>
          <a:chOff x="0" y="0"/>
          <a:chExt cx="0" cy="0"/>
        </a:xfrm>
      </p:grpSpPr>
      <p:cxnSp>
        <p:nvCxnSpPr>
          <p:cNvPr id="5" name="直接连接符 4"/>
          <p:cNvCxnSpPr/>
          <p:nvPr userDrawn="1"/>
        </p:nvCxnSpPr>
        <p:spPr>
          <a:xfrm>
            <a:off x="660400" y="6238240"/>
            <a:ext cx="10858500" cy="0"/>
          </a:xfrm>
          <a:prstGeom prst="line">
            <a:avLst/>
          </a:prstGeom>
          <a:ln w="3175" cap="rnd">
            <a:solidFill>
              <a:schemeClr val="bg1">
                <a:lumMod val="75000"/>
                <a:alpha val="47000"/>
              </a:schemeClr>
            </a:solidFill>
            <a:prstDash val="solid"/>
          </a:ln>
        </p:spPr>
        <p:style>
          <a:lnRef idx="1">
            <a:schemeClr val="accent1"/>
          </a:lnRef>
          <a:fillRef idx="0">
            <a:schemeClr val="accent1"/>
          </a:fillRef>
          <a:effectRef idx="0">
            <a:schemeClr val="accent1"/>
          </a:effectRef>
          <a:fontRef idx="minor">
            <a:schemeClr val="tx1"/>
          </a:fontRef>
        </p:style>
      </p:cxnSp>
      <p:sp>
        <p:nvSpPr>
          <p:cNvPr id="7" name="灯片编号占位符 6"/>
          <p:cNvSpPr>
            <a:spLocks noGrp="1"/>
          </p:cNvSpPr>
          <p:nvPr userDrawn="1">
            <p:ph type="sldNum" sz="quarter" idx="12"/>
          </p:nvPr>
        </p:nvSpPr>
        <p:spPr>
          <a:xfrm>
            <a:off x="8746825" y="6356349"/>
            <a:ext cx="2743200" cy="365125"/>
          </a:xfrm>
        </p:spPr>
        <p:txBody>
          <a:bodyPr/>
          <a:lstStyle>
            <a:lvl1pPr>
              <a:defRPr>
                <a:solidFill>
                  <a:schemeClr val="tx1"/>
                </a:solidFill>
              </a:defRPr>
            </a:lvl1pPr>
          </a:lstStyle>
          <a:p>
            <a:fld id="{2515AB8F-1C56-49E9-90C8-78D22B0C1B97}" type="slidenum">
              <a:rPr lang="zh-CN" altLang="en-US" smtClean="0"/>
              <a:t>‹#›</a:t>
            </a:fld>
            <a:endParaRPr lang="zh-CN" altLang="en-US" dirty="0"/>
          </a:p>
        </p:txBody>
      </p:sp>
      <p:sp>
        <p:nvSpPr>
          <p:cNvPr id="91" name="图片占位符 90"/>
          <p:cNvSpPr>
            <a:spLocks noGrp="1"/>
          </p:cNvSpPr>
          <p:nvPr>
            <p:ph type="pic" sz="quarter" idx="13"/>
          </p:nvPr>
        </p:nvSpPr>
        <p:spPr>
          <a:xfrm>
            <a:off x="1219984" y="1645829"/>
            <a:ext cx="1755000" cy="1755000"/>
          </a:xfrm>
          <a:custGeom>
            <a:avLst/>
            <a:gdLst>
              <a:gd name="connsiteX0" fmla="*/ 877500 w 1755000"/>
              <a:gd name="connsiteY0" fmla="*/ 0 h 1755000"/>
              <a:gd name="connsiteX1" fmla="*/ 1755000 w 1755000"/>
              <a:gd name="connsiteY1" fmla="*/ 877500 h 1755000"/>
              <a:gd name="connsiteX2" fmla="*/ 877500 w 1755000"/>
              <a:gd name="connsiteY2" fmla="*/ 1755000 h 1755000"/>
              <a:gd name="connsiteX3" fmla="*/ 0 w 1755000"/>
              <a:gd name="connsiteY3" fmla="*/ 877500 h 1755000"/>
              <a:gd name="connsiteX4" fmla="*/ 877500 w 1755000"/>
              <a:gd name="connsiteY4" fmla="*/ 0 h 17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5000" h="1755000">
                <a:moveTo>
                  <a:pt x="877500" y="0"/>
                </a:moveTo>
                <a:cubicBezTo>
                  <a:pt x="1362130" y="0"/>
                  <a:pt x="1755000" y="392870"/>
                  <a:pt x="1755000" y="877500"/>
                </a:cubicBezTo>
                <a:cubicBezTo>
                  <a:pt x="1755000" y="1362130"/>
                  <a:pt x="1362130" y="1755000"/>
                  <a:pt x="877500" y="1755000"/>
                </a:cubicBezTo>
                <a:cubicBezTo>
                  <a:pt x="392870" y="1755000"/>
                  <a:pt x="0" y="1362130"/>
                  <a:pt x="0" y="877500"/>
                </a:cubicBezTo>
                <a:cubicBezTo>
                  <a:pt x="0" y="392870"/>
                  <a:pt x="392870" y="0"/>
                  <a:pt x="877500" y="0"/>
                </a:cubicBezTo>
                <a:close/>
              </a:path>
            </a:pathLst>
          </a:custGeom>
          <a:ln w="47625">
            <a:gradFill flip="none" rotWithShape="1">
              <a:gsLst>
                <a:gs pos="0">
                  <a:schemeClr val="accent1">
                    <a:alpha val="0"/>
                  </a:schemeClr>
                </a:gs>
                <a:gs pos="100000">
                  <a:schemeClr val="accent1"/>
                </a:gs>
              </a:gsLst>
              <a:lin ang="2700000" scaled="1"/>
              <a:tileRect/>
            </a:gradFill>
          </a:ln>
        </p:spPr>
        <p:txBody>
          <a:bodyPr wrap="square">
            <a:noAutofit/>
          </a:bodyPr>
          <a:lstStyle/>
          <a:p>
            <a:endParaRPr lang="zh-CN" altLang="en-US"/>
          </a:p>
        </p:txBody>
      </p:sp>
      <p:sp>
        <p:nvSpPr>
          <p:cNvPr id="95" name="图片占位符 94"/>
          <p:cNvSpPr>
            <a:spLocks noGrp="1"/>
          </p:cNvSpPr>
          <p:nvPr>
            <p:ph type="pic" sz="quarter" idx="14"/>
          </p:nvPr>
        </p:nvSpPr>
        <p:spPr>
          <a:xfrm>
            <a:off x="9369946" y="1645829"/>
            <a:ext cx="1755000" cy="1755000"/>
          </a:xfrm>
          <a:custGeom>
            <a:avLst/>
            <a:gdLst>
              <a:gd name="connsiteX0" fmla="*/ 877500 w 1755000"/>
              <a:gd name="connsiteY0" fmla="*/ 0 h 1755000"/>
              <a:gd name="connsiteX1" fmla="*/ 1755000 w 1755000"/>
              <a:gd name="connsiteY1" fmla="*/ 877500 h 1755000"/>
              <a:gd name="connsiteX2" fmla="*/ 877500 w 1755000"/>
              <a:gd name="connsiteY2" fmla="*/ 1755000 h 1755000"/>
              <a:gd name="connsiteX3" fmla="*/ 0 w 1755000"/>
              <a:gd name="connsiteY3" fmla="*/ 877500 h 1755000"/>
              <a:gd name="connsiteX4" fmla="*/ 877500 w 1755000"/>
              <a:gd name="connsiteY4" fmla="*/ 0 h 17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5000" h="1755000">
                <a:moveTo>
                  <a:pt x="877500" y="0"/>
                </a:moveTo>
                <a:cubicBezTo>
                  <a:pt x="1362130" y="0"/>
                  <a:pt x="1755000" y="392870"/>
                  <a:pt x="1755000" y="877500"/>
                </a:cubicBezTo>
                <a:cubicBezTo>
                  <a:pt x="1755000" y="1362130"/>
                  <a:pt x="1362130" y="1755000"/>
                  <a:pt x="877500" y="1755000"/>
                </a:cubicBezTo>
                <a:cubicBezTo>
                  <a:pt x="392870" y="1755000"/>
                  <a:pt x="0" y="1362130"/>
                  <a:pt x="0" y="877500"/>
                </a:cubicBezTo>
                <a:cubicBezTo>
                  <a:pt x="0" y="392870"/>
                  <a:pt x="392870" y="0"/>
                  <a:pt x="877500" y="0"/>
                </a:cubicBezTo>
                <a:close/>
              </a:path>
            </a:pathLst>
          </a:custGeom>
          <a:ln w="47625">
            <a:gradFill flip="none" rotWithShape="1">
              <a:gsLst>
                <a:gs pos="0">
                  <a:schemeClr val="accent1">
                    <a:alpha val="0"/>
                  </a:schemeClr>
                </a:gs>
                <a:gs pos="100000">
                  <a:schemeClr val="accent1"/>
                </a:gs>
              </a:gsLst>
              <a:lin ang="2700000" scaled="1"/>
              <a:tileRect/>
            </a:gradFill>
          </a:ln>
        </p:spPr>
        <p:txBody>
          <a:bodyPr wrap="square">
            <a:noAutofit/>
          </a:bodyPr>
          <a:lstStyle/>
          <a:p>
            <a:endParaRPr lang="zh-CN" altLang="en-US"/>
          </a:p>
        </p:txBody>
      </p:sp>
      <p:sp>
        <p:nvSpPr>
          <p:cNvPr id="98" name="图片占位符 97"/>
          <p:cNvSpPr>
            <a:spLocks noGrp="1"/>
          </p:cNvSpPr>
          <p:nvPr>
            <p:ph type="pic" sz="quarter" idx="15"/>
          </p:nvPr>
        </p:nvSpPr>
        <p:spPr>
          <a:xfrm>
            <a:off x="3936638" y="1645829"/>
            <a:ext cx="1755000" cy="1755000"/>
          </a:xfrm>
          <a:custGeom>
            <a:avLst/>
            <a:gdLst>
              <a:gd name="connsiteX0" fmla="*/ 877500 w 1755000"/>
              <a:gd name="connsiteY0" fmla="*/ 0 h 1755000"/>
              <a:gd name="connsiteX1" fmla="*/ 1755000 w 1755000"/>
              <a:gd name="connsiteY1" fmla="*/ 877500 h 1755000"/>
              <a:gd name="connsiteX2" fmla="*/ 877500 w 1755000"/>
              <a:gd name="connsiteY2" fmla="*/ 1755000 h 1755000"/>
              <a:gd name="connsiteX3" fmla="*/ 0 w 1755000"/>
              <a:gd name="connsiteY3" fmla="*/ 877500 h 1755000"/>
              <a:gd name="connsiteX4" fmla="*/ 877500 w 1755000"/>
              <a:gd name="connsiteY4" fmla="*/ 0 h 17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5000" h="1755000">
                <a:moveTo>
                  <a:pt x="877500" y="0"/>
                </a:moveTo>
                <a:cubicBezTo>
                  <a:pt x="1362130" y="0"/>
                  <a:pt x="1755000" y="392870"/>
                  <a:pt x="1755000" y="877500"/>
                </a:cubicBezTo>
                <a:cubicBezTo>
                  <a:pt x="1755000" y="1362130"/>
                  <a:pt x="1362130" y="1755000"/>
                  <a:pt x="877500" y="1755000"/>
                </a:cubicBezTo>
                <a:cubicBezTo>
                  <a:pt x="392870" y="1755000"/>
                  <a:pt x="0" y="1362130"/>
                  <a:pt x="0" y="877500"/>
                </a:cubicBezTo>
                <a:cubicBezTo>
                  <a:pt x="0" y="392870"/>
                  <a:pt x="392870" y="0"/>
                  <a:pt x="877500" y="0"/>
                </a:cubicBezTo>
                <a:close/>
              </a:path>
            </a:pathLst>
          </a:custGeom>
          <a:ln w="47625">
            <a:gradFill flip="none" rotWithShape="1">
              <a:gsLst>
                <a:gs pos="0">
                  <a:schemeClr val="accent1">
                    <a:alpha val="0"/>
                  </a:schemeClr>
                </a:gs>
                <a:gs pos="100000">
                  <a:schemeClr val="accent1"/>
                </a:gs>
              </a:gsLst>
              <a:lin ang="2700000" scaled="1"/>
              <a:tileRect/>
            </a:gradFill>
          </a:ln>
        </p:spPr>
        <p:txBody>
          <a:bodyPr wrap="square">
            <a:noAutofit/>
          </a:bodyPr>
          <a:lstStyle/>
          <a:p>
            <a:endParaRPr lang="zh-CN" altLang="en-US"/>
          </a:p>
        </p:txBody>
      </p:sp>
      <p:sp>
        <p:nvSpPr>
          <p:cNvPr id="99" name="图片占位符 98"/>
          <p:cNvSpPr>
            <a:spLocks noGrp="1"/>
          </p:cNvSpPr>
          <p:nvPr>
            <p:ph type="pic" sz="quarter" idx="16"/>
          </p:nvPr>
        </p:nvSpPr>
        <p:spPr>
          <a:xfrm>
            <a:off x="6653292" y="1645829"/>
            <a:ext cx="1755000" cy="1755000"/>
          </a:xfrm>
          <a:custGeom>
            <a:avLst/>
            <a:gdLst>
              <a:gd name="connsiteX0" fmla="*/ 877500 w 1755000"/>
              <a:gd name="connsiteY0" fmla="*/ 0 h 1755000"/>
              <a:gd name="connsiteX1" fmla="*/ 1755000 w 1755000"/>
              <a:gd name="connsiteY1" fmla="*/ 877500 h 1755000"/>
              <a:gd name="connsiteX2" fmla="*/ 877500 w 1755000"/>
              <a:gd name="connsiteY2" fmla="*/ 1755000 h 1755000"/>
              <a:gd name="connsiteX3" fmla="*/ 0 w 1755000"/>
              <a:gd name="connsiteY3" fmla="*/ 877500 h 1755000"/>
              <a:gd name="connsiteX4" fmla="*/ 877500 w 1755000"/>
              <a:gd name="connsiteY4" fmla="*/ 0 h 1755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5000" h="1755000">
                <a:moveTo>
                  <a:pt x="877500" y="0"/>
                </a:moveTo>
                <a:cubicBezTo>
                  <a:pt x="1362130" y="0"/>
                  <a:pt x="1755000" y="392870"/>
                  <a:pt x="1755000" y="877500"/>
                </a:cubicBezTo>
                <a:cubicBezTo>
                  <a:pt x="1755000" y="1362130"/>
                  <a:pt x="1362130" y="1755000"/>
                  <a:pt x="877500" y="1755000"/>
                </a:cubicBezTo>
                <a:cubicBezTo>
                  <a:pt x="392870" y="1755000"/>
                  <a:pt x="0" y="1362130"/>
                  <a:pt x="0" y="877500"/>
                </a:cubicBezTo>
                <a:cubicBezTo>
                  <a:pt x="0" y="392870"/>
                  <a:pt x="392870" y="0"/>
                  <a:pt x="877500" y="0"/>
                </a:cubicBezTo>
                <a:close/>
              </a:path>
            </a:pathLst>
          </a:custGeom>
          <a:ln w="47625">
            <a:gradFill flip="none" rotWithShape="1">
              <a:gsLst>
                <a:gs pos="0">
                  <a:schemeClr val="accent1">
                    <a:alpha val="0"/>
                  </a:schemeClr>
                </a:gs>
                <a:gs pos="100000">
                  <a:schemeClr val="accent1"/>
                </a:gs>
              </a:gsLst>
              <a:lin ang="2700000" scaled="1"/>
              <a:tileRect/>
            </a:gradFill>
          </a:ln>
        </p:spPr>
        <p:txBody>
          <a:bodyPr wrap="square">
            <a:noAutofit/>
          </a:bodyPr>
          <a:lstStyle/>
          <a:p>
            <a:endParaRPr lang="zh-CN" altLang="en-US"/>
          </a:p>
        </p:txBody>
      </p:sp>
      <p:sp>
        <p:nvSpPr>
          <p:cNvPr id="90" name="任意多边形: 形状 89"/>
          <p:cNvSpPr/>
          <p:nvPr userDrawn="1"/>
        </p:nvSpPr>
        <p:spPr bwMode="auto">
          <a:xfrm rot="5400000">
            <a:off x="93484" y="218081"/>
            <a:ext cx="1133344" cy="494119"/>
          </a:xfrm>
          <a:custGeom>
            <a:avLst/>
            <a:gdLst>
              <a:gd name="connsiteX0" fmla="*/ 0 w 4641513"/>
              <a:gd name="connsiteY0" fmla="*/ 0 h 2088000"/>
              <a:gd name="connsiteX1" fmla="*/ 3814008 w 4641513"/>
              <a:gd name="connsiteY1" fmla="*/ 0 h 2088000"/>
              <a:gd name="connsiteX2" fmla="*/ 4641513 w 4641513"/>
              <a:gd name="connsiteY2" fmla="*/ 1044000 h 2088000"/>
              <a:gd name="connsiteX3" fmla="*/ 3814008 w 4641513"/>
              <a:gd name="connsiteY3" fmla="*/ 2087999 h 2088000"/>
              <a:gd name="connsiteX4" fmla="*/ 3814008 w 4641513"/>
              <a:gd name="connsiteY4" fmla="*/ 2088000 h 2088000"/>
              <a:gd name="connsiteX5" fmla="*/ 0 w 4641513"/>
              <a:gd name="connsiteY5" fmla="*/ 2088000 h 208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1513" h="2088000">
                <a:moveTo>
                  <a:pt x="0" y="0"/>
                </a:moveTo>
                <a:lnTo>
                  <a:pt x="3814008" y="0"/>
                </a:lnTo>
                <a:lnTo>
                  <a:pt x="4641513" y="1044000"/>
                </a:lnTo>
                <a:lnTo>
                  <a:pt x="3814008" y="2087999"/>
                </a:lnTo>
                <a:lnTo>
                  <a:pt x="3814008" y="2088000"/>
                </a:lnTo>
                <a:lnTo>
                  <a:pt x="0" y="2088000"/>
                </a:lnTo>
                <a:close/>
              </a:path>
            </a:pathLst>
          </a:custGeom>
          <a:solidFill>
            <a:schemeClr val="accent1"/>
          </a:solidFill>
          <a:ln>
            <a:noFill/>
          </a:ln>
          <a:effectLst/>
        </p:spPr>
        <p:txBody>
          <a:bodyPr vert="horz" wrap="square" lIns="91440" tIns="45720" rIns="91440" bIns="45720" numCol="1" anchor="ctr" anchorCtr="0" compatLnSpc="1">
            <a:noAutofit/>
          </a:bodyPr>
          <a:lstStyle/>
          <a:p>
            <a:pPr algn="ctr">
              <a:lnSpc>
                <a:spcPct val="130000"/>
              </a:lnSpc>
            </a:pPr>
            <a:endParaRPr lang="en-US" sz="4000" dirty="0">
              <a:solidFill>
                <a:schemeClr val="accent3"/>
              </a:solidFill>
              <a:cs typeface="+mn-ea"/>
              <a:sym typeface="+mn-lt"/>
            </a:endParaRPr>
          </a:p>
        </p:txBody>
      </p:sp>
      <p:sp>
        <p:nvSpPr>
          <p:cNvPr id="92" name="标题 1"/>
          <p:cNvSpPr>
            <a:spLocks noGrp="1"/>
          </p:cNvSpPr>
          <p:nvPr>
            <p:ph type="title"/>
          </p:nvPr>
        </p:nvSpPr>
        <p:spPr>
          <a:xfrm>
            <a:off x="1091255" y="237834"/>
            <a:ext cx="8168208" cy="790865"/>
          </a:xfrm>
        </p:spPr>
        <p:txBody>
          <a:bodyPr wrap="square" lIns="0" tIns="0" rIns="0" bIns="0">
            <a:normAutofit/>
          </a:bodyPr>
          <a:lstStyle>
            <a:lvl1pPr>
              <a:defRPr sz="3200" b="1">
                <a:solidFill>
                  <a:schemeClr val="accent1"/>
                </a:solidFill>
              </a:defRPr>
            </a:lvl1pPr>
          </a:lstStyle>
          <a:p>
            <a:r>
              <a:rPr lang="zh-CN" altLang="en-US" dirty="0"/>
              <a:t>单击此处编辑母版标题样式</a:t>
            </a:r>
          </a:p>
        </p:txBody>
      </p:sp>
      <p:cxnSp>
        <p:nvCxnSpPr>
          <p:cNvPr id="2" name="直接连接符 1"/>
          <p:cNvCxnSpPr/>
          <p:nvPr userDrawn="1"/>
        </p:nvCxnSpPr>
        <p:spPr>
          <a:xfrm>
            <a:off x="660400" y="6238240"/>
            <a:ext cx="10858500" cy="0"/>
          </a:xfrm>
          <a:prstGeom prst="line">
            <a:avLst/>
          </a:prstGeom>
          <a:ln w="3175" cap="rnd">
            <a:solidFill>
              <a:schemeClr val="bg1">
                <a:lumMod val="75000"/>
                <a:alpha val="47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空白版式">
    <p:spTree>
      <p:nvGrpSpPr>
        <p:cNvPr id="1" name=""/>
        <p:cNvGrpSpPr/>
        <p:nvPr/>
      </p:nvGrpSpPr>
      <p:grpSpPr>
        <a:xfrm>
          <a:off x="0" y="0"/>
          <a:ext cx="0" cy="0"/>
          <a:chOff x="0" y="0"/>
          <a:chExt cx="0" cy="0"/>
        </a:xfrm>
      </p:grpSpPr>
      <p:cxnSp>
        <p:nvCxnSpPr>
          <p:cNvPr id="2" name="直接连接符 1"/>
          <p:cNvCxnSpPr/>
          <p:nvPr userDrawn="1"/>
        </p:nvCxnSpPr>
        <p:spPr>
          <a:xfrm>
            <a:off x="660400" y="6238240"/>
            <a:ext cx="10858500" cy="0"/>
          </a:xfrm>
          <a:prstGeom prst="line">
            <a:avLst/>
          </a:prstGeom>
          <a:ln w="3175" cap="rnd">
            <a:solidFill>
              <a:schemeClr val="bg1">
                <a:lumMod val="75000"/>
                <a:alpha val="47000"/>
              </a:schemeClr>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空白版式">
    <p:spTree>
      <p:nvGrpSpPr>
        <p:cNvPr id="1" name=""/>
        <p:cNvGrpSpPr/>
        <p:nvPr/>
      </p:nvGrpSpPr>
      <p:grpSpPr>
        <a:xfrm>
          <a:off x="0" y="0"/>
          <a:ext cx="0" cy="0"/>
          <a:chOff x="0" y="0"/>
          <a:chExt cx="0" cy="0"/>
        </a:xfrm>
      </p:grpSpPr>
      <p:cxnSp>
        <p:nvCxnSpPr>
          <p:cNvPr id="2" name="直接连接符 1"/>
          <p:cNvCxnSpPr/>
          <p:nvPr userDrawn="1"/>
        </p:nvCxnSpPr>
        <p:spPr>
          <a:xfrm>
            <a:off x="660400" y="6238240"/>
            <a:ext cx="10858500" cy="0"/>
          </a:xfrm>
          <a:prstGeom prst="line">
            <a:avLst/>
          </a:prstGeom>
          <a:ln w="3175" cap="rnd">
            <a:solidFill>
              <a:schemeClr val="bg1">
                <a:lumMod val="75000"/>
                <a:alpha val="47000"/>
              </a:schemeClr>
            </a:solidFill>
            <a:prstDash val="solid"/>
          </a:ln>
        </p:spPr>
        <p:style>
          <a:lnRef idx="1">
            <a:schemeClr val="accent1"/>
          </a:lnRef>
          <a:fillRef idx="0">
            <a:schemeClr val="accent1"/>
          </a:fillRef>
          <a:effectRef idx="0">
            <a:schemeClr val="accent1"/>
          </a:effectRef>
          <a:fontRef idx="minor">
            <a:schemeClr val="tx1"/>
          </a:fontRef>
        </p:style>
      </p:cxnSp>
      <p:sp>
        <p:nvSpPr>
          <p:cNvPr id="4" name="椭圆 3"/>
          <p:cNvSpPr/>
          <p:nvPr userDrawn="1"/>
        </p:nvSpPr>
        <p:spPr>
          <a:xfrm>
            <a:off x="4487273" y="552670"/>
            <a:ext cx="524044" cy="524044"/>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userDrawn="1"/>
        </p:nvSpPr>
        <p:spPr>
          <a:xfrm>
            <a:off x="5499610" y="2682729"/>
            <a:ext cx="339396" cy="339396"/>
          </a:xfrm>
          <a:prstGeom prst="ellipse">
            <a:avLst/>
          </a:prstGeom>
          <a:solidFill>
            <a:srgbClr val="BED1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1" y="0"/>
            <a:ext cx="2496768" cy="6858000"/>
          </a:xfrm>
          <a:prstGeom prst="rect">
            <a:avLst/>
          </a:prstGeom>
          <a:gradFill flip="none" rotWithShape="1">
            <a:gsLst>
              <a:gs pos="3000">
                <a:srgbClr val="D8DDEB">
                  <a:alpha val="90000"/>
                  <a:lumMod val="92000"/>
                  <a:lumOff val="8000"/>
                </a:srgbClr>
              </a:gs>
              <a:gs pos="100000">
                <a:srgbClr val="18388A"/>
              </a:gs>
              <a:gs pos="80000">
                <a:srgbClr val="3E599D"/>
              </a:gs>
              <a:gs pos="62000">
                <a:srgbClr val="657AB1"/>
              </a:gs>
              <a:gs pos="42500">
                <a:srgbClr val="8B9BC4"/>
              </a:gs>
              <a:gs pos="21000">
                <a:srgbClr val="B2BCD8">
                  <a:alpha val="98000"/>
                </a:srgb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userDrawn="1"/>
        </p:nvSpPr>
        <p:spPr>
          <a:xfrm>
            <a:off x="3866171" y="3984000"/>
            <a:ext cx="222664" cy="222664"/>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73834" y="2707728"/>
            <a:ext cx="1549103" cy="1442545"/>
          </a:xfrm>
          <a:prstGeom prst="rect">
            <a:avLst/>
          </a:prstGeom>
          <a:noFill/>
        </p:spPr>
        <p:txBody>
          <a:bodyPr wrap="square" rtlCol="0">
            <a:spAutoFit/>
          </a:bodyPr>
          <a:lstStyle/>
          <a:p>
            <a:pPr algn="dist"/>
            <a:r>
              <a:rPr lang="zh-CN" altLang="en-US" sz="4400" dirty="0">
                <a:solidFill>
                  <a:schemeClr val="bg1"/>
                </a:solidFill>
                <a:latin typeface="楷体" panose="02010609060101010101" pitchFamily="49" charset="-122"/>
                <a:ea typeface="楷体" panose="02010609060101010101" pitchFamily="49" charset="-122"/>
              </a:rPr>
              <a:t>参考文献</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结束页 幻灯片">
    <p:bg>
      <p:bgPr>
        <a:solidFill>
          <a:schemeClr val="bg1"/>
        </a:solidFill>
        <a:effectLst/>
      </p:bgPr>
    </p:bg>
    <p:spTree>
      <p:nvGrpSpPr>
        <p:cNvPr id="1" name=""/>
        <p:cNvGrpSpPr/>
        <p:nvPr/>
      </p:nvGrpSpPr>
      <p:grpSpPr>
        <a:xfrm>
          <a:off x="0" y="0"/>
          <a:ext cx="0" cy="0"/>
          <a:chOff x="0" y="0"/>
          <a:chExt cx="0" cy="0"/>
        </a:xfrm>
      </p:grpSpPr>
      <p:sp>
        <p:nvSpPr>
          <p:cNvPr id="7" name="文本占位符 6"/>
          <p:cNvSpPr>
            <a:spLocks noGrp="1"/>
          </p:cNvSpPr>
          <p:nvPr>
            <p:ph type="body" sz="quarter" idx="10" hasCustomPrompt="1"/>
          </p:nvPr>
        </p:nvSpPr>
        <p:spPr>
          <a:xfrm>
            <a:off x="3735420" y="2971800"/>
            <a:ext cx="7783479" cy="914400"/>
          </a:xfrm>
        </p:spPr>
        <p:txBody>
          <a:bodyPr anchor="ctr" anchorCtr="0">
            <a:normAutofit/>
          </a:bodyPr>
          <a:lstStyle>
            <a:lvl1pPr marL="0" indent="0" algn="ctr">
              <a:buNone/>
              <a:defRPr sz="5400">
                <a:solidFill>
                  <a:schemeClr val="accent1"/>
                </a:solidFill>
              </a:defRPr>
            </a:lvl1pPr>
          </a:lstStyle>
          <a:p>
            <a:pPr lvl="0"/>
            <a:r>
              <a:rPr lang="zh-CN" altLang="en-US" dirty="0"/>
              <a:t>编辑母版文本样式</a:t>
            </a:r>
          </a:p>
        </p:txBody>
      </p:sp>
      <p:sp>
        <p:nvSpPr>
          <p:cNvPr id="6" name="箭头: 五边形 5"/>
          <p:cNvSpPr/>
          <p:nvPr userDrawn="1"/>
        </p:nvSpPr>
        <p:spPr>
          <a:xfrm rot="16200000">
            <a:off x="10605854" y="5156200"/>
            <a:ext cx="2879387" cy="3403600"/>
          </a:xfrm>
          <a:prstGeom prst="homePlat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箭头: 五边形 7"/>
          <p:cNvSpPr/>
          <p:nvPr userDrawn="1"/>
        </p:nvSpPr>
        <p:spPr>
          <a:xfrm>
            <a:off x="-2680781" y="0"/>
            <a:ext cx="5753100" cy="9620654"/>
          </a:xfrm>
          <a:prstGeom prst="homePlate">
            <a:avLst>
              <a:gd name="adj" fmla="val 508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箭头: 五边形 4"/>
          <p:cNvSpPr/>
          <p:nvPr userDrawn="1"/>
        </p:nvSpPr>
        <p:spPr>
          <a:xfrm rot="5400000">
            <a:off x="7310335" y="-1872573"/>
            <a:ext cx="2616740" cy="4241259"/>
          </a:xfrm>
          <a:prstGeom prst="homePlate">
            <a:avLst>
              <a:gd name="adj"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版式">
    <p:bg>
      <p:bgPr>
        <a:solidFill>
          <a:schemeClr val="bg1"/>
        </a:solidFill>
        <a:effectLst/>
      </p:bgPr>
    </p:bg>
    <p:spTree>
      <p:nvGrpSpPr>
        <p:cNvPr id="1" name=""/>
        <p:cNvGrpSpPr/>
        <p:nvPr/>
      </p:nvGrpSpPr>
      <p:grpSpPr>
        <a:xfrm>
          <a:off x="0" y="0"/>
          <a:ext cx="0" cy="0"/>
          <a:chOff x="0" y="0"/>
          <a:chExt cx="0" cy="0"/>
        </a:xfrm>
      </p:grpSpPr>
      <p:sp>
        <p:nvSpPr>
          <p:cNvPr id="85" name="任意多边形: 形状 84"/>
          <p:cNvSpPr/>
          <p:nvPr userDrawn="1"/>
        </p:nvSpPr>
        <p:spPr bwMode="auto">
          <a:xfrm rot="5400000">
            <a:off x="4539448" y="-380490"/>
            <a:ext cx="3113105" cy="2609911"/>
          </a:xfrm>
          <a:custGeom>
            <a:avLst/>
            <a:gdLst>
              <a:gd name="connsiteX0" fmla="*/ 0 w 3113105"/>
              <a:gd name="connsiteY0" fmla="*/ 2609911 h 2609911"/>
              <a:gd name="connsiteX1" fmla="*/ 0 w 3113105"/>
              <a:gd name="connsiteY1" fmla="*/ 0 h 2609911"/>
              <a:gd name="connsiteX2" fmla="*/ 2301594 w 3113105"/>
              <a:gd name="connsiteY2" fmla="*/ 0 h 2609911"/>
              <a:gd name="connsiteX3" fmla="*/ 3113105 w 3113105"/>
              <a:gd name="connsiteY3" fmla="*/ 1304956 h 2609911"/>
              <a:gd name="connsiteX4" fmla="*/ 2301594 w 3113105"/>
              <a:gd name="connsiteY4" fmla="*/ 2609910 h 2609911"/>
              <a:gd name="connsiteX5" fmla="*/ 2301594 w 3113105"/>
              <a:gd name="connsiteY5" fmla="*/ 2609911 h 2609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13105" h="2609911">
                <a:moveTo>
                  <a:pt x="0" y="2609911"/>
                </a:moveTo>
                <a:lnTo>
                  <a:pt x="0" y="0"/>
                </a:lnTo>
                <a:lnTo>
                  <a:pt x="2301594" y="0"/>
                </a:lnTo>
                <a:lnTo>
                  <a:pt x="3113105" y="1304956"/>
                </a:lnTo>
                <a:lnTo>
                  <a:pt x="2301594" y="2609910"/>
                </a:lnTo>
                <a:lnTo>
                  <a:pt x="2301594" y="2609911"/>
                </a:lnTo>
                <a:close/>
              </a:path>
            </a:pathLst>
          </a:custGeom>
          <a:solidFill>
            <a:schemeClr val="accent1"/>
          </a:solidFill>
          <a:ln>
            <a:noFill/>
          </a:ln>
          <a:effectLst/>
        </p:spPr>
        <p:txBody>
          <a:bodyPr vert="horz" wrap="square" lIns="91440" tIns="45720" rIns="91440" bIns="45720" numCol="1" anchor="ctr" anchorCtr="0" compatLnSpc="1">
            <a:noAutofit/>
          </a:bodyPr>
          <a:lstStyle/>
          <a:p>
            <a:pPr algn="ctr">
              <a:lnSpc>
                <a:spcPct val="130000"/>
              </a:lnSpc>
            </a:pPr>
            <a:endParaRPr lang="en-US" sz="4000" dirty="0">
              <a:solidFill>
                <a:schemeClr val="bg1"/>
              </a:solidFill>
              <a:cs typeface="+mn-ea"/>
              <a:sym typeface="+mn-lt"/>
            </a:endParaRPr>
          </a:p>
        </p:txBody>
      </p:sp>
      <p:sp>
        <p:nvSpPr>
          <p:cNvPr id="86" name="文本框 85"/>
          <p:cNvSpPr txBox="1"/>
          <p:nvPr userDrawn="1"/>
        </p:nvSpPr>
        <p:spPr>
          <a:xfrm>
            <a:off x="5127626" y="543216"/>
            <a:ext cx="1936749" cy="1174168"/>
          </a:xfrm>
          <a:prstGeom prst="rect">
            <a:avLst/>
          </a:prstGeom>
          <a:noFill/>
        </p:spPr>
        <p:txBody>
          <a:bodyPr wrap="none" rtlCol="0">
            <a:spAutoFit/>
          </a:bodyPr>
          <a:lstStyle/>
          <a:p>
            <a:pPr>
              <a:lnSpc>
                <a:spcPct val="130000"/>
              </a:lnSpc>
            </a:pPr>
            <a:r>
              <a:rPr lang="zh-CN" altLang="en-US" sz="6000" dirty="0">
                <a:solidFill>
                  <a:schemeClr val="bg1"/>
                </a:solidFill>
                <a:cs typeface="+mn-ea"/>
                <a:sym typeface="+mn-lt"/>
              </a:rPr>
              <a:t>目 录</a:t>
            </a:r>
          </a:p>
        </p:txBody>
      </p:sp>
      <p:sp>
        <p:nvSpPr>
          <p:cNvPr id="87" name="任意多边形: 形状 86"/>
          <p:cNvSpPr/>
          <p:nvPr userDrawn="1"/>
        </p:nvSpPr>
        <p:spPr bwMode="auto">
          <a:xfrm rot="5400000">
            <a:off x="4384812" y="-485285"/>
            <a:ext cx="3422377" cy="3128773"/>
          </a:xfrm>
          <a:custGeom>
            <a:avLst/>
            <a:gdLst>
              <a:gd name="connsiteX0" fmla="*/ 0 w 3422377"/>
              <a:gd name="connsiteY0" fmla="*/ 3128773 h 3128773"/>
              <a:gd name="connsiteX1" fmla="*/ 0 w 3422377"/>
              <a:gd name="connsiteY1" fmla="*/ 0 h 3128773"/>
              <a:gd name="connsiteX2" fmla="*/ 2449535 w 3422377"/>
              <a:gd name="connsiteY2" fmla="*/ 0 h 3128773"/>
              <a:gd name="connsiteX3" fmla="*/ 3422377 w 3422377"/>
              <a:gd name="connsiteY3" fmla="*/ 1564387 h 3128773"/>
              <a:gd name="connsiteX4" fmla="*/ 2449535 w 3422377"/>
              <a:gd name="connsiteY4" fmla="*/ 3128772 h 3128773"/>
              <a:gd name="connsiteX5" fmla="*/ 2449535 w 3422377"/>
              <a:gd name="connsiteY5" fmla="*/ 3128773 h 3128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2377" h="3128773">
                <a:moveTo>
                  <a:pt x="0" y="3128773"/>
                </a:moveTo>
                <a:lnTo>
                  <a:pt x="0" y="0"/>
                </a:lnTo>
                <a:lnTo>
                  <a:pt x="2449535" y="0"/>
                </a:lnTo>
                <a:lnTo>
                  <a:pt x="3422377" y="1564387"/>
                </a:lnTo>
                <a:lnTo>
                  <a:pt x="2449535" y="3128772"/>
                </a:lnTo>
                <a:lnTo>
                  <a:pt x="2449535" y="3128773"/>
                </a:lnTo>
                <a:close/>
              </a:path>
            </a:pathLst>
          </a:custGeom>
          <a:noFill/>
          <a:ln w="12700">
            <a:solidFill>
              <a:schemeClr val="accent1"/>
            </a:solidFill>
            <a:prstDash val="lgDash"/>
          </a:ln>
          <a:effectLst/>
        </p:spPr>
        <p:txBody>
          <a:bodyPr vert="horz" wrap="square" lIns="91440" tIns="45720" rIns="91440" bIns="45720" numCol="1" anchor="ctr" anchorCtr="0" compatLnSpc="1">
            <a:noAutofit/>
          </a:bodyPr>
          <a:lstStyle/>
          <a:p>
            <a:pPr algn="ctr">
              <a:lnSpc>
                <a:spcPct val="130000"/>
              </a:lnSpc>
            </a:pPr>
            <a:endParaRPr lang="en-US" sz="4000" dirty="0">
              <a:solidFill>
                <a:schemeClr val="bg1"/>
              </a:solidFill>
              <a:cs typeface="+mn-ea"/>
              <a:sym typeface="+mn-lt"/>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结束页2">
    <p:spTree>
      <p:nvGrpSpPr>
        <p:cNvPr id="1" name=""/>
        <p:cNvGrpSpPr/>
        <p:nvPr/>
      </p:nvGrpSpPr>
      <p:grpSpPr>
        <a:xfrm>
          <a:off x="0" y="0"/>
          <a:ext cx="0" cy="0"/>
          <a:chOff x="0" y="0"/>
          <a:chExt cx="0" cy="0"/>
        </a:xfrm>
      </p:grpSpPr>
      <p:sp>
        <p:nvSpPr>
          <p:cNvPr id="6" name="椭圆 5"/>
          <p:cNvSpPr/>
          <p:nvPr userDrawn="1"/>
        </p:nvSpPr>
        <p:spPr>
          <a:xfrm>
            <a:off x="-2319371" y="4211980"/>
            <a:ext cx="5113371" cy="511337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userDrawn="1"/>
        </p:nvSpPr>
        <p:spPr>
          <a:xfrm>
            <a:off x="10560051" y="-2647819"/>
            <a:ext cx="4418254" cy="441825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userDrawn="1"/>
        </p:nvSpPr>
        <p:spPr>
          <a:xfrm>
            <a:off x="2269956" y="766678"/>
            <a:ext cx="524044" cy="524044"/>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nvSpPr>
        <p:spPr>
          <a:xfrm>
            <a:off x="10560050" y="4725472"/>
            <a:ext cx="387350" cy="387350"/>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9200282" y="6768666"/>
            <a:ext cx="178668" cy="178668"/>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转场-短标题1">
    <p:spTree>
      <p:nvGrpSpPr>
        <p:cNvPr id="1" name=""/>
        <p:cNvGrpSpPr/>
        <p:nvPr/>
      </p:nvGrpSpPr>
      <p:grpSpPr>
        <a:xfrm>
          <a:off x="0" y="0"/>
          <a:ext cx="0" cy="0"/>
          <a:chOff x="0" y="0"/>
          <a:chExt cx="0" cy="0"/>
        </a:xfrm>
      </p:grpSpPr>
      <p:sp>
        <p:nvSpPr>
          <p:cNvPr id="6" name="椭圆 5"/>
          <p:cNvSpPr/>
          <p:nvPr userDrawn="1"/>
        </p:nvSpPr>
        <p:spPr>
          <a:xfrm>
            <a:off x="3997387" y="1330387"/>
            <a:ext cx="4197226" cy="419722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8" name="直接连接符 7"/>
          <p:cNvCxnSpPr/>
          <p:nvPr userDrawn="1"/>
        </p:nvCxnSpPr>
        <p:spPr>
          <a:xfrm>
            <a:off x="4908550" y="3851820"/>
            <a:ext cx="23749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椭圆 9"/>
          <p:cNvSpPr/>
          <p:nvPr userDrawn="1"/>
        </p:nvSpPr>
        <p:spPr>
          <a:xfrm>
            <a:off x="3775702" y="1108702"/>
            <a:ext cx="4640596" cy="4640596"/>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9613900" y="5273613"/>
            <a:ext cx="764381" cy="76438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2209800" y="6134100"/>
            <a:ext cx="1130300" cy="1130300"/>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10818188" y="-911691"/>
            <a:ext cx="2092326" cy="2092326"/>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userDrawn="1"/>
        </p:nvSpPr>
        <p:spPr>
          <a:xfrm>
            <a:off x="-1048048" y="-250249"/>
            <a:ext cx="2861767" cy="2861767"/>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占位符 16"/>
          <p:cNvSpPr>
            <a:spLocks noGrp="1"/>
          </p:cNvSpPr>
          <p:nvPr>
            <p:ph type="body" sz="quarter" idx="10" hasCustomPrompt="1"/>
          </p:nvPr>
        </p:nvSpPr>
        <p:spPr>
          <a:xfrm>
            <a:off x="4098000" y="3951320"/>
            <a:ext cx="3996000" cy="914400"/>
          </a:xfrm>
        </p:spPr>
        <p:txBody>
          <a:bodyPr anchor="ctr" anchorCtr="0">
            <a:normAutofit/>
          </a:bodyPr>
          <a:lstStyle>
            <a:lvl1pPr marL="0" indent="0" algn="ctr">
              <a:buNone/>
              <a:defRPr sz="2800">
                <a:solidFill>
                  <a:schemeClr val="bg1"/>
                </a:solidFill>
              </a:defRPr>
            </a:lvl1pPr>
          </a:lstStyle>
          <a:p>
            <a:pPr lvl="0"/>
            <a:r>
              <a:rPr lang="zh-CN" altLang="en-US" dirty="0"/>
              <a:t>编辑母版文本样式</a:t>
            </a:r>
          </a:p>
        </p:txBody>
      </p:sp>
      <p:sp>
        <p:nvSpPr>
          <p:cNvPr id="2" name="文本框 1"/>
          <p:cNvSpPr txBox="1"/>
          <p:nvPr userDrawn="1"/>
        </p:nvSpPr>
        <p:spPr>
          <a:xfrm>
            <a:off x="5138052" y="2155084"/>
            <a:ext cx="1915910" cy="1862048"/>
          </a:xfrm>
          <a:prstGeom prst="rect">
            <a:avLst/>
          </a:prstGeom>
          <a:noFill/>
        </p:spPr>
        <p:txBody>
          <a:bodyPr wrap="none" rtlCol="0">
            <a:spAutoFit/>
          </a:bodyPr>
          <a:lstStyle/>
          <a:p>
            <a:pPr algn="ctr"/>
            <a:r>
              <a:rPr lang="en-US" altLang="zh-CN" sz="11500" dirty="0">
                <a:solidFill>
                  <a:schemeClr val="bg1"/>
                </a:solidFill>
                <a:latin typeface="+mj-lt"/>
                <a:cs typeface="Segoe UI" panose="020B0502040204020203" pitchFamily="34" charset="0"/>
              </a:rPr>
              <a:t>01</a:t>
            </a:r>
            <a:endParaRPr lang="zh-CN" altLang="en-US" sz="11500" dirty="0">
              <a:solidFill>
                <a:schemeClr val="bg1"/>
              </a:solidFill>
              <a:latin typeface="+mj-lt"/>
              <a:cs typeface="Segoe UI" panose="020B0502040204020203"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转场-短标题2">
    <p:spTree>
      <p:nvGrpSpPr>
        <p:cNvPr id="1" name=""/>
        <p:cNvGrpSpPr/>
        <p:nvPr/>
      </p:nvGrpSpPr>
      <p:grpSpPr>
        <a:xfrm>
          <a:off x="0" y="0"/>
          <a:ext cx="0" cy="0"/>
          <a:chOff x="0" y="0"/>
          <a:chExt cx="0" cy="0"/>
        </a:xfrm>
      </p:grpSpPr>
      <p:sp>
        <p:nvSpPr>
          <p:cNvPr id="6" name="等腰三角形 5"/>
          <p:cNvSpPr/>
          <p:nvPr userDrawn="1"/>
        </p:nvSpPr>
        <p:spPr>
          <a:xfrm>
            <a:off x="4000500" y="1050677"/>
            <a:ext cx="4191000" cy="4097866"/>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userDrawn="1"/>
        </p:nvCxnSpPr>
        <p:spPr>
          <a:xfrm>
            <a:off x="4908550" y="3851820"/>
            <a:ext cx="23749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等腰三角形 8"/>
          <p:cNvSpPr/>
          <p:nvPr userDrawn="1"/>
        </p:nvSpPr>
        <p:spPr>
          <a:xfrm>
            <a:off x="3564087" y="505131"/>
            <a:ext cx="5063826" cy="4951296"/>
          </a:xfrm>
          <a:prstGeom prst="triangle">
            <a:avLst/>
          </a:prstGeom>
          <a:noFill/>
          <a:ln>
            <a:solidFill>
              <a:srgbClr val="18388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rot="10800000">
            <a:off x="1390650" y="6496115"/>
            <a:ext cx="1493560" cy="1460370"/>
          </a:xfrm>
          <a:prstGeom prst="triangl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userDrawn="1"/>
        </p:nvSpPr>
        <p:spPr>
          <a:xfrm>
            <a:off x="11153775" y="1013971"/>
            <a:ext cx="2076450" cy="2030307"/>
          </a:xfrm>
          <a:prstGeom prst="triangl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userDrawn="1"/>
        </p:nvSpPr>
        <p:spPr>
          <a:xfrm rot="10800000">
            <a:off x="-414337" y="-187450"/>
            <a:ext cx="2386788" cy="2333749"/>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userDrawn="1"/>
        </p:nvSpPr>
        <p:spPr>
          <a:xfrm rot="5400000">
            <a:off x="9449232" y="5270665"/>
            <a:ext cx="883117" cy="863492"/>
          </a:xfrm>
          <a:prstGeom prs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占位符 17"/>
          <p:cNvSpPr>
            <a:spLocks noGrp="1"/>
          </p:cNvSpPr>
          <p:nvPr>
            <p:ph type="body" sz="quarter" idx="11" hasCustomPrompt="1"/>
          </p:nvPr>
        </p:nvSpPr>
        <p:spPr>
          <a:xfrm>
            <a:off x="4098000" y="3959372"/>
            <a:ext cx="3996000" cy="914400"/>
          </a:xfrm>
        </p:spPr>
        <p:txBody>
          <a:bodyPr anchor="ctr" anchorCtr="0"/>
          <a:lstStyle>
            <a:lvl1pPr marL="0" indent="0" algn="ctr">
              <a:buNone/>
              <a:defRPr>
                <a:solidFill>
                  <a:schemeClr val="bg1"/>
                </a:solidFill>
              </a:defRPr>
            </a:lvl1pPr>
            <a:lvl3pPr marL="914400" indent="0">
              <a:buNone/>
              <a:defRPr/>
            </a:lvl3pPr>
          </a:lstStyle>
          <a:p>
            <a:pPr lvl="0"/>
            <a:r>
              <a:rPr lang="zh-CN" altLang="en-US" dirty="0"/>
              <a:t>编辑母版文本样式</a:t>
            </a:r>
          </a:p>
        </p:txBody>
      </p:sp>
      <p:sp>
        <p:nvSpPr>
          <p:cNvPr id="2" name="文本框 1"/>
          <p:cNvSpPr txBox="1"/>
          <p:nvPr userDrawn="1"/>
        </p:nvSpPr>
        <p:spPr>
          <a:xfrm>
            <a:off x="5138052" y="2155084"/>
            <a:ext cx="1915910" cy="1862048"/>
          </a:xfrm>
          <a:prstGeom prst="rect">
            <a:avLst/>
          </a:prstGeom>
          <a:noFill/>
        </p:spPr>
        <p:txBody>
          <a:bodyPr wrap="none" rtlCol="0">
            <a:spAutoFit/>
          </a:bodyPr>
          <a:lstStyle/>
          <a:p>
            <a:pPr algn="ctr"/>
            <a:r>
              <a:rPr lang="en-US" altLang="zh-CN" sz="11500" dirty="0">
                <a:solidFill>
                  <a:schemeClr val="bg1"/>
                </a:solidFill>
                <a:latin typeface="+mj-lt"/>
                <a:cs typeface="Segoe UI" panose="020B0502040204020203" pitchFamily="34" charset="0"/>
              </a:rPr>
              <a:t>02</a:t>
            </a:r>
            <a:endParaRPr lang="zh-CN" altLang="en-US" sz="11500" dirty="0">
              <a:solidFill>
                <a:schemeClr val="bg1"/>
              </a:solidFill>
              <a:latin typeface="+mj-lt"/>
              <a:cs typeface="Segoe UI" panose="020B0502040204020203"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转场-短标题3">
    <p:spTree>
      <p:nvGrpSpPr>
        <p:cNvPr id="1" name=""/>
        <p:cNvGrpSpPr/>
        <p:nvPr/>
      </p:nvGrpSpPr>
      <p:grpSpPr>
        <a:xfrm>
          <a:off x="0" y="0"/>
          <a:ext cx="0" cy="0"/>
          <a:chOff x="0" y="0"/>
          <a:chExt cx="0" cy="0"/>
        </a:xfrm>
      </p:grpSpPr>
      <p:sp>
        <p:nvSpPr>
          <p:cNvPr id="6" name="矩形 5"/>
          <p:cNvSpPr/>
          <p:nvPr userDrawn="1"/>
        </p:nvSpPr>
        <p:spPr>
          <a:xfrm rot="18893364">
            <a:off x="4380710" y="1706822"/>
            <a:ext cx="3444573" cy="34445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rot="18893364">
            <a:off x="4161891" y="1495013"/>
            <a:ext cx="3868219" cy="3868219"/>
          </a:xfrm>
          <a:prstGeom prst="rect">
            <a:avLst/>
          </a:prstGeom>
          <a:noFill/>
          <a:ln>
            <a:solidFill>
              <a:schemeClr val="accent1">
                <a:shade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5138052" y="2155084"/>
            <a:ext cx="1915910" cy="1862048"/>
          </a:xfrm>
          <a:prstGeom prst="rect">
            <a:avLst/>
          </a:prstGeom>
          <a:noFill/>
        </p:spPr>
        <p:txBody>
          <a:bodyPr wrap="none" rtlCol="0">
            <a:spAutoFit/>
          </a:bodyPr>
          <a:lstStyle/>
          <a:p>
            <a:pPr algn="ctr"/>
            <a:r>
              <a:rPr lang="en-US" altLang="zh-CN" sz="11500" dirty="0">
                <a:solidFill>
                  <a:schemeClr val="bg1"/>
                </a:solidFill>
                <a:latin typeface="+mj-lt"/>
                <a:cs typeface="Segoe UI" panose="020B0502040204020203" pitchFamily="34" charset="0"/>
              </a:rPr>
              <a:t>03</a:t>
            </a:r>
            <a:endParaRPr lang="zh-CN" altLang="en-US" sz="11500" dirty="0">
              <a:solidFill>
                <a:schemeClr val="bg1"/>
              </a:solidFill>
              <a:latin typeface="+mj-lt"/>
              <a:cs typeface="Segoe UI" panose="020B0502040204020203" pitchFamily="34" charset="0"/>
            </a:endParaRPr>
          </a:p>
        </p:txBody>
      </p:sp>
      <p:cxnSp>
        <p:nvCxnSpPr>
          <p:cNvPr id="9" name="直接连接符 8"/>
          <p:cNvCxnSpPr/>
          <p:nvPr userDrawn="1"/>
        </p:nvCxnSpPr>
        <p:spPr>
          <a:xfrm>
            <a:off x="4908550" y="3851820"/>
            <a:ext cx="23749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矩形 9"/>
          <p:cNvSpPr/>
          <p:nvPr userDrawn="1"/>
        </p:nvSpPr>
        <p:spPr>
          <a:xfrm rot="18893364">
            <a:off x="-897505" y="-513190"/>
            <a:ext cx="2663805" cy="266380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rot="18893364">
            <a:off x="725976" y="6497388"/>
            <a:ext cx="1300124" cy="130012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userDrawn="1"/>
        </p:nvSpPr>
        <p:spPr>
          <a:xfrm rot="18893364">
            <a:off x="11407699" y="1261300"/>
            <a:ext cx="1568601" cy="1568601"/>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userDrawn="1"/>
        </p:nvSpPr>
        <p:spPr>
          <a:xfrm rot="18893364">
            <a:off x="9270159" y="5188596"/>
            <a:ext cx="861175" cy="86117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占位符 16"/>
          <p:cNvSpPr>
            <a:spLocks noGrp="1"/>
          </p:cNvSpPr>
          <p:nvPr userDrawn="1">
            <p:ph type="body" sz="quarter" idx="10" hasCustomPrompt="1"/>
          </p:nvPr>
        </p:nvSpPr>
        <p:spPr>
          <a:xfrm>
            <a:off x="4098000" y="3947897"/>
            <a:ext cx="3996000" cy="914400"/>
          </a:xfrm>
        </p:spPr>
        <p:txBody>
          <a:bodyPr anchor="ctr" anchorCtr="0"/>
          <a:lstStyle>
            <a:lvl1pPr marL="0" indent="0" algn="ctr">
              <a:buNone/>
              <a:defRPr>
                <a:solidFill>
                  <a:schemeClr val="bg1"/>
                </a:solidFill>
              </a:defRPr>
            </a:lvl1pPr>
            <a:lvl2pPr marL="457200" indent="0">
              <a:buNone/>
              <a:defRPr/>
            </a:lvl2pPr>
          </a:lstStyle>
          <a:p>
            <a:pPr lvl="0"/>
            <a:r>
              <a:rPr lang="zh-CN" altLang="en-US" dirty="0"/>
              <a:t>编辑母版文本样式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转场-短标题4">
    <p:spTree>
      <p:nvGrpSpPr>
        <p:cNvPr id="1" name=""/>
        <p:cNvGrpSpPr/>
        <p:nvPr/>
      </p:nvGrpSpPr>
      <p:grpSpPr>
        <a:xfrm>
          <a:off x="0" y="0"/>
          <a:ext cx="0" cy="0"/>
          <a:chOff x="0" y="0"/>
          <a:chExt cx="0" cy="0"/>
        </a:xfrm>
      </p:grpSpPr>
      <p:sp>
        <p:nvSpPr>
          <p:cNvPr id="6" name="五边形 5"/>
          <p:cNvSpPr>
            <a:spLocks noChangeAspect="1"/>
          </p:cNvSpPr>
          <p:nvPr userDrawn="1"/>
        </p:nvSpPr>
        <p:spPr>
          <a:xfrm>
            <a:off x="3870642" y="1106412"/>
            <a:ext cx="4450715" cy="4238776"/>
          </a:xfrm>
          <a:prstGeom prst="pent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userDrawn="1"/>
        </p:nvCxnSpPr>
        <p:spPr>
          <a:xfrm>
            <a:off x="4908550" y="3851820"/>
            <a:ext cx="23749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五边形 8"/>
          <p:cNvSpPr>
            <a:spLocks noChangeAspect="1"/>
          </p:cNvSpPr>
          <p:nvPr userDrawn="1"/>
        </p:nvSpPr>
        <p:spPr>
          <a:xfrm>
            <a:off x="3575685" y="806045"/>
            <a:ext cx="5040628" cy="4800598"/>
          </a:xfrm>
          <a:prstGeom prst="pentagon">
            <a:avLst/>
          </a:prstGeom>
          <a:noFill/>
          <a:ln>
            <a:solidFill>
              <a:schemeClr val="accent1">
                <a:shade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五边形 9"/>
          <p:cNvSpPr>
            <a:spLocks noChangeAspect="1"/>
          </p:cNvSpPr>
          <p:nvPr userDrawn="1"/>
        </p:nvSpPr>
        <p:spPr>
          <a:xfrm rot="18978551">
            <a:off x="1298461" y="5176957"/>
            <a:ext cx="1114961" cy="1061868"/>
          </a:xfrm>
          <a:prstGeom prst="pentagon">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五边形 10"/>
          <p:cNvSpPr>
            <a:spLocks noChangeAspect="1"/>
          </p:cNvSpPr>
          <p:nvPr userDrawn="1"/>
        </p:nvSpPr>
        <p:spPr>
          <a:xfrm>
            <a:off x="-1122630" y="516786"/>
            <a:ext cx="2245259" cy="2138343"/>
          </a:xfrm>
          <a:prstGeom prst="pentagon">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五边形 11"/>
          <p:cNvSpPr>
            <a:spLocks noChangeAspect="1"/>
          </p:cNvSpPr>
          <p:nvPr userDrawn="1"/>
        </p:nvSpPr>
        <p:spPr>
          <a:xfrm rot="6589711">
            <a:off x="10153440" y="4944146"/>
            <a:ext cx="2774574" cy="2642453"/>
          </a:xfrm>
          <a:prstGeom prst="pentagon">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五边形 12"/>
          <p:cNvSpPr>
            <a:spLocks noChangeAspect="1"/>
          </p:cNvSpPr>
          <p:nvPr userDrawn="1"/>
        </p:nvSpPr>
        <p:spPr>
          <a:xfrm rot="10800000">
            <a:off x="9654125" y="-530934"/>
            <a:ext cx="1114961" cy="1061868"/>
          </a:xfrm>
          <a:prstGeom prst="pent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占位符 16"/>
          <p:cNvSpPr>
            <a:spLocks noGrp="1"/>
          </p:cNvSpPr>
          <p:nvPr>
            <p:ph type="body" sz="quarter" idx="10" hasCustomPrompt="1"/>
          </p:nvPr>
        </p:nvSpPr>
        <p:spPr>
          <a:xfrm>
            <a:off x="4098000" y="3947897"/>
            <a:ext cx="3996000" cy="914400"/>
          </a:xfrm>
        </p:spPr>
        <p:txBody>
          <a:bodyPr anchor="ctr" anchorCtr="0"/>
          <a:lstStyle>
            <a:lvl1pPr marL="0" indent="0" algn="ctr">
              <a:buNone/>
              <a:defRPr>
                <a:solidFill>
                  <a:schemeClr val="bg1"/>
                </a:solidFill>
              </a:defRPr>
            </a:lvl1pPr>
          </a:lstStyle>
          <a:p>
            <a:pPr lvl="0"/>
            <a:r>
              <a:rPr lang="zh-CN" altLang="en-US" dirty="0"/>
              <a:t>编辑母版文本样式</a:t>
            </a:r>
          </a:p>
        </p:txBody>
      </p:sp>
      <p:sp>
        <p:nvSpPr>
          <p:cNvPr id="2" name="文本框 1"/>
          <p:cNvSpPr txBox="1"/>
          <p:nvPr userDrawn="1"/>
        </p:nvSpPr>
        <p:spPr>
          <a:xfrm>
            <a:off x="5138052" y="2155084"/>
            <a:ext cx="1915910" cy="1862048"/>
          </a:xfrm>
          <a:prstGeom prst="rect">
            <a:avLst/>
          </a:prstGeom>
          <a:noFill/>
        </p:spPr>
        <p:txBody>
          <a:bodyPr wrap="none" rtlCol="0">
            <a:spAutoFit/>
          </a:bodyPr>
          <a:lstStyle/>
          <a:p>
            <a:pPr algn="ctr"/>
            <a:r>
              <a:rPr lang="en-US" altLang="zh-CN" sz="11500" dirty="0">
                <a:solidFill>
                  <a:schemeClr val="bg1"/>
                </a:solidFill>
                <a:latin typeface="+mj-lt"/>
                <a:cs typeface="Segoe UI" panose="020B0502040204020203" pitchFamily="34" charset="0"/>
              </a:rPr>
              <a:t>04</a:t>
            </a:r>
            <a:endParaRPr lang="zh-CN" altLang="en-US" sz="11500" dirty="0">
              <a:solidFill>
                <a:schemeClr val="bg1"/>
              </a:solidFill>
              <a:latin typeface="+mj-lt"/>
              <a:cs typeface="Segoe UI" panose="020B0502040204020203"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转场-短标题5">
    <p:spTree>
      <p:nvGrpSpPr>
        <p:cNvPr id="1" name=""/>
        <p:cNvGrpSpPr/>
        <p:nvPr/>
      </p:nvGrpSpPr>
      <p:grpSpPr>
        <a:xfrm>
          <a:off x="0" y="0"/>
          <a:ext cx="0" cy="0"/>
          <a:chOff x="0" y="0"/>
          <a:chExt cx="0" cy="0"/>
        </a:xfrm>
      </p:grpSpPr>
      <p:sp>
        <p:nvSpPr>
          <p:cNvPr id="6" name="六边形 5"/>
          <p:cNvSpPr>
            <a:spLocks noChangeAspect="1"/>
          </p:cNvSpPr>
          <p:nvPr userDrawn="1"/>
        </p:nvSpPr>
        <p:spPr>
          <a:xfrm rot="16200000">
            <a:off x="3978962" y="1603967"/>
            <a:ext cx="4234076" cy="365006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userDrawn="1"/>
        </p:nvCxnSpPr>
        <p:spPr>
          <a:xfrm>
            <a:off x="4908550" y="3851820"/>
            <a:ext cx="23749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六边形 9"/>
          <p:cNvSpPr/>
          <p:nvPr userDrawn="1"/>
        </p:nvSpPr>
        <p:spPr>
          <a:xfrm rot="16200000">
            <a:off x="3695701" y="1359776"/>
            <a:ext cx="4800598" cy="4138446"/>
          </a:xfrm>
          <a:prstGeom prst="hexagon">
            <a:avLst/>
          </a:prstGeom>
          <a:noFill/>
          <a:ln>
            <a:solidFill>
              <a:srgbClr val="18388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六边形 10"/>
          <p:cNvSpPr>
            <a:spLocks noChangeAspect="1"/>
          </p:cNvSpPr>
          <p:nvPr userDrawn="1"/>
        </p:nvSpPr>
        <p:spPr>
          <a:xfrm rot="16200000">
            <a:off x="-687663" y="4872077"/>
            <a:ext cx="2798353" cy="2412373"/>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六边形 11"/>
          <p:cNvSpPr>
            <a:spLocks noChangeAspect="1"/>
          </p:cNvSpPr>
          <p:nvPr userDrawn="1"/>
        </p:nvSpPr>
        <p:spPr>
          <a:xfrm rot="16200000">
            <a:off x="9480973" y="5159003"/>
            <a:ext cx="1015781" cy="875673"/>
          </a:xfrm>
          <a:prstGeom prst="hexagon">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六边形 12"/>
          <p:cNvSpPr>
            <a:spLocks noChangeAspect="1"/>
          </p:cNvSpPr>
          <p:nvPr userDrawn="1"/>
        </p:nvSpPr>
        <p:spPr>
          <a:xfrm rot="16200000">
            <a:off x="11493500" y="210644"/>
            <a:ext cx="1397000" cy="1204310"/>
          </a:xfrm>
          <a:prstGeom prst="hexag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六边形 13"/>
          <p:cNvSpPr>
            <a:spLocks noChangeAspect="1"/>
          </p:cNvSpPr>
          <p:nvPr userDrawn="1"/>
        </p:nvSpPr>
        <p:spPr>
          <a:xfrm rot="16200000">
            <a:off x="641459" y="-437837"/>
            <a:ext cx="1015781" cy="875673"/>
          </a:xfrm>
          <a:prstGeom prst="hexagon">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占位符 16"/>
          <p:cNvSpPr>
            <a:spLocks noGrp="1"/>
          </p:cNvSpPr>
          <p:nvPr>
            <p:ph type="body" sz="quarter" idx="10" hasCustomPrompt="1"/>
          </p:nvPr>
        </p:nvSpPr>
        <p:spPr>
          <a:xfrm>
            <a:off x="4098000" y="3947897"/>
            <a:ext cx="3996000" cy="914400"/>
          </a:xfrm>
        </p:spPr>
        <p:txBody>
          <a:bodyPr anchor="ctr" anchorCtr="0"/>
          <a:lstStyle>
            <a:lvl1pPr marL="0" indent="0" algn="ctr">
              <a:buNone/>
              <a:defRPr>
                <a:solidFill>
                  <a:schemeClr val="bg1"/>
                </a:solidFill>
              </a:defRPr>
            </a:lvl1pPr>
          </a:lstStyle>
          <a:p>
            <a:pPr lvl="0"/>
            <a:r>
              <a:rPr lang="zh-CN" altLang="en-US" dirty="0"/>
              <a:t>编辑母版文本样式</a:t>
            </a:r>
          </a:p>
        </p:txBody>
      </p:sp>
      <p:sp>
        <p:nvSpPr>
          <p:cNvPr id="2" name="文本框 1"/>
          <p:cNvSpPr txBox="1"/>
          <p:nvPr userDrawn="1"/>
        </p:nvSpPr>
        <p:spPr>
          <a:xfrm>
            <a:off x="5138052" y="2155084"/>
            <a:ext cx="1915910" cy="1862048"/>
          </a:xfrm>
          <a:prstGeom prst="rect">
            <a:avLst/>
          </a:prstGeom>
          <a:noFill/>
        </p:spPr>
        <p:txBody>
          <a:bodyPr wrap="none" rtlCol="0">
            <a:spAutoFit/>
          </a:bodyPr>
          <a:lstStyle/>
          <a:p>
            <a:pPr algn="ctr"/>
            <a:r>
              <a:rPr lang="en-US" altLang="zh-CN" sz="11500" dirty="0">
                <a:solidFill>
                  <a:schemeClr val="bg1"/>
                </a:solidFill>
                <a:latin typeface="+mj-lt"/>
                <a:cs typeface="Segoe UI" panose="020B0502040204020203" pitchFamily="34" charset="0"/>
              </a:rPr>
              <a:t>05</a:t>
            </a:r>
            <a:endParaRPr lang="zh-CN" altLang="en-US" sz="11500" dirty="0">
              <a:solidFill>
                <a:schemeClr val="bg1"/>
              </a:solidFill>
              <a:latin typeface="+mj-lt"/>
              <a:cs typeface="Segoe UI" panose="020B0502040204020203"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转场-短标题6">
    <p:spTree>
      <p:nvGrpSpPr>
        <p:cNvPr id="1" name=""/>
        <p:cNvGrpSpPr/>
        <p:nvPr/>
      </p:nvGrpSpPr>
      <p:grpSpPr>
        <a:xfrm>
          <a:off x="0" y="0"/>
          <a:ext cx="0" cy="0"/>
          <a:chOff x="0" y="0"/>
          <a:chExt cx="0" cy="0"/>
        </a:xfrm>
      </p:grpSpPr>
      <p:sp>
        <p:nvSpPr>
          <p:cNvPr id="6" name="七边形 5"/>
          <p:cNvSpPr>
            <a:spLocks noChangeAspect="1"/>
          </p:cNvSpPr>
          <p:nvPr userDrawn="1"/>
        </p:nvSpPr>
        <p:spPr>
          <a:xfrm>
            <a:off x="3972000" y="1073857"/>
            <a:ext cx="4248000" cy="4248000"/>
          </a:xfrm>
          <a:prstGeom prst="hept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userDrawn="1"/>
        </p:nvCxnSpPr>
        <p:spPr>
          <a:xfrm>
            <a:off x="4908550" y="3851820"/>
            <a:ext cx="23749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七边形 9"/>
          <p:cNvSpPr/>
          <p:nvPr userDrawn="1"/>
        </p:nvSpPr>
        <p:spPr>
          <a:xfrm rot="1563509">
            <a:off x="10682028" y="-776191"/>
            <a:ext cx="3268663" cy="3268663"/>
          </a:xfrm>
          <a:prstGeom prst="heptagon">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七边形 10"/>
          <p:cNvSpPr/>
          <p:nvPr userDrawn="1"/>
        </p:nvSpPr>
        <p:spPr>
          <a:xfrm>
            <a:off x="1384129" y="5078241"/>
            <a:ext cx="1047921" cy="1047921"/>
          </a:xfrm>
          <a:prstGeom prst="heptagon">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七边形 11"/>
          <p:cNvSpPr/>
          <p:nvPr userDrawn="1"/>
        </p:nvSpPr>
        <p:spPr>
          <a:xfrm rot="20151602">
            <a:off x="-1111336" y="360448"/>
            <a:ext cx="2222671" cy="2222671"/>
          </a:xfrm>
          <a:prstGeom prst="heptagon">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七边形 12"/>
          <p:cNvSpPr/>
          <p:nvPr userDrawn="1"/>
        </p:nvSpPr>
        <p:spPr>
          <a:xfrm rot="20592885">
            <a:off x="8879510" y="6235700"/>
            <a:ext cx="2222671" cy="2222671"/>
          </a:xfrm>
          <a:prstGeom prst="hept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七边形 13"/>
          <p:cNvSpPr>
            <a:spLocks noChangeAspect="1"/>
          </p:cNvSpPr>
          <p:nvPr userDrawn="1"/>
        </p:nvSpPr>
        <p:spPr>
          <a:xfrm>
            <a:off x="3683000" y="774700"/>
            <a:ext cx="4826000" cy="4826000"/>
          </a:xfrm>
          <a:prstGeom prst="heptagon">
            <a:avLst/>
          </a:prstGeom>
          <a:noFill/>
          <a:ln>
            <a:solidFill>
              <a:srgbClr val="18388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占位符 16"/>
          <p:cNvSpPr>
            <a:spLocks noGrp="1"/>
          </p:cNvSpPr>
          <p:nvPr>
            <p:ph type="body" sz="quarter" idx="10" hasCustomPrompt="1"/>
          </p:nvPr>
        </p:nvSpPr>
        <p:spPr>
          <a:xfrm>
            <a:off x="4098000" y="3966909"/>
            <a:ext cx="3996000" cy="914400"/>
          </a:xfrm>
        </p:spPr>
        <p:txBody>
          <a:bodyPr anchor="ctr" anchorCtr="0"/>
          <a:lstStyle>
            <a:lvl1pPr marL="0" indent="0" algn="ctr">
              <a:buNone/>
              <a:defRPr>
                <a:solidFill>
                  <a:schemeClr val="bg1"/>
                </a:solidFill>
              </a:defRPr>
            </a:lvl1pPr>
          </a:lstStyle>
          <a:p>
            <a:pPr lvl="0"/>
            <a:r>
              <a:rPr lang="zh-CN" altLang="en-US" dirty="0"/>
              <a:t>编辑母版文本样式</a:t>
            </a:r>
          </a:p>
        </p:txBody>
      </p:sp>
      <p:sp>
        <p:nvSpPr>
          <p:cNvPr id="2" name="文本框 1"/>
          <p:cNvSpPr txBox="1"/>
          <p:nvPr userDrawn="1"/>
        </p:nvSpPr>
        <p:spPr>
          <a:xfrm>
            <a:off x="5138052" y="2155084"/>
            <a:ext cx="1915910" cy="1862048"/>
          </a:xfrm>
          <a:prstGeom prst="rect">
            <a:avLst/>
          </a:prstGeom>
          <a:noFill/>
        </p:spPr>
        <p:txBody>
          <a:bodyPr wrap="none" rtlCol="0">
            <a:spAutoFit/>
          </a:bodyPr>
          <a:lstStyle/>
          <a:p>
            <a:pPr algn="ctr"/>
            <a:r>
              <a:rPr lang="en-US" altLang="zh-CN" sz="11500" dirty="0">
                <a:solidFill>
                  <a:schemeClr val="bg1"/>
                </a:solidFill>
                <a:latin typeface="+mj-lt"/>
                <a:cs typeface="Segoe UI" panose="020B0502040204020203" pitchFamily="34" charset="0"/>
              </a:rPr>
              <a:t>06</a:t>
            </a:r>
            <a:endParaRPr lang="zh-CN" altLang="en-US" sz="11500" dirty="0">
              <a:solidFill>
                <a:schemeClr val="bg1"/>
              </a:solidFill>
              <a:latin typeface="+mj-lt"/>
              <a:cs typeface="Segoe UI" panose="020B0502040204020203"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目录页-长标题">
    <p:bg>
      <p:bgPr>
        <a:solidFill>
          <a:schemeClr val="bg1"/>
        </a:solidFill>
        <a:effectLst/>
      </p:bgPr>
    </p:bg>
    <p:spTree>
      <p:nvGrpSpPr>
        <p:cNvPr id="1" name=""/>
        <p:cNvGrpSpPr/>
        <p:nvPr/>
      </p:nvGrpSpPr>
      <p:grpSpPr>
        <a:xfrm>
          <a:off x="0" y="0"/>
          <a:ext cx="0" cy="0"/>
          <a:chOff x="0" y="0"/>
          <a:chExt cx="0" cy="0"/>
        </a:xfrm>
      </p:grpSpPr>
      <p:sp>
        <p:nvSpPr>
          <p:cNvPr id="6" name="箭头: 五边形 5"/>
          <p:cNvSpPr/>
          <p:nvPr userDrawn="1"/>
        </p:nvSpPr>
        <p:spPr>
          <a:xfrm>
            <a:off x="2" y="0"/>
            <a:ext cx="2835871" cy="6858000"/>
          </a:xfrm>
          <a:prstGeom prst="homePlat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矩形 53"/>
          <p:cNvSpPr/>
          <p:nvPr/>
        </p:nvSpPr>
        <p:spPr>
          <a:xfrm>
            <a:off x="609314" y="1962606"/>
            <a:ext cx="1617246" cy="2932788"/>
          </a:xfrm>
          <a:prstGeom prst="rect">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2" name="矩形 1"/>
          <p:cNvSpPr/>
          <p:nvPr userDrawn="1"/>
        </p:nvSpPr>
        <p:spPr>
          <a:xfrm>
            <a:off x="2782511" y="612708"/>
            <a:ext cx="8695230" cy="5632585"/>
          </a:xfrm>
          <a:prstGeom prst="rect">
            <a:avLst/>
          </a:prstGeom>
          <a:no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730724" y="2258512"/>
            <a:ext cx="1374427" cy="2340976"/>
          </a:xfrm>
          <a:prstGeom prst="rect">
            <a:avLst/>
          </a:prstGeom>
          <a:noFill/>
        </p:spPr>
        <p:txBody>
          <a:bodyPr wrap="square" lIns="0" tIns="0" rIns="0" bIns="0" rtlCol="0" anchor="ctr" anchorCtr="0">
            <a:normAutofit lnSpcReduction="10000"/>
          </a:bodyPr>
          <a:lstStyle/>
          <a:p>
            <a:pPr algn="ctr"/>
            <a:r>
              <a:rPr lang="zh-CN" altLang="en-US" sz="5400" b="1" dirty="0">
                <a:solidFill>
                  <a:schemeClr val="bg1"/>
                </a:solidFill>
                <a:latin typeface="+mj-ea"/>
                <a:ea typeface="+mj-ea"/>
              </a:rPr>
              <a:t>目</a:t>
            </a:r>
            <a:endParaRPr lang="en-US" altLang="zh-CN" sz="5400" b="1" dirty="0">
              <a:solidFill>
                <a:schemeClr val="bg1"/>
              </a:solidFill>
              <a:latin typeface="+mj-ea"/>
              <a:ea typeface="+mj-ea"/>
            </a:endParaRPr>
          </a:p>
          <a:p>
            <a:pPr algn="ctr"/>
            <a:endParaRPr lang="en-US" altLang="zh-CN" sz="5400" b="1" dirty="0">
              <a:solidFill>
                <a:schemeClr val="bg1"/>
              </a:solidFill>
              <a:latin typeface="+mj-ea"/>
              <a:ea typeface="+mj-ea"/>
            </a:endParaRPr>
          </a:p>
          <a:p>
            <a:pPr algn="ctr"/>
            <a:r>
              <a:rPr lang="zh-CN" altLang="en-US" sz="5400" b="1" dirty="0">
                <a:solidFill>
                  <a:schemeClr val="bg1"/>
                </a:solidFill>
                <a:latin typeface="+mj-ea"/>
                <a:ea typeface="+mj-ea"/>
              </a:rPr>
              <a:t>录</a:t>
            </a:r>
            <a:endParaRPr lang="zh-CN" altLang="en-US" sz="4800" b="1" dirty="0">
              <a:solidFill>
                <a:schemeClr val="bg1"/>
              </a:solidFill>
              <a:latin typeface="+mj-ea"/>
              <a:ea typeface="+mj-ea"/>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60400" y="217487"/>
            <a:ext cx="10858500" cy="811213"/>
          </a:xfrm>
          <a:prstGeom prst="rect">
            <a:avLst/>
          </a:prstGeom>
        </p:spPr>
        <p:txBody>
          <a:bodyPr vert="horz" lIns="0" tIns="0" rIns="0" bIns="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604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75700" y="635634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15AB8F-1C56-49E9-90C8-78D22B0C1B97}" type="slidenum">
              <a:rPr lang="zh-CN" altLang="en-US" smtClean="0"/>
              <a:t>‹#›</a:t>
            </a:fld>
            <a:endParaRPr lang="zh-CN" altLang="en-US"/>
          </a:p>
        </p:txBody>
      </p:sp>
      <p:sp>
        <p:nvSpPr>
          <p:cNvPr id="7" name="椭圆 6"/>
          <p:cNvSpPr/>
          <p:nvPr userDrawn="1"/>
        </p:nvSpPr>
        <p:spPr>
          <a:xfrm>
            <a:off x="4749800" y="-4572000"/>
            <a:ext cx="1168400" cy="8112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userDrawn="1"/>
        </p:nvSpPr>
        <p:spPr>
          <a:xfrm>
            <a:off x="4572000" y="9093200"/>
            <a:ext cx="1168400" cy="8112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hdr="0" ftr="0" dt="0"/>
  <p:txStyles>
    <p:titleStyle>
      <a:lvl1pPr algn="l" defTabSz="914400" rtl="0" eaLnBrk="1" latinLnBrk="0" hangingPunct="1">
        <a:lnSpc>
          <a:spcPct val="90000"/>
        </a:lnSpc>
        <a:spcBef>
          <a:spcPct val="0"/>
        </a:spcBef>
        <a:buNone/>
        <a:defRPr sz="32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63.xml"/><Relationship Id="rId1" Type="http://schemas.openxmlformats.org/officeDocument/2006/relationships/tags" Target="../tags/tag6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65.xml"/><Relationship Id="rId1" Type="http://schemas.openxmlformats.org/officeDocument/2006/relationships/tags" Target="../tags/tag64.xml"/><Relationship Id="rId4" Type="http://schemas.openxmlformats.org/officeDocument/2006/relationships/image" Target="../media/image4.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tags" Target="../tags/tag73.xml"/><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image" Target="../media/image7.png"/><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image" Target="../media/image6.png"/><Relationship Id="rId5" Type="http://schemas.openxmlformats.org/officeDocument/2006/relationships/tags" Target="../tags/tag70.xml"/><Relationship Id="rId10" Type="http://schemas.openxmlformats.org/officeDocument/2006/relationships/image" Target="../media/image5.png"/><Relationship Id="rId4" Type="http://schemas.openxmlformats.org/officeDocument/2006/relationships/tags" Target="../tags/tag69.xml"/><Relationship Id="rId9"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76.xml"/><Relationship Id="rId7" Type="http://schemas.openxmlformats.org/officeDocument/2006/relationships/slideLayout" Target="../slideLayouts/slideLayout11.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tags" Target="../tags/tag82.xml"/><Relationship Id="rId7" Type="http://schemas.openxmlformats.org/officeDocument/2006/relationships/tags" Target="../tags/tag86.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 Id="rId9" Type="http://schemas.openxmlformats.org/officeDocument/2006/relationships/image" Target="../media/image9.png"/></Relationships>
</file>

<file path=ppt/slides/_rels/slide16.xml.rels><?xml version="1.0" encoding="UTF-8" standalone="yes"?>
<Relationships xmlns="http://schemas.openxmlformats.org/package/2006/relationships"><Relationship Id="rId8" Type="http://schemas.openxmlformats.org/officeDocument/2006/relationships/tags" Target="../tags/tag94.xml"/><Relationship Id="rId3" Type="http://schemas.openxmlformats.org/officeDocument/2006/relationships/tags" Target="../tags/tag89.xml"/><Relationship Id="rId7" Type="http://schemas.openxmlformats.org/officeDocument/2006/relationships/tags" Target="../tags/tag93.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 Id="rId9"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tags" Target="../tags/tag97.xml"/><Relationship Id="rId7" Type="http://schemas.openxmlformats.org/officeDocument/2006/relationships/slideLayout" Target="../slideLayouts/slideLayout11.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s>
</file>

<file path=ppt/slides/_rels/slide18.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slideLayout" Target="../slideLayouts/slideLayout11.xml"/><Relationship Id="rId5" Type="http://schemas.openxmlformats.org/officeDocument/2006/relationships/tags" Target="../tags/tag105.xml"/><Relationship Id="rId4" Type="http://schemas.openxmlformats.org/officeDocument/2006/relationships/tags" Target="../tags/tag10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8" Type="http://schemas.openxmlformats.org/officeDocument/2006/relationships/tags" Target="../tags/tag113.xml"/><Relationship Id="rId13" Type="http://schemas.openxmlformats.org/officeDocument/2006/relationships/tags" Target="../tags/tag118.xml"/><Relationship Id="rId18" Type="http://schemas.openxmlformats.org/officeDocument/2006/relationships/tags" Target="../tags/tag123.xml"/><Relationship Id="rId3" Type="http://schemas.openxmlformats.org/officeDocument/2006/relationships/tags" Target="../tags/tag108.xml"/><Relationship Id="rId21" Type="http://schemas.openxmlformats.org/officeDocument/2006/relationships/tags" Target="../tags/tag126.xml"/><Relationship Id="rId7" Type="http://schemas.openxmlformats.org/officeDocument/2006/relationships/tags" Target="../tags/tag112.xml"/><Relationship Id="rId12" Type="http://schemas.openxmlformats.org/officeDocument/2006/relationships/tags" Target="../tags/tag117.xml"/><Relationship Id="rId17" Type="http://schemas.openxmlformats.org/officeDocument/2006/relationships/tags" Target="../tags/tag122.xml"/><Relationship Id="rId2" Type="http://schemas.openxmlformats.org/officeDocument/2006/relationships/tags" Target="../tags/tag107.xml"/><Relationship Id="rId16" Type="http://schemas.openxmlformats.org/officeDocument/2006/relationships/tags" Target="../tags/tag121.xml"/><Relationship Id="rId20" Type="http://schemas.openxmlformats.org/officeDocument/2006/relationships/tags" Target="../tags/tag125.xml"/><Relationship Id="rId1" Type="http://schemas.openxmlformats.org/officeDocument/2006/relationships/tags" Target="../tags/tag106.xml"/><Relationship Id="rId6" Type="http://schemas.openxmlformats.org/officeDocument/2006/relationships/tags" Target="../tags/tag111.xml"/><Relationship Id="rId11" Type="http://schemas.openxmlformats.org/officeDocument/2006/relationships/tags" Target="../tags/tag116.xml"/><Relationship Id="rId5" Type="http://schemas.openxmlformats.org/officeDocument/2006/relationships/tags" Target="../tags/tag110.xml"/><Relationship Id="rId15" Type="http://schemas.openxmlformats.org/officeDocument/2006/relationships/tags" Target="../tags/tag120.xml"/><Relationship Id="rId10" Type="http://schemas.openxmlformats.org/officeDocument/2006/relationships/tags" Target="../tags/tag115.xml"/><Relationship Id="rId19" Type="http://schemas.openxmlformats.org/officeDocument/2006/relationships/tags" Target="../tags/tag124.xml"/><Relationship Id="rId4" Type="http://schemas.openxmlformats.org/officeDocument/2006/relationships/tags" Target="../tags/tag109.xml"/><Relationship Id="rId9" Type="http://schemas.openxmlformats.org/officeDocument/2006/relationships/tags" Target="../tags/tag114.xml"/><Relationship Id="rId14" Type="http://schemas.openxmlformats.org/officeDocument/2006/relationships/tags" Target="../tags/tag119.xml"/><Relationship Id="rId22"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8" Type="http://schemas.openxmlformats.org/officeDocument/2006/relationships/tags" Target="../tags/tag134.xml"/><Relationship Id="rId3" Type="http://schemas.openxmlformats.org/officeDocument/2006/relationships/tags" Target="../tags/tag129.xml"/><Relationship Id="rId7" Type="http://schemas.openxmlformats.org/officeDocument/2006/relationships/tags" Target="../tags/tag133.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5" Type="http://schemas.openxmlformats.org/officeDocument/2006/relationships/tags" Target="../tags/tag131.xml"/><Relationship Id="rId10" Type="http://schemas.openxmlformats.org/officeDocument/2006/relationships/slideLayout" Target="../slideLayouts/slideLayout11.xml"/><Relationship Id="rId4" Type="http://schemas.openxmlformats.org/officeDocument/2006/relationships/tags" Target="../tags/tag130.xml"/><Relationship Id="rId9" Type="http://schemas.openxmlformats.org/officeDocument/2006/relationships/tags" Target="../tags/tag135.xml"/></Relationships>
</file>

<file path=ppt/slides/_rels/slide22.xml.rels><?xml version="1.0" encoding="UTF-8" standalone="yes"?>
<Relationships xmlns="http://schemas.openxmlformats.org/package/2006/relationships"><Relationship Id="rId8" Type="http://schemas.openxmlformats.org/officeDocument/2006/relationships/tags" Target="../tags/tag143.xml"/><Relationship Id="rId3" Type="http://schemas.openxmlformats.org/officeDocument/2006/relationships/tags" Target="../tags/tag138.xml"/><Relationship Id="rId7" Type="http://schemas.openxmlformats.org/officeDocument/2006/relationships/tags" Target="../tags/tag142.xml"/><Relationship Id="rId12" Type="http://schemas.openxmlformats.org/officeDocument/2006/relationships/slideLayout" Target="../slideLayouts/slideLayout11.xml"/><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tags" Target="../tags/tag141.xml"/><Relationship Id="rId11" Type="http://schemas.openxmlformats.org/officeDocument/2006/relationships/tags" Target="../tags/tag146.xml"/><Relationship Id="rId5" Type="http://schemas.openxmlformats.org/officeDocument/2006/relationships/tags" Target="../tags/tag140.xml"/><Relationship Id="rId10" Type="http://schemas.openxmlformats.org/officeDocument/2006/relationships/tags" Target="../tags/tag145.xml"/><Relationship Id="rId4" Type="http://schemas.openxmlformats.org/officeDocument/2006/relationships/tags" Target="../tags/tag139.xml"/><Relationship Id="rId9" Type="http://schemas.openxmlformats.org/officeDocument/2006/relationships/tags" Target="../tags/tag14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tags" Target="../tags/tag14.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slideLayout" Target="../slideLayouts/slideLayout11.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s>
</file>

<file path=ppt/slides/_rels/slide6.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tags" Target="../tags/tag29.xml"/><Relationship Id="rId18" Type="http://schemas.openxmlformats.org/officeDocument/2006/relationships/tags" Target="../tags/tag34.xml"/><Relationship Id="rId3" Type="http://schemas.openxmlformats.org/officeDocument/2006/relationships/tags" Target="../tags/tag19.xml"/><Relationship Id="rId21" Type="http://schemas.openxmlformats.org/officeDocument/2006/relationships/tags" Target="../tags/tag37.xml"/><Relationship Id="rId7" Type="http://schemas.openxmlformats.org/officeDocument/2006/relationships/tags" Target="../tags/tag23.xml"/><Relationship Id="rId12" Type="http://schemas.openxmlformats.org/officeDocument/2006/relationships/tags" Target="../tags/tag28.xml"/><Relationship Id="rId17" Type="http://schemas.openxmlformats.org/officeDocument/2006/relationships/tags" Target="../tags/tag33.xml"/><Relationship Id="rId25" Type="http://schemas.openxmlformats.org/officeDocument/2006/relationships/slideLayout" Target="../slideLayouts/slideLayout11.xml"/><Relationship Id="rId2" Type="http://schemas.openxmlformats.org/officeDocument/2006/relationships/tags" Target="../tags/tag18.xml"/><Relationship Id="rId16" Type="http://schemas.openxmlformats.org/officeDocument/2006/relationships/tags" Target="../tags/tag32.xml"/><Relationship Id="rId20" Type="http://schemas.openxmlformats.org/officeDocument/2006/relationships/tags" Target="../tags/tag36.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tags" Target="../tags/tag27.xml"/><Relationship Id="rId24" Type="http://schemas.openxmlformats.org/officeDocument/2006/relationships/tags" Target="../tags/tag40.xml"/><Relationship Id="rId5" Type="http://schemas.openxmlformats.org/officeDocument/2006/relationships/tags" Target="../tags/tag21.xml"/><Relationship Id="rId15" Type="http://schemas.openxmlformats.org/officeDocument/2006/relationships/tags" Target="../tags/tag31.xml"/><Relationship Id="rId23" Type="http://schemas.openxmlformats.org/officeDocument/2006/relationships/tags" Target="../tags/tag39.xml"/><Relationship Id="rId10" Type="http://schemas.openxmlformats.org/officeDocument/2006/relationships/tags" Target="../tags/tag26.xml"/><Relationship Id="rId19" Type="http://schemas.openxmlformats.org/officeDocument/2006/relationships/tags" Target="../tags/tag35.xml"/><Relationship Id="rId4" Type="http://schemas.openxmlformats.org/officeDocument/2006/relationships/tags" Target="../tags/tag20.xml"/><Relationship Id="rId9" Type="http://schemas.openxmlformats.org/officeDocument/2006/relationships/tags" Target="../tags/tag25.xml"/><Relationship Id="rId14" Type="http://schemas.openxmlformats.org/officeDocument/2006/relationships/tags" Target="../tags/tag30.xml"/><Relationship Id="rId22" Type="http://schemas.openxmlformats.org/officeDocument/2006/relationships/tags" Target="../tags/tag38.xml"/></Relationships>
</file>

<file path=ppt/slides/_rels/slide7.xml.rels><?xml version="1.0" encoding="UTF-8" standalone="yes"?>
<Relationships xmlns="http://schemas.openxmlformats.org/package/2006/relationships"><Relationship Id="rId3" Type="http://schemas.openxmlformats.org/officeDocument/2006/relationships/tags" Target="../tags/tag43.xml"/><Relationship Id="rId7" Type="http://schemas.openxmlformats.org/officeDocument/2006/relationships/slideLayout" Target="../slideLayouts/slideLayout11.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tags" Target="../tags/tag59.xml"/><Relationship Id="rId3" Type="http://schemas.openxmlformats.org/officeDocument/2006/relationships/tags" Target="../tags/tag49.xml"/><Relationship Id="rId7" Type="http://schemas.openxmlformats.org/officeDocument/2006/relationships/tags" Target="../tags/tag53.xml"/><Relationship Id="rId12" Type="http://schemas.openxmlformats.org/officeDocument/2006/relationships/tags" Target="../tags/tag58.xml"/><Relationship Id="rId2" Type="http://schemas.openxmlformats.org/officeDocument/2006/relationships/tags" Target="../tags/tag48.xml"/><Relationship Id="rId16" Type="http://schemas.openxmlformats.org/officeDocument/2006/relationships/slideLayout" Target="../slideLayouts/slideLayout12.xml"/><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5" Type="http://schemas.openxmlformats.org/officeDocument/2006/relationships/tags" Target="../tags/tag51.xml"/><Relationship Id="rId15" Type="http://schemas.openxmlformats.org/officeDocument/2006/relationships/tags" Target="../tags/tag61.xml"/><Relationship Id="rId10" Type="http://schemas.openxmlformats.org/officeDocument/2006/relationships/tags" Target="../tags/tag56.xml"/><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tags" Target="../tags/tag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4375500" y="3541442"/>
            <a:ext cx="3373744" cy="601452"/>
            <a:chOff x="6823576" y="3880557"/>
            <a:chExt cx="3373744" cy="601452"/>
          </a:xfrm>
        </p:grpSpPr>
        <p:sp>
          <p:nvSpPr>
            <p:cNvPr id="66" name="文本框 65"/>
            <p:cNvSpPr txBox="1"/>
            <p:nvPr/>
          </p:nvSpPr>
          <p:spPr>
            <a:xfrm>
              <a:off x="6823576" y="3884088"/>
              <a:ext cx="1459718" cy="597921"/>
            </a:xfrm>
            <a:prstGeom prst="rect">
              <a:avLst/>
            </a:prstGeom>
            <a:noFill/>
          </p:spPr>
          <p:txBody>
            <a:bodyPr wrap="square" lIns="0" rIns="0" rtlCol="0">
              <a:spAutoFit/>
            </a:bodyPr>
            <a:lstStyle/>
            <a:p>
              <a:pPr algn="dist">
                <a:lnSpc>
                  <a:spcPct val="130000"/>
                </a:lnSpc>
              </a:pPr>
              <a:r>
                <a:rPr lang="zh-CN" altLang="en-US" sz="2800" dirty="0" smtClean="0">
                  <a:solidFill>
                    <a:schemeClr val="accent1"/>
                  </a:solidFill>
                  <a:latin typeface="+mn-ea"/>
                  <a:cs typeface="+mn-ea"/>
                  <a:sym typeface="+mn-lt"/>
                </a:rPr>
                <a:t>汇报人   </a:t>
              </a:r>
              <a:endParaRPr lang="zh-CN" altLang="en-US" sz="2800" dirty="0">
                <a:solidFill>
                  <a:schemeClr val="accent1"/>
                </a:solidFill>
                <a:latin typeface="+mn-ea"/>
                <a:cs typeface="+mn-ea"/>
                <a:sym typeface="+mn-lt"/>
              </a:endParaRPr>
            </a:p>
          </p:txBody>
        </p:sp>
        <p:sp>
          <p:nvSpPr>
            <p:cNvPr id="67" name="矩形 66"/>
            <p:cNvSpPr/>
            <p:nvPr/>
          </p:nvSpPr>
          <p:spPr>
            <a:xfrm>
              <a:off x="8693943" y="3880557"/>
              <a:ext cx="1503377" cy="597921"/>
            </a:xfrm>
            <a:prstGeom prst="rect">
              <a:avLst/>
            </a:prstGeom>
          </p:spPr>
          <p:txBody>
            <a:bodyPr wrap="square">
              <a:spAutoFit/>
            </a:bodyPr>
            <a:lstStyle/>
            <a:p>
              <a:pPr algn="dist">
                <a:lnSpc>
                  <a:spcPct val="130000"/>
                </a:lnSpc>
              </a:pPr>
              <a:r>
                <a:rPr lang="zh-CN" altLang="en-US" sz="2800" dirty="0" smtClean="0">
                  <a:solidFill>
                    <a:schemeClr val="accent1"/>
                  </a:solidFill>
                  <a:latin typeface="+mn-ea"/>
                  <a:cs typeface="+mn-ea"/>
                  <a:sym typeface="+mn-lt"/>
                </a:rPr>
                <a:t>吴禹潼</a:t>
              </a:r>
              <a:endParaRPr lang="en-US" altLang="zh-CN" sz="2800" dirty="0">
                <a:solidFill>
                  <a:schemeClr val="accent1"/>
                </a:solidFill>
                <a:latin typeface="+mn-ea"/>
                <a:cs typeface="+mn-ea"/>
                <a:sym typeface="+mn-lt"/>
              </a:endParaRPr>
            </a:p>
          </p:txBody>
        </p:sp>
        <p:sp>
          <p:nvSpPr>
            <p:cNvPr id="68" name="文本框 67"/>
            <p:cNvSpPr txBox="1"/>
            <p:nvPr/>
          </p:nvSpPr>
          <p:spPr>
            <a:xfrm>
              <a:off x="8348712" y="3917908"/>
              <a:ext cx="388095" cy="523220"/>
            </a:xfrm>
            <a:prstGeom prst="rect">
              <a:avLst/>
            </a:prstGeom>
            <a:noFill/>
          </p:spPr>
          <p:txBody>
            <a:bodyPr wrap="square" rtlCol="0">
              <a:spAutoFit/>
            </a:bodyPr>
            <a:lstStyle/>
            <a:p>
              <a:r>
                <a:rPr lang="zh-CN" altLang="en-US" sz="2800" dirty="0">
                  <a:solidFill>
                    <a:schemeClr val="accent1"/>
                  </a:solidFill>
                  <a:latin typeface="+mn-ea"/>
                  <a:cs typeface="+mn-ea"/>
                  <a:sym typeface="+mn-lt"/>
                </a:rPr>
                <a:t>：</a:t>
              </a:r>
            </a:p>
          </p:txBody>
        </p:sp>
      </p:grpSp>
      <p:grpSp>
        <p:nvGrpSpPr>
          <p:cNvPr id="16" name="组合 15"/>
          <p:cNvGrpSpPr/>
          <p:nvPr/>
        </p:nvGrpSpPr>
        <p:grpSpPr>
          <a:xfrm>
            <a:off x="4375500" y="4699577"/>
            <a:ext cx="4120647" cy="602950"/>
            <a:chOff x="6823576" y="5004813"/>
            <a:chExt cx="4120647" cy="602950"/>
          </a:xfrm>
        </p:grpSpPr>
        <p:sp>
          <p:nvSpPr>
            <p:cNvPr id="6" name="矩形 5"/>
            <p:cNvSpPr/>
            <p:nvPr/>
          </p:nvSpPr>
          <p:spPr>
            <a:xfrm>
              <a:off x="6823576" y="5009842"/>
              <a:ext cx="1459718" cy="597921"/>
            </a:xfrm>
            <a:prstGeom prst="rect">
              <a:avLst/>
            </a:prstGeom>
          </p:spPr>
          <p:txBody>
            <a:bodyPr wrap="square" lIns="0" rIns="0">
              <a:spAutoFit/>
            </a:bodyPr>
            <a:lstStyle/>
            <a:p>
              <a:pPr algn="dist">
                <a:lnSpc>
                  <a:spcPct val="130000"/>
                </a:lnSpc>
              </a:pPr>
              <a:r>
                <a:rPr lang="zh-CN" altLang="en-US" sz="2800" dirty="0" smtClean="0">
                  <a:solidFill>
                    <a:schemeClr val="accent1"/>
                  </a:solidFill>
                  <a:latin typeface="+mn-ea"/>
                  <a:cs typeface="+mn-ea"/>
                  <a:sym typeface="+mn-lt"/>
                </a:rPr>
                <a:t>班级</a:t>
              </a:r>
              <a:endParaRPr lang="en-US" altLang="zh-CN" sz="2800" dirty="0">
                <a:solidFill>
                  <a:schemeClr val="accent1"/>
                </a:solidFill>
                <a:latin typeface="+mn-ea"/>
                <a:cs typeface="+mn-ea"/>
                <a:sym typeface="+mn-lt"/>
              </a:endParaRPr>
            </a:p>
          </p:txBody>
        </p:sp>
        <p:sp>
          <p:nvSpPr>
            <p:cNvPr id="7" name="矩形 6"/>
            <p:cNvSpPr/>
            <p:nvPr/>
          </p:nvSpPr>
          <p:spPr>
            <a:xfrm>
              <a:off x="8693943" y="5004813"/>
              <a:ext cx="2250280" cy="597921"/>
            </a:xfrm>
            <a:prstGeom prst="rect">
              <a:avLst/>
            </a:prstGeom>
          </p:spPr>
          <p:txBody>
            <a:bodyPr wrap="square">
              <a:spAutoFit/>
            </a:bodyPr>
            <a:lstStyle/>
            <a:p>
              <a:pPr algn="dist">
                <a:lnSpc>
                  <a:spcPct val="130000"/>
                </a:lnSpc>
              </a:pPr>
              <a:r>
                <a:rPr lang="zh-CN" altLang="en-US" sz="2800" dirty="0" smtClean="0">
                  <a:solidFill>
                    <a:schemeClr val="accent1"/>
                  </a:solidFill>
                  <a:latin typeface="+mn-ea"/>
                  <a:cs typeface="+mn-ea"/>
                  <a:sym typeface="+mn-lt"/>
                </a:rPr>
                <a:t>高一四班</a:t>
              </a:r>
              <a:endParaRPr lang="en-US" altLang="zh-CN" sz="2800" dirty="0">
                <a:solidFill>
                  <a:schemeClr val="accent1"/>
                </a:solidFill>
                <a:latin typeface="+mn-ea"/>
                <a:cs typeface="+mn-ea"/>
                <a:sym typeface="+mn-lt"/>
              </a:endParaRPr>
            </a:p>
          </p:txBody>
        </p:sp>
        <p:sp>
          <p:nvSpPr>
            <p:cNvPr id="9" name="文本框 8"/>
            <p:cNvSpPr txBox="1"/>
            <p:nvPr/>
          </p:nvSpPr>
          <p:spPr>
            <a:xfrm>
              <a:off x="8348712" y="5067064"/>
              <a:ext cx="388095" cy="523220"/>
            </a:xfrm>
            <a:prstGeom prst="rect">
              <a:avLst/>
            </a:prstGeom>
            <a:noFill/>
          </p:spPr>
          <p:txBody>
            <a:bodyPr wrap="square" rtlCol="0">
              <a:spAutoFit/>
            </a:bodyPr>
            <a:lstStyle/>
            <a:p>
              <a:r>
                <a:rPr lang="zh-CN" altLang="en-US" sz="2800" dirty="0">
                  <a:solidFill>
                    <a:schemeClr val="accent1"/>
                  </a:solidFill>
                  <a:latin typeface="+mn-ea"/>
                  <a:cs typeface="+mn-ea"/>
                  <a:sym typeface="+mn-lt"/>
                </a:rPr>
                <a:t>：</a:t>
              </a:r>
            </a:p>
          </p:txBody>
        </p:sp>
      </p:grpSp>
      <p:grpSp>
        <p:nvGrpSpPr>
          <p:cNvPr id="17" name="组合 16"/>
          <p:cNvGrpSpPr/>
          <p:nvPr/>
        </p:nvGrpSpPr>
        <p:grpSpPr>
          <a:xfrm>
            <a:off x="4375500" y="5227826"/>
            <a:ext cx="4539904" cy="652486"/>
            <a:chOff x="6823576" y="5566941"/>
            <a:chExt cx="4539904" cy="652486"/>
          </a:xfrm>
        </p:grpSpPr>
        <p:sp>
          <p:nvSpPr>
            <p:cNvPr id="64" name="矩形 63"/>
            <p:cNvSpPr/>
            <p:nvPr/>
          </p:nvSpPr>
          <p:spPr>
            <a:xfrm>
              <a:off x="8736807" y="5566941"/>
              <a:ext cx="2626673" cy="652486"/>
            </a:xfrm>
            <a:prstGeom prst="rect">
              <a:avLst/>
            </a:prstGeom>
          </p:spPr>
          <p:txBody>
            <a:bodyPr wrap="square" lIns="0" rIns="0">
              <a:spAutoFit/>
            </a:bodyPr>
            <a:lstStyle/>
            <a:p>
              <a:pPr algn="dist">
                <a:lnSpc>
                  <a:spcPct val="130000"/>
                </a:lnSpc>
              </a:pPr>
              <a:r>
                <a:rPr lang="en-US" altLang="zh-CN" sz="2800" dirty="0" smtClean="0">
                  <a:solidFill>
                    <a:schemeClr val="accent1"/>
                  </a:solidFill>
                  <a:latin typeface="+mn-ea"/>
                  <a:cs typeface="Times New Roman" panose="02020603050405020304" pitchFamily="18" charset="0"/>
                  <a:sym typeface="+mn-lt"/>
                </a:rPr>
                <a:t>2024</a:t>
              </a:r>
              <a:r>
                <a:rPr lang="zh-CN" altLang="en-US" sz="2800" dirty="0" smtClean="0">
                  <a:solidFill>
                    <a:schemeClr val="accent1"/>
                  </a:solidFill>
                  <a:latin typeface="+mn-ea"/>
                  <a:cs typeface="Times New Roman" panose="02020603050405020304" pitchFamily="18" charset="0"/>
                  <a:sym typeface="+mn-lt"/>
                </a:rPr>
                <a:t>年</a:t>
              </a:r>
              <a:r>
                <a:rPr lang="en-US" altLang="zh-CN" sz="2800" dirty="0" smtClean="0">
                  <a:solidFill>
                    <a:schemeClr val="accent1"/>
                  </a:solidFill>
                  <a:latin typeface="+mn-ea"/>
                  <a:cs typeface="Times New Roman" panose="02020603050405020304" pitchFamily="18" charset="0"/>
                  <a:sym typeface="+mn-lt"/>
                </a:rPr>
                <a:t>3</a:t>
              </a:r>
              <a:r>
                <a:rPr lang="zh-CN" altLang="en-US" sz="2800" dirty="0" smtClean="0">
                  <a:solidFill>
                    <a:schemeClr val="accent1"/>
                  </a:solidFill>
                  <a:latin typeface="+mn-ea"/>
                  <a:cs typeface="Times New Roman" panose="02020603050405020304" pitchFamily="18" charset="0"/>
                  <a:sym typeface="+mn-lt"/>
                </a:rPr>
                <a:t>月</a:t>
              </a:r>
              <a:r>
                <a:rPr lang="en-US" altLang="zh-CN" sz="2800" dirty="0" smtClean="0">
                  <a:solidFill>
                    <a:schemeClr val="accent1"/>
                  </a:solidFill>
                  <a:latin typeface="+mn-ea"/>
                  <a:cs typeface="Times New Roman" panose="02020603050405020304" pitchFamily="18" charset="0"/>
                  <a:sym typeface="+mn-lt"/>
                </a:rPr>
                <a:t>28</a:t>
              </a:r>
              <a:r>
                <a:rPr lang="zh-CN" altLang="en-US" sz="2800" dirty="0">
                  <a:solidFill>
                    <a:schemeClr val="accent1"/>
                  </a:solidFill>
                  <a:latin typeface="+mn-ea"/>
                  <a:cs typeface="Times New Roman" panose="02020603050405020304" pitchFamily="18" charset="0"/>
                  <a:sym typeface="+mn-lt"/>
                </a:rPr>
                <a:t>日</a:t>
              </a:r>
            </a:p>
          </p:txBody>
        </p:sp>
        <p:sp>
          <p:nvSpPr>
            <p:cNvPr id="10" name="矩形 9"/>
            <p:cNvSpPr/>
            <p:nvPr/>
          </p:nvSpPr>
          <p:spPr>
            <a:xfrm>
              <a:off x="6823576" y="5572719"/>
              <a:ext cx="1459718" cy="597921"/>
            </a:xfrm>
            <a:prstGeom prst="rect">
              <a:avLst/>
            </a:prstGeom>
          </p:spPr>
          <p:txBody>
            <a:bodyPr wrap="square" lIns="0" rIns="0">
              <a:spAutoFit/>
            </a:bodyPr>
            <a:lstStyle/>
            <a:p>
              <a:pPr algn="dist">
                <a:lnSpc>
                  <a:spcPct val="130000"/>
                </a:lnSpc>
              </a:pPr>
              <a:r>
                <a:rPr lang="zh-CN" altLang="en-US" sz="2800" dirty="0">
                  <a:solidFill>
                    <a:schemeClr val="accent1"/>
                  </a:solidFill>
                  <a:latin typeface="+mn-ea"/>
                  <a:cs typeface="+mn-ea"/>
                  <a:sym typeface="+mn-lt"/>
                </a:rPr>
                <a:t>时间</a:t>
              </a:r>
              <a:endParaRPr lang="en-US" altLang="zh-CN" sz="2800" dirty="0">
                <a:solidFill>
                  <a:schemeClr val="accent1"/>
                </a:solidFill>
                <a:latin typeface="+mn-ea"/>
                <a:cs typeface="+mn-ea"/>
                <a:sym typeface="+mn-lt"/>
              </a:endParaRPr>
            </a:p>
          </p:txBody>
        </p:sp>
        <p:sp>
          <p:nvSpPr>
            <p:cNvPr id="11" name="文本框 10"/>
            <p:cNvSpPr txBox="1"/>
            <p:nvPr/>
          </p:nvSpPr>
          <p:spPr>
            <a:xfrm>
              <a:off x="8348712" y="5641642"/>
              <a:ext cx="345231" cy="523220"/>
            </a:xfrm>
            <a:prstGeom prst="rect">
              <a:avLst/>
            </a:prstGeom>
            <a:noFill/>
          </p:spPr>
          <p:txBody>
            <a:bodyPr wrap="square" rtlCol="0">
              <a:spAutoFit/>
            </a:bodyPr>
            <a:lstStyle/>
            <a:p>
              <a:r>
                <a:rPr lang="zh-CN" altLang="en-US" sz="2800" dirty="0">
                  <a:solidFill>
                    <a:schemeClr val="accent1"/>
                  </a:solidFill>
                  <a:latin typeface="+mn-ea"/>
                  <a:cs typeface="+mn-ea"/>
                  <a:sym typeface="+mn-lt"/>
                </a:rPr>
                <a:t>：</a:t>
              </a:r>
            </a:p>
          </p:txBody>
        </p:sp>
      </p:grpSp>
      <p:sp>
        <p:nvSpPr>
          <p:cNvPr id="2" name="矩形 1"/>
          <p:cNvSpPr/>
          <p:nvPr/>
        </p:nvSpPr>
        <p:spPr>
          <a:xfrm>
            <a:off x="-71755" y="-7620"/>
            <a:ext cx="12957175" cy="3282315"/>
          </a:xfrm>
          <a:prstGeom prst="rect">
            <a:avLst/>
          </a:prstGeom>
        </p:spPr>
        <p:style>
          <a:lnRef idx="2">
            <a:schemeClr val="lt1"/>
          </a:lnRef>
          <a:fillRef idx="1">
            <a:schemeClr val="accent1"/>
          </a:fillRef>
          <a:effectRef idx="1">
            <a:schemeClr val="accent1"/>
          </a:effectRef>
          <a:fontRef idx="minor">
            <a:schemeClr val="lt1"/>
          </a:fontRef>
        </p:style>
        <p:txBody>
          <a:bodyPr rtlCol="0" anchor="ctr"/>
          <a:lstStyle/>
          <a:p>
            <a:pPr algn="ctr"/>
            <a:endParaRPr lang="zh-CN" altLang="en-US"/>
          </a:p>
        </p:txBody>
      </p:sp>
      <p:sp>
        <p:nvSpPr>
          <p:cNvPr id="3" name="文本占位符 1"/>
          <p:cNvSpPr txBox="1"/>
          <p:nvPr>
            <p:custDataLst>
              <p:tags r:id="rId1"/>
            </p:custDataLst>
          </p:nvPr>
        </p:nvSpPr>
        <p:spPr>
          <a:xfrm>
            <a:off x="0" y="154305"/>
            <a:ext cx="12499975" cy="3751580"/>
          </a:xfrm>
          <a:prstGeom prst="rect">
            <a:avLst/>
          </a:prstGeom>
        </p:spPr>
        <p:txBody>
          <a:bodyPr lIns="0" rIns="0" anchor="ctr"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zh-CN" altLang="en-US" sz="4800" b="1" dirty="0">
                <a:solidFill>
                  <a:schemeClr val="bg1"/>
                </a:solidFill>
                <a:latin typeface="+mj-ea"/>
                <a:ea typeface="+mj-ea"/>
                <a:cs typeface="Times New Roman" panose="02020603050405020304" pitchFamily="18" charset="0"/>
                <a:sym typeface="+mn-lt"/>
              </a:rPr>
              <a:t>徐州市社区心理健康服务情况</a:t>
            </a:r>
          </a:p>
          <a:p>
            <a:pPr marL="0" indent="0" algn="ctr">
              <a:lnSpc>
                <a:spcPct val="100000"/>
              </a:lnSpc>
              <a:buNone/>
            </a:pPr>
            <a:r>
              <a:rPr lang="zh-CN" altLang="en-US" sz="4800" b="1" dirty="0">
                <a:solidFill>
                  <a:schemeClr val="bg1"/>
                </a:solidFill>
                <a:latin typeface="+mj-ea"/>
                <a:ea typeface="+mj-ea"/>
                <a:cs typeface="Times New Roman" panose="02020603050405020304" pitchFamily="18" charset="0"/>
                <a:sym typeface="+mn-lt"/>
              </a:rPr>
              <a:t>调查报告</a:t>
            </a:r>
          </a:p>
        </p:txBody>
      </p:sp>
      <p:grpSp>
        <p:nvGrpSpPr>
          <p:cNvPr id="18" name="组合 17"/>
          <p:cNvGrpSpPr/>
          <p:nvPr/>
        </p:nvGrpSpPr>
        <p:grpSpPr>
          <a:xfrm>
            <a:off x="4375500" y="4144392"/>
            <a:ext cx="5242325" cy="652486"/>
            <a:chOff x="6823576" y="5004813"/>
            <a:chExt cx="5242325" cy="652486"/>
          </a:xfrm>
        </p:grpSpPr>
        <p:sp>
          <p:nvSpPr>
            <p:cNvPr id="19" name="矩形 18"/>
            <p:cNvSpPr/>
            <p:nvPr/>
          </p:nvSpPr>
          <p:spPr>
            <a:xfrm>
              <a:off x="6823576" y="5009842"/>
              <a:ext cx="1459718" cy="597921"/>
            </a:xfrm>
            <a:prstGeom prst="rect">
              <a:avLst/>
            </a:prstGeom>
          </p:spPr>
          <p:txBody>
            <a:bodyPr wrap="square" lIns="0" rIns="0">
              <a:spAutoFit/>
            </a:bodyPr>
            <a:lstStyle/>
            <a:p>
              <a:pPr algn="dist">
                <a:lnSpc>
                  <a:spcPct val="130000"/>
                </a:lnSpc>
              </a:pPr>
              <a:r>
                <a:rPr lang="zh-CN" altLang="en-US" sz="2800" dirty="0" smtClean="0">
                  <a:solidFill>
                    <a:schemeClr val="accent1"/>
                  </a:solidFill>
                  <a:latin typeface="+mn-ea"/>
                  <a:cs typeface="+mn-ea"/>
                  <a:sym typeface="+mn-lt"/>
                </a:rPr>
                <a:t>学校</a:t>
              </a:r>
              <a:endParaRPr lang="en-US" altLang="zh-CN" sz="2800" dirty="0">
                <a:solidFill>
                  <a:schemeClr val="accent1"/>
                </a:solidFill>
                <a:latin typeface="+mn-ea"/>
                <a:cs typeface="+mn-ea"/>
                <a:sym typeface="+mn-lt"/>
              </a:endParaRPr>
            </a:p>
          </p:txBody>
        </p:sp>
        <p:sp>
          <p:nvSpPr>
            <p:cNvPr id="20" name="矩形 19"/>
            <p:cNvSpPr/>
            <p:nvPr/>
          </p:nvSpPr>
          <p:spPr>
            <a:xfrm>
              <a:off x="8693943" y="5004813"/>
              <a:ext cx="3371958" cy="652486"/>
            </a:xfrm>
            <a:prstGeom prst="rect">
              <a:avLst/>
            </a:prstGeom>
          </p:spPr>
          <p:txBody>
            <a:bodyPr wrap="square">
              <a:spAutoFit/>
            </a:bodyPr>
            <a:lstStyle/>
            <a:p>
              <a:pPr algn="dist">
                <a:lnSpc>
                  <a:spcPct val="130000"/>
                </a:lnSpc>
              </a:pPr>
              <a:r>
                <a:rPr lang="zh-CN" altLang="en-US" sz="2800" dirty="0" smtClean="0">
                  <a:solidFill>
                    <a:schemeClr val="accent1"/>
                  </a:solidFill>
                  <a:latin typeface="+mn-ea"/>
                  <a:cs typeface="+mn-ea"/>
                  <a:sym typeface="+mn-lt"/>
                </a:rPr>
                <a:t>徐州矿大实验学校</a:t>
              </a:r>
              <a:endParaRPr lang="en-US" altLang="zh-CN" sz="2800" dirty="0">
                <a:solidFill>
                  <a:schemeClr val="accent1"/>
                </a:solidFill>
                <a:latin typeface="+mn-ea"/>
                <a:cs typeface="+mn-ea"/>
                <a:sym typeface="+mn-lt"/>
              </a:endParaRPr>
            </a:p>
          </p:txBody>
        </p:sp>
        <p:sp>
          <p:nvSpPr>
            <p:cNvPr id="21" name="文本框 20"/>
            <p:cNvSpPr txBox="1"/>
            <p:nvPr/>
          </p:nvSpPr>
          <p:spPr>
            <a:xfrm>
              <a:off x="8348712" y="5067064"/>
              <a:ext cx="388095" cy="523220"/>
            </a:xfrm>
            <a:prstGeom prst="rect">
              <a:avLst/>
            </a:prstGeom>
            <a:noFill/>
          </p:spPr>
          <p:txBody>
            <a:bodyPr wrap="square" rtlCol="0">
              <a:spAutoFit/>
            </a:bodyPr>
            <a:lstStyle/>
            <a:p>
              <a:r>
                <a:rPr lang="zh-CN" altLang="en-US" sz="2800" dirty="0">
                  <a:solidFill>
                    <a:schemeClr val="accent1"/>
                  </a:solidFill>
                  <a:latin typeface="+mn-ea"/>
                  <a:cs typeface="+mn-ea"/>
                  <a:sym typeface="+mn-lt"/>
                </a:rPr>
                <a:t>：</a:t>
              </a: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515AB8F-1C56-49E9-90C8-78D22B0C1B97}" type="slidenum">
              <a:rPr lang="zh-CN" altLang="en-US" smtClean="0"/>
              <a:t>10</a:t>
            </a:fld>
            <a:endParaRPr lang="zh-CN" altLang="en-US" dirty="0"/>
          </a:p>
        </p:txBody>
      </p:sp>
      <p:sp>
        <p:nvSpPr>
          <p:cNvPr id="4" name="标题 3"/>
          <p:cNvSpPr>
            <a:spLocks noGrp="1"/>
          </p:cNvSpPr>
          <p:nvPr>
            <p:ph type="title"/>
          </p:nvPr>
        </p:nvSpPr>
        <p:spPr>
          <a:xfrm>
            <a:off x="982596" y="58939"/>
            <a:ext cx="5547743" cy="602344"/>
          </a:xfrm>
        </p:spPr>
        <p:txBody>
          <a:bodyPr>
            <a:normAutofit/>
          </a:bodyPr>
          <a:lstStyle/>
          <a:p>
            <a:r>
              <a:rPr lang="en-US" altLang="zh-CN" dirty="0" smtClean="0">
                <a:latin typeface="Times New Roman" panose="02020603050405020304" pitchFamily="18" charset="0"/>
                <a:ea typeface="+mj-ea"/>
                <a:cs typeface="Times New Roman" panose="02020603050405020304" pitchFamily="18" charset="0"/>
              </a:rPr>
              <a:t>2.2 </a:t>
            </a:r>
            <a:r>
              <a:rPr lang="zh-CN" altLang="en-US" dirty="0" smtClean="0">
                <a:latin typeface="Times New Roman" panose="02020603050405020304" pitchFamily="18" charset="0"/>
                <a:ea typeface="+mj-ea"/>
                <a:cs typeface="Times New Roman" panose="02020603050405020304" pitchFamily="18" charset="0"/>
              </a:rPr>
              <a:t>调查内容</a:t>
            </a:r>
            <a:endParaRPr lang="zh-CN" altLang="en-US" dirty="0">
              <a:latin typeface="Times New Roman" panose="02020603050405020304" pitchFamily="18" charset="0"/>
              <a:ea typeface="+mj-ea"/>
              <a:cs typeface="Times New Roman" panose="02020603050405020304" pitchFamily="18" charset="0"/>
            </a:endParaRPr>
          </a:p>
        </p:txBody>
      </p:sp>
      <p:sp>
        <p:nvSpPr>
          <p:cNvPr id="16" name="文本框 15"/>
          <p:cNvSpPr txBox="1"/>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研究背景</a:t>
            </a:r>
          </a:p>
        </p:txBody>
      </p:sp>
      <p:sp>
        <p:nvSpPr>
          <p:cNvPr id="17" name="文本框 16"/>
          <p:cNvSpPr txBox="1"/>
          <p:nvPr/>
        </p:nvSpPr>
        <p:spPr>
          <a:xfrm>
            <a:off x="1287310" y="6381191"/>
            <a:ext cx="92044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effectLst/>
                <a:uLnTx/>
                <a:uFillTx/>
                <a:latin typeface="微软雅黑" panose="020B0503020204020204" pitchFamily="34" charset="-122"/>
                <a:ea typeface="微软雅黑" panose="020B0503020204020204" pitchFamily="34" charset="-122"/>
                <a:cs typeface="+mn-cs"/>
              </a:rPr>
              <a:t>研究内容</a:t>
            </a:r>
          </a:p>
        </p:txBody>
      </p:sp>
      <p:cxnSp>
        <p:nvCxnSpPr>
          <p:cNvPr id="21" name="直接连接符 20"/>
          <p:cNvCxnSpPr/>
          <p:nvPr/>
        </p:nvCxnSpPr>
        <p:spPr>
          <a:xfrm>
            <a:off x="1379494" y="6371802"/>
            <a:ext cx="747480" cy="0"/>
          </a:xfrm>
          <a:prstGeom prst="line">
            <a:avLst/>
          </a:prstGeom>
          <a:noFill/>
          <a:ln w="12700" cap="flat" cmpd="sng" algn="ctr">
            <a:solidFill>
              <a:sysClr val="windowText" lastClr="000000"/>
            </a:solidFill>
            <a:prstDash val="solid"/>
            <a:miter lim="800000"/>
          </a:ln>
          <a:effectLst/>
        </p:spPr>
      </p:cxnSp>
      <p:sp>
        <p:nvSpPr>
          <p:cNvPr id="14" name="文本框 13"/>
          <p:cNvSpPr txBox="1"/>
          <p:nvPr>
            <p:custDataLst>
              <p:tags r:id="rId1"/>
            </p:custDataLst>
          </p:nvPr>
        </p:nvSpPr>
        <p:spPr>
          <a:xfrm>
            <a:off x="22640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调查结果</a:t>
            </a:r>
          </a:p>
        </p:txBody>
      </p:sp>
      <p:sp>
        <p:nvSpPr>
          <p:cNvPr id="15" name="文本框 14"/>
          <p:cNvSpPr txBox="1"/>
          <p:nvPr>
            <p:custDataLst>
              <p:tags r:id="rId2"/>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kern="0" dirty="0">
                <a:solidFill>
                  <a:schemeClr val="bg1">
                    <a:lumMod val="65000"/>
                  </a:schemeClr>
                </a:solidFill>
                <a:latin typeface="微软雅黑" panose="020B0503020204020204" pitchFamily="34" charset="-122"/>
                <a:ea typeface="微软雅黑" panose="020B0503020204020204" pitchFamily="34" charset="-122"/>
              </a:rPr>
              <a:t>研究结果与结论</a:t>
            </a:r>
          </a:p>
        </p:txBody>
      </p:sp>
      <p:sp>
        <p:nvSpPr>
          <p:cNvPr id="28"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文本框 34"/>
          <p:cNvSpPr txBox="1"/>
          <p:nvPr/>
        </p:nvSpPr>
        <p:spPr>
          <a:xfrm>
            <a:off x="1221050" y="1291918"/>
            <a:ext cx="4381350" cy="3760004"/>
          </a:xfrm>
          <a:prstGeom prst="rect">
            <a:avLst/>
          </a:prstGeom>
          <a:noFill/>
        </p:spPr>
        <p:txBody>
          <a:bodyPr wrap="square" rtlCol="0">
            <a:spAutoFit/>
          </a:bodyPr>
          <a:lstStyle/>
          <a:p>
            <a:pPr>
              <a:lnSpc>
                <a:spcPts val="2600"/>
              </a:lnSpc>
            </a:pPr>
            <a:r>
              <a:rPr lang="zh-CN" altLang="zh-CN" b="1" spc="100" dirty="0">
                <a:solidFill>
                  <a:srgbClr val="18388A">
                    <a:lumMod val="75000"/>
                  </a:srgbClr>
                </a:solidFill>
                <a:latin typeface="字魂105号-简雅黑" panose="00000500000000000000" pitchFamily="2" charset="-122"/>
                <a:ea typeface="字魂105号-简雅黑" panose="00000500000000000000" pitchFamily="2" charset="-122"/>
                <a:cs typeface="字魂105号-简雅黑" panose="00000500000000000000" pitchFamily="2" charset="-122"/>
              </a:rPr>
              <a:t>针对社区居民的调查点：</a:t>
            </a:r>
          </a:p>
          <a:p>
            <a:pPr>
              <a:lnSpc>
                <a:spcPts val="2600"/>
              </a:lnSpc>
            </a:pPr>
            <a:r>
              <a:rPr lang="zh-CN" altLang="zh-CN" sz="1600" dirty="0"/>
              <a:t>（</a:t>
            </a:r>
            <a:r>
              <a:rPr lang="en-US" altLang="zh-CN" sz="1600" dirty="0"/>
              <a:t>1</a:t>
            </a:r>
            <a:r>
              <a:rPr lang="zh-CN" altLang="zh-CN" sz="1600" dirty="0"/>
              <a:t>）社区居民愿意了解心理健康知识</a:t>
            </a:r>
          </a:p>
          <a:p>
            <a:pPr>
              <a:lnSpc>
                <a:spcPts val="2600"/>
              </a:lnSpc>
            </a:pPr>
            <a:r>
              <a:rPr lang="zh-CN" altLang="zh-CN" sz="1600" dirty="0"/>
              <a:t>（</a:t>
            </a:r>
            <a:r>
              <a:rPr lang="en-US" altLang="zh-CN" sz="1600" dirty="0"/>
              <a:t>2</a:t>
            </a:r>
            <a:r>
              <a:rPr lang="zh-CN" altLang="zh-CN" sz="1600" dirty="0"/>
              <a:t>）社区居民接受心理健康服务的情况</a:t>
            </a:r>
          </a:p>
          <a:p>
            <a:pPr>
              <a:lnSpc>
                <a:spcPts val="2600"/>
              </a:lnSpc>
            </a:pPr>
            <a:r>
              <a:rPr lang="zh-CN" altLang="zh-CN" sz="1600" dirty="0"/>
              <a:t>（</a:t>
            </a:r>
            <a:r>
              <a:rPr lang="en-US" altLang="zh-CN" sz="1600" dirty="0"/>
              <a:t>3</a:t>
            </a:r>
            <a:r>
              <a:rPr lang="zh-CN" altLang="zh-CN" sz="1600" dirty="0"/>
              <a:t>）居民参加社区举行的心理健康宣传、教育、咨询活动情况</a:t>
            </a:r>
          </a:p>
          <a:p>
            <a:pPr>
              <a:lnSpc>
                <a:spcPts val="2600"/>
              </a:lnSpc>
            </a:pPr>
            <a:r>
              <a:rPr lang="zh-CN" altLang="zh-CN" sz="1600" dirty="0"/>
              <a:t>（</a:t>
            </a:r>
            <a:r>
              <a:rPr lang="en-US" altLang="zh-CN" sz="1600" dirty="0"/>
              <a:t>4</a:t>
            </a:r>
            <a:r>
              <a:rPr lang="zh-CN" altLang="zh-CN" sz="1600" dirty="0"/>
              <a:t>）居民对社区心理健康活动满意程度情况</a:t>
            </a:r>
          </a:p>
          <a:p>
            <a:pPr>
              <a:lnSpc>
                <a:spcPts val="2600"/>
              </a:lnSpc>
            </a:pPr>
            <a:r>
              <a:rPr lang="zh-CN" altLang="zh-CN" sz="1600" dirty="0"/>
              <a:t>（</a:t>
            </a:r>
            <a:r>
              <a:rPr lang="en-US" altLang="zh-CN" sz="1600" dirty="0"/>
              <a:t>5</a:t>
            </a:r>
            <a:r>
              <a:rPr lang="zh-CN" altLang="zh-CN" sz="1600" dirty="0"/>
              <a:t>）居民希望得到的心理健康服务的内容方式途径服务人员的类型</a:t>
            </a:r>
          </a:p>
          <a:p>
            <a:pPr>
              <a:lnSpc>
                <a:spcPts val="2600"/>
              </a:lnSpc>
            </a:pPr>
            <a:r>
              <a:rPr lang="zh-CN" altLang="zh-CN" sz="1600" dirty="0"/>
              <a:t>（</a:t>
            </a:r>
            <a:r>
              <a:rPr lang="en-US" altLang="zh-CN" sz="1600" dirty="0"/>
              <a:t>6</a:t>
            </a:r>
            <a:r>
              <a:rPr lang="zh-CN" altLang="zh-CN" sz="1600" dirty="0"/>
              <a:t>）居民认为把心理健康服务作为社区常规服务的必要性情况</a:t>
            </a:r>
          </a:p>
          <a:p>
            <a:pPr>
              <a:lnSpc>
                <a:spcPts val="2600"/>
              </a:lnSpc>
            </a:pPr>
            <a:r>
              <a:rPr lang="zh-CN" altLang="zh-CN" sz="1600" dirty="0"/>
              <a:t>（</a:t>
            </a:r>
            <a:r>
              <a:rPr lang="en-US" altLang="zh-CN" sz="1600" dirty="0"/>
              <a:t>7</a:t>
            </a:r>
            <a:r>
              <a:rPr lang="zh-CN" altLang="zh-CN" sz="1600" dirty="0"/>
              <a:t>）居民对社区心理健康服务工作的建议</a:t>
            </a:r>
            <a:endParaRPr lang="zh-CN" altLang="zh-CN" sz="1600" dirty="0">
              <a:effectLst/>
            </a:endParaRPr>
          </a:p>
        </p:txBody>
      </p:sp>
      <p:sp>
        <p:nvSpPr>
          <p:cNvPr id="37" name="文本框 36"/>
          <p:cNvSpPr txBox="1"/>
          <p:nvPr/>
        </p:nvSpPr>
        <p:spPr>
          <a:xfrm>
            <a:off x="6530339" y="1291918"/>
            <a:ext cx="4383194" cy="2426305"/>
          </a:xfrm>
          <a:prstGeom prst="rect">
            <a:avLst/>
          </a:prstGeom>
          <a:noFill/>
        </p:spPr>
        <p:txBody>
          <a:bodyPr wrap="square" rtlCol="0">
            <a:spAutoFit/>
          </a:bodyPr>
          <a:lstStyle/>
          <a:p>
            <a:pPr>
              <a:lnSpc>
                <a:spcPts val="2600"/>
              </a:lnSpc>
            </a:pPr>
            <a:r>
              <a:rPr lang="zh-CN" altLang="zh-CN" b="1" spc="100" dirty="0">
                <a:solidFill>
                  <a:srgbClr val="18388A">
                    <a:lumMod val="75000"/>
                  </a:srgbClr>
                </a:solidFill>
                <a:latin typeface="字魂105号-简雅黑" panose="00000500000000000000" pitchFamily="2" charset="-122"/>
                <a:ea typeface="字魂105号-简雅黑" panose="00000500000000000000" pitchFamily="2" charset="-122"/>
                <a:cs typeface="字魂105号-简雅黑" panose="00000500000000000000" pitchFamily="2" charset="-122"/>
              </a:rPr>
              <a:t>针对社区心理健康服务人员的访谈提纲：</a:t>
            </a:r>
          </a:p>
          <a:p>
            <a:pPr>
              <a:lnSpc>
                <a:spcPts val="2600"/>
              </a:lnSpc>
            </a:pPr>
            <a:r>
              <a:rPr lang="zh-CN" altLang="zh-CN" sz="1600" dirty="0"/>
              <a:t>（</a:t>
            </a:r>
            <a:r>
              <a:rPr lang="en-US" altLang="zh-CN" sz="1600" dirty="0"/>
              <a:t>1</a:t>
            </a:r>
            <a:r>
              <a:rPr lang="zh-CN" altLang="zh-CN" sz="1600" dirty="0"/>
              <a:t>）居民对社区心理健康活动的参与程度</a:t>
            </a:r>
          </a:p>
          <a:p>
            <a:pPr>
              <a:lnSpc>
                <a:spcPts val="2600"/>
              </a:lnSpc>
            </a:pPr>
            <a:r>
              <a:rPr lang="zh-CN" altLang="zh-CN" sz="1600" dirty="0"/>
              <a:t>（</a:t>
            </a:r>
            <a:r>
              <a:rPr lang="en-US" altLang="zh-CN" sz="1600" dirty="0"/>
              <a:t>2</a:t>
            </a:r>
            <a:r>
              <a:rPr lang="zh-CN" altLang="zh-CN" sz="1600" dirty="0"/>
              <a:t>）社区心理健康服务的开展情况</a:t>
            </a:r>
          </a:p>
          <a:p>
            <a:pPr>
              <a:lnSpc>
                <a:spcPts val="2600"/>
              </a:lnSpc>
            </a:pPr>
            <a:r>
              <a:rPr lang="zh-CN" altLang="zh-CN" sz="1600" dirty="0"/>
              <a:t>（</a:t>
            </a:r>
            <a:r>
              <a:rPr lang="en-US" altLang="zh-CN" sz="1600" dirty="0"/>
              <a:t>3</a:t>
            </a:r>
            <a:r>
              <a:rPr lang="zh-CN" altLang="zh-CN" sz="1600" dirty="0"/>
              <a:t>）社区心理健康服务人员构成及培训情况</a:t>
            </a:r>
          </a:p>
          <a:p>
            <a:pPr>
              <a:lnSpc>
                <a:spcPts val="2600"/>
              </a:lnSpc>
            </a:pPr>
            <a:r>
              <a:rPr lang="zh-CN" altLang="zh-CN" sz="1600" dirty="0"/>
              <a:t>（</a:t>
            </a:r>
            <a:r>
              <a:rPr lang="en-US" altLang="zh-CN" sz="1600" dirty="0"/>
              <a:t>4</a:t>
            </a:r>
            <a:r>
              <a:rPr lang="zh-CN" altLang="zh-CN" sz="1600" dirty="0"/>
              <a:t>）社区心理健康服务硬件投入</a:t>
            </a:r>
          </a:p>
          <a:p>
            <a:pPr>
              <a:lnSpc>
                <a:spcPts val="2600"/>
              </a:lnSpc>
            </a:pPr>
            <a:r>
              <a:rPr lang="zh-CN" altLang="zh-CN" sz="1600" dirty="0"/>
              <a:t>（</a:t>
            </a:r>
            <a:r>
              <a:rPr lang="en-US" altLang="zh-CN" sz="1600" dirty="0"/>
              <a:t>5</a:t>
            </a:r>
            <a:r>
              <a:rPr lang="zh-CN" altLang="zh-CN" sz="1600" dirty="0"/>
              <a:t>）社区心理健康服务取得成绩</a:t>
            </a:r>
          </a:p>
          <a:p>
            <a:pPr>
              <a:lnSpc>
                <a:spcPts val="2600"/>
              </a:lnSpc>
            </a:pPr>
            <a:r>
              <a:rPr lang="zh-CN" altLang="zh-CN" sz="1600" dirty="0"/>
              <a:t>（</a:t>
            </a:r>
            <a:r>
              <a:rPr lang="en-US" altLang="zh-CN" sz="1600" dirty="0"/>
              <a:t>6</a:t>
            </a:r>
            <a:r>
              <a:rPr lang="zh-CN" altLang="zh-CN" sz="1600" dirty="0"/>
              <a:t>）社区心理健康服务中遇到的问题</a:t>
            </a:r>
            <a:endParaRPr lang="zh-CN" altLang="zh-CN" sz="1600" dirty="0">
              <a:effectLst/>
            </a:endParaRPr>
          </a:p>
        </p:txBody>
      </p:sp>
    </p:spTree>
    <p:extLst>
      <p:ext uri="{BB962C8B-B14F-4D97-AF65-F5344CB8AC3E}">
        <p14:creationId xmlns:p14="http://schemas.microsoft.com/office/powerpoint/2010/main" val="8000075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515AB8F-1C56-49E9-90C8-78D22B0C1B97}" type="slidenum">
              <a:rPr lang="zh-CN" altLang="en-US" smtClean="0"/>
              <a:t>11</a:t>
            </a:fld>
            <a:endParaRPr lang="zh-CN" altLang="en-US" dirty="0"/>
          </a:p>
        </p:txBody>
      </p:sp>
      <p:sp>
        <p:nvSpPr>
          <p:cNvPr id="4" name="标题 3"/>
          <p:cNvSpPr>
            <a:spLocks noGrp="1"/>
          </p:cNvSpPr>
          <p:nvPr>
            <p:ph type="title"/>
          </p:nvPr>
        </p:nvSpPr>
        <p:spPr>
          <a:xfrm>
            <a:off x="982596" y="58939"/>
            <a:ext cx="5547743" cy="602344"/>
          </a:xfrm>
        </p:spPr>
        <p:txBody>
          <a:bodyPr>
            <a:normAutofit/>
          </a:bodyPr>
          <a:lstStyle/>
          <a:p>
            <a:pPr lvl="0">
              <a:lnSpc>
                <a:spcPct val="100000"/>
              </a:lnSpc>
              <a:spcBef>
                <a:spcPts val="0"/>
              </a:spcBef>
              <a:defRPr/>
            </a:pPr>
            <a:r>
              <a:rPr lang="en-US" altLang="zh-CN" dirty="0" smtClean="0">
                <a:latin typeface="Times New Roman" panose="02020603050405020304" pitchFamily="18" charset="0"/>
                <a:ea typeface="+mj-ea"/>
                <a:cs typeface="Times New Roman" panose="02020603050405020304" pitchFamily="18" charset="0"/>
              </a:rPr>
              <a:t>2.3  </a:t>
            </a:r>
            <a:r>
              <a:rPr lang="zh-CN" altLang="en-US" spc="100" dirty="0" smtClean="0">
                <a:solidFill>
                  <a:srgbClr val="18388A">
                    <a:lumMod val="75000"/>
                  </a:srgbClr>
                </a:solidFill>
                <a:latin typeface="字魂105号-简雅黑" panose="00000500000000000000" pitchFamily="2" charset="-122"/>
                <a:ea typeface="字魂105号-简雅黑" panose="00000500000000000000" pitchFamily="2" charset="-122"/>
                <a:cs typeface="字魂105号-简雅黑" panose="00000500000000000000" pitchFamily="2" charset="-122"/>
              </a:rPr>
              <a:t>具体</a:t>
            </a:r>
            <a:r>
              <a:rPr lang="zh-CN" altLang="en-US" spc="100" dirty="0">
                <a:solidFill>
                  <a:srgbClr val="18388A">
                    <a:lumMod val="75000"/>
                  </a:srgbClr>
                </a:solidFill>
                <a:latin typeface="字魂105号-简雅黑" panose="00000500000000000000" pitchFamily="2" charset="-122"/>
                <a:ea typeface="字魂105号-简雅黑" panose="00000500000000000000" pitchFamily="2" charset="-122"/>
                <a:cs typeface="字魂105号-简雅黑" panose="00000500000000000000" pitchFamily="2" charset="-122"/>
              </a:rPr>
              <a:t>步骤</a:t>
            </a:r>
            <a:endParaRPr lang="en-US" altLang="zh-CN" spc="100" dirty="0">
              <a:solidFill>
                <a:srgbClr val="18388A">
                  <a:lumMod val="75000"/>
                </a:srgbClr>
              </a:solidFill>
              <a:latin typeface="字魂105号-简雅黑" panose="00000500000000000000" pitchFamily="2" charset="-122"/>
              <a:ea typeface="字魂105号-简雅黑" panose="00000500000000000000" pitchFamily="2" charset="-122"/>
              <a:cs typeface="字魂105号-简雅黑" panose="00000500000000000000" pitchFamily="2" charset="-122"/>
            </a:endParaRPr>
          </a:p>
        </p:txBody>
      </p:sp>
      <p:sp>
        <p:nvSpPr>
          <p:cNvPr id="16" name="文本框 15"/>
          <p:cNvSpPr txBox="1"/>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研究背景</a:t>
            </a:r>
          </a:p>
        </p:txBody>
      </p:sp>
      <p:sp>
        <p:nvSpPr>
          <p:cNvPr id="17" name="文本框 16"/>
          <p:cNvSpPr txBox="1"/>
          <p:nvPr/>
        </p:nvSpPr>
        <p:spPr>
          <a:xfrm>
            <a:off x="1287310" y="6381191"/>
            <a:ext cx="92044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effectLst/>
                <a:uLnTx/>
                <a:uFillTx/>
                <a:latin typeface="微软雅黑" panose="020B0503020204020204" pitchFamily="34" charset="-122"/>
                <a:ea typeface="微软雅黑" panose="020B0503020204020204" pitchFamily="34" charset="-122"/>
                <a:cs typeface="+mn-cs"/>
              </a:rPr>
              <a:t>研究内容</a:t>
            </a:r>
          </a:p>
        </p:txBody>
      </p:sp>
      <p:cxnSp>
        <p:nvCxnSpPr>
          <p:cNvPr id="21" name="直接连接符 20"/>
          <p:cNvCxnSpPr/>
          <p:nvPr/>
        </p:nvCxnSpPr>
        <p:spPr>
          <a:xfrm>
            <a:off x="1379494" y="6371802"/>
            <a:ext cx="747480" cy="0"/>
          </a:xfrm>
          <a:prstGeom prst="line">
            <a:avLst/>
          </a:prstGeom>
          <a:noFill/>
          <a:ln w="12700" cap="flat" cmpd="sng" algn="ctr">
            <a:solidFill>
              <a:sysClr val="windowText" lastClr="000000"/>
            </a:solidFill>
            <a:prstDash val="solid"/>
            <a:miter lim="800000"/>
          </a:ln>
          <a:effectLst/>
        </p:spPr>
      </p:cxnSp>
      <p:sp>
        <p:nvSpPr>
          <p:cNvPr id="14" name="文本框 13"/>
          <p:cNvSpPr txBox="1"/>
          <p:nvPr>
            <p:custDataLst>
              <p:tags r:id="rId1"/>
            </p:custDataLst>
          </p:nvPr>
        </p:nvSpPr>
        <p:spPr>
          <a:xfrm>
            <a:off x="22640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调查结果</a:t>
            </a:r>
          </a:p>
        </p:txBody>
      </p:sp>
      <p:sp>
        <p:nvSpPr>
          <p:cNvPr id="15" name="文本框 14"/>
          <p:cNvSpPr txBox="1"/>
          <p:nvPr>
            <p:custDataLst>
              <p:tags r:id="rId2"/>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kern="0" dirty="0">
                <a:solidFill>
                  <a:schemeClr val="bg1">
                    <a:lumMod val="65000"/>
                  </a:schemeClr>
                </a:solidFill>
                <a:latin typeface="微软雅黑" panose="020B0503020204020204" pitchFamily="34" charset="-122"/>
                <a:ea typeface="微软雅黑" panose="020B0503020204020204" pitchFamily="34" charset="-122"/>
              </a:rPr>
              <a:t>研究结果与结论</a:t>
            </a:r>
          </a:p>
        </p:txBody>
      </p:sp>
      <p:sp>
        <p:nvSpPr>
          <p:cNvPr id="28"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圆角 29">
            <a:extLst>
              <a:ext uri="{FF2B5EF4-FFF2-40B4-BE49-F238E27FC236}">
                <a16:creationId xmlns:a16="http://schemas.microsoft.com/office/drawing/2014/main" id="{239BBAAF-4041-7814-3DDB-7684FDAF721D}"/>
              </a:ext>
            </a:extLst>
          </p:cNvPr>
          <p:cNvSpPr/>
          <p:nvPr/>
        </p:nvSpPr>
        <p:spPr>
          <a:xfrm>
            <a:off x="740551" y="1316847"/>
            <a:ext cx="2286147" cy="1602269"/>
          </a:xfrm>
          <a:prstGeom prst="roundRect">
            <a:avLst>
              <a:gd name="adj" fmla="val 2110"/>
            </a:avLst>
          </a:prstGeom>
          <a:solidFill>
            <a:schemeClr val="bg1"/>
          </a:solidFill>
          <a:ln w="6350">
            <a:solidFill>
              <a:schemeClr val="accent1"/>
            </a:solid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文本框 17"/>
          <p:cNvSpPr txBox="1"/>
          <p:nvPr/>
        </p:nvSpPr>
        <p:spPr>
          <a:xfrm>
            <a:off x="1014946" y="1929462"/>
            <a:ext cx="1737359" cy="461665"/>
          </a:xfrm>
          <a:prstGeom prst="rect">
            <a:avLst/>
          </a:prstGeom>
          <a:noFill/>
        </p:spPr>
        <p:txBody>
          <a:bodyPr wrap="square" rtlCol="0">
            <a:spAutoFit/>
          </a:bodyPr>
          <a:lstStyle/>
          <a:p>
            <a:r>
              <a:rPr lang="en-US" altLang="zh-CN" sz="2400" b="1" dirty="0">
                <a:solidFill>
                  <a:srgbClr val="48CAE4"/>
                </a:solidFill>
                <a:latin typeface="+mn-ea"/>
                <a:cs typeface="+mn-ea"/>
              </a:rPr>
              <a:t>1.</a:t>
            </a:r>
            <a:r>
              <a:rPr lang="zh-CN" altLang="en-US" sz="2400" b="1" dirty="0">
                <a:solidFill>
                  <a:srgbClr val="48CAE4"/>
                </a:solidFill>
                <a:latin typeface="+mn-ea"/>
                <a:cs typeface="+mn-ea"/>
              </a:rPr>
              <a:t>样本抽取</a:t>
            </a:r>
          </a:p>
        </p:txBody>
      </p:sp>
      <p:grpSp>
        <p:nvGrpSpPr>
          <p:cNvPr id="19" name="组合 18">
            <a:extLst>
              <a:ext uri="{FF2B5EF4-FFF2-40B4-BE49-F238E27FC236}">
                <a16:creationId xmlns:a16="http://schemas.microsoft.com/office/drawing/2014/main" id="{83C9CB64-9871-4877-8FC3-1F0FB3E23565}"/>
              </a:ext>
            </a:extLst>
          </p:cNvPr>
          <p:cNvGrpSpPr/>
          <p:nvPr/>
        </p:nvGrpSpPr>
        <p:grpSpPr>
          <a:xfrm>
            <a:off x="3557477" y="1315932"/>
            <a:ext cx="2275795" cy="1630102"/>
            <a:chOff x="1174900" y="4258195"/>
            <a:chExt cx="2309403" cy="1954536"/>
          </a:xfrm>
        </p:grpSpPr>
        <p:grpSp>
          <p:nvGrpSpPr>
            <p:cNvPr id="20" name="组合 19">
              <a:extLst>
                <a:ext uri="{FF2B5EF4-FFF2-40B4-BE49-F238E27FC236}">
                  <a16:creationId xmlns:a16="http://schemas.microsoft.com/office/drawing/2014/main" id="{3187C3C2-7BC6-41E4-9696-5FB7B5CB91EF}"/>
                </a:ext>
              </a:extLst>
            </p:cNvPr>
            <p:cNvGrpSpPr/>
            <p:nvPr/>
          </p:nvGrpSpPr>
          <p:grpSpPr>
            <a:xfrm>
              <a:off x="1174900" y="4258195"/>
              <a:ext cx="2309403" cy="1954536"/>
              <a:chOff x="8030418" y="1384979"/>
              <a:chExt cx="3403096" cy="1739554"/>
            </a:xfrm>
          </p:grpSpPr>
          <p:sp>
            <p:nvSpPr>
              <p:cNvPr id="23" name="矩形: 圆角 55">
                <a:extLst>
                  <a:ext uri="{FF2B5EF4-FFF2-40B4-BE49-F238E27FC236}">
                    <a16:creationId xmlns:a16="http://schemas.microsoft.com/office/drawing/2014/main" id="{F28C2D86-DA78-44C8-AE61-26CFCBD9AED0}"/>
                  </a:ext>
                </a:extLst>
              </p:cNvPr>
              <p:cNvSpPr/>
              <p:nvPr/>
            </p:nvSpPr>
            <p:spPr>
              <a:xfrm>
                <a:off x="8030418" y="1384979"/>
                <a:ext cx="3403096" cy="1739554"/>
              </a:xfrm>
              <a:prstGeom prst="roundRect">
                <a:avLst>
                  <a:gd name="adj" fmla="val 2110"/>
                </a:avLst>
              </a:prstGeom>
              <a:solidFill>
                <a:schemeClr val="bg1"/>
              </a:solidFill>
              <a:ln w="6350">
                <a:solidFill>
                  <a:schemeClr val="accent1"/>
                </a:solid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n-ea"/>
                  <a:cs typeface="+mn-ea"/>
                  <a:sym typeface="+mn-lt"/>
                </a:endParaRPr>
              </a:p>
            </p:txBody>
          </p:sp>
          <p:sp>
            <p:nvSpPr>
              <p:cNvPr id="24" name="íŝļiḓè">
                <a:extLst>
                  <a:ext uri="{FF2B5EF4-FFF2-40B4-BE49-F238E27FC236}">
                    <a16:creationId xmlns:a16="http://schemas.microsoft.com/office/drawing/2014/main" id="{88B9D4EF-F1EB-4667-8FA6-D736B7A1667D}"/>
                  </a:ext>
                </a:extLst>
              </p:cNvPr>
              <p:cNvSpPr/>
              <p:nvPr/>
            </p:nvSpPr>
            <p:spPr bwMode="auto">
              <a:xfrm>
                <a:off x="8030418" y="1920554"/>
                <a:ext cx="3165952" cy="1175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5720" rIns="0" bIns="45720" anchor="t" anchorCtr="0">
                <a:no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lvl="0" algn="just">
                  <a:lnSpc>
                    <a:spcPts val="2500"/>
                  </a:lnSpc>
                  <a:spcBef>
                    <a:spcPct val="0"/>
                  </a:spcBef>
                  <a:spcAft>
                    <a:spcPct val="0"/>
                  </a:spcAft>
                  <a:defRPr/>
                </a:pPr>
                <a:endParaRPr kumimoji="0" lang="en-US" altLang="zh-CN" sz="1600" b="0" i="0" u="none" strike="noStrike" kern="1200" cap="none" spc="0" normalizeH="0" baseline="0" noProof="0" dirty="0">
                  <a:ln>
                    <a:noFill/>
                  </a:ln>
                  <a:solidFill>
                    <a:srgbClr val="000000"/>
                  </a:solidFill>
                  <a:effectLst/>
                  <a:uLnTx/>
                  <a:uFillTx/>
                  <a:latin typeface="Times New Roman" panose="02020603050405020304" pitchFamily="18" charset="0"/>
                  <a:cs typeface="Times New Roman" panose="02020603050405020304" pitchFamily="18" charset="0"/>
                  <a:sym typeface="+mn-lt"/>
                </a:endParaRPr>
              </a:p>
            </p:txBody>
          </p:sp>
        </p:grpSp>
        <p:sp>
          <p:nvSpPr>
            <p:cNvPr id="22" name="标题 1">
              <a:extLst>
                <a:ext uri="{FF2B5EF4-FFF2-40B4-BE49-F238E27FC236}">
                  <a16:creationId xmlns:a16="http://schemas.microsoft.com/office/drawing/2014/main" id="{898A5AFB-63D2-4AED-8D51-A562E05EAB3E}"/>
                </a:ext>
              </a:extLst>
            </p:cNvPr>
            <p:cNvSpPr txBox="1">
              <a:spLocks/>
            </p:cNvSpPr>
            <p:nvPr/>
          </p:nvSpPr>
          <p:spPr>
            <a:xfrm>
              <a:off x="1592967" y="4906348"/>
              <a:ext cx="1531743" cy="613859"/>
            </a:xfrm>
            <a:prstGeom prst="rect">
              <a:avLst/>
            </a:prstGeom>
          </p:spPr>
          <p:txBody>
            <a:bodyPr vert="horz" wrap="square" lIns="0" tIns="0" rIns="0" bIns="0" rtlCol="0" anchor="ctr">
              <a:noAutofit/>
            </a:bodyPr>
            <a:lstStyle>
              <a:lvl1pPr algn="l" defTabSz="914400" rtl="0" eaLnBrk="1" latinLnBrk="0" hangingPunct="1">
                <a:lnSpc>
                  <a:spcPct val="100000"/>
                </a:lnSpc>
                <a:spcBef>
                  <a:spcPct val="0"/>
                </a:spcBef>
                <a:buNone/>
                <a:defRPr sz="3200" b="1" kern="1200">
                  <a:solidFill>
                    <a:schemeClr val="accent1"/>
                  </a:solidFill>
                  <a:latin typeface="微软雅黑" panose="020B0503020204020204" pitchFamily="34" charset="-122"/>
                  <a:ea typeface="微软雅黑" panose="020B0503020204020204" pitchFamily="34" charset="-122"/>
                  <a:cs typeface="+mj-cs"/>
                </a:defRPr>
              </a:lvl1pPr>
            </a:lstStyle>
            <a:p>
              <a:pPr algn="dist"/>
              <a:r>
                <a:rPr lang="en-US" altLang="zh-CN" sz="2400" dirty="0" smtClean="0">
                  <a:solidFill>
                    <a:srgbClr val="48CAE4"/>
                  </a:solidFill>
                  <a:latin typeface="+mn-ea"/>
                  <a:ea typeface="+mn-ea"/>
                  <a:cs typeface="+mn-ea"/>
                  <a:sym typeface="+mn-lt"/>
                </a:rPr>
                <a:t>2.</a:t>
              </a:r>
              <a:r>
                <a:rPr lang="zh-CN" altLang="en-US" sz="2400" dirty="0" smtClean="0">
                  <a:solidFill>
                    <a:srgbClr val="48CAE4"/>
                  </a:solidFill>
                  <a:latin typeface="+mn-ea"/>
                  <a:ea typeface="+mn-ea"/>
                  <a:cs typeface="+mn-ea"/>
                  <a:sym typeface="+mn-lt"/>
                </a:rPr>
                <a:t>问卷调查</a:t>
              </a:r>
              <a:endParaRPr lang="en-US" altLang="zh-CN" sz="2400" dirty="0">
                <a:solidFill>
                  <a:srgbClr val="48CAE4"/>
                </a:solidFill>
                <a:latin typeface="+mn-ea"/>
                <a:ea typeface="+mn-ea"/>
                <a:cs typeface="+mn-ea"/>
                <a:sym typeface="+mn-lt"/>
              </a:endParaRPr>
            </a:p>
          </p:txBody>
        </p:sp>
      </p:grpSp>
      <p:sp>
        <p:nvSpPr>
          <p:cNvPr id="25" name="矩形: 圆角 3">
            <a:extLst>
              <a:ext uri="{FF2B5EF4-FFF2-40B4-BE49-F238E27FC236}">
                <a16:creationId xmlns:a16="http://schemas.microsoft.com/office/drawing/2014/main" id="{C37D10C8-966B-4F51-B2C6-5B63C922C47D}"/>
              </a:ext>
            </a:extLst>
          </p:cNvPr>
          <p:cNvSpPr/>
          <p:nvPr/>
        </p:nvSpPr>
        <p:spPr>
          <a:xfrm>
            <a:off x="9211028" y="1298377"/>
            <a:ext cx="2358533" cy="1603184"/>
          </a:xfrm>
          <a:prstGeom prst="roundRect">
            <a:avLst>
              <a:gd name="adj" fmla="val 2110"/>
            </a:avLst>
          </a:prstGeom>
          <a:solidFill>
            <a:schemeClr val="bg1"/>
          </a:solidFill>
          <a:ln w="6350">
            <a:solidFill>
              <a:schemeClr val="accent1"/>
            </a:solid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n-ea"/>
              <a:cs typeface="+mn-ea"/>
              <a:sym typeface="+mn-lt"/>
            </a:endParaRPr>
          </a:p>
        </p:txBody>
      </p:sp>
      <p:sp>
        <p:nvSpPr>
          <p:cNvPr id="26" name="标题 1">
            <a:extLst>
              <a:ext uri="{FF2B5EF4-FFF2-40B4-BE49-F238E27FC236}">
                <a16:creationId xmlns:a16="http://schemas.microsoft.com/office/drawing/2014/main" id="{898A5AFB-63D2-4AED-8D51-A562E05EAB3E}"/>
              </a:ext>
            </a:extLst>
          </p:cNvPr>
          <p:cNvSpPr txBox="1">
            <a:spLocks/>
          </p:cNvSpPr>
          <p:nvPr/>
        </p:nvSpPr>
        <p:spPr>
          <a:xfrm>
            <a:off x="9635568" y="1830939"/>
            <a:ext cx="1509452" cy="511964"/>
          </a:xfrm>
          <a:prstGeom prst="rect">
            <a:avLst/>
          </a:prstGeom>
        </p:spPr>
        <p:txBody>
          <a:bodyPr vert="horz" wrap="square" lIns="0" tIns="0" rIns="0" bIns="0" rtlCol="0" anchor="ctr">
            <a:noAutofit/>
          </a:bodyPr>
          <a:lstStyle>
            <a:lvl1pPr algn="l" defTabSz="914400" rtl="0" eaLnBrk="1" latinLnBrk="0" hangingPunct="1">
              <a:lnSpc>
                <a:spcPct val="100000"/>
              </a:lnSpc>
              <a:spcBef>
                <a:spcPct val="0"/>
              </a:spcBef>
              <a:buNone/>
              <a:defRPr sz="3200" b="1" kern="1200">
                <a:solidFill>
                  <a:schemeClr val="accent1"/>
                </a:solidFill>
                <a:latin typeface="微软雅黑" panose="020B0503020204020204" pitchFamily="34" charset="-122"/>
                <a:ea typeface="微软雅黑" panose="020B0503020204020204" pitchFamily="34" charset="-122"/>
                <a:cs typeface="+mj-cs"/>
              </a:defRPr>
            </a:lvl1pPr>
          </a:lstStyle>
          <a:p>
            <a:pPr algn="dist"/>
            <a:r>
              <a:rPr lang="en-US" altLang="zh-CN" sz="2400" dirty="0" smtClean="0">
                <a:solidFill>
                  <a:srgbClr val="48CAE4"/>
                </a:solidFill>
                <a:latin typeface="+mn-ea"/>
                <a:ea typeface="+mn-ea"/>
                <a:cs typeface="+mn-ea"/>
                <a:sym typeface="+mn-lt"/>
              </a:rPr>
              <a:t>4.</a:t>
            </a:r>
            <a:r>
              <a:rPr lang="zh-CN" altLang="en-US" sz="2400" dirty="0" smtClean="0">
                <a:solidFill>
                  <a:srgbClr val="48CAE4"/>
                </a:solidFill>
                <a:latin typeface="+mn-ea"/>
                <a:ea typeface="+mn-ea"/>
                <a:cs typeface="+mn-ea"/>
                <a:sym typeface="+mn-lt"/>
              </a:rPr>
              <a:t>数据分析</a:t>
            </a:r>
            <a:endParaRPr lang="en-US" altLang="zh-CN" sz="2400" dirty="0">
              <a:solidFill>
                <a:srgbClr val="48CAE4"/>
              </a:solidFill>
              <a:latin typeface="+mn-ea"/>
              <a:ea typeface="+mn-ea"/>
              <a:cs typeface="+mn-ea"/>
              <a:sym typeface="+mn-lt"/>
            </a:endParaRPr>
          </a:p>
        </p:txBody>
      </p:sp>
      <p:pic>
        <p:nvPicPr>
          <p:cNvPr id="27" name="图片 26"/>
          <p:cNvPicPr>
            <a:picLocks noChangeAspect="1"/>
          </p:cNvPicPr>
          <p:nvPr/>
        </p:nvPicPr>
        <p:blipFill>
          <a:blip r:embed="rId4"/>
          <a:stretch>
            <a:fillRect/>
          </a:stretch>
        </p:blipFill>
        <p:spPr>
          <a:xfrm>
            <a:off x="4313845" y="3261834"/>
            <a:ext cx="3094800" cy="2467383"/>
          </a:xfrm>
          <a:prstGeom prst="rect">
            <a:avLst/>
          </a:prstGeom>
        </p:spPr>
      </p:pic>
      <p:sp>
        <p:nvSpPr>
          <p:cNvPr id="29" name="矩形: 圆角 3">
            <a:extLst>
              <a:ext uri="{FF2B5EF4-FFF2-40B4-BE49-F238E27FC236}">
                <a16:creationId xmlns:a16="http://schemas.microsoft.com/office/drawing/2014/main" id="{C37D10C8-966B-4F51-B2C6-5B63C922C47D}"/>
              </a:ext>
            </a:extLst>
          </p:cNvPr>
          <p:cNvSpPr/>
          <p:nvPr/>
        </p:nvSpPr>
        <p:spPr>
          <a:xfrm>
            <a:off x="6342883" y="1315932"/>
            <a:ext cx="2358533" cy="1603184"/>
          </a:xfrm>
          <a:prstGeom prst="roundRect">
            <a:avLst>
              <a:gd name="adj" fmla="val 2110"/>
            </a:avLst>
          </a:prstGeom>
          <a:solidFill>
            <a:schemeClr val="bg1"/>
          </a:solidFill>
          <a:ln w="6350">
            <a:solidFill>
              <a:schemeClr val="accent1"/>
            </a:solidFill>
          </a:ln>
          <a:effectLst>
            <a:outerShdw blurRad="127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n-ea"/>
              <a:cs typeface="+mn-ea"/>
              <a:sym typeface="+mn-lt"/>
            </a:endParaRPr>
          </a:p>
        </p:txBody>
      </p:sp>
      <p:sp>
        <p:nvSpPr>
          <p:cNvPr id="31" name="标题 1">
            <a:extLst>
              <a:ext uri="{FF2B5EF4-FFF2-40B4-BE49-F238E27FC236}">
                <a16:creationId xmlns:a16="http://schemas.microsoft.com/office/drawing/2014/main" id="{898A5AFB-63D2-4AED-8D51-A562E05EAB3E}"/>
              </a:ext>
            </a:extLst>
          </p:cNvPr>
          <p:cNvSpPr txBox="1">
            <a:spLocks/>
          </p:cNvSpPr>
          <p:nvPr/>
        </p:nvSpPr>
        <p:spPr>
          <a:xfrm>
            <a:off x="6780585" y="1856498"/>
            <a:ext cx="1509452" cy="511964"/>
          </a:xfrm>
          <a:prstGeom prst="rect">
            <a:avLst/>
          </a:prstGeom>
        </p:spPr>
        <p:txBody>
          <a:bodyPr vert="horz" wrap="square" lIns="0" tIns="0" rIns="0" bIns="0" rtlCol="0" anchor="ctr">
            <a:noAutofit/>
          </a:bodyPr>
          <a:lstStyle>
            <a:lvl1pPr algn="l" defTabSz="914400" rtl="0" eaLnBrk="1" latinLnBrk="0" hangingPunct="1">
              <a:lnSpc>
                <a:spcPct val="100000"/>
              </a:lnSpc>
              <a:spcBef>
                <a:spcPct val="0"/>
              </a:spcBef>
              <a:buNone/>
              <a:defRPr sz="3200" b="1" kern="1200">
                <a:solidFill>
                  <a:schemeClr val="accent1"/>
                </a:solidFill>
                <a:latin typeface="微软雅黑" panose="020B0503020204020204" pitchFamily="34" charset="-122"/>
                <a:ea typeface="微软雅黑" panose="020B0503020204020204" pitchFamily="34" charset="-122"/>
                <a:cs typeface="+mj-cs"/>
              </a:defRPr>
            </a:lvl1pPr>
          </a:lstStyle>
          <a:p>
            <a:pPr algn="dist"/>
            <a:r>
              <a:rPr lang="en-US" altLang="zh-CN" sz="2400" dirty="0" smtClean="0">
                <a:solidFill>
                  <a:srgbClr val="48CAE4"/>
                </a:solidFill>
                <a:latin typeface="+mn-ea"/>
                <a:ea typeface="+mn-ea"/>
                <a:cs typeface="+mn-ea"/>
                <a:sym typeface="+mn-lt"/>
              </a:rPr>
              <a:t>3.</a:t>
            </a:r>
            <a:r>
              <a:rPr lang="zh-CN" altLang="en-US" sz="2400" dirty="0" smtClean="0">
                <a:solidFill>
                  <a:srgbClr val="48CAE4"/>
                </a:solidFill>
                <a:latin typeface="+mn-ea"/>
                <a:ea typeface="+mn-ea"/>
                <a:cs typeface="+mn-ea"/>
                <a:sym typeface="+mn-lt"/>
              </a:rPr>
              <a:t>社区访谈</a:t>
            </a:r>
            <a:endParaRPr lang="en-US" altLang="zh-CN" sz="2400" dirty="0">
              <a:solidFill>
                <a:srgbClr val="48CAE4"/>
              </a:solidFill>
              <a:latin typeface="+mn-ea"/>
              <a:ea typeface="+mn-ea"/>
              <a:cs typeface="+mn-ea"/>
              <a:sym typeface="+mn-lt"/>
            </a:endParaRPr>
          </a:p>
        </p:txBody>
      </p:sp>
    </p:spTree>
    <p:extLst>
      <p:ext uri="{BB962C8B-B14F-4D97-AF65-F5344CB8AC3E}">
        <p14:creationId xmlns:p14="http://schemas.microsoft.com/office/powerpoint/2010/main" val="1033071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4506035" y="3852363"/>
            <a:ext cx="3179929" cy="914400"/>
          </a:xfrm>
        </p:spPr>
        <p:txBody>
          <a:bodyPr>
            <a:normAutofit/>
          </a:bodyPr>
          <a:lstStyle/>
          <a:p>
            <a:r>
              <a:rPr lang="zh-CN" altLang="en-US" sz="3200" b="1" dirty="0">
                <a:latin typeface="+mj-ea"/>
                <a:ea typeface="+mj-ea"/>
              </a:rPr>
              <a:t>调查结果</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2515AB8F-1C56-49E9-90C8-78D22B0C1B97}" type="slidenum">
              <a:rPr lang="zh-CN" altLang="en-US" smtClean="0">
                <a:sym typeface="+mn-lt"/>
              </a:rPr>
              <a:t>13</a:t>
            </a:fld>
            <a:endParaRPr lang="zh-CN" altLang="en-US" dirty="0">
              <a:sym typeface="+mn-lt"/>
            </a:endParaRPr>
          </a:p>
        </p:txBody>
      </p:sp>
      <p:sp>
        <p:nvSpPr>
          <p:cNvPr id="5"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标题 3"/>
          <p:cNvSpPr txBox="1"/>
          <p:nvPr/>
        </p:nvSpPr>
        <p:spPr>
          <a:xfrm>
            <a:off x="1029216" y="32656"/>
            <a:ext cx="8168208" cy="602344"/>
          </a:xfrm>
          <a:prstGeom prst="rect">
            <a:avLst/>
          </a:prstGeom>
        </p:spPr>
        <p:txBody>
          <a:bodyPr vert="horz" wrap="square" lIns="0" tIns="0" rIns="0" bIns="0" rtlCol="0" anchor="ctr">
            <a:normAutofit/>
          </a:bodyPr>
          <a:lstStyle>
            <a:lvl1pPr algn="l" defTabSz="914400" rtl="0" eaLnBrk="1" latinLnBrk="0" hangingPunct="1">
              <a:lnSpc>
                <a:spcPct val="100000"/>
              </a:lnSpc>
              <a:spcBef>
                <a:spcPct val="0"/>
              </a:spcBef>
              <a:buNone/>
              <a:defRPr sz="2400" b="1" kern="1200">
                <a:solidFill>
                  <a:schemeClr val="accent1"/>
                </a:solidFill>
                <a:latin typeface="微软雅黑" panose="020B0503020204020204" pitchFamily="34" charset="-122"/>
                <a:ea typeface="微软雅黑" panose="020B0503020204020204" pitchFamily="34" charset="-122"/>
                <a:cs typeface="+mj-cs"/>
              </a:defRPr>
            </a:lvl1pPr>
          </a:lstStyle>
          <a:p>
            <a:r>
              <a:rPr lang="en-US" altLang="zh-CN" dirty="0">
                <a:latin typeface="Times New Roman" panose="02020603050405020304" pitchFamily="18" charset="0"/>
                <a:ea typeface="+mj-ea"/>
                <a:cs typeface="Times New Roman" panose="02020603050405020304" pitchFamily="18" charset="0"/>
              </a:rPr>
              <a:t>3.1 </a:t>
            </a:r>
            <a:r>
              <a:rPr lang="zh-CN" altLang="en-US" dirty="0" smtClean="0">
                <a:latin typeface="Times New Roman" panose="02020603050405020304" pitchFamily="18" charset="0"/>
                <a:ea typeface="+mj-ea"/>
                <a:cs typeface="Times New Roman" panose="02020603050405020304" pitchFamily="18" charset="0"/>
              </a:rPr>
              <a:t>人口学统计</a:t>
            </a:r>
          </a:p>
        </p:txBody>
      </p:sp>
      <p:sp>
        <p:nvSpPr>
          <p:cNvPr id="100" name="文本框 99"/>
          <p:cNvSpPr txBox="1"/>
          <p:nvPr/>
        </p:nvSpPr>
        <p:spPr>
          <a:xfrm>
            <a:off x="1287145" y="4758055"/>
            <a:ext cx="5080000" cy="307777"/>
          </a:xfrm>
          <a:prstGeom prst="rect">
            <a:avLst/>
          </a:prstGeom>
          <a:noFill/>
          <a:ln w="9525">
            <a:noFill/>
          </a:ln>
        </p:spPr>
        <p:txBody>
          <a:bodyPr>
            <a:spAutoFit/>
          </a:bodyPr>
          <a:lstStyle/>
          <a:p>
            <a:pPr indent="0" algn="ctr"/>
            <a:r>
              <a:rPr lang="zh-CN" sz="1400" b="1" dirty="0">
                <a:ea typeface="仿宋" panose="02010609060101010101" charset="-122"/>
              </a:rPr>
              <a:t>表1 调查对象性别构成</a:t>
            </a:r>
            <a:endParaRPr lang="zh-CN" altLang="en-US" sz="1400" b="1" dirty="0">
              <a:ea typeface="仿宋" panose="02010609060101010101" charset="-122"/>
            </a:endParaRPr>
          </a:p>
        </p:txBody>
      </p:sp>
      <p:graphicFrame>
        <p:nvGraphicFramePr>
          <p:cNvPr id="4" name="表格 3"/>
          <p:cNvGraphicFramePr/>
          <p:nvPr/>
        </p:nvGraphicFramePr>
        <p:xfrm>
          <a:off x="1287145" y="3959860"/>
          <a:ext cx="4902200" cy="697230"/>
        </p:xfrm>
        <a:graphic>
          <a:graphicData uri="http://schemas.openxmlformats.org/drawingml/2006/table">
            <a:tbl>
              <a:tblPr/>
              <a:tblGrid>
                <a:gridCol w="1606550">
                  <a:extLst>
                    <a:ext uri="{9D8B030D-6E8A-4147-A177-3AD203B41FA5}">
                      <a16:colId xmlns:a16="http://schemas.microsoft.com/office/drawing/2014/main" val="20000"/>
                    </a:ext>
                  </a:extLst>
                </a:gridCol>
                <a:gridCol w="1612900">
                  <a:extLst>
                    <a:ext uri="{9D8B030D-6E8A-4147-A177-3AD203B41FA5}">
                      <a16:colId xmlns:a16="http://schemas.microsoft.com/office/drawing/2014/main" val="20001"/>
                    </a:ext>
                  </a:extLst>
                </a:gridCol>
                <a:gridCol w="1682750">
                  <a:extLst>
                    <a:ext uri="{9D8B030D-6E8A-4147-A177-3AD203B41FA5}">
                      <a16:colId xmlns:a16="http://schemas.microsoft.com/office/drawing/2014/main" val="20002"/>
                    </a:ext>
                  </a:extLst>
                </a:gridCol>
              </a:tblGrid>
              <a:tr h="23241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性别</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人数</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比例</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0"/>
                  </a:ext>
                </a:extLst>
              </a:tr>
              <a:tr h="17780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男</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solidFill>
                      <a:srgbClr val="FFFFFF"/>
                    </a:solid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87</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solidFill>
                      <a:srgbClr val="FFFFFF"/>
                    </a:solid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43.50%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solidFill>
                      <a:srgbClr val="FFFFFF"/>
                    </a:solidFill>
                  </a:tcPr>
                </a:tc>
                <a:extLst>
                  <a:ext uri="{0D108BD9-81ED-4DB2-BD59-A6C34878D82A}">
                    <a16:rowId xmlns:a16="http://schemas.microsoft.com/office/drawing/2014/main" val="10001"/>
                  </a:ext>
                </a:extLst>
              </a:tr>
              <a:tr h="17780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女</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113</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solidFill>
                      <a:srgbClr val="FFFFFF"/>
                    </a:solid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56.50%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bl>
          </a:graphicData>
        </a:graphic>
      </p:graphicFrame>
      <p:pic>
        <p:nvPicPr>
          <p:cNvPr id="2" name="图片 -2147482624"/>
          <p:cNvPicPr/>
          <p:nvPr>
            <p:custDataLst>
              <p:tags r:id="rId1"/>
            </p:custDataLst>
          </p:nvPr>
        </p:nvPicPr>
        <p:blipFill>
          <a:blip r:embed="rId10"/>
          <a:stretch>
            <a:fillRect/>
          </a:stretch>
        </p:blipFill>
        <p:spPr>
          <a:xfrm>
            <a:off x="1559560" y="968375"/>
            <a:ext cx="4358640" cy="2750820"/>
          </a:xfrm>
          <a:prstGeom prst="rect">
            <a:avLst/>
          </a:prstGeom>
          <a:noFill/>
          <a:ln w="9525">
            <a:noFill/>
          </a:ln>
        </p:spPr>
      </p:pic>
      <p:pic>
        <p:nvPicPr>
          <p:cNvPr id="6" name="图片 -2147482623"/>
          <p:cNvPicPr/>
          <p:nvPr>
            <p:custDataLst>
              <p:tags r:id="rId2"/>
            </p:custDataLst>
          </p:nvPr>
        </p:nvPicPr>
        <p:blipFill>
          <a:blip r:embed="rId11"/>
          <a:stretch>
            <a:fillRect/>
          </a:stretch>
        </p:blipFill>
        <p:spPr>
          <a:xfrm>
            <a:off x="7028180" y="968375"/>
            <a:ext cx="3505200" cy="2052955"/>
          </a:xfrm>
          <a:prstGeom prst="rect">
            <a:avLst/>
          </a:prstGeom>
          <a:noFill/>
          <a:ln w="9525">
            <a:noFill/>
          </a:ln>
        </p:spPr>
      </p:pic>
      <p:sp>
        <p:nvSpPr>
          <p:cNvPr id="8" name="文本框 7"/>
          <p:cNvSpPr txBox="1"/>
          <p:nvPr/>
        </p:nvSpPr>
        <p:spPr>
          <a:xfrm>
            <a:off x="7028180" y="3060065"/>
            <a:ext cx="3693795" cy="257810"/>
          </a:xfrm>
          <a:prstGeom prst="rect">
            <a:avLst/>
          </a:prstGeom>
          <a:noFill/>
          <a:ln w="9525">
            <a:noFill/>
          </a:ln>
        </p:spPr>
        <p:txBody>
          <a:bodyPr>
            <a:noAutofit/>
          </a:bodyPr>
          <a:lstStyle/>
          <a:p>
            <a:pPr algn="ctr"/>
            <a:r>
              <a:rPr lang="zh-CN" sz="1400" b="1" dirty="0">
                <a:ea typeface="仿宋" panose="02010609060101010101" charset="-122"/>
              </a:rPr>
              <a:t>表2 调查对象年龄构成</a:t>
            </a:r>
            <a:endParaRPr lang="zh-CN" altLang="en-US" sz="1400" b="1" dirty="0">
              <a:ea typeface="仿宋" panose="02010609060101010101" charset="-122"/>
            </a:endParaRPr>
          </a:p>
        </p:txBody>
      </p:sp>
      <p:pic>
        <p:nvPicPr>
          <p:cNvPr id="16" name="图片 -2147482622"/>
          <p:cNvPicPr/>
          <p:nvPr>
            <p:custDataLst>
              <p:tags r:id="rId3"/>
            </p:custDataLst>
          </p:nvPr>
        </p:nvPicPr>
        <p:blipFill>
          <a:blip r:embed="rId12"/>
          <a:stretch>
            <a:fillRect/>
          </a:stretch>
        </p:blipFill>
        <p:spPr>
          <a:xfrm>
            <a:off x="7028180" y="3356610"/>
            <a:ext cx="3504565" cy="1845310"/>
          </a:xfrm>
          <a:prstGeom prst="rect">
            <a:avLst/>
          </a:prstGeom>
          <a:noFill/>
          <a:ln w="9525">
            <a:noFill/>
          </a:ln>
        </p:spPr>
      </p:pic>
      <p:sp>
        <p:nvSpPr>
          <p:cNvPr id="17" name="文本框 16"/>
          <p:cNvSpPr txBox="1"/>
          <p:nvPr/>
        </p:nvSpPr>
        <p:spPr>
          <a:xfrm>
            <a:off x="6367145" y="5200650"/>
            <a:ext cx="5080000" cy="307777"/>
          </a:xfrm>
          <a:prstGeom prst="rect">
            <a:avLst/>
          </a:prstGeom>
          <a:noFill/>
          <a:ln w="9525">
            <a:noFill/>
          </a:ln>
        </p:spPr>
        <p:txBody>
          <a:bodyPr>
            <a:spAutoFit/>
          </a:bodyPr>
          <a:lstStyle/>
          <a:p>
            <a:pPr algn="ctr"/>
            <a:r>
              <a:rPr lang="zh-CN" sz="1400" b="1" dirty="0">
                <a:ea typeface="仿宋" panose="02010609060101010101" charset="-122"/>
              </a:rPr>
              <a:t>表3 调查对象职业构成</a:t>
            </a:r>
            <a:endParaRPr lang="zh-CN" altLang="en-US" sz="1400" b="1" dirty="0">
              <a:ea typeface="仿宋" panose="02010609060101010101" charset="-122"/>
            </a:endParaRPr>
          </a:p>
        </p:txBody>
      </p:sp>
      <p:sp>
        <p:nvSpPr>
          <p:cNvPr id="18" name="文本框 17"/>
          <p:cNvSpPr txBox="1"/>
          <p:nvPr>
            <p:custDataLst>
              <p:tags r:id="rId4"/>
            </p:custDataLst>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研究背景</a:t>
            </a:r>
          </a:p>
        </p:txBody>
      </p:sp>
      <p:sp>
        <p:nvSpPr>
          <p:cNvPr id="19" name="文本框 18"/>
          <p:cNvSpPr txBox="1"/>
          <p:nvPr>
            <p:custDataLst>
              <p:tags r:id="rId5"/>
            </p:custDataLst>
          </p:nvPr>
        </p:nvSpPr>
        <p:spPr>
          <a:xfrm>
            <a:off x="12873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2">
                    <a:lumMod val="75000"/>
                  </a:schemeClr>
                </a:solidFill>
                <a:effectLst/>
                <a:uLnTx/>
                <a:uFillTx/>
                <a:latin typeface="微软雅黑" panose="020B0503020204020204" pitchFamily="34" charset="-122"/>
                <a:ea typeface="微软雅黑" panose="020B0503020204020204" pitchFamily="34" charset="-122"/>
                <a:cs typeface="+mn-cs"/>
              </a:rPr>
              <a:t>研究内容</a:t>
            </a:r>
          </a:p>
        </p:txBody>
      </p:sp>
      <p:cxnSp>
        <p:nvCxnSpPr>
          <p:cNvPr id="21" name="直接连接符 20"/>
          <p:cNvCxnSpPr/>
          <p:nvPr>
            <p:custDataLst>
              <p:tags r:id="rId6"/>
            </p:custDataLst>
          </p:nvPr>
        </p:nvCxnSpPr>
        <p:spPr>
          <a:xfrm>
            <a:off x="2337709" y="6356562"/>
            <a:ext cx="747480" cy="0"/>
          </a:xfrm>
          <a:prstGeom prst="line">
            <a:avLst/>
          </a:prstGeom>
          <a:noFill/>
          <a:ln w="12700" cap="flat" cmpd="sng" algn="ctr">
            <a:solidFill>
              <a:sysClr val="windowText" lastClr="000000"/>
            </a:solidFill>
            <a:prstDash val="solid"/>
            <a:miter lim="800000"/>
          </a:ln>
          <a:effectLst/>
        </p:spPr>
      </p:cxnSp>
      <p:sp>
        <p:nvSpPr>
          <p:cNvPr id="20" name="文本框 19"/>
          <p:cNvSpPr txBox="1"/>
          <p:nvPr>
            <p:custDataLst>
              <p:tags r:id="rId7"/>
            </p:custDataLst>
          </p:nvPr>
        </p:nvSpPr>
        <p:spPr>
          <a:xfrm>
            <a:off x="2274170" y="638373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调查结果</a:t>
            </a:r>
          </a:p>
        </p:txBody>
      </p:sp>
      <p:sp>
        <p:nvSpPr>
          <p:cNvPr id="22" name="文本框 21"/>
          <p:cNvSpPr txBox="1"/>
          <p:nvPr>
            <p:custDataLst>
              <p:tags r:id="rId8"/>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kern="0" dirty="0">
                <a:solidFill>
                  <a:schemeClr val="bg1">
                    <a:lumMod val="65000"/>
                  </a:schemeClr>
                </a:solidFill>
                <a:latin typeface="微软雅黑" panose="020B0503020204020204" pitchFamily="34" charset="-122"/>
                <a:ea typeface="微软雅黑" panose="020B0503020204020204" pitchFamily="34" charset="-122"/>
              </a:rPr>
              <a:t>研究结果与结论</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2515AB8F-1C56-49E9-90C8-78D22B0C1B97}" type="slidenum">
              <a:rPr lang="zh-CN" altLang="en-US" smtClean="0">
                <a:sym typeface="+mn-lt"/>
              </a:rPr>
              <a:t>14</a:t>
            </a:fld>
            <a:endParaRPr lang="zh-CN" altLang="en-US" dirty="0">
              <a:sym typeface="+mn-lt"/>
            </a:endParaRPr>
          </a:p>
        </p:txBody>
      </p:sp>
      <p:sp>
        <p:nvSpPr>
          <p:cNvPr id="5"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标题 3"/>
          <p:cNvSpPr txBox="1"/>
          <p:nvPr/>
        </p:nvSpPr>
        <p:spPr>
          <a:xfrm>
            <a:off x="1029216" y="32656"/>
            <a:ext cx="8168208" cy="602344"/>
          </a:xfrm>
          <a:prstGeom prst="rect">
            <a:avLst/>
          </a:prstGeom>
        </p:spPr>
        <p:txBody>
          <a:bodyPr vert="horz" wrap="square" lIns="0" tIns="0" rIns="0" bIns="0" rtlCol="0" anchor="ctr">
            <a:normAutofit/>
          </a:bodyPr>
          <a:lstStyle>
            <a:lvl1pPr algn="l" defTabSz="914400" rtl="0" eaLnBrk="1" latinLnBrk="0" hangingPunct="1">
              <a:lnSpc>
                <a:spcPct val="100000"/>
              </a:lnSpc>
              <a:spcBef>
                <a:spcPct val="0"/>
              </a:spcBef>
              <a:buNone/>
              <a:defRPr sz="2400" b="1" kern="1200">
                <a:solidFill>
                  <a:schemeClr val="accent1"/>
                </a:solidFill>
                <a:latin typeface="微软雅黑" panose="020B0503020204020204" pitchFamily="34" charset="-122"/>
                <a:ea typeface="微软雅黑" panose="020B0503020204020204" pitchFamily="34" charset="-122"/>
                <a:cs typeface="+mj-cs"/>
              </a:defRPr>
            </a:lvl1pPr>
          </a:lstStyle>
          <a:p>
            <a:r>
              <a:rPr lang="en-US" altLang="zh-CN" dirty="0">
                <a:latin typeface="Times New Roman" panose="02020603050405020304" pitchFamily="18" charset="0"/>
                <a:ea typeface="+mj-ea"/>
                <a:cs typeface="Times New Roman" panose="02020603050405020304" pitchFamily="18" charset="0"/>
              </a:rPr>
              <a:t>3.1 </a:t>
            </a:r>
            <a:r>
              <a:rPr lang="zh-CN" altLang="en-US" dirty="0" smtClean="0">
                <a:latin typeface="Times New Roman" panose="02020603050405020304" pitchFamily="18" charset="0"/>
                <a:ea typeface="+mj-ea"/>
                <a:cs typeface="Times New Roman" panose="02020603050405020304" pitchFamily="18" charset="0"/>
              </a:rPr>
              <a:t>居民对心理健康知识和服务的调查</a:t>
            </a:r>
          </a:p>
        </p:txBody>
      </p:sp>
      <p:pic>
        <p:nvPicPr>
          <p:cNvPr id="2" name="图片 -2147482621"/>
          <p:cNvPicPr/>
          <p:nvPr>
            <p:custDataLst>
              <p:tags r:id="rId1"/>
            </p:custDataLst>
          </p:nvPr>
        </p:nvPicPr>
        <p:blipFill>
          <a:blip r:embed="rId8"/>
          <a:stretch>
            <a:fillRect/>
          </a:stretch>
        </p:blipFill>
        <p:spPr>
          <a:xfrm>
            <a:off x="1221105" y="1423670"/>
            <a:ext cx="4358640" cy="2750820"/>
          </a:xfrm>
          <a:prstGeom prst="rect">
            <a:avLst/>
          </a:prstGeom>
          <a:noFill/>
          <a:ln w="9525">
            <a:noFill/>
          </a:ln>
        </p:spPr>
      </p:pic>
      <p:sp>
        <p:nvSpPr>
          <p:cNvPr id="18" name="文本框 17"/>
          <p:cNvSpPr txBox="1"/>
          <p:nvPr/>
        </p:nvSpPr>
        <p:spPr>
          <a:xfrm>
            <a:off x="860425" y="4281805"/>
            <a:ext cx="5080000" cy="307777"/>
          </a:xfrm>
          <a:prstGeom prst="rect">
            <a:avLst/>
          </a:prstGeom>
          <a:noFill/>
          <a:ln w="9525">
            <a:noFill/>
          </a:ln>
        </p:spPr>
        <p:txBody>
          <a:bodyPr>
            <a:spAutoFit/>
          </a:bodyPr>
          <a:lstStyle/>
          <a:p>
            <a:pPr algn="ctr"/>
            <a:r>
              <a:rPr lang="zh-CN" sz="1400" b="1" dirty="0">
                <a:ea typeface="仿宋" panose="02010609060101010101" charset="-122"/>
              </a:rPr>
              <a:t>表4 调查对象健康情况构成</a:t>
            </a:r>
            <a:endParaRPr lang="zh-CN" altLang="en-US" sz="1400" b="1" dirty="0">
              <a:ea typeface="仿宋" panose="02010609060101010101" charset="-122"/>
            </a:endParaRPr>
          </a:p>
        </p:txBody>
      </p:sp>
      <p:graphicFrame>
        <p:nvGraphicFramePr>
          <p:cNvPr id="20" name="表格 19"/>
          <p:cNvGraphicFramePr/>
          <p:nvPr/>
        </p:nvGraphicFramePr>
        <p:xfrm>
          <a:off x="6265545" y="1094105"/>
          <a:ext cx="5118100" cy="1162050"/>
        </p:xfrm>
        <a:graphic>
          <a:graphicData uri="http://schemas.openxmlformats.org/drawingml/2006/table">
            <a:tbl>
              <a:tblPr/>
              <a:tblGrid>
                <a:gridCol w="2266950">
                  <a:extLst>
                    <a:ext uri="{9D8B030D-6E8A-4147-A177-3AD203B41FA5}">
                      <a16:colId xmlns:a16="http://schemas.microsoft.com/office/drawing/2014/main" val="20000"/>
                    </a:ext>
                  </a:extLst>
                </a:gridCol>
                <a:gridCol w="1425575">
                  <a:extLst>
                    <a:ext uri="{9D8B030D-6E8A-4147-A177-3AD203B41FA5}">
                      <a16:colId xmlns:a16="http://schemas.microsoft.com/office/drawing/2014/main" val="20001"/>
                    </a:ext>
                  </a:extLst>
                </a:gridCol>
                <a:gridCol w="1425575">
                  <a:extLst>
                    <a:ext uri="{9D8B030D-6E8A-4147-A177-3AD203B41FA5}">
                      <a16:colId xmlns:a16="http://schemas.microsoft.com/office/drawing/2014/main" val="20002"/>
                    </a:ext>
                  </a:extLst>
                </a:gridCol>
              </a:tblGrid>
              <a:tr h="17780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了解情况</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人数</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比例</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7780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完全不了解</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22</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11.00%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1"/>
                  </a:ext>
                </a:extLst>
              </a:tr>
              <a:tr h="16510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一般了解</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103</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51.50%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2"/>
                  </a:ext>
                </a:extLst>
              </a:tr>
              <a:tr h="16510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比较了解</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61</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30.50%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3"/>
                  </a:ext>
                </a:extLst>
              </a:tr>
              <a:tr h="17780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非常了解</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14</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7.00%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1" name="文本框 20"/>
          <p:cNvSpPr txBox="1"/>
          <p:nvPr/>
        </p:nvSpPr>
        <p:spPr>
          <a:xfrm>
            <a:off x="5940425" y="2420938"/>
            <a:ext cx="5080000" cy="307777"/>
          </a:xfrm>
          <a:prstGeom prst="rect">
            <a:avLst/>
          </a:prstGeom>
          <a:noFill/>
          <a:ln w="9525">
            <a:noFill/>
          </a:ln>
        </p:spPr>
        <p:txBody>
          <a:bodyPr>
            <a:spAutoFit/>
          </a:bodyPr>
          <a:lstStyle/>
          <a:p>
            <a:pPr algn="ctr"/>
            <a:r>
              <a:rPr lang="zh-CN" sz="1400" b="1" dirty="0">
                <a:ea typeface="仿宋" panose="02010609060101010101" charset="-122"/>
              </a:rPr>
              <a:t>表5 居民了解心理健康知识情况</a:t>
            </a:r>
            <a:endParaRPr lang="zh-CN" altLang="en-US" sz="1400" b="1" dirty="0">
              <a:ea typeface="仿宋" panose="02010609060101010101" charset="-122"/>
            </a:endParaRPr>
          </a:p>
        </p:txBody>
      </p:sp>
      <p:graphicFrame>
        <p:nvGraphicFramePr>
          <p:cNvPr id="22" name="表格 21"/>
          <p:cNvGraphicFramePr/>
          <p:nvPr/>
        </p:nvGraphicFramePr>
        <p:xfrm>
          <a:off x="6176645" y="3159125"/>
          <a:ext cx="5207000" cy="1394460"/>
        </p:xfrm>
        <a:graphic>
          <a:graphicData uri="http://schemas.openxmlformats.org/drawingml/2006/table">
            <a:tbl>
              <a:tblPr/>
              <a:tblGrid>
                <a:gridCol w="2306638">
                  <a:extLst>
                    <a:ext uri="{9D8B030D-6E8A-4147-A177-3AD203B41FA5}">
                      <a16:colId xmlns:a16="http://schemas.microsoft.com/office/drawing/2014/main" val="20000"/>
                    </a:ext>
                  </a:extLst>
                </a:gridCol>
                <a:gridCol w="1450975">
                  <a:extLst>
                    <a:ext uri="{9D8B030D-6E8A-4147-A177-3AD203B41FA5}">
                      <a16:colId xmlns:a16="http://schemas.microsoft.com/office/drawing/2014/main" val="20001"/>
                    </a:ext>
                  </a:extLst>
                </a:gridCol>
                <a:gridCol w="1449387">
                  <a:extLst>
                    <a:ext uri="{9D8B030D-6E8A-4147-A177-3AD203B41FA5}">
                      <a16:colId xmlns:a16="http://schemas.microsoft.com/office/drawing/2014/main" val="20002"/>
                    </a:ext>
                  </a:extLst>
                </a:gridCol>
              </a:tblGrid>
              <a:tr h="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是否愿意</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人数</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比例</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十分愿意</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29</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14.50%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1"/>
                  </a:ext>
                </a:extLst>
              </a:tr>
              <a:tr h="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比较愿意</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107</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53.50%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2"/>
                  </a:ext>
                </a:extLst>
              </a:tr>
              <a:tr h="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愿意</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39</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19.50%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3"/>
                  </a:ext>
                </a:extLst>
              </a:tr>
              <a:tr h="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无所谓</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22</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11.00%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4"/>
                  </a:ext>
                </a:extLst>
              </a:tr>
              <a:tr h="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不愿意</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3</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23" name="文本框 22"/>
          <p:cNvSpPr txBox="1"/>
          <p:nvPr/>
        </p:nvSpPr>
        <p:spPr>
          <a:xfrm>
            <a:off x="6265545" y="4650105"/>
            <a:ext cx="5080000" cy="307777"/>
          </a:xfrm>
          <a:prstGeom prst="rect">
            <a:avLst/>
          </a:prstGeom>
          <a:noFill/>
          <a:ln w="9525">
            <a:noFill/>
          </a:ln>
        </p:spPr>
        <p:txBody>
          <a:bodyPr>
            <a:spAutoFit/>
          </a:bodyPr>
          <a:lstStyle/>
          <a:p>
            <a:pPr algn="ctr"/>
            <a:r>
              <a:rPr lang="zh-CN" sz="1400" b="1" dirty="0">
                <a:ea typeface="仿宋" panose="02010609060101010101" charset="-122"/>
              </a:rPr>
              <a:t>表6 居民愿意接受心理健康服务情况</a:t>
            </a:r>
            <a:endParaRPr lang="zh-CN" altLang="en-US" sz="1400" b="1" dirty="0">
              <a:ea typeface="仿宋" panose="02010609060101010101" charset="-122"/>
            </a:endParaRPr>
          </a:p>
        </p:txBody>
      </p:sp>
      <p:sp>
        <p:nvSpPr>
          <p:cNvPr id="4" name="文本框 3"/>
          <p:cNvSpPr txBox="1"/>
          <p:nvPr>
            <p:custDataLst>
              <p:tags r:id="rId2"/>
            </p:custDataLst>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研究背景</a:t>
            </a:r>
          </a:p>
        </p:txBody>
      </p:sp>
      <p:sp>
        <p:nvSpPr>
          <p:cNvPr id="19" name="文本框 18"/>
          <p:cNvSpPr txBox="1"/>
          <p:nvPr>
            <p:custDataLst>
              <p:tags r:id="rId3"/>
            </p:custDataLst>
          </p:nvPr>
        </p:nvSpPr>
        <p:spPr>
          <a:xfrm>
            <a:off x="12873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2">
                    <a:lumMod val="75000"/>
                  </a:schemeClr>
                </a:solidFill>
                <a:effectLst/>
                <a:uLnTx/>
                <a:uFillTx/>
                <a:latin typeface="微软雅黑" panose="020B0503020204020204" pitchFamily="34" charset="-122"/>
                <a:ea typeface="微软雅黑" panose="020B0503020204020204" pitchFamily="34" charset="-122"/>
                <a:cs typeface="+mn-cs"/>
              </a:rPr>
              <a:t>研究内容</a:t>
            </a:r>
          </a:p>
        </p:txBody>
      </p:sp>
      <p:cxnSp>
        <p:nvCxnSpPr>
          <p:cNvPr id="6" name="直接连接符 5"/>
          <p:cNvCxnSpPr/>
          <p:nvPr>
            <p:custDataLst>
              <p:tags r:id="rId4"/>
            </p:custDataLst>
          </p:nvPr>
        </p:nvCxnSpPr>
        <p:spPr>
          <a:xfrm>
            <a:off x="2337709" y="6356562"/>
            <a:ext cx="747480" cy="0"/>
          </a:xfrm>
          <a:prstGeom prst="line">
            <a:avLst/>
          </a:prstGeom>
          <a:noFill/>
          <a:ln w="12700" cap="flat" cmpd="sng" algn="ctr">
            <a:solidFill>
              <a:sysClr val="windowText" lastClr="000000"/>
            </a:solidFill>
            <a:prstDash val="solid"/>
            <a:miter lim="800000"/>
          </a:ln>
          <a:effectLst/>
        </p:spPr>
      </p:cxnSp>
      <p:sp>
        <p:nvSpPr>
          <p:cNvPr id="8" name="文本框 7"/>
          <p:cNvSpPr txBox="1"/>
          <p:nvPr>
            <p:custDataLst>
              <p:tags r:id="rId5"/>
            </p:custDataLst>
          </p:nvPr>
        </p:nvSpPr>
        <p:spPr>
          <a:xfrm>
            <a:off x="2274170" y="638373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调查结果</a:t>
            </a:r>
          </a:p>
        </p:txBody>
      </p:sp>
      <p:sp>
        <p:nvSpPr>
          <p:cNvPr id="16" name="文本框 15"/>
          <p:cNvSpPr txBox="1"/>
          <p:nvPr>
            <p:custDataLst>
              <p:tags r:id="rId6"/>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kern="0" dirty="0">
                <a:solidFill>
                  <a:schemeClr val="bg1">
                    <a:lumMod val="65000"/>
                  </a:schemeClr>
                </a:solidFill>
                <a:latin typeface="微软雅黑" panose="020B0503020204020204" pitchFamily="34" charset="-122"/>
                <a:ea typeface="微软雅黑" panose="020B0503020204020204" pitchFamily="34" charset="-122"/>
              </a:rPr>
              <a:t>研究结果与结论</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2515AB8F-1C56-49E9-90C8-78D22B0C1B97}" type="slidenum">
              <a:rPr lang="zh-CN" altLang="en-US" smtClean="0">
                <a:sym typeface="+mn-lt"/>
              </a:rPr>
              <a:t>15</a:t>
            </a:fld>
            <a:endParaRPr lang="zh-CN" altLang="en-US" dirty="0">
              <a:sym typeface="+mn-lt"/>
            </a:endParaRPr>
          </a:p>
        </p:txBody>
      </p:sp>
      <p:sp>
        <p:nvSpPr>
          <p:cNvPr id="5"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标题 3"/>
          <p:cNvSpPr txBox="1"/>
          <p:nvPr/>
        </p:nvSpPr>
        <p:spPr>
          <a:xfrm>
            <a:off x="1029216" y="32656"/>
            <a:ext cx="8168208" cy="602344"/>
          </a:xfrm>
          <a:prstGeom prst="rect">
            <a:avLst/>
          </a:prstGeom>
        </p:spPr>
        <p:txBody>
          <a:bodyPr vert="horz" wrap="square" lIns="0" tIns="0" rIns="0" bIns="0" rtlCol="0" anchor="ctr">
            <a:normAutofit/>
          </a:bodyPr>
          <a:lstStyle>
            <a:lvl1pPr algn="l" defTabSz="914400" rtl="0" eaLnBrk="1" latinLnBrk="0" hangingPunct="1">
              <a:lnSpc>
                <a:spcPct val="100000"/>
              </a:lnSpc>
              <a:spcBef>
                <a:spcPct val="0"/>
              </a:spcBef>
              <a:buNone/>
              <a:defRPr sz="2400" b="1" kern="1200">
                <a:solidFill>
                  <a:schemeClr val="accent1"/>
                </a:solidFill>
                <a:latin typeface="微软雅黑" panose="020B0503020204020204" pitchFamily="34" charset="-122"/>
                <a:ea typeface="微软雅黑" panose="020B0503020204020204" pitchFamily="34" charset="-122"/>
                <a:cs typeface="+mj-cs"/>
              </a:defRPr>
            </a:lvl1pPr>
          </a:lstStyle>
          <a:p>
            <a:r>
              <a:rPr lang="en-US" altLang="zh-CN" dirty="0">
                <a:latin typeface="Times New Roman" panose="02020603050405020304" pitchFamily="18" charset="0"/>
                <a:ea typeface="+mj-ea"/>
                <a:cs typeface="Times New Roman" panose="02020603050405020304" pitchFamily="18" charset="0"/>
              </a:rPr>
              <a:t>3.1 </a:t>
            </a:r>
            <a:r>
              <a:rPr lang="zh-CN" altLang="en-US" dirty="0" smtClean="0">
                <a:latin typeface="Times New Roman" panose="02020603050405020304" pitchFamily="18" charset="0"/>
                <a:ea typeface="+mj-ea"/>
                <a:cs typeface="Times New Roman" panose="02020603050405020304" pitchFamily="18" charset="0"/>
              </a:rPr>
              <a:t>社区心理健康活动满意度调查</a:t>
            </a:r>
          </a:p>
        </p:txBody>
      </p:sp>
      <p:sp>
        <p:nvSpPr>
          <p:cNvPr id="100" name="文本框 99"/>
          <p:cNvSpPr txBox="1"/>
          <p:nvPr/>
        </p:nvSpPr>
        <p:spPr>
          <a:xfrm>
            <a:off x="893445" y="4589145"/>
            <a:ext cx="5080000" cy="307777"/>
          </a:xfrm>
          <a:prstGeom prst="rect">
            <a:avLst/>
          </a:prstGeom>
          <a:noFill/>
          <a:ln w="9525">
            <a:noFill/>
          </a:ln>
        </p:spPr>
        <p:txBody>
          <a:bodyPr>
            <a:spAutoFit/>
          </a:bodyPr>
          <a:lstStyle/>
          <a:p>
            <a:pPr algn="ctr"/>
            <a:r>
              <a:rPr lang="zh-CN" sz="1400" b="1" dirty="0">
                <a:ea typeface="仿宋" panose="02010609060101010101" charset="-122"/>
              </a:rPr>
              <a:t>表7 居民对社区心理健康活动满意情况</a:t>
            </a:r>
            <a:endParaRPr lang="zh-CN" altLang="en-US" sz="1400" b="1" dirty="0">
              <a:ea typeface="仿宋" panose="02010609060101010101" charset="-122"/>
            </a:endParaRPr>
          </a:p>
        </p:txBody>
      </p:sp>
      <p:pic>
        <p:nvPicPr>
          <p:cNvPr id="2" name="图片 -2147482617"/>
          <p:cNvPicPr/>
          <p:nvPr>
            <p:custDataLst>
              <p:tags r:id="rId1"/>
            </p:custDataLst>
          </p:nvPr>
        </p:nvPicPr>
        <p:blipFill>
          <a:blip r:embed="rId9"/>
          <a:stretch>
            <a:fillRect/>
          </a:stretch>
        </p:blipFill>
        <p:spPr>
          <a:xfrm>
            <a:off x="1029335" y="1346200"/>
            <a:ext cx="4808855" cy="3035935"/>
          </a:xfrm>
          <a:prstGeom prst="rect">
            <a:avLst/>
          </a:prstGeom>
          <a:noFill/>
          <a:ln w="9525">
            <a:noFill/>
          </a:ln>
        </p:spPr>
      </p:pic>
      <p:sp>
        <p:nvSpPr>
          <p:cNvPr id="6" name="文本框 5"/>
          <p:cNvSpPr txBox="1"/>
          <p:nvPr/>
        </p:nvSpPr>
        <p:spPr>
          <a:xfrm>
            <a:off x="6326505" y="4589145"/>
            <a:ext cx="5080000" cy="307777"/>
          </a:xfrm>
          <a:prstGeom prst="rect">
            <a:avLst/>
          </a:prstGeom>
          <a:noFill/>
          <a:ln w="9525">
            <a:noFill/>
          </a:ln>
        </p:spPr>
        <p:txBody>
          <a:bodyPr>
            <a:spAutoFit/>
          </a:bodyPr>
          <a:lstStyle/>
          <a:p>
            <a:pPr algn="ctr"/>
            <a:r>
              <a:rPr lang="zh-CN" sz="1400" b="1" dirty="0">
                <a:ea typeface="仿宋" panose="02010609060101010101" charset="-122"/>
              </a:rPr>
              <a:t>表8 居民希望得到的心理健康服务内容</a:t>
            </a:r>
            <a:endParaRPr lang="zh-CN" altLang="en-US" sz="1400" b="1" dirty="0">
              <a:ea typeface="仿宋" panose="02010609060101010101" charset="-122"/>
            </a:endParaRPr>
          </a:p>
        </p:txBody>
      </p:sp>
      <p:graphicFrame>
        <p:nvGraphicFramePr>
          <p:cNvPr id="8" name="表格 7"/>
          <p:cNvGraphicFramePr/>
          <p:nvPr>
            <p:custDataLst>
              <p:tags r:id="rId2"/>
            </p:custDataLst>
          </p:nvPr>
        </p:nvGraphicFramePr>
        <p:xfrm>
          <a:off x="6405245" y="1346200"/>
          <a:ext cx="5001260" cy="2953385"/>
        </p:xfrm>
        <a:graphic>
          <a:graphicData uri="http://schemas.openxmlformats.org/drawingml/2006/table">
            <a:tbl>
              <a:tblPr/>
              <a:tblGrid>
                <a:gridCol w="2209800">
                  <a:extLst>
                    <a:ext uri="{9D8B030D-6E8A-4147-A177-3AD203B41FA5}">
                      <a16:colId xmlns:a16="http://schemas.microsoft.com/office/drawing/2014/main" val="20000"/>
                    </a:ext>
                  </a:extLst>
                </a:gridCol>
                <a:gridCol w="1397000">
                  <a:extLst>
                    <a:ext uri="{9D8B030D-6E8A-4147-A177-3AD203B41FA5}">
                      <a16:colId xmlns:a16="http://schemas.microsoft.com/office/drawing/2014/main" val="20001"/>
                    </a:ext>
                  </a:extLst>
                </a:gridCol>
                <a:gridCol w="1394460">
                  <a:extLst>
                    <a:ext uri="{9D8B030D-6E8A-4147-A177-3AD203B41FA5}">
                      <a16:colId xmlns:a16="http://schemas.microsoft.com/office/drawing/2014/main" val="20002"/>
                    </a:ext>
                  </a:extLst>
                </a:gridCol>
              </a:tblGrid>
              <a:tr h="330200">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服务内容</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人数</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选择率</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0200">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人际交往</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154</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77.00%</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1"/>
                  </a:ext>
                </a:extLst>
              </a:tr>
              <a:tr h="330835">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压力缓解</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129</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64.50%</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2"/>
                  </a:ext>
                </a:extLst>
              </a:tr>
              <a:tr h="330200">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学习心理辅导</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78</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39.00%</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3"/>
                  </a:ext>
                </a:extLst>
              </a:tr>
              <a:tr h="330200">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婚姻爱情</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82</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41.00%</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4"/>
                  </a:ext>
                </a:extLst>
              </a:tr>
              <a:tr h="330200">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家庭关系</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102</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51.00%</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5"/>
                  </a:ext>
                </a:extLst>
              </a:tr>
              <a:tr h="641350">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心理健康情况评估</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156</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78.00%</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6"/>
                  </a:ext>
                </a:extLst>
              </a:tr>
              <a:tr h="330200">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其他</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4</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000" b="0">
                          <a:solidFill>
                            <a:srgbClr val="000000"/>
                          </a:solidFill>
                          <a:latin typeface="仿宋" panose="02010609060101010101" charset="-122"/>
                          <a:ea typeface="仿宋" panose="02010609060101010101" charset="-122"/>
                          <a:cs typeface="仿宋" panose="02010609060101010101" charset="-122"/>
                        </a:rPr>
                        <a:t>2.00%</a:t>
                      </a:r>
                      <a:endParaRPr lang="en-US" altLang="en-US" sz="20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18" name="文本框 17"/>
          <p:cNvSpPr txBox="1"/>
          <p:nvPr>
            <p:custDataLst>
              <p:tags r:id="rId3"/>
            </p:custDataLst>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研究背景</a:t>
            </a:r>
          </a:p>
        </p:txBody>
      </p:sp>
      <p:sp>
        <p:nvSpPr>
          <p:cNvPr id="19" name="文本框 18"/>
          <p:cNvSpPr txBox="1"/>
          <p:nvPr>
            <p:custDataLst>
              <p:tags r:id="rId4"/>
            </p:custDataLst>
          </p:nvPr>
        </p:nvSpPr>
        <p:spPr>
          <a:xfrm>
            <a:off x="12873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2">
                    <a:lumMod val="75000"/>
                  </a:schemeClr>
                </a:solidFill>
                <a:effectLst/>
                <a:uLnTx/>
                <a:uFillTx/>
                <a:latin typeface="微软雅黑" panose="020B0503020204020204" pitchFamily="34" charset="-122"/>
                <a:ea typeface="微软雅黑" panose="020B0503020204020204" pitchFamily="34" charset="-122"/>
                <a:cs typeface="+mn-cs"/>
              </a:rPr>
              <a:t>研究内容</a:t>
            </a:r>
          </a:p>
        </p:txBody>
      </p:sp>
      <p:cxnSp>
        <p:nvCxnSpPr>
          <p:cNvPr id="21" name="直接连接符 20"/>
          <p:cNvCxnSpPr/>
          <p:nvPr>
            <p:custDataLst>
              <p:tags r:id="rId5"/>
            </p:custDataLst>
          </p:nvPr>
        </p:nvCxnSpPr>
        <p:spPr>
          <a:xfrm>
            <a:off x="2337709" y="6356562"/>
            <a:ext cx="747480" cy="0"/>
          </a:xfrm>
          <a:prstGeom prst="line">
            <a:avLst/>
          </a:prstGeom>
          <a:noFill/>
          <a:ln w="12700" cap="flat" cmpd="sng" algn="ctr">
            <a:solidFill>
              <a:sysClr val="windowText" lastClr="000000"/>
            </a:solidFill>
            <a:prstDash val="solid"/>
            <a:miter lim="800000"/>
          </a:ln>
          <a:effectLst/>
        </p:spPr>
      </p:cxnSp>
      <p:sp>
        <p:nvSpPr>
          <p:cNvPr id="20" name="文本框 19"/>
          <p:cNvSpPr txBox="1"/>
          <p:nvPr>
            <p:custDataLst>
              <p:tags r:id="rId6"/>
            </p:custDataLst>
          </p:nvPr>
        </p:nvSpPr>
        <p:spPr>
          <a:xfrm>
            <a:off x="2274170" y="638373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调查结果</a:t>
            </a:r>
          </a:p>
        </p:txBody>
      </p:sp>
      <p:sp>
        <p:nvSpPr>
          <p:cNvPr id="22" name="文本框 21"/>
          <p:cNvSpPr txBox="1"/>
          <p:nvPr>
            <p:custDataLst>
              <p:tags r:id="rId7"/>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kern="0" dirty="0">
                <a:solidFill>
                  <a:schemeClr val="bg1">
                    <a:lumMod val="65000"/>
                  </a:schemeClr>
                </a:solidFill>
                <a:latin typeface="微软雅黑" panose="020B0503020204020204" pitchFamily="34" charset="-122"/>
                <a:ea typeface="微软雅黑" panose="020B0503020204020204" pitchFamily="34" charset="-122"/>
              </a:rPr>
              <a:t>研究结果与结论</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2515AB8F-1C56-49E9-90C8-78D22B0C1B97}" type="slidenum">
              <a:rPr lang="zh-CN" altLang="en-US" smtClean="0">
                <a:sym typeface="+mn-lt"/>
              </a:rPr>
              <a:t>16</a:t>
            </a:fld>
            <a:endParaRPr lang="zh-CN" altLang="en-US" dirty="0">
              <a:sym typeface="+mn-lt"/>
            </a:endParaRPr>
          </a:p>
        </p:txBody>
      </p:sp>
      <p:sp>
        <p:nvSpPr>
          <p:cNvPr id="5"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标题 3"/>
          <p:cNvSpPr txBox="1"/>
          <p:nvPr/>
        </p:nvSpPr>
        <p:spPr>
          <a:xfrm>
            <a:off x="1029216" y="32656"/>
            <a:ext cx="8168208" cy="602344"/>
          </a:xfrm>
          <a:prstGeom prst="rect">
            <a:avLst/>
          </a:prstGeom>
        </p:spPr>
        <p:txBody>
          <a:bodyPr vert="horz" wrap="square" lIns="0" tIns="0" rIns="0" bIns="0" rtlCol="0" anchor="ctr">
            <a:normAutofit/>
          </a:bodyPr>
          <a:lstStyle>
            <a:lvl1pPr algn="l" defTabSz="914400" rtl="0" eaLnBrk="1" latinLnBrk="0" hangingPunct="1">
              <a:lnSpc>
                <a:spcPct val="100000"/>
              </a:lnSpc>
              <a:spcBef>
                <a:spcPct val="0"/>
              </a:spcBef>
              <a:buNone/>
              <a:defRPr sz="2400" b="1" kern="1200">
                <a:solidFill>
                  <a:schemeClr val="accent1"/>
                </a:solidFill>
                <a:latin typeface="微软雅黑" panose="020B0503020204020204" pitchFamily="34" charset="-122"/>
                <a:ea typeface="微软雅黑" panose="020B0503020204020204" pitchFamily="34" charset="-122"/>
                <a:cs typeface="+mj-cs"/>
              </a:defRPr>
            </a:lvl1pPr>
          </a:lstStyle>
          <a:p>
            <a:r>
              <a:rPr lang="en-US" altLang="zh-CN" dirty="0" smtClean="0">
                <a:latin typeface="Times New Roman" panose="02020603050405020304" pitchFamily="18" charset="0"/>
                <a:ea typeface="+mj-ea"/>
                <a:cs typeface="Times New Roman" panose="02020603050405020304" pitchFamily="18" charset="0"/>
              </a:rPr>
              <a:t>3.1</a:t>
            </a:r>
            <a:r>
              <a:rPr lang="zh-CN" altLang="en-US" dirty="0" smtClean="0">
                <a:latin typeface="Times New Roman" panose="02020603050405020304" pitchFamily="18" charset="0"/>
                <a:ea typeface="+mj-ea"/>
                <a:cs typeface="Times New Roman" panose="02020603050405020304" pitchFamily="18" charset="0"/>
              </a:rPr>
              <a:t>社区心理健康服务方式途径必要性调查</a:t>
            </a:r>
          </a:p>
        </p:txBody>
      </p:sp>
      <p:sp>
        <p:nvSpPr>
          <p:cNvPr id="4" name="文本框 3"/>
          <p:cNvSpPr txBox="1"/>
          <p:nvPr/>
        </p:nvSpPr>
        <p:spPr>
          <a:xfrm>
            <a:off x="1029335" y="4511040"/>
            <a:ext cx="5080000" cy="307777"/>
          </a:xfrm>
          <a:prstGeom prst="rect">
            <a:avLst/>
          </a:prstGeom>
          <a:noFill/>
          <a:ln w="9525">
            <a:noFill/>
          </a:ln>
        </p:spPr>
        <p:txBody>
          <a:bodyPr>
            <a:spAutoFit/>
          </a:bodyPr>
          <a:lstStyle/>
          <a:p>
            <a:pPr algn="ctr"/>
            <a:r>
              <a:rPr lang="zh-CN" sz="1400" b="1" dirty="0">
                <a:ea typeface="仿宋" panose="02010609060101010101" charset="-122"/>
              </a:rPr>
              <a:t>表9 居民希望得到心理健康服务的方式及途径</a:t>
            </a:r>
            <a:endParaRPr lang="zh-CN" altLang="en-US" sz="1400" b="1" dirty="0">
              <a:ea typeface="仿宋" panose="02010609060101010101" charset="-122"/>
            </a:endParaRPr>
          </a:p>
        </p:txBody>
      </p:sp>
      <p:graphicFrame>
        <p:nvGraphicFramePr>
          <p:cNvPr id="16" name="表格 15"/>
          <p:cNvGraphicFramePr/>
          <p:nvPr>
            <p:custDataLst>
              <p:tags r:id="rId1"/>
            </p:custDataLst>
          </p:nvPr>
        </p:nvGraphicFramePr>
        <p:xfrm>
          <a:off x="1221105" y="1136015"/>
          <a:ext cx="4829810" cy="3281680"/>
        </p:xfrm>
        <a:graphic>
          <a:graphicData uri="http://schemas.openxmlformats.org/drawingml/2006/table">
            <a:tbl>
              <a:tblPr/>
              <a:tblGrid>
                <a:gridCol w="2135505">
                  <a:extLst>
                    <a:ext uri="{9D8B030D-6E8A-4147-A177-3AD203B41FA5}">
                      <a16:colId xmlns:a16="http://schemas.microsoft.com/office/drawing/2014/main" val="20000"/>
                    </a:ext>
                  </a:extLst>
                </a:gridCol>
                <a:gridCol w="1346835">
                  <a:extLst>
                    <a:ext uri="{9D8B030D-6E8A-4147-A177-3AD203B41FA5}">
                      <a16:colId xmlns:a16="http://schemas.microsoft.com/office/drawing/2014/main" val="20001"/>
                    </a:ext>
                  </a:extLst>
                </a:gridCol>
                <a:gridCol w="1347470">
                  <a:extLst>
                    <a:ext uri="{9D8B030D-6E8A-4147-A177-3AD203B41FA5}">
                      <a16:colId xmlns:a16="http://schemas.microsoft.com/office/drawing/2014/main" val="20002"/>
                    </a:ext>
                  </a:extLst>
                </a:gridCol>
              </a:tblGrid>
              <a:tr h="410210">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服务方式</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人数</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比例</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10210">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当面咨询</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187</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93.50%</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1"/>
                  </a:ext>
                </a:extLst>
              </a:tr>
              <a:tr h="410210">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网络咨询</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182</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91.00%</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2"/>
                  </a:ext>
                </a:extLst>
              </a:tr>
              <a:tr h="410210">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团体心理活动</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124</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62.00%</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3"/>
                  </a:ext>
                </a:extLst>
              </a:tr>
              <a:tr h="410210">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讲座</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98</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49.00%</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4"/>
                  </a:ext>
                </a:extLst>
              </a:tr>
              <a:tr h="410210">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网络宣传</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130</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65.00%</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5"/>
                  </a:ext>
                </a:extLst>
              </a:tr>
              <a:tr h="410210">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心理专栏</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83</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41.50%</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6"/>
                  </a:ext>
                </a:extLst>
              </a:tr>
              <a:tr h="410210">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其他</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10</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800" b="0">
                          <a:solidFill>
                            <a:srgbClr val="000000"/>
                          </a:solidFill>
                          <a:latin typeface="仿宋" panose="02010609060101010101" charset="-122"/>
                          <a:ea typeface="仿宋" panose="02010609060101010101" charset="-122"/>
                          <a:cs typeface="仿宋" panose="02010609060101010101" charset="-122"/>
                        </a:rPr>
                        <a:t>5.00%</a:t>
                      </a:r>
                      <a:endParaRPr lang="en-US" altLang="en-US" sz="18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17" name="文本框 16"/>
          <p:cNvSpPr txBox="1"/>
          <p:nvPr/>
        </p:nvSpPr>
        <p:spPr>
          <a:xfrm>
            <a:off x="6207760" y="2472690"/>
            <a:ext cx="5080000" cy="306705"/>
          </a:xfrm>
          <a:prstGeom prst="rect">
            <a:avLst/>
          </a:prstGeom>
          <a:noFill/>
          <a:ln w="9525">
            <a:noFill/>
          </a:ln>
        </p:spPr>
        <p:txBody>
          <a:bodyPr>
            <a:spAutoFit/>
          </a:bodyPr>
          <a:lstStyle/>
          <a:p>
            <a:pPr indent="0" algn="ctr"/>
            <a:r>
              <a:rPr lang="zh-CN" sz="1400" b="0">
                <a:ea typeface="仿宋" panose="02010609060101010101" charset="-122"/>
              </a:rPr>
              <a:t>表10 居民希望提供心理健康服务人员类型</a:t>
            </a:r>
            <a:endParaRPr lang="zh-CN" altLang="en-US" sz="1400" b="0">
              <a:ea typeface="仿宋" panose="02010609060101010101" charset="-122"/>
            </a:endParaRPr>
          </a:p>
        </p:txBody>
      </p:sp>
      <p:graphicFrame>
        <p:nvGraphicFramePr>
          <p:cNvPr id="18" name="表格 17"/>
          <p:cNvGraphicFramePr/>
          <p:nvPr>
            <p:custDataLst>
              <p:tags r:id="rId2"/>
            </p:custDataLst>
          </p:nvPr>
        </p:nvGraphicFramePr>
        <p:xfrm>
          <a:off x="6453505" y="1078230"/>
          <a:ext cx="4589145" cy="1394460"/>
        </p:xfrm>
        <a:graphic>
          <a:graphicData uri="http://schemas.openxmlformats.org/drawingml/2006/table">
            <a:tbl>
              <a:tblPr/>
              <a:tblGrid>
                <a:gridCol w="2033270">
                  <a:extLst>
                    <a:ext uri="{9D8B030D-6E8A-4147-A177-3AD203B41FA5}">
                      <a16:colId xmlns:a16="http://schemas.microsoft.com/office/drawing/2014/main" val="20000"/>
                    </a:ext>
                  </a:extLst>
                </a:gridCol>
                <a:gridCol w="1277620">
                  <a:extLst>
                    <a:ext uri="{9D8B030D-6E8A-4147-A177-3AD203B41FA5}">
                      <a16:colId xmlns:a16="http://schemas.microsoft.com/office/drawing/2014/main" val="20001"/>
                    </a:ext>
                  </a:extLst>
                </a:gridCol>
                <a:gridCol w="1278255">
                  <a:extLst>
                    <a:ext uri="{9D8B030D-6E8A-4147-A177-3AD203B41FA5}">
                      <a16:colId xmlns:a16="http://schemas.microsoft.com/office/drawing/2014/main" val="20002"/>
                    </a:ext>
                  </a:extLst>
                </a:gridCol>
              </a:tblGrid>
              <a:tr h="23241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人员类型</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人数</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比例</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3241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专业心理咨询人员</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140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70.00%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1"/>
                  </a:ext>
                </a:extLst>
              </a:tr>
              <a:tr h="23241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学校专职咨询师</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89</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44.50%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2"/>
                  </a:ext>
                </a:extLst>
              </a:tr>
              <a:tr h="23241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社区工作人员</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79</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39.50%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3"/>
                  </a:ext>
                </a:extLst>
              </a:tr>
              <a:tr h="23241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精神和心理医生</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187</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93.50%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4"/>
                  </a:ext>
                </a:extLst>
              </a:tr>
              <a:tr h="23241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其他</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23</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11.50%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graphicFrame>
        <p:nvGraphicFramePr>
          <p:cNvPr id="19" name="表格 18"/>
          <p:cNvGraphicFramePr/>
          <p:nvPr>
            <p:custDataLst>
              <p:tags r:id="rId3"/>
            </p:custDataLst>
          </p:nvPr>
        </p:nvGraphicFramePr>
        <p:xfrm>
          <a:off x="6453505" y="3235960"/>
          <a:ext cx="4589145" cy="929640"/>
        </p:xfrm>
        <a:graphic>
          <a:graphicData uri="http://schemas.openxmlformats.org/drawingml/2006/table">
            <a:tbl>
              <a:tblPr/>
              <a:tblGrid>
                <a:gridCol w="2028190">
                  <a:extLst>
                    <a:ext uri="{9D8B030D-6E8A-4147-A177-3AD203B41FA5}">
                      <a16:colId xmlns:a16="http://schemas.microsoft.com/office/drawing/2014/main" val="20000"/>
                    </a:ext>
                  </a:extLst>
                </a:gridCol>
                <a:gridCol w="1279525">
                  <a:extLst>
                    <a:ext uri="{9D8B030D-6E8A-4147-A177-3AD203B41FA5}">
                      <a16:colId xmlns:a16="http://schemas.microsoft.com/office/drawing/2014/main" val="20001"/>
                    </a:ext>
                  </a:extLst>
                </a:gridCol>
                <a:gridCol w="1281430">
                  <a:extLst>
                    <a:ext uri="{9D8B030D-6E8A-4147-A177-3AD203B41FA5}">
                      <a16:colId xmlns:a16="http://schemas.microsoft.com/office/drawing/2014/main" val="20002"/>
                    </a:ext>
                  </a:extLst>
                </a:gridCol>
              </a:tblGrid>
              <a:tr h="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必要性</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人数</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比例</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有必要</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114</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57.00%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1"/>
                  </a:ext>
                </a:extLst>
              </a:tr>
              <a:tr h="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可有可无</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65</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32.50%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2"/>
                  </a:ext>
                </a:extLst>
              </a:tr>
              <a:tr h="0">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没必要</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21</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1400" b="0">
                          <a:solidFill>
                            <a:srgbClr val="000000"/>
                          </a:solidFill>
                          <a:latin typeface="仿宋" panose="02010609060101010101" charset="-122"/>
                          <a:ea typeface="仿宋" panose="02010609060101010101" charset="-122"/>
                          <a:cs typeface="仿宋" panose="02010609060101010101" charset="-122"/>
                        </a:rPr>
                        <a:t>10.50%</a:t>
                      </a:r>
                      <a:endParaRPr lang="en-US" altLang="en-US" sz="1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20" name="文本框 19"/>
          <p:cNvSpPr txBox="1"/>
          <p:nvPr/>
        </p:nvSpPr>
        <p:spPr>
          <a:xfrm>
            <a:off x="6332451" y="4250055"/>
            <a:ext cx="5080000" cy="521970"/>
          </a:xfrm>
          <a:prstGeom prst="rect">
            <a:avLst/>
          </a:prstGeom>
          <a:noFill/>
          <a:ln w="9525">
            <a:noFill/>
          </a:ln>
        </p:spPr>
        <p:txBody>
          <a:bodyPr>
            <a:spAutoFit/>
          </a:bodyPr>
          <a:lstStyle/>
          <a:p>
            <a:pPr indent="0" algn="ctr"/>
            <a:r>
              <a:rPr lang="zh-CN" sz="1400" b="1" dirty="0">
                <a:ea typeface="仿宋" panose="02010609060101010101" charset="-122"/>
              </a:rPr>
              <a:t>表11 居民认为将心理健康服务作为社区常规服务的</a:t>
            </a:r>
          </a:p>
          <a:p>
            <a:pPr indent="0" algn="ctr"/>
            <a:r>
              <a:rPr lang="zh-CN" sz="1400" b="1" dirty="0">
                <a:ea typeface="仿宋" panose="02010609060101010101" charset="-122"/>
              </a:rPr>
              <a:t>必要性情况</a:t>
            </a:r>
            <a:endParaRPr lang="zh-CN" altLang="en-US" sz="1400" b="1" dirty="0">
              <a:ea typeface="仿宋" panose="02010609060101010101" charset="-122"/>
            </a:endParaRPr>
          </a:p>
        </p:txBody>
      </p:sp>
      <p:sp>
        <p:nvSpPr>
          <p:cNvPr id="2" name="文本框 1"/>
          <p:cNvSpPr txBox="1"/>
          <p:nvPr>
            <p:custDataLst>
              <p:tags r:id="rId4"/>
            </p:custDataLst>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研究背景</a:t>
            </a:r>
          </a:p>
        </p:txBody>
      </p:sp>
      <p:sp>
        <p:nvSpPr>
          <p:cNvPr id="6" name="文本框 5"/>
          <p:cNvSpPr txBox="1"/>
          <p:nvPr>
            <p:custDataLst>
              <p:tags r:id="rId5"/>
            </p:custDataLst>
          </p:nvPr>
        </p:nvSpPr>
        <p:spPr>
          <a:xfrm>
            <a:off x="12873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2">
                    <a:lumMod val="75000"/>
                  </a:schemeClr>
                </a:solidFill>
                <a:effectLst/>
                <a:uLnTx/>
                <a:uFillTx/>
                <a:latin typeface="微软雅黑" panose="020B0503020204020204" pitchFamily="34" charset="-122"/>
                <a:ea typeface="微软雅黑" panose="020B0503020204020204" pitchFamily="34" charset="-122"/>
                <a:cs typeface="+mn-cs"/>
              </a:rPr>
              <a:t>研究内容</a:t>
            </a:r>
          </a:p>
        </p:txBody>
      </p:sp>
      <p:cxnSp>
        <p:nvCxnSpPr>
          <p:cNvPr id="21" name="直接连接符 20"/>
          <p:cNvCxnSpPr/>
          <p:nvPr>
            <p:custDataLst>
              <p:tags r:id="rId6"/>
            </p:custDataLst>
          </p:nvPr>
        </p:nvCxnSpPr>
        <p:spPr>
          <a:xfrm>
            <a:off x="2337709" y="6356562"/>
            <a:ext cx="747480" cy="0"/>
          </a:xfrm>
          <a:prstGeom prst="line">
            <a:avLst/>
          </a:prstGeom>
          <a:noFill/>
          <a:ln w="12700" cap="flat" cmpd="sng" algn="ctr">
            <a:solidFill>
              <a:sysClr val="windowText" lastClr="000000"/>
            </a:solidFill>
            <a:prstDash val="solid"/>
            <a:miter lim="800000"/>
          </a:ln>
          <a:effectLst/>
        </p:spPr>
      </p:cxnSp>
      <p:sp>
        <p:nvSpPr>
          <p:cNvPr id="8" name="文本框 7"/>
          <p:cNvSpPr txBox="1"/>
          <p:nvPr>
            <p:custDataLst>
              <p:tags r:id="rId7"/>
            </p:custDataLst>
          </p:nvPr>
        </p:nvSpPr>
        <p:spPr>
          <a:xfrm>
            <a:off x="2274170" y="638373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调查结果</a:t>
            </a:r>
          </a:p>
        </p:txBody>
      </p:sp>
      <p:sp>
        <p:nvSpPr>
          <p:cNvPr id="22" name="文本框 21"/>
          <p:cNvSpPr txBox="1"/>
          <p:nvPr>
            <p:custDataLst>
              <p:tags r:id="rId8"/>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kern="0" dirty="0">
                <a:solidFill>
                  <a:schemeClr val="bg1">
                    <a:lumMod val="65000"/>
                  </a:schemeClr>
                </a:solidFill>
                <a:latin typeface="微软雅黑" panose="020B0503020204020204" pitchFamily="34" charset="-122"/>
                <a:ea typeface="微软雅黑" panose="020B0503020204020204" pitchFamily="34" charset="-122"/>
              </a:rPr>
              <a:t>研究结果与结论</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2515AB8F-1C56-49E9-90C8-78D22B0C1B97}" type="slidenum">
              <a:rPr lang="zh-CN" altLang="en-US" smtClean="0">
                <a:sym typeface="+mn-lt"/>
              </a:rPr>
              <a:t>17</a:t>
            </a:fld>
            <a:endParaRPr lang="zh-CN" altLang="en-US" dirty="0">
              <a:sym typeface="+mn-lt"/>
            </a:endParaRPr>
          </a:p>
        </p:txBody>
      </p:sp>
      <p:sp>
        <p:nvSpPr>
          <p:cNvPr id="5"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标题 3"/>
          <p:cNvSpPr txBox="1"/>
          <p:nvPr/>
        </p:nvSpPr>
        <p:spPr>
          <a:xfrm>
            <a:off x="1029216" y="32656"/>
            <a:ext cx="8168208" cy="602344"/>
          </a:xfrm>
          <a:prstGeom prst="rect">
            <a:avLst/>
          </a:prstGeom>
        </p:spPr>
        <p:txBody>
          <a:bodyPr vert="horz" wrap="square" lIns="0" tIns="0" rIns="0" bIns="0" rtlCol="0" anchor="ctr">
            <a:normAutofit/>
          </a:bodyPr>
          <a:lstStyle>
            <a:lvl1pPr algn="l" defTabSz="914400" rtl="0" eaLnBrk="1" latinLnBrk="0" hangingPunct="1">
              <a:lnSpc>
                <a:spcPct val="100000"/>
              </a:lnSpc>
              <a:spcBef>
                <a:spcPct val="0"/>
              </a:spcBef>
              <a:buNone/>
              <a:defRPr sz="2400" b="1" kern="1200">
                <a:solidFill>
                  <a:schemeClr val="accent1"/>
                </a:solidFill>
                <a:latin typeface="微软雅黑" panose="020B0503020204020204" pitchFamily="34" charset="-122"/>
                <a:ea typeface="微软雅黑" panose="020B0503020204020204" pitchFamily="34" charset="-122"/>
                <a:cs typeface="+mj-cs"/>
              </a:defRPr>
            </a:lvl1pPr>
          </a:lstStyle>
          <a:p>
            <a:r>
              <a:rPr lang="en-US" altLang="zh-CN" dirty="0">
                <a:latin typeface="Times New Roman" panose="02020603050405020304" pitchFamily="18" charset="0"/>
                <a:ea typeface="+mj-ea"/>
                <a:cs typeface="Times New Roman" panose="02020603050405020304" pitchFamily="18" charset="0"/>
              </a:rPr>
              <a:t>3.1 </a:t>
            </a:r>
            <a:r>
              <a:rPr lang="zh-CN" altLang="en-US" dirty="0" smtClean="0">
                <a:latin typeface="Times New Roman" panose="02020603050405020304" pitchFamily="18" charset="0"/>
                <a:ea typeface="+mj-ea"/>
                <a:cs typeface="Times New Roman" panose="02020603050405020304" pitchFamily="18" charset="0"/>
              </a:rPr>
              <a:t>社区心理健康意见和建议调查</a:t>
            </a:r>
          </a:p>
        </p:txBody>
      </p:sp>
      <p:sp>
        <p:nvSpPr>
          <p:cNvPr id="100" name="文本框 99"/>
          <p:cNvSpPr txBox="1"/>
          <p:nvPr/>
        </p:nvSpPr>
        <p:spPr>
          <a:xfrm>
            <a:off x="3549015" y="4739640"/>
            <a:ext cx="5080000" cy="307777"/>
          </a:xfrm>
          <a:prstGeom prst="rect">
            <a:avLst/>
          </a:prstGeom>
          <a:noFill/>
          <a:ln w="9525">
            <a:noFill/>
          </a:ln>
        </p:spPr>
        <p:txBody>
          <a:bodyPr>
            <a:spAutoFit/>
          </a:bodyPr>
          <a:lstStyle/>
          <a:p>
            <a:pPr indent="0" algn="ctr"/>
            <a:r>
              <a:rPr lang="zh-CN" sz="1400" b="1" dirty="0">
                <a:ea typeface="仿宋" panose="02010609060101010101" charset="-122"/>
              </a:rPr>
              <a:t>表12 居民对社区心理健康服务的建议</a:t>
            </a:r>
            <a:endParaRPr lang="zh-CN" altLang="en-US" sz="1400" b="1" dirty="0">
              <a:ea typeface="仿宋" panose="02010609060101010101" charset="-122"/>
            </a:endParaRPr>
          </a:p>
        </p:txBody>
      </p:sp>
      <p:graphicFrame>
        <p:nvGraphicFramePr>
          <p:cNvPr id="2" name="表格 1"/>
          <p:cNvGraphicFramePr/>
          <p:nvPr>
            <p:custDataLst>
              <p:tags r:id="rId1"/>
            </p:custDataLst>
          </p:nvPr>
        </p:nvGraphicFramePr>
        <p:xfrm>
          <a:off x="2402840" y="1223645"/>
          <a:ext cx="8209915" cy="3154045"/>
        </p:xfrm>
        <a:graphic>
          <a:graphicData uri="http://schemas.openxmlformats.org/drawingml/2006/table">
            <a:tbl>
              <a:tblPr/>
              <a:tblGrid>
                <a:gridCol w="4009390">
                  <a:extLst>
                    <a:ext uri="{9D8B030D-6E8A-4147-A177-3AD203B41FA5}">
                      <a16:colId xmlns:a16="http://schemas.microsoft.com/office/drawing/2014/main" val="20000"/>
                    </a:ext>
                  </a:extLst>
                </a:gridCol>
                <a:gridCol w="1913890">
                  <a:extLst>
                    <a:ext uri="{9D8B030D-6E8A-4147-A177-3AD203B41FA5}">
                      <a16:colId xmlns:a16="http://schemas.microsoft.com/office/drawing/2014/main" val="20001"/>
                    </a:ext>
                  </a:extLst>
                </a:gridCol>
                <a:gridCol w="2286635">
                  <a:extLst>
                    <a:ext uri="{9D8B030D-6E8A-4147-A177-3AD203B41FA5}">
                      <a16:colId xmlns:a16="http://schemas.microsoft.com/office/drawing/2014/main" val="20002"/>
                    </a:ext>
                  </a:extLst>
                </a:gridCol>
              </a:tblGrid>
              <a:tr h="384810">
                <a:tc>
                  <a:txBody>
                    <a:bodyPr/>
                    <a:lstStyle/>
                    <a:p>
                      <a:pPr indent="0">
                        <a:buNone/>
                      </a:pPr>
                      <a:r>
                        <a:rPr lang="en-US" sz="2400" b="0" dirty="0" err="1">
                          <a:solidFill>
                            <a:srgbClr val="000000"/>
                          </a:solidFill>
                          <a:latin typeface="仿宋" panose="02010609060101010101" charset="-122"/>
                          <a:ea typeface="仿宋" panose="02010609060101010101" charset="-122"/>
                          <a:cs typeface="仿宋" panose="02010609060101010101" charset="-122"/>
                        </a:rPr>
                        <a:t>建议</a:t>
                      </a:r>
                      <a:endParaRPr lang="en-US" altLang="en-US" sz="2400" b="0" dirty="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人数</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比例</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73405">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加大心理健康知识的宣传</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156</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w="12700" cap="flat" cmpd="sng">
                      <a:solidFill>
                        <a:srgbClr val="080000"/>
                      </a:solidFill>
                      <a:prstDash val="solid"/>
                      <a:headEnd type="none" w="med" len="med"/>
                      <a:tailEnd type="none" w="med" len="med"/>
                    </a:lnT>
                    <a:lnB cap="flat">
                      <a:noFill/>
                    </a:lnB>
                    <a:lnTlToBr>
                      <a:noFill/>
                    </a:lnTlToBr>
                    <a:lnBlToTr>
                      <a:noFill/>
                    </a:lnBlToTr>
                    <a:noFill/>
                  </a:tcPr>
                </a:tc>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78.00%</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w="12700" cap="flat" cmpd="sng">
                      <a:solidFill>
                        <a:srgbClr val="080000"/>
                      </a:solidFill>
                      <a:prstDash val="soli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1"/>
                  </a:ext>
                </a:extLst>
              </a:tr>
              <a:tr h="614045">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建立心理健康社区服务中心</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122</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61.00%</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2"/>
                  </a:ext>
                </a:extLst>
              </a:tr>
              <a:tr h="623570">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加强心理健康服务人员的培训</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109</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54.50%</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3"/>
                  </a:ext>
                </a:extLst>
              </a:tr>
              <a:tr h="573405">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定期进行心理健康评估</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87</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cap="flat">
                      <a:noFill/>
                    </a:lnB>
                    <a:lnTlToBr>
                      <a:noFill/>
                    </a:lnTlToBr>
                    <a:lnBlToTr>
                      <a:noFill/>
                    </a:lnBlToTr>
                    <a:noFill/>
                  </a:tcPr>
                </a:tc>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43.50%</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4"/>
                  </a:ext>
                </a:extLst>
              </a:tr>
              <a:tr h="384810">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其他</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a:solidFill>
                            <a:srgbClr val="000000"/>
                          </a:solidFill>
                          <a:latin typeface="仿宋" panose="02010609060101010101" charset="-122"/>
                          <a:ea typeface="仿宋" panose="02010609060101010101" charset="-122"/>
                          <a:cs typeface="仿宋" panose="02010609060101010101" charset="-122"/>
                        </a:rPr>
                        <a:t>12</a:t>
                      </a:r>
                      <a:endParaRPr lang="en-US" altLang="en-US" sz="2400" b="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a:noFill/>
                    </a:lnR>
                    <a:lnT cap="flat">
                      <a:noFill/>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buNone/>
                      </a:pPr>
                      <a:r>
                        <a:rPr lang="en-US" sz="2400" b="0" dirty="0">
                          <a:solidFill>
                            <a:srgbClr val="000000"/>
                          </a:solidFill>
                          <a:latin typeface="仿宋" panose="02010609060101010101" charset="-122"/>
                          <a:ea typeface="仿宋" panose="02010609060101010101" charset="-122"/>
                          <a:cs typeface="仿宋" panose="02010609060101010101" charset="-122"/>
                        </a:rPr>
                        <a:t>6.00%</a:t>
                      </a:r>
                      <a:endParaRPr lang="en-US" altLang="en-US" sz="2400" b="0" dirty="0">
                        <a:solidFill>
                          <a:srgbClr val="000000"/>
                        </a:solidFill>
                        <a:latin typeface="仿宋" panose="02010609060101010101" charset="-122"/>
                        <a:ea typeface="仿宋" panose="02010609060101010101" charset="-122"/>
                        <a:cs typeface="仿宋" panose="02010609060101010101" charset="-122"/>
                      </a:endParaRPr>
                    </a:p>
                  </a:txBody>
                  <a:tcPr marL="9525" marR="9525" marT="9525" marB="9525" anchor="ctr">
                    <a:lnL>
                      <a:noFill/>
                    </a:lnL>
                    <a:lnR cap="flat">
                      <a:noFill/>
                    </a:lnR>
                    <a:lnT cap="flat">
                      <a:noFill/>
                    </a:lnT>
                    <a:lnB w="12700" cap="flat" cmpd="sng">
                      <a:solidFill>
                        <a:srgbClr val="08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6" name="文本框 5"/>
          <p:cNvSpPr txBox="1"/>
          <p:nvPr/>
        </p:nvSpPr>
        <p:spPr>
          <a:xfrm>
            <a:off x="3556000" y="4094480"/>
            <a:ext cx="5080000" cy="645160"/>
          </a:xfrm>
          <a:prstGeom prst="rect">
            <a:avLst/>
          </a:prstGeom>
          <a:noFill/>
          <a:ln w="9525">
            <a:noFill/>
          </a:ln>
        </p:spPr>
        <p:txBody>
          <a:bodyPr>
            <a:spAutoFit/>
          </a:bodyPr>
          <a:lstStyle/>
          <a:p>
            <a:pPr indent="0"/>
            <a:endParaRPr lang="en-US" b="0">
              <a:latin typeface="宋体" panose="02010600030101010101" pitchFamily="2" charset="-122"/>
            </a:endParaRPr>
          </a:p>
          <a:p>
            <a:pPr indent="0"/>
            <a:r>
              <a:rPr lang="en-US" b="0">
                <a:latin typeface="宋体" panose="02010600030101010101" pitchFamily="2" charset="-122"/>
              </a:rPr>
              <a:t> </a:t>
            </a:r>
            <a:endParaRPr lang="en-US" altLang="en-US" b="0">
              <a:latin typeface="宋体" panose="02010600030101010101" pitchFamily="2" charset="-122"/>
            </a:endParaRPr>
          </a:p>
        </p:txBody>
      </p:sp>
      <p:sp>
        <p:nvSpPr>
          <p:cNvPr id="18" name="文本框 17"/>
          <p:cNvSpPr txBox="1"/>
          <p:nvPr>
            <p:custDataLst>
              <p:tags r:id="rId2"/>
            </p:custDataLst>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研究背景</a:t>
            </a:r>
          </a:p>
        </p:txBody>
      </p:sp>
      <p:sp>
        <p:nvSpPr>
          <p:cNvPr id="19" name="文本框 18"/>
          <p:cNvSpPr txBox="1"/>
          <p:nvPr>
            <p:custDataLst>
              <p:tags r:id="rId3"/>
            </p:custDataLst>
          </p:nvPr>
        </p:nvSpPr>
        <p:spPr>
          <a:xfrm>
            <a:off x="12873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2">
                    <a:lumMod val="75000"/>
                  </a:schemeClr>
                </a:solidFill>
                <a:effectLst/>
                <a:uLnTx/>
                <a:uFillTx/>
                <a:latin typeface="微软雅黑" panose="020B0503020204020204" pitchFamily="34" charset="-122"/>
                <a:ea typeface="微软雅黑" panose="020B0503020204020204" pitchFamily="34" charset="-122"/>
                <a:cs typeface="+mn-cs"/>
              </a:rPr>
              <a:t>研究内容</a:t>
            </a:r>
          </a:p>
        </p:txBody>
      </p:sp>
      <p:cxnSp>
        <p:nvCxnSpPr>
          <p:cNvPr id="21" name="直接连接符 20"/>
          <p:cNvCxnSpPr/>
          <p:nvPr>
            <p:custDataLst>
              <p:tags r:id="rId4"/>
            </p:custDataLst>
          </p:nvPr>
        </p:nvCxnSpPr>
        <p:spPr>
          <a:xfrm>
            <a:off x="2337709" y="6356562"/>
            <a:ext cx="747480" cy="0"/>
          </a:xfrm>
          <a:prstGeom prst="line">
            <a:avLst/>
          </a:prstGeom>
          <a:noFill/>
          <a:ln w="12700" cap="flat" cmpd="sng" algn="ctr">
            <a:solidFill>
              <a:sysClr val="windowText" lastClr="000000"/>
            </a:solidFill>
            <a:prstDash val="solid"/>
            <a:miter lim="800000"/>
          </a:ln>
          <a:effectLst/>
        </p:spPr>
      </p:cxnSp>
      <p:sp>
        <p:nvSpPr>
          <p:cNvPr id="20" name="文本框 19"/>
          <p:cNvSpPr txBox="1"/>
          <p:nvPr>
            <p:custDataLst>
              <p:tags r:id="rId5"/>
            </p:custDataLst>
          </p:nvPr>
        </p:nvSpPr>
        <p:spPr>
          <a:xfrm>
            <a:off x="2274170" y="638373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调查结果</a:t>
            </a:r>
          </a:p>
        </p:txBody>
      </p:sp>
      <p:sp>
        <p:nvSpPr>
          <p:cNvPr id="22" name="文本框 21"/>
          <p:cNvSpPr txBox="1"/>
          <p:nvPr>
            <p:custDataLst>
              <p:tags r:id="rId6"/>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kern="0" dirty="0">
                <a:solidFill>
                  <a:schemeClr val="bg1">
                    <a:lumMod val="65000"/>
                  </a:schemeClr>
                </a:solidFill>
                <a:latin typeface="微软雅黑" panose="020B0503020204020204" pitchFamily="34" charset="-122"/>
                <a:ea typeface="微软雅黑" panose="020B0503020204020204" pitchFamily="34" charset="-122"/>
              </a:rPr>
              <a:t>研究结果与结论</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2515AB8F-1C56-49E9-90C8-78D22B0C1B97}" type="slidenum">
              <a:rPr lang="zh-CN" altLang="en-US" smtClean="0">
                <a:sym typeface="+mn-lt"/>
              </a:rPr>
              <a:t>18</a:t>
            </a:fld>
            <a:endParaRPr lang="zh-CN" altLang="en-US" dirty="0">
              <a:sym typeface="+mn-lt"/>
            </a:endParaRPr>
          </a:p>
        </p:txBody>
      </p:sp>
      <p:sp>
        <p:nvSpPr>
          <p:cNvPr id="5"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标题 3"/>
          <p:cNvSpPr txBox="1"/>
          <p:nvPr/>
        </p:nvSpPr>
        <p:spPr>
          <a:xfrm>
            <a:off x="1029216" y="32656"/>
            <a:ext cx="8168208" cy="602344"/>
          </a:xfrm>
          <a:prstGeom prst="rect">
            <a:avLst/>
          </a:prstGeom>
        </p:spPr>
        <p:txBody>
          <a:bodyPr vert="horz" wrap="square" lIns="0" tIns="0" rIns="0" bIns="0" rtlCol="0" anchor="ctr">
            <a:normAutofit/>
          </a:bodyPr>
          <a:lstStyle>
            <a:lvl1pPr algn="l" defTabSz="914400" rtl="0" eaLnBrk="1" latinLnBrk="0" hangingPunct="1">
              <a:lnSpc>
                <a:spcPct val="100000"/>
              </a:lnSpc>
              <a:spcBef>
                <a:spcPct val="0"/>
              </a:spcBef>
              <a:buNone/>
              <a:defRPr sz="2400" b="1" kern="1200">
                <a:solidFill>
                  <a:schemeClr val="accent1"/>
                </a:solidFill>
                <a:latin typeface="微软雅黑" panose="020B0503020204020204" pitchFamily="34" charset="-122"/>
                <a:ea typeface="微软雅黑" panose="020B0503020204020204" pitchFamily="34" charset="-122"/>
                <a:cs typeface="+mj-cs"/>
              </a:defRPr>
            </a:lvl1pPr>
          </a:lstStyle>
          <a:p>
            <a:r>
              <a:rPr lang="en-US" altLang="zh-CN" dirty="0" smtClean="0">
                <a:latin typeface="Times New Roman" panose="02020603050405020304" pitchFamily="18" charset="0"/>
                <a:ea typeface="+mj-ea"/>
                <a:cs typeface="Times New Roman" panose="02020603050405020304" pitchFamily="18" charset="0"/>
              </a:rPr>
              <a:t>3.4 </a:t>
            </a:r>
            <a:r>
              <a:rPr lang="zh-CN" altLang="en-US" dirty="0" smtClean="0">
                <a:latin typeface="Times New Roman" panose="02020603050405020304" pitchFamily="18" charset="0"/>
                <a:ea typeface="+mj-ea"/>
                <a:cs typeface="Times New Roman" panose="02020603050405020304" pitchFamily="18" charset="0"/>
              </a:rPr>
              <a:t>社区心理健康服务现状</a:t>
            </a:r>
          </a:p>
        </p:txBody>
      </p:sp>
      <p:sp>
        <p:nvSpPr>
          <p:cNvPr id="6" name="文本框 5"/>
          <p:cNvSpPr txBox="1"/>
          <p:nvPr/>
        </p:nvSpPr>
        <p:spPr>
          <a:xfrm>
            <a:off x="3556000" y="4094480"/>
            <a:ext cx="5080000" cy="645160"/>
          </a:xfrm>
          <a:prstGeom prst="rect">
            <a:avLst/>
          </a:prstGeom>
          <a:noFill/>
          <a:ln w="9525">
            <a:noFill/>
          </a:ln>
        </p:spPr>
        <p:txBody>
          <a:bodyPr>
            <a:spAutoFit/>
          </a:bodyPr>
          <a:lstStyle/>
          <a:p>
            <a:pPr indent="0"/>
            <a:endParaRPr lang="en-US" b="0">
              <a:latin typeface="宋体" panose="02010600030101010101" pitchFamily="2" charset="-122"/>
            </a:endParaRPr>
          </a:p>
          <a:p>
            <a:pPr indent="0"/>
            <a:r>
              <a:rPr lang="en-US" b="0">
                <a:latin typeface="宋体" panose="02010600030101010101" pitchFamily="2" charset="-122"/>
              </a:rPr>
              <a:t> </a:t>
            </a:r>
            <a:endParaRPr lang="en-US" altLang="en-US" b="0">
              <a:latin typeface="宋体" panose="02010600030101010101" pitchFamily="2" charset="-122"/>
            </a:endParaRPr>
          </a:p>
        </p:txBody>
      </p:sp>
      <p:sp>
        <p:nvSpPr>
          <p:cNvPr id="18" name="文本框 17"/>
          <p:cNvSpPr txBox="1"/>
          <p:nvPr>
            <p:custDataLst>
              <p:tags r:id="rId1"/>
            </p:custDataLst>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研究背景</a:t>
            </a:r>
          </a:p>
        </p:txBody>
      </p:sp>
      <p:sp>
        <p:nvSpPr>
          <p:cNvPr id="19" name="文本框 18"/>
          <p:cNvSpPr txBox="1"/>
          <p:nvPr>
            <p:custDataLst>
              <p:tags r:id="rId2"/>
            </p:custDataLst>
          </p:nvPr>
        </p:nvSpPr>
        <p:spPr>
          <a:xfrm>
            <a:off x="12873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2">
                    <a:lumMod val="75000"/>
                  </a:schemeClr>
                </a:solidFill>
                <a:effectLst/>
                <a:uLnTx/>
                <a:uFillTx/>
                <a:latin typeface="微软雅黑" panose="020B0503020204020204" pitchFamily="34" charset="-122"/>
                <a:ea typeface="微软雅黑" panose="020B0503020204020204" pitchFamily="34" charset="-122"/>
                <a:cs typeface="+mn-cs"/>
              </a:rPr>
              <a:t>研究内容</a:t>
            </a:r>
          </a:p>
        </p:txBody>
      </p:sp>
      <p:cxnSp>
        <p:nvCxnSpPr>
          <p:cNvPr id="21" name="直接连接符 20"/>
          <p:cNvCxnSpPr/>
          <p:nvPr>
            <p:custDataLst>
              <p:tags r:id="rId3"/>
            </p:custDataLst>
          </p:nvPr>
        </p:nvCxnSpPr>
        <p:spPr>
          <a:xfrm>
            <a:off x="2337709" y="6356562"/>
            <a:ext cx="747480" cy="0"/>
          </a:xfrm>
          <a:prstGeom prst="line">
            <a:avLst/>
          </a:prstGeom>
          <a:noFill/>
          <a:ln w="12700" cap="flat" cmpd="sng" algn="ctr">
            <a:solidFill>
              <a:sysClr val="windowText" lastClr="000000"/>
            </a:solidFill>
            <a:prstDash val="solid"/>
            <a:miter lim="800000"/>
          </a:ln>
          <a:effectLst/>
        </p:spPr>
      </p:cxnSp>
      <p:sp>
        <p:nvSpPr>
          <p:cNvPr id="20" name="文本框 19"/>
          <p:cNvSpPr txBox="1"/>
          <p:nvPr>
            <p:custDataLst>
              <p:tags r:id="rId4"/>
            </p:custDataLst>
          </p:nvPr>
        </p:nvSpPr>
        <p:spPr>
          <a:xfrm>
            <a:off x="2274170" y="638373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调查结果</a:t>
            </a:r>
          </a:p>
        </p:txBody>
      </p:sp>
      <p:sp>
        <p:nvSpPr>
          <p:cNvPr id="22" name="文本框 21"/>
          <p:cNvSpPr txBox="1"/>
          <p:nvPr>
            <p:custDataLst>
              <p:tags r:id="rId5"/>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kern="0" dirty="0">
                <a:solidFill>
                  <a:schemeClr val="bg1">
                    <a:lumMod val="65000"/>
                  </a:schemeClr>
                </a:solidFill>
                <a:latin typeface="微软雅黑" panose="020B0503020204020204" pitchFamily="34" charset="-122"/>
                <a:ea typeface="微软雅黑" panose="020B0503020204020204" pitchFamily="34" charset="-122"/>
              </a:rPr>
              <a:t>研究结果与结论</a:t>
            </a:r>
          </a:p>
        </p:txBody>
      </p:sp>
      <p:sp>
        <p:nvSpPr>
          <p:cNvPr id="15" name="任意多边形: 形状 312">
            <a:extLst>
              <a:ext uri="{FF2B5EF4-FFF2-40B4-BE49-F238E27FC236}">
                <a16:creationId xmlns:a16="http://schemas.microsoft.com/office/drawing/2014/main" id="{37E3A6D3-2ED9-CB18-5AF2-7A6CEA2E1DFD}"/>
              </a:ext>
            </a:extLst>
          </p:cNvPr>
          <p:cNvSpPr/>
          <p:nvPr/>
        </p:nvSpPr>
        <p:spPr>
          <a:xfrm>
            <a:off x="490858" y="1004681"/>
            <a:ext cx="2365949" cy="868668"/>
          </a:xfrm>
          <a:custGeom>
            <a:avLst/>
            <a:gdLst>
              <a:gd name="connsiteX0" fmla="*/ 32391 w 2772062"/>
              <a:gd name="connsiteY0" fmla="*/ 0 h 1085850"/>
              <a:gd name="connsiteX1" fmla="*/ 1074420 w 2772062"/>
              <a:gd name="connsiteY1" fmla="*/ 0 h 1085850"/>
              <a:gd name="connsiteX2" fmla="*/ 1167759 w 2772062"/>
              <a:gd name="connsiteY2" fmla="*/ 0 h 1085850"/>
              <a:gd name="connsiteX3" fmla="*/ 2320576 w 2772062"/>
              <a:gd name="connsiteY3" fmla="*/ 0 h 1085850"/>
              <a:gd name="connsiteX4" fmla="*/ 2772062 w 2772062"/>
              <a:gd name="connsiteY4" fmla="*/ 542925 h 1085850"/>
              <a:gd name="connsiteX5" fmla="*/ 2320576 w 2772062"/>
              <a:gd name="connsiteY5" fmla="*/ 1085850 h 1085850"/>
              <a:gd name="connsiteX6" fmla="*/ 1167759 w 2772062"/>
              <a:gd name="connsiteY6" fmla="*/ 1085850 h 1085850"/>
              <a:gd name="connsiteX7" fmla="*/ 1074420 w 2772062"/>
              <a:gd name="connsiteY7" fmla="*/ 1085850 h 1085850"/>
              <a:gd name="connsiteX8" fmla="*/ 32391 w 2772062"/>
              <a:gd name="connsiteY8" fmla="*/ 1085850 h 1085850"/>
              <a:gd name="connsiteX9" fmla="*/ 0 w 2772062"/>
              <a:gd name="connsiteY9" fmla="*/ 1053459 h 1085850"/>
              <a:gd name="connsiteX10" fmla="*/ 0 w 2772062"/>
              <a:gd name="connsiteY10" fmla="*/ 32391 h 1085850"/>
              <a:gd name="connsiteX11" fmla="*/ 32391 w 2772062"/>
              <a:gd name="connsiteY11" fmla="*/ 0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72062" h="1085850">
                <a:moveTo>
                  <a:pt x="32391" y="0"/>
                </a:moveTo>
                <a:lnTo>
                  <a:pt x="1074420" y="0"/>
                </a:lnTo>
                <a:lnTo>
                  <a:pt x="1167759" y="0"/>
                </a:lnTo>
                <a:lnTo>
                  <a:pt x="2320576" y="0"/>
                </a:lnTo>
                <a:lnTo>
                  <a:pt x="2772062" y="542925"/>
                </a:lnTo>
                <a:lnTo>
                  <a:pt x="2320576" y="1085850"/>
                </a:lnTo>
                <a:lnTo>
                  <a:pt x="1167759" y="1085850"/>
                </a:lnTo>
                <a:lnTo>
                  <a:pt x="1074420" y="1085850"/>
                </a:lnTo>
                <a:lnTo>
                  <a:pt x="32391" y="1085850"/>
                </a:lnTo>
                <a:cubicBezTo>
                  <a:pt x="14502" y="1085850"/>
                  <a:pt x="0" y="1071348"/>
                  <a:pt x="0" y="1053459"/>
                </a:cubicBezTo>
                <a:lnTo>
                  <a:pt x="0" y="32391"/>
                </a:lnTo>
                <a:cubicBezTo>
                  <a:pt x="0" y="14502"/>
                  <a:pt x="14502" y="0"/>
                  <a:pt x="32391" y="0"/>
                </a:cubicBezTo>
                <a:close/>
              </a:path>
            </a:pathLst>
          </a:custGeom>
          <a:solidFill>
            <a:srgbClr val="1838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dirty="0" smtClean="0">
                <a:latin typeface="Times New Roman" panose="02020603050405020304" pitchFamily="18" charset="0"/>
                <a:cs typeface="Times New Roman" panose="02020603050405020304" pitchFamily="18" charset="0"/>
                <a:sym typeface="+mn-lt"/>
              </a:rPr>
              <a:t>调查数据分析</a:t>
            </a:r>
            <a:endParaRPr lang="zh-CN" altLang="en-US" sz="2400" dirty="0">
              <a:latin typeface="Times New Roman" panose="02020603050405020304" pitchFamily="18" charset="0"/>
              <a:cs typeface="Times New Roman" panose="02020603050405020304" pitchFamily="18" charset="0"/>
              <a:sym typeface="+mn-lt"/>
            </a:endParaRPr>
          </a:p>
        </p:txBody>
      </p:sp>
      <p:sp>
        <p:nvSpPr>
          <p:cNvPr id="17" name="矩形: 圆角 2">
            <a:extLst>
              <a:ext uri="{FF2B5EF4-FFF2-40B4-BE49-F238E27FC236}">
                <a16:creationId xmlns:a16="http://schemas.microsoft.com/office/drawing/2014/main" id="{BF293A5A-E51F-7962-F509-D919F73E322F}"/>
              </a:ext>
            </a:extLst>
          </p:cNvPr>
          <p:cNvSpPr/>
          <p:nvPr/>
        </p:nvSpPr>
        <p:spPr>
          <a:xfrm>
            <a:off x="3213701" y="1518189"/>
            <a:ext cx="6304372" cy="2779491"/>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3698228" y="1656015"/>
            <a:ext cx="7374324" cy="2426305"/>
          </a:xfrm>
          <a:prstGeom prst="rect">
            <a:avLst/>
          </a:prstGeom>
        </p:spPr>
        <p:txBody>
          <a:bodyPr wrap="square">
            <a:spAutoFit/>
          </a:bodyPr>
          <a:lstStyle/>
          <a:p>
            <a:pPr indent="356870">
              <a:lnSpc>
                <a:spcPts val="2600"/>
              </a:lnSpc>
              <a:defRPr/>
            </a:pPr>
            <a:r>
              <a:rPr lang="en-US" altLang="zh-CN" sz="2000" b="1" dirty="0" smtClean="0">
                <a:solidFill>
                  <a:schemeClr val="accent1"/>
                </a:solidFill>
                <a:latin typeface="+mn-ea"/>
                <a:cs typeface="+mn-ea"/>
              </a:rPr>
              <a:t>1    </a:t>
            </a:r>
            <a:r>
              <a:rPr lang="zh-CN" altLang="zh-CN" sz="2000" b="1" dirty="0" smtClean="0">
                <a:solidFill>
                  <a:schemeClr val="accent1"/>
                </a:solidFill>
                <a:latin typeface="+mn-ea"/>
                <a:cs typeface="+mn-ea"/>
              </a:rPr>
              <a:t>接纳</a:t>
            </a:r>
            <a:r>
              <a:rPr lang="zh-CN" altLang="zh-CN" sz="2000" b="1" dirty="0">
                <a:solidFill>
                  <a:schemeClr val="accent1"/>
                </a:solidFill>
                <a:latin typeface="+mn-ea"/>
                <a:cs typeface="+mn-ea"/>
              </a:rPr>
              <a:t>度高，参与度低</a:t>
            </a:r>
            <a:r>
              <a:rPr lang="zh-CN" altLang="zh-CN" sz="2000" b="1" dirty="0" smtClean="0">
                <a:solidFill>
                  <a:schemeClr val="accent1"/>
                </a:solidFill>
                <a:latin typeface="+mn-ea"/>
                <a:cs typeface="+mn-ea"/>
              </a:rPr>
              <a:t>；</a:t>
            </a:r>
            <a:endParaRPr lang="en-US" altLang="zh-CN" sz="2000" b="1" dirty="0" smtClean="0">
              <a:solidFill>
                <a:schemeClr val="accent1"/>
              </a:solidFill>
              <a:latin typeface="+mn-ea"/>
              <a:cs typeface="+mn-ea"/>
            </a:endParaRPr>
          </a:p>
          <a:p>
            <a:pPr indent="356870">
              <a:lnSpc>
                <a:spcPts val="2600"/>
              </a:lnSpc>
              <a:defRPr/>
            </a:pPr>
            <a:r>
              <a:rPr lang="en-US" altLang="zh-CN" sz="2000" b="1" dirty="0" smtClean="0">
                <a:solidFill>
                  <a:schemeClr val="accent1"/>
                </a:solidFill>
                <a:latin typeface="+mn-ea"/>
                <a:cs typeface="+mn-ea"/>
              </a:rPr>
              <a:t>2    </a:t>
            </a:r>
            <a:r>
              <a:rPr lang="zh-CN" altLang="zh-CN" sz="2000" b="1" dirty="0" smtClean="0">
                <a:solidFill>
                  <a:schemeClr val="accent1"/>
                </a:solidFill>
                <a:latin typeface="+mn-ea"/>
                <a:cs typeface="+mn-ea"/>
              </a:rPr>
              <a:t>需求</a:t>
            </a:r>
            <a:r>
              <a:rPr lang="zh-CN" altLang="zh-CN" sz="2000" b="1" dirty="0">
                <a:solidFill>
                  <a:schemeClr val="accent1"/>
                </a:solidFill>
                <a:latin typeface="+mn-ea"/>
                <a:cs typeface="+mn-ea"/>
              </a:rPr>
              <a:t>度高，满意度低</a:t>
            </a:r>
            <a:r>
              <a:rPr lang="zh-CN" altLang="zh-CN" sz="2000" b="1" dirty="0" smtClean="0">
                <a:solidFill>
                  <a:schemeClr val="accent1"/>
                </a:solidFill>
                <a:latin typeface="+mn-ea"/>
                <a:cs typeface="+mn-ea"/>
              </a:rPr>
              <a:t>；</a:t>
            </a:r>
            <a:endParaRPr lang="en-US" altLang="zh-CN" sz="2000" b="1" dirty="0" smtClean="0">
              <a:solidFill>
                <a:schemeClr val="accent1"/>
              </a:solidFill>
              <a:latin typeface="+mn-ea"/>
              <a:cs typeface="+mn-ea"/>
            </a:endParaRPr>
          </a:p>
          <a:p>
            <a:pPr indent="356870">
              <a:lnSpc>
                <a:spcPts val="2600"/>
              </a:lnSpc>
              <a:defRPr/>
            </a:pPr>
            <a:r>
              <a:rPr lang="en-US" altLang="zh-CN" sz="2000" b="1" dirty="0" smtClean="0">
                <a:solidFill>
                  <a:schemeClr val="accent1"/>
                </a:solidFill>
                <a:latin typeface="+mn-ea"/>
                <a:cs typeface="+mn-ea"/>
              </a:rPr>
              <a:t>3    </a:t>
            </a:r>
            <a:r>
              <a:rPr lang="zh-CN" altLang="zh-CN" sz="2000" b="1" dirty="0" smtClean="0">
                <a:solidFill>
                  <a:schemeClr val="accent1"/>
                </a:solidFill>
                <a:latin typeface="+mn-ea"/>
                <a:cs typeface="+mn-ea"/>
              </a:rPr>
              <a:t>服务</a:t>
            </a:r>
            <a:r>
              <a:rPr lang="zh-CN" altLang="zh-CN" sz="2000" b="1" dirty="0">
                <a:solidFill>
                  <a:schemeClr val="accent1"/>
                </a:solidFill>
                <a:latin typeface="+mn-ea"/>
                <a:cs typeface="+mn-ea"/>
              </a:rPr>
              <a:t>内容、形式、途径单一</a:t>
            </a:r>
            <a:r>
              <a:rPr lang="zh-CN" altLang="zh-CN" sz="2000" b="1" dirty="0" smtClean="0">
                <a:solidFill>
                  <a:schemeClr val="accent1"/>
                </a:solidFill>
                <a:latin typeface="+mn-ea"/>
                <a:cs typeface="+mn-ea"/>
              </a:rPr>
              <a:t>，</a:t>
            </a:r>
            <a:endParaRPr lang="en-US" altLang="zh-CN" sz="2000" b="1" dirty="0" smtClean="0">
              <a:solidFill>
                <a:schemeClr val="accent1"/>
              </a:solidFill>
              <a:latin typeface="+mn-ea"/>
              <a:cs typeface="+mn-ea"/>
            </a:endParaRPr>
          </a:p>
          <a:p>
            <a:pPr indent="356870">
              <a:lnSpc>
                <a:spcPts val="2600"/>
              </a:lnSpc>
              <a:defRPr/>
            </a:pPr>
            <a:r>
              <a:rPr lang="en-US" altLang="zh-CN" sz="2000" b="1" dirty="0" smtClean="0">
                <a:solidFill>
                  <a:schemeClr val="accent1"/>
                </a:solidFill>
                <a:latin typeface="+mn-ea"/>
                <a:cs typeface="+mn-ea"/>
              </a:rPr>
              <a:t>      </a:t>
            </a:r>
            <a:r>
              <a:rPr lang="zh-CN" altLang="zh-CN" sz="2000" b="1" dirty="0" smtClean="0">
                <a:solidFill>
                  <a:schemeClr val="accent1"/>
                </a:solidFill>
                <a:latin typeface="+mn-ea"/>
                <a:cs typeface="+mn-ea"/>
              </a:rPr>
              <a:t>与</a:t>
            </a:r>
            <a:r>
              <a:rPr lang="zh-CN" altLang="zh-CN" sz="2000" b="1" dirty="0">
                <a:solidFill>
                  <a:schemeClr val="accent1"/>
                </a:solidFill>
                <a:latin typeface="+mn-ea"/>
                <a:cs typeface="+mn-ea"/>
              </a:rPr>
              <a:t>社区居民的需求符合度低</a:t>
            </a:r>
            <a:r>
              <a:rPr lang="zh-CN" altLang="zh-CN" sz="2000" b="1" dirty="0" smtClean="0">
                <a:solidFill>
                  <a:schemeClr val="accent1"/>
                </a:solidFill>
                <a:latin typeface="+mn-ea"/>
                <a:cs typeface="+mn-ea"/>
              </a:rPr>
              <a:t>；</a:t>
            </a:r>
            <a:endParaRPr lang="en-US" altLang="zh-CN" sz="2000" b="1" dirty="0" smtClean="0">
              <a:solidFill>
                <a:schemeClr val="accent1"/>
              </a:solidFill>
              <a:latin typeface="+mn-ea"/>
              <a:cs typeface="+mn-ea"/>
            </a:endParaRPr>
          </a:p>
          <a:p>
            <a:pPr indent="356870">
              <a:lnSpc>
                <a:spcPts val="2600"/>
              </a:lnSpc>
              <a:defRPr/>
            </a:pPr>
            <a:r>
              <a:rPr lang="en-US" altLang="zh-CN" sz="2000" b="1" dirty="0" smtClean="0">
                <a:solidFill>
                  <a:schemeClr val="accent1"/>
                </a:solidFill>
                <a:latin typeface="+mn-ea"/>
                <a:cs typeface="+mn-ea"/>
              </a:rPr>
              <a:t>4    </a:t>
            </a:r>
            <a:r>
              <a:rPr lang="zh-CN" altLang="zh-CN" sz="2000" b="1" dirty="0" smtClean="0">
                <a:solidFill>
                  <a:schemeClr val="accent1"/>
                </a:solidFill>
                <a:latin typeface="+mn-ea"/>
                <a:cs typeface="+mn-ea"/>
              </a:rPr>
              <a:t>对</a:t>
            </a:r>
            <a:r>
              <a:rPr lang="zh-CN" altLang="zh-CN" sz="2000" b="1" dirty="0">
                <a:solidFill>
                  <a:schemeClr val="accent1"/>
                </a:solidFill>
                <a:latin typeface="+mn-ea"/>
                <a:cs typeface="+mn-ea"/>
              </a:rPr>
              <a:t>心理健康队伍的专业度要求高</a:t>
            </a:r>
            <a:r>
              <a:rPr lang="zh-CN" altLang="zh-CN" sz="2000" b="1" dirty="0" smtClean="0">
                <a:solidFill>
                  <a:schemeClr val="accent1"/>
                </a:solidFill>
                <a:latin typeface="+mn-ea"/>
                <a:cs typeface="+mn-ea"/>
              </a:rPr>
              <a:t>，</a:t>
            </a:r>
            <a:endParaRPr lang="en-US" altLang="zh-CN" sz="2000" b="1" dirty="0" smtClean="0">
              <a:solidFill>
                <a:schemeClr val="accent1"/>
              </a:solidFill>
              <a:latin typeface="+mn-ea"/>
              <a:cs typeface="+mn-ea"/>
            </a:endParaRPr>
          </a:p>
          <a:p>
            <a:pPr indent="356870">
              <a:lnSpc>
                <a:spcPts val="2600"/>
              </a:lnSpc>
              <a:defRPr/>
            </a:pPr>
            <a:r>
              <a:rPr lang="en-US" altLang="zh-CN" sz="2000" b="1" dirty="0" smtClean="0">
                <a:solidFill>
                  <a:schemeClr val="accent1"/>
                </a:solidFill>
                <a:latin typeface="+mn-ea"/>
                <a:cs typeface="+mn-ea"/>
              </a:rPr>
              <a:t>      </a:t>
            </a:r>
            <a:r>
              <a:rPr lang="zh-CN" altLang="zh-CN" sz="2000" b="1" dirty="0" smtClean="0">
                <a:solidFill>
                  <a:schemeClr val="accent1"/>
                </a:solidFill>
                <a:latin typeface="+mn-ea"/>
                <a:cs typeface="+mn-ea"/>
              </a:rPr>
              <a:t>而</a:t>
            </a:r>
            <a:r>
              <a:rPr lang="zh-CN" altLang="zh-CN" sz="2000" b="1" dirty="0">
                <a:solidFill>
                  <a:schemeClr val="accent1"/>
                </a:solidFill>
                <a:latin typeface="+mn-ea"/>
                <a:cs typeface="+mn-ea"/>
              </a:rPr>
              <a:t>正在服务的队伍</a:t>
            </a:r>
            <a:r>
              <a:rPr lang="zh-CN" altLang="zh-CN" sz="2000" b="1" dirty="0" smtClean="0">
                <a:solidFill>
                  <a:schemeClr val="accent1"/>
                </a:solidFill>
                <a:latin typeface="+mn-ea"/>
                <a:cs typeface="+mn-ea"/>
              </a:rPr>
              <a:t>专业化</a:t>
            </a:r>
            <a:r>
              <a:rPr lang="zh-CN" altLang="zh-CN" sz="2000" b="1" dirty="0">
                <a:solidFill>
                  <a:schemeClr val="accent1"/>
                </a:solidFill>
                <a:latin typeface="+mn-ea"/>
                <a:cs typeface="+mn-ea"/>
              </a:rPr>
              <a:t>水平参差不齐</a:t>
            </a:r>
            <a:r>
              <a:rPr lang="zh-CN" altLang="zh-CN" sz="2000" b="1" dirty="0" smtClean="0">
                <a:solidFill>
                  <a:schemeClr val="accent1"/>
                </a:solidFill>
                <a:latin typeface="+mn-ea"/>
                <a:cs typeface="+mn-ea"/>
              </a:rPr>
              <a:t>；</a:t>
            </a:r>
            <a:endParaRPr lang="en-US" altLang="zh-CN" sz="2000" b="1" dirty="0" smtClean="0">
              <a:solidFill>
                <a:schemeClr val="accent1"/>
              </a:solidFill>
              <a:latin typeface="+mn-ea"/>
              <a:cs typeface="+mn-ea"/>
            </a:endParaRPr>
          </a:p>
          <a:p>
            <a:pPr indent="356870">
              <a:lnSpc>
                <a:spcPts val="2600"/>
              </a:lnSpc>
              <a:defRPr/>
            </a:pPr>
            <a:r>
              <a:rPr lang="en-US" altLang="zh-CN" sz="2000" b="1" dirty="0" smtClean="0">
                <a:solidFill>
                  <a:schemeClr val="accent1"/>
                </a:solidFill>
                <a:latin typeface="+mn-ea"/>
                <a:cs typeface="+mn-ea"/>
              </a:rPr>
              <a:t>5    </a:t>
            </a:r>
            <a:r>
              <a:rPr lang="zh-CN" altLang="zh-CN" sz="2000" b="1" dirty="0" smtClean="0">
                <a:solidFill>
                  <a:schemeClr val="accent1"/>
                </a:solidFill>
                <a:latin typeface="+mn-ea"/>
                <a:cs typeface="+mn-ea"/>
              </a:rPr>
              <a:t>软硬件</a:t>
            </a:r>
            <a:r>
              <a:rPr lang="zh-CN" altLang="zh-CN" sz="2000" b="1" dirty="0">
                <a:solidFill>
                  <a:schemeClr val="accent1"/>
                </a:solidFill>
                <a:latin typeface="+mn-ea"/>
                <a:cs typeface="+mn-ea"/>
              </a:rPr>
              <a:t>设施配备不齐。</a:t>
            </a:r>
          </a:p>
        </p:txBody>
      </p:sp>
    </p:spTree>
    <p:extLst>
      <p:ext uri="{BB962C8B-B14F-4D97-AF65-F5344CB8AC3E}">
        <p14:creationId xmlns:p14="http://schemas.microsoft.com/office/powerpoint/2010/main" val="16356558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p:txBody>
          <a:bodyPr>
            <a:normAutofit/>
          </a:bodyPr>
          <a:lstStyle/>
          <a:p>
            <a:r>
              <a:rPr lang="zh-CN" altLang="en-US" sz="3200" b="1" dirty="0">
                <a:latin typeface="+mn-ea"/>
                <a:cs typeface="+mn-ea"/>
                <a:sym typeface="+mn-lt"/>
              </a:rPr>
              <a:t>研究结果与结论</a:t>
            </a:r>
            <a:endParaRPr lang="zh-CN" altLang="en-US" sz="3200" b="1" dirty="0">
              <a:latin typeface="+mj-ea"/>
              <a:ea typeface="+mj-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组合 3"/>
          <p:cNvGrpSpPr/>
          <p:nvPr/>
        </p:nvGrpSpPr>
        <p:grpSpPr>
          <a:xfrm>
            <a:off x="3503994" y="1478546"/>
            <a:ext cx="7644263" cy="3056486"/>
            <a:chOff x="3426679" y="1095244"/>
            <a:chExt cx="7644263" cy="3056486"/>
          </a:xfrm>
        </p:grpSpPr>
        <p:sp>
          <p:nvSpPr>
            <p:cNvPr id="129" name="文本框 128"/>
            <p:cNvSpPr txBox="1"/>
            <p:nvPr/>
          </p:nvSpPr>
          <p:spPr>
            <a:xfrm>
              <a:off x="3426679" y="1095244"/>
              <a:ext cx="7644263" cy="523220"/>
            </a:xfrm>
            <a:prstGeom prst="rect">
              <a:avLst/>
            </a:prstGeom>
            <a:noFill/>
          </p:spPr>
          <p:txBody>
            <a:bodyPr wrap="square" tIns="0" bIns="0" rtlCol="0" anchor="ctr" anchorCtr="0">
              <a:normAutofit/>
            </a:bodyPr>
            <a:lstStyle/>
            <a:p>
              <a:pPr>
                <a:defRPr/>
              </a:pPr>
              <a:r>
                <a:rPr lang="en-US" altLang="zh-CN" sz="3200" b="1" dirty="0">
                  <a:solidFill>
                    <a:schemeClr val="accent1"/>
                  </a:solidFill>
                  <a:latin typeface="+mn-ea"/>
                  <a:cs typeface="+mn-ea"/>
                  <a:sym typeface="+mn-lt"/>
                </a:rPr>
                <a:t>01  </a:t>
              </a:r>
              <a:r>
                <a:rPr lang="zh-CN" altLang="en-US" sz="3200" b="1" dirty="0">
                  <a:solidFill>
                    <a:schemeClr val="accent1"/>
                  </a:solidFill>
                  <a:latin typeface="+mn-ea"/>
                  <a:cs typeface="+mn-ea"/>
                  <a:sym typeface="+mn-lt"/>
                </a:rPr>
                <a:t>研究背景</a:t>
              </a:r>
            </a:p>
          </p:txBody>
        </p:sp>
        <p:sp>
          <p:nvSpPr>
            <p:cNvPr id="134" name="文本框 133"/>
            <p:cNvSpPr txBox="1"/>
            <p:nvPr/>
          </p:nvSpPr>
          <p:spPr>
            <a:xfrm>
              <a:off x="3426679" y="1939666"/>
              <a:ext cx="7644263" cy="523220"/>
            </a:xfrm>
            <a:prstGeom prst="rect">
              <a:avLst/>
            </a:prstGeom>
            <a:noFill/>
          </p:spPr>
          <p:txBody>
            <a:bodyPr wrap="square" rtlCol="0" anchor="ctr" anchorCtr="0">
              <a:noAutofit/>
            </a:bodyPr>
            <a:lstStyle/>
            <a:p>
              <a:pPr lvl="0">
                <a:defRPr/>
              </a:pPr>
              <a:r>
                <a:rPr lang="en-US" altLang="zh-CN" sz="3200" b="1" dirty="0">
                  <a:solidFill>
                    <a:schemeClr val="accent1"/>
                  </a:solidFill>
                  <a:latin typeface="+mn-ea"/>
                  <a:cs typeface="+mn-ea"/>
                  <a:sym typeface="+mn-lt"/>
                </a:rPr>
                <a:t>02  </a:t>
              </a:r>
              <a:r>
                <a:rPr lang="zh-CN" altLang="en-US" sz="3200" b="1" dirty="0">
                  <a:solidFill>
                    <a:schemeClr val="accent1"/>
                  </a:solidFill>
                  <a:latin typeface="+mn-ea"/>
                  <a:cs typeface="+mn-ea"/>
                  <a:sym typeface="+mn-lt"/>
                </a:rPr>
                <a:t>研究内容</a:t>
              </a:r>
            </a:p>
          </p:txBody>
        </p:sp>
        <p:sp>
          <p:nvSpPr>
            <p:cNvPr id="139" name="文本框 138"/>
            <p:cNvSpPr txBox="1"/>
            <p:nvPr/>
          </p:nvSpPr>
          <p:spPr>
            <a:xfrm>
              <a:off x="3426679" y="2784088"/>
              <a:ext cx="7644263" cy="523220"/>
            </a:xfrm>
            <a:prstGeom prst="rect">
              <a:avLst/>
            </a:prstGeom>
            <a:noFill/>
          </p:spPr>
          <p:txBody>
            <a:bodyPr wrap="square" rtlCol="0" anchor="ctr" anchorCtr="0">
              <a:noAutofit/>
            </a:bodyPr>
            <a:lstStyle/>
            <a:p>
              <a:pPr marL="0" marR="0" lvl="0" indent="0" defTabSz="914400" rtl="0" eaLnBrk="1" fontAlgn="auto" latinLnBrk="0" hangingPunct="1">
                <a:lnSpc>
                  <a:spcPct val="100000"/>
                </a:lnSpc>
                <a:spcBef>
                  <a:spcPts val="0"/>
                </a:spcBef>
                <a:spcAft>
                  <a:spcPts val="0"/>
                </a:spcAft>
                <a:buClrTx/>
                <a:buSzTx/>
                <a:buFontTx/>
                <a:buNone/>
                <a:defRPr/>
              </a:pPr>
              <a:r>
                <a:rPr lang="en-US" altLang="zh-CN" sz="3200" b="1" dirty="0">
                  <a:solidFill>
                    <a:schemeClr val="accent1"/>
                  </a:solidFill>
                  <a:latin typeface="+mn-ea"/>
                  <a:cs typeface="+mn-ea"/>
                  <a:sym typeface="+mn-lt"/>
                </a:rPr>
                <a:t>03  </a:t>
              </a:r>
              <a:r>
                <a:rPr lang="zh-CN" altLang="en-US" sz="3200" b="1" dirty="0">
                  <a:solidFill>
                    <a:schemeClr val="accent1"/>
                  </a:solidFill>
                  <a:latin typeface="+mn-ea"/>
                  <a:cs typeface="+mn-ea"/>
                  <a:sym typeface="+mn-lt"/>
                </a:rPr>
                <a:t>调查结果</a:t>
              </a:r>
            </a:p>
          </p:txBody>
        </p:sp>
        <p:sp>
          <p:nvSpPr>
            <p:cNvPr id="144" name="文本框 143"/>
            <p:cNvSpPr txBox="1"/>
            <p:nvPr/>
          </p:nvSpPr>
          <p:spPr>
            <a:xfrm>
              <a:off x="3426679" y="3628510"/>
              <a:ext cx="7642800" cy="523220"/>
            </a:xfrm>
            <a:prstGeom prst="rect">
              <a:avLst/>
            </a:prstGeom>
            <a:noFill/>
          </p:spPr>
          <p:txBody>
            <a:bodyPr wrap="square" rtlCol="0" anchor="ctr" anchorCtr="0">
              <a:noAutofit/>
            </a:bodyPr>
            <a:lstStyle/>
            <a:p>
              <a:pPr lvl="0">
                <a:defRPr/>
              </a:pPr>
              <a:r>
                <a:rPr lang="en-US" altLang="zh-CN" sz="3200" b="1" dirty="0">
                  <a:solidFill>
                    <a:schemeClr val="accent1"/>
                  </a:solidFill>
                  <a:latin typeface="+mn-ea"/>
                  <a:cs typeface="+mn-ea"/>
                  <a:sym typeface="+mn-lt"/>
                </a:rPr>
                <a:t>04  </a:t>
              </a:r>
              <a:r>
                <a:rPr lang="zh-CN" altLang="en-US" sz="3200" b="1" dirty="0">
                  <a:solidFill>
                    <a:schemeClr val="accent1"/>
                  </a:solidFill>
                  <a:latin typeface="+mn-ea"/>
                  <a:cs typeface="+mn-ea"/>
                  <a:sym typeface="+mn-lt"/>
                </a:rPr>
                <a:t>研究结果与结论</a:t>
              </a:r>
              <a:endParaRPr lang="en-US" altLang="zh-CN" sz="3200" b="1" dirty="0">
                <a:solidFill>
                  <a:schemeClr val="accent1"/>
                </a:solidFill>
                <a:latin typeface="+mn-ea"/>
                <a:cs typeface="+mn-ea"/>
                <a:sym typeface="+mn-lt"/>
              </a:endParaRPr>
            </a:p>
          </p:txBody>
        </p: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2515AB8F-1C56-49E9-90C8-78D22B0C1B97}" type="slidenum">
              <a:rPr lang="zh-CN" altLang="en-US" smtClean="0">
                <a:sym typeface="+mn-lt"/>
              </a:rPr>
              <a:t>20</a:t>
            </a:fld>
            <a:endParaRPr lang="zh-CN" altLang="en-US" dirty="0">
              <a:sym typeface="+mn-lt"/>
            </a:endParaRPr>
          </a:p>
        </p:txBody>
      </p:sp>
      <p:sp>
        <p:nvSpPr>
          <p:cNvPr id="5"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标题 3"/>
          <p:cNvSpPr txBox="1"/>
          <p:nvPr/>
        </p:nvSpPr>
        <p:spPr>
          <a:xfrm>
            <a:off x="1029216" y="32656"/>
            <a:ext cx="8168208" cy="602344"/>
          </a:xfrm>
          <a:prstGeom prst="rect">
            <a:avLst/>
          </a:prstGeom>
        </p:spPr>
        <p:txBody>
          <a:bodyPr vert="horz" wrap="square" lIns="0" tIns="0" rIns="0" bIns="0" rtlCol="0" anchor="ctr">
            <a:normAutofit/>
          </a:bodyPr>
          <a:lstStyle>
            <a:lvl1pPr algn="l" defTabSz="914400" rtl="0" eaLnBrk="1" latinLnBrk="0" hangingPunct="1">
              <a:lnSpc>
                <a:spcPct val="100000"/>
              </a:lnSpc>
              <a:spcBef>
                <a:spcPct val="0"/>
              </a:spcBef>
              <a:buNone/>
              <a:defRPr sz="2400" b="1" kern="1200">
                <a:solidFill>
                  <a:schemeClr val="accent1"/>
                </a:solidFill>
                <a:latin typeface="微软雅黑" panose="020B0503020204020204" pitchFamily="34" charset="-122"/>
                <a:ea typeface="微软雅黑" panose="020B0503020204020204" pitchFamily="34" charset="-122"/>
                <a:cs typeface="+mj-cs"/>
              </a:defRPr>
            </a:lvl1pPr>
          </a:lstStyle>
          <a:p>
            <a:r>
              <a:rPr lang="en-US" altLang="zh-CN" dirty="0">
                <a:latin typeface="Times New Roman" panose="02020603050405020304" pitchFamily="18" charset="0"/>
                <a:ea typeface="+mj-ea"/>
                <a:cs typeface="Times New Roman" panose="02020603050405020304" pitchFamily="18" charset="0"/>
              </a:rPr>
              <a:t>4.1 </a:t>
            </a:r>
            <a:r>
              <a:rPr lang="zh-CN" altLang="en-US" dirty="0">
                <a:latin typeface="+mn-ea"/>
                <a:cs typeface="+mn-ea"/>
                <a:sym typeface="+mn-lt"/>
              </a:rPr>
              <a:t>研究结果</a:t>
            </a:r>
            <a:endParaRPr lang="zh-CN" altLang="en-US" dirty="0">
              <a:latin typeface="Times New Roman" panose="02020603050405020304" pitchFamily="18" charset="0"/>
              <a:ea typeface="+mj-ea"/>
              <a:cs typeface="Times New Roman" panose="02020603050405020304" pitchFamily="18" charset="0"/>
            </a:endParaRPr>
          </a:p>
        </p:txBody>
      </p:sp>
      <p:grpSp>
        <p:nvGrpSpPr>
          <p:cNvPr id="4" name="组合 3"/>
          <p:cNvGrpSpPr/>
          <p:nvPr/>
        </p:nvGrpSpPr>
        <p:grpSpPr>
          <a:xfrm>
            <a:off x="2176209" y="2318245"/>
            <a:ext cx="7554932" cy="2072413"/>
            <a:chOff x="1105459" y="2728375"/>
            <a:chExt cx="9508256" cy="2608234"/>
          </a:xfrm>
        </p:grpSpPr>
        <p:sp>
          <p:nvSpPr>
            <p:cNvPr id="6" name="空心弧 5"/>
            <p:cNvSpPr/>
            <p:nvPr>
              <p:custDataLst>
                <p:tags r:id="rId10"/>
              </p:custDataLst>
            </p:nvPr>
          </p:nvSpPr>
          <p:spPr>
            <a:xfrm>
              <a:off x="1105459" y="2744259"/>
              <a:ext cx="2592350" cy="2592350"/>
            </a:xfrm>
            <a:prstGeom prst="blockArc">
              <a:avLst>
                <a:gd name="adj1" fmla="val 10800000"/>
                <a:gd name="adj2" fmla="val 3"/>
                <a:gd name="adj3" fmla="val 1128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空心弧 7"/>
            <p:cNvSpPr/>
            <p:nvPr>
              <p:custDataLst>
                <p:tags r:id="rId11"/>
              </p:custDataLst>
            </p:nvPr>
          </p:nvSpPr>
          <p:spPr>
            <a:xfrm flipV="1">
              <a:off x="3409153" y="2728375"/>
              <a:ext cx="2592350" cy="2592350"/>
            </a:xfrm>
            <a:prstGeom prst="blockArc">
              <a:avLst>
                <a:gd name="adj1" fmla="val 10800000"/>
                <a:gd name="adj2" fmla="val 3"/>
                <a:gd name="adj3" fmla="val 1128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空心弧 15"/>
            <p:cNvSpPr/>
            <p:nvPr>
              <p:custDataLst>
                <p:tags r:id="rId12"/>
              </p:custDataLst>
            </p:nvPr>
          </p:nvSpPr>
          <p:spPr>
            <a:xfrm>
              <a:off x="5717671" y="2744259"/>
              <a:ext cx="2592350" cy="2592350"/>
            </a:xfrm>
            <a:prstGeom prst="blockArc">
              <a:avLst>
                <a:gd name="adj1" fmla="val 10800000"/>
                <a:gd name="adj2" fmla="val 3"/>
                <a:gd name="adj3" fmla="val 1128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空心弧 16"/>
            <p:cNvSpPr/>
            <p:nvPr>
              <p:custDataLst>
                <p:tags r:id="rId13"/>
              </p:custDataLst>
            </p:nvPr>
          </p:nvSpPr>
          <p:spPr>
            <a:xfrm flipV="1">
              <a:off x="8021365" y="2728375"/>
              <a:ext cx="2592350" cy="2592350"/>
            </a:xfrm>
            <a:prstGeom prst="blockArc">
              <a:avLst>
                <a:gd name="adj1" fmla="val 10800000"/>
                <a:gd name="adj2" fmla="val 3"/>
                <a:gd name="adj3" fmla="val 1128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椭圆 17"/>
            <p:cNvSpPr/>
            <p:nvPr>
              <p:custDataLst>
                <p:tags r:id="rId14"/>
              </p:custDataLst>
            </p:nvPr>
          </p:nvSpPr>
          <p:spPr>
            <a:xfrm>
              <a:off x="1578285" y="3171418"/>
              <a:ext cx="1659019" cy="1659019"/>
            </a:xfrm>
            <a:prstGeom prst="ellipse">
              <a:avLst/>
            </a:prstGeom>
            <a:solidFill>
              <a:schemeClr val="bg2">
                <a:lumMod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custDataLst>
                <p:tags r:id="rId15"/>
              </p:custDataLst>
            </p:nvPr>
          </p:nvSpPr>
          <p:spPr>
            <a:xfrm>
              <a:off x="3875818" y="3171418"/>
              <a:ext cx="1659019" cy="1659019"/>
            </a:xfrm>
            <a:prstGeom prst="ellipse">
              <a:avLst/>
            </a:prstGeom>
            <a:solidFill>
              <a:schemeClr val="bg2">
                <a:lumMod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custDataLst>
                <p:tags r:id="rId16"/>
              </p:custDataLst>
            </p:nvPr>
          </p:nvSpPr>
          <p:spPr>
            <a:xfrm>
              <a:off x="6179512" y="3171418"/>
              <a:ext cx="1659019" cy="1659019"/>
            </a:xfrm>
            <a:prstGeom prst="ellipse">
              <a:avLst/>
            </a:prstGeom>
            <a:solidFill>
              <a:schemeClr val="bg2">
                <a:lumMod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custDataLst>
                <p:tags r:id="rId17"/>
              </p:custDataLst>
            </p:nvPr>
          </p:nvSpPr>
          <p:spPr>
            <a:xfrm>
              <a:off x="8488030" y="3171417"/>
              <a:ext cx="1659019" cy="1659019"/>
            </a:xfrm>
            <a:prstGeom prst="ellipse">
              <a:avLst/>
            </a:prstGeom>
            <a:solidFill>
              <a:schemeClr val="bg2">
                <a:lumMod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efficiency_158344"/>
            <p:cNvSpPr>
              <a:spLocks noChangeAspect="1"/>
            </p:cNvSpPr>
            <p:nvPr>
              <p:custDataLst>
                <p:tags r:id="rId18"/>
              </p:custDataLst>
            </p:nvPr>
          </p:nvSpPr>
          <p:spPr bwMode="auto">
            <a:xfrm>
              <a:off x="2107792" y="3667712"/>
              <a:ext cx="587683" cy="586653"/>
            </a:xfrm>
            <a:custGeom>
              <a:avLst/>
              <a:gdLst>
                <a:gd name="connsiteX0" fmla="*/ 360585 w 604110"/>
                <a:gd name="connsiteY0" fmla="*/ 233916 h 603052"/>
                <a:gd name="connsiteX1" fmla="*/ 380012 w 604110"/>
                <a:gd name="connsiteY1" fmla="*/ 241933 h 603052"/>
                <a:gd name="connsiteX2" fmla="*/ 380012 w 604110"/>
                <a:gd name="connsiteY2" fmla="*/ 280718 h 603052"/>
                <a:gd name="connsiteX3" fmla="*/ 297635 w 604110"/>
                <a:gd name="connsiteY3" fmla="*/ 362947 h 603052"/>
                <a:gd name="connsiteX4" fmla="*/ 278277 w 604110"/>
                <a:gd name="connsiteY4" fmla="*/ 371033 h 603052"/>
                <a:gd name="connsiteX5" fmla="*/ 258781 w 604110"/>
                <a:gd name="connsiteY5" fmla="*/ 362947 h 603052"/>
                <a:gd name="connsiteX6" fmla="*/ 222260 w 604110"/>
                <a:gd name="connsiteY6" fmla="*/ 326355 h 603052"/>
                <a:gd name="connsiteX7" fmla="*/ 222260 w 604110"/>
                <a:gd name="connsiteY7" fmla="*/ 287707 h 603052"/>
                <a:gd name="connsiteX8" fmla="*/ 260977 w 604110"/>
                <a:gd name="connsiteY8" fmla="*/ 287707 h 603052"/>
                <a:gd name="connsiteX9" fmla="*/ 278277 w 604110"/>
                <a:gd name="connsiteY9" fmla="*/ 304838 h 603052"/>
                <a:gd name="connsiteX10" fmla="*/ 341158 w 604110"/>
                <a:gd name="connsiteY10" fmla="*/ 241933 h 603052"/>
                <a:gd name="connsiteX11" fmla="*/ 360585 w 604110"/>
                <a:gd name="connsiteY11" fmla="*/ 233916 h 603052"/>
                <a:gd name="connsiteX12" fmla="*/ 274595 w 604110"/>
                <a:gd name="connsiteY12" fmla="*/ 54823 h 603052"/>
                <a:gd name="connsiteX13" fmla="*/ 274595 w 604110"/>
                <a:gd name="connsiteY13" fmla="*/ 89087 h 603052"/>
                <a:gd name="connsiteX14" fmla="*/ 254001 w 604110"/>
                <a:gd name="connsiteY14" fmla="*/ 115676 h 603052"/>
                <a:gd name="connsiteX15" fmla="*/ 204436 w 604110"/>
                <a:gd name="connsiteY15" fmla="*/ 136235 h 603052"/>
                <a:gd name="connsiteX16" fmla="*/ 171073 w 604110"/>
                <a:gd name="connsiteY16" fmla="*/ 131986 h 603052"/>
                <a:gd name="connsiteX17" fmla="*/ 146771 w 604110"/>
                <a:gd name="connsiteY17" fmla="*/ 107727 h 603052"/>
                <a:gd name="connsiteX18" fmla="*/ 107916 w 604110"/>
                <a:gd name="connsiteY18" fmla="*/ 146514 h 603052"/>
                <a:gd name="connsiteX19" fmla="*/ 132218 w 604110"/>
                <a:gd name="connsiteY19" fmla="*/ 170773 h 603052"/>
                <a:gd name="connsiteX20" fmla="*/ 136474 w 604110"/>
                <a:gd name="connsiteY20" fmla="*/ 204078 h 603052"/>
                <a:gd name="connsiteX21" fmla="*/ 115879 w 604110"/>
                <a:gd name="connsiteY21" fmla="*/ 253556 h 603052"/>
                <a:gd name="connsiteX22" fmla="*/ 89244 w 604110"/>
                <a:gd name="connsiteY22" fmla="*/ 274115 h 603052"/>
                <a:gd name="connsiteX23" fmla="*/ 54919 w 604110"/>
                <a:gd name="connsiteY23" fmla="*/ 274115 h 603052"/>
                <a:gd name="connsiteX24" fmla="*/ 54919 w 604110"/>
                <a:gd name="connsiteY24" fmla="*/ 328937 h 603052"/>
                <a:gd name="connsiteX25" fmla="*/ 89244 w 604110"/>
                <a:gd name="connsiteY25" fmla="*/ 328937 h 603052"/>
                <a:gd name="connsiteX26" fmla="*/ 115879 w 604110"/>
                <a:gd name="connsiteY26" fmla="*/ 349496 h 603052"/>
                <a:gd name="connsiteX27" fmla="*/ 136474 w 604110"/>
                <a:gd name="connsiteY27" fmla="*/ 398974 h 603052"/>
                <a:gd name="connsiteX28" fmla="*/ 132218 w 604110"/>
                <a:gd name="connsiteY28" fmla="*/ 432279 h 603052"/>
                <a:gd name="connsiteX29" fmla="*/ 107916 w 604110"/>
                <a:gd name="connsiteY29" fmla="*/ 456538 h 603052"/>
                <a:gd name="connsiteX30" fmla="*/ 146771 w 604110"/>
                <a:gd name="connsiteY30" fmla="*/ 495325 h 603052"/>
                <a:gd name="connsiteX31" fmla="*/ 171073 w 604110"/>
                <a:gd name="connsiteY31" fmla="*/ 471066 h 603052"/>
                <a:gd name="connsiteX32" fmla="*/ 204436 w 604110"/>
                <a:gd name="connsiteY32" fmla="*/ 466817 h 603052"/>
                <a:gd name="connsiteX33" fmla="*/ 254001 w 604110"/>
                <a:gd name="connsiteY33" fmla="*/ 487376 h 603052"/>
                <a:gd name="connsiteX34" fmla="*/ 274595 w 604110"/>
                <a:gd name="connsiteY34" fmla="*/ 513965 h 603052"/>
                <a:gd name="connsiteX35" fmla="*/ 274595 w 604110"/>
                <a:gd name="connsiteY35" fmla="*/ 548229 h 603052"/>
                <a:gd name="connsiteX36" fmla="*/ 329515 w 604110"/>
                <a:gd name="connsiteY36" fmla="*/ 548229 h 603052"/>
                <a:gd name="connsiteX37" fmla="*/ 329515 w 604110"/>
                <a:gd name="connsiteY37" fmla="*/ 513965 h 603052"/>
                <a:gd name="connsiteX38" fmla="*/ 350109 w 604110"/>
                <a:gd name="connsiteY38" fmla="*/ 487376 h 603052"/>
                <a:gd name="connsiteX39" fmla="*/ 399674 w 604110"/>
                <a:gd name="connsiteY39" fmla="*/ 466817 h 603052"/>
                <a:gd name="connsiteX40" fmla="*/ 433037 w 604110"/>
                <a:gd name="connsiteY40" fmla="*/ 471066 h 603052"/>
                <a:gd name="connsiteX41" fmla="*/ 457339 w 604110"/>
                <a:gd name="connsiteY41" fmla="*/ 495325 h 603052"/>
                <a:gd name="connsiteX42" fmla="*/ 496194 w 604110"/>
                <a:gd name="connsiteY42" fmla="*/ 456538 h 603052"/>
                <a:gd name="connsiteX43" fmla="*/ 471892 w 604110"/>
                <a:gd name="connsiteY43" fmla="*/ 432279 h 603052"/>
                <a:gd name="connsiteX44" fmla="*/ 467636 w 604110"/>
                <a:gd name="connsiteY44" fmla="*/ 398974 h 603052"/>
                <a:gd name="connsiteX45" fmla="*/ 488231 w 604110"/>
                <a:gd name="connsiteY45" fmla="*/ 349496 h 603052"/>
                <a:gd name="connsiteX46" fmla="*/ 514866 w 604110"/>
                <a:gd name="connsiteY46" fmla="*/ 328937 h 603052"/>
                <a:gd name="connsiteX47" fmla="*/ 549191 w 604110"/>
                <a:gd name="connsiteY47" fmla="*/ 328937 h 603052"/>
                <a:gd name="connsiteX48" fmla="*/ 549191 w 604110"/>
                <a:gd name="connsiteY48" fmla="*/ 274115 h 603052"/>
                <a:gd name="connsiteX49" fmla="*/ 514866 w 604110"/>
                <a:gd name="connsiteY49" fmla="*/ 274115 h 603052"/>
                <a:gd name="connsiteX50" fmla="*/ 488231 w 604110"/>
                <a:gd name="connsiteY50" fmla="*/ 253556 h 603052"/>
                <a:gd name="connsiteX51" fmla="*/ 467636 w 604110"/>
                <a:gd name="connsiteY51" fmla="*/ 204078 h 603052"/>
                <a:gd name="connsiteX52" fmla="*/ 471892 w 604110"/>
                <a:gd name="connsiteY52" fmla="*/ 170773 h 603052"/>
                <a:gd name="connsiteX53" fmla="*/ 496194 w 604110"/>
                <a:gd name="connsiteY53" fmla="*/ 146514 h 603052"/>
                <a:gd name="connsiteX54" fmla="*/ 457339 w 604110"/>
                <a:gd name="connsiteY54" fmla="*/ 107727 h 603052"/>
                <a:gd name="connsiteX55" fmla="*/ 433037 w 604110"/>
                <a:gd name="connsiteY55" fmla="*/ 131986 h 603052"/>
                <a:gd name="connsiteX56" fmla="*/ 399674 w 604110"/>
                <a:gd name="connsiteY56" fmla="*/ 136235 h 603052"/>
                <a:gd name="connsiteX57" fmla="*/ 350109 w 604110"/>
                <a:gd name="connsiteY57" fmla="*/ 115676 h 603052"/>
                <a:gd name="connsiteX58" fmla="*/ 329515 w 604110"/>
                <a:gd name="connsiteY58" fmla="*/ 89087 h 603052"/>
                <a:gd name="connsiteX59" fmla="*/ 329515 w 604110"/>
                <a:gd name="connsiteY59" fmla="*/ 54823 h 603052"/>
                <a:gd name="connsiteX60" fmla="*/ 247136 w 604110"/>
                <a:gd name="connsiteY60" fmla="*/ 0 h 603052"/>
                <a:gd name="connsiteX61" fmla="*/ 356974 w 604110"/>
                <a:gd name="connsiteY61" fmla="*/ 0 h 603052"/>
                <a:gd name="connsiteX62" fmla="*/ 384434 w 604110"/>
                <a:gd name="connsiteY62" fmla="*/ 27411 h 603052"/>
                <a:gd name="connsiteX63" fmla="*/ 384434 w 604110"/>
                <a:gd name="connsiteY63" fmla="*/ 68940 h 603052"/>
                <a:gd name="connsiteX64" fmla="*/ 408598 w 604110"/>
                <a:gd name="connsiteY64" fmla="*/ 78945 h 603052"/>
                <a:gd name="connsiteX65" fmla="*/ 437980 w 604110"/>
                <a:gd name="connsiteY65" fmla="*/ 49615 h 603052"/>
                <a:gd name="connsiteX66" fmla="*/ 457339 w 604110"/>
                <a:gd name="connsiteY66" fmla="*/ 41528 h 603052"/>
                <a:gd name="connsiteX67" fmla="*/ 476835 w 604110"/>
                <a:gd name="connsiteY67" fmla="*/ 49615 h 603052"/>
                <a:gd name="connsiteX68" fmla="*/ 554408 w 604110"/>
                <a:gd name="connsiteY68" fmla="*/ 127052 h 603052"/>
                <a:gd name="connsiteX69" fmla="*/ 554408 w 604110"/>
                <a:gd name="connsiteY69" fmla="*/ 165839 h 603052"/>
                <a:gd name="connsiteX70" fmla="*/ 525026 w 604110"/>
                <a:gd name="connsiteY70" fmla="*/ 195170 h 603052"/>
                <a:gd name="connsiteX71" fmla="*/ 535049 w 604110"/>
                <a:gd name="connsiteY71" fmla="*/ 219292 h 603052"/>
                <a:gd name="connsiteX72" fmla="*/ 576650 w 604110"/>
                <a:gd name="connsiteY72" fmla="*/ 219292 h 603052"/>
                <a:gd name="connsiteX73" fmla="*/ 604110 w 604110"/>
                <a:gd name="connsiteY73" fmla="*/ 246703 h 603052"/>
                <a:gd name="connsiteX74" fmla="*/ 604110 w 604110"/>
                <a:gd name="connsiteY74" fmla="*/ 356349 h 603052"/>
                <a:gd name="connsiteX75" fmla="*/ 576650 w 604110"/>
                <a:gd name="connsiteY75" fmla="*/ 383760 h 603052"/>
                <a:gd name="connsiteX76" fmla="*/ 535187 w 604110"/>
                <a:gd name="connsiteY76" fmla="*/ 383760 h 603052"/>
                <a:gd name="connsiteX77" fmla="*/ 525026 w 604110"/>
                <a:gd name="connsiteY77" fmla="*/ 407882 h 603052"/>
                <a:gd name="connsiteX78" fmla="*/ 554408 w 604110"/>
                <a:gd name="connsiteY78" fmla="*/ 437213 h 603052"/>
                <a:gd name="connsiteX79" fmla="*/ 554408 w 604110"/>
                <a:gd name="connsiteY79" fmla="*/ 476000 h 603052"/>
                <a:gd name="connsiteX80" fmla="*/ 476835 w 604110"/>
                <a:gd name="connsiteY80" fmla="*/ 553437 h 603052"/>
                <a:gd name="connsiteX81" fmla="*/ 437980 w 604110"/>
                <a:gd name="connsiteY81" fmla="*/ 553437 h 603052"/>
                <a:gd name="connsiteX82" fmla="*/ 408598 w 604110"/>
                <a:gd name="connsiteY82" fmla="*/ 524107 h 603052"/>
                <a:gd name="connsiteX83" fmla="*/ 384434 w 604110"/>
                <a:gd name="connsiteY83" fmla="*/ 534112 h 603052"/>
                <a:gd name="connsiteX84" fmla="*/ 384434 w 604110"/>
                <a:gd name="connsiteY84" fmla="*/ 575641 h 603052"/>
                <a:gd name="connsiteX85" fmla="*/ 356974 w 604110"/>
                <a:gd name="connsiteY85" fmla="*/ 603052 h 603052"/>
                <a:gd name="connsiteX86" fmla="*/ 247136 w 604110"/>
                <a:gd name="connsiteY86" fmla="*/ 603052 h 603052"/>
                <a:gd name="connsiteX87" fmla="*/ 219676 w 604110"/>
                <a:gd name="connsiteY87" fmla="*/ 575641 h 603052"/>
                <a:gd name="connsiteX88" fmla="*/ 219676 w 604110"/>
                <a:gd name="connsiteY88" fmla="*/ 534112 h 603052"/>
                <a:gd name="connsiteX89" fmla="*/ 195512 w 604110"/>
                <a:gd name="connsiteY89" fmla="*/ 524107 h 603052"/>
                <a:gd name="connsiteX90" fmla="*/ 166130 w 604110"/>
                <a:gd name="connsiteY90" fmla="*/ 553437 h 603052"/>
                <a:gd name="connsiteX91" fmla="*/ 127275 w 604110"/>
                <a:gd name="connsiteY91" fmla="*/ 553437 h 603052"/>
                <a:gd name="connsiteX92" fmla="*/ 49702 w 604110"/>
                <a:gd name="connsiteY92" fmla="*/ 476000 h 603052"/>
                <a:gd name="connsiteX93" fmla="*/ 41601 w 604110"/>
                <a:gd name="connsiteY93" fmla="*/ 456538 h 603052"/>
                <a:gd name="connsiteX94" fmla="*/ 49702 w 604110"/>
                <a:gd name="connsiteY94" fmla="*/ 437213 h 603052"/>
                <a:gd name="connsiteX95" fmla="*/ 79083 w 604110"/>
                <a:gd name="connsiteY95" fmla="*/ 407882 h 603052"/>
                <a:gd name="connsiteX96" fmla="*/ 69061 w 604110"/>
                <a:gd name="connsiteY96" fmla="*/ 383760 h 603052"/>
                <a:gd name="connsiteX97" fmla="*/ 27460 w 604110"/>
                <a:gd name="connsiteY97" fmla="*/ 383760 h 603052"/>
                <a:gd name="connsiteX98" fmla="*/ 0 w 604110"/>
                <a:gd name="connsiteY98" fmla="*/ 356349 h 603052"/>
                <a:gd name="connsiteX99" fmla="*/ 0 w 604110"/>
                <a:gd name="connsiteY99" fmla="*/ 246703 h 603052"/>
                <a:gd name="connsiteX100" fmla="*/ 27460 w 604110"/>
                <a:gd name="connsiteY100" fmla="*/ 219292 h 603052"/>
                <a:gd name="connsiteX101" fmla="*/ 69061 w 604110"/>
                <a:gd name="connsiteY101" fmla="*/ 219292 h 603052"/>
                <a:gd name="connsiteX102" fmla="*/ 79083 w 604110"/>
                <a:gd name="connsiteY102" fmla="*/ 195170 h 603052"/>
                <a:gd name="connsiteX103" fmla="*/ 49702 w 604110"/>
                <a:gd name="connsiteY103" fmla="*/ 165839 h 603052"/>
                <a:gd name="connsiteX104" fmla="*/ 49702 w 604110"/>
                <a:gd name="connsiteY104" fmla="*/ 127052 h 603052"/>
                <a:gd name="connsiteX105" fmla="*/ 127275 w 604110"/>
                <a:gd name="connsiteY105" fmla="*/ 49615 h 603052"/>
                <a:gd name="connsiteX106" fmla="*/ 166130 w 604110"/>
                <a:gd name="connsiteY106" fmla="*/ 49615 h 603052"/>
                <a:gd name="connsiteX107" fmla="*/ 195512 w 604110"/>
                <a:gd name="connsiteY107" fmla="*/ 78945 h 603052"/>
                <a:gd name="connsiteX108" fmla="*/ 219676 w 604110"/>
                <a:gd name="connsiteY108" fmla="*/ 68940 h 603052"/>
                <a:gd name="connsiteX109" fmla="*/ 219676 w 604110"/>
                <a:gd name="connsiteY109" fmla="*/ 27411 h 603052"/>
                <a:gd name="connsiteX110" fmla="*/ 247136 w 604110"/>
                <a:gd name="connsiteY110"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604110" h="603052">
                  <a:moveTo>
                    <a:pt x="360585" y="233916"/>
                  </a:moveTo>
                  <a:cubicBezTo>
                    <a:pt x="367621" y="233916"/>
                    <a:pt x="374658" y="236588"/>
                    <a:pt x="380012" y="241933"/>
                  </a:cubicBezTo>
                  <a:cubicBezTo>
                    <a:pt x="390721" y="252623"/>
                    <a:pt x="390721" y="270028"/>
                    <a:pt x="380012" y="280718"/>
                  </a:cubicBezTo>
                  <a:lnTo>
                    <a:pt x="297635" y="362947"/>
                  </a:lnTo>
                  <a:cubicBezTo>
                    <a:pt x="292281" y="368292"/>
                    <a:pt x="285279" y="371033"/>
                    <a:pt x="278277" y="371033"/>
                  </a:cubicBezTo>
                  <a:cubicBezTo>
                    <a:pt x="271137" y="371033"/>
                    <a:pt x="264135" y="368292"/>
                    <a:pt x="258781" y="362947"/>
                  </a:cubicBezTo>
                  <a:lnTo>
                    <a:pt x="222260" y="326355"/>
                  </a:lnTo>
                  <a:cubicBezTo>
                    <a:pt x="211414" y="315665"/>
                    <a:pt x="211414" y="298397"/>
                    <a:pt x="222260" y="287707"/>
                  </a:cubicBezTo>
                  <a:cubicBezTo>
                    <a:pt x="232969" y="276880"/>
                    <a:pt x="250268" y="276880"/>
                    <a:pt x="260977" y="287707"/>
                  </a:cubicBezTo>
                  <a:lnTo>
                    <a:pt x="278277" y="304838"/>
                  </a:lnTo>
                  <a:lnTo>
                    <a:pt x="341158" y="241933"/>
                  </a:lnTo>
                  <a:cubicBezTo>
                    <a:pt x="346512" y="236588"/>
                    <a:pt x="353549" y="233916"/>
                    <a:pt x="360585" y="233916"/>
                  </a:cubicBezTo>
                  <a:close/>
                  <a:moveTo>
                    <a:pt x="274595" y="54823"/>
                  </a:moveTo>
                  <a:lnTo>
                    <a:pt x="274595" y="89087"/>
                  </a:lnTo>
                  <a:cubicBezTo>
                    <a:pt x="274595" y="101696"/>
                    <a:pt x="266083" y="112524"/>
                    <a:pt x="254001" y="115676"/>
                  </a:cubicBezTo>
                  <a:cubicBezTo>
                    <a:pt x="236701" y="120199"/>
                    <a:pt x="219951" y="127052"/>
                    <a:pt x="204436" y="136235"/>
                  </a:cubicBezTo>
                  <a:cubicBezTo>
                    <a:pt x="193590" y="142540"/>
                    <a:pt x="179860" y="140895"/>
                    <a:pt x="171073" y="131986"/>
                  </a:cubicBezTo>
                  <a:lnTo>
                    <a:pt x="146771" y="107727"/>
                  </a:lnTo>
                  <a:lnTo>
                    <a:pt x="107916" y="146514"/>
                  </a:lnTo>
                  <a:lnTo>
                    <a:pt x="132218" y="170773"/>
                  </a:lnTo>
                  <a:cubicBezTo>
                    <a:pt x="141142" y="179545"/>
                    <a:pt x="142790" y="193251"/>
                    <a:pt x="136474" y="204078"/>
                  </a:cubicBezTo>
                  <a:cubicBezTo>
                    <a:pt x="127275" y="219566"/>
                    <a:pt x="120410" y="236287"/>
                    <a:pt x="115879" y="253556"/>
                  </a:cubicBezTo>
                  <a:cubicBezTo>
                    <a:pt x="112721" y="265617"/>
                    <a:pt x="101875" y="274115"/>
                    <a:pt x="89244" y="274115"/>
                  </a:cubicBezTo>
                  <a:lnTo>
                    <a:pt x="54919" y="274115"/>
                  </a:lnTo>
                  <a:lnTo>
                    <a:pt x="54919" y="328937"/>
                  </a:lnTo>
                  <a:lnTo>
                    <a:pt x="89244" y="328937"/>
                  </a:lnTo>
                  <a:cubicBezTo>
                    <a:pt x="101875" y="328937"/>
                    <a:pt x="112721" y="337435"/>
                    <a:pt x="115879" y="349496"/>
                  </a:cubicBezTo>
                  <a:cubicBezTo>
                    <a:pt x="120410" y="366765"/>
                    <a:pt x="127275" y="383486"/>
                    <a:pt x="136474" y="398974"/>
                  </a:cubicBezTo>
                  <a:cubicBezTo>
                    <a:pt x="142790" y="409801"/>
                    <a:pt x="141142" y="423507"/>
                    <a:pt x="132218" y="432279"/>
                  </a:cubicBezTo>
                  <a:lnTo>
                    <a:pt x="107916" y="456538"/>
                  </a:lnTo>
                  <a:lnTo>
                    <a:pt x="146771" y="495325"/>
                  </a:lnTo>
                  <a:lnTo>
                    <a:pt x="171073" y="471066"/>
                  </a:lnTo>
                  <a:cubicBezTo>
                    <a:pt x="179860" y="462157"/>
                    <a:pt x="193590" y="460512"/>
                    <a:pt x="204436" y="466817"/>
                  </a:cubicBezTo>
                  <a:cubicBezTo>
                    <a:pt x="219951" y="476000"/>
                    <a:pt x="236701" y="482853"/>
                    <a:pt x="254001" y="487376"/>
                  </a:cubicBezTo>
                  <a:cubicBezTo>
                    <a:pt x="266083" y="490528"/>
                    <a:pt x="274595" y="501356"/>
                    <a:pt x="274595" y="513965"/>
                  </a:cubicBezTo>
                  <a:lnTo>
                    <a:pt x="274595" y="548229"/>
                  </a:lnTo>
                  <a:lnTo>
                    <a:pt x="329515" y="548229"/>
                  </a:lnTo>
                  <a:lnTo>
                    <a:pt x="329515" y="513965"/>
                  </a:lnTo>
                  <a:cubicBezTo>
                    <a:pt x="329515" y="501356"/>
                    <a:pt x="338027" y="490528"/>
                    <a:pt x="350109" y="487376"/>
                  </a:cubicBezTo>
                  <a:cubicBezTo>
                    <a:pt x="367409" y="482853"/>
                    <a:pt x="384159" y="476000"/>
                    <a:pt x="399674" y="466817"/>
                  </a:cubicBezTo>
                  <a:cubicBezTo>
                    <a:pt x="410520" y="460512"/>
                    <a:pt x="424250" y="462157"/>
                    <a:pt x="433037" y="471066"/>
                  </a:cubicBezTo>
                  <a:lnTo>
                    <a:pt x="457339" y="495325"/>
                  </a:lnTo>
                  <a:lnTo>
                    <a:pt x="496194" y="456538"/>
                  </a:lnTo>
                  <a:lnTo>
                    <a:pt x="471892" y="432279"/>
                  </a:lnTo>
                  <a:cubicBezTo>
                    <a:pt x="462968" y="423507"/>
                    <a:pt x="461320" y="409801"/>
                    <a:pt x="467636" y="398974"/>
                  </a:cubicBezTo>
                  <a:cubicBezTo>
                    <a:pt x="476835" y="383486"/>
                    <a:pt x="483700" y="366765"/>
                    <a:pt x="488231" y="349496"/>
                  </a:cubicBezTo>
                  <a:cubicBezTo>
                    <a:pt x="491389" y="337435"/>
                    <a:pt x="502235" y="328937"/>
                    <a:pt x="514866" y="328937"/>
                  </a:cubicBezTo>
                  <a:lnTo>
                    <a:pt x="549191" y="328937"/>
                  </a:lnTo>
                  <a:lnTo>
                    <a:pt x="549191" y="274115"/>
                  </a:lnTo>
                  <a:lnTo>
                    <a:pt x="514866" y="274115"/>
                  </a:lnTo>
                  <a:cubicBezTo>
                    <a:pt x="502235" y="274115"/>
                    <a:pt x="491389" y="265617"/>
                    <a:pt x="488231" y="253556"/>
                  </a:cubicBezTo>
                  <a:cubicBezTo>
                    <a:pt x="483700" y="236287"/>
                    <a:pt x="476835" y="219566"/>
                    <a:pt x="467636" y="204078"/>
                  </a:cubicBezTo>
                  <a:cubicBezTo>
                    <a:pt x="461320" y="193251"/>
                    <a:pt x="462968" y="179545"/>
                    <a:pt x="471892" y="170773"/>
                  </a:cubicBezTo>
                  <a:lnTo>
                    <a:pt x="496194" y="146514"/>
                  </a:lnTo>
                  <a:lnTo>
                    <a:pt x="457339" y="107727"/>
                  </a:lnTo>
                  <a:lnTo>
                    <a:pt x="433037" y="131986"/>
                  </a:lnTo>
                  <a:cubicBezTo>
                    <a:pt x="424250" y="140895"/>
                    <a:pt x="410520" y="142540"/>
                    <a:pt x="399674" y="136235"/>
                  </a:cubicBezTo>
                  <a:cubicBezTo>
                    <a:pt x="384159" y="127052"/>
                    <a:pt x="367409" y="120199"/>
                    <a:pt x="350109" y="115676"/>
                  </a:cubicBezTo>
                  <a:cubicBezTo>
                    <a:pt x="338027" y="112524"/>
                    <a:pt x="329515" y="101696"/>
                    <a:pt x="329515" y="89087"/>
                  </a:cubicBezTo>
                  <a:lnTo>
                    <a:pt x="329515" y="54823"/>
                  </a:lnTo>
                  <a:close/>
                  <a:moveTo>
                    <a:pt x="247136" y="0"/>
                  </a:moveTo>
                  <a:lnTo>
                    <a:pt x="356974" y="0"/>
                  </a:lnTo>
                  <a:cubicBezTo>
                    <a:pt x="372077" y="0"/>
                    <a:pt x="384434" y="12335"/>
                    <a:pt x="384434" y="27411"/>
                  </a:cubicBezTo>
                  <a:lnTo>
                    <a:pt x="384434" y="68940"/>
                  </a:lnTo>
                  <a:cubicBezTo>
                    <a:pt x="392672" y="71818"/>
                    <a:pt x="400772" y="75107"/>
                    <a:pt x="408598" y="78945"/>
                  </a:cubicBezTo>
                  <a:lnTo>
                    <a:pt x="437980" y="49615"/>
                  </a:lnTo>
                  <a:cubicBezTo>
                    <a:pt x="443060" y="44407"/>
                    <a:pt x="450062" y="41528"/>
                    <a:pt x="457339" y="41528"/>
                  </a:cubicBezTo>
                  <a:cubicBezTo>
                    <a:pt x="464616" y="41528"/>
                    <a:pt x="471618" y="44407"/>
                    <a:pt x="476835" y="49615"/>
                  </a:cubicBezTo>
                  <a:lnTo>
                    <a:pt x="554408" y="127052"/>
                  </a:lnTo>
                  <a:cubicBezTo>
                    <a:pt x="565255" y="137743"/>
                    <a:pt x="565255" y="155149"/>
                    <a:pt x="554408" y="165839"/>
                  </a:cubicBezTo>
                  <a:lnTo>
                    <a:pt x="525026" y="195170"/>
                  </a:lnTo>
                  <a:cubicBezTo>
                    <a:pt x="528871" y="202982"/>
                    <a:pt x="532166" y="211068"/>
                    <a:pt x="535049" y="219292"/>
                  </a:cubicBezTo>
                  <a:lnTo>
                    <a:pt x="576650" y="219292"/>
                  </a:lnTo>
                  <a:cubicBezTo>
                    <a:pt x="591753" y="219292"/>
                    <a:pt x="604110" y="231627"/>
                    <a:pt x="604110" y="246703"/>
                  </a:cubicBezTo>
                  <a:lnTo>
                    <a:pt x="604110" y="356349"/>
                  </a:lnTo>
                  <a:cubicBezTo>
                    <a:pt x="604110" y="371425"/>
                    <a:pt x="591753" y="383760"/>
                    <a:pt x="576650" y="383760"/>
                  </a:cubicBezTo>
                  <a:lnTo>
                    <a:pt x="535187" y="383760"/>
                  </a:lnTo>
                  <a:cubicBezTo>
                    <a:pt x="532166" y="391984"/>
                    <a:pt x="528871" y="400070"/>
                    <a:pt x="525026" y="407882"/>
                  </a:cubicBezTo>
                  <a:lnTo>
                    <a:pt x="554408" y="437213"/>
                  </a:lnTo>
                  <a:cubicBezTo>
                    <a:pt x="565255" y="447903"/>
                    <a:pt x="565255" y="465309"/>
                    <a:pt x="554408" y="476000"/>
                  </a:cubicBezTo>
                  <a:lnTo>
                    <a:pt x="476835" y="553437"/>
                  </a:lnTo>
                  <a:cubicBezTo>
                    <a:pt x="466126" y="564265"/>
                    <a:pt x="448689" y="564265"/>
                    <a:pt x="437980" y="553437"/>
                  </a:cubicBezTo>
                  <a:lnTo>
                    <a:pt x="408598" y="524107"/>
                  </a:lnTo>
                  <a:cubicBezTo>
                    <a:pt x="400772" y="527945"/>
                    <a:pt x="392672" y="531234"/>
                    <a:pt x="384434" y="534112"/>
                  </a:cubicBezTo>
                  <a:lnTo>
                    <a:pt x="384434" y="575641"/>
                  </a:lnTo>
                  <a:cubicBezTo>
                    <a:pt x="384434" y="590717"/>
                    <a:pt x="372077" y="603052"/>
                    <a:pt x="356974" y="603052"/>
                  </a:cubicBezTo>
                  <a:lnTo>
                    <a:pt x="247136" y="603052"/>
                  </a:lnTo>
                  <a:cubicBezTo>
                    <a:pt x="232033" y="603052"/>
                    <a:pt x="219676" y="590717"/>
                    <a:pt x="219676" y="575641"/>
                  </a:cubicBezTo>
                  <a:lnTo>
                    <a:pt x="219676" y="534112"/>
                  </a:lnTo>
                  <a:cubicBezTo>
                    <a:pt x="211438" y="531234"/>
                    <a:pt x="203338" y="527945"/>
                    <a:pt x="195512" y="524107"/>
                  </a:cubicBezTo>
                  <a:lnTo>
                    <a:pt x="166130" y="553437"/>
                  </a:lnTo>
                  <a:cubicBezTo>
                    <a:pt x="155421" y="564265"/>
                    <a:pt x="137984" y="564265"/>
                    <a:pt x="127275" y="553437"/>
                  </a:cubicBezTo>
                  <a:lnTo>
                    <a:pt x="49702" y="476000"/>
                  </a:lnTo>
                  <a:cubicBezTo>
                    <a:pt x="44484" y="470792"/>
                    <a:pt x="41601" y="463802"/>
                    <a:pt x="41601" y="456538"/>
                  </a:cubicBezTo>
                  <a:cubicBezTo>
                    <a:pt x="41601" y="449274"/>
                    <a:pt x="44484" y="442284"/>
                    <a:pt x="49702" y="437213"/>
                  </a:cubicBezTo>
                  <a:lnTo>
                    <a:pt x="79083" y="407882"/>
                  </a:lnTo>
                  <a:cubicBezTo>
                    <a:pt x="75239" y="400070"/>
                    <a:pt x="71944" y="391984"/>
                    <a:pt x="69061" y="383760"/>
                  </a:cubicBezTo>
                  <a:lnTo>
                    <a:pt x="27460" y="383760"/>
                  </a:lnTo>
                  <a:cubicBezTo>
                    <a:pt x="12357" y="383760"/>
                    <a:pt x="0" y="371425"/>
                    <a:pt x="0" y="356349"/>
                  </a:cubicBezTo>
                  <a:lnTo>
                    <a:pt x="0" y="246703"/>
                  </a:lnTo>
                  <a:cubicBezTo>
                    <a:pt x="0" y="231627"/>
                    <a:pt x="12357" y="219292"/>
                    <a:pt x="27460" y="219292"/>
                  </a:cubicBezTo>
                  <a:lnTo>
                    <a:pt x="69061" y="219292"/>
                  </a:lnTo>
                  <a:cubicBezTo>
                    <a:pt x="71944" y="211068"/>
                    <a:pt x="75239" y="202982"/>
                    <a:pt x="79083" y="195170"/>
                  </a:cubicBezTo>
                  <a:lnTo>
                    <a:pt x="49702" y="165839"/>
                  </a:lnTo>
                  <a:cubicBezTo>
                    <a:pt x="38855" y="155149"/>
                    <a:pt x="38855" y="137743"/>
                    <a:pt x="49702" y="127052"/>
                  </a:cubicBezTo>
                  <a:lnTo>
                    <a:pt x="127275" y="49615"/>
                  </a:lnTo>
                  <a:cubicBezTo>
                    <a:pt x="137984" y="38787"/>
                    <a:pt x="155421" y="38787"/>
                    <a:pt x="166130" y="49615"/>
                  </a:cubicBezTo>
                  <a:lnTo>
                    <a:pt x="195512" y="78945"/>
                  </a:lnTo>
                  <a:cubicBezTo>
                    <a:pt x="203338" y="75107"/>
                    <a:pt x="211438" y="71818"/>
                    <a:pt x="219676" y="68940"/>
                  </a:cubicBezTo>
                  <a:lnTo>
                    <a:pt x="219676" y="27411"/>
                  </a:lnTo>
                  <a:cubicBezTo>
                    <a:pt x="219676" y="12335"/>
                    <a:pt x="232033" y="0"/>
                    <a:pt x="247136" y="0"/>
                  </a:cubicBezTo>
                  <a:close/>
                </a:path>
              </a:pathLst>
            </a:custGeom>
            <a:solidFill>
              <a:srgbClr val="002060"/>
            </a:solidFill>
            <a:ln>
              <a:noFill/>
            </a:ln>
          </p:spPr>
          <p:txBody>
            <a:bodyPr>
              <a:normAutofit fontScale="92500" lnSpcReduction="10000"/>
            </a:bodyPr>
            <a:lstStyle/>
            <a:p>
              <a:pPr>
                <a:lnSpc>
                  <a:spcPct val="150000"/>
                </a:lnSpc>
              </a:pPr>
              <a:endParaRPr lang="zh-CN" altLang="en-US" dirty="0">
                <a:latin typeface="字魂58号-创中黑" panose="00000500000000000000" pitchFamily="2" charset="-122"/>
                <a:ea typeface="字魂58号-创中黑" panose="00000500000000000000" pitchFamily="2" charset="-122"/>
              </a:endParaRPr>
            </a:p>
          </p:txBody>
        </p:sp>
        <p:sp>
          <p:nvSpPr>
            <p:cNvPr id="27" name="efficiency_158344"/>
            <p:cNvSpPr>
              <a:spLocks noChangeAspect="1"/>
            </p:cNvSpPr>
            <p:nvPr>
              <p:custDataLst>
                <p:tags r:id="rId19"/>
              </p:custDataLst>
            </p:nvPr>
          </p:nvSpPr>
          <p:spPr bwMode="auto">
            <a:xfrm>
              <a:off x="4409075" y="3669889"/>
              <a:ext cx="587683" cy="586653"/>
            </a:xfrm>
            <a:custGeom>
              <a:avLst/>
              <a:gdLst>
                <a:gd name="connsiteX0" fmla="*/ 360585 w 604110"/>
                <a:gd name="connsiteY0" fmla="*/ 233916 h 603052"/>
                <a:gd name="connsiteX1" fmla="*/ 380012 w 604110"/>
                <a:gd name="connsiteY1" fmla="*/ 241933 h 603052"/>
                <a:gd name="connsiteX2" fmla="*/ 380012 w 604110"/>
                <a:gd name="connsiteY2" fmla="*/ 280718 h 603052"/>
                <a:gd name="connsiteX3" fmla="*/ 297635 w 604110"/>
                <a:gd name="connsiteY3" fmla="*/ 362947 h 603052"/>
                <a:gd name="connsiteX4" fmla="*/ 278277 w 604110"/>
                <a:gd name="connsiteY4" fmla="*/ 371033 h 603052"/>
                <a:gd name="connsiteX5" fmla="*/ 258781 w 604110"/>
                <a:gd name="connsiteY5" fmla="*/ 362947 h 603052"/>
                <a:gd name="connsiteX6" fmla="*/ 222260 w 604110"/>
                <a:gd name="connsiteY6" fmla="*/ 326355 h 603052"/>
                <a:gd name="connsiteX7" fmla="*/ 222260 w 604110"/>
                <a:gd name="connsiteY7" fmla="*/ 287707 h 603052"/>
                <a:gd name="connsiteX8" fmla="*/ 260977 w 604110"/>
                <a:gd name="connsiteY8" fmla="*/ 287707 h 603052"/>
                <a:gd name="connsiteX9" fmla="*/ 278277 w 604110"/>
                <a:gd name="connsiteY9" fmla="*/ 304838 h 603052"/>
                <a:gd name="connsiteX10" fmla="*/ 341158 w 604110"/>
                <a:gd name="connsiteY10" fmla="*/ 241933 h 603052"/>
                <a:gd name="connsiteX11" fmla="*/ 360585 w 604110"/>
                <a:gd name="connsiteY11" fmla="*/ 233916 h 603052"/>
                <a:gd name="connsiteX12" fmla="*/ 274595 w 604110"/>
                <a:gd name="connsiteY12" fmla="*/ 54823 h 603052"/>
                <a:gd name="connsiteX13" fmla="*/ 274595 w 604110"/>
                <a:gd name="connsiteY13" fmla="*/ 89087 h 603052"/>
                <a:gd name="connsiteX14" fmla="*/ 254001 w 604110"/>
                <a:gd name="connsiteY14" fmla="*/ 115676 h 603052"/>
                <a:gd name="connsiteX15" fmla="*/ 204436 w 604110"/>
                <a:gd name="connsiteY15" fmla="*/ 136235 h 603052"/>
                <a:gd name="connsiteX16" fmla="*/ 171073 w 604110"/>
                <a:gd name="connsiteY16" fmla="*/ 131986 h 603052"/>
                <a:gd name="connsiteX17" fmla="*/ 146771 w 604110"/>
                <a:gd name="connsiteY17" fmla="*/ 107727 h 603052"/>
                <a:gd name="connsiteX18" fmla="*/ 107916 w 604110"/>
                <a:gd name="connsiteY18" fmla="*/ 146514 h 603052"/>
                <a:gd name="connsiteX19" fmla="*/ 132218 w 604110"/>
                <a:gd name="connsiteY19" fmla="*/ 170773 h 603052"/>
                <a:gd name="connsiteX20" fmla="*/ 136474 w 604110"/>
                <a:gd name="connsiteY20" fmla="*/ 204078 h 603052"/>
                <a:gd name="connsiteX21" fmla="*/ 115879 w 604110"/>
                <a:gd name="connsiteY21" fmla="*/ 253556 h 603052"/>
                <a:gd name="connsiteX22" fmla="*/ 89244 w 604110"/>
                <a:gd name="connsiteY22" fmla="*/ 274115 h 603052"/>
                <a:gd name="connsiteX23" fmla="*/ 54919 w 604110"/>
                <a:gd name="connsiteY23" fmla="*/ 274115 h 603052"/>
                <a:gd name="connsiteX24" fmla="*/ 54919 w 604110"/>
                <a:gd name="connsiteY24" fmla="*/ 328937 h 603052"/>
                <a:gd name="connsiteX25" fmla="*/ 89244 w 604110"/>
                <a:gd name="connsiteY25" fmla="*/ 328937 h 603052"/>
                <a:gd name="connsiteX26" fmla="*/ 115879 w 604110"/>
                <a:gd name="connsiteY26" fmla="*/ 349496 h 603052"/>
                <a:gd name="connsiteX27" fmla="*/ 136474 w 604110"/>
                <a:gd name="connsiteY27" fmla="*/ 398974 h 603052"/>
                <a:gd name="connsiteX28" fmla="*/ 132218 w 604110"/>
                <a:gd name="connsiteY28" fmla="*/ 432279 h 603052"/>
                <a:gd name="connsiteX29" fmla="*/ 107916 w 604110"/>
                <a:gd name="connsiteY29" fmla="*/ 456538 h 603052"/>
                <a:gd name="connsiteX30" fmla="*/ 146771 w 604110"/>
                <a:gd name="connsiteY30" fmla="*/ 495325 h 603052"/>
                <a:gd name="connsiteX31" fmla="*/ 171073 w 604110"/>
                <a:gd name="connsiteY31" fmla="*/ 471066 h 603052"/>
                <a:gd name="connsiteX32" fmla="*/ 204436 w 604110"/>
                <a:gd name="connsiteY32" fmla="*/ 466817 h 603052"/>
                <a:gd name="connsiteX33" fmla="*/ 254001 w 604110"/>
                <a:gd name="connsiteY33" fmla="*/ 487376 h 603052"/>
                <a:gd name="connsiteX34" fmla="*/ 274595 w 604110"/>
                <a:gd name="connsiteY34" fmla="*/ 513965 h 603052"/>
                <a:gd name="connsiteX35" fmla="*/ 274595 w 604110"/>
                <a:gd name="connsiteY35" fmla="*/ 548229 h 603052"/>
                <a:gd name="connsiteX36" fmla="*/ 329515 w 604110"/>
                <a:gd name="connsiteY36" fmla="*/ 548229 h 603052"/>
                <a:gd name="connsiteX37" fmla="*/ 329515 w 604110"/>
                <a:gd name="connsiteY37" fmla="*/ 513965 h 603052"/>
                <a:gd name="connsiteX38" fmla="*/ 350109 w 604110"/>
                <a:gd name="connsiteY38" fmla="*/ 487376 h 603052"/>
                <a:gd name="connsiteX39" fmla="*/ 399674 w 604110"/>
                <a:gd name="connsiteY39" fmla="*/ 466817 h 603052"/>
                <a:gd name="connsiteX40" fmla="*/ 433037 w 604110"/>
                <a:gd name="connsiteY40" fmla="*/ 471066 h 603052"/>
                <a:gd name="connsiteX41" fmla="*/ 457339 w 604110"/>
                <a:gd name="connsiteY41" fmla="*/ 495325 h 603052"/>
                <a:gd name="connsiteX42" fmla="*/ 496194 w 604110"/>
                <a:gd name="connsiteY42" fmla="*/ 456538 h 603052"/>
                <a:gd name="connsiteX43" fmla="*/ 471892 w 604110"/>
                <a:gd name="connsiteY43" fmla="*/ 432279 h 603052"/>
                <a:gd name="connsiteX44" fmla="*/ 467636 w 604110"/>
                <a:gd name="connsiteY44" fmla="*/ 398974 h 603052"/>
                <a:gd name="connsiteX45" fmla="*/ 488231 w 604110"/>
                <a:gd name="connsiteY45" fmla="*/ 349496 h 603052"/>
                <a:gd name="connsiteX46" fmla="*/ 514866 w 604110"/>
                <a:gd name="connsiteY46" fmla="*/ 328937 h 603052"/>
                <a:gd name="connsiteX47" fmla="*/ 549191 w 604110"/>
                <a:gd name="connsiteY47" fmla="*/ 328937 h 603052"/>
                <a:gd name="connsiteX48" fmla="*/ 549191 w 604110"/>
                <a:gd name="connsiteY48" fmla="*/ 274115 h 603052"/>
                <a:gd name="connsiteX49" fmla="*/ 514866 w 604110"/>
                <a:gd name="connsiteY49" fmla="*/ 274115 h 603052"/>
                <a:gd name="connsiteX50" fmla="*/ 488231 w 604110"/>
                <a:gd name="connsiteY50" fmla="*/ 253556 h 603052"/>
                <a:gd name="connsiteX51" fmla="*/ 467636 w 604110"/>
                <a:gd name="connsiteY51" fmla="*/ 204078 h 603052"/>
                <a:gd name="connsiteX52" fmla="*/ 471892 w 604110"/>
                <a:gd name="connsiteY52" fmla="*/ 170773 h 603052"/>
                <a:gd name="connsiteX53" fmla="*/ 496194 w 604110"/>
                <a:gd name="connsiteY53" fmla="*/ 146514 h 603052"/>
                <a:gd name="connsiteX54" fmla="*/ 457339 w 604110"/>
                <a:gd name="connsiteY54" fmla="*/ 107727 h 603052"/>
                <a:gd name="connsiteX55" fmla="*/ 433037 w 604110"/>
                <a:gd name="connsiteY55" fmla="*/ 131986 h 603052"/>
                <a:gd name="connsiteX56" fmla="*/ 399674 w 604110"/>
                <a:gd name="connsiteY56" fmla="*/ 136235 h 603052"/>
                <a:gd name="connsiteX57" fmla="*/ 350109 w 604110"/>
                <a:gd name="connsiteY57" fmla="*/ 115676 h 603052"/>
                <a:gd name="connsiteX58" fmla="*/ 329515 w 604110"/>
                <a:gd name="connsiteY58" fmla="*/ 89087 h 603052"/>
                <a:gd name="connsiteX59" fmla="*/ 329515 w 604110"/>
                <a:gd name="connsiteY59" fmla="*/ 54823 h 603052"/>
                <a:gd name="connsiteX60" fmla="*/ 247136 w 604110"/>
                <a:gd name="connsiteY60" fmla="*/ 0 h 603052"/>
                <a:gd name="connsiteX61" fmla="*/ 356974 w 604110"/>
                <a:gd name="connsiteY61" fmla="*/ 0 h 603052"/>
                <a:gd name="connsiteX62" fmla="*/ 384434 w 604110"/>
                <a:gd name="connsiteY62" fmla="*/ 27411 h 603052"/>
                <a:gd name="connsiteX63" fmla="*/ 384434 w 604110"/>
                <a:gd name="connsiteY63" fmla="*/ 68940 h 603052"/>
                <a:gd name="connsiteX64" fmla="*/ 408598 w 604110"/>
                <a:gd name="connsiteY64" fmla="*/ 78945 h 603052"/>
                <a:gd name="connsiteX65" fmla="*/ 437980 w 604110"/>
                <a:gd name="connsiteY65" fmla="*/ 49615 h 603052"/>
                <a:gd name="connsiteX66" fmla="*/ 457339 w 604110"/>
                <a:gd name="connsiteY66" fmla="*/ 41528 h 603052"/>
                <a:gd name="connsiteX67" fmla="*/ 476835 w 604110"/>
                <a:gd name="connsiteY67" fmla="*/ 49615 h 603052"/>
                <a:gd name="connsiteX68" fmla="*/ 554408 w 604110"/>
                <a:gd name="connsiteY68" fmla="*/ 127052 h 603052"/>
                <a:gd name="connsiteX69" fmla="*/ 554408 w 604110"/>
                <a:gd name="connsiteY69" fmla="*/ 165839 h 603052"/>
                <a:gd name="connsiteX70" fmla="*/ 525026 w 604110"/>
                <a:gd name="connsiteY70" fmla="*/ 195170 h 603052"/>
                <a:gd name="connsiteX71" fmla="*/ 535049 w 604110"/>
                <a:gd name="connsiteY71" fmla="*/ 219292 h 603052"/>
                <a:gd name="connsiteX72" fmla="*/ 576650 w 604110"/>
                <a:gd name="connsiteY72" fmla="*/ 219292 h 603052"/>
                <a:gd name="connsiteX73" fmla="*/ 604110 w 604110"/>
                <a:gd name="connsiteY73" fmla="*/ 246703 h 603052"/>
                <a:gd name="connsiteX74" fmla="*/ 604110 w 604110"/>
                <a:gd name="connsiteY74" fmla="*/ 356349 h 603052"/>
                <a:gd name="connsiteX75" fmla="*/ 576650 w 604110"/>
                <a:gd name="connsiteY75" fmla="*/ 383760 h 603052"/>
                <a:gd name="connsiteX76" fmla="*/ 535187 w 604110"/>
                <a:gd name="connsiteY76" fmla="*/ 383760 h 603052"/>
                <a:gd name="connsiteX77" fmla="*/ 525026 w 604110"/>
                <a:gd name="connsiteY77" fmla="*/ 407882 h 603052"/>
                <a:gd name="connsiteX78" fmla="*/ 554408 w 604110"/>
                <a:gd name="connsiteY78" fmla="*/ 437213 h 603052"/>
                <a:gd name="connsiteX79" fmla="*/ 554408 w 604110"/>
                <a:gd name="connsiteY79" fmla="*/ 476000 h 603052"/>
                <a:gd name="connsiteX80" fmla="*/ 476835 w 604110"/>
                <a:gd name="connsiteY80" fmla="*/ 553437 h 603052"/>
                <a:gd name="connsiteX81" fmla="*/ 437980 w 604110"/>
                <a:gd name="connsiteY81" fmla="*/ 553437 h 603052"/>
                <a:gd name="connsiteX82" fmla="*/ 408598 w 604110"/>
                <a:gd name="connsiteY82" fmla="*/ 524107 h 603052"/>
                <a:gd name="connsiteX83" fmla="*/ 384434 w 604110"/>
                <a:gd name="connsiteY83" fmla="*/ 534112 h 603052"/>
                <a:gd name="connsiteX84" fmla="*/ 384434 w 604110"/>
                <a:gd name="connsiteY84" fmla="*/ 575641 h 603052"/>
                <a:gd name="connsiteX85" fmla="*/ 356974 w 604110"/>
                <a:gd name="connsiteY85" fmla="*/ 603052 h 603052"/>
                <a:gd name="connsiteX86" fmla="*/ 247136 w 604110"/>
                <a:gd name="connsiteY86" fmla="*/ 603052 h 603052"/>
                <a:gd name="connsiteX87" fmla="*/ 219676 w 604110"/>
                <a:gd name="connsiteY87" fmla="*/ 575641 h 603052"/>
                <a:gd name="connsiteX88" fmla="*/ 219676 w 604110"/>
                <a:gd name="connsiteY88" fmla="*/ 534112 h 603052"/>
                <a:gd name="connsiteX89" fmla="*/ 195512 w 604110"/>
                <a:gd name="connsiteY89" fmla="*/ 524107 h 603052"/>
                <a:gd name="connsiteX90" fmla="*/ 166130 w 604110"/>
                <a:gd name="connsiteY90" fmla="*/ 553437 h 603052"/>
                <a:gd name="connsiteX91" fmla="*/ 127275 w 604110"/>
                <a:gd name="connsiteY91" fmla="*/ 553437 h 603052"/>
                <a:gd name="connsiteX92" fmla="*/ 49702 w 604110"/>
                <a:gd name="connsiteY92" fmla="*/ 476000 h 603052"/>
                <a:gd name="connsiteX93" fmla="*/ 41601 w 604110"/>
                <a:gd name="connsiteY93" fmla="*/ 456538 h 603052"/>
                <a:gd name="connsiteX94" fmla="*/ 49702 w 604110"/>
                <a:gd name="connsiteY94" fmla="*/ 437213 h 603052"/>
                <a:gd name="connsiteX95" fmla="*/ 79083 w 604110"/>
                <a:gd name="connsiteY95" fmla="*/ 407882 h 603052"/>
                <a:gd name="connsiteX96" fmla="*/ 69061 w 604110"/>
                <a:gd name="connsiteY96" fmla="*/ 383760 h 603052"/>
                <a:gd name="connsiteX97" fmla="*/ 27460 w 604110"/>
                <a:gd name="connsiteY97" fmla="*/ 383760 h 603052"/>
                <a:gd name="connsiteX98" fmla="*/ 0 w 604110"/>
                <a:gd name="connsiteY98" fmla="*/ 356349 h 603052"/>
                <a:gd name="connsiteX99" fmla="*/ 0 w 604110"/>
                <a:gd name="connsiteY99" fmla="*/ 246703 h 603052"/>
                <a:gd name="connsiteX100" fmla="*/ 27460 w 604110"/>
                <a:gd name="connsiteY100" fmla="*/ 219292 h 603052"/>
                <a:gd name="connsiteX101" fmla="*/ 69061 w 604110"/>
                <a:gd name="connsiteY101" fmla="*/ 219292 h 603052"/>
                <a:gd name="connsiteX102" fmla="*/ 79083 w 604110"/>
                <a:gd name="connsiteY102" fmla="*/ 195170 h 603052"/>
                <a:gd name="connsiteX103" fmla="*/ 49702 w 604110"/>
                <a:gd name="connsiteY103" fmla="*/ 165839 h 603052"/>
                <a:gd name="connsiteX104" fmla="*/ 49702 w 604110"/>
                <a:gd name="connsiteY104" fmla="*/ 127052 h 603052"/>
                <a:gd name="connsiteX105" fmla="*/ 127275 w 604110"/>
                <a:gd name="connsiteY105" fmla="*/ 49615 h 603052"/>
                <a:gd name="connsiteX106" fmla="*/ 166130 w 604110"/>
                <a:gd name="connsiteY106" fmla="*/ 49615 h 603052"/>
                <a:gd name="connsiteX107" fmla="*/ 195512 w 604110"/>
                <a:gd name="connsiteY107" fmla="*/ 78945 h 603052"/>
                <a:gd name="connsiteX108" fmla="*/ 219676 w 604110"/>
                <a:gd name="connsiteY108" fmla="*/ 68940 h 603052"/>
                <a:gd name="connsiteX109" fmla="*/ 219676 w 604110"/>
                <a:gd name="connsiteY109" fmla="*/ 27411 h 603052"/>
                <a:gd name="connsiteX110" fmla="*/ 247136 w 604110"/>
                <a:gd name="connsiteY110"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604110" h="603052">
                  <a:moveTo>
                    <a:pt x="360585" y="233916"/>
                  </a:moveTo>
                  <a:cubicBezTo>
                    <a:pt x="367621" y="233916"/>
                    <a:pt x="374658" y="236588"/>
                    <a:pt x="380012" y="241933"/>
                  </a:cubicBezTo>
                  <a:cubicBezTo>
                    <a:pt x="390721" y="252623"/>
                    <a:pt x="390721" y="270028"/>
                    <a:pt x="380012" y="280718"/>
                  </a:cubicBezTo>
                  <a:lnTo>
                    <a:pt x="297635" y="362947"/>
                  </a:lnTo>
                  <a:cubicBezTo>
                    <a:pt x="292281" y="368292"/>
                    <a:pt x="285279" y="371033"/>
                    <a:pt x="278277" y="371033"/>
                  </a:cubicBezTo>
                  <a:cubicBezTo>
                    <a:pt x="271137" y="371033"/>
                    <a:pt x="264135" y="368292"/>
                    <a:pt x="258781" y="362947"/>
                  </a:cubicBezTo>
                  <a:lnTo>
                    <a:pt x="222260" y="326355"/>
                  </a:lnTo>
                  <a:cubicBezTo>
                    <a:pt x="211414" y="315665"/>
                    <a:pt x="211414" y="298397"/>
                    <a:pt x="222260" y="287707"/>
                  </a:cubicBezTo>
                  <a:cubicBezTo>
                    <a:pt x="232969" y="276880"/>
                    <a:pt x="250268" y="276880"/>
                    <a:pt x="260977" y="287707"/>
                  </a:cubicBezTo>
                  <a:lnTo>
                    <a:pt x="278277" y="304838"/>
                  </a:lnTo>
                  <a:lnTo>
                    <a:pt x="341158" y="241933"/>
                  </a:lnTo>
                  <a:cubicBezTo>
                    <a:pt x="346512" y="236588"/>
                    <a:pt x="353549" y="233916"/>
                    <a:pt x="360585" y="233916"/>
                  </a:cubicBezTo>
                  <a:close/>
                  <a:moveTo>
                    <a:pt x="274595" y="54823"/>
                  </a:moveTo>
                  <a:lnTo>
                    <a:pt x="274595" y="89087"/>
                  </a:lnTo>
                  <a:cubicBezTo>
                    <a:pt x="274595" y="101696"/>
                    <a:pt x="266083" y="112524"/>
                    <a:pt x="254001" y="115676"/>
                  </a:cubicBezTo>
                  <a:cubicBezTo>
                    <a:pt x="236701" y="120199"/>
                    <a:pt x="219951" y="127052"/>
                    <a:pt x="204436" y="136235"/>
                  </a:cubicBezTo>
                  <a:cubicBezTo>
                    <a:pt x="193590" y="142540"/>
                    <a:pt x="179860" y="140895"/>
                    <a:pt x="171073" y="131986"/>
                  </a:cubicBezTo>
                  <a:lnTo>
                    <a:pt x="146771" y="107727"/>
                  </a:lnTo>
                  <a:lnTo>
                    <a:pt x="107916" y="146514"/>
                  </a:lnTo>
                  <a:lnTo>
                    <a:pt x="132218" y="170773"/>
                  </a:lnTo>
                  <a:cubicBezTo>
                    <a:pt x="141142" y="179545"/>
                    <a:pt x="142790" y="193251"/>
                    <a:pt x="136474" y="204078"/>
                  </a:cubicBezTo>
                  <a:cubicBezTo>
                    <a:pt x="127275" y="219566"/>
                    <a:pt x="120410" y="236287"/>
                    <a:pt x="115879" y="253556"/>
                  </a:cubicBezTo>
                  <a:cubicBezTo>
                    <a:pt x="112721" y="265617"/>
                    <a:pt x="101875" y="274115"/>
                    <a:pt x="89244" y="274115"/>
                  </a:cubicBezTo>
                  <a:lnTo>
                    <a:pt x="54919" y="274115"/>
                  </a:lnTo>
                  <a:lnTo>
                    <a:pt x="54919" y="328937"/>
                  </a:lnTo>
                  <a:lnTo>
                    <a:pt x="89244" y="328937"/>
                  </a:lnTo>
                  <a:cubicBezTo>
                    <a:pt x="101875" y="328937"/>
                    <a:pt x="112721" y="337435"/>
                    <a:pt x="115879" y="349496"/>
                  </a:cubicBezTo>
                  <a:cubicBezTo>
                    <a:pt x="120410" y="366765"/>
                    <a:pt x="127275" y="383486"/>
                    <a:pt x="136474" y="398974"/>
                  </a:cubicBezTo>
                  <a:cubicBezTo>
                    <a:pt x="142790" y="409801"/>
                    <a:pt x="141142" y="423507"/>
                    <a:pt x="132218" y="432279"/>
                  </a:cubicBezTo>
                  <a:lnTo>
                    <a:pt x="107916" y="456538"/>
                  </a:lnTo>
                  <a:lnTo>
                    <a:pt x="146771" y="495325"/>
                  </a:lnTo>
                  <a:lnTo>
                    <a:pt x="171073" y="471066"/>
                  </a:lnTo>
                  <a:cubicBezTo>
                    <a:pt x="179860" y="462157"/>
                    <a:pt x="193590" y="460512"/>
                    <a:pt x="204436" y="466817"/>
                  </a:cubicBezTo>
                  <a:cubicBezTo>
                    <a:pt x="219951" y="476000"/>
                    <a:pt x="236701" y="482853"/>
                    <a:pt x="254001" y="487376"/>
                  </a:cubicBezTo>
                  <a:cubicBezTo>
                    <a:pt x="266083" y="490528"/>
                    <a:pt x="274595" y="501356"/>
                    <a:pt x="274595" y="513965"/>
                  </a:cubicBezTo>
                  <a:lnTo>
                    <a:pt x="274595" y="548229"/>
                  </a:lnTo>
                  <a:lnTo>
                    <a:pt x="329515" y="548229"/>
                  </a:lnTo>
                  <a:lnTo>
                    <a:pt x="329515" y="513965"/>
                  </a:lnTo>
                  <a:cubicBezTo>
                    <a:pt x="329515" y="501356"/>
                    <a:pt x="338027" y="490528"/>
                    <a:pt x="350109" y="487376"/>
                  </a:cubicBezTo>
                  <a:cubicBezTo>
                    <a:pt x="367409" y="482853"/>
                    <a:pt x="384159" y="476000"/>
                    <a:pt x="399674" y="466817"/>
                  </a:cubicBezTo>
                  <a:cubicBezTo>
                    <a:pt x="410520" y="460512"/>
                    <a:pt x="424250" y="462157"/>
                    <a:pt x="433037" y="471066"/>
                  </a:cubicBezTo>
                  <a:lnTo>
                    <a:pt x="457339" y="495325"/>
                  </a:lnTo>
                  <a:lnTo>
                    <a:pt x="496194" y="456538"/>
                  </a:lnTo>
                  <a:lnTo>
                    <a:pt x="471892" y="432279"/>
                  </a:lnTo>
                  <a:cubicBezTo>
                    <a:pt x="462968" y="423507"/>
                    <a:pt x="461320" y="409801"/>
                    <a:pt x="467636" y="398974"/>
                  </a:cubicBezTo>
                  <a:cubicBezTo>
                    <a:pt x="476835" y="383486"/>
                    <a:pt x="483700" y="366765"/>
                    <a:pt x="488231" y="349496"/>
                  </a:cubicBezTo>
                  <a:cubicBezTo>
                    <a:pt x="491389" y="337435"/>
                    <a:pt x="502235" y="328937"/>
                    <a:pt x="514866" y="328937"/>
                  </a:cubicBezTo>
                  <a:lnTo>
                    <a:pt x="549191" y="328937"/>
                  </a:lnTo>
                  <a:lnTo>
                    <a:pt x="549191" y="274115"/>
                  </a:lnTo>
                  <a:lnTo>
                    <a:pt x="514866" y="274115"/>
                  </a:lnTo>
                  <a:cubicBezTo>
                    <a:pt x="502235" y="274115"/>
                    <a:pt x="491389" y="265617"/>
                    <a:pt x="488231" y="253556"/>
                  </a:cubicBezTo>
                  <a:cubicBezTo>
                    <a:pt x="483700" y="236287"/>
                    <a:pt x="476835" y="219566"/>
                    <a:pt x="467636" y="204078"/>
                  </a:cubicBezTo>
                  <a:cubicBezTo>
                    <a:pt x="461320" y="193251"/>
                    <a:pt x="462968" y="179545"/>
                    <a:pt x="471892" y="170773"/>
                  </a:cubicBezTo>
                  <a:lnTo>
                    <a:pt x="496194" y="146514"/>
                  </a:lnTo>
                  <a:lnTo>
                    <a:pt x="457339" y="107727"/>
                  </a:lnTo>
                  <a:lnTo>
                    <a:pt x="433037" y="131986"/>
                  </a:lnTo>
                  <a:cubicBezTo>
                    <a:pt x="424250" y="140895"/>
                    <a:pt x="410520" y="142540"/>
                    <a:pt x="399674" y="136235"/>
                  </a:cubicBezTo>
                  <a:cubicBezTo>
                    <a:pt x="384159" y="127052"/>
                    <a:pt x="367409" y="120199"/>
                    <a:pt x="350109" y="115676"/>
                  </a:cubicBezTo>
                  <a:cubicBezTo>
                    <a:pt x="338027" y="112524"/>
                    <a:pt x="329515" y="101696"/>
                    <a:pt x="329515" y="89087"/>
                  </a:cubicBezTo>
                  <a:lnTo>
                    <a:pt x="329515" y="54823"/>
                  </a:lnTo>
                  <a:close/>
                  <a:moveTo>
                    <a:pt x="247136" y="0"/>
                  </a:moveTo>
                  <a:lnTo>
                    <a:pt x="356974" y="0"/>
                  </a:lnTo>
                  <a:cubicBezTo>
                    <a:pt x="372077" y="0"/>
                    <a:pt x="384434" y="12335"/>
                    <a:pt x="384434" y="27411"/>
                  </a:cubicBezTo>
                  <a:lnTo>
                    <a:pt x="384434" y="68940"/>
                  </a:lnTo>
                  <a:cubicBezTo>
                    <a:pt x="392672" y="71818"/>
                    <a:pt x="400772" y="75107"/>
                    <a:pt x="408598" y="78945"/>
                  </a:cubicBezTo>
                  <a:lnTo>
                    <a:pt x="437980" y="49615"/>
                  </a:lnTo>
                  <a:cubicBezTo>
                    <a:pt x="443060" y="44407"/>
                    <a:pt x="450062" y="41528"/>
                    <a:pt x="457339" y="41528"/>
                  </a:cubicBezTo>
                  <a:cubicBezTo>
                    <a:pt x="464616" y="41528"/>
                    <a:pt x="471618" y="44407"/>
                    <a:pt x="476835" y="49615"/>
                  </a:cubicBezTo>
                  <a:lnTo>
                    <a:pt x="554408" y="127052"/>
                  </a:lnTo>
                  <a:cubicBezTo>
                    <a:pt x="565255" y="137743"/>
                    <a:pt x="565255" y="155149"/>
                    <a:pt x="554408" y="165839"/>
                  </a:cubicBezTo>
                  <a:lnTo>
                    <a:pt x="525026" y="195170"/>
                  </a:lnTo>
                  <a:cubicBezTo>
                    <a:pt x="528871" y="202982"/>
                    <a:pt x="532166" y="211068"/>
                    <a:pt x="535049" y="219292"/>
                  </a:cubicBezTo>
                  <a:lnTo>
                    <a:pt x="576650" y="219292"/>
                  </a:lnTo>
                  <a:cubicBezTo>
                    <a:pt x="591753" y="219292"/>
                    <a:pt x="604110" y="231627"/>
                    <a:pt x="604110" y="246703"/>
                  </a:cubicBezTo>
                  <a:lnTo>
                    <a:pt x="604110" y="356349"/>
                  </a:lnTo>
                  <a:cubicBezTo>
                    <a:pt x="604110" y="371425"/>
                    <a:pt x="591753" y="383760"/>
                    <a:pt x="576650" y="383760"/>
                  </a:cubicBezTo>
                  <a:lnTo>
                    <a:pt x="535187" y="383760"/>
                  </a:lnTo>
                  <a:cubicBezTo>
                    <a:pt x="532166" y="391984"/>
                    <a:pt x="528871" y="400070"/>
                    <a:pt x="525026" y="407882"/>
                  </a:cubicBezTo>
                  <a:lnTo>
                    <a:pt x="554408" y="437213"/>
                  </a:lnTo>
                  <a:cubicBezTo>
                    <a:pt x="565255" y="447903"/>
                    <a:pt x="565255" y="465309"/>
                    <a:pt x="554408" y="476000"/>
                  </a:cubicBezTo>
                  <a:lnTo>
                    <a:pt x="476835" y="553437"/>
                  </a:lnTo>
                  <a:cubicBezTo>
                    <a:pt x="466126" y="564265"/>
                    <a:pt x="448689" y="564265"/>
                    <a:pt x="437980" y="553437"/>
                  </a:cubicBezTo>
                  <a:lnTo>
                    <a:pt x="408598" y="524107"/>
                  </a:lnTo>
                  <a:cubicBezTo>
                    <a:pt x="400772" y="527945"/>
                    <a:pt x="392672" y="531234"/>
                    <a:pt x="384434" y="534112"/>
                  </a:cubicBezTo>
                  <a:lnTo>
                    <a:pt x="384434" y="575641"/>
                  </a:lnTo>
                  <a:cubicBezTo>
                    <a:pt x="384434" y="590717"/>
                    <a:pt x="372077" y="603052"/>
                    <a:pt x="356974" y="603052"/>
                  </a:cubicBezTo>
                  <a:lnTo>
                    <a:pt x="247136" y="603052"/>
                  </a:lnTo>
                  <a:cubicBezTo>
                    <a:pt x="232033" y="603052"/>
                    <a:pt x="219676" y="590717"/>
                    <a:pt x="219676" y="575641"/>
                  </a:cubicBezTo>
                  <a:lnTo>
                    <a:pt x="219676" y="534112"/>
                  </a:lnTo>
                  <a:cubicBezTo>
                    <a:pt x="211438" y="531234"/>
                    <a:pt x="203338" y="527945"/>
                    <a:pt x="195512" y="524107"/>
                  </a:cubicBezTo>
                  <a:lnTo>
                    <a:pt x="166130" y="553437"/>
                  </a:lnTo>
                  <a:cubicBezTo>
                    <a:pt x="155421" y="564265"/>
                    <a:pt x="137984" y="564265"/>
                    <a:pt x="127275" y="553437"/>
                  </a:cubicBezTo>
                  <a:lnTo>
                    <a:pt x="49702" y="476000"/>
                  </a:lnTo>
                  <a:cubicBezTo>
                    <a:pt x="44484" y="470792"/>
                    <a:pt x="41601" y="463802"/>
                    <a:pt x="41601" y="456538"/>
                  </a:cubicBezTo>
                  <a:cubicBezTo>
                    <a:pt x="41601" y="449274"/>
                    <a:pt x="44484" y="442284"/>
                    <a:pt x="49702" y="437213"/>
                  </a:cubicBezTo>
                  <a:lnTo>
                    <a:pt x="79083" y="407882"/>
                  </a:lnTo>
                  <a:cubicBezTo>
                    <a:pt x="75239" y="400070"/>
                    <a:pt x="71944" y="391984"/>
                    <a:pt x="69061" y="383760"/>
                  </a:cubicBezTo>
                  <a:lnTo>
                    <a:pt x="27460" y="383760"/>
                  </a:lnTo>
                  <a:cubicBezTo>
                    <a:pt x="12357" y="383760"/>
                    <a:pt x="0" y="371425"/>
                    <a:pt x="0" y="356349"/>
                  </a:cubicBezTo>
                  <a:lnTo>
                    <a:pt x="0" y="246703"/>
                  </a:lnTo>
                  <a:cubicBezTo>
                    <a:pt x="0" y="231627"/>
                    <a:pt x="12357" y="219292"/>
                    <a:pt x="27460" y="219292"/>
                  </a:cubicBezTo>
                  <a:lnTo>
                    <a:pt x="69061" y="219292"/>
                  </a:lnTo>
                  <a:cubicBezTo>
                    <a:pt x="71944" y="211068"/>
                    <a:pt x="75239" y="202982"/>
                    <a:pt x="79083" y="195170"/>
                  </a:cubicBezTo>
                  <a:lnTo>
                    <a:pt x="49702" y="165839"/>
                  </a:lnTo>
                  <a:cubicBezTo>
                    <a:pt x="38855" y="155149"/>
                    <a:pt x="38855" y="137743"/>
                    <a:pt x="49702" y="127052"/>
                  </a:cubicBezTo>
                  <a:lnTo>
                    <a:pt x="127275" y="49615"/>
                  </a:lnTo>
                  <a:cubicBezTo>
                    <a:pt x="137984" y="38787"/>
                    <a:pt x="155421" y="38787"/>
                    <a:pt x="166130" y="49615"/>
                  </a:cubicBezTo>
                  <a:lnTo>
                    <a:pt x="195512" y="78945"/>
                  </a:lnTo>
                  <a:cubicBezTo>
                    <a:pt x="203338" y="75107"/>
                    <a:pt x="211438" y="71818"/>
                    <a:pt x="219676" y="68940"/>
                  </a:cubicBezTo>
                  <a:lnTo>
                    <a:pt x="219676" y="27411"/>
                  </a:lnTo>
                  <a:cubicBezTo>
                    <a:pt x="219676" y="12335"/>
                    <a:pt x="232033" y="0"/>
                    <a:pt x="247136" y="0"/>
                  </a:cubicBezTo>
                  <a:close/>
                </a:path>
              </a:pathLst>
            </a:custGeom>
            <a:solidFill>
              <a:srgbClr val="002060"/>
            </a:solidFill>
            <a:ln>
              <a:noFill/>
            </a:ln>
          </p:spPr>
          <p:txBody>
            <a:bodyPr>
              <a:normAutofit fontScale="92500" lnSpcReduction="10000"/>
            </a:bodyPr>
            <a:lstStyle/>
            <a:p>
              <a:pPr>
                <a:lnSpc>
                  <a:spcPct val="150000"/>
                </a:lnSpc>
              </a:pPr>
              <a:endParaRPr lang="zh-CN" altLang="en-US" dirty="0">
                <a:latin typeface="字魂58号-创中黑" panose="00000500000000000000" pitchFamily="2" charset="-122"/>
                <a:ea typeface="字魂58号-创中黑" panose="00000500000000000000" pitchFamily="2" charset="-122"/>
              </a:endParaRPr>
            </a:p>
          </p:txBody>
        </p:sp>
        <p:sp>
          <p:nvSpPr>
            <p:cNvPr id="28" name="efficiency_158344"/>
            <p:cNvSpPr>
              <a:spLocks noChangeAspect="1"/>
            </p:cNvSpPr>
            <p:nvPr>
              <p:custDataLst>
                <p:tags r:id="rId20"/>
              </p:custDataLst>
            </p:nvPr>
          </p:nvSpPr>
          <p:spPr bwMode="auto">
            <a:xfrm>
              <a:off x="6722778" y="3667712"/>
              <a:ext cx="587683" cy="586653"/>
            </a:xfrm>
            <a:custGeom>
              <a:avLst/>
              <a:gdLst>
                <a:gd name="connsiteX0" fmla="*/ 360585 w 604110"/>
                <a:gd name="connsiteY0" fmla="*/ 233916 h 603052"/>
                <a:gd name="connsiteX1" fmla="*/ 380012 w 604110"/>
                <a:gd name="connsiteY1" fmla="*/ 241933 h 603052"/>
                <a:gd name="connsiteX2" fmla="*/ 380012 w 604110"/>
                <a:gd name="connsiteY2" fmla="*/ 280718 h 603052"/>
                <a:gd name="connsiteX3" fmla="*/ 297635 w 604110"/>
                <a:gd name="connsiteY3" fmla="*/ 362947 h 603052"/>
                <a:gd name="connsiteX4" fmla="*/ 278277 w 604110"/>
                <a:gd name="connsiteY4" fmla="*/ 371033 h 603052"/>
                <a:gd name="connsiteX5" fmla="*/ 258781 w 604110"/>
                <a:gd name="connsiteY5" fmla="*/ 362947 h 603052"/>
                <a:gd name="connsiteX6" fmla="*/ 222260 w 604110"/>
                <a:gd name="connsiteY6" fmla="*/ 326355 h 603052"/>
                <a:gd name="connsiteX7" fmla="*/ 222260 w 604110"/>
                <a:gd name="connsiteY7" fmla="*/ 287707 h 603052"/>
                <a:gd name="connsiteX8" fmla="*/ 260977 w 604110"/>
                <a:gd name="connsiteY8" fmla="*/ 287707 h 603052"/>
                <a:gd name="connsiteX9" fmla="*/ 278277 w 604110"/>
                <a:gd name="connsiteY9" fmla="*/ 304838 h 603052"/>
                <a:gd name="connsiteX10" fmla="*/ 341158 w 604110"/>
                <a:gd name="connsiteY10" fmla="*/ 241933 h 603052"/>
                <a:gd name="connsiteX11" fmla="*/ 360585 w 604110"/>
                <a:gd name="connsiteY11" fmla="*/ 233916 h 603052"/>
                <a:gd name="connsiteX12" fmla="*/ 274595 w 604110"/>
                <a:gd name="connsiteY12" fmla="*/ 54823 h 603052"/>
                <a:gd name="connsiteX13" fmla="*/ 274595 w 604110"/>
                <a:gd name="connsiteY13" fmla="*/ 89087 h 603052"/>
                <a:gd name="connsiteX14" fmla="*/ 254001 w 604110"/>
                <a:gd name="connsiteY14" fmla="*/ 115676 h 603052"/>
                <a:gd name="connsiteX15" fmla="*/ 204436 w 604110"/>
                <a:gd name="connsiteY15" fmla="*/ 136235 h 603052"/>
                <a:gd name="connsiteX16" fmla="*/ 171073 w 604110"/>
                <a:gd name="connsiteY16" fmla="*/ 131986 h 603052"/>
                <a:gd name="connsiteX17" fmla="*/ 146771 w 604110"/>
                <a:gd name="connsiteY17" fmla="*/ 107727 h 603052"/>
                <a:gd name="connsiteX18" fmla="*/ 107916 w 604110"/>
                <a:gd name="connsiteY18" fmla="*/ 146514 h 603052"/>
                <a:gd name="connsiteX19" fmla="*/ 132218 w 604110"/>
                <a:gd name="connsiteY19" fmla="*/ 170773 h 603052"/>
                <a:gd name="connsiteX20" fmla="*/ 136474 w 604110"/>
                <a:gd name="connsiteY20" fmla="*/ 204078 h 603052"/>
                <a:gd name="connsiteX21" fmla="*/ 115879 w 604110"/>
                <a:gd name="connsiteY21" fmla="*/ 253556 h 603052"/>
                <a:gd name="connsiteX22" fmla="*/ 89244 w 604110"/>
                <a:gd name="connsiteY22" fmla="*/ 274115 h 603052"/>
                <a:gd name="connsiteX23" fmla="*/ 54919 w 604110"/>
                <a:gd name="connsiteY23" fmla="*/ 274115 h 603052"/>
                <a:gd name="connsiteX24" fmla="*/ 54919 w 604110"/>
                <a:gd name="connsiteY24" fmla="*/ 328937 h 603052"/>
                <a:gd name="connsiteX25" fmla="*/ 89244 w 604110"/>
                <a:gd name="connsiteY25" fmla="*/ 328937 h 603052"/>
                <a:gd name="connsiteX26" fmla="*/ 115879 w 604110"/>
                <a:gd name="connsiteY26" fmla="*/ 349496 h 603052"/>
                <a:gd name="connsiteX27" fmla="*/ 136474 w 604110"/>
                <a:gd name="connsiteY27" fmla="*/ 398974 h 603052"/>
                <a:gd name="connsiteX28" fmla="*/ 132218 w 604110"/>
                <a:gd name="connsiteY28" fmla="*/ 432279 h 603052"/>
                <a:gd name="connsiteX29" fmla="*/ 107916 w 604110"/>
                <a:gd name="connsiteY29" fmla="*/ 456538 h 603052"/>
                <a:gd name="connsiteX30" fmla="*/ 146771 w 604110"/>
                <a:gd name="connsiteY30" fmla="*/ 495325 h 603052"/>
                <a:gd name="connsiteX31" fmla="*/ 171073 w 604110"/>
                <a:gd name="connsiteY31" fmla="*/ 471066 h 603052"/>
                <a:gd name="connsiteX32" fmla="*/ 204436 w 604110"/>
                <a:gd name="connsiteY32" fmla="*/ 466817 h 603052"/>
                <a:gd name="connsiteX33" fmla="*/ 254001 w 604110"/>
                <a:gd name="connsiteY33" fmla="*/ 487376 h 603052"/>
                <a:gd name="connsiteX34" fmla="*/ 274595 w 604110"/>
                <a:gd name="connsiteY34" fmla="*/ 513965 h 603052"/>
                <a:gd name="connsiteX35" fmla="*/ 274595 w 604110"/>
                <a:gd name="connsiteY35" fmla="*/ 548229 h 603052"/>
                <a:gd name="connsiteX36" fmla="*/ 329515 w 604110"/>
                <a:gd name="connsiteY36" fmla="*/ 548229 h 603052"/>
                <a:gd name="connsiteX37" fmla="*/ 329515 w 604110"/>
                <a:gd name="connsiteY37" fmla="*/ 513965 h 603052"/>
                <a:gd name="connsiteX38" fmla="*/ 350109 w 604110"/>
                <a:gd name="connsiteY38" fmla="*/ 487376 h 603052"/>
                <a:gd name="connsiteX39" fmla="*/ 399674 w 604110"/>
                <a:gd name="connsiteY39" fmla="*/ 466817 h 603052"/>
                <a:gd name="connsiteX40" fmla="*/ 433037 w 604110"/>
                <a:gd name="connsiteY40" fmla="*/ 471066 h 603052"/>
                <a:gd name="connsiteX41" fmla="*/ 457339 w 604110"/>
                <a:gd name="connsiteY41" fmla="*/ 495325 h 603052"/>
                <a:gd name="connsiteX42" fmla="*/ 496194 w 604110"/>
                <a:gd name="connsiteY42" fmla="*/ 456538 h 603052"/>
                <a:gd name="connsiteX43" fmla="*/ 471892 w 604110"/>
                <a:gd name="connsiteY43" fmla="*/ 432279 h 603052"/>
                <a:gd name="connsiteX44" fmla="*/ 467636 w 604110"/>
                <a:gd name="connsiteY44" fmla="*/ 398974 h 603052"/>
                <a:gd name="connsiteX45" fmla="*/ 488231 w 604110"/>
                <a:gd name="connsiteY45" fmla="*/ 349496 h 603052"/>
                <a:gd name="connsiteX46" fmla="*/ 514866 w 604110"/>
                <a:gd name="connsiteY46" fmla="*/ 328937 h 603052"/>
                <a:gd name="connsiteX47" fmla="*/ 549191 w 604110"/>
                <a:gd name="connsiteY47" fmla="*/ 328937 h 603052"/>
                <a:gd name="connsiteX48" fmla="*/ 549191 w 604110"/>
                <a:gd name="connsiteY48" fmla="*/ 274115 h 603052"/>
                <a:gd name="connsiteX49" fmla="*/ 514866 w 604110"/>
                <a:gd name="connsiteY49" fmla="*/ 274115 h 603052"/>
                <a:gd name="connsiteX50" fmla="*/ 488231 w 604110"/>
                <a:gd name="connsiteY50" fmla="*/ 253556 h 603052"/>
                <a:gd name="connsiteX51" fmla="*/ 467636 w 604110"/>
                <a:gd name="connsiteY51" fmla="*/ 204078 h 603052"/>
                <a:gd name="connsiteX52" fmla="*/ 471892 w 604110"/>
                <a:gd name="connsiteY52" fmla="*/ 170773 h 603052"/>
                <a:gd name="connsiteX53" fmla="*/ 496194 w 604110"/>
                <a:gd name="connsiteY53" fmla="*/ 146514 h 603052"/>
                <a:gd name="connsiteX54" fmla="*/ 457339 w 604110"/>
                <a:gd name="connsiteY54" fmla="*/ 107727 h 603052"/>
                <a:gd name="connsiteX55" fmla="*/ 433037 w 604110"/>
                <a:gd name="connsiteY55" fmla="*/ 131986 h 603052"/>
                <a:gd name="connsiteX56" fmla="*/ 399674 w 604110"/>
                <a:gd name="connsiteY56" fmla="*/ 136235 h 603052"/>
                <a:gd name="connsiteX57" fmla="*/ 350109 w 604110"/>
                <a:gd name="connsiteY57" fmla="*/ 115676 h 603052"/>
                <a:gd name="connsiteX58" fmla="*/ 329515 w 604110"/>
                <a:gd name="connsiteY58" fmla="*/ 89087 h 603052"/>
                <a:gd name="connsiteX59" fmla="*/ 329515 w 604110"/>
                <a:gd name="connsiteY59" fmla="*/ 54823 h 603052"/>
                <a:gd name="connsiteX60" fmla="*/ 247136 w 604110"/>
                <a:gd name="connsiteY60" fmla="*/ 0 h 603052"/>
                <a:gd name="connsiteX61" fmla="*/ 356974 w 604110"/>
                <a:gd name="connsiteY61" fmla="*/ 0 h 603052"/>
                <a:gd name="connsiteX62" fmla="*/ 384434 w 604110"/>
                <a:gd name="connsiteY62" fmla="*/ 27411 h 603052"/>
                <a:gd name="connsiteX63" fmla="*/ 384434 w 604110"/>
                <a:gd name="connsiteY63" fmla="*/ 68940 h 603052"/>
                <a:gd name="connsiteX64" fmla="*/ 408598 w 604110"/>
                <a:gd name="connsiteY64" fmla="*/ 78945 h 603052"/>
                <a:gd name="connsiteX65" fmla="*/ 437980 w 604110"/>
                <a:gd name="connsiteY65" fmla="*/ 49615 h 603052"/>
                <a:gd name="connsiteX66" fmla="*/ 457339 w 604110"/>
                <a:gd name="connsiteY66" fmla="*/ 41528 h 603052"/>
                <a:gd name="connsiteX67" fmla="*/ 476835 w 604110"/>
                <a:gd name="connsiteY67" fmla="*/ 49615 h 603052"/>
                <a:gd name="connsiteX68" fmla="*/ 554408 w 604110"/>
                <a:gd name="connsiteY68" fmla="*/ 127052 h 603052"/>
                <a:gd name="connsiteX69" fmla="*/ 554408 w 604110"/>
                <a:gd name="connsiteY69" fmla="*/ 165839 h 603052"/>
                <a:gd name="connsiteX70" fmla="*/ 525026 w 604110"/>
                <a:gd name="connsiteY70" fmla="*/ 195170 h 603052"/>
                <a:gd name="connsiteX71" fmla="*/ 535049 w 604110"/>
                <a:gd name="connsiteY71" fmla="*/ 219292 h 603052"/>
                <a:gd name="connsiteX72" fmla="*/ 576650 w 604110"/>
                <a:gd name="connsiteY72" fmla="*/ 219292 h 603052"/>
                <a:gd name="connsiteX73" fmla="*/ 604110 w 604110"/>
                <a:gd name="connsiteY73" fmla="*/ 246703 h 603052"/>
                <a:gd name="connsiteX74" fmla="*/ 604110 w 604110"/>
                <a:gd name="connsiteY74" fmla="*/ 356349 h 603052"/>
                <a:gd name="connsiteX75" fmla="*/ 576650 w 604110"/>
                <a:gd name="connsiteY75" fmla="*/ 383760 h 603052"/>
                <a:gd name="connsiteX76" fmla="*/ 535187 w 604110"/>
                <a:gd name="connsiteY76" fmla="*/ 383760 h 603052"/>
                <a:gd name="connsiteX77" fmla="*/ 525026 w 604110"/>
                <a:gd name="connsiteY77" fmla="*/ 407882 h 603052"/>
                <a:gd name="connsiteX78" fmla="*/ 554408 w 604110"/>
                <a:gd name="connsiteY78" fmla="*/ 437213 h 603052"/>
                <a:gd name="connsiteX79" fmla="*/ 554408 w 604110"/>
                <a:gd name="connsiteY79" fmla="*/ 476000 h 603052"/>
                <a:gd name="connsiteX80" fmla="*/ 476835 w 604110"/>
                <a:gd name="connsiteY80" fmla="*/ 553437 h 603052"/>
                <a:gd name="connsiteX81" fmla="*/ 437980 w 604110"/>
                <a:gd name="connsiteY81" fmla="*/ 553437 h 603052"/>
                <a:gd name="connsiteX82" fmla="*/ 408598 w 604110"/>
                <a:gd name="connsiteY82" fmla="*/ 524107 h 603052"/>
                <a:gd name="connsiteX83" fmla="*/ 384434 w 604110"/>
                <a:gd name="connsiteY83" fmla="*/ 534112 h 603052"/>
                <a:gd name="connsiteX84" fmla="*/ 384434 w 604110"/>
                <a:gd name="connsiteY84" fmla="*/ 575641 h 603052"/>
                <a:gd name="connsiteX85" fmla="*/ 356974 w 604110"/>
                <a:gd name="connsiteY85" fmla="*/ 603052 h 603052"/>
                <a:gd name="connsiteX86" fmla="*/ 247136 w 604110"/>
                <a:gd name="connsiteY86" fmla="*/ 603052 h 603052"/>
                <a:gd name="connsiteX87" fmla="*/ 219676 w 604110"/>
                <a:gd name="connsiteY87" fmla="*/ 575641 h 603052"/>
                <a:gd name="connsiteX88" fmla="*/ 219676 w 604110"/>
                <a:gd name="connsiteY88" fmla="*/ 534112 h 603052"/>
                <a:gd name="connsiteX89" fmla="*/ 195512 w 604110"/>
                <a:gd name="connsiteY89" fmla="*/ 524107 h 603052"/>
                <a:gd name="connsiteX90" fmla="*/ 166130 w 604110"/>
                <a:gd name="connsiteY90" fmla="*/ 553437 h 603052"/>
                <a:gd name="connsiteX91" fmla="*/ 127275 w 604110"/>
                <a:gd name="connsiteY91" fmla="*/ 553437 h 603052"/>
                <a:gd name="connsiteX92" fmla="*/ 49702 w 604110"/>
                <a:gd name="connsiteY92" fmla="*/ 476000 h 603052"/>
                <a:gd name="connsiteX93" fmla="*/ 41601 w 604110"/>
                <a:gd name="connsiteY93" fmla="*/ 456538 h 603052"/>
                <a:gd name="connsiteX94" fmla="*/ 49702 w 604110"/>
                <a:gd name="connsiteY94" fmla="*/ 437213 h 603052"/>
                <a:gd name="connsiteX95" fmla="*/ 79083 w 604110"/>
                <a:gd name="connsiteY95" fmla="*/ 407882 h 603052"/>
                <a:gd name="connsiteX96" fmla="*/ 69061 w 604110"/>
                <a:gd name="connsiteY96" fmla="*/ 383760 h 603052"/>
                <a:gd name="connsiteX97" fmla="*/ 27460 w 604110"/>
                <a:gd name="connsiteY97" fmla="*/ 383760 h 603052"/>
                <a:gd name="connsiteX98" fmla="*/ 0 w 604110"/>
                <a:gd name="connsiteY98" fmla="*/ 356349 h 603052"/>
                <a:gd name="connsiteX99" fmla="*/ 0 w 604110"/>
                <a:gd name="connsiteY99" fmla="*/ 246703 h 603052"/>
                <a:gd name="connsiteX100" fmla="*/ 27460 w 604110"/>
                <a:gd name="connsiteY100" fmla="*/ 219292 h 603052"/>
                <a:gd name="connsiteX101" fmla="*/ 69061 w 604110"/>
                <a:gd name="connsiteY101" fmla="*/ 219292 h 603052"/>
                <a:gd name="connsiteX102" fmla="*/ 79083 w 604110"/>
                <a:gd name="connsiteY102" fmla="*/ 195170 h 603052"/>
                <a:gd name="connsiteX103" fmla="*/ 49702 w 604110"/>
                <a:gd name="connsiteY103" fmla="*/ 165839 h 603052"/>
                <a:gd name="connsiteX104" fmla="*/ 49702 w 604110"/>
                <a:gd name="connsiteY104" fmla="*/ 127052 h 603052"/>
                <a:gd name="connsiteX105" fmla="*/ 127275 w 604110"/>
                <a:gd name="connsiteY105" fmla="*/ 49615 h 603052"/>
                <a:gd name="connsiteX106" fmla="*/ 166130 w 604110"/>
                <a:gd name="connsiteY106" fmla="*/ 49615 h 603052"/>
                <a:gd name="connsiteX107" fmla="*/ 195512 w 604110"/>
                <a:gd name="connsiteY107" fmla="*/ 78945 h 603052"/>
                <a:gd name="connsiteX108" fmla="*/ 219676 w 604110"/>
                <a:gd name="connsiteY108" fmla="*/ 68940 h 603052"/>
                <a:gd name="connsiteX109" fmla="*/ 219676 w 604110"/>
                <a:gd name="connsiteY109" fmla="*/ 27411 h 603052"/>
                <a:gd name="connsiteX110" fmla="*/ 247136 w 604110"/>
                <a:gd name="connsiteY110"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604110" h="603052">
                  <a:moveTo>
                    <a:pt x="360585" y="233916"/>
                  </a:moveTo>
                  <a:cubicBezTo>
                    <a:pt x="367621" y="233916"/>
                    <a:pt x="374658" y="236588"/>
                    <a:pt x="380012" y="241933"/>
                  </a:cubicBezTo>
                  <a:cubicBezTo>
                    <a:pt x="390721" y="252623"/>
                    <a:pt x="390721" y="270028"/>
                    <a:pt x="380012" y="280718"/>
                  </a:cubicBezTo>
                  <a:lnTo>
                    <a:pt x="297635" y="362947"/>
                  </a:lnTo>
                  <a:cubicBezTo>
                    <a:pt x="292281" y="368292"/>
                    <a:pt x="285279" y="371033"/>
                    <a:pt x="278277" y="371033"/>
                  </a:cubicBezTo>
                  <a:cubicBezTo>
                    <a:pt x="271137" y="371033"/>
                    <a:pt x="264135" y="368292"/>
                    <a:pt x="258781" y="362947"/>
                  </a:cubicBezTo>
                  <a:lnTo>
                    <a:pt x="222260" y="326355"/>
                  </a:lnTo>
                  <a:cubicBezTo>
                    <a:pt x="211414" y="315665"/>
                    <a:pt x="211414" y="298397"/>
                    <a:pt x="222260" y="287707"/>
                  </a:cubicBezTo>
                  <a:cubicBezTo>
                    <a:pt x="232969" y="276880"/>
                    <a:pt x="250268" y="276880"/>
                    <a:pt x="260977" y="287707"/>
                  </a:cubicBezTo>
                  <a:lnTo>
                    <a:pt x="278277" y="304838"/>
                  </a:lnTo>
                  <a:lnTo>
                    <a:pt x="341158" y="241933"/>
                  </a:lnTo>
                  <a:cubicBezTo>
                    <a:pt x="346512" y="236588"/>
                    <a:pt x="353549" y="233916"/>
                    <a:pt x="360585" y="233916"/>
                  </a:cubicBezTo>
                  <a:close/>
                  <a:moveTo>
                    <a:pt x="274595" y="54823"/>
                  </a:moveTo>
                  <a:lnTo>
                    <a:pt x="274595" y="89087"/>
                  </a:lnTo>
                  <a:cubicBezTo>
                    <a:pt x="274595" y="101696"/>
                    <a:pt x="266083" y="112524"/>
                    <a:pt x="254001" y="115676"/>
                  </a:cubicBezTo>
                  <a:cubicBezTo>
                    <a:pt x="236701" y="120199"/>
                    <a:pt x="219951" y="127052"/>
                    <a:pt x="204436" y="136235"/>
                  </a:cubicBezTo>
                  <a:cubicBezTo>
                    <a:pt x="193590" y="142540"/>
                    <a:pt x="179860" y="140895"/>
                    <a:pt x="171073" y="131986"/>
                  </a:cubicBezTo>
                  <a:lnTo>
                    <a:pt x="146771" y="107727"/>
                  </a:lnTo>
                  <a:lnTo>
                    <a:pt x="107916" y="146514"/>
                  </a:lnTo>
                  <a:lnTo>
                    <a:pt x="132218" y="170773"/>
                  </a:lnTo>
                  <a:cubicBezTo>
                    <a:pt x="141142" y="179545"/>
                    <a:pt x="142790" y="193251"/>
                    <a:pt x="136474" y="204078"/>
                  </a:cubicBezTo>
                  <a:cubicBezTo>
                    <a:pt x="127275" y="219566"/>
                    <a:pt x="120410" y="236287"/>
                    <a:pt x="115879" y="253556"/>
                  </a:cubicBezTo>
                  <a:cubicBezTo>
                    <a:pt x="112721" y="265617"/>
                    <a:pt x="101875" y="274115"/>
                    <a:pt x="89244" y="274115"/>
                  </a:cubicBezTo>
                  <a:lnTo>
                    <a:pt x="54919" y="274115"/>
                  </a:lnTo>
                  <a:lnTo>
                    <a:pt x="54919" y="328937"/>
                  </a:lnTo>
                  <a:lnTo>
                    <a:pt x="89244" y="328937"/>
                  </a:lnTo>
                  <a:cubicBezTo>
                    <a:pt x="101875" y="328937"/>
                    <a:pt x="112721" y="337435"/>
                    <a:pt x="115879" y="349496"/>
                  </a:cubicBezTo>
                  <a:cubicBezTo>
                    <a:pt x="120410" y="366765"/>
                    <a:pt x="127275" y="383486"/>
                    <a:pt x="136474" y="398974"/>
                  </a:cubicBezTo>
                  <a:cubicBezTo>
                    <a:pt x="142790" y="409801"/>
                    <a:pt x="141142" y="423507"/>
                    <a:pt x="132218" y="432279"/>
                  </a:cubicBezTo>
                  <a:lnTo>
                    <a:pt x="107916" y="456538"/>
                  </a:lnTo>
                  <a:lnTo>
                    <a:pt x="146771" y="495325"/>
                  </a:lnTo>
                  <a:lnTo>
                    <a:pt x="171073" y="471066"/>
                  </a:lnTo>
                  <a:cubicBezTo>
                    <a:pt x="179860" y="462157"/>
                    <a:pt x="193590" y="460512"/>
                    <a:pt x="204436" y="466817"/>
                  </a:cubicBezTo>
                  <a:cubicBezTo>
                    <a:pt x="219951" y="476000"/>
                    <a:pt x="236701" y="482853"/>
                    <a:pt x="254001" y="487376"/>
                  </a:cubicBezTo>
                  <a:cubicBezTo>
                    <a:pt x="266083" y="490528"/>
                    <a:pt x="274595" y="501356"/>
                    <a:pt x="274595" y="513965"/>
                  </a:cubicBezTo>
                  <a:lnTo>
                    <a:pt x="274595" y="548229"/>
                  </a:lnTo>
                  <a:lnTo>
                    <a:pt x="329515" y="548229"/>
                  </a:lnTo>
                  <a:lnTo>
                    <a:pt x="329515" y="513965"/>
                  </a:lnTo>
                  <a:cubicBezTo>
                    <a:pt x="329515" y="501356"/>
                    <a:pt x="338027" y="490528"/>
                    <a:pt x="350109" y="487376"/>
                  </a:cubicBezTo>
                  <a:cubicBezTo>
                    <a:pt x="367409" y="482853"/>
                    <a:pt x="384159" y="476000"/>
                    <a:pt x="399674" y="466817"/>
                  </a:cubicBezTo>
                  <a:cubicBezTo>
                    <a:pt x="410520" y="460512"/>
                    <a:pt x="424250" y="462157"/>
                    <a:pt x="433037" y="471066"/>
                  </a:cubicBezTo>
                  <a:lnTo>
                    <a:pt x="457339" y="495325"/>
                  </a:lnTo>
                  <a:lnTo>
                    <a:pt x="496194" y="456538"/>
                  </a:lnTo>
                  <a:lnTo>
                    <a:pt x="471892" y="432279"/>
                  </a:lnTo>
                  <a:cubicBezTo>
                    <a:pt x="462968" y="423507"/>
                    <a:pt x="461320" y="409801"/>
                    <a:pt x="467636" y="398974"/>
                  </a:cubicBezTo>
                  <a:cubicBezTo>
                    <a:pt x="476835" y="383486"/>
                    <a:pt x="483700" y="366765"/>
                    <a:pt x="488231" y="349496"/>
                  </a:cubicBezTo>
                  <a:cubicBezTo>
                    <a:pt x="491389" y="337435"/>
                    <a:pt x="502235" y="328937"/>
                    <a:pt x="514866" y="328937"/>
                  </a:cubicBezTo>
                  <a:lnTo>
                    <a:pt x="549191" y="328937"/>
                  </a:lnTo>
                  <a:lnTo>
                    <a:pt x="549191" y="274115"/>
                  </a:lnTo>
                  <a:lnTo>
                    <a:pt x="514866" y="274115"/>
                  </a:lnTo>
                  <a:cubicBezTo>
                    <a:pt x="502235" y="274115"/>
                    <a:pt x="491389" y="265617"/>
                    <a:pt x="488231" y="253556"/>
                  </a:cubicBezTo>
                  <a:cubicBezTo>
                    <a:pt x="483700" y="236287"/>
                    <a:pt x="476835" y="219566"/>
                    <a:pt x="467636" y="204078"/>
                  </a:cubicBezTo>
                  <a:cubicBezTo>
                    <a:pt x="461320" y="193251"/>
                    <a:pt x="462968" y="179545"/>
                    <a:pt x="471892" y="170773"/>
                  </a:cubicBezTo>
                  <a:lnTo>
                    <a:pt x="496194" y="146514"/>
                  </a:lnTo>
                  <a:lnTo>
                    <a:pt x="457339" y="107727"/>
                  </a:lnTo>
                  <a:lnTo>
                    <a:pt x="433037" y="131986"/>
                  </a:lnTo>
                  <a:cubicBezTo>
                    <a:pt x="424250" y="140895"/>
                    <a:pt x="410520" y="142540"/>
                    <a:pt x="399674" y="136235"/>
                  </a:cubicBezTo>
                  <a:cubicBezTo>
                    <a:pt x="384159" y="127052"/>
                    <a:pt x="367409" y="120199"/>
                    <a:pt x="350109" y="115676"/>
                  </a:cubicBezTo>
                  <a:cubicBezTo>
                    <a:pt x="338027" y="112524"/>
                    <a:pt x="329515" y="101696"/>
                    <a:pt x="329515" y="89087"/>
                  </a:cubicBezTo>
                  <a:lnTo>
                    <a:pt x="329515" y="54823"/>
                  </a:lnTo>
                  <a:close/>
                  <a:moveTo>
                    <a:pt x="247136" y="0"/>
                  </a:moveTo>
                  <a:lnTo>
                    <a:pt x="356974" y="0"/>
                  </a:lnTo>
                  <a:cubicBezTo>
                    <a:pt x="372077" y="0"/>
                    <a:pt x="384434" y="12335"/>
                    <a:pt x="384434" y="27411"/>
                  </a:cubicBezTo>
                  <a:lnTo>
                    <a:pt x="384434" y="68940"/>
                  </a:lnTo>
                  <a:cubicBezTo>
                    <a:pt x="392672" y="71818"/>
                    <a:pt x="400772" y="75107"/>
                    <a:pt x="408598" y="78945"/>
                  </a:cubicBezTo>
                  <a:lnTo>
                    <a:pt x="437980" y="49615"/>
                  </a:lnTo>
                  <a:cubicBezTo>
                    <a:pt x="443060" y="44407"/>
                    <a:pt x="450062" y="41528"/>
                    <a:pt x="457339" y="41528"/>
                  </a:cubicBezTo>
                  <a:cubicBezTo>
                    <a:pt x="464616" y="41528"/>
                    <a:pt x="471618" y="44407"/>
                    <a:pt x="476835" y="49615"/>
                  </a:cubicBezTo>
                  <a:lnTo>
                    <a:pt x="554408" y="127052"/>
                  </a:lnTo>
                  <a:cubicBezTo>
                    <a:pt x="565255" y="137743"/>
                    <a:pt x="565255" y="155149"/>
                    <a:pt x="554408" y="165839"/>
                  </a:cubicBezTo>
                  <a:lnTo>
                    <a:pt x="525026" y="195170"/>
                  </a:lnTo>
                  <a:cubicBezTo>
                    <a:pt x="528871" y="202982"/>
                    <a:pt x="532166" y="211068"/>
                    <a:pt x="535049" y="219292"/>
                  </a:cubicBezTo>
                  <a:lnTo>
                    <a:pt x="576650" y="219292"/>
                  </a:lnTo>
                  <a:cubicBezTo>
                    <a:pt x="591753" y="219292"/>
                    <a:pt x="604110" y="231627"/>
                    <a:pt x="604110" y="246703"/>
                  </a:cubicBezTo>
                  <a:lnTo>
                    <a:pt x="604110" y="356349"/>
                  </a:lnTo>
                  <a:cubicBezTo>
                    <a:pt x="604110" y="371425"/>
                    <a:pt x="591753" y="383760"/>
                    <a:pt x="576650" y="383760"/>
                  </a:cubicBezTo>
                  <a:lnTo>
                    <a:pt x="535187" y="383760"/>
                  </a:lnTo>
                  <a:cubicBezTo>
                    <a:pt x="532166" y="391984"/>
                    <a:pt x="528871" y="400070"/>
                    <a:pt x="525026" y="407882"/>
                  </a:cubicBezTo>
                  <a:lnTo>
                    <a:pt x="554408" y="437213"/>
                  </a:lnTo>
                  <a:cubicBezTo>
                    <a:pt x="565255" y="447903"/>
                    <a:pt x="565255" y="465309"/>
                    <a:pt x="554408" y="476000"/>
                  </a:cubicBezTo>
                  <a:lnTo>
                    <a:pt x="476835" y="553437"/>
                  </a:lnTo>
                  <a:cubicBezTo>
                    <a:pt x="466126" y="564265"/>
                    <a:pt x="448689" y="564265"/>
                    <a:pt x="437980" y="553437"/>
                  </a:cubicBezTo>
                  <a:lnTo>
                    <a:pt x="408598" y="524107"/>
                  </a:lnTo>
                  <a:cubicBezTo>
                    <a:pt x="400772" y="527945"/>
                    <a:pt x="392672" y="531234"/>
                    <a:pt x="384434" y="534112"/>
                  </a:cubicBezTo>
                  <a:lnTo>
                    <a:pt x="384434" y="575641"/>
                  </a:lnTo>
                  <a:cubicBezTo>
                    <a:pt x="384434" y="590717"/>
                    <a:pt x="372077" y="603052"/>
                    <a:pt x="356974" y="603052"/>
                  </a:cubicBezTo>
                  <a:lnTo>
                    <a:pt x="247136" y="603052"/>
                  </a:lnTo>
                  <a:cubicBezTo>
                    <a:pt x="232033" y="603052"/>
                    <a:pt x="219676" y="590717"/>
                    <a:pt x="219676" y="575641"/>
                  </a:cubicBezTo>
                  <a:lnTo>
                    <a:pt x="219676" y="534112"/>
                  </a:lnTo>
                  <a:cubicBezTo>
                    <a:pt x="211438" y="531234"/>
                    <a:pt x="203338" y="527945"/>
                    <a:pt x="195512" y="524107"/>
                  </a:cubicBezTo>
                  <a:lnTo>
                    <a:pt x="166130" y="553437"/>
                  </a:lnTo>
                  <a:cubicBezTo>
                    <a:pt x="155421" y="564265"/>
                    <a:pt x="137984" y="564265"/>
                    <a:pt x="127275" y="553437"/>
                  </a:cubicBezTo>
                  <a:lnTo>
                    <a:pt x="49702" y="476000"/>
                  </a:lnTo>
                  <a:cubicBezTo>
                    <a:pt x="44484" y="470792"/>
                    <a:pt x="41601" y="463802"/>
                    <a:pt x="41601" y="456538"/>
                  </a:cubicBezTo>
                  <a:cubicBezTo>
                    <a:pt x="41601" y="449274"/>
                    <a:pt x="44484" y="442284"/>
                    <a:pt x="49702" y="437213"/>
                  </a:cubicBezTo>
                  <a:lnTo>
                    <a:pt x="79083" y="407882"/>
                  </a:lnTo>
                  <a:cubicBezTo>
                    <a:pt x="75239" y="400070"/>
                    <a:pt x="71944" y="391984"/>
                    <a:pt x="69061" y="383760"/>
                  </a:cubicBezTo>
                  <a:lnTo>
                    <a:pt x="27460" y="383760"/>
                  </a:lnTo>
                  <a:cubicBezTo>
                    <a:pt x="12357" y="383760"/>
                    <a:pt x="0" y="371425"/>
                    <a:pt x="0" y="356349"/>
                  </a:cubicBezTo>
                  <a:lnTo>
                    <a:pt x="0" y="246703"/>
                  </a:lnTo>
                  <a:cubicBezTo>
                    <a:pt x="0" y="231627"/>
                    <a:pt x="12357" y="219292"/>
                    <a:pt x="27460" y="219292"/>
                  </a:cubicBezTo>
                  <a:lnTo>
                    <a:pt x="69061" y="219292"/>
                  </a:lnTo>
                  <a:cubicBezTo>
                    <a:pt x="71944" y="211068"/>
                    <a:pt x="75239" y="202982"/>
                    <a:pt x="79083" y="195170"/>
                  </a:cubicBezTo>
                  <a:lnTo>
                    <a:pt x="49702" y="165839"/>
                  </a:lnTo>
                  <a:cubicBezTo>
                    <a:pt x="38855" y="155149"/>
                    <a:pt x="38855" y="137743"/>
                    <a:pt x="49702" y="127052"/>
                  </a:cubicBezTo>
                  <a:lnTo>
                    <a:pt x="127275" y="49615"/>
                  </a:lnTo>
                  <a:cubicBezTo>
                    <a:pt x="137984" y="38787"/>
                    <a:pt x="155421" y="38787"/>
                    <a:pt x="166130" y="49615"/>
                  </a:cubicBezTo>
                  <a:lnTo>
                    <a:pt x="195512" y="78945"/>
                  </a:lnTo>
                  <a:cubicBezTo>
                    <a:pt x="203338" y="75107"/>
                    <a:pt x="211438" y="71818"/>
                    <a:pt x="219676" y="68940"/>
                  </a:cubicBezTo>
                  <a:lnTo>
                    <a:pt x="219676" y="27411"/>
                  </a:lnTo>
                  <a:cubicBezTo>
                    <a:pt x="219676" y="12335"/>
                    <a:pt x="232033" y="0"/>
                    <a:pt x="247136" y="0"/>
                  </a:cubicBezTo>
                  <a:close/>
                </a:path>
              </a:pathLst>
            </a:custGeom>
            <a:solidFill>
              <a:srgbClr val="002060"/>
            </a:solidFill>
            <a:ln>
              <a:noFill/>
            </a:ln>
          </p:spPr>
          <p:txBody>
            <a:bodyPr>
              <a:normAutofit fontScale="92500" lnSpcReduction="10000"/>
            </a:bodyPr>
            <a:lstStyle/>
            <a:p>
              <a:pPr>
                <a:lnSpc>
                  <a:spcPct val="150000"/>
                </a:lnSpc>
              </a:pPr>
              <a:endParaRPr lang="zh-CN" altLang="en-US" dirty="0">
                <a:latin typeface="字魂58号-创中黑" panose="00000500000000000000" pitchFamily="2" charset="-122"/>
                <a:ea typeface="字魂58号-创中黑" panose="00000500000000000000" pitchFamily="2" charset="-122"/>
              </a:endParaRPr>
            </a:p>
          </p:txBody>
        </p:sp>
        <p:sp>
          <p:nvSpPr>
            <p:cNvPr id="29" name="efficiency_158344"/>
            <p:cNvSpPr>
              <a:spLocks noChangeAspect="1"/>
            </p:cNvSpPr>
            <p:nvPr>
              <p:custDataLst>
                <p:tags r:id="rId21"/>
              </p:custDataLst>
            </p:nvPr>
          </p:nvSpPr>
          <p:spPr bwMode="auto">
            <a:xfrm>
              <a:off x="9023697" y="3712580"/>
              <a:ext cx="587683" cy="586653"/>
            </a:xfrm>
            <a:custGeom>
              <a:avLst/>
              <a:gdLst>
                <a:gd name="connsiteX0" fmla="*/ 360585 w 604110"/>
                <a:gd name="connsiteY0" fmla="*/ 233916 h 603052"/>
                <a:gd name="connsiteX1" fmla="*/ 380012 w 604110"/>
                <a:gd name="connsiteY1" fmla="*/ 241933 h 603052"/>
                <a:gd name="connsiteX2" fmla="*/ 380012 w 604110"/>
                <a:gd name="connsiteY2" fmla="*/ 280718 h 603052"/>
                <a:gd name="connsiteX3" fmla="*/ 297635 w 604110"/>
                <a:gd name="connsiteY3" fmla="*/ 362947 h 603052"/>
                <a:gd name="connsiteX4" fmla="*/ 278277 w 604110"/>
                <a:gd name="connsiteY4" fmla="*/ 371033 h 603052"/>
                <a:gd name="connsiteX5" fmla="*/ 258781 w 604110"/>
                <a:gd name="connsiteY5" fmla="*/ 362947 h 603052"/>
                <a:gd name="connsiteX6" fmla="*/ 222260 w 604110"/>
                <a:gd name="connsiteY6" fmla="*/ 326355 h 603052"/>
                <a:gd name="connsiteX7" fmla="*/ 222260 w 604110"/>
                <a:gd name="connsiteY7" fmla="*/ 287707 h 603052"/>
                <a:gd name="connsiteX8" fmla="*/ 260977 w 604110"/>
                <a:gd name="connsiteY8" fmla="*/ 287707 h 603052"/>
                <a:gd name="connsiteX9" fmla="*/ 278277 w 604110"/>
                <a:gd name="connsiteY9" fmla="*/ 304838 h 603052"/>
                <a:gd name="connsiteX10" fmla="*/ 341158 w 604110"/>
                <a:gd name="connsiteY10" fmla="*/ 241933 h 603052"/>
                <a:gd name="connsiteX11" fmla="*/ 360585 w 604110"/>
                <a:gd name="connsiteY11" fmla="*/ 233916 h 603052"/>
                <a:gd name="connsiteX12" fmla="*/ 274595 w 604110"/>
                <a:gd name="connsiteY12" fmla="*/ 54823 h 603052"/>
                <a:gd name="connsiteX13" fmla="*/ 274595 w 604110"/>
                <a:gd name="connsiteY13" fmla="*/ 89087 h 603052"/>
                <a:gd name="connsiteX14" fmla="*/ 254001 w 604110"/>
                <a:gd name="connsiteY14" fmla="*/ 115676 h 603052"/>
                <a:gd name="connsiteX15" fmla="*/ 204436 w 604110"/>
                <a:gd name="connsiteY15" fmla="*/ 136235 h 603052"/>
                <a:gd name="connsiteX16" fmla="*/ 171073 w 604110"/>
                <a:gd name="connsiteY16" fmla="*/ 131986 h 603052"/>
                <a:gd name="connsiteX17" fmla="*/ 146771 w 604110"/>
                <a:gd name="connsiteY17" fmla="*/ 107727 h 603052"/>
                <a:gd name="connsiteX18" fmla="*/ 107916 w 604110"/>
                <a:gd name="connsiteY18" fmla="*/ 146514 h 603052"/>
                <a:gd name="connsiteX19" fmla="*/ 132218 w 604110"/>
                <a:gd name="connsiteY19" fmla="*/ 170773 h 603052"/>
                <a:gd name="connsiteX20" fmla="*/ 136474 w 604110"/>
                <a:gd name="connsiteY20" fmla="*/ 204078 h 603052"/>
                <a:gd name="connsiteX21" fmla="*/ 115879 w 604110"/>
                <a:gd name="connsiteY21" fmla="*/ 253556 h 603052"/>
                <a:gd name="connsiteX22" fmla="*/ 89244 w 604110"/>
                <a:gd name="connsiteY22" fmla="*/ 274115 h 603052"/>
                <a:gd name="connsiteX23" fmla="*/ 54919 w 604110"/>
                <a:gd name="connsiteY23" fmla="*/ 274115 h 603052"/>
                <a:gd name="connsiteX24" fmla="*/ 54919 w 604110"/>
                <a:gd name="connsiteY24" fmla="*/ 328937 h 603052"/>
                <a:gd name="connsiteX25" fmla="*/ 89244 w 604110"/>
                <a:gd name="connsiteY25" fmla="*/ 328937 h 603052"/>
                <a:gd name="connsiteX26" fmla="*/ 115879 w 604110"/>
                <a:gd name="connsiteY26" fmla="*/ 349496 h 603052"/>
                <a:gd name="connsiteX27" fmla="*/ 136474 w 604110"/>
                <a:gd name="connsiteY27" fmla="*/ 398974 h 603052"/>
                <a:gd name="connsiteX28" fmla="*/ 132218 w 604110"/>
                <a:gd name="connsiteY28" fmla="*/ 432279 h 603052"/>
                <a:gd name="connsiteX29" fmla="*/ 107916 w 604110"/>
                <a:gd name="connsiteY29" fmla="*/ 456538 h 603052"/>
                <a:gd name="connsiteX30" fmla="*/ 146771 w 604110"/>
                <a:gd name="connsiteY30" fmla="*/ 495325 h 603052"/>
                <a:gd name="connsiteX31" fmla="*/ 171073 w 604110"/>
                <a:gd name="connsiteY31" fmla="*/ 471066 h 603052"/>
                <a:gd name="connsiteX32" fmla="*/ 204436 w 604110"/>
                <a:gd name="connsiteY32" fmla="*/ 466817 h 603052"/>
                <a:gd name="connsiteX33" fmla="*/ 254001 w 604110"/>
                <a:gd name="connsiteY33" fmla="*/ 487376 h 603052"/>
                <a:gd name="connsiteX34" fmla="*/ 274595 w 604110"/>
                <a:gd name="connsiteY34" fmla="*/ 513965 h 603052"/>
                <a:gd name="connsiteX35" fmla="*/ 274595 w 604110"/>
                <a:gd name="connsiteY35" fmla="*/ 548229 h 603052"/>
                <a:gd name="connsiteX36" fmla="*/ 329515 w 604110"/>
                <a:gd name="connsiteY36" fmla="*/ 548229 h 603052"/>
                <a:gd name="connsiteX37" fmla="*/ 329515 w 604110"/>
                <a:gd name="connsiteY37" fmla="*/ 513965 h 603052"/>
                <a:gd name="connsiteX38" fmla="*/ 350109 w 604110"/>
                <a:gd name="connsiteY38" fmla="*/ 487376 h 603052"/>
                <a:gd name="connsiteX39" fmla="*/ 399674 w 604110"/>
                <a:gd name="connsiteY39" fmla="*/ 466817 h 603052"/>
                <a:gd name="connsiteX40" fmla="*/ 433037 w 604110"/>
                <a:gd name="connsiteY40" fmla="*/ 471066 h 603052"/>
                <a:gd name="connsiteX41" fmla="*/ 457339 w 604110"/>
                <a:gd name="connsiteY41" fmla="*/ 495325 h 603052"/>
                <a:gd name="connsiteX42" fmla="*/ 496194 w 604110"/>
                <a:gd name="connsiteY42" fmla="*/ 456538 h 603052"/>
                <a:gd name="connsiteX43" fmla="*/ 471892 w 604110"/>
                <a:gd name="connsiteY43" fmla="*/ 432279 h 603052"/>
                <a:gd name="connsiteX44" fmla="*/ 467636 w 604110"/>
                <a:gd name="connsiteY44" fmla="*/ 398974 h 603052"/>
                <a:gd name="connsiteX45" fmla="*/ 488231 w 604110"/>
                <a:gd name="connsiteY45" fmla="*/ 349496 h 603052"/>
                <a:gd name="connsiteX46" fmla="*/ 514866 w 604110"/>
                <a:gd name="connsiteY46" fmla="*/ 328937 h 603052"/>
                <a:gd name="connsiteX47" fmla="*/ 549191 w 604110"/>
                <a:gd name="connsiteY47" fmla="*/ 328937 h 603052"/>
                <a:gd name="connsiteX48" fmla="*/ 549191 w 604110"/>
                <a:gd name="connsiteY48" fmla="*/ 274115 h 603052"/>
                <a:gd name="connsiteX49" fmla="*/ 514866 w 604110"/>
                <a:gd name="connsiteY49" fmla="*/ 274115 h 603052"/>
                <a:gd name="connsiteX50" fmla="*/ 488231 w 604110"/>
                <a:gd name="connsiteY50" fmla="*/ 253556 h 603052"/>
                <a:gd name="connsiteX51" fmla="*/ 467636 w 604110"/>
                <a:gd name="connsiteY51" fmla="*/ 204078 h 603052"/>
                <a:gd name="connsiteX52" fmla="*/ 471892 w 604110"/>
                <a:gd name="connsiteY52" fmla="*/ 170773 h 603052"/>
                <a:gd name="connsiteX53" fmla="*/ 496194 w 604110"/>
                <a:gd name="connsiteY53" fmla="*/ 146514 h 603052"/>
                <a:gd name="connsiteX54" fmla="*/ 457339 w 604110"/>
                <a:gd name="connsiteY54" fmla="*/ 107727 h 603052"/>
                <a:gd name="connsiteX55" fmla="*/ 433037 w 604110"/>
                <a:gd name="connsiteY55" fmla="*/ 131986 h 603052"/>
                <a:gd name="connsiteX56" fmla="*/ 399674 w 604110"/>
                <a:gd name="connsiteY56" fmla="*/ 136235 h 603052"/>
                <a:gd name="connsiteX57" fmla="*/ 350109 w 604110"/>
                <a:gd name="connsiteY57" fmla="*/ 115676 h 603052"/>
                <a:gd name="connsiteX58" fmla="*/ 329515 w 604110"/>
                <a:gd name="connsiteY58" fmla="*/ 89087 h 603052"/>
                <a:gd name="connsiteX59" fmla="*/ 329515 w 604110"/>
                <a:gd name="connsiteY59" fmla="*/ 54823 h 603052"/>
                <a:gd name="connsiteX60" fmla="*/ 247136 w 604110"/>
                <a:gd name="connsiteY60" fmla="*/ 0 h 603052"/>
                <a:gd name="connsiteX61" fmla="*/ 356974 w 604110"/>
                <a:gd name="connsiteY61" fmla="*/ 0 h 603052"/>
                <a:gd name="connsiteX62" fmla="*/ 384434 w 604110"/>
                <a:gd name="connsiteY62" fmla="*/ 27411 h 603052"/>
                <a:gd name="connsiteX63" fmla="*/ 384434 w 604110"/>
                <a:gd name="connsiteY63" fmla="*/ 68940 h 603052"/>
                <a:gd name="connsiteX64" fmla="*/ 408598 w 604110"/>
                <a:gd name="connsiteY64" fmla="*/ 78945 h 603052"/>
                <a:gd name="connsiteX65" fmla="*/ 437980 w 604110"/>
                <a:gd name="connsiteY65" fmla="*/ 49615 h 603052"/>
                <a:gd name="connsiteX66" fmla="*/ 457339 w 604110"/>
                <a:gd name="connsiteY66" fmla="*/ 41528 h 603052"/>
                <a:gd name="connsiteX67" fmla="*/ 476835 w 604110"/>
                <a:gd name="connsiteY67" fmla="*/ 49615 h 603052"/>
                <a:gd name="connsiteX68" fmla="*/ 554408 w 604110"/>
                <a:gd name="connsiteY68" fmla="*/ 127052 h 603052"/>
                <a:gd name="connsiteX69" fmla="*/ 554408 w 604110"/>
                <a:gd name="connsiteY69" fmla="*/ 165839 h 603052"/>
                <a:gd name="connsiteX70" fmla="*/ 525026 w 604110"/>
                <a:gd name="connsiteY70" fmla="*/ 195170 h 603052"/>
                <a:gd name="connsiteX71" fmla="*/ 535049 w 604110"/>
                <a:gd name="connsiteY71" fmla="*/ 219292 h 603052"/>
                <a:gd name="connsiteX72" fmla="*/ 576650 w 604110"/>
                <a:gd name="connsiteY72" fmla="*/ 219292 h 603052"/>
                <a:gd name="connsiteX73" fmla="*/ 604110 w 604110"/>
                <a:gd name="connsiteY73" fmla="*/ 246703 h 603052"/>
                <a:gd name="connsiteX74" fmla="*/ 604110 w 604110"/>
                <a:gd name="connsiteY74" fmla="*/ 356349 h 603052"/>
                <a:gd name="connsiteX75" fmla="*/ 576650 w 604110"/>
                <a:gd name="connsiteY75" fmla="*/ 383760 h 603052"/>
                <a:gd name="connsiteX76" fmla="*/ 535187 w 604110"/>
                <a:gd name="connsiteY76" fmla="*/ 383760 h 603052"/>
                <a:gd name="connsiteX77" fmla="*/ 525026 w 604110"/>
                <a:gd name="connsiteY77" fmla="*/ 407882 h 603052"/>
                <a:gd name="connsiteX78" fmla="*/ 554408 w 604110"/>
                <a:gd name="connsiteY78" fmla="*/ 437213 h 603052"/>
                <a:gd name="connsiteX79" fmla="*/ 554408 w 604110"/>
                <a:gd name="connsiteY79" fmla="*/ 476000 h 603052"/>
                <a:gd name="connsiteX80" fmla="*/ 476835 w 604110"/>
                <a:gd name="connsiteY80" fmla="*/ 553437 h 603052"/>
                <a:gd name="connsiteX81" fmla="*/ 437980 w 604110"/>
                <a:gd name="connsiteY81" fmla="*/ 553437 h 603052"/>
                <a:gd name="connsiteX82" fmla="*/ 408598 w 604110"/>
                <a:gd name="connsiteY82" fmla="*/ 524107 h 603052"/>
                <a:gd name="connsiteX83" fmla="*/ 384434 w 604110"/>
                <a:gd name="connsiteY83" fmla="*/ 534112 h 603052"/>
                <a:gd name="connsiteX84" fmla="*/ 384434 w 604110"/>
                <a:gd name="connsiteY84" fmla="*/ 575641 h 603052"/>
                <a:gd name="connsiteX85" fmla="*/ 356974 w 604110"/>
                <a:gd name="connsiteY85" fmla="*/ 603052 h 603052"/>
                <a:gd name="connsiteX86" fmla="*/ 247136 w 604110"/>
                <a:gd name="connsiteY86" fmla="*/ 603052 h 603052"/>
                <a:gd name="connsiteX87" fmla="*/ 219676 w 604110"/>
                <a:gd name="connsiteY87" fmla="*/ 575641 h 603052"/>
                <a:gd name="connsiteX88" fmla="*/ 219676 w 604110"/>
                <a:gd name="connsiteY88" fmla="*/ 534112 h 603052"/>
                <a:gd name="connsiteX89" fmla="*/ 195512 w 604110"/>
                <a:gd name="connsiteY89" fmla="*/ 524107 h 603052"/>
                <a:gd name="connsiteX90" fmla="*/ 166130 w 604110"/>
                <a:gd name="connsiteY90" fmla="*/ 553437 h 603052"/>
                <a:gd name="connsiteX91" fmla="*/ 127275 w 604110"/>
                <a:gd name="connsiteY91" fmla="*/ 553437 h 603052"/>
                <a:gd name="connsiteX92" fmla="*/ 49702 w 604110"/>
                <a:gd name="connsiteY92" fmla="*/ 476000 h 603052"/>
                <a:gd name="connsiteX93" fmla="*/ 41601 w 604110"/>
                <a:gd name="connsiteY93" fmla="*/ 456538 h 603052"/>
                <a:gd name="connsiteX94" fmla="*/ 49702 w 604110"/>
                <a:gd name="connsiteY94" fmla="*/ 437213 h 603052"/>
                <a:gd name="connsiteX95" fmla="*/ 79083 w 604110"/>
                <a:gd name="connsiteY95" fmla="*/ 407882 h 603052"/>
                <a:gd name="connsiteX96" fmla="*/ 69061 w 604110"/>
                <a:gd name="connsiteY96" fmla="*/ 383760 h 603052"/>
                <a:gd name="connsiteX97" fmla="*/ 27460 w 604110"/>
                <a:gd name="connsiteY97" fmla="*/ 383760 h 603052"/>
                <a:gd name="connsiteX98" fmla="*/ 0 w 604110"/>
                <a:gd name="connsiteY98" fmla="*/ 356349 h 603052"/>
                <a:gd name="connsiteX99" fmla="*/ 0 w 604110"/>
                <a:gd name="connsiteY99" fmla="*/ 246703 h 603052"/>
                <a:gd name="connsiteX100" fmla="*/ 27460 w 604110"/>
                <a:gd name="connsiteY100" fmla="*/ 219292 h 603052"/>
                <a:gd name="connsiteX101" fmla="*/ 69061 w 604110"/>
                <a:gd name="connsiteY101" fmla="*/ 219292 h 603052"/>
                <a:gd name="connsiteX102" fmla="*/ 79083 w 604110"/>
                <a:gd name="connsiteY102" fmla="*/ 195170 h 603052"/>
                <a:gd name="connsiteX103" fmla="*/ 49702 w 604110"/>
                <a:gd name="connsiteY103" fmla="*/ 165839 h 603052"/>
                <a:gd name="connsiteX104" fmla="*/ 49702 w 604110"/>
                <a:gd name="connsiteY104" fmla="*/ 127052 h 603052"/>
                <a:gd name="connsiteX105" fmla="*/ 127275 w 604110"/>
                <a:gd name="connsiteY105" fmla="*/ 49615 h 603052"/>
                <a:gd name="connsiteX106" fmla="*/ 166130 w 604110"/>
                <a:gd name="connsiteY106" fmla="*/ 49615 h 603052"/>
                <a:gd name="connsiteX107" fmla="*/ 195512 w 604110"/>
                <a:gd name="connsiteY107" fmla="*/ 78945 h 603052"/>
                <a:gd name="connsiteX108" fmla="*/ 219676 w 604110"/>
                <a:gd name="connsiteY108" fmla="*/ 68940 h 603052"/>
                <a:gd name="connsiteX109" fmla="*/ 219676 w 604110"/>
                <a:gd name="connsiteY109" fmla="*/ 27411 h 603052"/>
                <a:gd name="connsiteX110" fmla="*/ 247136 w 604110"/>
                <a:gd name="connsiteY110"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604110" h="603052">
                  <a:moveTo>
                    <a:pt x="360585" y="233916"/>
                  </a:moveTo>
                  <a:cubicBezTo>
                    <a:pt x="367621" y="233916"/>
                    <a:pt x="374658" y="236588"/>
                    <a:pt x="380012" y="241933"/>
                  </a:cubicBezTo>
                  <a:cubicBezTo>
                    <a:pt x="390721" y="252623"/>
                    <a:pt x="390721" y="270028"/>
                    <a:pt x="380012" y="280718"/>
                  </a:cubicBezTo>
                  <a:lnTo>
                    <a:pt x="297635" y="362947"/>
                  </a:lnTo>
                  <a:cubicBezTo>
                    <a:pt x="292281" y="368292"/>
                    <a:pt x="285279" y="371033"/>
                    <a:pt x="278277" y="371033"/>
                  </a:cubicBezTo>
                  <a:cubicBezTo>
                    <a:pt x="271137" y="371033"/>
                    <a:pt x="264135" y="368292"/>
                    <a:pt x="258781" y="362947"/>
                  </a:cubicBezTo>
                  <a:lnTo>
                    <a:pt x="222260" y="326355"/>
                  </a:lnTo>
                  <a:cubicBezTo>
                    <a:pt x="211414" y="315665"/>
                    <a:pt x="211414" y="298397"/>
                    <a:pt x="222260" y="287707"/>
                  </a:cubicBezTo>
                  <a:cubicBezTo>
                    <a:pt x="232969" y="276880"/>
                    <a:pt x="250268" y="276880"/>
                    <a:pt x="260977" y="287707"/>
                  </a:cubicBezTo>
                  <a:lnTo>
                    <a:pt x="278277" y="304838"/>
                  </a:lnTo>
                  <a:lnTo>
                    <a:pt x="341158" y="241933"/>
                  </a:lnTo>
                  <a:cubicBezTo>
                    <a:pt x="346512" y="236588"/>
                    <a:pt x="353549" y="233916"/>
                    <a:pt x="360585" y="233916"/>
                  </a:cubicBezTo>
                  <a:close/>
                  <a:moveTo>
                    <a:pt x="274595" y="54823"/>
                  </a:moveTo>
                  <a:lnTo>
                    <a:pt x="274595" y="89087"/>
                  </a:lnTo>
                  <a:cubicBezTo>
                    <a:pt x="274595" y="101696"/>
                    <a:pt x="266083" y="112524"/>
                    <a:pt x="254001" y="115676"/>
                  </a:cubicBezTo>
                  <a:cubicBezTo>
                    <a:pt x="236701" y="120199"/>
                    <a:pt x="219951" y="127052"/>
                    <a:pt x="204436" y="136235"/>
                  </a:cubicBezTo>
                  <a:cubicBezTo>
                    <a:pt x="193590" y="142540"/>
                    <a:pt x="179860" y="140895"/>
                    <a:pt x="171073" y="131986"/>
                  </a:cubicBezTo>
                  <a:lnTo>
                    <a:pt x="146771" y="107727"/>
                  </a:lnTo>
                  <a:lnTo>
                    <a:pt x="107916" y="146514"/>
                  </a:lnTo>
                  <a:lnTo>
                    <a:pt x="132218" y="170773"/>
                  </a:lnTo>
                  <a:cubicBezTo>
                    <a:pt x="141142" y="179545"/>
                    <a:pt x="142790" y="193251"/>
                    <a:pt x="136474" y="204078"/>
                  </a:cubicBezTo>
                  <a:cubicBezTo>
                    <a:pt x="127275" y="219566"/>
                    <a:pt x="120410" y="236287"/>
                    <a:pt x="115879" y="253556"/>
                  </a:cubicBezTo>
                  <a:cubicBezTo>
                    <a:pt x="112721" y="265617"/>
                    <a:pt x="101875" y="274115"/>
                    <a:pt x="89244" y="274115"/>
                  </a:cubicBezTo>
                  <a:lnTo>
                    <a:pt x="54919" y="274115"/>
                  </a:lnTo>
                  <a:lnTo>
                    <a:pt x="54919" y="328937"/>
                  </a:lnTo>
                  <a:lnTo>
                    <a:pt x="89244" y="328937"/>
                  </a:lnTo>
                  <a:cubicBezTo>
                    <a:pt x="101875" y="328937"/>
                    <a:pt x="112721" y="337435"/>
                    <a:pt x="115879" y="349496"/>
                  </a:cubicBezTo>
                  <a:cubicBezTo>
                    <a:pt x="120410" y="366765"/>
                    <a:pt x="127275" y="383486"/>
                    <a:pt x="136474" y="398974"/>
                  </a:cubicBezTo>
                  <a:cubicBezTo>
                    <a:pt x="142790" y="409801"/>
                    <a:pt x="141142" y="423507"/>
                    <a:pt x="132218" y="432279"/>
                  </a:cubicBezTo>
                  <a:lnTo>
                    <a:pt x="107916" y="456538"/>
                  </a:lnTo>
                  <a:lnTo>
                    <a:pt x="146771" y="495325"/>
                  </a:lnTo>
                  <a:lnTo>
                    <a:pt x="171073" y="471066"/>
                  </a:lnTo>
                  <a:cubicBezTo>
                    <a:pt x="179860" y="462157"/>
                    <a:pt x="193590" y="460512"/>
                    <a:pt x="204436" y="466817"/>
                  </a:cubicBezTo>
                  <a:cubicBezTo>
                    <a:pt x="219951" y="476000"/>
                    <a:pt x="236701" y="482853"/>
                    <a:pt x="254001" y="487376"/>
                  </a:cubicBezTo>
                  <a:cubicBezTo>
                    <a:pt x="266083" y="490528"/>
                    <a:pt x="274595" y="501356"/>
                    <a:pt x="274595" y="513965"/>
                  </a:cubicBezTo>
                  <a:lnTo>
                    <a:pt x="274595" y="548229"/>
                  </a:lnTo>
                  <a:lnTo>
                    <a:pt x="329515" y="548229"/>
                  </a:lnTo>
                  <a:lnTo>
                    <a:pt x="329515" y="513965"/>
                  </a:lnTo>
                  <a:cubicBezTo>
                    <a:pt x="329515" y="501356"/>
                    <a:pt x="338027" y="490528"/>
                    <a:pt x="350109" y="487376"/>
                  </a:cubicBezTo>
                  <a:cubicBezTo>
                    <a:pt x="367409" y="482853"/>
                    <a:pt x="384159" y="476000"/>
                    <a:pt x="399674" y="466817"/>
                  </a:cubicBezTo>
                  <a:cubicBezTo>
                    <a:pt x="410520" y="460512"/>
                    <a:pt x="424250" y="462157"/>
                    <a:pt x="433037" y="471066"/>
                  </a:cubicBezTo>
                  <a:lnTo>
                    <a:pt x="457339" y="495325"/>
                  </a:lnTo>
                  <a:lnTo>
                    <a:pt x="496194" y="456538"/>
                  </a:lnTo>
                  <a:lnTo>
                    <a:pt x="471892" y="432279"/>
                  </a:lnTo>
                  <a:cubicBezTo>
                    <a:pt x="462968" y="423507"/>
                    <a:pt x="461320" y="409801"/>
                    <a:pt x="467636" y="398974"/>
                  </a:cubicBezTo>
                  <a:cubicBezTo>
                    <a:pt x="476835" y="383486"/>
                    <a:pt x="483700" y="366765"/>
                    <a:pt x="488231" y="349496"/>
                  </a:cubicBezTo>
                  <a:cubicBezTo>
                    <a:pt x="491389" y="337435"/>
                    <a:pt x="502235" y="328937"/>
                    <a:pt x="514866" y="328937"/>
                  </a:cubicBezTo>
                  <a:lnTo>
                    <a:pt x="549191" y="328937"/>
                  </a:lnTo>
                  <a:lnTo>
                    <a:pt x="549191" y="274115"/>
                  </a:lnTo>
                  <a:lnTo>
                    <a:pt x="514866" y="274115"/>
                  </a:lnTo>
                  <a:cubicBezTo>
                    <a:pt x="502235" y="274115"/>
                    <a:pt x="491389" y="265617"/>
                    <a:pt x="488231" y="253556"/>
                  </a:cubicBezTo>
                  <a:cubicBezTo>
                    <a:pt x="483700" y="236287"/>
                    <a:pt x="476835" y="219566"/>
                    <a:pt x="467636" y="204078"/>
                  </a:cubicBezTo>
                  <a:cubicBezTo>
                    <a:pt x="461320" y="193251"/>
                    <a:pt x="462968" y="179545"/>
                    <a:pt x="471892" y="170773"/>
                  </a:cubicBezTo>
                  <a:lnTo>
                    <a:pt x="496194" y="146514"/>
                  </a:lnTo>
                  <a:lnTo>
                    <a:pt x="457339" y="107727"/>
                  </a:lnTo>
                  <a:lnTo>
                    <a:pt x="433037" y="131986"/>
                  </a:lnTo>
                  <a:cubicBezTo>
                    <a:pt x="424250" y="140895"/>
                    <a:pt x="410520" y="142540"/>
                    <a:pt x="399674" y="136235"/>
                  </a:cubicBezTo>
                  <a:cubicBezTo>
                    <a:pt x="384159" y="127052"/>
                    <a:pt x="367409" y="120199"/>
                    <a:pt x="350109" y="115676"/>
                  </a:cubicBezTo>
                  <a:cubicBezTo>
                    <a:pt x="338027" y="112524"/>
                    <a:pt x="329515" y="101696"/>
                    <a:pt x="329515" y="89087"/>
                  </a:cubicBezTo>
                  <a:lnTo>
                    <a:pt x="329515" y="54823"/>
                  </a:lnTo>
                  <a:close/>
                  <a:moveTo>
                    <a:pt x="247136" y="0"/>
                  </a:moveTo>
                  <a:lnTo>
                    <a:pt x="356974" y="0"/>
                  </a:lnTo>
                  <a:cubicBezTo>
                    <a:pt x="372077" y="0"/>
                    <a:pt x="384434" y="12335"/>
                    <a:pt x="384434" y="27411"/>
                  </a:cubicBezTo>
                  <a:lnTo>
                    <a:pt x="384434" y="68940"/>
                  </a:lnTo>
                  <a:cubicBezTo>
                    <a:pt x="392672" y="71818"/>
                    <a:pt x="400772" y="75107"/>
                    <a:pt x="408598" y="78945"/>
                  </a:cubicBezTo>
                  <a:lnTo>
                    <a:pt x="437980" y="49615"/>
                  </a:lnTo>
                  <a:cubicBezTo>
                    <a:pt x="443060" y="44407"/>
                    <a:pt x="450062" y="41528"/>
                    <a:pt x="457339" y="41528"/>
                  </a:cubicBezTo>
                  <a:cubicBezTo>
                    <a:pt x="464616" y="41528"/>
                    <a:pt x="471618" y="44407"/>
                    <a:pt x="476835" y="49615"/>
                  </a:cubicBezTo>
                  <a:lnTo>
                    <a:pt x="554408" y="127052"/>
                  </a:lnTo>
                  <a:cubicBezTo>
                    <a:pt x="565255" y="137743"/>
                    <a:pt x="565255" y="155149"/>
                    <a:pt x="554408" y="165839"/>
                  </a:cubicBezTo>
                  <a:lnTo>
                    <a:pt x="525026" y="195170"/>
                  </a:lnTo>
                  <a:cubicBezTo>
                    <a:pt x="528871" y="202982"/>
                    <a:pt x="532166" y="211068"/>
                    <a:pt x="535049" y="219292"/>
                  </a:cubicBezTo>
                  <a:lnTo>
                    <a:pt x="576650" y="219292"/>
                  </a:lnTo>
                  <a:cubicBezTo>
                    <a:pt x="591753" y="219292"/>
                    <a:pt x="604110" y="231627"/>
                    <a:pt x="604110" y="246703"/>
                  </a:cubicBezTo>
                  <a:lnTo>
                    <a:pt x="604110" y="356349"/>
                  </a:lnTo>
                  <a:cubicBezTo>
                    <a:pt x="604110" y="371425"/>
                    <a:pt x="591753" y="383760"/>
                    <a:pt x="576650" y="383760"/>
                  </a:cubicBezTo>
                  <a:lnTo>
                    <a:pt x="535187" y="383760"/>
                  </a:lnTo>
                  <a:cubicBezTo>
                    <a:pt x="532166" y="391984"/>
                    <a:pt x="528871" y="400070"/>
                    <a:pt x="525026" y="407882"/>
                  </a:cubicBezTo>
                  <a:lnTo>
                    <a:pt x="554408" y="437213"/>
                  </a:lnTo>
                  <a:cubicBezTo>
                    <a:pt x="565255" y="447903"/>
                    <a:pt x="565255" y="465309"/>
                    <a:pt x="554408" y="476000"/>
                  </a:cubicBezTo>
                  <a:lnTo>
                    <a:pt x="476835" y="553437"/>
                  </a:lnTo>
                  <a:cubicBezTo>
                    <a:pt x="466126" y="564265"/>
                    <a:pt x="448689" y="564265"/>
                    <a:pt x="437980" y="553437"/>
                  </a:cubicBezTo>
                  <a:lnTo>
                    <a:pt x="408598" y="524107"/>
                  </a:lnTo>
                  <a:cubicBezTo>
                    <a:pt x="400772" y="527945"/>
                    <a:pt x="392672" y="531234"/>
                    <a:pt x="384434" y="534112"/>
                  </a:cubicBezTo>
                  <a:lnTo>
                    <a:pt x="384434" y="575641"/>
                  </a:lnTo>
                  <a:cubicBezTo>
                    <a:pt x="384434" y="590717"/>
                    <a:pt x="372077" y="603052"/>
                    <a:pt x="356974" y="603052"/>
                  </a:cubicBezTo>
                  <a:lnTo>
                    <a:pt x="247136" y="603052"/>
                  </a:lnTo>
                  <a:cubicBezTo>
                    <a:pt x="232033" y="603052"/>
                    <a:pt x="219676" y="590717"/>
                    <a:pt x="219676" y="575641"/>
                  </a:cubicBezTo>
                  <a:lnTo>
                    <a:pt x="219676" y="534112"/>
                  </a:lnTo>
                  <a:cubicBezTo>
                    <a:pt x="211438" y="531234"/>
                    <a:pt x="203338" y="527945"/>
                    <a:pt x="195512" y="524107"/>
                  </a:cubicBezTo>
                  <a:lnTo>
                    <a:pt x="166130" y="553437"/>
                  </a:lnTo>
                  <a:cubicBezTo>
                    <a:pt x="155421" y="564265"/>
                    <a:pt x="137984" y="564265"/>
                    <a:pt x="127275" y="553437"/>
                  </a:cubicBezTo>
                  <a:lnTo>
                    <a:pt x="49702" y="476000"/>
                  </a:lnTo>
                  <a:cubicBezTo>
                    <a:pt x="44484" y="470792"/>
                    <a:pt x="41601" y="463802"/>
                    <a:pt x="41601" y="456538"/>
                  </a:cubicBezTo>
                  <a:cubicBezTo>
                    <a:pt x="41601" y="449274"/>
                    <a:pt x="44484" y="442284"/>
                    <a:pt x="49702" y="437213"/>
                  </a:cubicBezTo>
                  <a:lnTo>
                    <a:pt x="79083" y="407882"/>
                  </a:lnTo>
                  <a:cubicBezTo>
                    <a:pt x="75239" y="400070"/>
                    <a:pt x="71944" y="391984"/>
                    <a:pt x="69061" y="383760"/>
                  </a:cubicBezTo>
                  <a:lnTo>
                    <a:pt x="27460" y="383760"/>
                  </a:lnTo>
                  <a:cubicBezTo>
                    <a:pt x="12357" y="383760"/>
                    <a:pt x="0" y="371425"/>
                    <a:pt x="0" y="356349"/>
                  </a:cubicBezTo>
                  <a:lnTo>
                    <a:pt x="0" y="246703"/>
                  </a:lnTo>
                  <a:cubicBezTo>
                    <a:pt x="0" y="231627"/>
                    <a:pt x="12357" y="219292"/>
                    <a:pt x="27460" y="219292"/>
                  </a:cubicBezTo>
                  <a:lnTo>
                    <a:pt x="69061" y="219292"/>
                  </a:lnTo>
                  <a:cubicBezTo>
                    <a:pt x="71944" y="211068"/>
                    <a:pt x="75239" y="202982"/>
                    <a:pt x="79083" y="195170"/>
                  </a:cubicBezTo>
                  <a:lnTo>
                    <a:pt x="49702" y="165839"/>
                  </a:lnTo>
                  <a:cubicBezTo>
                    <a:pt x="38855" y="155149"/>
                    <a:pt x="38855" y="137743"/>
                    <a:pt x="49702" y="127052"/>
                  </a:cubicBezTo>
                  <a:lnTo>
                    <a:pt x="127275" y="49615"/>
                  </a:lnTo>
                  <a:cubicBezTo>
                    <a:pt x="137984" y="38787"/>
                    <a:pt x="155421" y="38787"/>
                    <a:pt x="166130" y="49615"/>
                  </a:cubicBezTo>
                  <a:lnTo>
                    <a:pt x="195512" y="78945"/>
                  </a:lnTo>
                  <a:cubicBezTo>
                    <a:pt x="203338" y="75107"/>
                    <a:pt x="211438" y="71818"/>
                    <a:pt x="219676" y="68940"/>
                  </a:cubicBezTo>
                  <a:lnTo>
                    <a:pt x="219676" y="27411"/>
                  </a:lnTo>
                  <a:cubicBezTo>
                    <a:pt x="219676" y="12335"/>
                    <a:pt x="232033" y="0"/>
                    <a:pt x="247136" y="0"/>
                  </a:cubicBezTo>
                  <a:close/>
                </a:path>
              </a:pathLst>
            </a:custGeom>
            <a:solidFill>
              <a:srgbClr val="002060"/>
            </a:solidFill>
            <a:ln>
              <a:noFill/>
            </a:ln>
          </p:spPr>
          <p:txBody>
            <a:bodyPr>
              <a:normAutofit fontScale="92500" lnSpcReduction="10000"/>
            </a:bodyPr>
            <a:lstStyle/>
            <a:p>
              <a:pPr>
                <a:lnSpc>
                  <a:spcPct val="150000"/>
                </a:lnSpc>
              </a:pPr>
              <a:endParaRPr lang="zh-CN" altLang="en-US" dirty="0">
                <a:latin typeface="字魂58号-创中黑" panose="00000500000000000000" pitchFamily="2" charset="-122"/>
                <a:ea typeface="字魂58号-创中黑" panose="00000500000000000000" pitchFamily="2" charset="-122"/>
              </a:endParaRPr>
            </a:p>
          </p:txBody>
        </p:sp>
      </p:grpSp>
      <p:sp>
        <p:nvSpPr>
          <p:cNvPr id="30" name="文本框 29"/>
          <p:cNvSpPr txBox="1"/>
          <p:nvPr>
            <p:custDataLst>
              <p:tags r:id="rId1"/>
            </p:custDataLst>
          </p:nvPr>
        </p:nvSpPr>
        <p:spPr>
          <a:xfrm>
            <a:off x="885500" y="4136318"/>
            <a:ext cx="3060303" cy="954107"/>
          </a:xfrm>
          <a:prstGeom prst="rect">
            <a:avLst/>
          </a:prstGeom>
          <a:noFill/>
        </p:spPr>
        <p:txBody>
          <a:bodyPr wrap="square" rtlCol="0">
            <a:spAutoFit/>
          </a:bodyPr>
          <a:lstStyle/>
          <a:p>
            <a:r>
              <a:rPr lang="zh-CN" altLang="en-US" sz="1400" b="1" dirty="0">
                <a:solidFill>
                  <a:schemeClr val="accent1">
                    <a:lumMod val="75000"/>
                  </a:schemeClr>
                </a:solidFill>
                <a:latin typeface="字魂58号-创中黑" panose="00000500000000000000" pitchFamily="2" charset="-122"/>
                <a:ea typeface="字魂58号-创中黑" panose="00000500000000000000" pitchFamily="2" charset="-122"/>
              </a:rPr>
              <a:t>1、社区居民对社区心理健康服务的认知度偏低，要大力加强社区居民的心理健康服务宣传和普及，提高社区居民的知晓度。</a:t>
            </a:r>
          </a:p>
        </p:txBody>
      </p:sp>
      <p:sp>
        <p:nvSpPr>
          <p:cNvPr id="32" name="文本框 31"/>
          <p:cNvSpPr txBox="1"/>
          <p:nvPr>
            <p:custDataLst>
              <p:tags r:id="rId2"/>
            </p:custDataLst>
          </p:nvPr>
        </p:nvSpPr>
        <p:spPr>
          <a:xfrm>
            <a:off x="5407908" y="4478451"/>
            <a:ext cx="3060303" cy="523220"/>
          </a:xfrm>
          <a:prstGeom prst="rect">
            <a:avLst/>
          </a:prstGeom>
          <a:noFill/>
        </p:spPr>
        <p:txBody>
          <a:bodyPr wrap="square" rtlCol="0">
            <a:spAutoFit/>
          </a:bodyPr>
          <a:lstStyle/>
          <a:p>
            <a:r>
              <a:rPr lang="en-US" altLang="zh-CN" sz="1400" b="1" dirty="0">
                <a:solidFill>
                  <a:schemeClr val="accent1">
                    <a:lumMod val="75000"/>
                  </a:schemeClr>
                </a:solidFill>
                <a:latin typeface="字魂58号-创中黑" panose="00000500000000000000" pitchFamily="2" charset="-122"/>
                <a:ea typeface="字魂58号-创中黑" panose="00000500000000000000" pitchFamily="2" charset="-122"/>
              </a:rPr>
              <a:t>3</a:t>
            </a:r>
            <a:r>
              <a:rPr lang="zh-CN" altLang="en-US" sz="1400" b="1" dirty="0">
                <a:solidFill>
                  <a:schemeClr val="accent1">
                    <a:lumMod val="75000"/>
                  </a:schemeClr>
                </a:solidFill>
                <a:latin typeface="字魂58号-创中黑" panose="00000500000000000000" pitchFamily="2" charset="-122"/>
                <a:ea typeface="字魂58号-创中黑" panose="00000500000000000000" pitchFamily="2" charset="-122"/>
              </a:rPr>
              <a:t>、社区居民对社区心理健康服务有着较强烈的需求需求</a:t>
            </a:r>
          </a:p>
        </p:txBody>
      </p:sp>
      <p:sp>
        <p:nvSpPr>
          <p:cNvPr id="35" name="文本框 34"/>
          <p:cNvSpPr txBox="1"/>
          <p:nvPr>
            <p:custDataLst>
              <p:tags r:id="rId3"/>
            </p:custDataLst>
          </p:nvPr>
        </p:nvSpPr>
        <p:spPr>
          <a:xfrm>
            <a:off x="3427730" y="808355"/>
            <a:ext cx="3211830" cy="1680909"/>
          </a:xfrm>
          <a:prstGeom prst="rect">
            <a:avLst/>
          </a:prstGeom>
          <a:noFill/>
        </p:spPr>
        <p:txBody>
          <a:bodyPr wrap="square" rtlCol="0">
            <a:spAutoFit/>
          </a:bodyPr>
          <a:lstStyle/>
          <a:p>
            <a:pPr>
              <a:lnSpc>
                <a:spcPct val="150000"/>
              </a:lnSpc>
            </a:pPr>
            <a:r>
              <a:rPr lang="zh-CN" altLang="en-US" sz="1400" b="1" dirty="0">
                <a:solidFill>
                  <a:schemeClr val="accent1">
                    <a:lumMod val="75000"/>
                  </a:schemeClr>
                </a:solidFill>
                <a:latin typeface="字魂58号-创中黑" panose="00000500000000000000" pitchFamily="2" charset="-122"/>
                <a:ea typeface="字魂58号-创中黑" panose="00000500000000000000" pitchFamily="2" charset="-122"/>
              </a:rPr>
              <a:t>2、社区居民认为社区心理健康服务工作很有必要，但真正参与的比例不高。但是社区居民对心理健康服务的满意度比较低，说明社区心理健康服务的现状与社区居民的需求之间存在矛盾。 </a:t>
            </a:r>
          </a:p>
        </p:txBody>
      </p:sp>
      <p:sp>
        <p:nvSpPr>
          <p:cNvPr id="36" name="文本框 35"/>
          <p:cNvSpPr txBox="1"/>
          <p:nvPr>
            <p:custDataLst>
              <p:tags r:id="rId4"/>
            </p:custDataLst>
          </p:nvPr>
        </p:nvSpPr>
        <p:spPr>
          <a:xfrm>
            <a:off x="7835835" y="946576"/>
            <a:ext cx="3178529" cy="1415772"/>
          </a:xfrm>
          <a:prstGeom prst="rect">
            <a:avLst/>
          </a:prstGeom>
          <a:noFill/>
        </p:spPr>
        <p:txBody>
          <a:bodyPr wrap="square" rtlCol="0">
            <a:spAutoFit/>
          </a:bodyPr>
          <a:lstStyle/>
          <a:p>
            <a:r>
              <a:rPr lang="en-US" altLang="zh-CN" sz="1400" b="1" dirty="0">
                <a:solidFill>
                  <a:schemeClr val="accent1">
                    <a:lumMod val="75000"/>
                  </a:schemeClr>
                </a:solidFill>
                <a:latin typeface="字魂58号-创中黑" panose="00000500000000000000" pitchFamily="2" charset="-122"/>
                <a:ea typeface="字魂58号-创中黑" panose="00000500000000000000" pitchFamily="2" charset="-122"/>
              </a:rPr>
              <a:t>4</a:t>
            </a:r>
            <a:r>
              <a:rPr lang="zh-CN" altLang="en-US" sz="1400" b="1" dirty="0">
                <a:solidFill>
                  <a:schemeClr val="accent1">
                    <a:lumMod val="75000"/>
                  </a:schemeClr>
                </a:solidFill>
                <a:latin typeface="字魂58号-创中黑" panose="00000500000000000000" pitchFamily="2" charset="-122"/>
                <a:ea typeface="字魂58号-创中黑" panose="00000500000000000000" pitchFamily="2" charset="-122"/>
              </a:rPr>
              <a:t>、社区居民对专业的社区心理健康服务的诉求比较高。但是调查访谈显示目前的状况下，社区心理健康人才非常缺乏，专业人员尤其缺乏，无法满足社区居民对专业化心理健康服务的要求</a:t>
            </a:r>
            <a:r>
              <a:rPr lang="zh-CN" altLang="en-US" sz="1600" b="1" dirty="0">
                <a:solidFill>
                  <a:schemeClr val="accent1">
                    <a:lumMod val="75000"/>
                  </a:schemeClr>
                </a:solidFill>
                <a:latin typeface="字魂58号-创中黑" panose="00000500000000000000" pitchFamily="2" charset="-122"/>
                <a:ea typeface="字魂58号-创中黑" panose="00000500000000000000" pitchFamily="2" charset="-122"/>
              </a:rPr>
              <a:t>。</a:t>
            </a:r>
          </a:p>
        </p:txBody>
      </p:sp>
      <p:sp>
        <p:nvSpPr>
          <p:cNvPr id="2" name="文本框 1"/>
          <p:cNvSpPr txBox="1"/>
          <p:nvPr>
            <p:custDataLst>
              <p:tags r:id="rId5"/>
            </p:custDataLst>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研究背景</a:t>
            </a:r>
          </a:p>
        </p:txBody>
      </p:sp>
      <p:sp>
        <p:nvSpPr>
          <p:cNvPr id="20" name="文本框 19"/>
          <p:cNvSpPr txBox="1"/>
          <p:nvPr>
            <p:custDataLst>
              <p:tags r:id="rId6"/>
            </p:custDataLst>
          </p:nvPr>
        </p:nvSpPr>
        <p:spPr>
          <a:xfrm>
            <a:off x="12873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2">
                    <a:lumMod val="75000"/>
                  </a:schemeClr>
                </a:solidFill>
                <a:effectLst/>
                <a:uLnTx/>
                <a:uFillTx/>
                <a:latin typeface="微软雅黑" panose="020B0503020204020204" pitchFamily="34" charset="-122"/>
                <a:ea typeface="微软雅黑" panose="020B0503020204020204" pitchFamily="34" charset="-122"/>
                <a:cs typeface="+mn-cs"/>
              </a:rPr>
              <a:t>研究内容</a:t>
            </a:r>
          </a:p>
        </p:txBody>
      </p:sp>
      <p:cxnSp>
        <p:nvCxnSpPr>
          <p:cNvPr id="22" name="直接连接符 21"/>
          <p:cNvCxnSpPr/>
          <p:nvPr>
            <p:custDataLst>
              <p:tags r:id="rId7"/>
            </p:custDataLst>
          </p:nvPr>
        </p:nvCxnSpPr>
        <p:spPr>
          <a:xfrm>
            <a:off x="3326404" y="6356562"/>
            <a:ext cx="1305560" cy="6350"/>
          </a:xfrm>
          <a:prstGeom prst="line">
            <a:avLst/>
          </a:prstGeom>
          <a:noFill/>
          <a:ln w="12700" cap="flat" cmpd="sng" algn="ctr">
            <a:solidFill>
              <a:sysClr val="windowText" lastClr="000000"/>
            </a:solidFill>
            <a:prstDash val="solid"/>
            <a:miter lim="800000"/>
          </a:ln>
          <a:effectLst/>
        </p:spPr>
      </p:cxnSp>
      <p:sp>
        <p:nvSpPr>
          <p:cNvPr id="23" name="文本框 22"/>
          <p:cNvSpPr txBox="1"/>
          <p:nvPr>
            <p:custDataLst>
              <p:tags r:id="rId8"/>
            </p:custDataLst>
          </p:nvPr>
        </p:nvSpPr>
        <p:spPr>
          <a:xfrm>
            <a:off x="2250675"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2">
                    <a:lumMod val="75000"/>
                  </a:schemeClr>
                </a:solidFill>
                <a:effectLst/>
                <a:uLnTx/>
                <a:uFillTx/>
                <a:latin typeface="微软雅黑" panose="020B0503020204020204" pitchFamily="34" charset="-122"/>
                <a:ea typeface="微软雅黑" panose="020B0503020204020204" pitchFamily="34" charset="-122"/>
                <a:cs typeface="+mn-cs"/>
              </a:rPr>
              <a:t>调查结果</a:t>
            </a:r>
          </a:p>
        </p:txBody>
      </p:sp>
      <p:sp>
        <p:nvSpPr>
          <p:cNvPr id="25" name="文本框 24"/>
          <p:cNvSpPr txBox="1"/>
          <p:nvPr>
            <p:custDataLst>
              <p:tags r:id="rId9"/>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b="1" kern="0" dirty="0">
                <a:solidFill>
                  <a:schemeClr val="tx1"/>
                </a:solidFill>
                <a:latin typeface="微软雅黑" panose="020B0503020204020204" pitchFamily="34" charset="-122"/>
                <a:ea typeface="微软雅黑" panose="020B0503020204020204" pitchFamily="34" charset="-122"/>
              </a:rPr>
              <a:t>研究结果与结论</a:t>
            </a:r>
          </a:p>
        </p:txBody>
      </p:sp>
    </p:spTree>
  </p:cSld>
  <p:clrMapOvr>
    <a:masterClrMapping/>
  </p:clrMapOvr>
  <p:timing>
    <p:tnLst>
      <p:par>
        <p:cTn id="1" dur="indefinite" restart="never" nodeType="tmRoot"/>
      </p:par>
    </p:tnLst>
    <p:bldLst>
      <p:bldP spid="30" grpId="0"/>
      <p:bldP spid="32"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2515AB8F-1C56-49E9-90C8-78D22B0C1B97}" type="slidenum">
              <a:rPr lang="zh-CN" altLang="en-US" smtClean="0">
                <a:sym typeface="+mn-lt"/>
              </a:rPr>
              <a:t>21</a:t>
            </a:fld>
            <a:endParaRPr lang="zh-CN" altLang="en-US" dirty="0">
              <a:sym typeface="+mn-lt"/>
            </a:endParaRPr>
          </a:p>
        </p:txBody>
      </p:sp>
      <p:sp>
        <p:nvSpPr>
          <p:cNvPr id="5"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标题 3"/>
          <p:cNvSpPr txBox="1"/>
          <p:nvPr/>
        </p:nvSpPr>
        <p:spPr>
          <a:xfrm>
            <a:off x="1029216" y="32656"/>
            <a:ext cx="8168208" cy="602344"/>
          </a:xfrm>
          <a:prstGeom prst="rect">
            <a:avLst/>
          </a:prstGeom>
        </p:spPr>
        <p:txBody>
          <a:bodyPr vert="horz" wrap="square" lIns="0" tIns="0" rIns="0" bIns="0" rtlCol="0" anchor="ctr">
            <a:normAutofit/>
          </a:bodyPr>
          <a:lstStyle>
            <a:lvl1pPr algn="l" defTabSz="914400" rtl="0" eaLnBrk="1" latinLnBrk="0" hangingPunct="1">
              <a:lnSpc>
                <a:spcPct val="100000"/>
              </a:lnSpc>
              <a:spcBef>
                <a:spcPct val="0"/>
              </a:spcBef>
              <a:buNone/>
              <a:defRPr sz="2400" b="1" kern="1200">
                <a:solidFill>
                  <a:schemeClr val="accent1"/>
                </a:solidFill>
                <a:latin typeface="微软雅黑" panose="020B0503020204020204" pitchFamily="34" charset="-122"/>
                <a:ea typeface="微软雅黑" panose="020B0503020204020204" pitchFamily="34" charset="-122"/>
                <a:cs typeface="+mj-cs"/>
              </a:defRPr>
            </a:lvl1pPr>
          </a:lstStyle>
          <a:p>
            <a:r>
              <a:rPr lang="en-US" altLang="zh-CN" dirty="0">
                <a:latin typeface="Times New Roman" panose="02020603050405020304" pitchFamily="18" charset="0"/>
                <a:ea typeface="+mj-ea"/>
                <a:cs typeface="Times New Roman" panose="02020603050405020304" pitchFamily="18" charset="0"/>
              </a:rPr>
              <a:t>4.1 </a:t>
            </a:r>
            <a:r>
              <a:rPr lang="zh-CN" altLang="en-US" dirty="0">
                <a:latin typeface="Times New Roman" panose="02020603050405020304" pitchFamily="18" charset="0"/>
                <a:ea typeface="+mj-ea"/>
                <a:cs typeface="Times New Roman" panose="02020603050405020304" pitchFamily="18" charset="0"/>
              </a:rPr>
              <a:t>结论</a:t>
            </a:r>
          </a:p>
        </p:txBody>
      </p:sp>
      <p:sp>
        <p:nvSpPr>
          <p:cNvPr id="34" name="文本框 33"/>
          <p:cNvSpPr txBox="1"/>
          <p:nvPr>
            <p:custDataLst>
              <p:tags r:id="rId1"/>
            </p:custDataLst>
          </p:nvPr>
        </p:nvSpPr>
        <p:spPr>
          <a:xfrm>
            <a:off x="1112520" y="869315"/>
            <a:ext cx="10377170" cy="238125"/>
          </a:xfrm>
          <a:prstGeom prst="rect">
            <a:avLst/>
          </a:prstGeom>
          <a:noFill/>
        </p:spPr>
        <p:txBody>
          <a:bodyPr wrap="square" rtlCol="0">
            <a:noAutofit/>
          </a:bodyPr>
          <a:lstStyle/>
          <a:p>
            <a:r>
              <a:rPr lang="zh-CN" altLang="en-US" sz="2400" b="1" dirty="0">
                <a:solidFill>
                  <a:schemeClr val="accent1">
                    <a:lumMod val="75000"/>
                  </a:schemeClr>
                </a:solidFill>
                <a:latin typeface="字魂58号-创中黑" panose="00000500000000000000" pitchFamily="2" charset="-122"/>
                <a:ea typeface="字魂58号-创中黑" panose="00000500000000000000" pitchFamily="2" charset="-122"/>
              </a:rPr>
              <a:t>（</a:t>
            </a:r>
            <a:r>
              <a:rPr lang="en-US" altLang="zh-CN" sz="2400" b="1" dirty="0">
                <a:solidFill>
                  <a:schemeClr val="accent1">
                    <a:lumMod val="75000"/>
                  </a:schemeClr>
                </a:solidFill>
                <a:latin typeface="字魂58号-创中黑" panose="00000500000000000000" pitchFamily="2" charset="-122"/>
                <a:ea typeface="字魂58号-创中黑" panose="00000500000000000000" pitchFamily="2" charset="-122"/>
              </a:rPr>
              <a:t>1</a:t>
            </a:r>
            <a:r>
              <a:rPr lang="zh-CN" altLang="en-US" sz="2400" b="1" dirty="0">
                <a:solidFill>
                  <a:schemeClr val="accent1">
                    <a:lumMod val="75000"/>
                  </a:schemeClr>
                </a:solidFill>
                <a:latin typeface="字魂58号-创中黑" panose="00000500000000000000" pitchFamily="2" charset="-122"/>
                <a:ea typeface="字魂58号-创中黑" panose="00000500000000000000" pitchFamily="2" charset="-122"/>
              </a:rPr>
              <a:t>）组织架构方面：构建高效的社区心理健康服务体系</a:t>
            </a:r>
          </a:p>
        </p:txBody>
      </p:sp>
      <p:sp>
        <p:nvSpPr>
          <p:cNvPr id="20" name="文本框 19"/>
          <p:cNvSpPr txBox="1"/>
          <p:nvPr>
            <p:custDataLst>
              <p:tags r:id="rId2"/>
            </p:custDataLst>
          </p:nvPr>
        </p:nvSpPr>
        <p:spPr>
          <a:xfrm>
            <a:off x="1287145" y="1341755"/>
            <a:ext cx="8846070" cy="2306955"/>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zh-CN" altLang="en-US" sz="1600" dirty="0">
                <a:solidFill>
                  <a:schemeClr val="tx1">
                    <a:lumMod val="95000"/>
                    <a:lumOff val="5000"/>
                  </a:schemeClr>
                </a:solidFill>
                <a:latin typeface="字魂58号-创中黑" panose="00000500000000000000" pitchFamily="2" charset="-122"/>
                <a:ea typeface="字魂58号-创中黑" panose="00000500000000000000" pitchFamily="2" charset="-122"/>
              </a:rPr>
              <a:t>建设服务网络，制定计划，确保社区心理服务体系的管理和正常运行；发挥政府主导，将社区心理健康服务纳入今后经济和社会发展的总体规划。</a:t>
            </a:r>
          </a:p>
          <a:p>
            <a:pPr marL="285750" indent="-285750">
              <a:lnSpc>
                <a:spcPct val="150000"/>
              </a:lnSpc>
              <a:buFont typeface="Wingdings" panose="05000000000000000000" pitchFamily="2" charset="2"/>
              <a:buChar char="l"/>
            </a:pPr>
            <a:r>
              <a:rPr lang="zh-CN" altLang="en-US" sz="1600" dirty="0">
                <a:solidFill>
                  <a:schemeClr val="tx1">
                    <a:lumMod val="95000"/>
                    <a:lumOff val="5000"/>
                  </a:schemeClr>
                </a:solidFill>
                <a:latin typeface="字魂58号-创中黑" panose="00000500000000000000" pitchFamily="2" charset="-122"/>
                <a:ea typeface="字魂58号-创中黑" panose="00000500000000000000" pitchFamily="2" charset="-122"/>
              </a:rPr>
              <a:t>树立大卫生大健康的观念。由治病向人民健康为中心模式转变。</a:t>
            </a:r>
          </a:p>
          <a:p>
            <a:pPr marL="285750" indent="-285750">
              <a:lnSpc>
                <a:spcPct val="150000"/>
              </a:lnSpc>
              <a:buFont typeface="Wingdings" panose="05000000000000000000" pitchFamily="2" charset="2"/>
              <a:buChar char="l"/>
            </a:pPr>
            <a:r>
              <a:rPr lang="zh-CN" altLang="en-US" sz="1600" dirty="0">
                <a:solidFill>
                  <a:schemeClr val="tx1">
                    <a:lumMod val="95000"/>
                    <a:lumOff val="5000"/>
                  </a:schemeClr>
                </a:solidFill>
                <a:latin typeface="字魂58号-创中黑" panose="00000500000000000000" pitchFamily="2" charset="-122"/>
                <a:ea typeface="字魂58号-创中黑" panose="00000500000000000000" pitchFamily="2" charset="-122"/>
              </a:rPr>
              <a:t>建立市级心理健康服务中心-区县级心理健康服务中心-社区心理健康服务中心三级心理健康服务网络体系。</a:t>
            </a:r>
          </a:p>
          <a:p>
            <a:pPr marL="285750" indent="-285750">
              <a:lnSpc>
                <a:spcPct val="150000"/>
              </a:lnSpc>
              <a:buFont typeface="Wingdings" panose="05000000000000000000" pitchFamily="2" charset="2"/>
              <a:buChar char="l"/>
            </a:pPr>
            <a:r>
              <a:rPr lang="zh-CN" altLang="en-US" sz="1600" dirty="0">
                <a:solidFill>
                  <a:schemeClr val="tx1">
                    <a:lumMod val="95000"/>
                    <a:lumOff val="5000"/>
                  </a:schemeClr>
                </a:solidFill>
                <a:latin typeface="字魂58号-创中黑" panose="00000500000000000000" pitchFamily="2" charset="-122"/>
                <a:ea typeface="字魂58号-创中黑" panose="00000500000000000000" pitchFamily="2" charset="-122"/>
              </a:rPr>
              <a:t>除此之外还需要政府、社团和学校开办的心理服务机构之间的协同。</a:t>
            </a:r>
          </a:p>
        </p:txBody>
      </p:sp>
      <p:sp>
        <p:nvSpPr>
          <p:cNvPr id="22" name="文本框 21"/>
          <p:cNvSpPr txBox="1"/>
          <p:nvPr>
            <p:custDataLst>
              <p:tags r:id="rId3"/>
            </p:custDataLst>
          </p:nvPr>
        </p:nvSpPr>
        <p:spPr>
          <a:xfrm>
            <a:off x="1209040" y="3926840"/>
            <a:ext cx="10982960" cy="460375"/>
          </a:xfrm>
          <a:prstGeom prst="rect">
            <a:avLst/>
          </a:prstGeom>
          <a:noFill/>
        </p:spPr>
        <p:txBody>
          <a:bodyPr wrap="square" rtlCol="0">
            <a:spAutoFit/>
          </a:bodyPr>
          <a:lstStyle/>
          <a:p>
            <a:r>
              <a:rPr lang="zh-CN" altLang="en-US" sz="2400" b="1" dirty="0">
                <a:solidFill>
                  <a:schemeClr val="accent1">
                    <a:lumMod val="75000"/>
                  </a:schemeClr>
                </a:solidFill>
                <a:latin typeface="字魂58号-创中黑" panose="00000500000000000000" pitchFamily="2" charset="-122"/>
                <a:ea typeface="字魂58号-创中黑" panose="00000500000000000000" pitchFamily="2" charset="-122"/>
              </a:rPr>
              <a:t>（</a:t>
            </a:r>
            <a:r>
              <a:rPr lang="en-US" altLang="zh-CN" sz="2400" b="1" dirty="0">
                <a:solidFill>
                  <a:schemeClr val="accent1">
                    <a:lumMod val="75000"/>
                  </a:schemeClr>
                </a:solidFill>
                <a:latin typeface="字魂58号-创中黑" panose="00000500000000000000" pitchFamily="2" charset="-122"/>
                <a:ea typeface="字魂58号-创中黑" panose="00000500000000000000" pitchFamily="2" charset="-122"/>
              </a:rPr>
              <a:t>2</a:t>
            </a:r>
            <a:r>
              <a:rPr lang="zh-CN" altLang="en-US" sz="2400" b="1" dirty="0">
                <a:solidFill>
                  <a:schemeClr val="accent1">
                    <a:lumMod val="75000"/>
                  </a:schemeClr>
                </a:solidFill>
                <a:latin typeface="字魂58号-创中黑" panose="00000500000000000000" pitchFamily="2" charset="-122"/>
                <a:ea typeface="字魂58号-创中黑" panose="00000500000000000000" pitchFamily="2" charset="-122"/>
              </a:rPr>
              <a:t>）服务措施方面：构建有效的服务措施体系</a:t>
            </a:r>
          </a:p>
        </p:txBody>
      </p:sp>
      <p:sp>
        <p:nvSpPr>
          <p:cNvPr id="23" name="文本框 22"/>
          <p:cNvSpPr txBox="1"/>
          <p:nvPr>
            <p:custDataLst>
              <p:tags r:id="rId4"/>
            </p:custDataLst>
          </p:nvPr>
        </p:nvSpPr>
        <p:spPr>
          <a:xfrm>
            <a:off x="1287145" y="4387215"/>
            <a:ext cx="8517890" cy="829945"/>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zh-CN" altLang="en-US" sz="1600" dirty="0">
                <a:solidFill>
                  <a:schemeClr val="tx1">
                    <a:lumMod val="95000"/>
                    <a:lumOff val="5000"/>
                  </a:schemeClr>
                </a:solidFill>
                <a:latin typeface="字魂58号-创中黑" panose="00000500000000000000" pitchFamily="2" charset="-122"/>
                <a:ea typeface="字魂58号-创中黑" panose="00000500000000000000" pitchFamily="2" charset="-122"/>
              </a:rPr>
              <a:t>丰富社区心理健康服务形式途径</a:t>
            </a:r>
          </a:p>
          <a:p>
            <a:pPr marL="285750" indent="-285750">
              <a:lnSpc>
                <a:spcPct val="150000"/>
              </a:lnSpc>
              <a:buFont typeface="Wingdings" panose="05000000000000000000" pitchFamily="2" charset="2"/>
              <a:buChar char="l"/>
            </a:pPr>
            <a:r>
              <a:rPr lang="zh-CN" altLang="en-US" sz="1600" dirty="0">
                <a:solidFill>
                  <a:schemeClr val="tx1">
                    <a:lumMod val="95000"/>
                    <a:lumOff val="5000"/>
                  </a:schemeClr>
                </a:solidFill>
                <a:latin typeface="字魂58号-创中黑" panose="00000500000000000000" pitchFamily="2" charset="-122"/>
                <a:ea typeface="字魂58号-创中黑" panose="00000500000000000000" pitchFamily="2" charset="-122"/>
              </a:rPr>
              <a:t>针对不同群体展开有针对性的心理健康服务</a:t>
            </a:r>
          </a:p>
        </p:txBody>
      </p:sp>
      <p:sp>
        <p:nvSpPr>
          <p:cNvPr id="2" name="文本框 1"/>
          <p:cNvSpPr txBox="1"/>
          <p:nvPr>
            <p:custDataLst>
              <p:tags r:id="rId5"/>
            </p:custDataLst>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研究背景</a:t>
            </a:r>
          </a:p>
        </p:txBody>
      </p:sp>
      <p:sp>
        <p:nvSpPr>
          <p:cNvPr id="4" name="文本框 3"/>
          <p:cNvSpPr txBox="1"/>
          <p:nvPr>
            <p:custDataLst>
              <p:tags r:id="rId6"/>
            </p:custDataLst>
          </p:nvPr>
        </p:nvSpPr>
        <p:spPr>
          <a:xfrm>
            <a:off x="12873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2">
                    <a:lumMod val="75000"/>
                  </a:schemeClr>
                </a:solidFill>
                <a:effectLst/>
                <a:uLnTx/>
                <a:uFillTx/>
                <a:latin typeface="微软雅黑" panose="020B0503020204020204" pitchFamily="34" charset="-122"/>
                <a:ea typeface="微软雅黑" panose="020B0503020204020204" pitchFamily="34" charset="-122"/>
                <a:cs typeface="+mn-cs"/>
              </a:rPr>
              <a:t>研究内容</a:t>
            </a:r>
          </a:p>
        </p:txBody>
      </p:sp>
      <p:cxnSp>
        <p:nvCxnSpPr>
          <p:cNvPr id="6" name="直接连接符 5"/>
          <p:cNvCxnSpPr/>
          <p:nvPr>
            <p:custDataLst>
              <p:tags r:id="rId7"/>
            </p:custDataLst>
          </p:nvPr>
        </p:nvCxnSpPr>
        <p:spPr>
          <a:xfrm>
            <a:off x="3326404" y="6356562"/>
            <a:ext cx="1305560" cy="6350"/>
          </a:xfrm>
          <a:prstGeom prst="line">
            <a:avLst/>
          </a:prstGeom>
          <a:noFill/>
          <a:ln w="12700" cap="flat" cmpd="sng" algn="ctr">
            <a:solidFill>
              <a:sysClr val="windowText" lastClr="000000"/>
            </a:solidFill>
            <a:prstDash val="solid"/>
            <a:miter lim="800000"/>
          </a:ln>
          <a:effectLst/>
        </p:spPr>
      </p:cxnSp>
      <p:sp>
        <p:nvSpPr>
          <p:cNvPr id="8" name="文本框 7"/>
          <p:cNvSpPr txBox="1"/>
          <p:nvPr>
            <p:custDataLst>
              <p:tags r:id="rId8"/>
            </p:custDataLst>
          </p:nvPr>
        </p:nvSpPr>
        <p:spPr>
          <a:xfrm>
            <a:off x="2250675"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2">
                    <a:lumMod val="75000"/>
                  </a:schemeClr>
                </a:solidFill>
                <a:effectLst/>
                <a:uLnTx/>
                <a:uFillTx/>
                <a:latin typeface="微软雅黑" panose="020B0503020204020204" pitchFamily="34" charset="-122"/>
                <a:ea typeface="微软雅黑" panose="020B0503020204020204" pitchFamily="34" charset="-122"/>
                <a:cs typeface="+mn-cs"/>
              </a:rPr>
              <a:t>调查结果</a:t>
            </a:r>
          </a:p>
        </p:txBody>
      </p:sp>
      <p:sp>
        <p:nvSpPr>
          <p:cNvPr id="25" name="文本框 24"/>
          <p:cNvSpPr txBox="1"/>
          <p:nvPr>
            <p:custDataLst>
              <p:tags r:id="rId9"/>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b="1" kern="0" dirty="0">
                <a:solidFill>
                  <a:schemeClr val="tx1"/>
                </a:solidFill>
                <a:latin typeface="微软雅黑" panose="020B0503020204020204" pitchFamily="34" charset="-122"/>
                <a:ea typeface="微软雅黑" panose="020B0503020204020204" pitchFamily="34" charset="-122"/>
              </a:rPr>
              <a:t>研究结果与结论</a:t>
            </a:r>
          </a:p>
        </p:txBody>
      </p:sp>
      <p:sp>
        <p:nvSpPr>
          <p:cNvPr id="10" name="文本框 9"/>
          <p:cNvSpPr txBox="1"/>
          <p:nvPr/>
        </p:nvSpPr>
        <p:spPr>
          <a:xfrm>
            <a:off x="2658491" y="220067"/>
            <a:ext cx="6103378" cy="461665"/>
          </a:xfrm>
          <a:prstGeom prst="rect">
            <a:avLst/>
          </a:prstGeom>
          <a:noFill/>
        </p:spPr>
        <p:txBody>
          <a:bodyPr wrap="square" rtlCol="0">
            <a:spAutoFit/>
          </a:bodyPr>
          <a:lstStyle/>
          <a:p>
            <a:r>
              <a:rPr lang="zh-CN" altLang="en-US" sz="2400" b="1" dirty="0">
                <a:solidFill>
                  <a:srgbClr val="FF0000"/>
                </a:solidFill>
              </a:rPr>
              <a:t>徐州市社区心理健康服务体系</a:t>
            </a:r>
            <a:r>
              <a:rPr lang="zh-CN" altLang="en-US" sz="2400" b="1" dirty="0" smtClean="0">
                <a:solidFill>
                  <a:srgbClr val="FF0000"/>
                </a:solidFill>
              </a:rPr>
              <a:t>构建对策</a:t>
            </a:r>
            <a:endParaRPr lang="zh-CN" altLang="en-US" sz="2400" b="1" dirty="0">
              <a:solidFill>
                <a:srgbClr val="FF0000"/>
              </a:solidFill>
            </a:endParaRPr>
          </a:p>
        </p:txBody>
      </p:sp>
    </p:spTree>
  </p:cSld>
  <p:clrMapOvr>
    <a:masterClrMapping/>
  </p:clrMapOvr>
  <p:timing>
    <p:tnLst>
      <p:par>
        <p:cTn id="1" dur="indefinite" restart="never" nodeType="tmRoot"/>
      </p:par>
    </p:tnLst>
    <p:bldLst>
      <p:bldP spid="34" grpId="0"/>
      <p:bldP spid="20" grpId="0"/>
      <p:bldP spid="22"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2515AB8F-1C56-49E9-90C8-78D22B0C1B97}" type="slidenum">
              <a:rPr lang="zh-CN" altLang="en-US" smtClean="0">
                <a:sym typeface="+mn-lt"/>
              </a:rPr>
              <a:t>22</a:t>
            </a:fld>
            <a:endParaRPr lang="zh-CN" altLang="en-US" dirty="0">
              <a:sym typeface="+mn-lt"/>
            </a:endParaRPr>
          </a:p>
        </p:txBody>
      </p:sp>
      <p:sp>
        <p:nvSpPr>
          <p:cNvPr id="5"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标题 3"/>
          <p:cNvSpPr txBox="1"/>
          <p:nvPr/>
        </p:nvSpPr>
        <p:spPr>
          <a:xfrm>
            <a:off x="1029216" y="32656"/>
            <a:ext cx="8168208" cy="602344"/>
          </a:xfrm>
          <a:prstGeom prst="rect">
            <a:avLst/>
          </a:prstGeom>
        </p:spPr>
        <p:txBody>
          <a:bodyPr vert="horz" wrap="square" lIns="0" tIns="0" rIns="0" bIns="0" rtlCol="0" anchor="ctr">
            <a:normAutofit/>
          </a:bodyPr>
          <a:lstStyle>
            <a:lvl1pPr algn="l" defTabSz="914400" rtl="0" eaLnBrk="1" latinLnBrk="0" hangingPunct="1">
              <a:lnSpc>
                <a:spcPct val="100000"/>
              </a:lnSpc>
              <a:spcBef>
                <a:spcPct val="0"/>
              </a:spcBef>
              <a:buNone/>
              <a:defRPr sz="2400" b="1" kern="1200">
                <a:solidFill>
                  <a:schemeClr val="accent1"/>
                </a:solidFill>
                <a:latin typeface="微软雅黑" panose="020B0503020204020204" pitchFamily="34" charset="-122"/>
                <a:ea typeface="微软雅黑" panose="020B0503020204020204" pitchFamily="34" charset="-122"/>
                <a:cs typeface="+mj-cs"/>
              </a:defRPr>
            </a:lvl1pPr>
          </a:lstStyle>
          <a:p>
            <a:r>
              <a:rPr lang="en-US" altLang="zh-CN" dirty="0">
                <a:latin typeface="Times New Roman" panose="02020603050405020304" pitchFamily="18" charset="0"/>
                <a:ea typeface="+mj-ea"/>
                <a:cs typeface="Times New Roman" panose="02020603050405020304" pitchFamily="18" charset="0"/>
              </a:rPr>
              <a:t>4.1 </a:t>
            </a:r>
            <a:r>
              <a:rPr lang="zh-CN" altLang="en-US" dirty="0">
                <a:latin typeface="Times New Roman" panose="02020603050405020304" pitchFamily="18" charset="0"/>
                <a:ea typeface="+mj-ea"/>
                <a:cs typeface="Times New Roman" panose="02020603050405020304" pitchFamily="18" charset="0"/>
              </a:rPr>
              <a:t>结论</a:t>
            </a:r>
          </a:p>
        </p:txBody>
      </p:sp>
      <p:sp>
        <p:nvSpPr>
          <p:cNvPr id="2" name="文本框 1"/>
          <p:cNvSpPr txBox="1"/>
          <p:nvPr>
            <p:custDataLst>
              <p:tags r:id="rId1"/>
            </p:custDataLst>
          </p:nvPr>
        </p:nvSpPr>
        <p:spPr>
          <a:xfrm>
            <a:off x="1209040" y="913130"/>
            <a:ext cx="10982960" cy="460375"/>
          </a:xfrm>
          <a:prstGeom prst="rect">
            <a:avLst/>
          </a:prstGeom>
          <a:noFill/>
        </p:spPr>
        <p:txBody>
          <a:bodyPr wrap="square" rtlCol="0">
            <a:spAutoFit/>
          </a:bodyPr>
          <a:lstStyle/>
          <a:p>
            <a:r>
              <a:rPr sz="2400" b="1" dirty="0">
                <a:solidFill>
                  <a:schemeClr val="accent1">
                    <a:lumMod val="75000"/>
                  </a:schemeClr>
                </a:solidFill>
                <a:latin typeface="字魂58号-创中黑" panose="00000500000000000000" pitchFamily="2" charset="-122"/>
                <a:ea typeface="字魂58号-创中黑" panose="00000500000000000000" pitchFamily="2" charset="-122"/>
              </a:rPr>
              <a:t>（</a:t>
            </a:r>
            <a:r>
              <a:rPr lang="en-US" sz="2400" b="1" dirty="0">
                <a:solidFill>
                  <a:schemeClr val="accent1">
                    <a:lumMod val="75000"/>
                  </a:schemeClr>
                </a:solidFill>
                <a:latin typeface="字魂58号-创中黑" panose="00000500000000000000" pitchFamily="2" charset="-122"/>
                <a:ea typeface="字魂58号-创中黑" panose="00000500000000000000" pitchFamily="2" charset="-122"/>
              </a:rPr>
              <a:t>3</a:t>
            </a:r>
            <a:r>
              <a:rPr sz="2400" b="1" dirty="0">
                <a:solidFill>
                  <a:schemeClr val="accent1">
                    <a:lumMod val="75000"/>
                  </a:schemeClr>
                </a:solidFill>
                <a:latin typeface="字魂58号-创中黑" panose="00000500000000000000" pitchFamily="2" charset="-122"/>
                <a:ea typeface="字魂58号-创中黑" panose="00000500000000000000" pitchFamily="2" charset="-122"/>
              </a:rPr>
              <a:t>）服务宣传方面：构建积极的服务宣传体系 </a:t>
            </a:r>
          </a:p>
        </p:txBody>
      </p:sp>
      <p:sp>
        <p:nvSpPr>
          <p:cNvPr id="4" name="文本框 3"/>
          <p:cNvSpPr txBox="1"/>
          <p:nvPr>
            <p:custDataLst>
              <p:tags r:id="rId2"/>
            </p:custDataLst>
          </p:nvPr>
        </p:nvSpPr>
        <p:spPr>
          <a:xfrm>
            <a:off x="1221105" y="1373505"/>
            <a:ext cx="8517890" cy="829945"/>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zh-CN" altLang="en-US" sz="1600" dirty="0">
                <a:solidFill>
                  <a:schemeClr val="tx1">
                    <a:lumMod val="95000"/>
                    <a:lumOff val="5000"/>
                  </a:schemeClr>
                </a:solidFill>
                <a:latin typeface="字魂58号-创中黑" panose="00000500000000000000" pitchFamily="2" charset="-122"/>
                <a:ea typeface="字魂58号-创中黑" panose="00000500000000000000" pitchFamily="2" charset="-122"/>
              </a:rPr>
              <a:t>利用新媒体技术搭建心理健康服务平台</a:t>
            </a:r>
          </a:p>
          <a:p>
            <a:pPr marL="285750" indent="-285750">
              <a:lnSpc>
                <a:spcPct val="150000"/>
              </a:lnSpc>
              <a:buFont typeface="Wingdings" panose="05000000000000000000" pitchFamily="2" charset="2"/>
              <a:buChar char="l"/>
            </a:pPr>
            <a:r>
              <a:rPr lang="zh-CN" altLang="en-US" sz="1600" dirty="0">
                <a:solidFill>
                  <a:schemeClr val="tx1">
                    <a:lumMod val="95000"/>
                    <a:lumOff val="5000"/>
                  </a:schemeClr>
                </a:solidFill>
                <a:latin typeface="字魂58号-创中黑" panose="00000500000000000000" pitchFamily="2" charset="-122"/>
                <a:ea typeface="字魂58号-创中黑" panose="00000500000000000000" pitchFamily="2" charset="-122"/>
              </a:rPr>
              <a:t>利用大众传媒获得居民支持</a:t>
            </a:r>
          </a:p>
        </p:txBody>
      </p:sp>
      <p:sp>
        <p:nvSpPr>
          <p:cNvPr id="6" name="文本框 5"/>
          <p:cNvSpPr txBox="1"/>
          <p:nvPr>
            <p:custDataLst>
              <p:tags r:id="rId3"/>
            </p:custDataLst>
          </p:nvPr>
        </p:nvSpPr>
        <p:spPr>
          <a:xfrm>
            <a:off x="1221740" y="2284730"/>
            <a:ext cx="10982960" cy="460375"/>
          </a:xfrm>
          <a:prstGeom prst="rect">
            <a:avLst/>
          </a:prstGeom>
          <a:noFill/>
        </p:spPr>
        <p:txBody>
          <a:bodyPr wrap="square" rtlCol="0">
            <a:spAutoFit/>
          </a:bodyPr>
          <a:lstStyle/>
          <a:p>
            <a:r>
              <a:rPr sz="2400" b="1" dirty="0">
                <a:solidFill>
                  <a:schemeClr val="accent1">
                    <a:lumMod val="75000"/>
                  </a:schemeClr>
                </a:solidFill>
                <a:latin typeface="字魂58号-创中黑" panose="00000500000000000000" pitchFamily="2" charset="-122"/>
                <a:ea typeface="字魂58号-创中黑" panose="00000500000000000000" pitchFamily="2" charset="-122"/>
              </a:rPr>
              <a:t>（</a:t>
            </a:r>
            <a:r>
              <a:rPr lang="en-US" sz="2400" b="1" dirty="0">
                <a:solidFill>
                  <a:schemeClr val="accent1">
                    <a:lumMod val="75000"/>
                  </a:schemeClr>
                </a:solidFill>
                <a:latin typeface="字魂58号-创中黑" panose="00000500000000000000" pitchFamily="2" charset="-122"/>
                <a:ea typeface="字魂58号-创中黑" panose="00000500000000000000" pitchFamily="2" charset="-122"/>
              </a:rPr>
              <a:t>4</a:t>
            </a:r>
            <a:r>
              <a:rPr sz="2400" b="1" dirty="0">
                <a:solidFill>
                  <a:schemeClr val="accent1">
                    <a:lumMod val="75000"/>
                  </a:schemeClr>
                </a:solidFill>
                <a:latin typeface="字魂58号-创中黑" panose="00000500000000000000" pitchFamily="2" charset="-122"/>
                <a:ea typeface="字魂58号-创中黑" panose="00000500000000000000" pitchFamily="2" charset="-122"/>
              </a:rPr>
              <a:t>）服务保障方面：构建必要的心理健康服务保障体系</a:t>
            </a:r>
          </a:p>
        </p:txBody>
      </p:sp>
      <p:sp>
        <p:nvSpPr>
          <p:cNvPr id="8" name="文本框 7"/>
          <p:cNvSpPr txBox="1"/>
          <p:nvPr>
            <p:custDataLst>
              <p:tags r:id="rId4"/>
            </p:custDataLst>
          </p:nvPr>
        </p:nvSpPr>
        <p:spPr>
          <a:xfrm>
            <a:off x="1209040" y="2660650"/>
            <a:ext cx="8517890" cy="829945"/>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zh-CN" altLang="en-US" sz="1600" dirty="0">
                <a:solidFill>
                  <a:schemeClr val="tx1">
                    <a:lumMod val="95000"/>
                    <a:lumOff val="5000"/>
                  </a:schemeClr>
                </a:solidFill>
                <a:latin typeface="字魂58号-创中黑" panose="00000500000000000000" pitchFamily="2" charset="-122"/>
                <a:ea typeface="字魂58号-创中黑" panose="00000500000000000000" pitchFamily="2" charset="-122"/>
              </a:rPr>
              <a:t>经费保障</a:t>
            </a:r>
          </a:p>
          <a:p>
            <a:pPr marL="285750" indent="-285750">
              <a:lnSpc>
                <a:spcPct val="150000"/>
              </a:lnSpc>
              <a:buFont typeface="Wingdings" panose="05000000000000000000" pitchFamily="2" charset="2"/>
              <a:buChar char="l"/>
            </a:pPr>
            <a:r>
              <a:rPr lang="zh-CN" altLang="en-US" sz="1600" dirty="0">
                <a:solidFill>
                  <a:schemeClr val="tx1">
                    <a:lumMod val="95000"/>
                    <a:lumOff val="5000"/>
                  </a:schemeClr>
                </a:solidFill>
                <a:latin typeface="字魂58号-创中黑" panose="00000500000000000000" pitchFamily="2" charset="-122"/>
                <a:ea typeface="字魂58号-创中黑" panose="00000500000000000000" pitchFamily="2" charset="-122"/>
              </a:rPr>
              <a:t>人力资源建设</a:t>
            </a:r>
          </a:p>
        </p:txBody>
      </p:sp>
      <p:sp>
        <p:nvSpPr>
          <p:cNvPr id="16" name="文本框 15"/>
          <p:cNvSpPr txBox="1"/>
          <p:nvPr>
            <p:custDataLst>
              <p:tags r:id="rId5"/>
            </p:custDataLst>
          </p:nvPr>
        </p:nvSpPr>
        <p:spPr>
          <a:xfrm>
            <a:off x="1221105" y="3634740"/>
            <a:ext cx="10982960" cy="460375"/>
          </a:xfrm>
          <a:prstGeom prst="rect">
            <a:avLst/>
          </a:prstGeom>
          <a:noFill/>
        </p:spPr>
        <p:txBody>
          <a:bodyPr wrap="square" rtlCol="0">
            <a:spAutoFit/>
          </a:bodyPr>
          <a:lstStyle/>
          <a:p>
            <a:r>
              <a:rPr sz="2400" b="1" dirty="0">
                <a:solidFill>
                  <a:schemeClr val="accent1">
                    <a:lumMod val="75000"/>
                  </a:schemeClr>
                </a:solidFill>
                <a:latin typeface="字魂58号-创中黑" panose="00000500000000000000" pitchFamily="2" charset="-122"/>
                <a:ea typeface="字魂58号-创中黑" panose="00000500000000000000" pitchFamily="2" charset="-122"/>
              </a:rPr>
              <a:t>（</a:t>
            </a:r>
            <a:r>
              <a:rPr lang="en-US" sz="2400" b="1" dirty="0">
                <a:solidFill>
                  <a:schemeClr val="accent1">
                    <a:lumMod val="75000"/>
                  </a:schemeClr>
                </a:solidFill>
                <a:latin typeface="字魂58号-创中黑" panose="00000500000000000000" pitchFamily="2" charset="-122"/>
                <a:ea typeface="字魂58号-创中黑" panose="00000500000000000000" pitchFamily="2" charset="-122"/>
              </a:rPr>
              <a:t>5</a:t>
            </a:r>
            <a:r>
              <a:rPr sz="2400" b="1" dirty="0">
                <a:solidFill>
                  <a:schemeClr val="accent1">
                    <a:lumMod val="75000"/>
                  </a:schemeClr>
                </a:solidFill>
                <a:latin typeface="字魂58号-创中黑" panose="00000500000000000000" pitchFamily="2" charset="-122"/>
                <a:ea typeface="字魂58号-创中黑" panose="00000500000000000000" pitchFamily="2" charset="-122"/>
              </a:rPr>
              <a:t>）效果评估方面：构建科学的效果评估体系</a:t>
            </a:r>
          </a:p>
        </p:txBody>
      </p:sp>
      <p:sp>
        <p:nvSpPr>
          <p:cNvPr id="17" name="文本框 16"/>
          <p:cNvSpPr txBox="1"/>
          <p:nvPr>
            <p:custDataLst>
              <p:tags r:id="rId6"/>
            </p:custDataLst>
          </p:nvPr>
        </p:nvSpPr>
        <p:spPr>
          <a:xfrm>
            <a:off x="1287145" y="3997325"/>
            <a:ext cx="8517890" cy="1198880"/>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zh-CN" altLang="en-US" sz="1600" dirty="0">
                <a:solidFill>
                  <a:schemeClr val="tx1">
                    <a:lumMod val="95000"/>
                    <a:lumOff val="5000"/>
                  </a:schemeClr>
                </a:solidFill>
                <a:latin typeface="字魂58号-创中黑" panose="00000500000000000000" pitchFamily="2" charset="-122"/>
                <a:ea typeface="字魂58号-创中黑" panose="00000500000000000000" pitchFamily="2" charset="-122"/>
              </a:rPr>
              <a:t>制定评估指标</a:t>
            </a:r>
          </a:p>
          <a:p>
            <a:pPr marL="285750" indent="-285750">
              <a:lnSpc>
                <a:spcPct val="150000"/>
              </a:lnSpc>
              <a:buFont typeface="Wingdings" panose="05000000000000000000" pitchFamily="2" charset="2"/>
              <a:buChar char="l"/>
            </a:pPr>
            <a:r>
              <a:rPr lang="zh-CN" altLang="en-US" sz="1600" dirty="0">
                <a:solidFill>
                  <a:schemeClr val="tx1">
                    <a:lumMod val="95000"/>
                    <a:lumOff val="5000"/>
                  </a:schemeClr>
                </a:solidFill>
                <a:latin typeface="字魂58号-创中黑" panose="00000500000000000000" pitchFamily="2" charset="-122"/>
                <a:ea typeface="字魂58号-创中黑" panose="00000500000000000000" pitchFamily="2" charset="-122"/>
              </a:rPr>
              <a:t>现场实效评估</a:t>
            </a:r>
          </a:p>
          <a:p>
            <a:pPr marL="285750" indent="-285750">
              <a:lnSpc>
                <a:spcPct val="150000"/>
              </a:lnSpc>
              <a:buFont typeface="Wingdings" panose="05000000000000000000" pitchFamily="2" charset="2"/>
              <a:buChar char="l"/>
            </a:pPr>
            <a:r>
              <a:rPr lang="zh-CN" altLang="en-US" sz="1600" dirty="0">
                <a:solidFill>
                  <a:schemeClr val="tx1">
                    <a:lumMod val="95000"/>
                    <a:lumOff val="5000"/>
                  </a:schemeClr>
                </a:solidFill>
                <a:latin typeface="字魂58号-创中黑" panose="00000500000000000000" pitchFamily="2" charset="-122"/>
                <a:ea typeface="字魂58号-创中黑" panose="00000500000000000000" pitchFamily="2" charset="-122"/>
              </a:rPr>
              <a:t>服务效果纳入社区工作考核</a:t>
            </a:r>
          </a:p>
        </p:txBody>
      </p:sp>
      <p:sp>
        <p:nvSpPr>
          <p:cNvPr id="18" name="文本框 17"/>
          <p:cNvSpPr txBox="1"/>
          <p:nvPr>
            <p:custDataLst>
              <p:tags r:id="rId7"/>
            </p:custDataLst>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研究背景</a:t>
            </a:r>
          </a:p>
        </p:txBody>
      </p:sp>
      <p:sp>
        <p:nvSpPr>
          <p:cNvPr id="20" name="文本框 19"/>
          <p:cNvSpPr txBox="1"/>
          <p:nvPr>
            <p:custDataLst>
              <p:tags r:id="rId8"/>
            </p:custDataLst>
          </p:nvPr>
        </p:nvSpPr>
        <p:spPr>
          <a:xfrm>
            <a:off x="12873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2">
                    <a:lumMod val="75000"/>
                  </a:schemeClr>
                </a:solidFill>
                <a:effectLst/>
                <a:uLnTx/>
                <a:uFillTx/>
                <a:latin typeface="微软雅黑" panose="020B0503020204020204" pitchFamily="34" charset="-122"/>
                <a:ea typeface="微软雅黑" panose="020B0503020204020204" pitchFamily="34" charset="-122"/>
                <a:cs typeface="+mn-cs"/>
              </a:rPr>
              <a:t>研究内容</a:t>
            </a:r>
          </a:p>
        </p:txBody>
      </p:sp>
      <p:cxnSp>
        <p:nvCxnSpPr>
          <p:cNvPr id="22" name="直接连接符 21"/>
          <p:cNvCxnSpPr/>
          <p:nvPr>
            <p:custDataLst>
              <p:tags r:id="rId9"/>
            </p:custDataLst>
          </p:nvPr>
        </p:nvCxnSpPr>
        <p:spPr>
          <a:xfrm>
            <a:off x="3326404" y="6356562"/>
            <a:ext cx="1305560" cy="6350"/>
          </a:xfrm>
          <a:prstGeom prst="line">
            <a:avLst/>
          </a:prstGeom>
          <a:noFill/>
          <a:ln w="12700" cap="flat" cmpd="sng" algn="ctr">
            <a:solidFill>
              <a:sysClr val="windowText" lastClr="000000"/>
            </a:solidFill>
            <a:prstDash val="solid"/>
            <a:miter lim="800000"/>
          </a:ln>
          <a:effectLst/>
        </p:spPr>
      </p:cxnSp>
      <p:sp>
        <p:nvSpPr>
          <p:cNvPr id="23" name="文本框 22"/>
          <p:cNvSpPr txBox="1"/>
          <p:nvPr>
            <p:custDataLst>
              <p:tags r:id="rId10"/>
            </p:custDataLst>
          </p:nvPr>
        </p:nvSpPr>
        <p:spPr>
          <a:xfrm>
            <a:off x="2250675"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2">
                    <a:lumMod val="75000"/>
                  </a:schemeClr>
                </a:solidFill>
                <a:effectLst/>
                <a:uLnTx/>
                <a:uFillTx/>
                <a:latin typeface="微软雅黑" panose="020B0503020204020204" pitchFamily="34" charset="-122"/>
                <a:ea typeface="微软雅黑" panose="020B0503020204020204" pitchFamily="34" charset="-122"/>
                <a:cs typeface="+mn-cs"/>
              </a:rPr>
              <a:t>调查结果</a:t>
            </a:r>
          </a:p>
        </p:txBody>
      </p:sp>
      <p:sp>
        <p:nvSpPr>
          <p:cNvPr id="25" name="文本框 24"/>
          <p:cNvSpPr txBox="1"/>
          <p:nvPr>
            <p:custDataLst>
              <p:tags r:id="rId11"/>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b="1" kern="0" dirty="0">
                <a:solidFill>
                  <a:schemeClr val="tx1"/>
                </a:solidFill>
                <a:latin typeface="微软雅黑" panose="020B0503020204020204" pitchFamily="34" charset="-122"/>
                <a:ea typeface="微软雅黑" panose="020B0503020204020204" pitchFamily="34" charset="-122"/>
              </a:rPr>
              <a:t>研究结果与结论</a:t>
            </a:r>
          </a:p>
        </p:txBody>
      </p:sp>
    </p:spTree>
  </p:cSld>
  <p:clrMapOvr>
    <a:masterClrMapping/>
  </p:clrMapOvr>
  <p:timing>
    <p:tnLst>
      <p:par>
        <p:cTn id="1" dur="indefinite" restart="never" nodeType="tmRoot"/>
      </p:par>
    </p:tnLst>
    <p:bldLst>
      <p:bldP spid="2" grpId="0"/>
      <p:bldP spid="4" grpId="0"/>
      <p:bldP spid="6" grpId="0"/>
      <p:bldP spid="8" grpId="0"/>
      <p:bldP spid="16"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占位符 13"/>
          <p:cNvSpPr>
            <a:spLocks noGrp="1"/>
          </p:cNvSpPr>
          <p:nvPr>
            <p:ph type="body" sz="quarter" idx="10"/>
          </p:nvPr>
        </p:nvSpPr>
        <p:spPr>
          <a:xfrm>
            <a:off x="3540868" y="2971800"/>
            <a:ext cx="7978032" cy="914400"/>
          </a:xfrm>
        </p:spPr>
        <p:txBody>
          <a:bodyPr/>
          <a:lstStyle/>
          <a:p>
            <a:r>
              <a:rPr lang="zh-CN" altLang="en-US" b="1" dirty="0">
                <a:latin typeface="+mj-ea"/>
                <a:ea typeface="+mj-ea"/>
              </a:rPr>
              <a:t>请专家评委批评指正</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4838131" y="3951320"/>
            <a:ext cx="2497542" cy="914400"/>
          </a:xfrm>
        </p:spPr>
        <p:txBody>
          <a:bodyPr>
            <a:normAutofit/>
          </a:bodyPr>
          <a:lstStyle/>
          <a:p>
            <a:r>
              <a:rPr lang="zh-CN" altLang="en-US" sz="3200" b="1" dirty="0">
                <a:latin typeface="+mj-ea"/>
                <a:ea typeface="+mj-ea"/>
                <a:cs typeface="+mn-ea"/>
                <a:sym typeface="+mn-lt"/>
              </a:rPr>
              <a:t>研究背景</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1863" y="0"/>
            <a:ext cx="8168208" cy="666544"/>
          </a:xfrm>
        </p:spPr>
        <p:txBody>
          <a:bodyPr>
            <a:normAutofit/>
          </a:bodyPr>
          <a:lstStyle/>
          <a:p>
            <a:r>
              <a:rPr lang="zh-CN" altLang="en-US" dirty="0" smtClean="0">
                <a:latin typeface="Times New Roman" panose="02020603050405020304" pitchFamily="18" charset="0"/>
                <a:ea typeface="+mj-ea"/>
                <a:cs typeface="Times New Roman" panose="02020603050405020304" pitchFamily="18" charset="0"/>
                <a:sym typeface="+mn-lt"/>
              </a:rPr>
              <a:t>研究背景</a:t>
            </a:r>
            <a:endParaRPr lang="zh-CN" altLang="en-US" dirty="0">
              <a:latin typeface="Times New Roman" panose="02020603050405020304" pitchFamily="18" charset="0"/>
              <a:ea typeface="+mj-ea"/>
              <a:cs typeface="Times New Roman" panose="02020603050405020304" pitchFamily="18" charset="0"/>
              <a:sym typeface="+mn-lt"/>
            </a:endParaRPr>
          </a:p>
        </p:txBody>
      </p:sp>
      <p:sp>
        <p:nvSpPr>
          <p:cNvPr id="3" name="灯片编号占位符 2"/>
          <p:cNvSpPr>
            <a:spLocks noGrp="1"/>
          </p:cNvSpPr>
          <p:nvPr>
            <p:ph type="sldNum" sz="quarter" idx="12"/>
          </p:nvPr>
        </p:nvSpPr>
        <p:spPr/>
        <p:txBody>
          <a:bodyPr/>
          <a:lstStyle/>
          <a:p>
            <a:fld id="{2515AB8F-1C56-49E9-90C8-78D22B0C1B97}" type="slidenum">
              <a:rPr lang="zh-CN" altLang="en-US" smtClean="0">
                <a:cs typeface="+mn-ea"/>
                <a:sym typeface="+mn-lt"/>
              </a:rPr>
              <a:t>4</a:t>
            </a:fld>
            <a:endParaRPr lang="zh-CN" altLang="en-US">
              <a:cs typeface="+mn-ea"/>
              <a:sym typeface="+mn-lt"/>
            </a:endParaRPr>
          </a:p>
        </p:txBody>
      </p:sp>
      <p:sp>
        <p:nvSpPr>
          <p:cNvPr id="12" name="文本框 11"/>
          <p:cNvSpPr txBox="1"/>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研究背景</a:t>
            </a:r>
          </a:p>
        </p:txBody>
      </p:sp>
      <p:sp>
        <p:nvSpPr>
          <p:cNvPr id="13" name="文本框 12"/>
          <p:cNvSpPr txBox="1"/>
          <p:nvPr/>
        </p:nvSpPr>
        <p:spPr>
          <a:xfrm>
            <a:off x="1287310" y="6381191"/>
            <a:ext cx="92044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研究内容</a:t>
            </a:r>
          </a:p>
        </p:txBody>
      </p:sp>
      <p:sp>
        <p:nvSpPr>
          <p:cNvPr id="14" name="文本框 13"/>
          <p:cNvSpPr txBox="1"/>
          <p:nvPr/>
        </p:nvSpPr>
        <p:spPr>
          <a:xfrm>
            <a:off x="22640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调查结果</a:t>
            </a:r>
          </a:p>
        </p:txBody>
      </p:sp>
      <p:sp>
        <p:nvSpPr>
          <p:cNvPr id="15" name="文本框 14"/>
          <p:cNvSpPr txBox="1"/>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kern="0" dirty="0">
                <a:solidFill>
                  <a:schemeClr val="bg1">
                    <a:lumMod val="65000"/>
                  </a:schemeClr>
                </a:solidFill>
                <a:latin typeface="微软雅黑" panose="020B0503020204020204" pitchFamily="34" charset="-122"/>
                <a:ea typeface="微软雅黑" panose="020B0503020204020204" pitchFamily="34" charset="-122"/>
              </a:rPr>
              <a:t>研究结果与结论</a:t>
            </a:r>
          </a:p>
        </p:txBody>
      </p:sp>
      <p:cxnSp>
        <p:nvCxnSpPr>
          <p:cNvPr id="17" name="直接连接符 16"/>
          <p:cNvCxnSpPr/>
          <p:nvPr/>
        </p:nvCxnSpPr>
        <p:spPr>
          <a:xfrm>
            <a:off x="412085" y="6381191"/>
            <a:ext cx="747480" cy="0"/>
          </a:xfrm>
          <a:prstGeom prst="line">
            <a:avLst/>
          </a:prstGeom>
          <a:noFill/>
          <a:ln w="12700" cap="flat" cmpd="sng" algn="ctr">
            <a:solidFill>
              <a:sysClr val="windowText" lastClr="000000"/>
            </a:solidFill>
            <a:prstDash val="solid"/>
            <a:miter lim="800000"/>
          </a:ln>
          <a:effectLst/>
        </p:spPr>
      </p:cxnSp>
      <p:sp>
        <p:nvSpPr>
          <p:cNvPr id="27"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矩形 3"/>
          <p:cNvSpPr/>
          <p:nvPr/>
        </p:nvSpPr>
        <p:spPr>
          <a:xfrm>
            <a:off x="1837114" y="1608643"/>
            <a:ext cx="8196348" cy="2554545"/>
          </a:xfrm>
          <a:prstGeom prst="rect">
            <a:avLst/>
          </a:prstGeom>
        </p:spPr>
        <p:txBody>
          <a:bodyPr wrap="square">
            <a:spAutoFit/>
          </a:bodyPr>
          <a:lstStyle/>
          <a:p>
            <a:pPr indent="355600" algn="just">
              <a:spcAft>
                <a:spcPts val="0"/>
              </a:spcAft>
            </a:pPr>
            <a:r>
              <a:rPr lang="zh-CN" altLang="zh-CN" sz="2000" b="1" dirty="0">
                <a:solidFill>
                  <a:srgbClr val="C00000"/>
                </a:solidFill>
                <a:latin typeface="+mj-ea"/>
                <a:ea typeface="+mj-ea"/>
              </a:rPr>
              <a:t>党的十九大报告</a:t>
            </a:r>
            <a:r>
              <a:rPr lang="zh-CN" altLang="zh-CN" kern="0" dirty="0">
                <a:latin typeface="Calibri" panose="020F0502020204030204" pitchFamily="34" charset="0"/>
                <a:ea typeface="仿宋" panose="02010609060101010101" pitchFamily="49" charset="-122"/>
                <a:cs typeface="仿宋" panose="02010609060101010101" pitchFamily="49" charset="-122"/>
              </a:rPr>
              <a:t>中提到：</a:t>
            </a:r>
            <a:r>
              <a:rPr lang="zh-CN" altLang="zh-CN" sz="2000" b="1" dirty="0">
                <a:solidFill>
                  <a:srgbClr val="18388A"/>
                </a:solidFill>
                <a:latin typeface="+mj-ea"/>
                <a:ea typeface="+mj-ea"/>
              </a:rPr>
              <a:t>加强社会心理服务体系建设，培育自尊自信、理性平和、积极向上的社会心态。加强社区治理体系建设，推动社会治理重心向基层下移，发挥社会组织作用，实现政府治理和社会调节、居民自治良性互动</a:t>
            </a:r>
            <a:r>
              <a:rPr lang="zh-CN" altLang="zh-CN" sz="2000" b="1" dirty="0" smtClean="0">
                <a:solidFill>
                  <a:srgbClr val="18388A"/>
                </a:solidFill>
                <a:latin typeface="+mj-ea"/>
                <a:ea typeface="+mj-ea"/>
              </a:rPr>
              <a:t>。</a:t>
            </a:r>
            <a:endParaRPr lang="en-US" altLang="zh-CN" sz="2000" b="1" dirty="0" smtClean="0">
              <a:solidFill>
                <a:srgbClr val="18388A"/>
              </a:solidFill>
              <a:latin typeface="+mj-ea"/>
              <a:ea typeface="+mj-ea"/>
            </a:endParaRPr>
          </a:p>
          <a:p>
            <a:pPr indent="355600" algn="just">
              <a:spcAft>
                <a:spcPts val="0"/>
              </a:spcAft>
            </a:pPr>
            <a:endParaRPr lang="en-US" altLang="zh-CN" sz="2000" b="1" dirty="0">
              <a:solidFill>
                <a:srgbClr val="18388A"/>
              </a:solidFill>
              <a:latin typeface="+mj-ea"/>
              <a:ea typeface="+mj-ea"/>
            </a:endParaRPr>
          </a:p>
          <a:p>
            <a:pPr indent="355600" algn="just">
              <a:spcAft>
                <a:spcPts val="0"/>
              </a:spcAft>
            </a:pPr>
            <a:r>
              <a:rPr lang="zh-CN" altLang="zh-CN" sz="2000" b="1" dirty="0">
                <a:solidFill>
                  <a:srgbClr val="C00000"/>
                </a:solidFill>
                <a:latin typeface="+mj-ea"/>
                <a:ea typeface="+mj-ea"/>
              </a:rPr>
              <a:t>党的二十大报告</a:t>
            </a:r>
            <a:r>
              <a:rPr lang="zh-CN" altLang="zh-CN" kern="0" dirty="0">
                <a:latin typeface="Calibri" panose="020F0502020204030204" pitchFamily="34" charset="0"/>
                <a:ea typeface="仿宋" panose="02010609060101010101" pitchFamily="49" charset="-122"/>
                <a:cs typeface="仿宋" panose="02010609060101010101" pitchFamily="49" charset="-122"/>
              </a:rPr>
              <a:t>中明确指出，</a:t>
            </a:r>
            <a:r>
              <a:rPr lang="zh-CN" altLang="zh-CN" sz="2000" b="1" dirty="0">
                <a:solidFill>
                  <a:srgbClr val="18388A"/>
                </a:solidFill>
                <a:latin typeface="+mj-ea"/>
                <a:ea typeface="+mj-ea"/>
              </a:rPr>
              <a:t>要“推进健康中国建设”，要“把保障人民健康放在优先发展的战略位置，完善人民健康促进政策”，特别强调要“重视心理健康和精神卫生”。</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1863" y="0"/>
            <a:ext cx="8168208" cy="666544"/>
          </a:xfrm>
        </p:spPr>
        <p:txBody>
          <a:bodyPr>
            <a:normAutofit/>
          </a:bodyPr>
          <a:lstStyle/>
          <a:p>
            <a:r>
              <a:rPr lang="en-US" altLang="zh-CN" dirty="0">
                <a:latin typeface="Times New Roman" panose="02020603050405020304" pitchFamily="18" charset="0"/>
                <a:ea typeface="+mj-ea"/>
                <a:cs typeface="Times New Roman" panose="02020603050405020304" pitchFamily="18" charset="0"/>
                <a:sym typeface="+mn-lt"/>
              </a:rPr>
              <a:t>1.1 </a:t>
            </a:r>
            <a:r>
              <a:rPr lang="zh-CN" altLang="en-US" dirty="0">
                <a:latin typeface="Times New Roman" panose="02020603050405020304" pitchFamily="18" charset="0"/>
                <a:ea typeface="+mj-ea"/>
                <a:cs typeface="Times New Roman" panose="02020603050405020304" pitchFamily="18" charset="0"/>
                <a:sym typeface="+mn-lt"/>
              </a:rPr>
              <a:t>国外研究现状与趋势</a:t>
            </a:r>
          </a:p>
        </p:txBody>
      </p:sp>
      <p:sp>
        <p:nvSpPr>
          <p:cNvPr id="3" name="灯片编号占位符 2"/>
          <p:cNvSpPr>
            <a:spLocks noGrp="1"/>
          </p:cNvSpPr>
          <p:nvPr>
            <p:ph type="sldNum" sz="quarter" idx="12"/>
          </p:nvPr>
        </p:nvSpPr>
        <p:spPr/>
        <p:txBody>
          <a:bodyPr/>
          <a:lstStyle/>
          <a:p>
            <a:fld id="{2515AB8F-1C56-49E9-90C8-78D22B0C1B97}" type="slidenum">
              <a:rPr lang="zh-CN" altLang="en-US" smtClean="0">
                <a:cs typeface="+mn-ea"/>
                <a:sym typeface="+mn-lt"/>
              </a:rPr>
              <a:t>5</a:t>
            </a:fld>
            <a:endParaRPr lang="zh-CN" altLang="en-US">
              <a:cs typeface="+mn-ea"/>
              <a:sym typeface="+mn-lt"/>
            </a:endParaRPr>
          </a:p>
        </p:txBody>
      </p:sp>
      <p:sp>
        <p:nvSpPr>
          <p:cNvPr id="12" name="文本框 11"/>
          <p:cNvSpPr txBox="1"/>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研究背景</a:t>
            </a:r>
          </a:p>
        </p:txBody>
      </p:sp>
      <p:sp>
        <p:nvSpPr>
          <p:cNvPr id="13" name="文本框 12"/>
          <p:cNvSpPr txBox="1"/>
          <p:nvPr/>
        </p:nvSpPr>
        <p:spPr>
          <a:xfrm>
            <a:off x="1287310" y="6381191"/>
            <a:ext cx="92044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研究内容</a:t>
            </a:r>
          </a:p>
        </p:txBody>
      </p:sp>
      <p:sp>
        <p:nvSpPr>
          <p:cNvPr id="14" name="文本框 13"/>
          <p:cNvSpPr txBox="1"/>
          <p:nvPr/>
        </p:nvSpPr>
        <p:spPr>
          <a:xfrm>
            <a:off x="22640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调查结果</a:t>
            </a:r>
          </a:p>
        </p:txBody>
      </p:sp>
      <p:sp>
        <p:nvSpPr>
          <p:cNvPr id="15" name="文本框 14"/>
          <p:cNvSpPr txBox="1"/>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kern="0" dirty="0">
                <a:solidFill>
                  <a:schemeClr val="bg1">
                    <a:lumMod val="65000"/>
                  </a:schemeClr>
                </a:solidFill>
                <a:latin typeface="微软雅黑" panose="020B0503020204020204" pitchFamily="34" charset="-122"/>
                <a:ea typeface="微软雅黑" panose="020B0503020204020204" pitchFamily="34" charset="-122"/>
              </a:rPr>
              <a:t>研究结果与结论</a:t>
            </a:r>
          </a:p>
        </p:txBody>
      </p:sp>
      <p:cxnSp>
        <p:nvCxnSpPr>
          <p:cNvPr id="17" name="直接连接符 16"/>
          <p:cNvCxnSpPr/>
          <p:nvPr/>
        </p:nvCxnSpPr>
        <p:spPr>
          <a:xfrm>
            <a:off x="412085" y="6381191"/>
            <a:ext cx="747480" cy="0"/>
          </a:xfrm>
          <a:prstGeom prst="line">
            <a:avLst/>
          </a:prstGeom>
          <a:noFill/>
          <a:ln w="12700" cap="flat" cmpd="sng" algn="ctr">
            <a:solidFill>
              <a:sysClr val="windowText" lastClr="000000"/>
            </a:solidFill>
            <a:prstDash val="solid"/>
            <a:miter lim="800000"/>
          </a:ln>
          <a:effectLst/>
        </p:spPr>
      </p:cxnSp>
      <p:sp>
        <p:nvSpPr>
          <p:cNvPr id="30" name="圆: 空心 9"/>
          <p:cNvSpPr/>
          <p:nvPr>
            <p:custDataLst>
              <p:tags r:id="rId1"/>
            </p:custDataLst>
          </p:nvPr>
        </p:nvSpPr>
        <p:spPr>
          <a:xfrm>
            <a:off x="4763195" y="1897935"/>
            <a:ext cx="2646560" cy="2646560"/>
          </a:xfrm>
          <a:prstGeom prst="donut">
            <a:avLst>
              <a:gd name="adj" fmla="val 20194"/>
            </a:avLst>
          </a:prstGeom>
          <a:solidFill>
            <a:schemeClr val="bg2">
              <a:lumMod val="90000"/>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1" name="组合 30"/>
          <p:cNvGrpSpPr/>
          <p:nvPr/>
        </p:nvGrpSpPr>
        <p:grpSpPr>
          <a:xfrm>
            <a:off x="4900361" y="3193783"/>
            <a:ext cx="1101930" cy="1445390"/>
            <a:chOff x="4976816" y="4086709"/>
            <a:chExt cx="1101930" cy="1445390"/>
          </a:xfrm>
        </p:grpSpPr>
        <p:sp>
          <p:nvSpPr>
            <p:cNvPr id="33" name="箭头: V 形 3"/>
            <p:cNvSpPr/>
            <p:nvPr>
              <p:custDataLst>
                <p:tags r:id="rId13"/>
              </p:custDataLst>
            </p:nvPr>
          </p:nvSpPr>
          <p:spPr>
            <a:xfrm rot="15399425">
              <a:off x="4805086" y="4258439"/>
              <a:ext cx="1445390" cy="1101930"/>
            </a:xfrm>
            <a:custGeom>
              <a:avLst/>
              <a:gdLst>
                <a:gd name="connsiteX0" fmla="*/ 0 w 1796757"/>
                <a:gd name="connsiteY0" fmla="*/ 0 h 529372"/>
                <a:gd name="connsiteX1" fmla="*/ 1532071 w 1796757"/>
                <a:gd name="connsiteY1" fmla="*/ 0 h 529372"/>
                <a:gd name="connsiteX2" fmla="*/ 1796757 w 1796757"/>
                <a:gd name="connsiteY2" fmla="*/ 264686 h 529372"/>
                <a:gd name="connsiteX3" fmla="*/ 1532071 w 1796757"/>
                <a:gd name="connsiteY3" fmla="*/ 529372 h 529372"/>
                <a:gd name="connsiteX4" fmla="*/ 0 w 1796757"/>
                <a:gd name="connsiteY4" fmla="*/ 529372 h 529372"/>
                <a:gd name="connsiteX5" fmla="*/ 264686 w 1796757"/>
                <a:gd name="connsiteY5" fmla="*/ 264686 h 529372"/>
                <a:gd name="connsiteX6" fmla="*/ 0 w 1796757"/>
                <a:gd name="connsiteY6" fmla="*/ 0 h 529372"/>
                <a:gd name="connsiteX0-1" fmla="*/ 364067 w 1796757"/>
                <a:gd name="connsiteY0-2" fmla="*/ 905934 h 905934"/>
                <a:gd name="connsiteX1-3" fmla="*/ 1532071 w 1796757"/>
                <a:gd name="connsiteY1-4" fmla="*/ 0 h 905934"/>
                <a:gd name="connsiteX2-5" fmla="*/ 1796757 w 1796757"/>
                <a:gd name="connsiteY2-6" fmla="*/ 264686 h 905934"/>
                <a:gd name="connsiteX3-7" fmla="*/ 1532071 w 1796757"/>
                <a:gd name="connsiteY3-8" fmla="*/ 529372 h 905934"/>
                <a:gd name="connsiteX4-9" fmla="*/ 0 w 1796757"/>
                <a:gd name="connsiteY4-10" fmla="*/ 529372 h 905934"/>
                <a:gd name="connsiteX5-11" fmla="*/ 264686 w 1796757"/>
                <a:gd name="connsiteY5-12" fmla="*/ 264686 h 905934"/>
                <a:gd name="connsiteX6-13" fmla="*/ 364067 w 1796757"/>
                <a:gd name="connsiteY6-14" fmla="*/ 905934 h 905934"/>
                <a:gd name="connsiteX0-15" fmla="*/ 99381 w 1532071"/>
                <a:gd name="connsiteY0-16" fmla="*/ 905934 h 1105105"/>
                <a:gd name="connsiteX1-17" fmla="*/ 1267385 w 1532071"/>
                <a:gd name="connsiteY1-18" fmla="*/ 0 h 1105105"/>
                <a:gd name="connsiteX2-19" fmla="*/ 1532071 w 1532071"/>
                <a:gd name="connsiteY2-20" fmla="*/ 264686 h 1105105"/>
                <a:gd name="connsiteX3-21" fmla="*/ 1267385 w 1532071"/>
                <a:gd name="connsiteY3-22" fmla="*/ 529372 h 1105105"/>
                <a:gd name="connsiteX4-23" fmla="*/ 565047 w 1532071"/>
                <a:gd name="connsiteY4-24" fmla="*/ 1105105 h 1105105"/>
                <a:gd name="connsiteX5-25" fmla="*/ 0 w 1532071"/>
                <a:gd name="connsiteY5-26" fmla="*/ 264686 h 1105105"/>
                <a:gd name="connsiteX6-27" fmla="*/ 99381 w 1532071"/>
                <a:gd name="connsiteY6-28" fmla="*/ 905934 h 1105105"/>
                <a:gd name="connsiteX0-29" fmla="*/ 0 w 1432690"/>
                <a:gd name="connsiteY0-30" fmla="*/ 905934 h 1105105"/>
                <a:gd name="connsiteX1-31" fmla="*/ 1168004 w 1432690"/>
                <a:gd name="connsiteY1-32" fmla="*/ 0 h 1105105"/>
                <a:gd name="connsiteX2-33" fmla="*/ 1432690 w 1432690"/>
                <a:gd name="connsiteY2-34" fmla="*/ 264686 h 1105105"/>
                <a:gd name="connsiteX3-35" fmla="*/ 1168004 w 1432690"/>
                <a:gd name="connsiteY3-36" fmla="*/ 529372 h 1105105"/>
                <a:gd name="connsiteX4-37" fmla="*/ 465666 w 1432690"/>
                <a:gd name="connsiteY4-38" fmla="*/ 1105105 h 1105105"/>
                <a:gd name="connsiteX5-39" fmla="*/ 264685 w 1432690"/>
                <a:gd name="connsiteY5-40" fmla="*/ 925086 h 1105105"/>
                <a:gd name="connsiteX6-41" fmla="*/ 0 w 1432690"/>
                <a:gd name="connsiteY6-42" fmla="*/ 905934 h 1105105"/>
                <a:gd name="connsiteX0-43" fmla="*/ 0 w 1432690"/>
                <a:gd name="connsiteY0-44" fmla="*/ 905934 h 1105105"/>
                <a:gd name="connsiteX1-45" fmla="*/ 1168004 w 1432690"/>
                <a:gd name="connsiteY1-46" fmla="*/ 0 h 1105105"/>
                <a:gd name="connsiteX2-47" fmla="*/ 1432690 w 1432690"/>
                <a:gd name="connsiteY2-48" fmla="*/ 264686 h 1105105"/>
                <a:gd name="connsiteX3-49" fmla="*/ 1168004 w 1432690"/>
                <a:gd name="connsiteY3-50" fmla="*/ 529372 h 1105105"/>
                <a:gd name="connsiteX4-51" fmla="*/ 465666 w 1432690"/>
                <a:gd name="connsiteY4-52" fmla="*/ 1105105 h 1105105"/>
                <a:gd name="connsiteX5-53" fmla="*/ 264685 w 1432690"/>
                <a:gd name="connsiteY5-54" fmla="*/ 925086 h 1105105"/>
                <a:gd name="connsiteX6-55" fmla="*/ 0 w 1432690"/>
                <a:gd name="connsiteY6-56" fmla="*/ 905934 h 1105105"/>
                <a:gd name="connsiteX0-57" fmla="*/ 0 w 1432690"/>
                <a:gd name="connsiteY0-58" fmla="*/ 905934 h 1105105"/>
                <a:gd name="connsiteX1-59" fmla="*/ 1168004 w 1432690"/>
                <a:gd name="connsiteY1-60" fmla="*/ 0 h 1105105"/>
                <a:gd name="connsiteX2-61" fmla="*/ 1432690 w 1432690"/>
                <a:gd name="connsiteY2-62" fmla="*/ 264686 h 1105105"/>
                <a:gd name="connsiteX3-63" fmla="*/ 1168004 w 1432690"/>
                <a:gd name="connsiteY3-64" fmla="*/ 529372 h 1105105"/>
                <a:gd name="connsiteX4-65" fmla="*/ 465666 w 1432690"/>
                <a:gd name="connsiteY4-66" fmla="*/ 1105105 h 1105105"/>
                <a:gd name="connsiteX5-67" fmla="*/ 264685 w 1432690"/>
                <a:gd name="connsiteY5-68" fmla="*/ 925086 h 1105105"/>
                <a:gd name="connsiteX6-69" fmla="*/ 0 w 1432690"/>
                <a:gd name="connsiteY6-70" fmla="*/ 905934 h 1105105"/>
                <a:gd name="connsiteX0-71" fmla="*/ 0 w 1432690"/>
                <a:gd name="connsiteY0-72" fmla="*/ 905934 h 1105105"/>
                <a:gd name="connsiteX1-73" fmla="*/ 1168004 w 1432690"/>
                <a:gd name="connsiteY1-74" fmla="*/ 0 h 1105105"/>
                <a:gd name="connsiteX2-75" fmla="*/ 1432690 w 1432690"/>
                <a:gd name="connsiteY2-76" fmla="*/ 264686 h 1105105"/>
                <a:gd name="connsiteX3-77" fmla="*/ 1168004 w 1432690"/>
                <a:gd name="connsiteY3-78" fmla="*/ 529372 h 1105105"/>
                <a:gd name="connsiteX4-79" fmla="*/ 465666 w 1432690"/>
                <a:gd name="connsiteY4-80" fmla="*/ 1105105 h 1105105"/>
                <a:gd name="connsiteX5-81" fmla="*/ 264685 w 1432690"/>
                <a:gd name="connsiteY5-82" fmla="*/ 925086 h 1105105"/>
                <a:gd name="connsiteX6-83" fmla="*/ 0 w 1432690"/>
                <a:gd name="connsiteY6-84" fmla="*/ 905934 h 1105105"/>
                <a:gd name="connsiteX0-85" fmla="*/ 0 w 1432690"/>
                <a:gd name="connsiteY0-86" fmla="*/ 905934 h 1105105"/>
                <a:gd name="connsiteX1-87" fmla="*/ 1168004 w 1432690"/>
                <a:gd name="connsiteY1-88" fmla="*/ 0 h 1105105"/>
                <a:gd name="connsiteX2-89" fmla="*/ 1432690 w 1432690"/>
                <a:gd name="connsiteY2-90" fmla="*/ 264686 h 1105105"/>
                <a:gd name="connsiteX3-91" fmla="*/ 1168004 w 1432690"/>
                <a:gd name="connsiteY3-92" fmla="*/ 529372 h 1105105"/>
                <a:gd name="connsiteX4-93" fmla="*/ 465666 w 1432690"/>
                <a:gd name="connsiteY4-94" fmla="*/ 1105105 h 1105105"/>
                <a:gd name="connsiteX5-95" fmla="*/ 264685 w 1432690"/>
                <a:gd name="connsiteY5-96" fmla="*/ 925086 h 1105105"/>
                <a:gd name="connsiteX6-97" fmla="*/ 0 w 1432690"/>
                <a:gd name="connsiteY6-98" fmla="*/ 905934 h 1105105"/>
                <a:gd name="connsiteX0-99" fmla="*/ 0 w 1432690"/>
                <a:gd name="connsiteY0-100" fmla="*/ 905934 h 1105105"/>
                <a:gd name="connsiteX1-101" fmla="*/ 1168004 w 1432690"/>
                <a:gd name="connsiteY1-102" fmla="*/ 0 h 1105105"/>
                <a:gd name="connsiteX2-103" fmla="*/ 1432690 w 1432690"/>
                <a:gd name="connsiteY2-104" fmla="*/ 264686 h 1105105"/>
                <a:gd name="connsiteX3-105" fmla="*/ 1168004 w 1432690"/>
                <a:gd name="connsiteY3-106" fmla="*/ 529372 h 1105105"/>
                <a:gd name="connsiteX4-107" fmla="*/ 465666 w 1432690"/>
                <a:gd name="connsiteY4-108" fmla="*/ 1105105 h 1105105"/>
                <a:gd name="connsiteX5-109" fmla="*/ 264685 w 1432690"/>
                <a:gd name="connsiteY5-110" fmla="*/ 925086 h 1105105"/>
                <a:gd name="connsiteX6-111" fmla="*/ 0 w 1432690"/>
                <a:gd name="connsiteY6-112" fmla="*/ 905934 h 1105105"/>
                <a:gd name="connsiteX0-113" fmla="*/ 0 w 1432690"/>
                <a:gd name="connsiteY0-114" fmla="*/ 905934 h 1101930"/>
                <a:gd name="connsiteX1-115" fmla="*/ 1168004 w 1432690"/>
                <a:gd name="connsiteY1-116" fmla="*/ 0 h 1101930"/>
                <a:gd name="connsiteX2-117" fmla="*/ 1432690 w 1432690"/>
                <a:gd name="connsiteY2-118" fmla="*/ 264686 h 1101930"/>
                <a:gd name="connsiteX3-119" fmla="*/ 1168004 w 1432690"/>
                <a:gd name="connsiteY3-120" fmla="*/ 529372 h 1101930"/>
                <a:gd name="connsiteX4-121" fmla="*/ 491066 w 1432690"/>
                <a:gd name="connsiteY4-122" fmla="*/ 1101930 h 1101930"/>
                <a:gd name="connsiteX5-123" fmla="*/ 264685 w 1432690"/>
                <a:gd name="connsiteY5-124" fmla="*/ 925086 h 1101930"/>
                <a:gd name="connsiteX6-125" fmla="*/ 0 w 1432690"/>
                <a:gd name="connsiteY6-126" fmla="*/ 905934 h 1101930"/>
                <a:gd name="connsiteX0-127" fmla="*/ 0 w 1432690"/>
                <a:gd name="connsiteY0-128" fmla="*/ 905934 h 1101930"/>
                <a:gd name="connsiteX1-129" fmla="*/ 1168004 w 1432690"/>
                <a:gd name="connsiteY1-130" fmla="*/ 0 h 1101930"/>
                <a:gd name="connsiteX2-131" fmla="*/ 1432690 w 1432690"/>
                <a:gd name="connsiteY2-132" fmla="*/ 264686 h 1101930"/>
                <a:gd name="connsiteX3-133" fmla="*/ 1168004 w 1432690"/>
                <a:gd name="connsiteY3-134" fmla="*/ 529372 h 1101930"/>
                <a:gd name="connsiteX4-135" fmla="*/ 491066 w 1432690"/>
                <a:gd name="connsiteY4-136" fmla="*/ 1101930 h 1101930"/>
                <a:gd name="connsiteX5-137" fmla="*/ 264685 w 1432690"/>
                <a:gd name="connsiteY5-138" fmla="*/ 925086 h 1101930"/>
                <a:gd name="connsiteX6-139" fmla="*/ 0 w 1432690"/>
                <a:gd name="connsiteY6-140" fmla="*/ 905934 h 1101930"/>
                <a:gd name="connsiteX0-141" fmla="*/ 0 w 1432690"/>
                <a:gd name="connsiteY0-142" fmla="*/ 905934 h 1101930"/>
                <a:gd name="connsiteX1-143" fmla="*/ 1168004 w 1432690"/>
                <a:gd name="connsiteY1-144" fmla="*/ 0 h 1101930"/>
                <a:gd name="connsiteX2-145" fmla="*/ 1432690 w 1432690"/>
                <a:gd name="connsiteY2-146" fmla="*/ 264686 h 1101930"/>
                <a:gd name="connsiteX3-147" fmla="*/ 1168004 w 1432690"/>
                <a:gd name="connsiteY3-148" fmla="*/ 529372 h 1101930"/>
                <a:gd name="connsiteX4-149" fmla="*/ 491066 w 1432690"/>
                <a:gd name="connsiteY4-150" fmla="*/ 1101930 h 1101930"/>
                <a:gd name="connsiteX5-151" fmla="*/ 264685 w 1432690"/>
                <a:gd name="connsiteY5-152" fmla="*/ 925086 h 1101930"/>
                <a:gd name="connsiteX6-153" fmla="*/ 0 w 1432690"/>
                <a:gd name="connsiteY6-154" fmla="*/ 905934 h 1101930"/>
                <a:gd name="connsiteX0-155" fmla="*/ 0 w 1432690"/>
                <a:gd name="connsiteY0-156" fmla="*/ 905934 h 1101930"/>
                <a:gd name="connsiteX1-157" fmla="*/ 1168004 w 1432690"/>
                <a:gd name="connsiteY1-158" fmla="*/ 0 h 1101930"/>
                <a:gd name="connsiteX2-159" fmla="*/ 1432690 w 1432690"/>
                <a:gd name="connsiteY2-160" fmla="*/ 264686 h 1101930"/>
                <a:gd name="connsiteX3-161" fmla="*/ 1168004 w 1432690"/>
                <a:gd name="connsiteY3-162" fmla="*/ 529372 h 1101930"/>
                <a:gd name="connsiteX4-163" fmla="*/ 491066 w 1432690"/>
                <a:gd name="connsiteY4-164" fmla="*/ 1101930 h 1101930"/>
                <a:gd name="connsiteX5-165" fmla="*/ 264685 w 1432690"/>
                <a:gd name="connsiteY5-166" fmla="*/ 925086 h 1101930"/>
                <a:gd name="connsiteX6-167" fmla="*/ 0 w 1432690"/>
                <a:gd name="connsiteY6-168" fmla="*/ 905934 h 1101930"/>
                <a:gd name="connsiteX0-169" fmla="*/ 0 w 1432690"/>
                <a:gd name="connsiteY0-170" fmla="*/ 905934 h 1101930"/>
                <a:gd name="connsiteX1-171" fmla="*/ 1168004 w 1432690"/>
                <a:gd name="connsiteY1-172" fmla="*/ 0 h 1101930"/>
                <a:gd name="connsiteX2-173" fmla="*/ 1432690 w 1432690"/>
                <a:gd name="connsiteY2-174" fmla="*/ 264686 h 1101930"/>
                <a:gd name="connsiteX3-175" fmla="*/ 1168004 w 1432690"/>
                <a:gd name="connsiteY3-176" fmla="*/ 529372 h 1101930"/>
                <a:gd name="connsiteX4-177" fmla="*/ 491066 w 1432690"/>
                <a:gd name="connsiteY4-178" fmla="*/ 1101930 h 1101930"/>
                <a:gd name="connsiteX5-179" fmla="*/ 264685 w 1432690"/>
                <a:gd name="connsiteY5-180" fmla="*/ 925086 h 1101930"/>
                <a:gd name="connsiteX6-181" fmla="*/ 0 w 1432690"/>
                <a:gd name="connsiteY6-182" fmla="*/ 905934 h 1101930"/>
                <a:gd name="connsiteX0-183" fmla="*/ 0 w 1432690"/>
                <a:gd name="connsiteY0-184" fmla="*/ 905934 h 1101930"/>
                <a:gd name="connsiteX1-185" fmla="*/ 1168004 w 1432690"/>
                <a:gd name="connsiteY1-186" fmla="*/ 0 h 1101930"/>
                <a:gd name="connsiteX2-187" fmla="*/ 1432690 w 1432690"/>
                <a:gd name="connsiteY2-188" fmla="*/ 264686 h 1101930"/>
                <a:gd name="connsiteX3-189" fmla="*/ 1168004 w 1432690"/>
                <a:gd name="connsiteY3-190" fmla="*/ 529372 h 1101930"/>
                <a:gd name="connsiteX4-191" fmla="*/ 491066 w 1432690"/>
                <a:gd name="connsiteY4-192" fmla="*/ 1101930 h 1101930"/>
                <a:gd name="connsiteX5-193" fmla="*/ 264685 w 1432690"/>
                <a:gd name="connsiteY5-194" fmla="*/ 925086 h 1101930"/>
                <a:gd name="connsiteX6-195" fmla="*/ 0 w 1432690"/>
                <a:gd name="connsiteY6-196" fmla="*/ 905934 h 1101930"/>
                <a:gd name="connsiteX0-197" fmla="*/ 0 w 1432690"/>
                <a:gd name="connsiteY0-198" fmla="*/ 905934 h 1101930"/>
                <a:gd name="connsiteX1-199" fmla="*/ 1168004 w 1432690"/>
                <a:gd name="connsiteY1-200" fmla="*/ 0 h 1101930"/>
                <a:gd name="connsiteX2-201" fmla="*/ 1432690 w 1432690"/>
                <a:gd name="connsiteY2-202" fmla="*/ 264686 h 1101930"/>
                <a:gd name="connsiteX3-203" fmla="*/ 1180704 w 1432690"/>
                <a:gd name="connsiteY3-204" fmla="*/ 529372 h 1101930"/>
                <a:gd name="connsiteX4-205" fmla="*/ 491066 w 1432690"/>
                <a:gd name="connsiteY4-206" fmla="*/ 1101930 h 1101930"/>
                <a:gd name="connsiteX5-207" fmla="*/ 264685 w 1432690"/>
                <a:gd name="connsiteY5-208" fmla="*/ 925086 h 1101930"/>
                <a:gd name="connsiteX6-209" fmla="*/ 0 w 1432690"/>
                <a:gd name="connsiteY6-210" fmla="*/ 905934 h 1101930"/>
                <a:gd name="connsiteX0-211" fmla="*/ 0 w 1432690"/>
                <a:gd name="connsiteY0-212" fmla="*/ 905934 h 1101930"/>
                <a:gd name="connsiteX1-213" fmla="*/ 1168004 w 1432690"/>
                <a:gd name="connsiteY1-214" fmla="*/ 0 h 1101930"/>
                <a:gd name="connsiteX2-215" fmla="*/ 1432690 w 1432690"/>
                <a:gd name="connsiteY2-216" fmla="*/ 264686 h 1101930"/>
                <a:gd name="connsiteX3-217" fmla="*/ 1180704 w 1432690"/>
                <a:gd name="connsiteY3-218" fmla="*/ 535722 h 1101930"/>
                <a:gd name="connsiteX4-219" fmla="*/ 491066 w 1432690"/>
                <a:gd name="connsiteY4-220" fmla="*/ 1101930 h 1101930"/>
                <a:gd name="connsiteX5-221" fmla="*/ 264685 w 1432690"/>
                <a:gd name="connsiteY5-222" fmla="*/ 925086 h 1101930"/>
                <a:gd name="connsiteX6-223" fmla="*/ 0 w 1432690"/>
                <a:gd name="connsiteY6-224" fmla="*/ 905934 h 1101930"/>
                <a:gd name="connsiteX0-225" fmla="*/ 0 w 1432690"/>
                <a:gd name="connsiteY0-226" fmla="*/ 905934 h 1101930"/>
                <a:gd name="connsiteX1-227" fmla="*/ 1168004 w 1432690"/>
                <a:gd name="connsiteY1-228" fmla="*/ 0 h 1101930"/>
                <a:gd name="connsiteX2-229" fmla="*/ 1432690 w 1432690"/>
                <a:gd name="connsiteY2-230" fmla="*/ 264686 h 1101930"/>
                <a:gd name="connsiteX3-231" fmla="*/ 1180704 w 1432690"/>
                <a:gd name="connsiteY3-232" fmla="*/ 535722 h 1101930"/>
                <a:gd name="connsiteX4-233" fmla="*/ 491066 w 1432690"/>
                <a:gd name="connsiteY4-234" fmla="*/ 1101930 h 1101930"/>
                <a:gd name="connsiteX5-235" fmla="*/ 347235 w 1432690"/>
                <a:gd name="connsiteY5-236" fmla="*/ 804436 h 1101930"/>
                <a:gd name="connsiteX6-237" fmla="*/ 0 w 1432690"/>
                <a:gd name="connsiteY6-238" fmla="*/ 905934 h 1101930"/>
                <a:gd name="connsiteX0-239" fmla="*/ 0 w 1451740"/>
                <a:gd name="connsiteY0-240" fmla="*/ 905934 h 1101930"/>
                <a:gd name="connsiteX1-241" fmla="*/ 1168004 w 1451740"/>
                <a:gd name="connsiteY1-242" fmla="*/ 0 h 1101930"/>
                <a:gd name="connsiteX2-243" fmla="*/ 1451740 w 1451740"/>
                <a:gd name="connsiteY2-244" fmla="*/ 302786 h 1101930"/>
                <a:gd name="connsiteX3-245" fmla="*/ 1180704 w 1451740"/>
                <a:gd name="connsiteY3-246" fmla="*/ 535722 h 1101930"/>
                <a:gd name="connsiteX4-247" fmla="*/ 491066 w 1451740"/>
                <a:gd name="connsiteY4-248" fmla="*/ 1101930 h 1101930"/>
                <a:gd name="connsiteX5-249" fmla="*/ 347235 w 1451740"/>
                <a:gd name="connsiteY5-250" fmla="*/ 804436 h 1101930"/>
                <a:gd name="connsiteX6-251" fmla="*/ 0 w 1451740"/>
                <a:gd name="connsiteY6-252" fmla="*/ 905934 h 1101930"/>
                <a:gd name="connsiteX0-253" fmla="*/ 0 w 1445390"/>
                <a:gd name="connsiteY0-254" fmla="*/ 905934 h 1101930"/>
                <a:gd name="connsiteX1-255" fmla="*/ 1168004 w 1445390"/>
                <a:gd name="connsiteY1-256" fmla="*/ 0 h 1101930"/>
                <a:gd name="connsiteX2-257" fmla="*/ 1445390 w 1445390"/>
                <a:gd name="connsiteY2-258" fmla="*/ 267861 h 1101930"/>
                <a:gd name="connsiteX3-259" fmla="*/ 1180704 w 1445390"/>
                <a:gd name="connsiteY3-260" fmla="*/ 535722 h 1101930"/>
                <a:gd name="connsiteX4-261" fmla="*/ 491066 w 1445390"/>
                <a:gd name="connsiteY4-262" fmla="*/ 1101930 h 1101930"/>
                <a:gd name="connsiteX5-263" fmla="*/ 347235 w 1445390"/>
                <a:gd name="connsiteY5-264" fmla="*/ 804436 h 1101930"/>
                <a:gd name="connsiteX6-265" fmla="*/ 0 w 1445390"/>
                <a:gd name="connsiteY6-266" fmla="*/ 905934 h 110193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445390" h="1101930">
                  <a:moveTo>
                    <a:pt x="0" y="905934"/>
                  </a:moveTo>
                  <a:cubicBezTo>
                    <a:pt x="208360" y="273756"/>
                    <a:pt x="791369" y="16228"/>
                    <a:pt x="1168004" y="0"/>
                  </a:cubicBezTo>
                  <a:lnTo>
                    <a:pt x="1445390" y="267861"/>
                  </a:lnTo>
                  <a:lnTo>
                    <a:pt x="1180704" y="535722"/>
                  </a:lnTo>
                  <a:cubicBezTo>
                    <a:pt x="961408" y="564650"/>
                    <a:pt x="624637" y="672952"/>
                    <a:pt x="491066" y="1101930"/>
                  </a:cubicBezTo>
                  <a:lnTo>
                    <a:pt x="347235" y="804436"/>
                  </a:lnTo>
                  <a:lnTo>
                    <a:pt x="0" y="905934"/>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analysis_295050"/>
            <p:cNvSpPr>
              <a:spLocks noChangeAspect="1"/>
            </p:cNvSpPr>
            <p:nvPr>
              <p:custDataLst>
                <p:tags r:id="rId14"/>
              </p:custDataLst>
            </p:nvPr>
          </p:nvSpPr>
          <p:spPr bwMode="auto">
            <a:xfrm>
              <a:off x="5244462" y="4781762"/>
              <a:ext cx="357191" cy="229928"/>
            </a:xfrm>
            <a:custGeom>
              <a:avLst/>
              <a:gdLst>
                <a:gd name="connsiteX0" fmla="*/ 143953 w 607639"/>
                <a:gd name="connsiteY0" fmla="*/ 239428 h 391144"/>
                <a:gd name="connsiteX1" fmla="*/ 223838 w 607639"/>
                <a:gd name="connsiteY1" fmla="*/ 239428 h 391144"/>
                <a:gd name="connsiteX2" fmla="*/ 239851 w 607639"/>
                <a:gd name="connsiteY2" fmla="*/ 239428 h 391144"/>
                <a:gd name="connsiteX3" fmla="*/ 239851 w 607639"/>
                <a:gd name="connsiteY3" fmla="*/ 287271 h 391144"/>
                <a:gd name="connsiteX4" fmla="*/ 223838 w 607639"/>
                <a:gd name="connsiteY4" fmla="*/ 287271 h 391144"/>
                <a:gd name="connsiteX5" fmla="*/ 143953 w 607639"/>
                <a:gd name="connsiteY5" fmla="*/ 287271 h 391144"/>
                <a:gd name="connsiteX6" fmla="*/ 143953 w 607639"/>
                <a:gd name="connsiteY6" fmla="*/ 167593 h 391144"/>
                <a:gd name="connsiteX7" fmla="*/ 239851 w 607639"/>
                <a:gd name="connsiteY7" fmla="*/ 167593 h 391144"/>
                <a:gd name="connsiteX8" fmla="*/ 239851 w 607639"/>
                <a:gd name="connsiteY8" fmla="*/ 215507 h 391144"/>
                <a:gd name="connsiteX9" fmla="*/ 143953 w 607639"/>
                <a:gd name="connsiteY9" fmla="*/ 215507 h 391144"/>
                <a:gd name="connsiteX10" fmla="*/ 415772 w 607639"/>
                <a:gd name="connsiteY10" fmla="*/ 143601 h 391144"/>
                <a:gd name="connsiteX11" fmla="*/ 463686 w 607639"/>
                <a:gd name="connsiteY11" fmla="*/ 143601 h 391144"/>
                <a:gd name="connsiteX12" fmla="*/ 463686 w 607639"/>
                <a:gd name="connsiteY12" fmla="*/ 287272 h 391144"/>
                <a:gd name="connsiteX13" fmla="*/ 415772 w 607639"/>
                <a:gd name="connsiteY13" fmla="*/ 287272 h 391144"/>
                <a:gd name="connsiteX14" fmla="*/ 287836 w 607639"/>
                <a:gd name="connsiteY14" fmla="*/ 143601 h 391144"/>
                <a:gd name="connsiteX15" fmla="*/ 335820 w 607639"/>
                <a:gd name="connsiteY15" fmla="*/ 143601 h 391144"/>
                <a:gd name="connsiteX16" fmla="*/ 335820 w 607639"/>
                <a:gd name="connsiteY16" fmla="*/ 287272 h 391144"/>
                <a:gd name="connsiteX17" fmla="*/ 287836 w 607639"/>
                <a:gd name="connsiteY17" fmla="*/ 287272 h 391144"/>
                <a:gd name="connsiteX18" fmla="*/ 351769 w 607639"/>
                <a:gd name="connsiteY18" fmla="*/ 95757 h 391144"/>
                <a:gd name="connsiteX19" fmla="*/ 399683 w 607639"/>
                <a:gd name="connsiteY19" fmla="*/ 95757 h 391144"/>
                <a:gd name="connsiteX20" fmla="*/ 399683 w 607639"/>
                <a:gd name="connsiteY20" fmla="*/ 287271 h 391144"/>
                <a:gd name="connsiteX21" fmla="*/ 351769 w 607639"/>
                <a:gd name="connsiteY21" fmla="*/ 287271 h 391144"/>
                <a:gd name="connsiteX22" fmla="*/ 95948 w 607639"/>
                <a:gd name="connsiteY22" fmla="*/ 47904 h 391144"/>
                <a:gd name="connsiteX23" fmla="*/ 95948 w 607639"/>
                <a:gd name="connsiteY23" fmla="*/ 343240 h 391144"/>
                <a:gd name="connsiteX24" fmla="*/ 511691 w 607639"/>
                <a:gd name="connsiteY24" fmla="*/ 343240 h 391144"/>
                <a:gd name="connsiteX25" fmla="*/ 511691 w 607639"/>
                <a:gd name="connsiteY25" fmla="*/ 47904 h 391144"/>
                <a:gd name="connsiteX26" fmla="*/ 47974 w 607639"/>
                <a:gd name="connsiteY26" fmla="*/ 0 h 391144"/>
                <a:gd name="connsiteX27" fmla="*/ 559665 w 607639"/>
                <a:gd name="connsiteY27" fmla="*/ 0 h 391144"/>
                <a:gd name="connsiteX28" fmla="*/ 559665 w 607639"/>
                <a:gd name="connsiteY28" fmla="*/ 343240 h 391144"/>
                <a:gd name="connsiteX29" fmla="*/ 607639 w 607639"/>
                <a:gd name="connsiteY29" fmla="*/ 343240 h 391144"/>
                <a:gd name="connsiteX30" fmla="*/ 607639 w 607639"/>
                <a:gd name="connsiteY30" fmla="*/ 391144 h 391144"/>
                <a:gd name="connsiteX31" fmla="*/ 0 w 607639"/>
                <a:gd name="connsiteY31" fmla="*/ 391144 h 391144"/>
                <a:gd name="connsiteX32" fmla="*/ 0 w 607639"/>
                <a:gd name="connsiteY32" fmla="*/ 343240 h 391144"/>
                <a:gd name="connsiteX33" fmla="*/ 47974 w 607639"/>
                <a:gd name="connsiteY33" fmla="*/ 343240 h 391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07639" h="391144">
                  <a:moveTo>
                    <a:pt x="143953" y="239428"/>
                  </a:moveTo>
                  <a:lnTo>
                    <a:pt x="223838" y="239428"/>
                  </a:lnTo>
                  <a:lnTo>
                    <a:pt x="239851" y="239428"/>
                  </a:lnTo>
                  <a:lnTo>
                    <a:pt x="239851" y="287271"/>
                  </a:lnTo>
                  <a:lnTo>
                    <a:pt x="223838" y="287271"/>
                  </a:lnTo>
                  <a:lnTo>
                    <a:pt x="143953" y="287271"/>
                  </a:lnTo>
                  <a:close/>
                  <a:moveTo>
                    <a:pt x="143953" y="167593"/>
                  </a:moveTo>
                  <a:lnTo>
                    <a:pt x="239851" y="167593"/>
                  </a:lnTo>
                  <a:lnTo>
                    <a:pt x="239851" y="215507"/>
                  </a:lnTo>
                  <a:lnTo>
                    <a:pt x="143953" y="215507"/>
                  </a:lnTo>
                  <a:close/>
                  <a:moveTo>
                    <a:pt x="415772" y="143601"/>
                  </a:moveTo>
                  <a:lnTo>
                    <a:pt x="463686" y="143601"/>
                  </a:lnTo>
                  <a:lnTo>
                    <a:pt x="463686" y="287272"/>
                  </a:lnTo>
                  <a:lnTo>
                    <a:pt x="415772" y="287272"/>
                  </a:lnTo>
                  <a:close/>
                  <a:moveTo>
                    <a:pt x="287836" y="143601"/>
                  </a:moveTo>
                  <a:lnTo>
                    <a:pt x="335820" y="143601"/>
                  </a:lnTo>
                  <a:lnTo>
                    <a:pt x="335820" y="287272"/>
                  </a:lnTo>
                  <a:lnTo>
                    <a:pt x="287836" y="287272"/>
                  </a:lnTo>
                  <a:close/>
                  <a:moveTo>
                    <a:pt x="351769" y="95757"/>
                  </a:moveTo>
                  <a:lnTo>
                    <a:pt x="399683" y="95757"/>
                  </a:lnTo>
                  <a:lnTo>
                    <a:pt x="399683" y="287271"/>
                  </a:lnTo>
                  <a:lnTo>
                    <a:pt x="351769" y="287271"/>
                  </a:lnTo>
                  <a:close/>
                  <a:moveTo>
                    <a:pt x="95948" y="47904"/>
                  </a:moveTo>
                  <a:lnTo>
                    <a:pt x="95948" y="343240"/>
                  </a:lnTo>
                  <a:lnTo>
                    <a:pt x="511691" y="343240"/>
                  </a:lnTo>
                  <a:lnTo>
                    <a:pt x="511691" y="47904"/>
                  </a:lnTo>
                  <a:close/>
                  <a:moveTo>
                    <a:pt x="47974" y="0"/>
                  </a:moveTo>
                  <a:lnTo>
                    <a:pt x="559665" y="0"/>
                  </a:lnTo>
                  <a:lnTo>
                    <a:pt x="559665" y="343240"/>
                  </a:lnTo>
                  <a:lnTo>
                    <a:pt x="607639" y="343240"/>
                  </a:lnTo>
                  <a:lnTo>
                    <a:pt x="607639" y="391144"/>
                  </a:lnTo>
                  <a:lnTo>
                    <a:pt x="0" y="391144"/>
                  </a:lnTo>
                  <a:lnTo>
                    <a:pt x="0" y="343240"/>
                  </a:lnTo>
                  <a:lnTo>
                    <a:pt x="47974" y="343240"/>
                  </a:lnTo>
                  <a:close/>
                </a:path>
              </a:pathLst>
            </a:custGeom>
            <a:solidFill>
              <a:schemeClr val="bg1"/>
            </a:solidFill>
            <a:ln>
              <a:noFill/>
            </a:ln>
          </p:spPr>
          <p:txBody>
            <a:bodyPr>
              <a:normAutofit fontScale="32500" lnSpcReduction="20000"/>
            </a:bodyPr>
            <a:lstStyle/>
            <a:p>
              <a:pPr>
                <a:lnSpc>
                  <a:spcPct val="150000"/>
                </a:lnSpc>
              </a:pPr>
              <a:endParaRPr lang="zh-CN" altLang="en-US" dirty="0">
                <a:latin typeface="字魂58号-创中黑" panose="00000500000000000000" pitchFamily="2" charset="-122"/>
                <a:ea typeface="字魂58号-创中黑" panose="00000500000000000000" pitchFamily="2" charset="-122"/>
              </a:endParaRPr>
            </a:p>
          </p:txBody>
        </p:sp>
      </p:grpSp>
      <p:grpSp>
        <p:nvGrpSpPr>
          <p:cNvPr id="43" name="组合 42"/>
          <p:cNvGrpSpPr/>
          <p:nvPr/>
        </p:nvGrpSpPr>
        <p:grpSpPr>
          <a:xfrm>
            <a:off x="4681581" y="2042233"/>
            <a:ext cx="1445390" cy="1101930"/>
            <a:chOff x="4758036" y="2935159"/>
            <a:chExt cx="1445390" cy="1101930"/>
          </a:xfrm>
        </p:grpSpPr>
        <p:sp>
          <p:nvSpPr>
            <p:cNvPr id="44" name="箭头: V 形 3"/>
            <p:cNvSpPr/>
            <p:nvPr>
              <p:custDataLst>
                <p:tags r:id="rId11"/>
              </p:custDataLst>
            </p:nvPr>
          </p:nvSpPr>
          <p:spPr>
            <a:xfrm rot="20844493">
              <a:off x="4758036" y="2935159"/>
              <a:ext cx="1445390" cy="1101930"/>
            </a:xfrm>
            <a:custGeom>
              <a:avLst/>
              <a:gdLst>
                <a:gd name="connsiteX0" fmla="*/ 0 w 1796757"/>
                <a:gd name="connsiteY0" fmla="*/ 0 h 529372"/>
                <a:gd name="connsiteX1" fmla="*/ 1532071 w 1796757"/>
                <a:gd name="connsiteY1" fmla="*/ 0 h 529372"/>
                <a:gd name="connsiteX2" fmla="*/ 1796757 w 1796757"/>
                <a:gd name="connsiteY2" fmla="*/ 264686 h 529372"/>
                <a:gd name="connsiteX3" fmla="*/ 1532071 w 1796757"/>
                <a:gd name="connsiteY3" fmla="*/ 529372 h 529372"/>
                <a:gd name="connsiteX4" fmla="*/ 0 w 1796757"/>
                <a:gd name="connsiteY4" fmla="*/ 529372 h 529372"/>
                <a:gd name="connsiteX5" fmla="*/ 264686 w 1796757"/>
                <a:gd name="connsiteY5" fmla="*/ 264686 h 529372"/>
                <a:gd name="connsiteX6" fmla="*/ 0 w 1796757"/>
                <a:gd name="connsiteY6" fmla="*/ 0 h 529372"/>
                <a:gd name="connsiteX0-1" fmla="*/ 364067 w 1796757"/>
                <a:gd name="connsiteY0-2" fmla="*/ 905934 h 905934"/>
                <a:gd name="connsiteX1-3" fmla="*/ 1532071 w 1796757"/>
                <a:gd name="connsiteY1-4" fmla="*/ 0 h 905934"/>
                <a:gd name="connsiteX2-5" fmla="*/ 1796757 w 1796757"/>
                <a:gd name="connsiteY2-6" fmla="*/ 264686 h 905934"/>
                <a:gd name="connsiteX3-7" fmla="*/ 1532071 w 1796757"/>
                <a:gd name="connsiteY3-8" fmla="*/ 529372 h 905934"/>
                <a:gd name="connsiteX4-9" fmla="*/ 0 w 1796757"/>
                <a:gd name="connsiteY4-10" fmla="*/ 529372 h 905934"/>
                <a:gd name="connsiteX5-11" fmla="*/ 264686 w 1796757"/>
                <a:gd name="connsiteY5-12" fmla="*/ 264686 h 905934"/>
                <a:gd name="connsiteX6-13" fmla="*/ 364067 w 1796757"/>
                <a:gd name="connsiteY6-14" fmla="*/ 905934 h 905934"/>
                <a:gd name="connsiteX0-15" fmla="*/ 99381 w 1532071"/>
                <a:gd name="connsiteY0-16" fmla="*/ 905934 h 1105105"/>
                <a:gd name="connsiteX1-17" fmla="*/ 1267385 w 1532071"/>
                <a:gd name="connsiteY1-18" fmla="*/ 0 h 1105105"/>
                <a:gd name="connsiteX2-19" fmla="*/ 1532071 w 1532071"/>
                <a:gd name="connsiteY2-20" fmla="*/ 264686 h 1105105"/>
                <a:gd name="connsiteX3-21" fmla="*/ 1267385 w 1532071"/>
                <a:gd name="connsiteY3-22" fmla="*/ 529372 h 1105105"/>
                <a:gd name="connsiteX4-23" fmla="*/ 565047 w 1532071"/>
                <a:gd name="connsiteY4-24" fmla="*/ 1105105 h 1105105"/>
                <a:gd name="connsiteX5-25" fmla="*/ 0 w 1532071"/>
                <a:gd name="connsiteY5-26" fmla="*/ 264686 h 1105105"/>
                <a:gd name="connsiteX6-27" fmla="*/ 99381 w 1532071"/>
                <a:gd name="connsiteY6-28" fmla="*/ 905934 h 1105105"/>
                <a:gd name="connsiteX0-29" fmla="*/ 0 w 1432690"/>
                <a:gd name="connsiteY0-30" fmla="*/ 905934 h 1105105"/>
                <a:gd name="connsiteX1-31" fmla="*/ 1168004 w 1432690"/>
                <a:gd name="connsiteY1-32" fmla="*/ 0 h 1105105"/>
                <a:gd name="connsiteX2-33" fmla="*/ 1432690 w 1432690"/>
                <a:gd name="connsiteY2-34" fmla="*/ 264686 h 1105105"/>
                <a:gd name="connsiteX3-35" fmla="*/ 1168004 w 1432690"/>
                <a:gd name="connsiteY3-36" fmla="*/ 529372 h 1105105"/>
                <a:gd name="connsiteX4-37" fmla="*/ 465666 w 1432690"/>
                <a:gd name="connsiteY4-38" fmla="*/ 1105105 h 1105105"/>
                <a:gd name="connsiteX5-39" fmla="*/ 264685 w 1432690"/>
                <a:gd name="connsiteY5-40" fmla="*/ 925086 h 1105105"/>
                <a:gd name="connsiteX6-41" fmla="*/ 0 w 1432690"/>
                <a:gd name="connsiteY6-42" fmla="*/ 905934 h 1105105"/>
                <a:gd name="connsiteX0-43" fmla="*/ 0 w 1432690"/>
                <a:gd name="connsiteY0-44" fmla="*/ 905934 h 1105105"/>
                <a:gd name="connsiteX1-45" fmla="*/ 1168004 w 1432690"/>
                <a:gd name="connsiteY1-46" fmla="*/ 0 h 1105105"/>
                <a:gd name="connsiteX2-47" fmla="*/ 1432690 w 1432690"/>
                <a:gd name="connsiteY2-48" fmla="*/ 264686 h 1105105"/>
                <a:gd name="connsiteX3-49" fmla="*/ 1168004 w 1432690"/>
                <a:gd name="connsiteY3-50" fmla="*/ 529372 h 1105105"/>
                <a:gd name="connsiteX4-51" fmla="*/ 465666 w 1432690"/>
                <a:gd name="connsiteY4-52" fmla="*/ 1105105 h 1105105"/>
                <a:gd name="connsiteX5-53" fmla="*/ 264685 w 1432690"/>
                <a:gd name="connsiteY5-54" fmla="*/ 925086 h 1105105"/>
                <a:gd name="connsiteX6-55" fmla="*/ 0 w 1432690"/>
                <a:gd name="connsiteY6-56" fmla="*/ 905934 h 1105105"/>
                <a:gd name="connsiteX0-57" fmla="*/ 0 w 1432690"/>
                <a:gd name="connsiteY0-58" fmla="*/ 905934 h 1105105"/>
                <a:gd name="connsiteX1-59" fmla="*/ 1168004 w 1432690"/>
                <a:gd name="connsiteY1-60" fmla="*/ 0 h 1105105"/>
                <a:gd name="connsiteX2-61" fmla="*/ 1432690 w 1432690"/>
                <a:gd name="connsiteY2-62" fmla="*/ 264686 h 1105105"/>
                <a:gd name="connsiteX3-63" fmla="*/ 1168004 w 1432690"/>
                <a:gd name="connsiteY3-64" fmla="*/ 529372 h 1105105"/>
                <a:gd name="connsiteX4-65" fmla="*/ 465666 w 1432690"/>
                <a:gd name="connsiteY4-66" fmla="*/ 1105105 h 1105105"/>
                <a:gd name="connsiteX5-67" fmla="*/ 264685 w 1432690"/>
                <a:gd name="connsiteY5-68" fmla="*/ 925086 h 1105105"/>
                <a:gd name="connsiteX6-69" fmla="*/ 0 w 1432690"/>
                <a:gd name="connsiteY6-70" fmla="*/ 905934 h 1105105"/>
                <a:gd name="connsiteX0-71" fmla="*/ 0 w 1432690"/>
                <a:gd name="connsiteY0-72" fmla="*/ 905934 h 1105105"/>
                <a:gd name="connsiteX1-73" fmla="*/ 1168004 w 1432690"/>
                <a:gd name="connsiteY1-74" fmla="*/ 0 h 1105105"/>
                <a:gd name="connsiteX2-75" fmla="*/ 1432690 w 1432690"/>
                <a:gd name="connsiteY2-76" fmla="*/ 264686 h 1105105"/>
                <a:gd name="connsiteX3-77" fmla="*/ 1168004 w 1432690"/>
                <a:gd name="connsiteY3-78" fmla="*/ 529372 h 1105105"/>
                <a:gd name="connsiteX4-79" fmla="*/ 465666 w 1432690"/>
                <a:gd name="connsiteY4-80" fmla="*/ 1105105 h 1105105"/>
                <a:gd name="connsiteX5-81" fmla="*/ 264685 w 1432690"/>
                <a:gd name="connsiteY5-82" fmla="*/ 925086 h 1105105"/>
                <a:gd name="connsiteX6-83" fmla="*/ 0 w 1432690"/>
                <a:gd name="connsiteY6-84" fmla="*/ 905934 h 1105105"/>
                <a:gd name="connsiteX0-85" fmla="*/ 0 w 1432690"/>
                <a:gd name="connsiteY0-86" fmla="*/ 905934 h 1105105"/>
                <a:gd name="connsiteX1-87" fmla="*/ 1168004 w 1432690"/>
                <a:gd name="connsiteY1-88" fmla="*/ 0 h 1105105"/>
                <a:gd name="connsiteX2-89" fmla="*/ 1432690 w 1432690"/>
                <a:gd name="connsiteY2-90" fmla="*/ 264686 h 1105105"/>
                <a:gd name="connsiteX3-91" fmla="*/ 1168004 w 1432690"/>
                <a:gd name="connsiteY3-92" fmla="*/ 529372 h 1105105"/>
                <a:gd name="connsiteX4-93" fmla="*/ 465666 w 1432690"/>
                <a:gd name="connsiteY4-94" fmla="*/ 1105105 h 1105105"/>
                <a:gd name="connsiteX5-95" fmla="*/ 264685 w 1432690"/>
                <a:gd name="connsiteY5-96" fmla="*/ 925086 h 1105105"/>
                <a:gd name="connsiteX6-97" fmla="*/ 0 w 1432690"/>
                <a:gd name="connsiteY6-98" fmla="*/ 905934 h 1105105"/>
                <a:gd name="connsiteX0-99" fmla="*/ 0 w 1432690"/>
                <a:gd name="connsiteY0-100" fmla="*/ 905934 h 1105105"/>
                <a:gd name="connsiteX1-101" fmla="*/ 1168004 w 1432690"/>
                <a:gd name="connsiteY1-102" fmla="*/ 0 h 1105105"/>
                <a:gd name="connsiteX2-103" fmla="*/ 1432690 w 1432690"/>
                <a:gd name="connsiteY2-104" fmla="*/ 264686 h 1105105"/>
                <a:gd name="connsiteX3-105" fmla="*/ 1168004 w 1432690"/>
                <a:gd name="connsiteY3-106" fmla="*/ 529372 h 1105105"/>
                <a:gd name="connsiteX4-107" fmla="*/ 465666 w 1432690"/>
                <a:gd name="connsiteY4-108" fmla="*/ 1105105 h 1105105"/>
                <a:gd name="connsiteX5-109" fmla="*/ 264685 w 1432690"/>
                <a:gd name="connsiteY5-110" fmla="*/ 925086 h 1105105"/>
                <a:gd name="connsiteX6-111" fmla="*/ 0 w 1432690"/>
                <a:gd name="connsiteY6-112" fmla="*/ 905934 h 1105105"/>
                <a:gd name="connsiteX0-113" fmla="*/ 0 w 1432690"/>
                <a:gd name="connsiteY0-114" fmla="*/ 905934 h 1101930"/>
                <a:gd name="connsiteX1-115" fmla="*/ 1168004 w 1432690"/>
                <a:gd name="connsiteY1-116" fmla="*/ 0 h 1101930"/>
                <a:gd name="connsiteX2-117" fmla="*/ 1432690 w 1432690"/>
                <a:gd name="connsiteY2-118" fmla="*/ 264686 h 1101930"/>
                <a:gd name="connsiteX3-119" fmla="*/ 1168004 w 1432690"/>
                <a:gd name="connsiteY3-120" fmla="*/ 529372 h 1101930"/>
                <a:gd name="connsiteX4-121" fmla="*/ 491066 w 1432690"/>
                <a:gd name="connsiteY4-122" fmla="*/ 1101930 h 1101930"/>
                <a:gd name="connsiteX5-123" fmla="*/ 264685 w 1432690"/>
                <a:gd name="connsiteY5-124" fmla="*/ 925086 h 1101930"/>
                <a:gd name="connsiteX6-125" fmla="*/ 0 w 1432690"/>
                <a:gd name="connsiteY6-126" fmla="*/ 905934 h 1101930"/>
                <a:gd name="connsiteX0-127" fmla="*/ 0 w 1432690"/>
                <a:gd name="connsiteY0-128" fmla="*/ 905934 h 1101930"/>
                <a:gd name="connsiteX1-129" fmla="*/ 1168004 w 1432690"/>
                <a:gd name="connsiteY1-130" fmla="*/ 0 h 1101930"/>
                <a:gd name="connsiteX2-131" fmla="*/ 1432690 w 1432690"/>
                <a:gd name="connsiteY2-132" fmla="*/ 264686 h 1101930"/>
                <a:gd name="connsiteX3-133" fmla="*/ 1168004 w 1432690"/>
                <a:gd name="connsiteY3-134" fmla="*/ 529372 h 1101930"/>
                <a:gd name="connsiteX4-135" fmla="*/ 491066 w 1432690"/>
                <a:gd name="connsiteY4-136" fmla="*/ 1101930 h 1101930"/>
                <a:gd name="connsiteX5-137" fmla="*/ 264685 w 1432690"/>
                <a:gd name="connsiteY5-138" fmla="*/ 925086 h 1101930"/>
                <a:gd name="connsiteX6-139" fmla="*/ 0 w 1432690"/>
                <a:gd name="connsiteY6-140" fmla="*/ 905934 h 1101930"/>
                <a:gd name="connsiteX0-141" fmla="*/ 0 w 1432690"/>
                <a:gd name="connsiteY0-142" fmla="*/ 905934 h 1101930"/>
                <a:gd name="connsiteX1-143" fmla="*/ 1168004 w 1432690"/>
                <a:gd name="connsiteY1-144" fmla="*/ 0 h 1101930"/>
                <a:gd name="connsiteX2-145" fmla="*/ 1432690 w 1432690"/>
                <a:gd name="connsiteY2-146" fmla="*/ 264686 h 1101930"/>
                <a:gd name="connsiteX3-147" fmla="*/ 1168004 w 1432690"/>
                <a:gd name="connsiteY3-148" fmla="*/ 529372 h 1101930"/>
                <a:gd name="connsiteX4-149" fmla="*/ 491066 w 1432690"/>
                <a:gd name="connsiteY4-150" fmla="*/ 1101930 h 1101930"/>
                <a:gd name="connsiteX5-151" fmla="*/ 264685 w 1432690"/>
                <a:gd name="connsiteY5-152" fmla="*/ 925086 h 1101930"/>
                <a:gd name="connsiteX6-153" fmla="*/ 0 w 1432690"/>
                <a:gd name="connsiteY6-154" fmla="*/ 905934 h 1101930"/>
                <a:gd name="connsiteX0-155" fmla="*/ 0 w 1432690"/>
                <a:gd name="connsiteY0-156" fmla="*/ 905934 h 1101930"/>
                <a:gd name="connsiteX1-157" fmla="*/ 1168004 w 1432690"/>
                <a:gd name="connsiteY1-158" fmla="*/ 0 h 1101930"/>
                <a:gd name="connsiteX2-159" fmla="*/ 1432690 w 1432690"/>
                <a:gd name="connsiteY2-160" fmla="*/ 264686 h 1101930"/>
                <a:gd name="connsiteX3-161" fmla="*/ 1168004 w 1432690"/>
                <a:gd name="connsiteY3-162" fmla="*/ 529372 h 1101930"/>
                <a:gd name="connsiteX4-163" fmla="*/ 491066 w 1432690"/>
                <a:gd name="connsiteY4-164" fmla="*/ 1101930 h 1101930"/>
                <a:gd name="connsiteX5-165" fmla="*/ 264685 w 1432690"/>
                <a:gd name="connsiteY5-166" fmla="*/ 925086 h 1101930"/>
                <a:gd name="connsiteX6-167" fmla="*/ 0 w 1432690"/>
                <a:gd name="connsiteY6-168" fmla="*/ 905934 h 1101930"/>
                <a:gd name="connsiteX0-169" fmla="*/ 0 w 1432690"/>
                <a:gd name="connsiteY0-170" fmla="*/ 905934 h 1101930"/>
                <a:gd name="connsiteX1-171" fmla="*/ 1168004 w 1432690"/>
                <a:gd name="connsiteY1-172" fmla="*/ 0 h 1101930"/>
                <a:gd name="connsiteX2-173" fmla="*/ 1432690 w 1432690"/>
                <a:gd name="connsiteY2-174" fmla="*/ 264686 h 1101930"/>
                <a:gd name="connsiteX3-175" fmla="*/ 1168004 w 1432690"/>
                <a:gd name="connsiteY3-176" fmla="*/ 529372 h 1101930"/>
                <a:gd name="connsiteX4-177" fmla="*/ 491066 w 1432690"/>
                <a:gd name="connsiteY4-178" fmla="*/ 1101930 h 1101930"/>
                <a:gd name="connsiteX5-179" fmla="*/ 264685 w 1432690"/>
                <a:gd name="connsiteY5-180" fmla="*/ 925086 h 1101930"/>
                <a:gd name="connsiteX6-181" fmla="*/ 0 w 1432690"/>
                <a:gd name="connsiteY6-182" fmla="*/ 905934 h 1101930"/>
                <a:gd name="connsiteX0-183" fmla="*/ 0 w 1432690"/>
                <a:gd name="connsiteY0-184" fmla="*/ 905934 h 1101930"/>
                <a:gd name="connsiteX1-185" fmla="*/ 1168004 w 1432690"/>
                <a:gd name="connsiteY1-186" fmla="*/ 0 h 1101930"/>
                <a:gd name="connsiteX2-187" fmla="*/ 1432690 w 1432690"/>
                <a:gd name="connsiteY2-188" fmla="*/ 264686 h 1101930"/>
                <a:gd name="connsiteX3-189" fmla="*/ 1168004 w 1432690"/>
                <a:gd name="connsiteY3-190" fmla="*/ 529372 h 1101930"/>
                <a:gd name="connsiteX4-191" fmla="*/ 491066 w 1432690"/>
                <a:gd name="connsiteY4-192" fmla="*/ 1101930 h 1101930"/>
                <a:gd name="connsiteX5-193" fmla="*/ 264685 w 1432690"/>
                <a:gd name="connsiteY5-194" fmla="*/ 925086 h 1101930"/>
                <a:gd name="connsiteX6-195" fmla="*/ 0 w 1432690"/>
                <a:gd name="connsiteY6-196" fmla="*/ 905934 h 1101930"/>
                <a:gd name="connsiteX0-197" fmla="*/ 0 w 1432690"/>
                <a:gd name="connsiteY0-198" fmla="*/ 905934 h 1101930"/>
                <a:gd name="connsiteX1-199" fmla="*/ 1168004 w 1432690"/>
                <a:gd name="connsiteY1-200" fmla="*/ 0 h 1101930"/>
                <a:gd name="connsiteX2-201" fmla="*/ 1432690 w 1432690"/>
                <a:gd name="connsiteY2-202" fmla="*/ 264686 h 1101930"/>
                <a:gd name="connsiteX3-203" fmla="*/ 1180704 w 1432690"/>
                <a:gd name="connsiteY3-204" fmla="*/ 529372 h 1101930"/>
                <a:gd name="connsiteX4-205" fmla="*/ 491066 w 1432690"/>
                <a:gd name="connsiteY4-206" fmla="*/ 1101930 h 1101930"/>
                <a:gd name="connsiteX5-207" fmla="*/ 264685 w 1432690"/>
                <a:gd name="connsiteY5-208" fmla="*/ 925086 h 1101930"/>
                <a:gd name="connsiteX6-209" fmla="*/ 0 w 1432690"/>
                <a:gd name="connsiteY6-210" fmla="*/ 905934 h 1101930"/>
                <a:gd name="connsiteX0-211" fmla="*/ 0 w 1432690"/>
                <a:gd name="connsiteY0-212" fmla="*/ 905934 h 1101930"/>
                <a:gd name="connsiteX1-213" fmla="*/ 1168004 w 1432690"/>
                <a:gd name="connsiteY1-214" fmla="*/ 0 h 1101930"/>
                <a:gd name="connsiteX2-215" fmla="*/ 1432690 w 1432690"/>
                <a:gd name="connsiteY2-216" fmla="*/ 264686 h 1101930"/>
                <a:gd name="connsiteX3-217" fmla="*/ 1180704 w 1432690"/>
                <a:gd name="connsiteY3-218" fmla="*/ 535722 h 1101930"/>
                <a:gd name="connsiteX4-219" fmla="*/ 491066 w 1432690"/>
                <a:gd name="connsiteY4-220" fmla="*/ 1101930 h 1101930"/>
                <a:gd name="connsiteX5-221" fmla="*/ 264685 w 1432690"/>
                <a:gd name="connsiteY5-222" fmla="*/ 925086 h 1101930"/>
                <a:gd name="connsiteX6-223" fmla="*/ 0 w 1432690"/>
                <a:gd name="connsiteY6-224" fmla="*/ 905934 h 1101930"/>
                <a:gd name="connsiteX0-225" fmla="*/ 0 w 1432690"/>
                <a:gd name="connsiteY0-226" fmla="*/ 905934 h 1101930"/>
                <a:gd name="connsiteX1-227" fmla="*/ 1168004 w 1432690"/>
                <a:gd name="connsiteY1-228" fmla="*/ 0 h 1101930"/>
                <a:gd name="connsiteX2-229" fmla="*/ 1432690 w 1432690"/>
                <a:gd name="connsiteY2-230" fmla="*/ 264686 h 1101930"/>
                <a:gd name="connsiteX3-231" fmla="*/ 1180704 w 1432690"/>
                <a:gd name="connsiteY3-232" fmla="*/ 535722 h 1101930"/>
                <a:gd name="connsiteX4-233" fmla="*/ 491066 w 1432690"/>
                <a:gd name="connsiteY4-234" fmla="*/ 1101930 h 1101930"/>
                <a:gd name="connsiteX5-235" fmla="*/ 347235 w 1432690"/>
                <a:gd name="connsiteY5-236" fmla="*/ 804436 h 1101930"/>
                <a:gd name="connsiteX6-237" fmla="*/ 0 w 1432690"/>
                <a:gd name="connsiteY6-238" fmla="*/ 905934 h 1101930"/>
                <a:gd name="connsiteX0-239" fmla="*/ 0 w 1451740"/>
                <a:gd name="connsiteY0-240" fmla="*/ 905934 h 1101930"/>
                <a:gd name="connsiteX1-241" fmla="*/ 1168004 w 1451740"/>
                <a:gd name="connsiteY1-242" fmla="*/ 0 h 1101930"/>
                <a:gd name="connsiteX2-243" fmla="*/ 1451740 w 1451740"/>
                <a:gd name="connsiteY2-244" fmla="*/ 302786 h 1101930"/>
                <a:gd name="connsiteX3-245" fmla="*/ 1180704 w 1451740"/>
                <a:gd name="connsiteY3-246" fmla="*/ 535722 h 1101930"/>
                <a:gd name="connsiteX4-247" fmla="*/ 491066 w 1451740"/>
                <a:gd name="connsiteY4-248" fmla="*/ 1101930 h 1101930"/>
                <a:gd name="connsiteX5-249" fmla="*/ 347235 w 1451740"/>
                <a:gd name="connsiteY5-250" fmla="*/ 804436 h 1101930"/>
                <a:gd name="connsiteX6-251" fmla="*/ 0 w 1451740"/>
                <a:gd name="connsiteY6-252" fmla="*/ 905934 h 1101930"/>
                <a:gd name="connsiteX0-253" fmla="*/ 0 w 1445390"/>
                <a:gd name="connsiteY0-254" fmla="*/ 905934 h 1101930"/>
                <a:gd name="connsiteX1-255" fmla="*/ 1168004 w 1445390"/>
                <a:gd name="connsiteY1-256" fmla="*/ 0 h 1101930"/>
                <a:gd name="connsiteX2-257" fmla="*/ 1445390 w 1445390"/>
                <a:gd name="connsiteY2-258" fmla="*/ 267861 h 1101930"/>
                <a:gd name="connsiteX3-259" fmla="*/ 1180704 w 1445390"/>
                <a:gd name="connsiteY3-260" fmla="*/ 535722 h 1101930"/>
                <a:gd name="connsiteX4-261" fmla="*/ 491066 w 1445390"/>
                <a:gd name="connsiteY4-262" fmla="*/ 1101930 h 1101930"/>
                <a:gd name="connsiteX5-263" fmla="*/ 347235 w 1445390"/>
                <a:gd name="connsiteY5-264" fmla="*/ 804436 h 1101930"/>
                <a:gd name="connsiteX6-265" fmla="*/ 0 w 1445390"/>
                <a:gd name="connsiteY6-266" fmla="*/ 905934 h 110193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445390" h="1101930">
                  <a:moveTo>
                    <a:pt x="0" y="905934"/>
                  </a:moveTo>
                  <a:cubicBezTo>
                    <a:pt x="208360" y="273756"/>
                    <a:pt x="791369" y="16228"/>
                    <a:pt x="1168004" y="0"/>
                  </a:cubicBezTo>
                  <a:lnTo>
                    <a:pt x="1445390" y="267861"/>
                  </a:lnTo>
                  <a:lnTo>
                    <a:pt x="1180704" y="535722"/>
                  </a:lnTo>
                  <a:cubicBezTo>
                    <a:pt x="961408" y="564650"/>
                    <a:pt x="624637" y="672952"/>
                    <a:pt x="491066" y="1101930"/>
                  </a:cubicBezTo>
                  <a:lnTo>
                    <a:pt x="347235" y="804436"/>
                  </a:lnTo>
                  <a:lnTo>
                    <a:pt x="0" y="905934"/>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 name="efficiency_158344"/>
            <p:cNvSpPr>
              <a:spLocks noChangeAspect="1"/>
            </p:cNvSpPr>
            <p:nvPr>
              <p:custDataLst>
                <p:tags r:id="rId12"/>
              </p:custDataLst>
            </p:nvPr>
          </p:nvSpPr>
          <p:spPr bwMode="auto">
            <a:xfrm>
              <a:off x="5257781" y="3199498"/>
              <a:ext cx="357192" cy="356566"/>
            </a:xfrm>
            <a:custGeom>
              <a:avLst/>
              <a:gdLst>
                <a:gd name="connsiteX0" fmla="*/ 360585 w 604110"/>
                <a:gd name="connsiteY0" fmla="*/ 233916 h 603052"/>
                <a:gd name="connsiteX1" fmla="*/ 380012 w 604110"/>
                <a:gd name="connsiteY1" fmla="*/ 241933 h 603052"/>
                <a:gd name="connsiteX2" fmla="*/ 380012 w 604110"/>
                <a:gd name="connsiteY2" fmla="*/ 280718 h 603052"/>
                <a:gd name="connsiteX3" fmla="*/ 297635 w 604110"/>
                <a:gd name="connsiteY3" fmla="*/ 362947 h 603052"/>
                <a:gd name="connsiteX4" fmla="*/ 278277 w 604110"/>
                <a:gd name="connsiteY4" fmla="*/ 371033 h 603052"/>
                <a:gd name="connsiteX5" fmla="*/ 258781 w 604110"/>
                <a:gd name="connsiteY5" fmla="*/ 362947 h 603052"/>
                <a:gd name="connsiteX6" fmla="*/ 222260 w 604110"/>
                <a:gd name="connsiteY6" fmla="*/ 326355 h 603052"/>
                <a:gd name="connsiteX7" fmla="*/ 222260 w 604110"/>
                <a:gd name="connsiteY7" fmla="*/ 287707 h 603052"/>
                <a:gd name="connsiteX8" fmla="*/ 260977 w 604110"/>
                <a:gd name="connsiteY8" fmla="*/ 287707 h 603052"/>
                <a:gd name="connsiteX9" fmla="*/ 278277 w 604110"/>
                <a:gd name="connsiteY9" fmla="*/ 304838 h 603052"/>
                <a:gd name="connsiteX10" fmla="*/ 341158 w 604110"/>
                <a:gd name="connsiteY10" fmla="*/ 241933 h 603052"/>
                <a:gd name="connsiteX11" fmla="*/ 360585 w 604110"/>
                <a:gd name="connsiteY11" fmla="*/ 233916 h 603052"/>
                <a:gd name="connsiteX12" fmla="*/ 274595 w 604110"/>
                <a:gd name="connsiteY12" fmla="*/ 54823 h 603052"/>
                <a:gd name="connsiteX13" fmla="*/ 274595 w 604110"/>
                <a:gd name="connsiteY13" fmla="*/ 89087 h 603052"/>
                <a:gd name="connsiteX14" fmla="*/ 254001 w 604110"/>
                <a:gd name="connsiteY14" fmla="*/ 115676 h 603052"/>
                <a:gd name="connsiteX15" fmla="*/ 204436 w 604110"/>
                <a:gd name="connsiteY15" fmla="*/ 136235 h 603052"/>
                <a:gd name="connsiteX16" fmla="*/ 171073 w 604110"/>
                <a:gd name="connsiteY16" fmla="*/ 131986 h 603052"/>
                <a:gd name="connsiteX17" fmla="*/ 146771 w 604110"/>
                <a:gd name="connsiteY17" fmla="*/ 107727 h 603052"/>
                <a:gd name="connsiteX18" fmla="*/ 107916 w 604110"/>
                <a:gd name="connsiteY18" fmla="*/ 146514 h 603052"/>
                <a:gd name="connsiteX19" fmla="*/ 132218 w 604110"/>
                <a:gd name="connsiteY19" fmla="*/ 170773 h 603052"/>
                <a:gd name="connsiteX20" fmla="*/ 136474 w 604110"/>
                <a:gd name="connsiteY20" fmla="*/ 204078 h 603052"/>
                <a:gd name="connsiteX21" fmla="*/ 115879 w 604110"/>
                <a:gd name="connsiteY21" fmla="*/ 253556 h 603052"/>
                <a:gd name="connsiteX22" fmla="*/ 89244 w 604110"/>
                <a:gd name="connsiteY22" fmla="*/ 274115 h 603052"/>
                <a:gd name="connsiteX23" fmla="*/ 54919 w 604110"/>
                <a:gd name="connsiteY23" fmla="*/ 274115 h 603052"/>
                <a:gd name="connsiteX24" fmla="*/ 54919 w 604110"/>
                <a:gd name="connsiteY24" fmla="*/ 328937 h 603052"/>
                <a:gd name="connsiteX25" fmla="*/ 89244 w 604110"/>
                <a:gd name="connsiteY25" fmla="*/ 328937 h 603052"/>
                <a:gd name="connsiteX26" fmla="*/ 115879 w 604110"/>
                <a:gd name="connsiteY26" fmla="*/ 349496 h 603052"/>
                <a:gd name="connsiteX27" fmla="*/ 136474 w 604110"/>
                <a:gd name="connsiteY27" fmla="*/ 398974 h 603052"/>
                <a:gd name="connsiteX28" fmla="*/ 132218 w 604110"/>
                <a:gd name="connsiteY28" fmla="*/ 432279 h 603052"/>
                <a:gd name="connsiteX29" fmla="*/ 107916 w 604110"/>
                <a:gd name="connsiteY29" fmla="*/ 456538 h 603052"/>
                <a:gd name="connsiteX30" fmla="*/ 146771 w 604110"/>
                <a:gd name="connsiteY30" fmla="*/ 495325 h 603052"/>
                <a:gd name="connsiteX31" fmla="*/ 171073 w 604110"/>
                <a:gd name="connsiteY31" fmla="*/ 471066 h 603052"/>
                <a:gd name="connsiteX32" fmla="*/ 204436 w 604110"/>
                <a:gd name="connsiteY32" fmla="*/ 466817 h 603052"/>
                <a:gd name="connsiteX33" fmla="*/ 254001 w 604110"/>
                <a:gd name="connsiteY33" fmla="*/ 487376 h 603052"/>
                <a:gd name="connsiteX34" fmla="*/ 274595 w 604110"/>
                <a:gd name="connsiteY34" fmla="*/ 513965 h 603052"/>
                <a:gd name="connsiteX35" fmla="*/ 274595 w 604110"/>
                <a:gd name="connsiteY35" fmla="*/ 548229 h 603052"/>
                <a:gd name="connsiteX36" fmla="*/ 329515 w 604110"/>
                <a:gd name="connsiteY36" fmla="*/ 548229 h 603052"/>
                <a:gd name="connsiteX37" fmla="*/ 329515 w 604110"/>
                <a:gd name="connsiteY37" fmla="*/ 513965 h 603052"/>
                <a:gd name="connsiteX38" fmla="*/ 350109 w 604110"/>
                <a:gd name="connsiteY38" fmla="*/ 487376 h 603052"/>
                <a:gd name="connsiteX39" fmla="*/ 399674 w 604110"/>
                <a:gd name="connsiteY39" fmla="*/ 466817 h 603052"/>
                <a:gd name="connsiteX40" fmla="*/ 433037 w 604110"/>
                <a:gd name="connsiteY40" fmla="*/ 471066 h 603052"/>
                <a:gd name="connsiteX41" fmla="*/ 457339 w 604110"/>
                <a:gd name="connsiteY41" fmla="*/ 495325 h 603052"/>
                <a:gd name="connsiteX42" fmla="*/ 496194 w 604110"/>
                <a:gd name="connsiteY42" fmla="*/ 456538 h 603052"/>
                <a:gd name="connsiteX43" fmla="*/ 471892 w 604110"/>
                <a:gd name="connsiteY43" fmla="*/ 432279 h 603052"/>
                <a:gd name="connsiteX44" fmla="*/ 467636 w 604110"/>
                <a:gd name="connsiteY44" fmla="*/ 398974 h 603052"/>
                <a:gd name="connsiteX45" fmla="*/ 488231 w 604110"/>
                <a:gd name="connsiteY45" fmla="*/ 349496 h 603052"/>
                <a:gd name="connsiteX46" fmla="*/ 514866 w 604110"/>
                <a:gd name="connsiteY46" fmla="*/ 328937 h 603052"/>
                <a:gd name="connsiteX47" fmla="*/ 549191 w 604110"/>
                <a:gd name="connsiteY47" fmla="*/ 328937 h 603052"/>
                <a:gd name="connsiteX48" fmla="*/ 549191 w 604110"/>
                <a:gd name="connsiteY48" fmla="*/ 274115 h 603052"/>
                <a:gd name="connsiteX49" fmla="*/ 514866 w 604110"/>
                <a:gd name="connsiteY49" fmla="*/ 274115 h 603052"/>
                <a:gd name="connsiteX50" fmla="*/ 488231 w 604110"/>
                <a:gd name="connsiteY50" fmla="*/ 253556 h 603052"/>
                <a:gd name="connsiteX51" fmla="*/ 467636 w 604110"/>
                <a:gd name="connsiteY51" fmla="*/ 204078 h 603052"/>
                <a:gd name="connsiteX52" fmla="*/ 471892 w 604110"/>
                <a:gd name="connsiteY52" fmla="*/ 170773 h 603052"/>
                <a:gd name="connsiteX53" fmla="*/ 496194 w 604110"/>
                <a:gd name="connsiteY53" fmla="*/ 146514 h 603052"/>
                <a:gd name="connsiteX54" fmla="*/ 457339 w 604110"/>
                <a:gd name="connsiteY54" fmla="*/ 107727 h 603052"/>
                <a:gd name="connsiteX55" fmla="*/ 433037 w 604110"/>
                <a:gd name="connsiteY55" fmla="*/ 131986 h 603052"/>
                <a:gd name="connsiteX56" fmla="*/ 399674 w 604110"/>
                <a:gd name="connsiteY56" fmla="*/ 136235 h 603052"/>
                <a:gd name="connsiteX57" fmla="*/ 350109 w 604110"/>
                <a:gd name="connsiteY57" fmla="*/ 115676 h 603052"/>
                <a:gd name="connsiteX58" fmla="*/ 329515 w 604110"/>
                <a:gd name="connsiteY58" fmla="*/ 89087 h 603052"/>
                <a:gd name="connsiteX59" fmla="*/ 329515 w 604110"/>
                <a:gd name="connsiteY59" fmla="*/ 54823 h 603052"/>
                <a:gd name="connsiteX60" fmla="*/ 247136 w 604110"/>
                <a:gd name="connsiteY60" fmla="*/ 0 h 603052"/>
                <a:gd name="connsiteX61" fmla="*/ 356974 w 604110"/>
                <a:gd name="connsiteY61" fmla="*/ 0 h 603052"/>
                <a:gd name="connsiteX62" fmla="*/ 384434 w 604110"/>
                <a:gd name="connsiteY62" fmla="*/ 27411 h 603052"/>
                <a:gd name="connsiteX63" fmla="*/ 384434 w 604110"/>
                <a:gd name="connsiteY63" fmla="*/ 68940 h 603052"/>
                <a:gd name="connsiteX64" fmla="*/ 408598 w 604110"/>
                <a:gd name="connsiteY64" fmla="*/ 78945 h 603052"/>
                <a:gd name="connsiteX65" fmla="*/ 437980 w 604110"/>
                <a:gd name="connsiteY65" fmla="*/ 49615 h 603052"/>
                <a:gd name="connsiteX66" fmla="*/ 457339 w 604110"/>
                <a:gd name="connsiteY66" fmla="*/ 41528 h 603052"/>
                <a:gd name="connsiteX67" fmla="*/ 476835 w 604110"/>
                <a:gd name="connsiteY67" fmla="*/ 49615 h 603052"/>
                <a:gd name="connsiteX68" fmla="*/ 554408 w 604110"/>
                <a:gd name="connsiteY68" fmla="*/ 127052 h 603052"/>
                <a:gd name="connsiteX69" fmla="*/ 554408 w 604110"/>
                <a:gd name="connsiteY69" fmla="*/ 165839 h 603052"/>
                <a:gd name="connsiteX70" fmla="*/ 525026 w 604110"/>
                <a:gd name="connsiteY70" fmla="*/ 195170 h 603052"/>
                <a:gd name="connsiteX71" fmla="*/ 535049 w 604110"/>
                <a:gd name="connsiteY71" fmla="*/ 219292 h 603052"/>
                <a:gd name="connsiteX72" fmla="*/ 576650 w 604110"/>
                <a:gd name="connsiteY72" fmla="*/ 219292 h 603052"/>
                <a:gd name="connsiteX73" fmla="*/ 604110 w 604110"/>
                <a:gd name="connsiteY73" fmla="*/ 246703 h 603052"/>
                <a:gd name="connsiteX74" fmla="*/ 604110 w 604110"/>
                <a:gd name="connsiteY74" fmla="*/ 356349 h 603052"/>
                <a:gd name="connsiteX75" fmla="*/ 576650 w 604110"/>
                <a:gd name="connsiteY75" fmla="*/ 383760 h 603052"/>
                <a:gd name="connsiteX76" fmla="*/ 535187 w 604110"/>
                <a:gd name="connsiteY76" fmla="*/ 383760 h 603052"/>
                <a:gd name="connsiteX77" fmla="*/ 525026 w 604110"/>
                <a:gd name="connsiteY77" fmla="*/ 407882 h 603052"/>
                <a:gd name="connsiteX78" fmla="*/ 554408 w 604110"/>
                <a:gd name="connsiteY78" fmla="*/ 437213 h 603052"/>
                <a:gd name="connsiteX79" fmla="*/ 554408 w 604110"/>
                <a:gd name="connsiteY79" fmla="*/ 476000 h 603052"/>
                <a:gd name="connsiteX80" fmla="*/ 476835 w 604110"/>
                <a:gd name="connsiteY80" fmla="*/ 553437 h 603052"/>
                <a:gd name="connsiteX81" fmla="*/ 437980 w 604110"/>
                <a:gd name="connsiteY81" fmla="*/ 553437 h 603052"/>
                <a:gd name="connsiteX82" fmla="*/ 408598 w 604110"/>
                <a:gd name="connsiteY82" fmla="*/ 524107 h 603052"/>
                <a:gd name="connsiteX83" fmla="*/ 384434 w 604110"/>
                <a:gd name="connsiteY83" fmla="*/ 534112 h 603052"/>
                <a:gd name="connsiteX84" fmla="*/ 384434 w 604110"/>
                <a:gd name="connsiteY84" fmla="*/ 575641 h 603052"/>
                <a:gd name="connsiteX85" fmla="*/ 356974 w 604110"/>
                <a:gd name="connsiteY85" fmla="*/ 603052 h 603052"/>
                <a:gd name="connsiteX86" fmla="*/ 247136 w 604110"/>
                <a:gd name="connsiteY86" fmla="*/ 603052 h 603052"/>
                <a:gd name="connsiteX87" fmla="*/ 219676 w 604110"/>
                <a:gd name="connsiteY87" fmla="*/ 575641 h 603052"/>
                <a:gd name="connsiteX88" fmla="*/ 219676 w 604110"/>
                <a:gd name="connsiteY88" fmla="*/ 534112 h 603052"/>
                <a:gd name="connsiteX89" fmla="*/ 195512 w 604110"/>
                <a:gd name="connsiteY89" fmla="*/ 524107 h 603052"/>
                <a:gd name="connsiteX90" fmla="*/ 166130 w 604110"/>
                <a:gd name="connsiteY90" fmla="*/ 553437 h 603052"/>
                <a:gd name="connsiteX91" fmla="*/ 127275 w 604110"/>
                <a:gd name="connsiteY91" fmla="*/ 553437 h 603052"/>
                <a:gd name="connsiteX92" fmla="*/ 49702 w 604110"/>
                <a:gd name="connsiteY92" fmla="*/ 476000 h 603052"/>
                <a:gd name="connsiteX93" fmla="*/ 41601 w 604110"/>
                <a:gd name="connsiteY93" fmla="*/ 456538 h 603052"/>
                <a:gd name="connsiteX94" fmla="*/ 49702 w 604110"/>
                <a:gd name="connsiteY94" fmla="*/ 437213 h 603052"/>
                <a:gd name="connsiteX95" fmla="*/ 79083 w 604110"/>
                <a:gd name="connsiteY95" fmla="*/ 407882 h 603052"/>
                <a:gd name="connsiteX96" fmla="*/ 69061 w 604110"/>
                <a:gd name="connsiteY96" fmla="*/ 383760 h 603052"/>
                <a:gd name="connsiteX97" fmla="*/ 27460 w 604110"/>
                <a:gd name="connsiteY97" fmla="*/ 383760 h 603052"/>
                <a:gd name="connsiteX98" fmla="*/ 0 w 604110"/>
                <a:gd name="connsiteY98" fmla="*/ 356349 h 603052"/>
                <a:gd name="connsiteX99" fmla="*/ 0 w 604110"/>
                <a:gd name="connsiteY99" fmla="*/ 246703 h 603052"/>
                <a:gd name="connsiteX100" fmla="*/ 27460 w 604110"/>
                <a:gd name="connsiteY100" fmla="*/ 219292 h 603052"/>
                <a:gd name="connsiteX101" fmla="*/ 69061 w 604110"/>
                <a:gd name="connsiteY101" fmla="*/ 219292 h 603052"/>
                <a:gd name="connsiteX102" fmla="*/ 79083 w 604110"/>
                <a:gd name="connsiteY102" fmla="*/ 195170 h 603052"/>
                <a:gd name="connsiteX103" fmla="*/ 49702 w 604110"/>
                <a:gd name="connsiteY103" fmla="*/ 165839 h 603052"/>
                <a:gd name="connsiteX104" fmla="*/ 49702 w 604110"/>
                <a:gd name="connsiteY104" fmla="*/ 127052 h 603052"/>
                <a:gd name="connsiteX105" fmla="*/ 127275 w 604110"/>
                <a:gd name="connsiteY105" fmla="*/ 49615 h 603052"/>
                <a:gd name="connsiteX106" fmla="*/ 166130 w 604110"/>
                <a:gd name="connsiteY106" fmla="*/ 49615 h 603052"/>
                <a:gd name="connsiteX107" fmla="*/ 195512 w 604110"/>
                <a:gd name="connsiteY107" fmla="*/ 78945 h 603052"/>
                <a:gd name="connsiteX108" fmla="*/ 219676 w 604110"/>
                <a:gd name="connsiteY108" fmla="*/ 68940 h 603052"/>
                <a:gd name="connsiteX109" fmla="*/ 219676 w 604110"/>
                <a:gd name="connsiteY109" fmla="*/ 27411 h 603052"/>
                <a:gd name="connsiteX110" fmla="*/ 247136 w 604110"/>
                <a:gd name="connsiteY110"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604110" h="603052">
                  <a:moveTo>
                    <a:pt x="360585" y="233916"/>
                  </a:moveTo>
                  <a:cubicBezTo>
                    <a:pt x="367621" y="233916"/>
                    <a:pt x="374658" y="236588"/>
                    <a:pt x="380012" y="241933"/>
                  </a:cubicBezTo>
                  <a:cubicBezTo>
                    <a:pt x="390721" y="252623"/>
                    <a:pt x="390721" y="270028"/>
                    <a:pt x="380012" y="280718"/>
                  </a:cubicBezTo>
                  <a:lnTo>
                    <a:pt x="297635" y="362947"/>
                  </a:lnTo>
                  <a:cubicBezTo>
                    <a:pt x="292281" y="368292"/>
                    <a:pt x="285279" y="371033"/>
                    <a:pt x="278277" y="371033"/>
                  </a:cubicBezTo>
                  <a:cubicBezTo>
                    <a:pt x="271137" y="371033"/>
                    <a:pt x="264135" y="368292"/>
                    <a:pt x="258781" y="362947"/>
                  </a:cubicBezTo>
                  <a:lnTo>
                    <a:pt x="222260" y="326355"/>
                  </a:lnTo>
                  <a:cubicBezTo>
                    <a:pt x="211414" y="315665"/>
                    <a:pt x="211414" y="298397"/>
                    <a:pt x="222260" y="287707"/>
                  </a:cubicBezTo>
                  <a:cubicBezTo>
                    <a:pt x="232969" y="276880"/>
                    <a:pt x="250268" y="276880"/>
                    <a:pt x="260977" y="287707"/>
                  </a:cubicBezTo>
                  <a:lnTo>
                    <a:pt x="278277" y="304838"/>
                  </a:lnTo>
                  <a:lnTo>
                    <a:pt x="341158" y="241933"/>
                  </a:lnTo>
                  <a:cubicBezTo>
                    <a:pt x="346512" y="236588"/>
                    <a:pt x="353549" y="233916"/>
                    <a:pt x="360585" y="233916"/>
                  </a:cubicBezTo>
                  <a:close/>
                  <a:moveTo>
                    <a:pt x="274595" y="54823"/>
                  </a:moveTo>
                  <a:lnTo>
                    <a:pt x="274595" y="89087"/>
                  </a:lnTo>
                  <a:cubicBezTo>
                    <a:pt x="274595" y="101696"/>
                    <a:pt x="266083" y="112524"/>
                    <a:pt x="254001" y="115676"/>
                  </a:cubicBezTo>
                  <a:cubicBezTo>
                    <a:pt x="236701" y="120199"/>
                    <a:pt x="219951" y="127052"/>
                    <a:pt x="204436" y="136235"/>
                  </a:cubicBezTo>
                  <a:cubicBezTo>
                    <a:pt x="193590" y="142540"/>
                    <a:pt x="179860" y="140895"/>
                    <a:pt x="171073" y="131986"/>
                  </a:cubicBezTo>
                  <a:lnTo>
                    <a:pt x="146771" y="107727"/>
                  </a:lnTo>
                  <a:lnTo>
                    <a:pt x="107916" y="146514"/>
                  </a:lnTo>
                  <a:lnTo>
                    <a:pt x="132218" y="170773"/>
                  </a:lnTo>
                  <a:cubicBezTo>
                    <a:pt x="141142" y="179545"/>
                    <a:pt x="142790" y="193251"/>
                    <a:pt x="136474" y="204078"/>
                  </a:cubicBezTo>
                  <a:cubicBezTo>
                    <a:pt x="127275" y="219566"/>
                    <a:pt x="120410" y="236287"/>
                    <a:pt x="115879" y="253556"/>
                  </a:cubicBezTo>
                  <a:cubicBezTo>
                    <a:pt x="112721" y="265617"/>
                    <a:pt x="101875" y="274115"/>
                    <a:pt x="89244" y="274115"/>
                  </a:cubicBezTo>
                  <a:lnTo>
                    <a:pt x="54919" y="274115"/>
                  </a:lnTo>
                  <a:lnTo>
                    <a:pt x="54919" y="328937"/>
                  </a:lnTo>
                  <a:lnTo>
                    <a:pt x="89244" y="328937"/>
                  </a:lnTo>
                  <a:cubicBezTo>
                    <a:pt x="101875" y="328937"/>
                    <a:pt x="112721" y="337435"/>
                    <a:pt x="115879" y="349496"/>
                  </a:cubicBezTo>
                  <a:cubicBezTo>
                    <a:pt x="120410" y="366765"/>
                    <a:pt x="127275" y="383486"/>
                    <a:pt x="136474" y="398974"/>
                  </a:cubicBezTo>
                  <a:cubicBezTo>
                    <a:pt x="142790" y="409801"/>
                    <a:pt x="141142" y="423507"/>
                    <a:pt x="132218" y="432279"/>
                  </a:cubicBezTo>
                  <a:lnTo>
                    <a:pt x="107916" y="456538"/>
                  </a:lnTo>
                  <a:lnTo>
                    <a:pt x="146771" y="495325"/>
                  </a:lnTo>
                  <a:lnTo>
                    <a:pt x="171073" y="471066"/>
                  </a:lnTo>
                  <a:cubicBezTo>
                    <a:pt x="179860" y="462157"/>
                    <a:pt x="193590" y="460512"/>
                    <a:pt x="204436" y="466817"/>
                  </a:cubicBezTo>
                  <a:cubicBezTo>
                    <a:pt x="219951" y="476000"/>
                    <a:pt x="236701" y="482853"/>
                    <a:pt x="254001" y="487376"/>
                  </a:cubicBezTo>
                  <a:cubicBezTo>
                    <a:pt x="266083" y="490528"/>
                    <a:pt x="274595" y="501356"/>
                    <a:pt x="274595" y="513965"/>
                  </a:cubicBezTo>
                  <a:lnTo>
                    <a:pt x="274595" y="548229"/>
                  </a:lnTo>
                  <a:lnTo>
                    <a:pt x="329515" y="548229"/>
                  </a:lnTo>
                  <a:lnTo>
                    <a:pt x="329515" y="513965"/>
                  </a:lnTo>
                  <a:cubicBezTo>
                    <a:pt x="329515" y="501356"/>
                    <a:pt x="338027" y="490528"/>
                    <a:pt x="350109" y="487376"/>
                  </a:cubicBezTo>
                  <a:cubicBezTo>
                    <a:pt x="367409" y="482853"/>
                    <a:pt x="384159" y="476000"/>
                    <a:pt x="399674" y="466817"/>
                  </a:cubicBezTo>
                  <a:cubicBezTo>
                    <a:pt x="410520" y="460512"/>
                    <a:pt x="424250" y="462157"/>
                    <a:pt x="433037" y="471066"/>
                  </a:cubicBezTo>
                  <a:lnTo>
                    <a:pt x="457339" y="495325"/>
                  </a:lnTo>
                  <a:lnTo>
                    <a:pt x="496194" y="456538"/>
                  </a:lnTo>
                  <a:lnTo>
                    <a:pt x="471892" y="432279"/>
                  </a:lnTo>
                  <a:cubicBezTo>
                    <a:pt x="462968" y="423507"/>
                    <a:pt x="461320" y="409801"/>
                    <a:pt x="467636" y="398974"/>
                  </a:cubicBezTo>
                  <a:cubicBezTo>
                    <a:pt x="476835" y="383486"/>
                    <a:pt x="483700" y="366765"/>
                    <a:pt x="488231" y="349496"/>
                  </a:cubicBezTo>
                  <a:cubicBezTo>
                    <a:pt x="491389" y="337435"/>
                    <a:pt x="502235" y="328937"/>
                    <a:pt x="514866" y="328937"/>
                  </a:cubicBezTo>
                  <a:lnTo>
                    <a:pt x="549191" y="328937"/>
                  </a:lnTo>
                  <a:lnTo>
                    <a:pt x="549191" y="274115"/>
                  </a:lnTo>
                  <a:lnTo>
                    <a:pt x="514866" y="274115"/>
                  </a:lnTo>
                  <a:cubicBezTo>
                    <a:pt x="502235" y="274115"/>
                    <a:pt x="491389" y="265617"/>
                    <a:pt x="488231" y="253556"/>
                  </a:cubicBezTo>
                  <a:cubicBezTo>
                    <a:pt x="483700" y="236287"/>
                    <a:pt x="476835" y="219566"/>
                    <a:pt x="467636" y="204078"/>
                  </a:cubicBezTo>
                  <a:cubicBezTo>
                    <a:pt x="461320" y="193251"/>
                    <a:pt x="462968" y="179545"/>
                    <a:pt x="471892" y="170773"/>
                  </a:cubicBezTo>
                  <a:lnTo>
                    <a:pt x="496194" y="146514"/>
                  </a:lnTo>
                  <a:lnTo>
                    <a:pt x="457339" y="107727"/>
                  </a:lnTo>
                  <a:lnTo>
                    <a:pt x="433037" y="131986"/>
                  </a:lnTo>
                  <a:cubicBezTo>
                    <a:pt x="424250" y="140895"/>
                    <a:pt x="410520" y="142540"/>
                    <a:pt x="399674" y="136235"/>
                  </a:cubicBezTo>
                  <a:cubicBezTo>
                    <a:pt x="384159" y="127052"/>
                    <a:pt x="367409" y="120199"/>
                    <a:pt x="350109" y="115676"/>
                  </a:cubicBezTo>
                  <a:cubicBezTo>
                    <a:pt x="338027" y="112524"/>
                    <a:pt x="329515" y="101696"/>
                    <a:pt x="329515" y="89087"/>
                  </a:cubicBezTo>
                  <a:lnTo>
                    <a:pt x="329515" y="54823"/>
                  </a:lnTo>
                  <a:close/>
                  <a:moveTo>
                    <a:pt x="247136" y="0"/>
                  </a:moveTo>
                  <a:lnTo>
                    <a:pt x="356974" y="0"/>
                  </a:lnTo>
                  <a:cubicBezTo>
                    <a:pt x="372077" y="0"/>
                    <a:pt x="384434" y="12335"/>
                    <a:pt x="384434" y="27411"/>
                  </a:cubicBezTo>
                  <a:lnTo>
                    <a:pt x="384434" y="68940"/>
                  </a:lnTo>
                  <a:cubicBezTo>
                    <a:pt x="392672" y="71818"/>
                    <a:pt x="400772" y="75107"/>
                    <a:pt x="408598" y="78945"/>
                  </a:cubicBezTo>
                  <a:lnTo>
                    <a:pt x="437980" y="49615"/>
                  </a:lnTo>
                  <a:cubicBezTo>
                    <a:pt x="443060" y="44407"/>
                    <a:pt x="450062" y="41528"/>
                    <a:pt x="457339" y="41528"/>
                  </a:cubicBezTo>
                  <a:cubicBezTo>
                    <a:pt x="464616" y="41528"/>
                    <a:pt x="471618" y="44407"/>
                    <a:pt x="476835" y="49615"/>
                  </a:cubicBezTo>
                  <a:lnTo>
                    <a:pt x="554408" y="127052"/>
                  </a:lnTo>
                  <a:cubicBezTo>
                    <a:pt x="565255" y="137743"/>
                    <a:pt x="565255" y="155149"/>
                    <a:pt x="554408" y="165839"/>
                  </a:cubicBezTo>
                  <a:lnTo>
                    <a:pt x="525026" y="195170"/>
                  </a:lnTo>
                  <a:cubicBezTo>
                    <a:pt x="528871" y="202982"/>
                    <a:pt x="532166" y="211068"/>
                    <a:pt x="535049" y="219292"/>
                  </a:cubicBezTo>
                  <a:lnTo>
                    <a:pt x="576650" y="219292"/>
                  </a:lnTo>
                  <a:cubicBezTo>
                    <a:pt x="591753" y="219292"/>
                    <a:pt x="604110" y="231627"/>
                    <a:pt x="604110" y="246703"/>
                  </a:cubicBezTo>
                  <a:lnTo>
                    <a:pt x="604110" y="356349"/>
                  </a:lnTo>
                  <a:cubicBezTo>
                    <a:pt x="604110" y="371425"/>
                    <a:pt x="591753" y="383760"/>
                    <a:pt x="576650" y="383760"/>
                  </a:cubicBezTo>
                  <a:lnTo>
                    <a:pt x="535187" y="383760"/>
                  </a:lnTo>
                  <a:cubicBezTo>
                    <a:pt x="532166" y="391984"/>
                    <a:pt x="528871" y="400070"/>
                    <a:pt x="525026" y="407882"/>
                  </a:cubicBezTo>
                  <a:lnTo>
                    <a:pt x="554408" y="437213"/>
                  </a:lnTo>
                  <a:cubicBezTo>
                    <a:pt x="565255" y="447903"/>
                    <a:pt x="565255" y="465309"/>
                    <a:pt x="554408" y="476000"/>
                  </a:cubicBezTo>
                  <a:lnTo>
                    <a:pt x="476835" y="553437"/>
                  </a:lnTo>
                  <a:cubicBezTo>
                    <a:pt x="466126" y="564265"/>
                    <a:pt x="448689" y="564265"/>
                    <a:pt x="437980" y="553437"/>
                  </a:cubicBezTo>
                  <a:lnTo>
                    <a:pt x="408598" y="524107"/>
                  </a:lnTo>
                  <a:cubicBezTo>
                    <a:pt x="400772" y="527945"/>
                    <a:pt x="392672" y="531234"/>
                    <a:pt x="384434" y="534112"/>
                  </a:cubicBezTo>
                  <a:lnTo>
                    <a:pt x="384434" y="575641"/>
                  </a:lnTo>
                  <a:cubicBezTo>
                    <a:pt x="384434" y="590717"/>
                    <a:pt x="372077" y="603052"/>
                    <a:pt x="356974" y="603052"/>
                  </a:cubicBezTo>
                  <a:lnTo>
                    <a:pt x="247136" y="603052"/>
                  </a:lnTo>
                  <a:cubicBezTo>
                    <a:pt x="232033" y="603052"/>
                    <a:pt x="219676" y="590717"/>
                    <a:pt x="219676" y="575641"/>
                  </a:cubicBezTo>
                  <a:lnTo>
                    <a:pt x="219676" y="534112"/>
                  </a:lnTo>
                  <a:cubicBezTo>
                    <a:pt x="211438" y="531234"/>
                    <a:pt x="203338" y="527945"/>
                    <a:pt x="195512" y="524107"/>
                  </a:cubicBezTo>
                  <a:lnTo>
                    <a:pt x="166130" y="553437"/>
                  </a:lnTo>
                  <a:cubicBezTo>
                    <a:pt x="155421" y="564265"/>
                    <a:pt x="137984" y="564265"/>
                    <a:pt x="127275" y="553437"/>
                  </a:cubicBezTo>
                  <a:lnTo>
                    <a:pt x="49702" y="476000"/>
                  </a:lnTo>
                  <a:cubicBezTo>
                    <a:pt x="44484" y="470792"/>
                    <a:pt x="41601" y="463802"/>
                    <a:pt x="41601" y="456538"/>
                  </a:cubicBezTo>
                  <a:cubicBezTo>
                    <a:pt x="41601" y="449274"/>
                    <a:pt x="44484" y="442284"/>
                    <a:pt x="49702" y="437213"/>
                  </a:cubicBezTo>
                  <a:lnTo>
                    <a:pt x="79083" y="407882"/>
                  </a:lnTo>
                  <a:cubicBezTo>
                    <a:pt x="75239" y="400070"/>
                    <a:pt x="71944" y="391984"/>
                    <a:pt x="69061" y="383760"/>
                  </a:cubicBezTo>
                  <a:lnTo>
                    <a:pt x="27460" y="383760"/>
                  </a:lnTo>
                  <a:cubicBezTo>
                    <a:pt x="12357" y="383760"/>
                    <a:pt x="0" y="371425"/>
                    <a:pt x="0" y="356349"/>
                  </a:cubicBezTo>
                  <a:lnTo>
                    <a:pt x="0" y="246703"/>
                  </a:lnTo>
                  <a:cubicBezTo>
                    <a:pt x="0" y="231627"/>
                    <a:pt x="12357" y="219292"/>
                    <a:pt x="27460" y="219292"/>
                  </a:cubicBezTo>
                  <a:lnTo>
                    <a:pt x="69061" y="219292"/>
                  </a:lnTo>
                  <a:cubicBezTo>
                    <a:pt x="71944" y="211068"/>
                    <a:pt x="75239" y="202982"/>
                    <a:pt x="79083" y="195170"/>
                  </a:cubicBezTo>
                  <a:lnTo>
                    <a:pt x="49702" y="165839"/>
                  </a:lnTo>
                  <a:cubicBezTo>
                    <a:pt x="38855" y="155149"/>
                    <a:pt x="38855" y="137743"/>
                    <a:pt x="49702" y="127052"/>
                  </a:cubicBezTo>
                  <a:lnTo>
                    <a:pt x="127275" y="49615"/>
                  </a:lnTo>
                  <a:cubicBezTo>
                    <a:pt x="137984" y="38787"/>
                    <a:pt x="155421" y="38787"/>
                    <a:pt x="166130" y="49615"/>
                  </a:cubicBezTo>
                  <a:lnTo>
                    <a:pt x="195512" y="78945"/>
                  </a:lnTo>
                  <a:cubicBezTo>
                    <a:pt x="203338" y="75107"/>
                    <a:pt x="211438" y="71818"/>
                    <a:pt x="219676" y="68940"/>
                  </a:cubicBezTo>
                  <a:lnTo>
                    <a:pt x="219676" y="27411"/>
                  </a:lnTo>
                  <a:cubicBezTo>
                    <a:pt x="219676" y="12335"/>
                    <a:pt x="232033" y="0"/>
                    <a:pt x="247136" y="0"/>
                  </a:cubicBezTo>
                  <a:close/>
                </a:path>
              </a:pathLst>
            </a:custGeom>
            <a:solidFill>
              <a:schemeClr val="bg1"/>
            </a:solidFill>
            <a:ln>
              <a:noFill/>
            </a:ln>
          </p:spPr>
          <p:txBody>
            <a:bodyPr>
              <a:normAutofit fontScale="70000" lnSpcReduction="20000"/>
            </a:bodyPr>
            <a:lstStyle/>
            <a:p>
              <a:pPr>
                <a:lnSpc>
                  <a:spcPct val="150000"/>
                </a:lnSpc>
              </a:pPr>
              <a:endParaRPr lang="zh-CN" altLang="en-US" dirty="0">
                <a:latin typeface="字魂58号-创中黑" panose="00000500000000000000" pitchFamily="2" charset="-122"/>
                <a:ea typeface="字魂58号-创中黑" panose="00000500000000000000" pitchFamily="2" charset="-122"/>
              </a:endParaRPr>
            </a:p>
          </p:txBody>
        </p:sp>
      </p:grpSp>
      <p:grpSp>
        <p:nvGrpSpPr>
          <p:cNvPr id="46" name="组合 45"/>
          <p:cNvGrpSpPr/>
          <p:nvPr/>
        </p:nvGrpSpPr>
        <p:grpSpPr>
          <a:xfrm>
            <a:off x="6028929" y="3319846"/>
            <a:ext cx="1445390" cy="1101930"/>
            <a:chOff x="6105384" y="4212772"/>
            <a:chExt cx="1445390" cy="1101930"/>
          </a:xfrm>
        </p:grpSpPr>
        <p:sp>
          <p:nvSpPr>
            <p:cNvPr id="47" name="箭头: V 形 3"/>
            <p:cNvSpPr/>
            <p:nvPr>
              <p:custDataLst>
                <p:tags r:id="rId9"/>
              </p:custDataLst>
            </p:nvPr>
          </p:nvSpPr>
          <p:spPr>
            <a:xfrm rot="10168624">
              <a:off x="6105384" y="4212772"/>
              <a:ext cx="1445390" cy="1101930"/>
            </a:xfrm>
            <a:custGeom>
              <a:avLst/>
              <a:gdLst>
                <a:gd name="connsiteX0" fmla="*/ 0 w 1796757"/>
                <a:gd name="connsiteY0" fmla="*/ 0 h 529372"/>
                <a:gd name="connsiteX1" fmla="*/ 1532071 w 1796757"/>
                <a:gd name="connsiteY1" fmla="*/ 0 h 529372"/>
                <a:gd name="connsiteX2" fmla="*/ 1796757 w 1796757"/>
                <a:gd name="connsiteY2" fmla="*/ 264686 h 529372"/>
                <a:gd name="connsiteX3" fmla="*/ 1532071 w 1796757"/>
                <a:gd name="connsiteY3" fmla="*/ 529372 h 529372"/>
                <a:gd name="connsiteX4" fmla="*/ 0 w 1796757"/>
                <a:gd name="connsiteY4" fmla="*/ 529372 h 529372"/>
                <a:gd name="connsiteX5" fmla="*/ 264686 w 1796757"/>
                <a:gd name="connsiteY5" fmla="*/ 264686 h 529372"/>
                <a:gd name="connsiteX6" fmla="*/ 0 w 1796757"/>
                <a:gd name="connsiteY6" fmla="*/ 0 h 529372"/>
                <a:gd name="connsiteX0-1" fmla="*/ 364067 w 1796757"/>
                <a:gd name="connsiteY0-2" fmla="*/ 905934 h 905934"/>
                <a:gd name="connsiteX1-3" fmla="*/ 1532071 w 1796757"/>
                <a:gd name="connsiteY1-4" fmla="*/ 0 h 905934"/>
                <a:gd name="connsiteX2-5" fmla="*/ 1796757 w 1796757"/>
                <a:gd name="connsiteY2-6" fmla="*/ 264686 h 905934"/>
                <a:gd name="connsiteX3-7" fmla="*/ 1532071 w 1796757"/>
                <a:gd name="connsiteY3-8" fmla="*/ 529372 h 905934"/>
                <a:gd name="connsiteX4-9" fmla="*/ 0 w 1796757"/>
                <a:gd name="connsiteY4-10" fmla="*/ 529372 h 905934"/>
                <a:gd name="connsiteX5-11" fmla="*/ 264686 w 1796757"/>
                <a:gd name="connsiteY5-12" fmla="*/ 264686 h 905934"/>
                <a:gd name="connsiteX6-13" fmla="*/ 364067 w 1796757"/>
                <a:gd name="connsiteY6-14" fmla="*/ 905934 h 905934"/>
                <a:gd name="connsiteX0-15" fmla="*/ 99381 w 1532071"/>
                <a:gd name="connsiteY0-16" fmla="*/ 905934 h 1105105"/>
                <a:gd name="connsiteX1-17" fmla="*/ 1267385 w 1532071"/>
                <a:gd name="connsiteY1-18" fmla="*/ 0 h 1105105"/>
                <a:gd name="connsiteX2-19" fmla="*/ 1532071 w 1532071"/>
                <a:gd name="connsiteY2-20" fmla="*/ 264686 h 1105105"/>
                <a:gd name="connsiteX3-21" fmla="*/ 1267385 w 1532071"/>
                <a:gd name="connsiteY3-22" fmla="*/ 529372 h 1105105"/>
                <a:gd name="connsiteX4-23" fmla="*/ 565047 w 1532071"/>
                <a:gd name="connsiteY4-24" fmla="*/ 1105105 h 1105105"/>
                <a:gd name="connsiteX5-25" fmla="*/ 0 w 1532071"/>
                <a:gd name="connsiteY5-26" fmla="*/ 264686 h 1105105"/>
                <a:gd name="connsiteX6-27" fmla="*/ 99381 w 1532071"/>
                <a:gd name="connsiteY6-28" fmla="*/ 905934 h 1105105"/>
                <a:gd name="connsiteX0-29" fmla="*/ 0 w 1432690"/>
                <a:gd name="connsiteY0-30" fmla="*/ 905934 h 1105105"/>
                <a:gd name="connsiteX1-31" fmla="*/ 1168004 w 1432690"/>
                <a:gd name="connsiteY1-32" fmla="*/ 0 h 1105105"/>
                <a:gd name="connsiteX2-33" fmla="*/ 1432690 w 1432690"/>
                <a:gd name="connsiteY2-34" fmla="*/ 264686 h 1105105"/>
                <a:gd name="connsiteX3-35" fmla="*/ 1168004 w 1432690"/>
                <a:gd name="connsiteY3-36" fmla="*/ 529372 h 1105105"/>
                <a:gd name="connsiteX4-37" fmla="*/ 465666 w 1432690"/>
                <a:gd name="connsiteY4-38" fmla="*/ 1105105 h 1105105"/>
                <a:gd name="connsiteX5-39" fmla="*/ 264685 w 1432690"/>
                <a:gd name="connsiteY5-40" fmla="*/ 925086 h 1105105"/>
                <a:gd name="connsiteX6-41" fmla="*/ 0 w 1432690"/>
                <a:gd name="connsiteY6-42" fmla="*/ 905934 h 1105105"/>
                <a:gd name="connsiteX0-43" fmla="*/ 0 w 1432690"/>
                <a:gd name="connsiteY0-44" fmla="*/ 905934 h 1105105"/>
                <a:gd name="connsiteX1-45" fmla="*/ 1168004 w 1432690"/>
                <a:gd name="connsiteY1-46" fmla="*/ 0 h 1105105"/>
                <a:gd name="connsiteX2-47" fmla="*/ 1432690 w 1432690"/>
                <a:gd name="connsiteY2-48" fmla="*/ 264686 h 1105105"/>
                <a:gd name="connsiteX3-49" fmla="*/ 1168004 w 1432690"/>
                <a:gd name="connsiteY3-50" fmla="*/ 529372 h 1105105"/>
                <a:gd name="connsiteX4-51" fmla="*/ 465666 w 1432690"/>
                <a:gd name="connsiteY4-52" fmla="*/ 1105105 h 1105105"/>
                <a:gd name="connsiteX5-53" fmla="*/ 264685 w 1432690"/>
                <a:gd name="connsiteY5-54" fmla="*/ 925086 h 1105105"/>
                <a:gd name="connsiteX6-55" fmla="*/ 0 w 1432690"/>
                <a:gd name="connsiteY6-56" fmla="*/ 905934 h 1105105"/>
                <a:gd name="connsiteX0-57" fmla="*/ 0 w 1432690"/>
                <a:gd name="connsiteY0-58" fmla="*/ 905934 h 1105105"/>
                <a:gd name="connsiteX1-59" fmla="*/ 1168004 w 1432690"/>
                <a:gd name="connsiteY1-60" fmla="*/ 0 h 1105105"/>
                <a:gd name="connsiteX2-61" fmla="*/ 1432690 w 1432690"/>
                <a:gd name="connsiteY2-62" fmla="*/ 264686 h 1105105"/>
                <a:gd name="connsiteX3-63" fmla="*/ 1168004 w 1432690"/>
                <a:gd name="connsiteY3-64" fmla="*/ 529372 h 1105105"/>
                <a:gd name="connsiteX4-65" fmla="*/ 465666 w 1432690"/>
                <a:gd name="connsiteY4-66" fmla="*/ 1105105 h 1105105"/>
                <a:gd name="connsiteX5-67" fmla="*/ 264685 w 1432690"/>
                <a:gd name="connsiteY5-68" fmla="*/ 925086 h 1105105"/>
                <a:gd name="connsiteX6-69" fmla="*/ 0 w 1432690"/>
                <a:gd name="connsiteY6-70" fmla="*/ 905934 h 1105105"/>
                <a:gd name="connsiteX0-71" fmla="*/ 0 w 1432690"/>
                <a:gd name="connsiteY0-72" fmla="*/ 905934 h 1105105"/>
                <a:gd name="connsiteX1-73" fmla="*/ 1168004 w 1432690"/>
                <a:gd name="connsiteY1-74" fmla="*/ 0 h 1105105"/>
                <a:gd name="connsiteX2-75" fmla="*/ 1432690 w 1432690"/>
                <a:gd name="connsiteY2-76" fmla="*/ 264686 h 1105105"/>
                <a:gd name="connsiteX3-77" fmla="*/ 1168004 w 1432690"/>
                <a:gd name="connsiteY3-78" fmla="*/ 529372 h 1105105"/>
                <a:gd name="connsiteX4-79" fmla="*/ 465666 w 1432690"/>
                <a:gd name="connsiteY4-80" fmla="*/ 1105105 h 1105105"/>
                <a:gd name="connsiteX5-81" fmla="*/ 264685 w 1432690"/>
                <a:gd name="connsiteY5-82" fmla="*/ 925086 h 1105105"/>
                <a:gd name="connsiteX6-83" fmla="*/ 0 w 1432690"/>
                <a:gd name="connsiteY6-84" fmla="*/ 905934 h 1105105"/>
                <a:gd name="connsiteX0-85" fmla="*/ 0 w 1432690"/>
                <a:gd name="connsiteY0-86" fmla="*/ 905934 h 1105105"/>
                <a:gd name="connsiteX1-87" fmla="*/ 1168004 w 1432690"/>
                <a:gd name="connsiteY1-88" fmla="*/ 0 h 1105105"/>
                <a:gd name="connsiteX2-89" fmla="*/ 1432690 w 1432690"/>
                <a:gd name="connsiteY2-90" fmla="*/ 264686 h 1105105"/>
                <a:gd name="connsiteX3-91" fmla="*/ 1168004 w 1432690"/>
                <a:gd name="connsiteY3-92" fmla="*/ 529372 h 1105105"/>
                <a:gd name="connsiteX4-93" fmla="*/ 465666 w 1432690"/>
                <a:gd name="connsiteY4-94" fmla="*/ 1105105 h 1105105"/>
                <a:gd name="connsiteX5-95" fmla="*/ 264685 w 1432690"/>
                <a:gd name="connsiteY5-96" fmla="*/ 925086 h 1105105"/>
                <a:gd name="connsiteX6-97" fmla="*/ 0 w 1432690"/>
                <a:gd name="connsiteY6-98" fmla="*/ 905934 h 1105105"/>
                <a:gd name="connsiteX0-99" fmla="*/ 0 w 1432690"/>
                <a:gd name="connsiteY0-100" fmla="*/ 905934 h 1105105"/>
                <a:gd name="connsiteX1-101" fmla="*/ 1168004 w 1432690"/>
                <a:gd name="connsiteY1-102" fmla="*/ 0 h 1105105"/>
                <a:gd name="connsiteX2-103" fmla="*/ 1432690 w 1432690"/>
                <a:gd name="connsiteY2-104" fmla="*/ 264686 h 1105105"/>
                <a:gd name="connsiteX3-105" fmla="*/ 1168004 w 1432690"/>
                <a:gd name="connsiteY3-106" fmla="*/ 529372 h 1105105"/>
                <a:gd name="connsiteX4-107" fmla="*/ 465666 w 1432690"/>
                <a:gd name="connsiteY4-108" fmla="*/ 1105105 h 1105105"/>
                <a:gd name="connsiteX5-109" fmla="*/ 264685 w 1432690"/>
                <a:gd name="connsiteY5-110" fmla="*/ 925086 h 1105105"/>
                <a:gd name="connsiteX6-111" fmla="*/ 0 w 1432690"/>
                <a:gd name="connsiteY6-112" fmla="*/ 905934 h 1105105"/>
                <a:gd name="connsiteX0-113" fmla="*/ 0 w 1432690"/>
                <a:gd name="connsiteY0-114" fmla="*/ 905934 h 1101930"/>
                <a:gd name="connsiteX1-115" fmla="*/ 1168004 w 1432690"/>
                <a:gd name="connsiteY1-116" fmla="*/ 0 h 1101930"/>
                <a:gd name="connsiteX2-117" fmla="*/ 1432690 w 1432690"/>
                <a:gd name="connsiteY2-118" fmla="*/ 264686 h 1101930"/>
                <a:gd name="connsiteX3-119" fmla="*/ 1168004 w 1432690"/>
                <a:gd name="connsiteY3-120" fmla="*/ 529372 h 1101930"/>
                <a:gd name="connsiteX4-121" fmla="*/ 491066 w 1432690"/>
                <a:gd name="connsiteY4-122" fmla="*/ 1101930 h 1101930"/>
                <a:gd name="connsiteX5-123" fmla="*/ 264685 w 1432690"/>
                <a:gd name="connsiteY5-124" fmla="*/ 925086 h 1101930"/>
                <a:gd name="connsiteX6-125" fmla="*/ 0 w 1432690"/>
                <a:gd name="connsiteY6-126" fmla="*/ 905934 h 1101930"/>
                <a:gd name="connsiteX0-127" fmla="*/ 0 w 1432690"/>
                <a:gd name="connsiteY0-128" fmla="*/ 905934 h 1101930"/>
                <a:gd name="connsiteX1-129" fmla="*/ 1168004 w 1432690"/>
                <a:gd name="connsiteY1-130" fmla="*/ 0 h 1101930"/>
                <a:gd name="connsiteX2-131" fmla="*/ 1432690 w 1432690"/>
                <a:gd name="connsiteY2-132" fmla="*/ 264686 h 1101930"/>
                <a:gd name="connsiteX3-133" fmla="*/ 1168004 w 1432690"/>
                <a:gd name="connsiteY3-134" fmla="*/ 529372 h 1101930"/>
                <a:gd name="connsiteX4-135" fmla="*/ 491066 w 1432690"/>
                <a:gd name="connsiteY4-136" fmla="*/ 1101930 h 1101930"/>
                <a:gd name="connsiteX5-137" fmla="*/ 264685 w 1432690"/>
                <a:gd name="connsiteY5-138" fmla="*/ 925086 h 1101930"/>
                <a:gd name="connsiteX6-139" fmla="*/ 0 w 1432690"/>
                <a:gd name="connsiteY6-140" fmla="*/ 905934 h 1101930"/>
                <a:gd name="connsiteX0-141" fmla="*/ 0 w 1432690"/>
                <a:gd name="connsiteY0-142" fmla="*/ 905934 h 1101930"/>
                <a:gd name="connsiteX1-143" fmla="*/ 1168004 w 1432690"/>
                <a:gd name="connsiteY1-144" fmla="*/ 0 h 1101930"/>
                <a:gd name="connsiteX2-145" fmla="*/ 1432690 w 1432690"/>
                <a:gd name="connsiteY2-146" fmla="*/ 264686 h 1101930"/>
                <a:gd name="connsiteX3-147" fmla="*/ 1168004 w 1432690"/>
                <a:gd name="connsiteY3-148" fmla="*/ 529372 h 1101930"/>
                <a:gd name="connsiteX4-149" fmla="*/ 491066 w 1432690"/>
                <a:gd name="connsiteY4-150" fmla="*/ 1101930 h 1101930"/>
                <a:gd name="connsiteX5-151" fmla="*/ 264685 w 1432690"/>
                <a:gd name="connsiteY5-152" fmla="*/ 925086 h 1101930"/>
                <a:gd name="connsiteX6-153" fmla="*/ 0 w 1432690"/>
                <a:gd name="connsiteY6-154" fmla="*/ 905934 h 1101930"/>
                <a:gd name="connsiteX0-155" fmla="*/ 0 w 1432690"/>
                <a:gd name="connsiteY0-156" fmla="*/ 905934 h 1101930"/>
                <a:gd name="connsiteX1-157" fmla="*/ 1168004 w 1432690"/>
                <a:gd name="connsiteY1-158" fmla="*/ 0 h 1101930"/>
                <a:gd name="connsiteX2-159" fmla="*/ 1432690 w 1432690"/>
                <a:gd name="connsiteY2-160" fmla="*/ 264686 h 1101930"/>
                <a:gd name="connsiteX3-161" fmla="*/ 1168004 w 1432690"/>
                <a:gd name="connsiteY3-162" fmla="*/ 529372 h 1101930"/>
                <a:gd name="connsiteX4-163" fmla="*/ 491066 w 1432690"/>
                <a:gd name="connsiteY4-164" fmla="*/ 1101930 h 1101930"/>
                <a:gd name="connsiteX5-165" fmla="*/ 264685 w 1432690"/>
                <a:gd name="connsiteY5-166" fmla="*/ 925086 h 1101930"/>
                <a:gd name="connsiteX6-167" fmla="*/ 0 w 1432690"/>
                <a:gd name="connsiteY6-168" fmla="*/ 905934 h 1101930"/>
                <a:gd name="connsiteX0-169" fmla="*/ 0 w 1432690"/>
                <a:gd name="connsiteY0-170" fmla="*/ 905934 h 1101930"/>
                <a:gd name="connsiteX1-171" fmla="*/ 1168004 w 1432690"/>
                <a:gd name="connsiteY1-172" fmla="*/ 0 h 1101930"/>
                <a:gd name="connsiteX2-173" fmla="*/ 1432690 w 1432690"/>
                <a:gd name="connsiteY2-174" fmla="*/ 264686 h 1101930"/>
                <a:gd name="connsiteX3-175" fmla="*/ 1168004 w 1432690"/>
                <a:gd name="connsiteY3-176" fmla="*/ 529372 h 1101930"/>
                <a:gd name="connsiteX4-177" fmla="*/ 491066 w 1432690"/>
                <a:gd name="connsiteY4-178" fmla="*/ 1101930 h 1101930"/>
                <a:gd name="connsiteX5-179" fmla="*/ 264685 w 1432690"/>
                <a:gd name="connsiteY5-180" fmla="*/ 925086 h 1101930"/>
                <a:gd name="connsiteX6-181" fmla="*/ 0 w 1432690"/>
                <a:gd name="connsiteY6-182" fmla="*/ 905934 h 1101930"/>
                <a:gd name="connsiteX0-183" fmla="*/ 0 w 1432690"/>
                <a:gd name="connsiteY0-184" fmla="*/ 905934 h 1101930"/>
                <a:gd name="connsiteX1-185" fmla="*/ 1168004 w 1432690"/>
                <a:gd name="connsiteY1-186" fmla="*/ 0 h 1101930"/>
                <a:gd name="connsiteX2-187" fmla="*/ 1432690 w 1432690"/>
                <a:gd name="connsiteY2-188" fmla="*/ 264686 h 1101930"/>
                <a:gd name="connsiteX3-189" fmla="*/ 1168004 w 1432690"/>
                <a:gd name="connsiteY3-190" fmla="*/ 529372 h 1101930"/>
                <a:gd name="connsiteX4-191" fmla="*/ 491066 w 1432690"/>
                <a:gd name="connsiteY4-192" fmla="*/ 1101930 h 1101930"/>
                <a:gd name="connsiteX5-193" fmla="*/ 264685 w 1432690"/>
                <a:gd name="connsiteY5-194" fmla="*/ 925086 h 1101930"/>
                <a:gd name="connsiteX6-195" fmla="*/ 0 w 1432690"/>
                <a:gd name="connsiteY6-196" fmla="*/ 905934 h 1101930"/>
                <a:gd name="connsiteX0-197" fmla="*/ 0 w 1432690"/>
                <a:gd name="connsiteY0-198" fmla="*/ 905934 h 1101930"/>
                <a:gd name="connsiteX1-199" fmla="*/ 1168004 w 1432690"/>
                <a:gd name="connsiteY1-200" fmla="*/ 0 h 1101930"/>
                <a:gd name="connsiteX2-201" fmla="*/ 1432690 w 1432690"/>
                <a:gd name="connsiteY2-202" fmla="*/ 264686 h 1101930"/>
                <a:gd name="connsiteX3-203" fmla="*/ 1180704 w 1432690"/>
                <a:gd name="connsiteY3-204" fmla="*/ 529372 h 1101930"/>
                <a:gd name="connsiteX4-205" fmla="*/ 491066 w 1432690"/>
                <a:gd name="connsiteY4-206" fmla="*/ 1101930 h 1101930"/>
                <a:gd name="connsiteX5-207" fmla="*/ 264685 w 1432690"/>
                <a:gd name="connsiteY5-208" fmla="*/ 925086 h 1101930"/>
                <a:gd name="connsiteX6-209" fmla="*/ 0 w 1432690"/>
                <a:gd name="connsiteY6-210" fmla="*/ 905934 h 1101930"/>
                <a:gd name="connsiteX0-211" fmla="*/ 0 w 1432690"/>
                <a:gd name="connsiteY0-212" fmla="*/ 905934 h 1101930"/>
                <a:gd name="connsiteX1-213" fmla="*/ 1168004 w 1432690"/>
                <a:gd name="connsiteY1-214" fmla="*/ 0 h 1101930"/>
                <a:gd name="connsiteX2-215" fmla="*/ 1432690 w 1432690"/>
                <a:gd name="connsiteY2-216" fmla="*/ 264686 h 1101930"/>
                <a:gd name="connsiteX3-217" fmla="*/ 1180704 w 1432690"/>
                <a:gd name="connsiteY3-218" fmla="*/ 535722 h 1101930"/>
                <a:gd name="connsiteX4-219" fmla="*/ 491066 w 1432690"/>
                <a:gd name="connsiteY4-220" fmla="*/ 1101930 h 1101930"/>
                <a:gd name="connsiteX5-221" fmla="*/ 264685 w 1432690"/>
                <a:gd name="connsiteY5-222" fmla="*/ 925086 h 1101930"/>
                <a:gd name="connsiteX6-223" fmla="*/ 0 w 1432690"/>
                <a:gd name="connsiteY6-224" fmla="*/ 905934 h 1101930"/>
                <a:gd name="connsiteX0-225" fmla="*/ 0 w 1432690"/>
                <a:gd name="connsiteY0-226" fmla="*/ 905934 h 1101930"/>
                <a:gd name="connsiteX1-227" fmla="*/ 1168004 w 1432690"/>
                <a:gd name="connsiteY1-228" fmla="*/ 0 h 1101930"/>
                <a:gd name="connsiteX2-229" fmla="*/ 1432690 w 1432690"/>
                <a:gd name="connsiteY2-230" fmla="*/ 264686 h 1101930"/>
                <a:gd name="connsiteX3-231" fmla="*/ 1180704 w 1432690"/>
                <a:gd name="connsiteY3-232" fmla="*/ 535722 h 1101930"/>
                <a:gd name="connsiteX4-233" fmla="*/ 491066 w 1432690"/>
                <a:gd name="connsiteY4-234" fmla="*/ 1101930 h 1101930"/>
                <a:gd name="connsiteX5-235" fmla="*/ 347235 w 1432690"/>
                <a:gd name="connsiteY5-236" fmla="*/ 804436 h 1101930"/>
                <a:gd name="connsiteX6-237" fmla="*/ 0 w 1432690"/>
                <a:gd name="connsiteY6-238" fmla="*/ 905934 h 1101930"/>
                <a:gd name="connsiteX0-239" fmla="*/ 0 w 1451740"/>
                <a:gd name="connsiteY0-240" fmla="*/ 905934 h 1101930"/>
                <a:gd name="connsiteX1-241" fmla="*/ 1168004 w 1451740"/>
                <a:gd name="connsiteY1-242" fmla="*/ 0 h 1101930"/>
                <a:gd name="connsiteX2-243" fmla="*/ 1451740 w 1451740"/>
                <a:gd name="connsiteY2-244" fmla="*/ 302786 h 1101930"/>
                <a:gd name="connsiteX3-245" fmla="*/ 1180704 w 1451740"/>
                <a:gd name="connsiteY3-246" fmla="*/ 535722 h 1101930"/>
                <a:gd name="connsiteX4-247" fmla="*/ 491066 w 1451740"/>
                <a:gd name="connsiteY4-248" fmla="*/ 1101930 h 1101930"/>
                <a:gd name="connsiteX5-249" fmla="*/ 347235 w 1451740"/>
                <a:gd name="connsiteY5-250" fmla="*/ 804436 h 1101930"/>
                <a:gd name="connsiteX6-251" fmla="*/ 0 w 1451740"/>
                <a:gd name="connsiteY6-252" fmla="*/ 905934 h 1101930"/>
                <a:gd name="connsiteX0-253" fmla="*/ 0 w 1445390"/>
                <a:gd name="connsiteY0-254" fmla="*/ 905934 h 1101930"/>
                <a:gd name="connsiteX1-255" fmla="*/ 1168004 w 1445390"/>
                <a:gd name="connsiteY1-256" fmla="*/ 0 h 1101930"/>
                <a:gd name="connsiteX2-257" fmla="*/ 1445390 w 1445390"/>
                <a:gd name="connsiteY2-258" fmla="*/ 267861 h 1101930"/>
                <a:gd name="connsiteX3-259" fmla="*/ 1180704 w 1445390"/>
                <a:gd name="connsiteY3-260" fmla="*/ 535722 h 1101930"/>
                <a:gd name="connsiteX4-261" fmla="*/ 491066 w 1445390"/>
                <a:gd name="connsiteY4-262" fmla="*/ 1101930 h 1101930"/>
                <a:gd name="connsiteX5-263" fmla="*/ 347235 w 1445390"/>
                <a:gd name="connsiteY5-264" fmla="*/ 804436 h 1101930"/>
                <a:gd name="connsiteX6-265" fmla="*/ 0 w 1445390"/>
                <a:gd name="connsiteY6-266" fmla="*/ 905934 h 110193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445390" h="1101930">
                  <a:moveTo>
                    <a:pt x="0" y="905934"/>
                  </a:moveTo>
                  <a:cubicBezTo>
                    <a:pt x="208360" y="273756"/>
                    <a:pt x="791369" y="16228"/>
                    <a:pt x="1168004" y="0"/>
                  </a:cubicBezTo>
                  <a:lnTo>
                    <a:pt x="1445390" y="267861"/>
                  </a:lnTo>
                  <a:lnTo>
                    <a:pt x="1180704" y="535722"/>
                  </a:lnTo>
                  <a:cubicBezTo>
                    <a:pt x="961408" y="564650"/>
                    <a:pt x="624637" y="672952"/>
                    <a:pt x="491066" y="1101930"/>
                  </a:cubicBezTo>
                  <a:lnTo>
                    <a:pt x="347235" y="804436"/>
                  </a:lnTo>
                  <a:lnTo>
                    <a:pt x="0" y="905934"/>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iconfont-1191-801509"/>
            <p:cNvSpPr>
              <a:spLocks noChangeAspect="1"/>
            </p:cNvSpPr>
            <p:nvPr>
              <p:custDataLst>
                <p:tags r:id="rId10"/>
              </p:custDataLst>
            </p:nvPr>
          </p:nvSpPr>
          <p:spPr bwMode="auto">
            <a:xfrm rot="2628867">
              <a:off x="6781975" y="4668839"/>
              <a:ext cx="200502" cy="400901"/>
            </a:xfrm>
            <a:custGeom>
              <a:avLst/>
              <a:gdLst>
                <a:gd name="T0" fmla="*/ 541 w 4094"/>
                <a:gd name="T1" fmla="*/ 4469 h 8186"/>
                <a:gd name="T2" fmla="*/ 541 w 4094"/>
                <a:gd name="T3" fmla="*/ 4465 h 8186"/>
                <a:gd name="T4" fmla="*/ 3524 w 4094"/>
                <a:gd name="T5" fmla="*/ 4467 h 8186"/>
                <a:gd name="T6" fmla="*/ 3535 w 4094"/>
                <a:gd name="T7" fmla="*/ 4465 h 8186"/>
                <a:gd name="T8" fmla="*/ 4094 w 4094"/>
                <a:gd name="T9" fmla="*/ 5023 h 8186"/>
                <a:gd name="T10" fmla="*/ 3986 w 4094"/>
                <a:gd name="T11" fmla="*/ 5332 h 8186"/>
                <a:gd name="T12" fmla="*/ 3997 w 4094"/>
                <a:gd name="T13" fmla="*/ 5339 h 8186"/>
                <a:gd name="T14" fmla="*/ 3987 w 4094"/>
                <a:gd name="T15" fmla="*/ 5357 h 8186"/>
                <a:gd name="T16" fmla="*/ 3991 w 4094"/>
                <a:gd name="T17" fmla="*/ 5359 h 8186"/>
                <a:gd name="T18" fmla="*/ 2565 w 4094"/>
                <a:gd name="T19" fmla="*/ 7829 h 8186"/>
                <a:gd name="T20" fmla="*/ 2519 w 4094"/>
                <a:gd name="T21" fmla="*/ 7908 h 8186"/>
                <a:gd name="T22" fmla="*/ 2503 w 4094"/>
                <a:gd name="T23" fmla="*/ 7935 h 8186"/>
                <a:gd name="T24" fmla="*/ 2502 w 4094"/>
                <a:gd name="T25" fmla="*/ 7934 h 8186"/>
                <a:gd name="T26" fmla="*/ 2047 w 4094"/>
                <a:gd name="T27" fmla="*/ 8186 h 8186"/>
                <a:gd name="T28" fmla="*/ 1562 w 4094"/>
                <a:gd name="T29" fmla="*/ 7876 h 8186"/>
                <a:gd name="T30" fmla="*/ 97 w 4094"/>
                <a:gd name="T31" fmla="*/ 5339 h 8186"/>
                <a:gd name="T32" fmla="*/ 109 w 4094"/>
                <a:gd name="T33" fmla="*/ 5331 h 8186"/>
                <a:gd name="T34" fmla="*/ 1 w 4094"/>
                <a:gd name="T35" fmla="*/ 5023 h 8186"/>
                <a:gd name="T36" fmla="*/ 541 w 4094"/>
                <a:gd name="T37" fmla="*/ 4469 h 8186"/>
                <a:gd name="T38" fmla="*/ 541 w 4094"/>
                <a:gd name="T39" fmla="*/ 4469 h 8186"/>
                <a:gd name="T40" fmla="*/ 541 w 4094"/>
                <a:gd name="T41" fmla="*/ 4469 h 8186"/>
                <a:gd name="T42" fmla="*/ 2047 w 4094"/>
                <a:gd name="T43" fmla="*/ 7228 h 8186"/>
                <a:gd name="T44" fmla="*/ 3213 w 4094"/>
                <a:gd name="T45" fmla="*/ 5209 h 8186"/>
                <a:gd name="T46" fmla="*/ 882 w 4094"/>
                <a:gd name="T47" fmla="*/ 5209 h 8186"/>
                <a:gd name="T48" fmla="*/ 2047 w 4094"/>
                <a:gd name="T49" fmla="*/ 7228 h 8186"/>
                <a:gd name="T50" fmla="*/ 3554 w 4094"/>
                <a:gd name="T51" fmla="*/ 3717 h 8186"/>
                <a:gd name="T52" fmla="*/ 3554 w 4094"/>
                <a:gd name="T53" fmla="*/ 3721 h 8186"/>
                <a:gd name="T54" fmla="*/ 579 w 4094"/>
                <a:gd name="T55" fmla="*/ 3721 h 8186"/>
                <a:gd name="T56" fmla="*/ 579 w 4094"/>
                <a:gd name="T57" fmla="*/ 3717 h 8186"/>
                <a:gd name="T58" fmla="*/ 559 w 4094"/>
                <a:gd name="T59" fmla="*/ 3721 h 8186"/>
                <a:gd name="T60" fmla="*/ 0 w 4094"/>
                <a:gd name="T61" fmla="*/ 3163 h 8186"/>
                <a:gd name="T62" fmla="*/ 118 w 4094"/>
                <a:gd name="T63" fmla="*/ 2835 h 8186"/>
                <a:gd name="T64" fmla="*/ 104 w 4094"/>
                <a:gd name="T65" fmla="*/ 2827 h 8186"/>
                <a:gd name="T66" fmla="*/ 1529 w 4094"/>
                <a:gd name="T67" fmla="*/ 357 h 8186"/>
                <a:gd name="T68" fmla="*/ 1576 w 4094"/>
                <a:gd name="T69" fmla="*/ 277 h 8186"/>
                <a:gd name="T70" fmla="*/ 1591 w 4094"/>
                <a:gd name="T71" fmla="*/ 251 h 8186"/>
                <a:gd name="T72" fmla="*/ 1593 w 4094"/>
                <a:gd name="T73" fmla="*/ 252 h 8186"/>
                <a:gd name="T74" fmla="*/ 2047 w 4094"/>
                <a:gd name="T75" fmla="*/ 0 h 8186"/>
                <a:gd name="T76" fmla="*/ 2570 w 4094"/>
                <a:gd name="T77" fmla="*/ 384 h 8186"/>
                <a:gd name="T78" fmla="*/ 3967 w 4094"/>
                <a:gd name="T79" fmla="*/ 2803 h 8186"/>
                <a:gd name="T80" fmla="*/ 3958 w 4094"/>
                <a:gd name="T81" fmla="*/ 2809 h 8186"/>
                <a:gd name="T82" fmla="*/ 4093 w 4094"/>
                <a:gd name="T83" fmla="*/ 3163 h 8186"/>
                <a:gd name="T84" fmla="*/ 3554 w 4094"/>
                <a:gd name="T85" fmla="*/ 3717 h 8186"/>
                <a:gd name="T86" fmla="*/ 3554 w 4094"/>
                <a:gd name="T87" fmla="*/ 3717 h 8186"/>
                <a:gd name="T88" fmla="*/ 3554 w 4094"/>
                <a:gd name="T89" fmla="*/ 3717 h 8186"/>
                <a:gd name="T90" fmla="*/ 3554 w 4094"/>
                <a:gd name="T91" fmla="*/ 3717 h 8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94" h="8186">
                  <a:moveTo>
                    <a:pt x="541" y="4469"/>
                  </a:moveTo>
                  <a:lnTo>
                    <a:pt x="541" y="4465"/>
                  </a:lnTo>
                  <a:lnTo>
                    <a:pt x="3524" y="4467"/>
                  </a:lnTo>
                  <a:cubicBezTo>
                    <a:pt x="3528" y="4466"/>
                    <a:pt x="3531" y="4465"/>
                    <a:pt x="3535" y="4465"/>
                  </a:cubicBezTo>
                  <a:cubicBezTo>
                    <a:pt x="3844" y="4465"/>
                    <a:pt x="4094" y="4715"/>
                    <a:pt x="4094" y="5023"/>
                  </a:cubicBezTo>
                  <a:cubicBezTo>
                    <a:pt x="4094" y="5141"/>
                    <a:pt x="4049" y="5243"/>
                    <a:pt x="3986" y="5332"/>
                  </a:cubicBezTo>
                  <a:lnTo>
                    <a:pt x="3997" y="5339"/>
                  </a:lnTo>
                  <a:lnTo>
                    <a:pt x="3987" y="5357"/>
                  </a:lnTo>
                  <a:lnTo>
                    <a:pt x="3991" y="5359"/>
                  </a:lnTo>
                  <a:lnTo>
                    <a:pt x="2565" y="7829"/>
                  </a:lnTo>
                  <a:cubicBezTo>
                    <a:pt x="2553" y="7858"/>
                    <a:pt x="2535" y="7882"/>
                    <a:pt x="2519" y="7908"/>
                  </a:cubicBezTo>
                  <a:lnTo>
                    <a:pt x="2503" y="7935"/>
                  </a:lnTo>
                  <a:lnTo>
                    <a:pt x="2502" y="7934"/>
                  </a:lnTo>
                  <a:cubicBezTo>
                    <a:pt x="2401" y="8082"/>
                    <a:pt x="2240" y="8186"/>
                    <a:pt x="2047" y="8186"/>
                  </a:cubicBezTo>
                  <a:cubicBezTo>
                    <a:pt x="1831" y="8186"/>
                    <a:pt x="1653" y="8057"/>
                    <a:pt x="1562" y="7876"/>
                  </a:cubicBezTo>
                  <a:lnTo>
                    <a:pt x="97" y="5339"/>
                  </a:lnTo>
                  <a:lnTo>
                    <a:pt x="109" y="5331"/>
                  </a:lnTo>
                  <a:cubicBezTo>
                    <a:pt x="46" y="5243"/>
                    <a:pt x="1" y="5141"/>
                    <a:pt x="1" y="5023"/>
                  </a:cubicBezTo>
                  <a:cubicBezTo>
                    <a:pt x="0" y="4721"/>
                    <a:pt x="241" y="4479"/>
                    <a:pt x="541" y="4469"/>
                  </a:cubicBezTo>
                  <a:lnTo>
                    <a:pt x="541" y="4469"/>
                  </a:lnTo>
                  <a:lnTo>
                    <a:pt x="541" y="4469"/>
                  </a:lnTo>
                  <a:close/>
                  <a:moveTo>
                    <a:pt x="2047" y="7228"/>
                  </a:moveTo>
                  <a:lnTo>
                    <a:pt x="3213" y="5209"/>
                  </a:lnTo>
                  <a:lnTo>
                    <a:pt x="882" y="5209"/>
                  </a:lnTo>
                  <a:lnTo>
                    <a:pt x="2047" y="7228"/>
                  </a:lnTo>
                  <a:close/>
                  <a:moveTo>
                    <a:pt x="3554" y="3717"/>
                  </a:moveTo>
                  <a:lnTo>
                    <a:pt x="3554" y="3721"/>
                  </a:lnTo>
                  <a:lnTo>
                    <a:pt x="579" y="3721"/>
                  </a:lnTo>
                  <a:lnTo>
                    <a:pt x="579" y="3717"/>
                  </a:lnTo>
                  <a:cubicBezTo>
                    <a:pt x="572" y="3717"/>
                    <a:pt x="566" y="3721"/>
                    <a:pt x="559" y="3721"/>
                  </a:cubicBezTo>
                  <a:cubicBezTo>
                    <a:pt x="250" y="3721"/>
                    <a:pt x="0" y="3471"/>
                    <a:pt x="0" y="3163"/>
                  </a:cubicBezTo>
                  <a:cubicBezTo>
                    <a:pt x="0" y="3038"/>
                    <a:pt x="49" y="2928"/>
                    <a:pt x="118" y="2835"/>
                  </a:cubicBezTo>
                  <a:lnTo>
                    <a:pt x="104" y="2827"/>
                  </a:lnTo>
                  <a:lnTo>
                    <a:pt x="1529" y="357"/>
                  </a:lnTo>
                  <a:cubicBezTo>
                    <a:pt x="1541" y="328"/>
                    <a:pt x="1560" y="304"/>
                    <a:pt x="1576" y="277"/>
                  </a:cubicBezTo>
                  <a:lnTo>
                    <a:pt x="1591" y="251"/>
                  </a:lnTo>
                  <a:lnTo>
                    <a:pt x="1593" y="252"/>
                  </a:lnTo>
                  <a:cubicBezTo>
                    <a:pt x="1693" y="103"/>
                    <a:pt x="1854" y="0"/>
                    <a:pt x="2047" y="0"/>
                  </a:cubicBezTo>
                  <a:cubicBezTo>
                    <a:pt x="2293" y="0"/>
                    <a:pt x="2496" y="162"/>
                    <a:pt x="2570" y="384"/>
                  </a:cubicBezTo>
                  <a:lnTo>
                    <a:pt x="3967" y="2803"/>
                  </a:lnTo>
                  <a:lnTo>
                    <a:pt x="3958" y="2809"/>
                  </a:lnTo>
                  <a:cubicBezTo>
                    <a:pt x="4039" y="2906"/>
                    <a:pt x="4093" y="3026"/>
                    <a:pt x="4093" y="3163"/>
                  </a:cubicBezTo>
                  <a:cubicBezTo>
                    <a:pt x="4094" y="3465"/>
                    <a:pt x="3853" y="3707"/>
                    <a:pt x="3554" y="3717"/>
                  </a:cubicBezTo>
                  <a:lnTo>
                    <a:pt x="3554" y="3717"/>
                  </a:lnTo>
                  <a:lnTo>
                    <a:pt x="3554" y="3717"/>
                  </a:lnTo>
                  <a:close/>
                  <a:moveTo>
                    <a:pt x="3554" y="3717"/>
                  </a:moveTo>
                  <a:close/>
                </a:path>
              </a:pathLst>
            </a:custGeom>
            <a:solidFill>
              <a:schemeClr val="bg1"/>
            </a:solidFill>
            <a:ln>
              <a:noFill/>
            </a:ln>
          </p:spPr>
        </p:sp>
      </p:grpSp>
      <p:grpSp>
        <p:nvGrpSpPr>
          <p:cNvPr id="49" name="组合 48"/>
          <p:cNvGrpSpPr/>
          <p:nvPr/>
        </p:nvGrpSpPr>
        <p:grpSpPr>
          <a:xfrm>
            <a:off x="6200659" y="1832086"/>
            <a:ext cx="1101930" cy="1445390"/>
            <a:chOff x="6277114" y="2725012"/>
            <a:chExt cx="1101930" cy="1445390"/>
          </a:xfrm>
        </p:grpSpPr>
        <p:sp>
          <p:nvSpPr>
            <p:cNvPr id="50" name="箭头: V 形 3"/>
            <p:cNvSpPr/>
            <p:nvPr>
              <p:custDataLst>
                <p:tags r:id="rId7"/>
              </p:custDataLst>
            </p:nvPr>
          </p:nvSpPr>
          <p:spPr>
            <a:xfrm rot="4788010">
              <a:off x="6105384" y="2896742"/>
              <a:ext cx="1445390" cy="1101930"/>
            </a:xfrm>
            <a:custGeom>
              <a:avLst/>
              <a:gdLst>
                <a:gd name="connsiteX0" fmla="*/ 0 w 1796757"/>
                <a:gd name="connsiteY0" fmla="*/ 0 h 529372"/>
                <a:gd name="connsiteX1" fmla="*/ 1532071 w 1796757"/>
                <a:gd name="connsiteY1" fmla="*/ 0 h 529372"/>
                <a:gd name="connsiteX2" fmla="*/ 1796757 w 1796757"/>
                <a:gd name="connsiteY2" fmla="*/ 264686 h 529372"/>
                <a:gd name="connsiteX3" fmla="*/ 1532071 w 1796757"/>
                <a:gd name="connsiteY3" fmla="*/ 529372 h 529372"/>
                <a:gd name="connsiteX4" fmla="*/ 0 w 1796757"/>
                <a:gd name="connsiteY4" fmla="*/ 529372 h 529372"/>
                <a:gd name="connsiteX5" fmla="*/ 264686 w 1796757"/>
                <a:gd name="connsiteY5" fmla="*/ 264686 h 529372"/>
                <a:gd name="connsiteX6" fmla="*/ 0 w 1796757"/>
                <a:gd name="connsiteY6" fmla="*/ 0 h 529372"/>
                <a:gd name="connsiteX0-1" fmla="*/ 364067 w 1796757"/>
                <a:gd name="connsiteY0-2" fmla="*/ 905934 h 905934"/>
                <a:gd name="connsiteX1-3" fmla="*/ 1532071 w 1796757"/>
                <a:gd name="connsiteY1-4" fmla="*/ 0 h 905934"/>
                <a:gd name="connsiteX2-5" fmla="*/ 1796757 w 1796757"/>
                <a:gd name="connsiteY2-6" fmla="*/ 264686 h 905934"/>
                <a:gd name="connsiteX3-7" fmla="*/ 1532071 w 1796757"/>
                <a:gd name="connsiteY3-8" fmla="*/ 529372 h 905934"/>
                <a:gd name="connsiteX4-9" fmla="*/ 0 w 1796757"/>
                <a:gd name="connsiteY4-10" fmla="*/ 529372 h 905934"/>
                <a:gd name="connsiteX5-11" fmla="*/ 264686 w 1796757"/>
                <a:gd name="connsiteY5-12" fmla="*/ 264686 h 905934"/>
                <a:gd name="connsiteX6-13" fmla="*/ 364067 w 1796757"/>
                <a:gd name="connsiteY6-14" fmla="*/ 905934 h 905934"/>
                <a:gd name="connsiteX0-15" fmla="*/ 99381 w 1532071"/>
                <a:gd name="connsiteY0-16" fmla="*/ 905934 h 1105105"/>
                <a:gd name="connsiteX1-17" fmla="*/ 1267385 w 1532071"/>
                <a:gd name="connsiteY1-18" fmla="*/ 0 h 1105105"/>
                <a:gd name="connsiteX2-19" fmla="*/ 1532071 w 1532071"/>
                <a:gd name="connsiteY2-20" fmla="*/ 264686 h 1105105"/>
                <a:gd name="connsiteX3-21" fmla="*/ 1267385 w 1532071"/>
                <a:gd name="connsiteY3-22" fmla="*/ 529372 h 1105105"/>
                <a:gd name="connsiteX4-23" fmla="*/ 565047 w 1532071"/>
                <a:gd name="connsiteY4-24" fmla="*/ 1105105 h 1105105"/>
                <a:gd name="connsiteX5-25" fmla="*/ 0 w 1532071"/>
                <a:gd name="connsiteY5-26" fmla="*/ 264686 h 1105105"/>
                <a:gd name="connsiteX6-27" fmla="*/ 99381 w 1532071"/>
                <a:gd name="connsiteY6-28" fmla="*/ 905934 h 1105105"/>
                <a:gd name="connsiteX0-29" fmla="*/ 0 w 1432690"/>
                <a:gd name="connsiteY0-30" fmla="*/ 905934 h 1105105"/>
                <a:gd name="connsiteX1-31" fmla="*/ 1168004 w 1432690"/>
                <a:gd name="connsiteY1-32" fmla="*/ 0 h 1105105"/>
                <a:gd name="connsiteX2-33" fmla="*/ 1432690 w 1432690"/>
                <a:gd name="connsiteY2-34" fmla="*/ 264686 h 1105105"/>
                <a:gd name="connsiteX3-35" fmla="*/ 1168004 w 1432690"/>
                <a:gd name="connsiteY3-36" fmla="*/ 529372 h 1105105"/>
                <a:gd name="connsiteX4-37" fmla="*/ 465666 w 1432690"/>
                <a:gd name="connsiteY4-38" fmla="*/ 1105105 h 1105105"/>
                <a:gd name="connsiteX5-39" fmla="*/ 264685 w 1432690"/>
                <a:gd name="connsiteY5-40" fmla="*/ 925086 h 1105105"/>
                <a:gd name="connsiteX6-41" fmla="*/ 0 w 1432690"/>
                <a:gd name="connsiteY6-42" fmla="*/ 905934 h 1105105"/>
                <a:gd name="connsiteX0-43" fmla="*/ 0 w 1432690"/>
                <a:gd name="connsiteY0-44" fmla="*/ 905934 h 1105105"/>
                <a:gd name="connsiteX1-45" fmla="*/ 1168004 w 1432690"/>
                <a:gd name="connsiteY1-46" fmla="*/ 0 h 1105105"/>
                <a:gd name="connsiteX2-47" fmla="*/ 1432690 w 1432690"/>
                <a:gd name="connsiteY2-48" fmla="*/ 264686 h 1105105"/>
                <a:gd name="connsiteX3-49" fmla="*/ 1168004 w 1432690"/>
                <a:gd name="connsiteY3-50" fmla="*/ 529372 h 1105105"/>
                <a:gd name="connsiteX4-51" fmla="*/ 465666 w 1432690"/>
                <a:gd name="connsiteY4-52" fmla="*/ 1105105 h 1105105"/>
                <a:gd name="connsiteX5-53" fmla="*/ 264685 w 1432690"/>
                <a:gd name="connsiteY5-54" fmla="*/ 925086 h 1105105"/>
                <a:gd name="connsiteX6-55" fmla="*/ 0 w 1432690"/>
                <a:gd name="connsiteY6-56" fmla="*/ 905934 h 1105105"/>
                <a:gd name="connsiteX0-57" fmla="*/ 0 w 1432690"/>
                <a:gd name="connsiteY0-58" fmla="*/ 905934 h 1105105"/>
                <a:gd name="connsiteX1-59" fmla="*/ 1168004 w 1432690"/>
                <a:gd name="connsiteY1-60" fmla="*/ 0 h 1105105"/>
                <a:gd name="connsiteX2-61" fmla="*/ 1432690 w 1432690"/>
                <a:gd name="connsiteY2-62" fmla="*/ 264686 h 1105105"/>
                <a:gd name="connsiteX3-63" fmla="*/ 1168004 w 1432690"/>
                <a:gd name="connsiteY3-64" fmla="*/ 529372 h 1105105"/>
                <a:gd name="connsiteX4-65" fmla="*/ 465666 w 1432690"/>
                <a:gd name="connsiteY4-66" fmla="*/ 1105105 h 1105105"/>
                <a:gd name="connsiteX5-67" fmla="*/ 264685 w 1432690"/>
                <a:gd name="connsiteY5-68" fmla="*/ 925086 h 1105105"/>
                <a:gd name="connsiteX6-69" fmla="*/ 0 w 1432690"/>
                <a:gd name="connsiteY6-70" fmla="*/ 905934 h 1105105"/>
                <a:gd name="connsiteX0-71" fmla="*/ 0 w 1432690"/>
                <a:gd name="connsiteY0-72" fmla="*/ 905934 h 1105105"/>
                <a:gd name="connsiteX1-73" fmla="*/ 1168004 w 1432690"/>
                <a:gd name="connsiteY1-74" fmla="*/ 0 h 1105105"/>
                <a:gd name="connsiteX2-75" fmla="*/ 1432690 w 1432690"/>
                <a:gd name="connsiteY2-76" fmla="*/ 264686 h 1105105"/>
                <a:gd name="connsiteX3-77" fmla="*/ 1168004 w 1432690"/>
                <a:gd name="connsiteY3-78" fmla="*/ 529372 h 1105105"/>
                <a:gd name="connsiteX4-79" fmla="*/ 465666 w 1432690"/>
                <a:gd name="connsiteY4-80" fmla="*/ 1105105 h 1105105"/>
                <a:gd name="connsiteX5-81" fmla="*/ 264685 w 1432690"/>
                <a:gd name="connsiteY5-82" fmla="*/ 925086 h 1105105"/>
                <a:gd name="connsiteX6-83" fmla="*/ 0 w 1432690"/>
                <a:gd name="connsiteY6-84" fmla="*/ 905934 h 1105105"/>
                <a:gd name="connsiteX0-85" fmla="*/ 0 w 1432690"/>
                <a:gd name="connsiteY0-86" fmla="*/ 905934 h 1105105"/>
                <a:gd name="connsiteX1-87" fmla="*/ 1168004 w 1432690"/>
                <a:gd name="connsiteY1-88" fmla="*/ 0 h 1105105"/>
                <a:gd name="connsiteX2-89" fmla="*/ 1432690 w 1432690"/>
                <a:gd name="connsiteY2-90" fmla="*/ 264686 h 1105105"/>
                <a:gd name="connsiteX3-91" fmla="*/ 1168004 w 1432690"/>
                <a:gd name="connsiteY3-92" fmla="*/ 529372 h 1105105"/>
                <a:gd name="connsiteX4-93" fmla="*/ 465666 w 1432690"/>
                <a:gd name="connsiteY4-94" fmla="*/ 1105105 h 1105105"/>
                <a:gd name="connsiteX5-95" fmla="*/ 264685 w 1432690"/>
                <a:gd name="connsiteY5-96" fmla="*/ 925086 h 1105105"/>
                <a:gd name="connsiteX6-97" fmla="*/ 0 w 1432690"/>
                <a:gd name="connsiteY6-98" fmla="*/ 905934 h 1105105"/>
                <a:gd name="connsiteX0-99" fmla="*/ 0 w 1432690"/>
                <a:gd name="connsiteY0-100" fmla="*/ 905934 h 1105105"/>
                <a:gd name="connsiteX1-101" fmla="*/ 1168004 w 1432690"/>
                <a:gd name="connsiteY1-102" fmla="*/ 0 h 1105105"/>
                <a:gd name="connsiteX2-103" fmla="*/ 1432690 w 1432690"/>
                <a:gd name="connsiteY2-104" fmla="*/ 264686 h 1105105"/>
                <a:gd name="connsiteX3-105" fmla="*/ 1168004 w 1432690"/>
                <a:gd name="connsiteY3-106" fmla="*/ 529372 h 1105105"/>
                <a:gd name="connsiteX4-107" fmla="*/ 465666 w 1432690"/>
                <a:gd name="connsiteY4-108" fmla="*/ 1105105 h 1105105"/>
                <a:gd name="connsiteX5-109" fmla="*/ 264685 w 1432690"/>
                <a:gd name="connsiteY5-110" fmla="*/ 925086 h 1105105"/>
                <a:gd name="connsiteX6-111" fmla="*/ 0 w 1432690"/>
                <a:gd name="connsiteY6-112" fmla="*/ 905934 h 1105105"/>
                <a:gd name="connsiteX0-113" fmla="*/ 0 w 1432690"/>
                <a:gd name="connsiteY0-114" fmla="*/ 905934 h 1101930"/>
                <a:gd name="connsiteX1-115" fmla="*/ 1168004 w 1432690"/>
                <a:gd name="connsiteY1-116" fmla="*/ 0 h 1101930"/>
                <a:gd name="connsiteX2-117" fmla="*/ 1432690 w 1432690"/>
                <a:gd name="connsiteY2-118" fmla="*/ 264686 h 1101930"/>
                <a:gd name="connsiteX3-119" fmla="*/ 1168004 w 1432690"/>
                <a:gd name="connsiteY3-120" fmla="*/ 529372 h 1101930"/>
                <a:gd name="connsiteX4-121" fmla="*/ 491066 w 1432690"/>
                <a:gd name="connsiteY4-122" fmla="*/ 1101930 h 1101930"/>
                <a:gd name="connsiteX5-123" fmla="*/ 264685 w 1432690"/>
                <a:gd name="connsiteY5-124" fmla="*/ 925086 h 1101930"/>
                <a:gd name="connsiteX6-125" fmla="*/ 0 w 1432690"/>
                <a:gd name="connsiteY6-126" fmla="*/ 905934 h 1101930"/>
                <a:gd name="connsiteX0-127" fmla="*/ 0 w 1432690"/>
                <a:gd name="connsiteY0-128" fmla="*/ 905934 h 1101930"/>
                <a:gd name="connsiteX1-129" fmla="*/ 1168004 w 1432690"/>
                <a:gd name="connsiteY1-130" fmla="*/ 0 h 1101930"/>
                <a:gd name="connsiteX2-131" fmla="*/ 1432690 w 1432690"/>
                <a:gd name="connsiteY2-132" fmla="*/ 264686 h 1101930"/>
                <a:gd name="connsiteX3-133" fmla="*/ 1168004 w 1432690"/>
                <a:gd name="connsiteY3-134" fmla="*/ 529372 h 1101930"/>
                <a:gd name="connsiteX4-135" fmla="*/ 491066 w 1432690"/>
                <a:gd name="connsiteY4-136" fmla="*/ 1101930 h 1101930"/>
                <a:gd name="connsiteX5-137" fmla="*/ 264685 w 1432690"/>
                <a:gd name="connsiteY5-138" fmla="*/ 925086 h 1101930"/>
                <a:gd name="connsiteX6-139" fmla="*/ 0 w 1432690"/>
                <a:gd name="connsiteY6-140" fmla="*/ 905934 h 1101930"/>
                <a:gd name="connsiteX0-141" fmla="*/ 0 w 1432690"/>
                <a:gd name="connsiteY0-142" fmla="*/ 905934 h 1101930"/>
                <a:gd name="connsiteX1-143" fmla="*/ 1168004 w 1432690"/>
                <a:gd name="connsiteY1-144" fmla="*/ 0 h 1101930"/>
                <a:gd name="connsiteX2-145" fmla="*/ 1432690 w 1432690"/>
                <a:gd name="connsiteY2-146" fmla="*/ 264686 h 1101930"/>
                <a:gd name="connsiteX3-147" fmla="*/ 1168004 w 1432690"/>
                <a:gd name="connsiteY3-148" fmla="*/ 529372 h 1101930"/>
                <a:gd name="connsiteX4-149" fmla="*/ 491066 w 1432690"/>
                <a:gd name="connsiteY4-150" fmla="*/ 1101930 h 1101930"/>
                <a:gd name="connsiteX5-151" fmla="*/ 264685 w 1432690"/>
                <a:gd name="connsiteY5-152" fmla="*/ 925086 h 1101930"/>
                <a:gd name="connsiteX6-153" fmla="*/ 0 w 1432690"/>
                <a:gd name="connsiteY6-154" fmla="*/ 905934 h 1101930"/>
                <a:gd name="connsiteX0-155" fmla="*/ 0 w 1432690"/>
                <a:gd name="connsiteY0-156" fmla="*/ 905934 h 1101930"/>
                <a:gd name="connsiteX1-157" fmla="*/ 1168004 w 1432690"/>
                <a:gd name="connsiteY1-158" fmla="*/ 0 h 1101930"/>
                <a:gd name="connsiteX2-159" fmla="*/ 1432690 w 1432690"/>
                <a:gd name="connsiteY2-160" fmla="*/ 264686 h 1101930"/>
                <a:gd name="connsiteX3-161" fmla="*/ 1168004 w 1432690"/>
                <a:gd name="connsiteY3-162" fmla="*/ 529372 h 1101930"/>
                <a:gd name="connsiteX4-163" fmla="*/ 491066 w 1432690"/>
                <a:gd name="connsiteY4-164" fmla="*/ 1101930 h 1101930"/>
                <a:gd name="connsiteX5-165" fmla="*/ 264685 w 1432690"/>
                <a:gd name="connsiteY5-166" fmla="*/ 925086 h 1101930"/>
                <a:gd name="connsiteX6-167" fmla="*/ 0 w 1432690"/>
                <a:gd name="connsiteY6-168" fmla="*/ 905934 h 1101930"/>
                <a:gd name="connsiteX0-169" fmla="*/ 0 w 1432690"/>
                <a:gd name="connsiteY0-170" fmla="*/ 905934 h 1101930"/>
                <a:gd name="connsiteX1-171" fmla="*/ 1168004 w 1432690"/>
                <a:gd name="connsiteY1-172" fmla="*/ 0 h 1101930"/>
                <a:gd name="connsiteX2-173" fmla="*/ 1432690 w 1432690"/>
                <a:gd name="connsiteY2-174" fmla="*/ 264686 h 1101930"/>
                <a:gd name="connsiteX3-175" fmla="*/ 1168004 w 1432690"/>
                <a:gd name="connsiteY3-176" fmla="*/ 529372 h 1101930"/>
                <a:gd name="connsiteX4-177" fmla="*/ 491066 w 1432690"/>
                <a:gd name="connsiteY4-178" fmla="*/ 1101930 h 1101930"/>
                <a:gd name="connsiteX5-179" fmla="*/ 264685 w 1432690"/>
                <a:gd name="connsiteY5-180" fmla="*/ 925086 h 1101930"/>
                <a:gd name="connsiteX6-181" fmla="*/ 0 w 1432690"/>
                <a:gd name="connsiteY6-182" fmla="*/ 905934 h 1101930"/>
                <a:gd name="connsiteX0-183" fmla="*/ 0 w 1432690"/>
                <a:gd name="connsiteY0-184" fmla="*/ 905934 h 1101930"/>
                <a:gd name="connsiteX1-185" fmla="*/ 1168004 w 1432690"/>
                <a:gd name="connsiteY1-186" fmla="*/ 0 h 1101930"/>
                <a:gd name="connsiteX2-187" fmla="*/ 1432690 w 1432690"/>
                <a:gd name="connsiteY2-188" fmla="*/ 264686 h 1101930"/>
                <a:gd name="connsiteX3-189" fmla="*/ 1168004 w 1432690"/>
                <a:gd name="connsiteY3-190" fmla="*/ 529372 h 1101930"/>
                <a:gd name="connsiteX4-191" fmla="*/ 491066 w 1432690"/>
                <a:gd name="connsiteY4-192" fmla="*/ 1101930 h 1101930"/>
                <a:gd name="connsiteX5-193" fmla="*/ 264685 w 1432690"/>
                <a:gd name="connsiteY5-194" fmla="*/ 925086 h 1101930"/>
                <a:gd name="connsiteX6-195" fmla="*/ 0 w 1432690"/>
                <a:gd name="connsiteY6-196" fmla="*/ 905934 h 1101930"/>
                <a:gd name="connsiteX0-197" fmla="*/ 0 w 1432690"/>
                <a:gd name="connsiteY0-198" fmla="*/ 905934 h 1101930"/>
                <a:gd name="connsiteX1-199" fmla="*/ 1168004 w 1432690"/>
                <a:gd name="connsiteY1-200" fmla="*/ 0 h 1101930"/>
                <a:gd name="connsiteX2-201" fmla="*/ 1432690 w 1432690"/>
                <a:gd name="connsiteY2-202" fmla="*/ 264686 h 1101930"/>
                <a:gd name="connsiteX3-203" fmla="*/ 1180704 w 1432690"/>
                <a:gd name="connsiteY3-204" fmla="*/ 529372 h 1101930"/>
                <a:gd name="connsiteX4-205" fmla="*/ 491066 w 1432690"/>
                <a:gd name="connsiteY4-206" fmla="*/ 1101930 h 1101930"/>
                <a:gd name="connsiteX5-207" fmla="*/ 264685 w 1432690"/>
                <a:gd name="connsiteY5-208" fmla="*/ 925086 h 1101930"/>
                <a:gd name="connsiteX6-209" fmla="*/ 0 w 1432690"/>
                <a:gd name="connsiteY6-210" fmla="*/ 905934 h 1101930"/>
                <a:gd name="connsiteX0-211" fmla="*/ 0 w 1432690"/>
                <a:gd name="connsiteY0-212" fmla="*/ 905934 h 1101930"/>
                <a:gd name="connsiteX1-213" fmla="*/ 1168004 w 1432690"/>
                <a:gd name="connsiteY1-214" fmla="*/ 0 h 1101930"/>
                <a:gd name="connsiteX2-215" fmla="*/ 1432690 w 1432690"/>
                <a:gd name="connsiteY2-216" fmla="*/ 264686 h 1101930"/>
                <a:gd name="connsiteX3-217" fmla="*/ 1180704 w 1432690"/>
                <a:gd name="connsiteY3-218" fmla="*/ 535722 h 1101930"/>
                <a:gd name="connsiteX4-219" fmla="*/ 491066 w 1432690"/>
                <a:gd name="connsiteY4-220" fmla="*/ 1101930 h 1101930"/>
                <a:gd name="connsiteX5-221" fmla="*/ 264685 w 1432690"/>
                <a:gd name="connsiteY5-222" fmla="*/ 925086 h 1101930"/>
                <a:gd name="connsiteX6-223" fmla="*/ 0 w 1432690"/>
                <a:gd name="connsiteY6-224" fmla="*/ 905934 h 1101930"/>
                <a:gd name="connsiteX0-225" fmla="*/ 0 w 1432690"/>
                <a:gd name="connsiteY0-226" fmla="*/ 905934 h 1101930"/>
                <a:gd name="connsiteX1-227" fmla="*/ 1168004 w 1432690"/>
                <a:gd name="connsiteY1-228" fmla="*/ 0 h 1101930"/>
                <a:gd name="connsiteX2-229" fmla="*/ 1432690 w 1432690"/>
                <a:gd name="connsiteY2-230" fmla="*/ 264686 h 1101930"/>
                <a:gd name="connsiteX3-231" fmla="*/ 1180704 w 1432690"/>
                <a:gd name="connsiteY3-232" fmla="*/ 535722 h 1101930"/>
                <a:gd name="connsiteX4-233" fmla="*/ 491066 w 1432690"/>
                <a:gd name="connsiteY4-234" fmla="*/ 1101930 h 1101930"/>
                <a:gd name="connsiteX5-235" fmla="*/ 347235 w 1432690"/>
                <a:gd name="connsiteY5-236" fmla="*/ 804436 h 1101930"/>
                <a:gd name="connsiteX6-237" fmla="*/ 0 w 1432690"/>
                <a:gd name="connsiteY6-238" fmla="*/ 905934 h 1101930"/>
                <a:gd name="connsiteX0-239" fmla="*/ 0 w 1451740"/>
                <a:gd name="connsiteY0-240" fmla="*/ 905934 h 1101930"/>
                <a:gd name="connsiteX1-241" fmla="*/ 1168004 w 1451740"/>
                <a:gd name="connsiteY1-242" fmla="*/ 0 h 1101930"/>
                <a:gd name="connsiteX2-243" fmla="*/ 1451740 w 1451740"/>
                <a:gd name="connsiteY2-244" fmla="*/ 302786 h 1101930"/>
                <a:gd name="connsiteX3-245" fmla="*/ 1180704 w 1451740"/>
                <a:gd name="connsiteY3-246" fmla="*/ 535722 h 1101930"/>
                <a:gd name="connsiteX4-247" fmla="*/ 491066 w 1451740"/>
                <a:gd name="connsiteY4-248" fmla="*/ 1101930 h 1101930"/>
                <a:gd name="connsiteX5-249" fmla="*/ 347235 w 1451740"/>
                <a:gd name="connsiteY5-250" fmla="*/ 804436 h 1101930"/>
                <a:gd name="connsiteX6-251" fmla="*/ 0 w 1451740"/>
                <a:gd name="connsiteY6-252" fmla="*/ 905934 h 1101930"/>
                <a:gd name="connsiteX0-253" fmla="*/ 0 w 1445390"/>
                <a:gd name="connsiteY0-254" fmla="*/ 905934 h 1101930"/>
                <a:gd name="connsiteX1-255" fmla="*/ 1168004 w 1445390"/>
                <a:gd name="connsiteY1-256" fmla="*/ 0 h 1101930"/>
                <a:gd name="connsiteX2-257" fmla="*/ 1445390 w 1445390"/>
                <a:gd name="connsiteY2-258" fmla="*/ 267861 h 1101930"/>
                <a:gd name="connsiteX3-259" fmla="*/ 1180704 w 1445390"/>
                <a:gd name="connsiteY3-260" fmla="*/ 535722 h 1101930"/>
                <a:gd name="connsiteX4-261" fmla="*/ 491066 w 1445390"/>
                <a:gd name="connsiteY4-262" fmla="*/ 1101930 h 1101930"/>
                <a:gd name="connsiteX5-263" fmla="*/ 347235 w 1445390"/>
                <a:gd name="connsiteY5-264" fmla="*/ 804436 h 1101930"/>
                <a:gd name="connsiteX6-265" fmla="*/ 0 w 1445390"/>
                <a:gd name="connsiteY6-266" fmla="*/ 905934 h 110193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445390" h="1101930">
                  <a:moveTo>
                    <a:pt x="0" y="905934"/>
                  </a:moveTo>
                  <a:cubicBezTo>
                    <a:pt x="208360" y="273756"/>
                    <a:pt x="791369" y="16228"/>
                    <a:pt x="1168004" y="0"/>
                  </a:cubicBezTo>
                  <a:lnTo>
                    <a:pt x="1445390" y="267861"/>
                  </a:lnTo>
                  <a:lnTo>
                    <a:pt x="1180704" y="535722"/>
                  </a:lnTo>
                  <a:cubicBezTo>
                    <a:pt x="961408" y="564650"/>
                    <a:pt x="624637" y="672952"/>
                    <a:pt x="491066" y="1101930"/>
                  </a:cubicBezTo>
                  <a:lnTo>
                    <a:pt x="347235" y="804436"/>
                  </a:lnTo>
                  <a:lnTo>
                    <a:pt x="0" y="905934"/>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51" name="iconfont-1187-868307"/>
            <p:cNvSpPr>
              <a:spLocks noChangeAspect="1"/>
            </p:cNvSpPr>
            <p:nvPr>
              <p:custDataLst>
                <p:tags r:id="rId8"/>
              </p:custDataLst>
            </p:nvPr>
          </p:nvSpPr>
          <p:spPr bwMode="auto">
            <a:xfrm>
              <a:off x="6839537" y="3259441"/>
              <a:ext cx="288040" cy="281972"/>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chemeClr val="bg1"/>
            </a:solidFill>
            <a:ln>
              <a:noFill/>
            </a:ln>
          </p:spPr>
        </p:sp>
      </p:grpSp>
      <p:sp>
        <p:nvSpPr>
          <p:cNvPr id="53" name="文本框 52"/>
          <p:cNvSpPr txBox="1"/>
          <p:nvPr>
            <p:custDataLst>
              <p:tags r:id="rId2"/>
            </p:custDataLst>
          </p:nvPr>
        </p:nvSpPr>
        <p:spPr>
          <a:xfrm>
            <a:off x="1221105" y="3762375"/>
            <a:ext cx="3145790" cy="1014730"/>
          </a:xfrm>
          <a:prstGeom prst="rect">
            <a:avLst/>
          </a:prstGeom>
          <a:noFill/>
        </p:spPr>
        <p:txBody>
          <a:bodyPr wrap="square" rtlCol="0">
            <a:spAutoFit/>
          </a:bodyPr>
          <a:lstStyle/>
          <a:p>
            <a:pPr algn="r">
              <a:lnSpc>
                <a:spcPct val="150000"/>
              </a:lnSpc>
            </a:pPr>
            <a:r>
              <a:rPr lang="zh-CN" altLang="en-US" sz="2000" b="1" dirty="0">
                <a:solidFill>
                  <a:srgbClr val="C00000"/>
                </a:solidFill>
                <a:latin typeface="+mj-ea"/>
                <a:ea typeface="+mj-ea"/>
              </a:rPr>
              <a:t>影响社区心理健康服务的开展及效果的因素</a:t>
            </a:r>
          </a:p>
        </p:txBody>
      </p:sp>
      <p:sp>
        <p:nvSpPr>
          <p:cNvPr id="55" name="文本框 54"/>
          <p:cNvSpPr txBox="1"/>
          <p:nvPr>
            <p:custDataLst>
              <p:tags r:id="rId3"/>
            </p:custDataLst>
          </p:nvPr>
        </p:nvSpPr>
        <p:spPr>
          <a:xfrm>
            <a:off x="1453515" y="2139950"/>
            <a:ext cx="3049836" cy="1014730"/>
          </a:xfrm>
          <a:prstGeom prst="rect">
            <a:avLst/>
          </a:prstGeom>
          <a:noFill/>
        </p:spPr>
        <p:txBody>
          <a:bodyPr wrap="square" rtlCol="0">
            <a:spAutoFit/>
          </a:bodyPr>
          <a:lstStyle/>
          <a:p>
            <a:pPr algn="r">
              <a:lnSpc>
                <a:spcPct val="150000"/>
              </a:lnSpc>
            </a:pPr>
            <a:r>
              <a:rPr lang="zh-CN" altLang="en-US" sz="2000" b="1" dirty="0">
                <a:solidFill>
                  <a:srgbClr val="18388A"/>
                </a:solidFill>
                <a:latin typeface="+mj-ea"/>
                <a:ea typeface="+mj-ea"/>
              </a:rPr>
              <a:t>社区心理健康服务的需求、效果及满意程度</a:t>
            </a:r>
          </a:p>
        </p:txBody>
      </p:sp>
      <p:sp>
        <p:nvSpPr>
          <p:cNvPr id="57" name="文本框 56"/>
          <p:cNvSpPr txBox="1"/>
          <p:nvPr>
            <p:custDataLst>
              <p:tags r:id="rId4"/>
            </p:custDataLst>
          </p:nvPr>
        </p:nvSpPr>
        <p:spPr>
          <a:xfrm>
            <a:off x="7563124" y="3991809"/>
            <a:ext cx="3852819" cy="553085"/>
          </a:xfrm>
          <a:prstGeom prst="rect">
            <a:avLst/>
          </a:prstGeom>
          <a:noFill/>
        </p:spPr>
        <p:txBody>
          <a:bodyPr wrap="square" rtlCol="0">
            <a:spAutoFit/>
          </a:bodyPr>
          <a:lstStyle/>
          <a:p>
            <a:pPr>
              <a:lnSpc>
                <a:spcPct val="150000"/>
              </a:lnSpc>
            </a:pPr>
            <a:r>
              <a:rPr lang="zh-CN" altLang="en-US" sz="2000" b="1" dirty="0">
                <a:solidFill>
                  <a:srgbClr val="18388A"/>
                </a:solidFill>
                <a:latin typeface="+mj-ea"/>
                <a:ea typeface="+mj-ea"/>
              </a:rPr>
              <a:t>社区心理健康服务人员</a:t>
            </a:r>
          </a:p>
        </p:txBody>
      </p:sp>
      <p:sp>
        <p:nvSpPr>
          <p:cNvPr id="59" name="文本框 58"/>
          <p:cNvSpPr txBox="1"/>
          <p:nvPr>
            <p:custDataLst>
              <p:tags r:id="rId5"/>
            </p:custDataLst>
          </p:nvPr>
        </p:nvSpPr>
        <p:spPr>
          <a:xfrm>
            <a:off x="7584714" y="2306274"/>
            <a:ext cx="3852819" cy="553085"/>
          </a:xfrm>
          <a:prstGeom prst="rect">
            <a:avLst/>
          </a:prstGeom>
          <a:noFill/>
        </p:spPr>
        <p:txBody>
          <a:bodyPr wrap="square" rtlCol="0">
            <a:spAutoFit/>
          </a:bodyPr>
          <a:lstStyle/>
          <a:p>
            <a:pPr>
              <a:lnSpc>
                <a:spcPct val="150000"/>
              </a:lnSpc>
            </a:pPr>
            <a:r>
              <a:rPr lang="zh-CN" altLang="en-US" sz="2000" b="1" dirty="0">
                <a:solidFill>
                  <a:srgbClr val="C00000"/>
                </a:solidFill>
                <a:latin typeface="+mj-ea"/>
                <a:ea typeface="+mj-ea"/>
              </a:rPr>
              <a:t>社区心理健康服务的方法和内容</a:t>
            </a:r>
          </a:p>
        </p:txBody>
      </p:sp>
      <p:sp>
        <p:nvSpPr>
          <p:cNvPr id="60" name="文本框 59"/>
          <p:cNvSpPr txBox="1"/>
          <p:nvPr>
            <p:custDataLst>
              <p:tags r:id="rId6"/>
            </p:custDataLst>
          </p:nvPr>
        </p:nvSpPr>
        <p:spPr>
          <a:xfrm>
            <a:off x="5270575" y="2809220"/>
            <a:ext cx="1650850" cy="953135"/>
          </a:xfrm>
          <a:prstGeom prst="rect">
            <a:avLst/>
          </a:prstGeom>
          <a:noFill/>
        </p:spPr>
        <p:txBody>
          <a:bodyPr wrap="square" rtlCol="0">
            <a:spAutoFit/>
          </a:bodyPr>
          <a:lstStyle/>
          <a:p>
            <a:pPr algn="ctr"/>
            <a:r>
              <a:rPr lang="en-US" altLang="zh-CN" sz="1400" b="1" dirty="0">
                <a:solidFill>
                  <a:srgbClr val="C00000"/>
                </a:solidFill>
                <a:latin typeface="字魂105号-简雅黑" panose="00000500000000000000" pitchFamily="2" charset="-122"/>
                <a:ea typeface="字魂105号-简雅黑" panose="00000500000000000000" pitchFamily="2" charset="-122"/>
                <a:cs typeface="字魂105号-简雅黑" panose="00000500000000000000" pitchFamily="2" charset="-122"/>
              </a:rPr>
              <a:t>国外心理健康研究人员就社区心理健康服务的研究比较先进</a:t>
            </a:r>
          </a:p>
        </p:txBody>
      </p:sp>
      <p:sp>
        <p:nvSpPr>
          <p:cNvPr id="27"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805409569"/>
      </p:ext>
    </p:extLst>
  </p:cSld>
  <p:clrMapOvr>
    <a:masterClrMapping/>
  </p:clrMapOvr>
  <p:timing>
    <p:tnLst>
      <p:par>
        <p:cTn id="1" dur="indefinite" restart="never" nodeType="tmRoot"/>
      </p:par>
    </p:tnLst>
    <p:bldLst>
      <p:bldP spid="30" grpId="0" bldLvl="0" animBg="1"/>
      <p:bldP spid="53" grpId="0"/>
      <p:bldP spid="55" grpId="0"/>
      <p:bldP spid="57" grpId="0"/>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1863" y="0"/>
            <a:ext cx="8168208" cy="666544"/>
          </a:xfrm>
        </p:spPr>
        <p:txBody>
          <a:bodyPr>
            <a:normAutofit/>
          </a:bodyPr>
          <a:lstStyle/>
          <a:p>
            <a:r>
              <a:rPr lang="en-US" altLang="zh-CN" dirty="0">
                <a:latin typeface="Times New Roman" panose="02020603050405020304" pitchFamily="18" charset="0"/>
                <a:ea typeface="+mj-ea"/>
                <a:cs typeface="Times New Roman" panose="02020603050405020304" pitchFamily="18" charset="0"/>
                <a:sym typeface="+mn-lt"/>
              </a:rPr>
              <a:t>1.2 </a:t>
            </a:r>
            <a:r>
              <a:rPr lang="zh-CN" altLang="en-US" dirty="0">
                <a:latin typeface="Times New Roman" panose="02020603050405020304" pitchFamily="18" charset="0"/>
                <a:ea typeface="+mj-ea"/>
                <a:cs typeface="Times New Roman" panose="02020603050405020304" pitchFamily="18" charset="0"/>
                <a:sym typeface="+mn-lt"/>
              </a:rPr>
              <a:t>国内研究现状与趋势</a:t>
            </a:r>
          </a:p>
        </p:txBody>
      </p:sp>
      <p:sp>
        <p:nvSpPr>
          <p:cNvPr id="3" name="灯片编号占位符 2"/>
          <p:cNvSpPr>
            <a:spLocks noGrp="1"/>
          </p:cNvSpPr>
          <p:nvPr>
            <p:ph type="sldNum" sz="quarter" idx="12"/>
          </p:nvPr>
        </p:nvSpPr>
        <p:spPr/>
        <p:txBody>
          <a:bodyPr/>
          <a:lstStyle/>
          <a:p>
            <a:fld id="{2515AB8F-1C56-49E9-90C8-78D22B0C1B97}" type="slidenum">
              <a:rPr lang="zh-CN" altLang="en-US" smtClean="0">
                <a:cs typeface="+mn-ea"/>
                <a:sym typeface="+mn-lt"/>
              </a:rPr>
              <a:t>6</a:t>
            </a:fld>
            <a:endParaRPr lang="zh-CN" altLang="en-US">
              <a:cs typeface="+mn-ea"/>
              <a:sym typeface="+mn-lt"/>
            </a:endParaRPr>
          </a:p>
        </p:txBody>
      </p:sp>
      <p:sp>
        <p:nvSpPr>
          <p:cNvPr id="33" name="椭圆 32"/>
          <p:cNvSpPr/>
          <p:nvPr>
            <p:custDataLst>
              <p:tags r:id="rId1"/>
            </p:custDataLst>
          </p:nvPr>
        </p:nvSpPr>
        <p:spPr>
          <a:xfrm>
            <a:off x="7155780" y="1288085"/>
            <a:ext cx="4360285" cy="4360285"/>
          </a:xfrm>
          <a:prstGeom prst="ellipse">
            <a:avLst/>
          </a:prstGeom>
          <a:solidFill>
            <a:schemeClr val="bg2">
              <a:lumMod val="9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custDataLst>
              <p:tags r:id="rId2"/>
            </p:custDataLst>
          </p:nvPr>
        </p:nvSpPr>
        <p:spPr>
          <a:xfrm>
            <a:off x="0" y="4270631"/>
            <a:ext cx="6096000" cy="1552935"/>
          </a:xfrm>
          <a:prstGeom prst="rect">
            <a:avLst/>
          </a:prstGeom>
          <a:solidFill>
            <a:schemeClr val="bg2">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custDataLst>
              <p:tags r:id="rId3"/>
            </p:custDataLst>
          </p:nvPr>
        </p:nvSpPr>
        <p:spPr>
          <a:xfrm>
            <a:off x="0" y="1192049"/>
            <a:ext cx="6096000" cy="1552935"/>
          </a:xfrm>
          <a:prstGeom prst="rect">
            <a:avLst/>
          </a:prstGeom>
          <a:solidFill>
            <a:schemeClr val="bg2">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custDataLst>
              <p:tags r:id="rId4"/>
            </p:custDataLst>
          </p:nvPr>
        </p:nvSpPr>
        <p:spPr>
          <a:xfrm>
            <a:off x="7337664" y="2204203"/>
            <a:ext cx="3996519" cy="2589641"/>
          </a:xfrm>
          <a:prstGeom prst="rect">
            <a:avLst/>
          </a:prstGeom>
          <a:noFill/>
        </p:spPr>
        <p:txBody>
          <a:bodyPr wrap="square" rtlCol="0">
            <a:noAutofit/>
            <a:scene3d>
              <a:camera prst="orthographicFront"/>
              <a:lightRig rig="threePt" dir="t"/>
            </a:scene3d>
            <a:sp3d contourW="12700"/>
          </a:bodyPr>
          <a:lstStyle/>
          <a:p>
            <a:pPr marL="285750" indent="-285750">
              <a:lnSpc>
                <a:spcPct val="150000"/>
              </a:lnSpc>
              <a:buFont typeface="Wingdings" panose="05000000000000000000" pitchFamily="2" charset="2"/>
              <a:buChar char="l"/>
            </a:pPr>
            <a:r>
              <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sym typeface="Arial" panose="020B0604020202020204" pitchFamily="34" charset="0"/>
              </a:rPr>
              <a:t>大多偏重对策研究和具体内容研究，没有全面考虑不同群体需求的差异性研究等。</a:t>
            </a:r>
          </a:p>
          <a:p>
            <a:pPr marL="285750" indent="-285750">
              <a:lnSpc>
                <a:spcPct val="150000"/>
              </a:lnSpc>
              <a:buFont typeface="Wingdings" panose="05000000000000000000" pitchFamily="2" charset="2"/>
              <a:buChar char="l"/>
            </a:pPr>
            <a:r>
              <a:rPr lang="zh-CN" altLang="en-US" sz="1600" dirty="0">
                <a:solidFill>
                  <a:schemeClr val="tx1">
                    <a:lumMod val="50000"/>
                    <a:lumOff val="50000"/>
                  </a:schemeClr>
                </a:solidFill>
                <a:latin typeface="字魂58号-创中黑" panose="00000500000000000000" pitchFamily="2" charset="-122"/>
                <a:ea typeface="字魂58号-创中黑" panose="00000500000000000000" pitchFamily="2" charset="-122"/>
              </a:rPr>
              <a:t>国外的社区心理健康服务水平和研究理论较为完善，在研究方法和理论思路上值得我们参考借鉴，同时还要注重同我国国情相结合。</a:t>
            </a:r>
          </a:p>
        </p:txBody>
      </p:sp>
      <p:sp>
        <p:nvSpPr>
          <p:cNvPr id="38" name="文本框 37"/>
          <p:cNvSpPr txBox="1"/>
          <p:nvPr>
            <p:custDataLst>
              <p:tags r:id="rId5"/>
            </p:custDataLst>
          </p:nvPr>
        </p:nvSpPr>
        <p:spPr>
          <a:xfrm>
            <a:off x="8280259" y="1798530"/>
            <a:ext cx="2111330" cy="653354"/>
          </a:xfrm>
          <a:prstGeom prst="rect">
            <a:avLst/>
          </a:prstGeom>
          <a:noFill/>
        </p:spPr>
        <p:txBody>
          <a:bodyPr wrap="none" rtlCol="0">
            <a:noAutofit/>
            <a:scene3d>
              <a:camera prst="orthographicFront"/>
              <a:lightRig rig="threePt" dir="t"/>
            </a:scene3d>
            <a:sp3d contourW="12700"/>
          </a:bodyPr>
          <a:lstStyle/>
          <a:p>
            <a:pPr algn="l"/>
            <a:r>
              <a:rPr lang="zh-CN" altLang="en-US" sz="2400" b="1" dirty="0">
                <a:solidFill>
                  <a:srgbClr val="C80000"/>
                </a:solidFill>
                <a:latin typeface="字魂58号-创中黑" panose="00000500000000000000" pitchFamily="2" charset="-122"/>
                <a:ea typeface="字魂58号-创中黑" panose="00000500000000000000" pitchFamily="2" charset="-122"/>
                <a:cs typeface="+mn-ea"/>
                <a:sym typeface="+mn-lt"/>
              </a:rPr>
              <a:t>国内外现状总结</a:t>
            </a:r>
          </a:p>
        </p:txBody>
      </p:sp>
      <p:sp>
        <p:nvSpPr>
          <p:cNvPr id="39" name="文本框 38"/>
          <p:cNvSpPr txBox="1"/>
          <p:nvPr>
            <p:custDataLst>
              <p:tags r:id="rId6"/>
            </p:custDataLst>
          </p:nvPr>
        </p:nvSpPr>
        <p:spPr>
          <a:xfrm>
            <a:off x="7203860" y="4437091"/>
            <a:ext cx="3333286" cy="793098"/>
          </a:xfrm>
          <a:prstGeom prst="rect">
            <a:avLst/>
          </a:prstGeom>
          <a:noFill/>
        </p:spPr>
        <p:txBody>
          <a:bodyPr wrap="square" rtlCol="0">
            <a:noAutofit/>
            <a:scene3d>
              <a:camera prst="orthographicFront"/>
              <a:lightRig rig="threePt" dir="t"/>
            </a:scene3d>
            <a:sp3d contourW="12700"/>
          </a:bodyPr>
          <a:lstStyle/>
          <a:p>
            <a:pPr>
              <a:lnSpc>
                <a:spcPct val="150000"/>
              </a:lnSpc>
            </a:pPr>
            <a:endParaRPr lang="zh-CN" altLang="en-US" sz="1600" dirty="0">
              <a:solidFill>
                <a:srgbClr val="979797"/>
              </a:solidFill>
              <a:latin typeface="字魂58号-创中黑" panose="00000500000000000000" pitchFamily="2" charset="-122"/>
              <a:ea typeface="字魂58号-创中黑" panose="00000500000000000000" pitchFamily="2" charset="-122"/>
              <a:cs typeface="+mn-ea"/>
              <a:sym typeface="+mn-lt"/>
            </a:endParaRPr>
          </a:p>
        </p:txBody>
      </p:sp>
      <p:sp>
        <p:nvSpPr>
          <p:cNvPr id="40" name="íṧ1îḋê"/>
          <p:cNvSpPr/>
          <p:nvPr>
            <p:custDataLst>
              <p:tags r:id="rId7"/>
            </p:custDataLst>
          </p:nvPr>
        </p:nvSpPr>
        <p:spPr>
          <a:xfrm>
            <a:off x="5535434" y="2967115"/>
            <a:ext cx="1012797" cy="1012797"/>
          </a:xfrm>
          <a:prstGeom prst="ellipse">
            <a:avLst/>
          </a:prstGeom>
          <a:solidFill>
            <a:srgbClr val="0020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50000"/>
              </a:lnSpc>
            </a:pPr>
            <a:endParaRPr dirty="0">
              <a:latin typeface="字魂58号-创中黑" panose="00000500000000000000" pitchFamily="2" charset="-122"/>
              <a:ea typeface="字魂58号-创中黑" panose="00000500000000000000" pitchFamily="2" charset="-122"/>
              <a:cs typeface="+mn-ea"/>
              <a:sym typeface="+mn-lt"/>
            </a:endParaRPr>
          </a:p>
        </p:txBody>
      </p:sp>
      <p:sp>
        <p:nvSpPr>
          <p:cNvPr id="41" name="íṧ1îḋê"/>
          <p:cNvSpPr/>
          <p:nvPr>
            <p:custDataLst>
              <p:tags r:id="rId8"/>
            </p:custDataLst>
          </p:nvPr>
        </p:nvSpPr>
        <p:spPr>
          <a:xfrm>
            <a:off x="5535434" y="1464974"/>
            <a:ext cx="1012797" cy="1012797"/>
          </a:xfrm>
          <a:prstGeom prst="ellipse">
            <a:avLst/>
          </a:prstGeom>
          <a:solidFill>
            <a:srgbClr val="C8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50000"/>
              </a:lnSpc>
            </a:pPr>
            <a:endParaRPr dirty="0">
              <a:latin typeface="字魂58号-创中黑" panose="00000500000000000000" pitchFamily="2" charset="-122"/>
              <a:ea typeface="字魂58号-创中黑" panose="00000500000000000000" pitchFamily="2" charset="-122"/>
              <a:cs typeface="+mn-ea"/>
              <a:sym typeface="+mn-lt"/>
            </a:endParaRPr>
          </a:p>
        </p:txBody>
      </p:sp>
      <p:sp>
        <p:nvSpPr>
          <p:cNvPr id="42" name="íṧ1îḋê"/>
          <p:cNvSpPr/>
          <p:nvPr>
            <p:custDataLst>
              <p:tags r:id="rId9"/>
            </p:custDataLst>
          </p:nvPr>
        </p:nvSpPr>
        <p:spPr>
          <a:xfrm>
            <a:off x="5535434" y="4469256"/>
            <a:ext cx="1012797" cy="1012797"/>
          </a:xfrm>
          <a:prstGeom prst="ellipse">
            <a:avLst/>
          </a:prstGeom>
          <a:solidFill>
            <a:srgbClr val="C8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50000"/>
              </a:lnSpc>
            </a:pPr>
            <a:endParaRPr dirty="0">
              <a:latin typeface="字魂58号-创中黑" panose="00000500000000000000" pitchFamily="2" charset="-122"/>
              <a:ea typeface="字魂58号-创中黑" panose="00000500000000000000" pitchFamily="2" charset="-122"/>
              <a:cs typeface="+mn-ea"/>
              <a:sym typeface="+mn-lt"/>
            </a:endParaRPr>
          </a:p>
        </p:txBody>
      </p:sp>
      <p:sp>
        <p:nvSpPr>
          <p:cNvPr id="43" name="efficiency_158344"/>
          <p:cNvSpPr>
            <a:spLocks noChangeAspect="1"/>
          </p:cNvSpPr>
          <p:nvPr>
            <p:custDataLst>
              <p:tags r:id="rId10"/>
            </p:custDataLst>
          </p:nvPr>
        </p:nvSpPr>
        <p:spPr bwMode="auto">
          <a:xfrm>
            <a:off x="5790269" y="4728487"/>
            <a:ext cx="502583" cy="501702"/>
          </a:xfrm>
          <a:custGeom>
            <a:avLst/>
            <a:gdLst>
              <a:gd name="connsiteX0" fmla="*/ 360585 w 604110"/>
              <a:gd name="connsiteY0" fmla="*/ 233916 h 603052"/>
              <a:gd name="connsiteX1" fmla="*/ 380012 w 604110"/>
              <a:gd name="connsiteY1" fmla="*/ 241933 h 603052"/>
              <a:gd name="connsiteX2" fmla="*/ 380012 w 604110"/>
              <a:gd name="connsiteY2" fmla="*/ 280718 h 603052"/>
              <a:gd name="connsiteX3" fmla="*/ 297635 w 604110"/>
              <a:gd name="connsiteY3" fmla="*/ 362947 h 603052"/>
              <a:gd name="connsiteX4" fmla="*/ 278277 w 604110"/>
              <a:gd name="connsiteY4" fmla="*/ 371033 h 603052"/>
              <a:gd name="connsiteX5" fmla="*/ 258781 w 604110"/>
              <a:gd name="connsiteY5" fmla="*/ 362947 h 603052"/>
              <a:gd name="connsiteX6" fmla="*/ 222260 w 604110"/>
              <a:gd name="connsiteY6" fmla="*/ 326355 h 603052"/>
              <a:gd name="connsiteX7" fmla="*/ 222260 w 604110"/>
              <a:gd name="connsiteY7" fmla="*/ 287707 h 603052"/>
              <a:gd name="connsiteX8" fmla="*/ 260977 w 604110"/>
              <a:gd name="connsiteY8" fmla="*/ 287707 h 603052"/>
              <a:gd name="connsiteX9" fmla="*/ 278277 w 604110"/>
              <a:gd name="connsiteY9" fmla="*/ 304838 h 603052"/>
              <a:gd name="connsiteX10" fmla="*/ 341158 w 604110"/>
              <a:gd name="connsiteY10" fmla="*/ 241933 h 603052"/>
              <a:gd name="connsiteX11" fmla="*/ 360585 w 604110"/>
              <a:gd name="connsiteY11" fmla="*/ 233916 h 603052"/>
              <a:gd name="connsiteX12" fmla="*/ 274595 w 604110"/>
              <a:gd name="connsiteY12" fmla="*/ 54823 h 603052"/>
              <a:gd name="connsiteX13" fmla="*/ 274595 w 604110"/>
              <a:gd name="connsiteY13" fmla="*/ 89087 h 603052"/>
              <a:gd name="connsiteX14" fmla="*/ 254001 w 604110"/>
              <a:gd name="connsiteY14" fmla="*/ 115676 h 603052"/>
              <a:gd name="connsiteX15" fmla="*/ 204436 w 604110"/>
              <a:gd name="connsiteY15" fmla="*/ 136235 h 603052"/>
              <a:gd name="connsiteX16" fmla="*/ 171073 w 604110"/>
              <a:gd name="connsiteY16" fmla="*/ 131986 h 603052"/>
              <a:gd name="connsiteX17" fmla="*/ 146771 w 604110"/>
              <a:gd name="connsiteY17" fmla="*/ 107727 h 603052"/>
              <a:gd name="connsiteX18" fmla="*/ 107916 w 604110"/>
              <a:gd name="connsiteY18" fmla="*/ 146514 h 603052"/>
              <a:gd name="connsiteX19" fmla="*/ 132218 w 604110"/>
              <a:gd name="connsiteY19" fmla="*/ 170773 h 603052"/>
              <a:gd name="connsiteX20" fmla="*/ 136474 w 604110"/>
              <a:gd name="connsiteY20" fmla="*/ 204078 h 603052"/>
              <a:gd name="connsiteX21" fmla="*/ 115879 w 604110"/>
              <a:gd name="connsiteY21" fmla="*/ 253556 h 603052"/>
              <a:gd name="connsiteX22" fmla="*/ 89244 w 604110"/>
              <a:gd name="connsiteY22" fmla="*/ 274115 h 603052"/>
              <a:gd name="connsiteX23" fmla="*/ 54919 w 604110"/>
              <a:gd name="connsiteY23" fmla="*/ 274115 h 603052"/>
              <a:gd name="connsiteX24" fmla="*/ 54919 w 604110"/>
              <a:gd name="connsiteY24" fmla="*/ 328937 h 603052"/>
              <a:gd name="connsiteX25" fmla="*/ 89244 w 604110"/>
              <a:gd name="connsiteY25" fmla="*/ 328937 h 603052"/>
              <a:gd name="connsiteX26" fmla="*/ 115879 w 604110"/>
              <a:gd name="connsiteY26" fmla="*/ 349496 h 603052"/>
              <a:gd name="connsiteX27" fmla="*/ 136474 w 604110"/>
              <a:gd name="connsiteY27" fmla="*/ 398974 h 603052"/>
              <a:gd name="connsiteX28" fmla="*/ 132218 w 604110"/>
              <a:gd name="connsiteY28" fmla="*/ 432279 h 603052"/>
              <a:gd name="connsiteX29" fmla="*/ 107916 w 604110"/>
              <a:gd name="connsiteY29" fmla="*/ 456538 h 603052"/>
              <a:gd name="connsiteX30" fmla="*/ 146771 w 604110"/>
              <a:gd name="connsiteY30" fmla="*/ 495325 h 603052"/>
              <a:gd name="connsiteX31" fmla="*/ 171073 w 604110"/>
              <a:gd name="connsiteY31" fmla="*/ 471066 h 603052"/>
              <a:gd name="connsiteX32" fmla="*/ 204436 w 604110"/>
              <a:gd name="connsiteY32" fmla="*/ 466817 h 603052"/>
              <a:gd name="connsiteX33" fmla="*/ 254001 w 604110"/>
              <a:gd name="connsiteY33" fmla="*/ 487376 h 603052"/>
              <a:gd name="connsiteX34" fmla="*/ 274595 w 604110"/>
              <a:gd name="connsiteY34" fmla="*/ 513965 h 603052"/>
              <a:gd name="connsiteX35" fmla="*/ 274595 w 604110"/>
              <a:gd name="connsiteY35" fmla="*/ 548229 h 603052"/>
              <a:gd name="connsiteX36" fmla="*/ 329515 w 604110"/>
              <a:gd name="connsiteY36" fmla="*/ 548229 h 603052"/>
              <a:gd name="connsiteX37" fmla="*/ 329515 w 604110"/>
              <a:gd name="connsiteY37" fmla="*/ 513965 h 603052"/>
              <a:gd name="connsiteX38" fmla="*/ 350109 w 604110"/>
              <a:gd name="connsiteY38" fmla="*/ 487376 h 603052"/>
              <a:gd name="connsiteX39" fmla="*/ 399674 w 604110"/>
              <a:gd name="connsiteY39" fmla="*/ 466817 h 603052"/>
              <a:gd name="connsiteX40" fmla="*/ 433037 w 604110"/>
              <a:gd name="connsiteY40" fmla="*/ 471066 h 603052"/>
              <a:gd name="connsiteX41" fmla="*/ 457339 w 604110"/>
              <a:gd name="connsiteY41" fmla="*/ 495325 h 603052"/>
              <a:gd name="connsiteX42" fmla="*/ 496194 w 604110"/>
              <a:gd name="connsiteY42" fmla="*/ 456538 h 603052"/>
              <a:gd name="connsiteX43" fmla="*/ 471892 w 604110"/>
              <a:gd name="connsiteY43" fmla="*/ 432279 h 603052"/>
              <a:gd name="connsiteX44" fmla="*/ 467636 w 604110"/>
              <a:gd name="connsiteY44" fmla="*/ 398974 h 603052"/>
              <a:gd name="connsiteX45" fmla="*/ 488231 w 604110"/>
              <a:gd name="connsiteY45" fmla="*/ 349496 h 603052"/>
              <a:gd name="connsiteX46" fmla="*/ 514866 w 604110"/>
              <a:gd name="connsiteY46" fmla="*/ 328937 h 603052"/>
              <a:gd name="connsiteX47" fmla="*/ 549191 w 604110"/>
              <a:gd name="connsiteY47" fmla="*/ 328937 h 603052"/>
              <a:gd name="connsiteX48" fmla="*/ 549191 w 604110"/>
              <a:gd name="connsiteY48" fmla="*/ 274115 h 603052"/>
              <a:gd name="connsiteX49" fmla="*/ 514866 w 604110"/>
              <a:gd name="connsiteY49" fmla="*/ 274115 h 603052"/>
              <a:gd name="connsiteX50" fmla="*/ 488231 w 604110"/>
              <a:gd name="connsiteY50" fmla="*/ 253556 h 603052"/>
              <a:gd name="connsiteX51" fmla="*/ 467636 w 604110"/>
              <a:gd name="connsiteY51" fmla="*/ 204078 h 603052"/>
              <a:gd name="connsiteX52" fmla="*/ 471892 w 604110"/>
              <a:gd name="connsiteY52" fmla="*/ 170773 h 603052"/>
              <a:gd name="connsiteX53" fmla="*/ 496194 w 604110"/>
              <a:gd name="connsiteY53" fmla="*/ 146514 h 603052"/>
              <a:gd name="connsiteX54" fmla="*/ 457339 w 604110"/>
              <a:gd name="connsiteY54" fmla="*/ 107727 h 603052"/>
              <a:gd name="connsiteX55" fmla="*/ 433037 w 604110"/>
              <a:gd name="connsiteY55" fmla="*/ 131986 h 603052"/>
              <a:gd name="connsiteX56" fmla="*/ 399674 w 604110"/>
              <a:gd name="connsiteY56" fmla="*/ 136235 h 603052"/>
              <a:gd name="connsiteX57" fmla="*/ 350109 w 604110"/>
              <a:gd name="connsiteY57" fmla="*/ 115676 h 603052"/>
              <a:gd name="connsiteX58" fmla="*/ 329515 w 604110"/>
              <a:gd name="connsiteY58" fmla="*/ 89087 h 603052"/>
              <a:gd name="connsiteX59" fmla="*/ 329515 w 604110"/>
              <a:gd name="connsiteY59" fmla="*/ 54823 h 603052"/>
              <a:gd name="connsiteX60" fmla="*/ 247136 w 604110"/>
              <a:gd name="connsiteY60" fmla="*/ 0 h 603052"/>
              <a:gd name="connsiteX61" fmla="*/ 356974 w 604110"/>
              <a:gd name="connsiteY61" fmla="*/ 0 h 603052"/>
              <a:gd name="connsiteX62" fmla="*/ 384434 w 604110"/>
              <a:gd name="connsiteY62" fmla="*/ 27411 h 603052"/>
              <a:gd name="connsiteX63" fmla="*/ 384434 w 604110"/>
              <a:gd name="connsiteY63" fmla="*/ 68940 h 603052"/>
              <a:gd name="connsiteX64" fmla="*/ 408598 w 604110"/>
              <a:gd name="connsiteY64" fmla="*/ 78945 h 603052"/>
              <a:gd name="connsiteX65" fmla="*/ 437980 w 604110"/>
              <a:gd name="connsiteY65" fmla="*/ 49615 h 603052"/>
              <a:gd name="connsiteX66" fmla="*/ 457339 w 604110"/>
              <a:gd name="connsiteY66" fmla="*/ 41528 h 603052"/>
              <a:gd name="connsiteX67" fmla="*/ 476835 w 604110"/>
              <a:gd name="connsiteY67" fmla="*/ 49615 h 603052"/>
              <a:gd name="connsiteX68" fmla="*/ 554408 w 604110"/>
              <a:gd name="connsiteY68" fmla="*/ 127052 h 603052"/>
              <a:gd name="connsiteX69" fmla="*/ 554408 w 604110"/>
              <a:gd name="connsiteY69" fmla="*/ 165839 h 603052"/>
              <a:gd name="connsiteX70" fmla="*/ 525026 w 604110"/>
              <a:gd name="connsiteY70" fmla="*/ 195170 h 603052"/>
              <a:gd name="connsiteX71" fmla="*/ 535049 w 604110"/>
              <a:gd name="connsiteY71" fmla="*/ 219292 h 603052"/>
              <a:gd name="connsiteX72" fmla="*/ 576650 w 604110"/>
              <a:gd name="connsiteY72" fmla="*/ 219292 h 603052"/>
              <a:gd name="connsiteX73" fmla="*/ 604110 w 604110"/>
              <a:gd name="connsiteY73" fmla="*/ 246703 h 603052"/>
              <a:gd name="connsiteX74" fmla="*/ 604110 w 604110"/>
              <a:gd name="connsiteY74" fmla="*/ 356349 h 603052"/>
              <a:gd name="connsiteX75" fmla="*/ 576650 w 604110"/>
              <a:gd name="connsiteY75" fmla="*/ 383760 h 603052"/>
              <a:gd name="connsiteX76" fmla="*/ 535187 w 604110"/>
              <a:gd name="connsiteY76" fmla="*/ 383760 h 603052"/>
              <a:gd name="connsiteX77" fmla="*/ 525026 w 604110"/>
              <a:gd name="connsiteY77" fmla="*/ 407882 h 603052"/>
              <a:gd name="connsiteX78" fmla="*/ 554408 w 604110"/>
              <a:gd name="connsiteY78" fmla="*/ 437213 h 603052"/>
              <a:gd name="connsiteX79" fmla="*/ 554408 w 604110"/>
              <a:gd name="connsiteY79" fmla="*/ 476000 h 603052"/>
              <a:gd name="connsiteX80" fmla="*/ 476835 w 604110"/>
              <a:gd name="connsiteY80" fmla="*/ 553437 h 603052"/>
              <a:gd name="connsiteX81" fmla="*/ 437980 w 604110"/>
              <a:gd name="connsiteY81" fmla="*/ 553437 h 603052"/>
              <a:gd name="connsiteX82" fmla="*/ 408598 w 604110"/>
              <a:gd name="connsiteY82" fmla="*/ 524107 h 603052"/>
              <a:gd name="connsiteX83" fmla="*/ 384434 w 604110"/>
              <a:gd name="connsiteY83" fmla="*/ 534112 h 603052"/>
              <a:gd name="connsiteX84" fmla="*/ 384434 w 604110"/>
              <a:gd name="connsiteY84" fmla="*/ 575641 h 603052"/>
              <a:gd name="connsiteX85" fmla="*/ 356974 w 604110"/>
              <a:gd name="connsiteY85" fmla="*/ 603052 h 603052"/>
              <a:gd name="connsiteX86" fmla="*/ 247136 w 604110"/>
              <a:gd name="connsiteY86" fmla="*/ 603052 h 603052"/>
              <a:gd name="connsiteX87" fmla="*/ 219676 w 604110"/>
              <a:gd name="connsiteY87" fmla="*/ 575641 h 603052"/>
              <a:gd name="connsiteX88" fmla="*/ 219676 w 604110"/>
              <a:gd name="connsiteY88" fmla="*/ 534112 h 603052"/>
              <a:gd name="connsiteX89" fmla="*/ 195512 w 604110"/>
              <a:gd name="connsiteY89" fmla="*/ 524107 h 603052"/>
              <a:gd name="connsiteX90" fmla="*/ 166130 w 604110"/>
              <a:gd name="connsiteY90" fmla="*/ 553437 h 603052"/>
              <a:gd name="connsiteX91" fmla="*/ 127275 w 604110"/>
              <a:gd name="connsiteY91" fmla="*/ 553437 h 603052"/>
              <a:gd name="connsiteX92" fmla="*/ 49702 w 604110"/>
              <a:gd name="connsiteY92" fmla="*/ 476000 h 603052"/>
              <a:gd name="connsiteX93" fmla="*/ 41601 w 604110"/>
              <a:gd name="connsiteY93" fmla="*/ 456538 h 603052"/>
              <a:gd name="connsiteX94" fmla="*/ 49702 w 604110"/>
              <a:gd name="connsiteY94" fmla="*/ 437213 h 603052"/>
              <a:gd name="connsiteX95" fmla="*/ 79083 w 604110"/>
              <a:gd name="connsiteY95" fmla="*/ 407882 h 603052"/>
              <a:gd name="connsiteX96" fmla="*/ 69061 w 604110"/>
              <a:gd name="connsiteY96" fmla="*/ 383760 h 603052"/>
              <a:gd name="connsiteX97" fmla="*/ 27460 w 604110"/>
              <a:gd name="connsiteY97" fmla="*/ 383760 h 603052"/>
              <a:gd name="connsiteX98" fmla="*/ 0 w 604110"/>
              <a:gd name="connsiteY98" fmla="*/ 356349 h 603052"/>
              <a:gd name="connsiteX99" fmla="*/ 0 w 604110"/>
              <a:gd name="connsiteY99" fmla="*/ 246703 h 603052"/>
              <a:gd name="connsiteX100" fmla="*/ 27460 w 604110"/>
              <a:gd name="connsiteY100" fmla="*/ 219292 h 603052"/>
              <a:gd name="connsiteX101" fmla="*/ 69061 w 604110"/>
              <a:gd name="connsiteY101" fmla="*/ 219292 h 603052"/>
              <a:gd name="connsiteX102" fmla="*/ 79083 w 604110"/>
              <a:gd name="connsiteY102" fmla="*/ 195170 h 603052"/>
              <a:gd name="connsiteX103" fmla="*/ 49702 w 604110"/>
              <a:gd name="connsiteY103" fmla="*/ 165839 h 603052"/>
              <a:gd name="connsiteX104" fmla="*/ 49702 w 604110"/>
              <a:gd name="connsiteY104" fmla="*/ 127052 h 603052"/>
              <a:gd name="connsiteX105" fmla="*/ 127275 w 604110"/>
              <a:gd name="connsiteY105" fmla="*/ 49615 h 603052"/>
              <a:gd name="connsiteX106" fmla="*/ 166130 w 604110"/>
              <a:gd name="connsiteY106" fmla="*/ 49615 h 603052"/>
              <a:gd name="connsiteX107" fmla="*/ 195512 w 604110"/>
              <a:gd name="connsiteY107" fmla="*/ 78945 h 603052"/>
              <a:gd name="connsiteX108" fmla="*/ 219676 w 604110"/>
              <a:gd name="connsiteY108" fmla="*/ 68940 h 603052"/>
              <a:gd name="connsiteX109" fmla="*/ 219676 w 604110"/>
              <a:gd name="connsiteY109" fmla="*/ 27411 h 603052"/>
              <a:gd name="connsiteX110" fmla="*/ 247136 w 604110"/>
              <a:gd name="connsiteY110"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604110" h="603052">
                <a:moveTo>
                  <a:pt x="360585" y="233916"/>
                </a:moveTo>
                <a:cubicBezTo>
                  <a:pt x="367621" y="233916"/>
                  <a:pt x="374658" y="236588"/>
                  <a:pt x="380012" y="241933"/>
                </a:cubicBezTo>
                <a:cubicBezTo>
                  <a:pt x="390721" y="252623"/>
                  <a:pt x="390721" y="270028"/>
                  <a:pt x="380012" y="280718"/>
                </a:cubicBezTo>
                <a:lnTo>
                  <a:pt x="297635" y="362947"/>
                </a:lnTo>
                <a:cubicBezTo>
                  <a:pt x="292281" y="368292"/>
                  <a:pt x="285279" y="371033"/>
                  <a:pt x="278277" y="371033"/>
                </a:cubicBezTo>
                <a:cubicBezTo>
                  <a:pt x="271137" y="371033"/>
                  <a:pt x="264135" y="368292"/>
                  <a:pt x="258781" y="362947"/>
                </a:cubicBezTo>
                <a:lnTo>
                  <a:pt x="222260" y="326355"/>
                </a:lnTo>
                <a:cubicBezTo>
                  <a:pt x="211414" y="315665"/>
                  <a:pt x="211414" y="298397"/>
                  <a:pt x="222260" y="287707"/>
                </a:cubicBezTo>
                <a:cubicBezTo>
                  <a:pt x="232969" y="276880"/>
                  <a:pt x="250268" y="276880"/>
                  <a:pt x="260977" y="287707"/>
                </a:cubicBezTo>
                <a:lnTo>
                  <a:pt x="278277" y="304838"/>
                </a:lnTo>
                <a:lnTo>
                  <a:pt x="341158" y="241933"/>
                </a:lnTo>
                <a:cubicBezTo>
                  <a:pt x="346512" y="236588"/>
                  <a:pt x="353549" y="233916"/>
                  <a:pt x="360585" y="233916"/>
                </a:cubicBezTo>
                <a:close/>
                <a:moveTo>
                  <a:pt x="274595" y="54823"/>
                </a:moveTo>
                <a:lnTo>
                  <a:pt x="274595" y="89087"/>
                </a:lnTo>
                <a:cubicBezTo>
                  <a:pt x="274595" y="101696"/>
                  <a:pt x="266083" y="112524"/>
                  <a:pt x="254001" y="115676"/>
                </a:cubicBezTo>
                <a:cubicBezTo>
                  <a:pt x="236701" y="120199"/>
                  <a:pt x="219951" y="127052"/>
                  <a:pt x="204436" y="136235"/>
                </a:cubicBezTo>
                <a:cubicBezTo>
                  <a:pt x="193590" y="142540"/>
                  <a:pt x="179860" y="140895"/>
                  <a:pt x="171073" y="131986"/>
                </a:cubicBezTo>
                <a:lnTo>
                  <a:pt x="146771" y="107727"/>
                </a:lnTo>
                <a:lnTo>
                  <a:pt x="107916" y="146514"/>
                </a:lnTo>
                <a:lnTo>
                  <a:pt x="132218" y="170773"/>
                </a:lnTo>
                <a:cubicBezTo>
                  <a:pt x="141142" y="179545"/>
                  <a:pt x="142790" y="193251"/>
                  <a:pt x="136474" y="204078"/>
                </a:cubicBezTo>
                <a:cubicBezTo>
                  <a:pt x="127275" y="219566"/>
                  <a:pt x="120410" y="236287"/>
                  <a:pt x="115879" y="253556"/>
                </a:cubicBezTo>
                <a:cubicBezTo>
                  <a:pt x="112721" y="265617"/>
                  <a:pt x="101875" y="274115"/>
                  <a:pt x="89244" y="274115"/>
                </a:cubicBezTo>
                <a:lnTo>
                  <a:pt x="54919" y="274115"/>
                </a:lnTo>
                <a:lnTo>
                  <a:pt x="54919" y="328937"/>
                </a:lnTo>
                <a:lnTo>
                  <a:pt x="89244" y="328937"/>
                </a:lnTo>
                <a:cubicBezTo>
                  <a:pt x="101875" y="328937"/>
                  <a:pt x="112721" y="337435"/>
                  <a:pt x="115879" y="349496"/>
                </a:cubicBezTo>
                <a:cubicBezTo>
                  <a:pt x="120410" y="366765"/>
                  <a:pt x="127275" y="383486"/>
                  <a:pt x="136474" y="398974"/>
                </a:cubicBezTo>
                <a:cubicBezTo>
                  <a:pt x="142790" y="409801"/>
                  <a:pt x="141142" y="423507"/>
                  <a:pt x="132218" y="432279"/>
                </a:cubicBezTo>
                <a:lnTo>
                  <a:pt x="107916" y="456538"/>
                </a:lnTo>
                <a:lnTo>
                  <a:pt x="146771" y="495325"/>
                </a:lnTo>
                <a:lnTo>
                  <a:pt x="171073" y="471066"/>
                </a:lnTo>
                <a:cubicBezTo>
                  <a:pt x="179860" y="462157"/>
                  <a:pt x="193590" y="460512"/>
                  <a:pt x="204436" y="466817"/>
                </a:cubicBezTo>
                <a:cubicBezTo>
                  <a:pt x="219951" y="476000"/>
                  <a:pt x="236701" y="482853"/>
                  <a:pt x="254001" y="487376"/>
                </a:cubicBezTo>
                <a:cubicBezTo>
                  <a:pt x="266083" y="490528"/>
                  <a:pt x="274595" y="501356"/>
                  <a:pt x="274595" y="513965"/>
                </a:cubicBezTo>
                <a:lnTo>
                  <a:pt x="274595" y="548229"/>
                </a:lnTo>
                <a:lnTo>
                  <a:pt x="329515" y="548229"/>
                </a:lnTo>
                <a:lnTo>
                  <a:pt x="329515" y="513965"/>
                </a:lnTo>
                <a:cubicBezTo>
                  <a:pt x="329515" y="501356"/>
                  <a:pt x="338027" y="490528"/>
                  <a:pt x="350109" y="487376"/>
                </a:cubicBezTo>
                <a:cubicBezTo>
                  <a:pt x="367409" y="482853"/>
                  <a:pt x="384159" y="476000"/>
                  <a:pt x="399674" y="466817"/>
                </a:cubicBezTo>
                <a:cubicBezTo>
                  <a:pt x="410520" y="460512"/>
                  <a:pt x="424250" y="462157"/>
                  <a:pt x="433037" y="471066"/>
                </a:cubicBezTo>
                <a:lnTo>
                  <a:pt x="457339" y="495325"/>
                </a:lnTo>
                <a:lnTo>
                  <a:pt x="496194" y="456538"/>
                </a:lnTo>
                <a:lnTo>
                  <a:pt x="471892" y="432279"/>
                </a:lnTo>
                <a:cubicBezTo>
                  <a:pt x="462968" y="423507"/>
                  <a:pt x="461320" y="409801"/>
                  <a:pt x="467636" y="398974"/>
                </a:cubicBezTo>
                <a:cubicBezTo>
                  <a:pt x="476835" y="383486"/>
                  <a:pt x="483700" y="366765"/>
                  <a:pt x="488231" y="349496"/>
                </a:cubicBezTo>
                <a:cubicBezTo>
                  <a:pt x="491389" y="337435"/>
                  <a:pt x="502235" y="328937"/>
                  <a:pt x="514866" y="328937"/>
                </a:cubicBezTo>
                <a:lnTo>
                  <a:pt x="549191" y="328937"/>
                </a:lnTo>
                <a:lnTo>
                  <a:pt x="549191" y="274115"/>
                </a:lnTo>
                <a:lnTo>
                  <a:pt x="514866" y="274115"/>
                </a:lnTo>
                <a:cubicBezTo>
                  <a:pt x="502235" y="274115"/>
                  <a:pt x="491389" y="265617"/>
                  <a:pt x="488231" y="253556"/>
                </a:cubicBezTo>
                <a:cubicBezTo>
                  <a:pt x="483700" y="236287"/>
                  <a:pt x="476835" y="219566"/>
                  <a:pt x="467636" y="204078"/>
                </a:cubicBezTo>
                <a:cubicBezTo>
                  <a:pt x="461320" y="193251"/>
                  <a:pt x="462968" y="179545"/>
                  <a:pt x="471892" y="170773"/>
                </a:cubicBezTo>
                <a:lnTo>
                  <a:pt x="496194" y="146514"/>
                </a:lnTo>
                <a:lnTo>
                  <a:pt x="457339" y="107727"/>
                </a:lnTo>
                <a:lnTo>
                  <a:pt x="433037" y="131986"/>
                </a:lnTo>
                <a:cubicBezTo>
                  <a:pt x="424250" y="140895"/>
                  <a:pt x="410520" y="142540"/>
                  <a:pt x="399674" y="136235"/>
                </a:cubicBezTo>
                <a:cubicBezTo>
                  <a:pt x="384159" y="127052"/>
                  <a:pt x="367409" y="120199"/>
                  <a:pt x="350109" y="115676"/>
                </a:cubicBezTo>
                <a:cubicBezTo>
                  <a:pt x="338027" y="112524"/>
                  <a:pt x="329515" y="101696"/>
                  <a:pt x="329515" y="89087"/>
                </a:cubicBezTo>
                <a:lnTo>
                  <a:pt x="329515" y="54823"/>
                </a:lnTo>
                <a:close/>
                <a:moveTo>
                  <a:pt x="247136" y="0"/>
                </a:moveTo>
                <a:lnTo>
                  <a:pt x="356974" y="0"/>
                </a:lnTo>
                <a:cubicBezTo>
                  <a:pt x="372077" y="0"/>
                  <a:pt x="384434" y="12335"/>
                  <a:pt x="384434" y="27411"/>
                </a:cubicBezTo>
                <a:lnTo>
                  <a:pt x="384434" y="68940"/>
                </a:lnTo>
                <a:cubicBezTo>
                  <a:pt x="392672" y="71818"/>
                  <a:pt x="400772" y="75107"/>
                  <a:pt x="408598" y="78945"/>
                </a:cubicBezTo>
                <a:lnTo>
                  <a:pt x="437980" y="49615"/>
                </a:lnTo>
                <a:cubicBezTo>
                  <a:pt x="443060" y="44407"/>
                  <a:pt x="450062" y="41528"/>
                  <a:pt x="457339" y="41528"/>
                </a:cubicBezTo>
                <a:cubicBezTo>
                  <a:pt x="464616" y="41528"/>
                  <a:pt x="471618" y="44407"/>
                  <a:pt x="476835" y="49615"/>
                </a:cubicBezTo>
                <a:lnTo>
                  <a:pt x="554408" y="127052"/>
                </a:lnTo>
                <a:cubicBezTo>
                  <a:pt x="565255" y="137743"/>
                  <a:pt x="565255" y="155149"/>
                  <a:pt x="554408" y="165839"/>
                </a:cubicBezTo>
                <a:lnTo>
                  <a:pt x="525026" y="195170"/>
                </a:lnTo>
                <a:cubicBezTo>
                  <a:pt x="528871" y="202982"/>
                  <a:pt x="532166" y="211068"/>
                  <a:pt x="535049" y="219292"/>
                </a:cubicBezTo>
                <a:lnTo>
                  <a:pt x="576650" y="219292"/>
                </a:lnTo>
                <a:cubicBezTo>
                  <a:pt x="591753" y="219292"/>
                  <a:pt x="604110" y="231627"/>
                  <a:pt x="604110" y="246703"/>
                </a:cubicBezTo>
                <a:lnTo>
                  <a:pt x="604110" y="356349"/>
                </a:lnTo>
                <a:cubicBezTo>
                  <a:pt x="604110" y="371425"/>
                  <a:pt x="591753" y="383760"/>
                  <a:pt x="576650" y="383760"/>
                </a:cubicBezTo>
                <a:lnTo>
                  <a:pt x="535187" y="383760"/>
                </a:lnTo>
                <a:cubicBezTo>
                  <a:pt x="532166" y="391984"/>
                  <a:pt x="528871" y="400070"/>
                  <a:pt x="525026" y="407882"/>
                </a:cubicBezTo>
                <a:lnTo>
                  <a:pt x="554408" y="437213"/>
                </a:lnTo>
                <a:cubicBezTo>
                  <a:pt x="565255" y="447903"/>
                  <a:pt x="565255" y="465309"/>
                  <a:pt x="554408" y="476000"/>
                </a:cubicBezTo>
                <a:lnTo>
                  <a:pt x="476835" y="553437"/>
                </a:lnTo>
                <a:cubicBezTo>
                  <a:pt x="466126" y="564265"/>
                  <a:pt x="448689" y="564265"/>
                  <a:pt x="437980" y="553437"/>
                </a:cubicBezTo>
                <a:lnTo>
                  <a:pt x="408598" y="524107"/>
                </a:lnTo>
                <a:cubicBezTo>
                  <a:pt x="400772" y="527945"/>
                  <a:pt x="392672" y="531234"/>
                  <a:pt x="384434" y="534112"/>
                </a:cubicBezTo>
                <a:lnTo>
                  <a:pt x="384434" y="575641"/>
                </a:lnTo>
                <a:cubicBezTo>
                  <a:pt x="384434" y="590717"/>
                  <a:pt x="372077" y="603052"/>
                  <a:pt x="356974" y="603052"/>
                </a:cubicBezTo>
                <a:lnTo>
                  <a:pt x="247136" y="603052"/>
                </a:lnTo>
                <a:cubicBezTo>
                  <a:pt x="232033" y="603052"/>
                  <a:pt x="219676" y="590717"/>
                  <a:pt x="219676" y="575641"/>
                </a:cubicBezTo>
                <a:lnTo>
                  <a:pt x="219676" y="534112"/>
                </a:lnTo>
                <a:cubicBezTo>
                  <a:pt x="211438" y="531234"/>
                  <a:pt x="203338" y="527945"/>
                  <a:pt x="195512" y="524107"/>
                </a:cubicBezTo>
                <a:lnTo>
                  <a:pt x="166130" y="553437"/>
                </a:lnTo>
                <a:cubicBezTo>
                  <a:pt x="155421" y="564265"/>
                  <a:pt x="137984" y="564265"/>
                  <a:pt x="127275" y="553437"/>
                </a:cubicBezTo>
                <a:lnTo>
                  <a:pt x="49702" y="476000"/>
                </a:lnTo>
                <a:cubicBezTo>
                  <a:pt x="44484" y="470792"/>
                  <a:pt x="41601" y="463802"/>
                  <a:pt x="41601" y="456538"/>
                </a:cubicBezTo>
                <a:cubicBezTo>
                  <a:pt x="41601" y="449274"/>
                  <a:pt x="44484" y="442284"/>
                  <a:pt x="49702" y="437213"/>
                </a:cubicBezTo>
                <a:lnTo>
                  <a:pt x="79083" y="407882"/>
                </a:lnTo>
                <a:cubicBezTo>
                  <a:pt x="75239" y="400070"/>
                  <a:pt x="71944" y="391984"/>
                  <a:pt x="69061" y="383760"/>
                </a:cubicBezTo>
                <a:lnTo>
                  <a:pt x="27460" y="383760"/>
                </a:lnTo>
                <a:cubicBezTo>
                  <a:pt x="12357" y="383760"/>
                  <a:pt x="0" y="371425"/>
                  <a:pt x="0" y="356349"/>
                </a:cubicBezTo>
                <a:lnTo>
                  <a:pt x="0" y="246703"/>
                </a:lnTo>
                <a:cubicBezTo>
                  <a:pt x="0" y="231627"/>
                  <a:pt x="12357" y="219292"/>
                  <a:pt x="27460" y="219292"/>
                </a:cubicBezTo>
                <a:lnTo>
                  <a:pt x="69061" y="219292"/>
                </a:lnTo>
                <a:cubicBezTo>
                  <a:pt x="71944" y="211068"/>
                  <a:pt x="75239" y="202982"/>
                  <a:pt x="79083" y="195170"/>
                </a:cubicBezTo>
                <a:lnTo>
                  <a:pt x="49702" y="165839"/>
                </a:lnTo>
                <a:cubicBezTo>
                  <a:pt x="38855" y="155149"/>
                  <a:pt x="38855" y="137743"/>
                  <a:pt x="49702" y="127052"/>
                </a:cubicBezTo>
                <a:lnTo>
                  <a:pt x="127275" y="49615"/>
                </a:lnTo>
                <a:cubicBezTo>
                  <a:pt x="137984" y="38787"/>
                  <a:pt x="155421" y="38787"/>
                  <a:pt x="166130" y="49615"/>
                </a:cubicBezTo>
                <a:lnTo>
                  <a:pt x="195512" y="78945"/>
                </a:lnTo>
                <a:cubicBezTo>
                  <a:pt x="203338" y="75107"/>
                  <a:pt x="211438" y="71818"/>
                  <a:pt x="219676" y="68940"/>
                </a:cubicBezTo>
                <a:lnTo>
                  <a:pt x="219676" y="27411"/>
                </a:lnTo>
                <a:cubicBezTo>
                  <a:pt x="219676" y="12335"/>
                  <a:pt x="232033" y="0"/>
                  <a:pt x="247136" y="0"/>
                </a:cubicBezTo>
                <a:close/>
              </a:path>
            </a:pathLst>
          </a:custGeom>
          <a:solidFill>
            <a:schemeClr val="bg1"/>
          </a:solidFill>
          <a:ln>
            <a:noFill/>
          </a:ln>
        </p:spPr>
        <p:txBody>
          <a:bodyPr>
            <a:normAutofit lnSpcReduction="10000"/>
          </a:bodyPr>
          <a:lstStyle/>
          <a:p>
            <a:pPr>
              <a:lnSpc>
                <a:spcPct val="150000"/>
              </a:lnSpc>
            </a:pPr>
            <a:endParaRPr lang="zh-CN" altLang="en-US" dirty="0">
              <a:latin typeface="字魂58号-创中黑" panose="00000500000000000000" pitchFamily="2" charset="-122"/>
              <a:ea typeface="字魂58号-创中黑" panose="00000500000000000000" pitchFamily="2" charset="-122"/>
            </a:endParaRPr>
          </a:p>
        </p:txBody>
      </p:sp>
      <p:cxnSp>
        <p:nvCxnSpPr>
          <p:cNvPr id="44" name="直接连接符 43"/>
          <p:cNvCxnSpPr/>
          <p:nvPr>
            <p:custDataLst>
              <p:tags r:id="rId11"/>
            </p:custDataLst>
          </p:nvPr>
        </p:nvCxnSpPr>
        <p:spPr>
          <a:xfrm flipH="1">
            <a:off x="9067415" y="5188162"/>
            <a:ext cx="742759" cy="0"/>
          </a:xfrm>
          <a:prstGeom prst="line">
            <a:avLst/>
          </a:prstGeom>
          <a:ln w="76200">
            <a:solidFill>
              <a:srgbClr val="C80000"/>
            </a:solidFill>
          </a:ln>
        </p:spPr>
        <p:style>
          <a:lnRef idx="1">
            <a:schemeClr val="accent1"/>
          </a:lnRef>
          <a:fillRef idx="0">
            <a:schemeClr val="accent1"/>
          </a:fillRef>
          <a:effectRef idx="0">
            <a:schemeClr val="accent1"/>
          </a:effectRef>
          <a:fontRef idx="minor">
            <a:schemeClr val="tx1"/>
          </a:fontRef>
        </p:style>
      </p:cxnSp>
      <p:sp>
        <p:nvSpPr>
          <p:cNvPr id="45" name="文本框 44"/>
          <p:cNvSpPr txBox="1"/>
          <p:nvPr>
            <p:custDataLst>
              <p:tags r:id="rId12"/>
            </p:custDataLst>
          </p:nvPr>
        </p:nvSpPr>
        <p:spPr>
          <a:xfrm>
            <a:off x="1075690" y="1464945"/>
            <a:ext cx="4184015" cy="398780"/>
          </a:xfrm>
          <a:prstGeom prst="rect">
            <a:avLst/>
          </a:prstGeom>
          <a:noFill/>
        </p:spPr>
        <p:txBody>
          <a:bodyPr wrap="square" rtlCol="0">
            <a:spAutoFit/>
          </a:bodyPr>
          <a:lstStyle/>
          <a:p>
            <a:pPr algn="r"/>
            <a:r>
              <a:rPr lang="zh-CN" altLang="en-US" sz="2000">
                <a:solidFill>
                  <a:srgbClr val="C00000"/>
                </a:solidFill>
                <a:sym typeface="+mn-ea"/>
              </a:rPr>
              <a:t>社区心理健康服务意义的研究</a:t>
            </a:r>
            <a:endParaRPr lang="zh-CN" altLang="en-US" sz="2000" b="1" dirty="0">
              <a:solidFill>
                <a:srgbClr val="C00000"/>
              </a:solidFill>
              <a:latin typeface="字魂58号-创中黑" panose="00000500000000000000" pitchFamily="2" charset="-122"/>
              <a:ea typeface="字魂58号-创中黑" panose="00000500000000000000" pitchFamily="2" charset="-122"/>
              <a:sym typeface="+mn-ea"/>
            </a:endParaRPr>
          </a:p>
        </p:txBody>
      </p:sp>
      <p:sp>
        <p:nvSpPr>
          <p:cNvPr id="46" name="文本框 45"/>
          <p:cNvSpPr txBox="1"/>
          <p:nvPr>
            <p:custDataLst>
              <p:tags r:id="rId13"/>
            </p:custDataLst>
          </p:nvPr>
        </p:nvSpPr>
        <p:spPr>
          <a:xfrm>
            <a:off x="765849" y="1841313"/>
            <a:ext cx="4410631" cy="829945"/>
          </a:xfrm>
          <a:prstGeom prst="rect">
            <a:avLst/>
          </a:prstGeom>
          <a:noFill/>
        </p:spPr>
        <p:txBody>
          <a:bodyPr wrap="square" rtlCol="0">
            <a:spAutoFit/>
          </a:bodyPr>
          <a:lstStyle/>
          <a:p>
            <a:pPr algn="r">
              <a:lnSpc>
                <a:spcPct val="150000"/>
              </a:lnSpc>
            </a:pPr>
            <a:r>
              <a:rPr lang="zh-CN" altLang="en-US" sz="1600" dirty="0" smtClean="0">
                <a:solidFill>
                  <a:schemeClr val="tx1">
                    <a:lumMod val="50000"/>
                    <a:lumOff val="50000"/>
                  </a:schemeClr>
                </a:solidFill>
                <a:sym typeface="+mn-ea"/>
              </a:rPr>
              <a:t>社区心理健康</a:t>
            </a:r>
            <a:r>
              <a:rPr lang="zh-CN" altLang="en-US" sz="1600" dirty="0">
                <a:solidFill>
                  <a:schemeClr val="tx1">
                    <a:lumMod val="50000"/>
                    <a:lumOff val="50000"/>
                  </a:schemeClr>
                </a:solidFill>
                <a:sym typeface="+mn-ea"/>
              </a:rPr>
              <a:t>服务对于居民的心理健康发展、社会和谐、预防心理疾病的发生都有重要作用。</a:t>
            </a:r>
          </a:p>
        </p:txBody>
      </p:sp>
      <p:sp>
        <p:nvSpPr>
          <p:cNvPr id="47" name="文本框 46"/>
          <p:cNvSpPr txBox="1"/>
          <p:nvPr>
            <p:custDataLst>
              <p:tags r:id="rId14"/>
            </p:custDataLst>
          </p:nvPr>
        </p:nvSpPr>
        <p:spPr>
          <a:xfrm>
            <a:off x="1443990" y="2901950"/>
            <a:ext cx="3815715" cy="706755"/>
          </a:xfrm>
          <a:prstGeom prst="rect">
            <a:avLst/>
          </a:prstGeom>
          <a:noFill/>
        </p:spPr>
        <p:txBody>
          <a:bodyPr wrap="square" rtlCol="0">
            <a:spAutoFit/>
          </a:bodyPr>
          <a:lstStyle/>
          <a:p>
            <a:pPr algn="r"/>
            <a:r>
              <a:rPr lang="zh-CN" altLang="en-US" sz="2000">
                <a:solidFill>
                  <a:srgbClr val="002060"/>
                </a:solidFill>
                <a:sym typeface="+mn-ea"/>
              </a:rPr>
              <a:t>社区心理服务现状研究</a:t>
            </a:r>
            <a:endParaRPr lang="zh-CN" altLang="en-US" sz="2000">
              <a:solidFill>
                <a:srgbClr val="002060"/>
              </a:solidFill>
            </a:endParaRPr>
          </a:p>
          <a:p>
            <a:pPr algn="r"/>
            <a:endParaRPr lang="zh-CN" altLang="en-US" sz="2000" b="1" dirty="0">
              <a:solidFill>
                <a:srgbClr val="002060"/>
              </a:solidFill>
              <a:latin typeface="字魂58号-创中黑" panose="00000500000000000000" pitchFamily="2" charset="-122"/>
              <a:ea typeface="字魂58号-创中黑" panose="00000500000000000000" pitchFamily="2" charset="-122"/>
            </a:endParaRPr>
          </a:p>
        </p:txBody>
      </p:sp>
      <p:sp>
        <p:nvSpPr>
          <p:cNvPr id="48" name="文本框 47"/>
          <p:cNvSpPr txBox="1"/>
          <p:nvPr>
            <p:custDataLst>
              <p:tags r:id="rId15"/>
            </p:custDataLst>
          </p:nvPr>
        </p:nvSpPr>
        <p:spPr>
          <a:xfrm>
            <a:off x="1144520" y="3270489"/>
            <a:ext cx="3783365" cy="787523"/>
          </a:xfrm>
          <a:prstGeom prst="rect">
            <a:avLst/>
          </a:prstGeom>
          <a:noFill/>
        </p:spPr>
        <p:txBody>
          <a:bodyPr wrap="square" rtlCol="0">
            <a:spAutoFit/>
          </a:bodyPr>
          <a:lstStyle/>
          <a:p>
            <a:pPr>
              <a:lnSpc>
                <a:spcPct val="150000"/>
              </a:lnSpc>
            </a:pPr>
            <a:r>
              <a:rPr lang="zh-CN" altLang="en-US" sz="1600" dirty="0" smtClean="0">
                <a:solidFill>
                  <a:schemeClr val="tx1">
                    <a:lumMod val="50000"/>
                    <a:lumOff val="50000"/>
                  </a:schemeClr>
                </a:solidFill>
                <a:latin typeface="字魂58号-创中黑" panose="00000500000000000000" pitchFamily="2" charset="-122"/>
                <a:ea typeface="字魂58号-创中黑" panose="00000500000000000000" pitchFamily="2" charset="-122"/>
              </a:rPr>
              <a:t>目前</a:t>
            </a:r>
            <a:r>
              <a:rPr lang="zh-CN" altLang="en-US" sz="1600" dirty="0">
                <a:solidFill>
                  <a:schemeClr val="tx1">
                    <a:lumMod val="50000"/>
                    <a:lumOff val="50000"/>
                  </a:schemeClr>
                </a:solidFill>
                <a:latin typeface="字魂58号-创中黑" panose="00000500000000000000" pitchFamily="2" charset="-122"/>
                <a:ea typeface="字魂58号-创中黑" panose="00000500000000000000" pitchFamily="2" charset="-122"/>
              </a:rPr>
              <a:t>我国在心理健康服务中存在的问题并提出了建议。</a:t>
            </a:r>
            <a:endParaRPr lang="zh-CN" altLang="en-US" sz="1600" dirty="0">
              <a:solidFill>
                <a:schemeClr val="tx1">
                  <a:lumMod val="50000"/>
                  <a:lumOff val="50000"/>
                </a:schemeClr>
              </a:solidFill>
            </a:endParaRPr>
          </a:p>
        </p:txBody>
      </p:sp>
      <p:sp>
        <p:nvSpPr>
          <p:cNvPr id="49" name="文本框 48"/>
          <p:cNvSpPr txBox="1"/>
          <p:nvPr>
            <p:custDataLst>
              <p:tags r:id="rId16"/>
            </p:custDataLst>
          </p:nvPr>
        </p:nvSpPr>
        <p:spPr>
          <a:xfrm>
            <a:off x="683260" y="4420870"/>
            <a:ext cx="4576445" cy="706755"/>
          </a:xfrm>
          <a:prstGeom prst="rect">
            <a:avLst/>
          </a:prstGeom>
          <a:noFill/>
        </p:spPr>
        <p:txBody>
          <a:bodyPr wrap="square" rtlCol="0">
            <a:spAutoFit/>
          </a:bodyPr>
          <a:lstStyle/>
          <a:p>
            <a:r>
              <a:rPr lang="zh-CN" altLang="en-US" sz="2000" dirty="0">
                <a:solidFill>
                  <a:srgbClr val="C00000"/>
                </a:solidFill>
                <a:sym typeface="+mn-ea"/>
              </a:rPr>
              <a:t>针对特殊人群的社区心理健康服务体系研究</a:t>
            </a:r>
            <a:endParaRPr lang="zh-CN" altLang="en-US" sz="2000" b="1" dirty="0">
              <a:solidFill>
                <a:srgbClr val="C00000"/>
              </a:solidFill>
              <a:latin typeface="字魂58号-创中黑" panose="00000500000000000000" pitchFamily="2" charset="-122"/>
              <a:ea typeface="字魂58号-创中黑" panose="00000500000000000000" pitchFamily="2" charset="-122"/>
              <a:sym typeface="+mn-ea"/>
            </a:endParaRPr>
          </a:p>
        </p:txBody>
      </p:sp>
      <p:sp>
        <p:nvSpPr>
          <p:cNvPr id="50" name="文本框 49"/>
          <p:cNvSpPr txBox="1"/>
          <p:nvPr>
            <p:custDataLst>
              <p:tags r:id="rId17"/>
            </p:custDataLst>
          </p:nvPr>
        </p:nvSpPr>
        <p:spPr>
          <a:xfrm>
            <a:off x="500380" y="5044440"/>
            <a:ext cx="4941570" cy="460375"/>
          </a:xfrm>
          <a:prstGeom prst="rect">
            <a:avLst/>
          </a:prstGeom>
          <a:noFill/>
        </p:spPr>
        <p:txBody>
          <a:bodyPr wrap="square" rtlCol="0">
            <a:spAutoFit/>
          </a:bodyPr>
          <a:lstStyle/>
          <a:p>
            <a:pPr algn="r">
              <a:lnSpc>
                <a:spcPct val="150000"/>
              </a:lnSpc>
            </a:pPr>
            <a:r>
              <a:rPr lang="zh-CN" altLang="en-US" sz="1600" dirty="0">
                <a:solidFill>
                  <a:schemeClr val="tx1">
                    <a:lumMod val="50000"/>
                    <a:lumOff val="50000"/>
                  </a:schemeClr>
                </a:solidFill>
                <a:latin typeface="字魂58号-创中黑" panose="00000500000000000000" pitchFamily="2" charset="-122"/>
                <a:ea typeface="字魂58号-创中黑" panose="00000500000000000000" pitchFamily="2" charset="-122"/>
              </a:rPr>
              <a:t>这类研究主要集中在老年人和残疾人心理健康服务上。</a:t>
            </a:r>
            <a:endParaRPr lang="zh-CN" altLang="en-US" sz="1600" dirty="0">
              <a:solidFill>
                <a:schemeClr val="tx1">
                  <a:lumMod val="50000"/>
                  <a:lumOff val="50000"/>
                </a:schemeClr>
              </a:solidFill>
            </a:endParaRPr>
          </a:p>
        </p:txBody>
      </p:sp>
      <p:sp>
        <p:nvSpPr>
          <p:cNvPr id="51" name="efficiency_158344"/>
          <p:cNvSpPr>
            <a:spLocks noChangeAspect="1"/>
          </p:cNvSpPr>
          <p:nvPr>
            <p:custDataLst>
              <p:tags r:id="rId18"/>
            </p:custDataLst>
          </p:nvPr>
        </p:nvSpPr>
        <p:spPr bwMode="auto">
          <a:xfrm>
            <a:off x="5789725" y="3234802"/>
            <a:ext cx="502583" cy="501702"/>
          </a:xfrm>
          <a:custGeom>
            <a:avLst/>
            <a:gdLst>
              <a:gd name="connsiteX0" fmla="*/ 360585 w 604110"/>
              <a:gd name="connsiteY0" fmla="*/ 233916 h 603052"/>
              <a:gd name="connsiteX1" fmla="*/ 380012 w 604110"/>
              <a:gd name="connsiteY1" fmla="*/ 241933 h 603052"/>
              <a:gd name="connsiteX2" fmla="*/ 380012 w 604110"/>
              <a:gd name="connsiteY2" fmla="*/ 280718 h 603052"/>
              <a:gd name="connsiteX3" fmla="*/ 297635 w 604110"/>
              <a:gd name="connsiteY3" fmla="*/ 362947 h 603052"/>
              <a:gd name="connsiteX4" fmla="*/ 278277 w 604110"/>
              <a:gd name="connsiteY4" fmla="*/ 371033 h 603052"/>
              <a:gd name="connsiteX5" fmla="*/ 258781 w 604110"/>
              <a:gd name="connsiteY5" fmla="*/ 362947 h 603052"/>
              <a:gd name="connsiteX6" fmla="*/ 222260 w 604110"/>
              <a:gd name="connsiteY6" fmla="*/ 326355 h 603052"/>
              <a:gd name="connsiteX7" fmla="*/ 222260 w 604110"/>
              <a:gd name="connsiteY7" fmla="*/ 287707 h 603052"/>
              <a:gd name="connsiteX8" fmla="*/ 260977 w 604110"/>
              <a:gd name="connsiteY8" fmla="*/ 287707 h 603052"/>
              <a:gd name="connsiteX9" fmla="*/ 278277 w 604110"/>
              <a:gd name="connsiteY9" fmla="*/ 304838 h 603052"/>
              <a:gd name="connsiteX10" fmla="*/ 341158 w 604110"/>
              <a:gd name="connsiteY10" fmla="*/ 241933 h 603052"/>
              <a:gd name="connsiteX11" fmla="*/ 360585 w 604110"/>
              <a:gd name="connsiteY11" fmla="*/ 233916 h 603052"/>
              <a:gd name="connsiteX12" fmla="*/ 274595 w 604110"/>
              <a:gd name="connsiteY12" fmla="*/ 54823 h 603052"/>
              <a:gd name="connsiteX13" fmla="*/ 274595 w 604110"/>
              <a:gd name="connsiteY13" fmla="*/ 89087 h 603052"/>
              <a:gd name="connsiteX14" fmla="*/ 254001 w 604110"/>
              <a:gd name="connsiteY14" fmla="*/ 115676 h 603052"/>
              <a:gd name="connsiteX15" fmla="*/ 204436 w 604110"/>
              <a:gd name="connsiteY15" fmla="*/ 136235 h 603052"/>
              <a:gd name="connsiteX16" fmla="*/ 171073 w 604110"/>
              <a:gd name="connsiteY16" fmla="*/ 131986 h 603052"/>
              <a:gd name="connsiteX17" fmla="*/ 146771 w 604110"/>
              <a:gd name="connsiteY17" fmla="*/ 107727 h 603052"/>
              <a:gd name="connsiteX18" fmla="*/ 107916 w 604110"/>
              <a:gd name="connsiteY18" fmla="*/ 146514 h 603052"/>
              <a:gd name="connsiteX19" fmla="*/ 132218 w 604110"/>
              <a:gd name="connsiteY19" fmla="*/ 170773 h 603052"/>
              <a:gd name="connsiteX20" fmla="*/ 136474 w 604110"/>
              <a:gd name="connsiteY20" fmla="*/ 204078 h 603052"/>
              <a:gd name="connsiteX21" fmla="*/ 115879 w 604110"/>
              <a:gd name="connsiteY21" fmla="*/ 253556 h 603052"/>
              <a:gd name="connsiteX22" fmla="*/ 89244 w 604110"/>
              <a:gd name="connsiteY22" fmla="*/ 274115 h 603052"/>
              <a:gd name="connsiteX23" fmla="*/ 54919 w 604110"/>
              <a:gd name="connsiteY23" fmla="*/ 274115 h 603052"/>
              <a:gd name="connsiteX24" fmla="*/ 54919 w 604110"/>
              <a:gd name="connsiteY24" fmla="*/ 328937 h 603052"/>
              <a:gd name="connsiteX25" fmla="*/ 89244 w 604110"/>
              <a:gd name="connsiteY25" fmla="*/ 328937 h 603052"/>
              <a:gd name="connsiteX26" fmla="*/ 115879 w 604110"/>
              <a:gd name="connsiteY26" fmla="*/ 349496 h 603052"/>
              <a:gd name="connsiteX27" fmla="*/ 136474 w 604110"/>
              <a:gd name="connsiteY27" fmla="*/ 398974 h 603052"/>
              <a:gd name="connsiteX28" fmla="*/ 132218 w 604110"/>
              <a:gd name="connsiteY28" fmla="*/ 432279 h 603052"/>
              <a:gd name="connsiteX29" fmla="*/ 107916 w 604110"/>
              <a:gd name="connsiteY29" fmla="*/ 456538 h 603052"/>
              <a:gd name="connsiteX30" fmla="*/ 146771 w 604110"/>
              <a:gd name="connsiteY30" fmla="*/ 495325 h 603052"/>
              <a:gd name="connsiteX31" fmla="*/ 171073 w 604110"/>
              <a:gd name="connsiteY31" fmla="*/ 471066 h 603052"/>
              <a:gd name="connsiteX32" fmla="*/ 204436 w 604110"/>
              <a:gd name="connsiteY32" fmla="*/ 466817 h 603052"/>
              <a:gd name="connsiteX33" fmla="*/ 254001 w 604110"/>
              <a:gd name="connsiteY33" fmla="*/ 487376 h 603052"/>
              <a:gd name="connsiteX34" fmla="*/ 274595 w 604110"/>
              <a:gd name="connsiteY34" fmla="*/ 513965 h 603052"/>
              <a:gd name="connsiteX35" fmla="*/ 274595 w 604110"/>
              <a:gd name="connsiteY35" fmla="*/ 548229 h 603052"/>
              <a:gd name="connsiteX36" fmla="*/ 329515 w 604110"/>
              <a:gd name="connsiteY36" fmla="*/ 548229 h 603052"/>
              <a:gd name="connsiteX37" fmla="*/ 329515 w 604110"/>
              <a:gd name="connsiteY37" fmla="*/ 513965 h 603052"/>
              <a:gd name="connsiteX38" fmla="*/ 350109 w 604110"/>
              <a:gd name="connsiteY38" fmla="*/ 487376 h 603052"/>
              <a:gd name="connsiteX39" fmla="*/ 399674 w 604110"/>
              <a:gd name="connsiteY39" fmla="*/ 466817 h 603052"/>
              <a:gd name="connsiteX40" fmla="*/ 433037 w 604110"/>
              <a:gd name="connsiteY40" fmla="*/ 471066 h 603052"/>
              <a:gd name="connsiteX41" fmla="*/ 457339 w 604110"/>
              <a:gd name="connsiteY41" fmla="*/ 495325 h 603052"/>
              <a:gd name="connsiteX42" fmla="*/ 496194 w 604110"/>
              <a:gd name="connsiteY42" fmla="*/ 456538 h 603052"/>
              <a:gd name="connsiteX43" fmla="*/ 471892 w 604110"/>
              <a:gd name="connsiteY43" fmla="*/ 432279 h 603052"/>
              <a:gd name="connsiteX44" fmla="*/ 467636 w 604110"/>
              <a:gd name="connsiteY44" fmla="*/ 398974 h 603052"/>
              <a:gd name="connsiteX45" fmla="*/ 488231 w 604110"/>
              <a:gd name="connsiteY45" fmla="*/ 349496 h 603052"/>
              <a:gd name="connsiteX46" fmla="*/ 514866 w 604110"/>
              <a:gd name="connsiteY46" fmla="*/ 328937 h 603052"/>
              <a:gd name="connsiteX47" fmla="*/ 549191 w 604110"/>
              <a:gd name="connsiteY47" fmla="*/ 328937 h 603052"/>
              <a:gd name="connsiteX48" fmla="*/ 549191 w 604110"/>
              <a:gd name="connsiteY48" fmla="*/ 274115 h 603052"/>
              <a:gd name="connsiteX49" fmla="*/ 514866 w 604110"/>
              <a:gd name="connsiteY49" fmla="*/ 274115 h 603052"/>
              <a:gd name="connsiteX50" fmla="*/ 488231 w 604110"/>
              <a:gd name="connsiteY50" fmla="*/ 253556 h 603052"/>
              <a:gd name="connsiteX51" fmla="*/ 467636 w 604110"/>
              <a:gd name="connsiteY51" fmla="*/ 204078 h 603052"/>
              <a:gd name="connsiteX52" fmla="*/ 471892 w 604110"/>
              <a:gd name="connsiteY52" fmla="*/ 170773 h 603052"/>
              <a:gd name="connsiteX53" fmla="*/ 496194 w 604110"/>
              <a:gd name="connsiteY53" fmla="*/ 146514 h 603052"/>
              <a:gd name="connsiteX54" fmla="*/ 457339 w 604110"/>
              <a:gd name="connsiteY54" fmla="*/ 107727 h 603052"/>
              <a:gd name="connsiteX55" fmla="*/ 433037 w 604110"/>
              <a:gd name="connsiteY55" fmla="*/ 131986 h 603052"/>
              <a:gd name="connsiteX56" fmla="*/ 399674 w 604110"/>
              <a:gd name="connsiteY56" fmla="*/ 136235 h 603052"/>
              <a:gd name="connsiteX57" fmla="*/ 350109 w 604110"/>
              <a:gd name="connsiteY57" fmla="*/ 115676 h 603052"/>
              <a:gd name="connsiteX58" fmla="*/ 329515 w 604110"/>
              <a:gd name="connsiteY58" fmla="*/ 89087 h 603052"/>
              <a:gd name="connsiteX59" fmla="*/ 329515 w 604110"/>
              <a:gd name="connsiteY59" fmla="*/ 54823 h 603052"/>
              <a:gd name="connsiteX60" fmla="*/ 247136 w 604110"/>
              <a:gd name="connsiteY60" fmla="*/ 0 h 603052"/>
              <a:gd name="connsiteX61" fmla="*/ 356974 w 604110"/>
              <a:gd name="connsiteY61" fmla="*/ 0 h 603052"/>
              <a:gd name="connsiteX62" fmla="*/ 384434 w 604110"/>
              <a:gd name="connsiteY62" fmla="*/ 27411 h 603052"/>
              <a:gd name="connsiteX63" fmla="*/ 384434 w 604110"/>
              <a:gd name="connsiteY63" fmla="*/ 68940 h 603052"/>
              <a:gd name="connsiteX64" fmla="*/ 408598 w 604110"/>
              <a:gd name="connsiteY64" fmla="*/ 78945 h 603052"/>
              <a:gd name="connsiteX65" fmla="*/ 437980 w 604110"/>
              <a:gd name="connsiteY65" fmla="*/ 49615 h 603052"/>
              <a:gd name="connsiteX66" fmla="*/ 457339 w 604110"/>
              <a:gd name="connsiteY66" fmla="*/ 41528 h 603052"/>
              <a:gd name="connsiteX67" fmla="*/ 476835 w 604110"/>
              <a:gd name="connsiteY67" fmla="*/ 49615 h 603052"/>
              <a:gd name="connsiteX68" fmla="*/ 554408 w 604110"/>
              <a:gd name="connsiteY68" fmla="*/ 127052 h 603052"/>
              <a:gd name="connsiteX69" fmla="*/ 554408 w 604110"/>
              <a:gd name="connsiteY69" fmla="*/ 165839 h 603052"/>
              <a:gd name="connsiteX70" fmla="*/ 525026 w 604110"/>
              <a:gd name="connsiteY70" fmla="*/ 195170 h 603052"/>
              <a:gd name="connsiteX71" fmla="*/ 535049 w 604110"/>
              <a:gd name="connsiteY71" fmla="*/ 219292 h 603052"/>
              <a:gd name="connsiteX72" fmla="*/ 576650 w 604110"/>
              <a:gd name="connsiteY72" fmla="*/ 219292 h 603052"/>
              <a:gd name="connsiteX73" fmla="*/ 604110 w 604110"/>
              <a:gd name="connsiteY73" fmla="*/ 246703 h 603052"/>
              <a:gd name="connsiteX74" fmla="*/ 604110 w 604110"/>
              <a:gd name="connsiteY74" fmla="*/ 356349 h 603052"/>
              <a:gd name="connsiteX75" fmla="*/ 576650 w 604110"/>
              <a:gd name="connsiteY75" fmla="*/ 383760 h 603052"/>
              <a:gd name="connsiteX76" fmla="*/ 535187 w 604110"/>
              <a:gd name="connsiteY76" fmla="*/ 383760 h 603052"/>
              <a:gd name="connsiteX77" fmla="*/ 525026 w 604110"/>
              <a:gd name="connsiteY77" fmla="*/ 407882 h 603052"/>
              <a:gd name="connsiteX78" fmla="*/ 554408 w 604110"/>
              <a:gd name="connsiteY78" fmla="*/ 437213 h 603052"/>
              <a:gd name="connsiteX79" fmla="*/ 554408 w 604110"/>
              <a:gd name="connsiteY79" fmla="*/ 476000 h 603052"/>
              <a:gd name="connsiteX80" fmla="*/ 476835 w 604110"/>
              <a:gd name="connsiteY80" fmla="*/ 553437 h 603052"/>
              <a:gd name="connsiteX81" fmla="*/ 437980 w 604110"/>
              <a:gd name="connsiteY81" fmla="*/ 553437 h 603052"/>
              <a:gd name="connsiteX82" fmla="*/ 408598 w 604110"/>
              <a:gd name="connsiteY82" fmla="*/ 524107 h 603052"/>
              <a:gd name="connsiteX83" fmla="*/ 384434 w 604110"/>
              <a:gd name="connsiteY83" fmla="*/ 534112 h 603052"/>
              <a:gd name="connsiteX84" fmla="*/ 384434 w 604110"/>
              <a:gd name="connsiteY84" fmla="*/ 575641 h 603052"/>
              <a:gd name="connsiteX85" fmla="*/ 356974 w 604110"/>
              <a:gd name="connsiteY85" fmla="*/ 603052 h 603052"/>
              <a:gd name="connsiteX86" fmla="*/ 247136 w 604110"/>
              <a:gd name="connsiteY86" fmla="*/ 603052 h 603052"/>
              <a:gd name="connsiteX87" fmla="*/ 219676 w 604110"/>
              <a:gd name="connsiteY87" fmla="*/ 575641 h 603052"/>
              <a:gd name="connsiteX88" fmla="*/ 219676 w 604110"/>
              <a:gd name="connsiteY88" fmla="*/ 534112 h 603052"/>
              <a:gd name="connsiteX89" fmla="*/ 195512 w 604110"/>
              <a:gd name="connsiteY89" fmla="*/ 524107 h 603052"/>
              <a:gd name="connsiteX90" fmla="*/ 166130 w 604110"/>
              <a:gd name="connsiteY90" fmla="*/ 553437 h 603052"/>
              <a:gd name="connsiteX91" fmla="*/ 127275 w 604110"/>
              <a:gd name="connsiteY91" fmla="*/ 553437 h 603052"/>
              <a:gd name="connsiteX92" fmla="*/ 49702 w 604110"/>
              <a:gd name="connsiteY92" fmla="*/ 476000 h 603052"/>
              <a:gd name="connsiteX93" fmla="*/ 41601 w 604110"/>
              <a:gd name="connsiteY93" fmla="*/ 456538 h 603052"/>
              <a:gd name="connsiteX94" fmla="*/ 49702 w 604110"/>
              <a:gd name="connsiteY94" fmla="*/ 437213 h 603052"/>
              <a:gd name="connsiteX95" fmla="*/ 79083 w 604110"/>
              <a:gd name="connsiteY95" fmla="*/ 407882 h 603052"/>
              <a:gd name="connsiteX96" fmla="*/ 69061 w 604110"/>
              <a:gd name="connsiteY96" fmla="*/ 383760 h 603052"/>
              <a:gd name="connsiteX97" fmla="*/ 27460 w 604110"/>
              <a:gd name="connsiteY97" fmla="*/ 383760 h 603052"/>
              <a:gd name="connsiteX98" fmla="*/ 0 w 604110"/>
              <a:gd name="connsiteY98" fmla="*/ 356349 h 603052"/>
              <a:gd name="connsiteX99" fmla="*/ 0 w 604110"/>
              <a:gd name="connsiteY99" fmla="*/ 246703 h 603052"/>
              <a:gd name="connsiteX100" fmla="*/ 27460 w 604110"/>
              <a:gd name="connsiteY100" fmla="*/ 219292 h 603052"/>
              <a:gd name="connsiteX101" fmla="*/ 69061 w 604110"/>
              <a:gd name="connsiteY101" fmla="*/ 219292 h 603052"/>
              <a:gd name="connsiteX102" fmla="*/ 79083 w 604110"/>
              <a:gd name="connsiteY102" fmla="*/ 195170 h 603052"/>
              <a:gd name="connsiteX103" fmla="*/ 49702 w 604110"/>
              <a:gd name="connsiteY103" fmla="*/ 165839 h 603052"/>
              <a:gd name="connsiteX104" fmla="*/ 49702 w 604110"/>
              <a:gd name="connsiteY104" fmla="*/ 127052 h 603052"/>
              <a:gd name="connsiteX105" fmla="*/ 127275 w 604110"/>
              <a:gd name="connsiteY105" fmla="*/ 49615 h 603052"/>
              <a:gd name="connsiteX106" fmla="*/ 166130 w 604110"/>
              <a:gd name="connsiteY106" fmla="*/ 49615 h 603052"/>
              <a:gd name="connsiteX107" fmla="*/ 195512 w 604110"/>
              <a:gd name="connsiteY107" fmla="*/ 78945 h 603052"/>
              <a:gd name="connsiteX108" fmla="*/ 219676 w 604110"/>
              <a:gd name="connsiteY108" fmla="*/ 68940 h 603052"/>
              <a:gd name="connsiteX109" fmla="*/ 219676 w 604110"/>
              <a:gd name="connsiteY109" fmla="*/ 27411 h 603052"/>
              <a:gd name="connsiteX110" fmla="*/ 247136 w 604110"/>
              <a:gd name="connsiteY110"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604110" h="603052">
                <a:moveTo>
                  <a:pt x="360585" y="233916"/>
                </a:moveTo>
                <a:cubicBezTo>
                  <a:pt x="367621" y="233916"/>
                  <a:pt x="374658" y="236588"/>
                  <a:pt x="380012" y="241933"/>
                </a:cubicBezTo>
                <a:cubicBezTo>
                  <a:pt x="390721" y="252623"/>
                  <a:pt x="390721" y="270028"/>
                  <a:pt x="380012" y="280718"/>
                </a:cubicBezTo>
                <a:lnTo>
                  <a:pt x="297635" y="362947"/>
                </a:lnTo>
                <a:cubicBezTo>
                  <a:pt x="292281" y="368292"/>
                  <a:pt x="285279" y="371033"/>
                  <a:pt x="278277" y="371033"/>
                </a:cubicBezTo>
                <a:cubicBezTo>
                  <a:pt x="271137" y="371033"/>
                  <a:pt x="264135" y="368292"/>
                  <a:pt x="258781" y="362947"/>
                </a:cubicBezTo>
                <a:lnTo>
                  <a:pt x="222260" y="326355"/>
                </a:lnTo>
                <a:cubicBezTo>
                  <a:pt x="211414" y="315665"/>
                  <a:pt x="211414" y="298397"/>
                  <a:pt x="222260" y="287707"/>
                </a:cubicBezTo>
                <a:cubicBezTo>
                  <a:pt x="232969" y="276880"/>
                  <a:pt x="250268" y="276880"/>
                  <a:pt x="260977" y="287707"/>
                </a:cubicBezTo>
                <a:lnTo>
                  <a:pt x="278277" y="304838"/>
                </a:lnTo>
                <a:lnTo>
                  <a:pt x="341158" y="241933"/>
                </a:lnTo>
                <a:cubicBezTo>
                  <a:pt x="346512" y="236588"/>
                  <a:pt x="353549" y="233916"/>
                  <a:pt x="360585" y="233916"/>
                </a:cubicBezTo>
                <a:close/>
                <a:moveTo>
                  <a:pt x="274595" y="54823"/>
                </a:moveTo>
                <a:lnTo>
                  <a:pt x="274595" y="89087"/>
                </a:lnTo>
                <a:cubicBezTo>
                  <a:pt x="274595" y="101696"/>
                  <a:pt x="266083" y="112524"/>
                  <a:pt x="254001" y="115676"/>
                </a:cubicBezTo>
                <a:cubicBezTo>
                  <a:pt x="236701" y="120199"/>
                  <a:pt x="219951" y="127052"/>
                  <a:pt x="204436" y="136235"/>
                </a:cubicBezTo>
                <a:cubicBezTo>
                  <a:pt x="193590" y="142540"/>
                  <a:pt x="179860" y="140895"/>
                  <a:pt x="171073" y="131986"/>
                </a:cubicBezTo>
                <a:lnTo>
                  <a:pt x="146771" y="107727"/>
                </a:lnTo>
                <a:lnTo>
                  <a:pt x="107916" y="146514"/>
                </a:lnTo>
                <a:lnTo>
                  <a:pt x="132218" y="170773"/>
                </a:lnTo>
                <a:cubicBezTo>
                  <a:pt x="141142" y="179545"/>
                  <a:pt x="142790" y="193251"/>
                  <a:pt x="136474" y="204078"/>
                </a:cubicBezTo>
                <a:cubicBezTo>
                  <a:pt x="127275" y="219566"/>
                  <a:pt x="120410" y="236287"/>
                  <a:pt x="115879" y="253556"/>
                </a:cubicBezTo>
                <a:cubicBezTo>
                  <a:pt x="112721" y="265617"/>
                  <a:pt x="101875" y="274115"/>
                  <a:pt x="89244" y="274115"/>
                </a:cubicBezTo>
                <a:lnTo>
                  <a:pt x="54919" y="274115"/>
                </a:lnTo>
                <a:lnTo>
                  <a:pt x="54919" y="328937"/>
                </a:lnTo>
                <a:lnTo>
                  <a:pt x="89244" y="328937"/>
                </a:lnTo>
                <a:cubicBezTo>
                  <a:pt x="101875" y="328937"/>
                  <a:pt x="112721" y="337435"/>
                  <a:pt x="115879" y="349496"/>
                </a:cubicBezTo>
                <a:cubicBezTo>
                  <a:pt x="120410" y="366765"/>
                  <a:pt x="127275" y="383486"/>
                  <a:pt x="136474" y="398974"/>
                </a:cubicBezTo>
                <a:cubicBezTo>
                  <a:pt x="142790" y="409801"/>
                  <a:pt x="141142" y="423507"/>
                  <a:pt x="132218" y="432279"/>
                </a:cubicBezTo>
                <a:lnTo>
                  <a:pt x="107916" y="456538"/>
                </a:lnTo>
                <a:lnTo>
                  <a:pt x="146771" y="495325"/>
                </a:lnTo>
                <a:lnTo>
                  <a:pt x="171073" y="471066"/>
                </a:lnTo>
                <a:cubicBezTo>
                  <a:pt x="179860" y="462157"/>
                  <a:pt x="193590" y="460512"/>
                  <a:pt x="204436" y="466817"/>
                </a:cubicBezTo>
                <a:cubicBezTo>
                  <a:pt x="219951" y="476000"/>
                  <a:pt x="236701" y="482853"/>
                  <a:pt x="254001" y="487376"/>
                </a:cubicBezTo>
                <a:cubicBezTo>
                  <a:pt x="266083" y="490528"/>
                  <a:pt x="274595" y="501356"/>
                  <a:pt x="274595" y="513965"/>
                </a:cubicBezTo>
                <a:lnTo>
                  <a:pt x="274595" y="548229"/>
                </a:lnTo>
                <a:lnTo>
                  <a:pt x="329515" y="548229"/>
                </a:lnTo>
                <a:lnTo>
                  <a:pt x="329515" y="513965"/>
                </a:lnTo>
                <a:cubicBezTo>
                  <a:pt x="329515" y="501356"/>
                  <a:pt x="338027" y="490528"/>
                  <a:pt x="350109" y="487376"/>
                </a:cubicBezTo>
                <a:cubicBezTo>
                  <a:pt x="367409" y="482853"/>
                  <a:pt x="384159" y="476000"/>
                  <a:pt x="399674" y="466817"/>
                </a:cubicBezTo>
                <a:cubicBezTo>
                  <a:pt x="410520" y="460512"/>
                  <a:pt x="424250" y="462157"/>
                  <a:pt x="433037" y="471066"/>
                </a:cubicBezTo>
                <a:lnTo>
                  <a:pt x="457339" y="495325"/>
                </a:lnTo>
                <a:lnTo>
                  <a:pt x="496194" y="456538"/>
                </a:lnTo>
                <a:lnTo>
                  <a:pt x="471892" y="432279"/>
                </a:lnTo>
                <a:cubicBezTo>
                  <a:pt x="462968" y="423507"/>
                  <a:pt x="461320" y="409801"/>
                  <a:pt x="467636" y="398974"/>
                </a:cubicBezTo>
                <a:cubicBezTo>
                  <a:pt x="476835" y="383486"/>
                  <a:pt x="483700" y="366765"/>
                  <a:pt x="488231" y="349496"/>
                </a:cubicBezTo>
                <a:cubicBezTo>
                  <a:pt x="491389" y="337435"/>
                  <a:pt x="502235" y="328937"/>
                  <a:pt x="514866" y="328937"/>
                </a:cubicBezTo>
                <a:lnTo>
                  <a:pt x="549191" y="328937"/>
                </a:lnTo>
                <a:lnTo>
                  <a:pt x="549191" y="274115"/>
                </a:lnTo>
                <a:lnTo>
                  <a:pt x="514866" y="274115"/>
                </a:lnTo>
                <a:cubicBezTo>
                  <a:pt x="502235" y="274115"/>
                  <a:pt x="491389" y="265617"/>
                  <a:pt x="488231" y="253556"/>
                </a:cubicBezTo>
                <a:cubicBezTo>
                  <a:pt x="483700" y="236287"/>
                  <a:pt x="476835" y="219566"/>
                  <a:pt x="467636" y="204078"/>
                </a:cubicBezTo>
                <a:cubicBezTo>
                  <a:pt x="461320" y="193251"/>
                  <a:pt x="462968" y="179545"/>
                  <a:pt x="471892" y="170773"/>
                </a:cubicBezTo>
                <a:lnTo>
                  <a:pt x="496194" y="146514"/>
                </a:lnTo>
                <a:lnTo>
                  <a:pt x="457339" y="107727"/>
                </a:lnTo>
                <a:lnTo>
                  <a:pt x="433037" y="131986"/>
                </a:lnTo>
                <a:cubicBezTo>
                  <a:pt x="424250" y="140895"/>
                  <a:pt x="410520" y="142540"/>
                  <a:pt x="399674" y="136235"/>
                </a:cubicBezTo>
                <a:cubicBezTo>
                  <a:pt x="384159" y="127052"/>
                  <a:pt x="367409" y="120199"/>
                  <a:pt x="350109" y="115676"/>
                </a:cubicBezTo>
                <a:cubicBezTo>
                  <a:pt x="338027" y="112524"/>
                  <a:pt x="329515" y="101696"/>
                  <a:pt x="329515" y="89087"/>
                </a:cubicBezTo>
                <a:lnTo>
                  <a:pt x="329515" y="54823"/>
                </a:lnTo>
                <a:close/>
                <a:moveTo>
                  <a:pt x="247136" y="0"/>
                </a:moveTo>
                <a:lnTo>
                  <a:pt x="356974" y="0"/>
                </a:lnTo>
                <a:cubicBezTo>
                  <a:pt x="372077" y="0"/>
                  <a:pt x="384434" y="12335"/>
                  <a:pt x="384434" y="27411"/>
                </a:cubicBezTo>
                <a:lnTo>
                  <a:pt x="384434" y="68940"/>
                </a:lnTo>
                <a:cubicBezTo>
                  <a:pt x="392672" y="71818"/>
                  <a:pt x="400772" y="75107"/>
                  <a:pt x="408598" y="78945"/>
                </a:cubicBezTo>
                <a:lnTo>
                  <a:pt x="437980" y="49615"/>
                </a:lnTo>
                <a:cubicBezTo>
                  <a:pt x="443060" y="44407"/>
                  <a:pt x="450062" y="41528"/>
                  <a:pt x="457339" y="41528"/>
                </a:cubicBezTo>
                <a:cubicBezTo>
                  <a:pt x="464616" y="41528"/>
                  <a:pt x="471618" y="44407"/>
                  <a:pt x="476835" y="49615"/>
                </a:cubicBezTo>
                <a:lnTo>
                  <a:pt x="554408" y="127052"/>
                </a:lnTo>
                <a:cubicBezTo>
                  <a:pt x="565255" y="137743"/>
                  <a:pt x="565255" y="155149"/>
                  <a:pt x="554408" y="165839"/>
                </a:cubicBezTo>
                <a:lnTo>
                  <a:pt x="525026" y="195170"/>
                </a:lnTo>
                <a:cubicBezTo>
                  <a:pt x="528871" y="202982"/>
                  <a:pt x="532166" y="211068"/>
                  <a:pt x="535049" y="219292"/>
                </a:cubicBezTo>
                <a:lnTo>
                  <a:pt x="576650" y="219292"/>
                </a:lnTo>
                <a:cubicBezTo>
                  <a:pt x="591753" y="219292"/>
                  <a:pt x="604110" y="231627"/>
                  <a:pt x="604110" y="246703"/>
                </a:cubicBezTo>
                <a:lnTo>
                  <a:pt x="604110" y="356349"/>
                </a:lnTo>
                <a:cubicBezTo>
                  <a:pt x="604110" y="371425"/>
                  <a:pt x="591753" y="383760"/>
                  <a:pt x="576650" y="383760"/>
                </a:cubicBezTo>
                <a:lnTo>
                  <a:pt x="535187" y="383760"/>
                </a:lnTo>
                <a:cubicBezTo>
                  <a:pt x="532166" y="391984"/>
                  <a:pt x="528871" y="400070"/>
                  <a:pt x="525026" y="407882"/>
                </a:cubicBezTo>
                <a:lnTo>
                  <a:pt x="554408" y="437213"/>
                </a:lnTo>
                <a:cubicBezTo>
                  <a:pt x="565255" y="447903"/>
                  <a:pt x="565255" y="465309"/>
                  <a:pt x="554408" y="476000"/>
                </a:cubicBezTo>
                <a:lnTo>
                  <a:pt x="476835" y="553437"/>
                </a:lnTo>
                <a:cubicBezTo>
                  <a:pt x="466126" y="564265"/>
                  <a:pt x="448689" y="564265"/>
                  <a:pt x="437980" y="553437"/>
                </a:cubicBezTo>
                <a:lnTo>
                  <a:pt x="408598" y="524107"/>
                </a:lnTo>
                <a:cubicBezTo>
                  <a:pt x="400772" y="527945"/>
                  <a:pt x="392672" y="531234"/>
                  <a:pt x="384434" y="534112"/>
                </a:cubicBezTo>
                <a:lnTo>
                  <a:pt x="384434" y="575641"/>
                </a:lnTo>
                <a:cubicBezTo>
                  <a:pt x="384434" y="590717"/>
                  <a:pt x="372077" y="603052"/>
                  <a:pt x="356974" y="603052"/>
                </a:cubicBezTo>
                <a:lnTo>
                  <a:pt x="247136" y="603052"/>
                </a:lnTo>
                <a:cubicBezTo>
                  <a:pt x="232033" y="603052"/>
                  <a:pt x="219676" y="590717"/>
                  <a:pt x="219676" y="575641"/>
                </a:cubicBezTo>
                <a:lnTo>
                  <a:pt x="219676" y="534112"/>
                </a:lnTo>
                <a:cubicBezTo>
                  <a:pt x="211438" y="531234"/>
                  <a:pt x="203338" y="527945"/>
                  <a:pt x="195512" y="524107"/>
                </a:cubicBezTo>
                <a:lnTo>
                  <a:pt x="166130" y="553437"/>
                </a:lnTo>
                <a:cubicBezTo>
                  <a:pt x="155421" y="564265"/>
                  <a:pt x="137984" y="564265"/>
                  <a:pt x="127275" y="553437"/>
                </a:cubicBezTo>
                <a:lnTo>
                  <a:pt x="49702" y="476000"/>
                </a:lnTo>
                <a:cubicBezTo>
                  <a:pt x="44484" y="470792"/>
                  <a:pt x="41601" y="463802"/>
                  <a:pt x="41601" y="456538"/>
                </a:cubicBezTo>
                <a:cubicBezTo>
                  <a:pt x="41601" y="449274"/>
                  <a:pt x="44484" y="442284"/>
                  <a:pt x="49702" y="437213"/>
                </a:cubicBezTo>
                <a:lnTo>
                  <a:pt x="79083" y="407882"/>
                </a:lnTo>
                <a:cubicBezTo>
                  <a:pt x="75239" y="400070"/>
                  <a:pt x="71944" y="391984"/>
                  <a:pt x="69061" y="383760"/>
                </a:cubicBezTo>
                <a:lnTo>
                  <a:pt x="27460" y="383760"/>
                </a:lnTo>
                <a:cubicBezTo>
                  <a:pt x="12357" y="383760"/>
                  <a:pt x="0" y="371425"/>
                  <a:pt x="0" y="356349"/>
                </a:cubicBezTo>
                <a:lnTo>
                  <a:pt x="0" y="246703"/>
                </a:lnTo>
                <a:cubicBezTo>
                  <a:pt x="0" y="231627"/>
                  <a:pt x="12357" y="219292"/>
                  <a:pt x="27460" y="219292"/>
                </a:cubicBezTo>
                <a:lnTo>
                  <a:pt x="69061" y="219292"/>
                </a:lnTo>
                <a:cubicBezTo>
                  <a:pt x="71944" y="211068"/>
                  <a:pt x="75239" y="202982"/>
                  <a:pt x="79083" y="195170"/>
                </a:cubicBezTo>
                <a:lnTo>
                  <a:pt x="49702" y="165839"/>
                </a:lnTo>
                <a:cubicBezTo>
                  <a:pt x="38855" y="155149"/>
                  <a:pt x="38855" y="137743"/>
                  <a:pt x="49702" y="127052"/>
                </a:cubicBezTo>
                <a:lnTo>
                  <a:pt x="127275" y="49615"/>
                </a:lnTo>
                <a:cubicBezTo>
                  <a:pt x="137984" y="38787"/>
                  <a:pt x="155421" y="38787"/>
                  <a:pt x="166130" y="49615"/>
                </a:cubicBezTo>
                <a:lnTo>
                  <a:pt x="195512" y="78945"/>
                </a:lnTo>
                <a:cubicBezTo>
                  <a:pt x="203338" y="75107"/>
                  <a:pt x="211438" y="71818"/>
                  <a:pt x="219676" y="68940"/>
                </a:cubicBezTo>
                <a:lnTo>
                  <a:pt x="219676" y="27411"/>
                </a:lnTo>
                <a:cubicBezTo>
                  <a:pt x="219676" y="12335"/>
                  <a:pt x="232033" y="0"/>
                  <a:pt x="247136" y="0"/>
                </a:cubicBezTo>
                <a:close/>
              </a:path>
            </a:pathLst>
          </a:custGeom>
          <a:solidFill>
            <a:schemeClr val="bg1"/>
          </a:solidFill>
          <a:ln>
            <a:noFill/>
          </a:ln>
        </p:spPr>
        <p:txBody>
          <a:bodyPr>
            <a:normAutofit lnSpcReduction="10000"/>
          </a:bodyPr>
          <a:lstStyle/>
          <a:p>
            <a:pPr>
              <a:lnSpc>
                <a:spcPct val="150000"/>
              </a:lnSpc>
            </a:pPr>
            <a:endParaRPr lang="zh-CN" altLang="en-US" dirty="0">
              <a:latin typeface="字魂58号-创中黑" panose="00000500000000000000" pitchFamily="2" charset="-122"/>
              <a:ea typeface="字魂58号-创中黑" panose="00000500000000000000" pitchFamily="2" charset="-122"/>
            </a:endParaRPr>
          </a:p>
        </p:txBody>
      </p:sp>
      <p:sp>
        <p:nvSpPr>
          <p:cNvPr id="52" name="efficiency_158344"/>
          <p:cNvSpPr>
            <a:spLocks noChangeAspect="1"/>
          </p:cNvSpPr>
          <p:nvPr>
            <p:custDataLst>
              <p:tags r:id="rId19"/>
            </p:custDataLst>
          </p:nvPr>
        </p:nvSpPr>
        <p:spPr bwMode="auto">
          <a:xfrm>
            <a:off x="5789181" y="1702590"/>
            <a:ext cx="502583" cy="501702"/>
          </a:xfrm>
          <a:custGeom>
            <a:avLst/>
            <a:gdLst>
              <a:gd name="connsiteX0" fmla="*/ 360585 w 604110"/>
              <a:gd name="connsiteY0" fmla="*/ 233916 h 603052"/>
              <a:gd name="connsiteX1" fmla="*/ 380012 w 604110"/>
              <a:gd name="connsiteY1" fmla="*/ 241933 h 603052"/>
              <a:gd name="connsiteX2" fmla="*/ 380012 w 604110"/>
              <a:gd name="connsiteY2" fmla="*/ 280718 h 603052"/>
              <a:gd name="connsiteX3" fmla="*/ 297635 w 604110"/>
              <a:gd name="connsiteY3" fmla="*/ 362947 h 603052"/>
              <a:gd name="connsiteX4" fmla="*/ 278277 w 604110"/>
              <a:gd name="connsiteY4" fmla="*/ 371033 h 603052"/>
              <a:gd name="connsiteX5" fmla="*/ 258781 w 604110"/>
              <a:gd name="connsiteY5" fmla="*/ 362947 h 603052"/>
              <a:gd name="connsiteX6" fmla="*/ 222260 w 604110"/>
              <a:gd name="connsiteY6" fmla="*/ 326355 h 603052"/>
              <a:gd name="connsiteX7" fmla="*/ 222260 w 604110"/>
              <a:gd name="connsiteY7" fmla="*/ 287707 h 603052"/>
              <a:gd name="connsiteX8" fmla="*/ 260977 w 604110"/>
              <a:gd name="connsiteY8" fmla="*/ 287707 h 603052"/>
              <a:gd name="connsiteX9" fmla="*/ 278277 w 604110"/>
              <a:gd name="connsiteY9" fmla="*/ 304838 h 603052"/>
              <a:gd name="connsiteX10" fmla="*/ 341158 w 604110"/>
              <a:gd name="connsiteY10" fmla="*/ 241933 h 603052"/>
              <a:gd name="connsiteX11" fmla="*/ 360585 w 604110"/>
              <a:gd name="connsiteY11" fmla="*/ 233916 h 603052"/>
              <a:gd name="connsiteX12" fmla="*/ 274595 w 604110"/>
              <a:gd name="connsiteY12" fmla="*/ 54823 h 603052"/>
              <a:gd name="connsiteX13" fmla="*/ 274595 w 604110"/>
              <a:gd name="connsiteY13" fmla="*/ 89087 h 603052"/>
              <a:gd name="connsiteX14" fmla="*/ 254001 w 604110"/>
              <a:gd name="connsiteY14" fmla="*/ 115676 h 603052"/>
              <a:gd name="connsiteX15" fmla="*/ 204436 w 604110"/>
              <a:gd name="connsiteY15" fmla="*/ 136235 h 603052"/>
              <a:gd name="connsiteX16" fmla="*/ 171073 w 604110"/>
              <a:gd name="connsiteY16" fmla="*/ 131986 h 603052"/>
              <a:gd name="connsiteX17" fmla="*/ 146771 w 604110"/>
              <a:gd name="connsiteY17" fmla="*/ 107727 h 603052"/>
              <a:gd name="connsiteX18" fmla="*/ 107916 w 604110"/>
              <a:gd name="connsiteY18" fmla="*/ 146514 h 603052"/>
              <a:gd name="connsiteX19" fmla="*/ 132218 w 604110"/>
              <a:gd name="connsiteY19" fmla="*/ 170773 h 603052"/>
              <a:gd name="connsiteX20" fmla="*/ 136474 w 604110"/>
              <a:gd name="connsiteY20" fmla="*/ 204078 h 603052"/>
              <a:gd name="connsiteX21" fmla="*/ 115879 w 604110"/>
              <a:gd name="connsiteY21" fmla="*/ 253556 h 603052"/>
              <a:gd name="connsiteX22" fmla="*/ 89244 w 604110"/>
              <a:gd name="connsiteY22" fmla="*/ 274115 h 603052"/>
              <a:gd name="connsiteX23" fmla="*/ 54919 w 604110"/>
              <a:gd name="connsiteY23" fmla="*/ 274115 h 603052"/>
              <a:gd name="connsiteX24" fmla="*/ 54919 w 604110"/>
              <a:gd name="connsiteY24" fmla="*/ 328937 h 603052"/>
              <a:gd name="connsiteX25" fmla="*/ 89244 w 604110"/>
              <a:gd name="connsiteY25" fmla="*/ 328937 h 603052"/>
              <a:gd name="connsiteX26" fmla="*/ 115879 w 604110"/>
              <a:gd name="connsiteY26" fmla="*/ 349496 h 603052"/>
              <a:gd name="connsiteX27" fmla="*/ 136474 w 604110"/>
              <a:gd name="connsiteY27" fmla="*/ 398974 h 603052"/>
              <a:gd name="connsiteX28" fmla="*/ 132218 w 604110"/>
              <a:gd name="connsiteY28" fmla="*/ 432279 h 603052"/>
              <a:gd name="connsiteX29" fmla="*/ 107916 w 604110"/>
              <a:gd name="connsiteY29" fmla="*/ 456538 h 603052"/>
              <a:gd name="connsiteX30" fmla="*/ 146771 w 604110"/>
              <a:gd name="connsiteY30" fmla="*/ 495325 h 603052"/>
              <a:gd name="connsiteX31" fmla="*/ 171073 w 604110"/>
              <a:gd name="connsiteY31" fmla="*/ 471066 h 603052"/>
              <a:gd name="connsiteX32" fmla="*/ 204436 w 604110"/>
              <a:gd name="connsiteY32" fmla="*/ 466817 h 603052"/>
              <a:gd name="connsiteX33" fmla="*/ 254001 w 604110"/>
              <a:gd name="connsiteY33" fmla="*/ 487376 h 603052"/>
              <a:gd name="connsiteX34" fmla="*/ 274595 w 604110"/>
              <a:gd name="connsiteY34" fmla="*/ 513965 h 603052"/>
              <a:gd name="connsiteX35" fmla="*/ 274595 w 604110"/>
              <a:gd name="connsiteY35" fmla="*/ 548229 h 603052"/>
              <a:gd name="connsiteX36" fmla="*/ 329515 w 604110"/>
              <a:gd name="connsiteY36" fmla="*/ 548229 h 603052"/>
              <a:gd name="connsiteX37" fmla="*/ 329515 w 604110"/>
              <a:gd name="connsiteY37" fmla="*/ 513965 h 603052"/>
              <a:gd name="connsiteX38" fmla="*/ 350109 w 604110"/>
              <a:gd name="connsiteY38" fmla="*/ 487376 h 603052"/>
              <a:gd name="connsiteX39" fmla="*/ 399674 w 604110"/>
              <a:gd name="connsiteY39" fmla="*/ 466817 h 603052"/>
              <a:gd name="connsiteX40" fmla="*/ 433037 w 604110"/>
              <a:gd name="connsiteY40" fmla="*/ 471066 h 603052"/>
              <a:gd name="connsiteX41" fmla="*/ 457339 w 604110"/>
              <a:gd name="connsiteY41" fmla="*/ 495325 h 603052"/>
              <a:gd name="connsiteX42" fmla="*/ 496194 w 604110"/>
              <a:gd name="connsiteY42" fmla="*/ 456538 h 603052"/>
              <a:gd name="connsiteX43" fmla="*/ 471892 w 604110"/>
              <a:gd name="connsiteY43" fmla="*/ 432279 h 603052"/>
              <a:gd name="connsiteX44" fmla="*/ 467636 w 604110"/>
              <a:gd name="connsiteY44" fmla="*/ 398974 h 603052"/>
              <a:gd name="connsiteX45" fmla="*/ 488231 w 604110"/>
              <a:gd name="connsiteY45" fmla="*/ 349496 h 603052"/>
              <a:gd name="connsiteX46" fmla="*/ 514866 w 604110"/>
              <a:gd name="connsiteY46" fmla="*/ 328937 h 603052"/>
              <a:gd name="connsiteX47" fmla="*/ 549191 w 604110"/>
              <a:gd name="connsiteY47" fmla="*/ 328937 h 603052"/>
              <a:gd name="connsiteX48" fmla="*/ 549191 w 604110"/>
              <a:gd name="connsiteY48" fmla="*/ 274115 h 603052"/>
              <a:gd name="connsiteX49" fmla="*/ 514866 w 604110"/>
              <a:gd name="connsiteY49" fmla="*/ 274115 h 603052"/>
              <a:gd name="connsiteX50" fmla="*/ 488231 w 604110"/>
              <a:gd name="connsiteY50" fmla="*/ 253556 h 603052"/>
              <a:gd name="connsiteX51" fmla="*/ 467636 w 604110"/>
              <a:gd name="connsiteY51" fmla="*/ 204078 h 603052"/>
              <a:gd name="connsiteX52" fmla="*/ 471892 w 604110"/>
              <a:gd name="connsiteY52" fmla="*/ 170773 h 603052"/>
              <a:gd name="connsiteX53" fmla="*/ 496194 w 604110"/>
              <a:gd name="connsiteY53" fmla="*/ 146514 h 603052"/>
              <a:gd name="connsiteX54" fmla="*/ 457339 w 604110"/>
              <a:gd name="connsiteY54" fmla="*/ 107727 h 603052"/>
              <a:gd name="connsiteX55" fmla="*/ 433037 w 604110"/>
              <a:gd name="connsiteY55" fmla="*/ 131986 h 603052"/>
              <a:gd name="connsiteX56" fmla="*/ 399674 w 604110"/>
              <a:gd name="connsiteY56" fmla="*/ 136235 h 603052"/>
              <a:gd name="connsiteX57" fmla="*/ 350109 w 604110"/>
              <a:gd name="connsiteY57" fmla="*/ 115676 h 603052"/>
              <a:gd name="connsiteX58" fmla="*/ 329515 w 604110"/>
              <a:gd name="connsiteY58" fmla="*/ 89087 h 603052"/>
              <a:gd name="connsiteX59" fmla="*/ 329515 w 604110"/>
              <a:gd name="connsiteY59" fmla="*/ 54823 h 603052"/>
              <a:gd name="connsiteX60" fmla="*/ 247136 w 604110"/>
              <a:gd name="connsiteY60" fmla="*/ 0 h 603052"/>
              <a:gd name="connsiteX61" fmla="*/ 356974 w 604110"/>
              <a:gd name="connsiteY61" fmla="*/ 0 h 603052"/>
              <a:gd name="connsiteX62" fmla="*/ 384434 w 604110"/>
              <a:gd name="connsiteY62" fmla="*/ 27411 h 603052"/>
              <a:gd name="connsiteX63" fmla="*/ 384434 w 604110"/>
              <a:gd name="connsiteY63" fmla="*/ 68940 h 603052"/>
              <a:gd name="connsiteX64" fmla="*/ 408598 w 604110"/>
              <a:gd name="connsiteY64" fmla="*/ 78945 h 603052"/>
              <a:gd name="connsiteX65" fmla="*/ 437980 w 604110"/>
              <a:gd name="connsiteY65" fmla="*/ 49615 h 603052"/>
              <a:gd name="connsiteX66" fmla="*/ 457339 w 604110"/>
              <a:gd name="connsiteY66" fmla="*/ 41528 h 603052"/>
              <a:gd name="connsiteX67" fmla="*/ 476835 w 604110"/>
              <a:gd name="connsiteY67" fmla="*/ 49615 h 603052"/>
              <a:gd name="connsiteX68" fmla="*/ 554408 w 604110"/>
              <a:gd name="connsiteY68" fmla="*/ 127052 h 603052"/>
              <a:gd name="connsiteX69" fmla="*/ 554408 w 604110"/>
              <a:gd name="connsiteY69" fmla="*/ 165839 h 603052"/>
              <a:gd name="connsiteX70" fmla="*/ 525026 w 604110"/>
              <a:gd name="connsiteY70" fmla="*/ 195170 h 603052"/>
              <a:gd name="connsiteX71" fmla="*/ 535049 w 604110"/>
              <a:gd name="connsiteY71" fmla="*/ 219292 h 603052"/>
              <a:gd name="connsiteX72" fmla="*/ 576650 w 604110"/>
              <a:gd name="connsiteY72" fmla="*/ 219292 h 603052"/>
              <a:gd name="connsiteX73" fmla="*/ 604110 w 604110"/>
              <a:gd name="connsiteY73" fmla="*/ 246703 h 603052"/>
              <a:gd name="connsiteX74" fmla="*/ 604110 w 604110"/>
              <a:gd name="connsiteY74" fmla="*/ 356349 h 603052"/>
              <a:gd name="connsiteX75" fmla="*/ 576650 w 604110"/>
              <a:gd name="connsiteY75" fmla="*/ 383760 h 603052"/>
              <a:gd name="connsiteX76" fmla="*/ 535187 w 604110"/>
              <a:gd name="connsiteY76" fmla="*/ 383760 h 603052"/>
              <a:gd name="connsiteX77" fmla="*/ 525026 w 604110"/>
              <a:gd name="connsiteY77" fmla="*/ 407882 h 603052"/>
              <a:gd name="connsiteX78" fmla="*/ 554408 w 604110"/>
              <a:gd name="connsiteY78" fmla="*/ 437213 h 603052"/>
              <a:gd name="connsiteX79" fmla="*/ 554408 w 604110"/>
              <a:gd name="connsiteY79" fmla="*/ 476000 h 603052"/>
              <a:gd name="connsiteX80" fmla="*/ 476835 w 604110"/>
              <a:gd name="connsiteY80" fmla="*/ 553437 h 603052"/>
              <a:gd name="connsiteX81" fmla="*/ 437980 w 604110"/>
              <a:gd name="connsiteY81" fmla="*/ 553437 h 603052"/>
              <a:gd name="connsiteX82" fmla="*/ 408598 w 604110"/>
              <a:gd name="connsiteY82" fmla="*/ 524107 h 603052"/>
              <a:gd name="connsiteX83" fmla="*/ 384434 w 604110"/>
              <a:gd name="connsiteY83" fmla="*/ 534112 h 603052"/>
              <a:gd name="connsiteX84" fmla="*/ 384434 w 604110"/>
              <a:gd name="connsiteY84" fmla="*/ 575641 h 603052"/>
              <a:gd name="connsiteX85" fmla="*/ 356974 w 604110"/>
              <a:gd name="connsiteY85" fmla="*/ 603052 h 603052"/>
              <a:gd name="connsiteX86" fmla="*/ 247136 w 604110"/>
              <a:gd name="connsiteY86" fmla="*/ 603052 h 603052"/>
              <a:gd name="connsiteX87" fmla="*/ 219676 w 604110"/>
              <a:gd name="connsiteY87" fmla="*/ 575641 h 603052"/>
              <a:gd name="connsiteX88" fmla="*/ 219676 w 604110"/>
              <a:gd name="connsiteY88" fmla="*/ 534112 h 603052"/>
              <a:gd name="connsiteX89" fmla="*/ 195512 w 604110"/>
              <a:gd name="connsiteY89" fmla="*/ 524107 h 603052"/>
              <a:gd name="connsiteX90" fmla="*/ 166130 w 604110"/>
              <a:gd name="connsiteY90" fmla="*/ 553437 h 603052"/>
              <a:gd name="connsiteX91" fmla="*/ 127275 w 604110"/>
              <a:gd name="connsiteY91" fmla="*/ 553437 h 603052"/>
              <a:gd name="connsiteX92" fmla="*/ 49702 w 604110"/>
              <a:gd name="connsiteY92" fmla="*/ 476000 h 603052"/>
              <a:gd name="connsiteX93" fmla="*/ 41601 w 604110"/>
              <a:gd name="connsiteY93" fmla="*/ 456538 h 603052"/>
              <a:gd name="connsiteX94" fmla="*/ 49702 w 604110"/>
              <a:gd name="connsiteY94" fmla="*/ 437213 h 603052"/>
              <a:gd name="connsiteX95" fmla="*/ 79083 w 604110"/>
              <a:gd name="connsiteY95" fmla="*/ 407882 h 603052"/>
              <a:gd name="connsiteX96" fmla="*/ 69061 w 604110"/>
              <a:gd name="connsiteY96" fmla="*/ 383760 h 603052"/>
              <a:gd name="connsiteX97" fmla="*/ 27460 w 604110"/>
              <a:gd name="connsiteY97" fmla="*/ 383760 h 603052"/>
              <a:gd name="connsiteX98" fmla="*/ 0 w 604110"/>
              <a:gd name="connsiteY98" fmla="*/ 356349 h 603052"/>
              <a:gd name="connsiteX99" fmla="*/ 0 w 604110"/>
              <a:gd name="connsiteY99" fmla="*/ 246703 h 603052"/>
              <a:gd name="connsiteX100" fmla="*/ 27460 w 604110"/>
              <a:gd name="connsiteY100" fmla="*/ 219292 h 603052"/>
              <a:gd name="connsiteX101" fmla="*/ 69061 w 604110"/>
              <a:gd name="connsiteY101" fmla="*/ 219292 h 603052"/>
              <a:gd name="connsiteX102" fmla="*/ 79083 w 604110"/>
              <a:gd name="connsiteY102" fmla="*/ 195170 h 603052"/>
              <a:gd name="connsiteX103" fmla="*/ 49702 w 604110"/>
              <a:gd name="connsiteY103" fmla="*/ 165839 h 603052"/>
              <a:gd name="connsiteX104" fmla="*/ 49702 w 604110"/>
              <a:gd name="connsiteY104" fmla="*/ 127052 h 603052"/>
              <a:gd name="connsiteX105" fmla="*/ 127275 w 604110"/>
              <a:gd name="connsiteY105" fmla="*/ 49615 h 603052"/>
              <a:gd name="connsiteX106" fmla="*/ 166130 w 604110"/>
              <a:gd name="connsiteY106" fmla="*/ 49615 h 603052"/>
              <a:gd name="connsiteX107" fmla="*/ 195512 w 604110"/>
              <a:gd name="connsiteY107" fmla="*/ 78945 h 603052"/>
              <a:gd name="connsiteX108" fmla="*/ 219676 w 604110"/>
              <a:gd name="connsiteY108" fmla="*/ 68940 h 603052"/>
              <a:gd name="connsiteX109" fmla="*/ 219676 w 604110"/>
              <a:gd name="connsiteY109" fmla="*/ 27411 h 603052"/>
              <a:gd name="connsiteX110" fmla="*/ 247136 w 604110"/>
              <a:gd name="connsiteY110"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604110" h="603052">
                <a:moveTo>
                  <a:pt x="360585" y="233916"/>
                </a:moveTo>
                <a:cubicBezTo>
                  <a:pt x="367621" y="233916"/>
                  <a:pt x="374658" y="236588"/>
                  <a:pt x="380012" y="241933"/>
                </a:cubicBezTo>
                <a:cubicBezTo>
                  <a:pt x="390721" y="252623"/>
                  <a:pt x="390721" y="270028"/>
                  <a:pt x="380012" y="280718"/>
                </a:cubicBezTo>
                <a:lnTo>
                  <a:pt x="297635" y="362947"/>
                </a:lnTo>
                <a:cubicBezTo>
                  <a:pt x="292281" y="368292"/>
                  <a:pt x="285279" y="371033"/>
                  <a:pt x="278277" y="371033"/>
                </a:cubicBezTo>
                <a:cubicBezTo>
                  <a:pt x="271137" y="371033"/>
                  <a:pt x="264135" y="368292"/>
                  <a:pt x="258781" y="362947"/>
                </a:cubicBezTo>
                <a:lnTo>
                  <a:pt x="222260" y="326355"/>
                </a:lnTo>
                <a:cubicBezTo>
                  <a:pt x="211414" y="315665"/>
                  <a:pt x="211414" y="298397"/>
                  <a:pt x="222260" y="287707"/>
                </a:cubicBezTo>
                <a:cubicBezTo>
                  <a:pt x="232969" y="276880"/>
                  <a:pt x="250268" y="276880"/>
                  <a:pt x="260977" y="287707"/>
                </a:cubicBezTo>
                <a:lnTo>
                  <a:pt x="278277" y="304838"/>
                </a:lnTo>
                <a:lnTo>
                  <a:pt x="341158" y="241933"/>
                </a:lnTo>
                <a:cubicBezTo>
                  <a:pt x="346512" y="236588"/>
                  <a:pt x="353549" y="233916"/>
                  <a:pt x="360585" y="233916"/>
                </a:cubicBezTo>
                <a:close/>
                <a:moveTo>
                  <a:pt x="274595" y="54823"/>
                </a:moveTo>
                <a:lnTo>
                  <a:pt x="274595" y="89087"/>
                </a:lnTo>
                <a:cubicBezTo>
                  <a:pt x="274595" y="101696"/>
                  <a:pt x="266083" y="112524"/>
                  <a:pt x="254001" y="115676"/>
                </a:cubicBezTo>
                <a:cubicBezTo>
                  <a:pt x="236701" y="120199"/>
                  <a:pt x="219951" y="127052"/>
                  <a:pt x="204436" y="136235"/>
                </a:cubicBezTo>
                <a:cubicBezTo>
                  <a:pt x="193590" y="142540"/>
                  <a:pt x="179860" y="140895"/>
                  <a:pt x="171073" y="131986"/>
                </a:cubicBezTo>
                <a:lnTo>
                  <a:pt x="146771" y="107727"/>
                </a:lnTo>
                <a:lnTo>
                  <a:pt x="107916" y="146514"/>
                </a:lnTo>
                <a:lnTo>
                  <a:pt x="132218" y="170773"/>
                </a:lnTo>
                <a:cubicBezTo>
                  <a:pt x="141142" y="179545"/>
                  <a:pt x="142790" y="193251"/>
                  <a:pt x="136474" y="204078"/>
                </a:cubicBezTo>
                <a:cubicBezTo>
                  <a:pt x="127275" y="219566"/>
                  <a:pt x="120410" y="236287"/>
                  <a:pt x="115879" y="253556"/>
                </a:cubicBezTo>
                <a:cubicBezTo>
                  <a:pt x="112721" y="265617"/>
                  <a:pt x="101875" y="274115"/>
                  <a:pt x="89244" y="274115"/>
                </a:cubicBezTo>
                <a:lnTo>
                  <a:pt x="54919" y="274115"/>
                </a:lnTo>
                <a:lnTo>
                  <a:pt x="54919" y="328937"/>
                </a:lnTo>
                <a:lnTo>
                  <a:pt x="89244" y="328937"/>
                </a:lnTo>
                <a:cubicBezTo>
                  <a:pt x="101875" y="328937"/>
                  <a:pt x="112721" y="337435"/>
                  <a:pt x="115879" y="349496"/>
                </a:cubicBezTo>
                <a:cubicBezTo>
                  <a:pt x="120410" y="366765"/>
                  <a:pt x="127275" y="383486"/>
                  <a:pt x="136474" y="398974"/>
                </a:cubicBezTo>
                <a:cubicBezTo>
                  <a:pt x="142790" y="409801"/>
                  <a:pt x="141142" y="423507"/>
                  <a:pt x="132218" y="432279"/>
                </a:cubicBezTo>
                <a:lnTo>
                  <a:pt x="107916" y="456538"/>
                </a:lnTo>
                <a:lnTo>
                  <a:pt x="146771" y="495325"/>
                </a:lnTo>
                <a:lnTo>
                  <a:pt x="171073" y="471066"/>
                </a:lnTo>
                <a:cubicBezTo>
                  <a:pt x="179860" y="462157"/>
                  <a:pt x="193590" y="460512"/>
                  <a:pt x="204436" y="466817"/>
                </a:cubicBezTo>
                <a:cubicBezTo>
                  <a:pt x="219951" y="476000"/>
                  <a:pt x="236701" y="482853"/>
                  <a:pt x="254001" y="487376"/>
                </a:cubicBezTo>
                <a:cubicBezTo>
                  <a:pt x="266083" y="490528"/>
                  <a:pt x="274595" y="501356"/>
                  <a:pt x="274595" y="513965"/>
                </a:cubicBezTo>
                <a:lnTo>
                  <a:pt x="274595" y="548229"/>
                </a:lnTo>
                <a:lnTo>
                  <a:pt x="329515" y="548229"/>
                </a:lnTo>
                <a:lnTo>
                  <a:pt x="329515" y="513965"/>
                </a:lnTo>
                <a:cubicBezTo>
                  <a:pt x="329515" y="501356"/>
                  <a:pt x="338027" y="490528"/>
                  <a:pt x="350109" y="487376"/>
                </a:cubicBezTo>
                <a:cubicBezTo>
                  <a:pt x="367409" y="482853"/>
                  <a:pt x="384159" y="476000"/>
                  <a:pt x="399674" y="466817"/>
                </a:cubicBezTo>
                <a:cubicBezTo>
                  <a:pt x="410520" y="460512"/>
                  <a:pt x="424250" y="462157"/>
                  <a:pt x="433037" y="471066"/>
                </a:cubicBezTo>
                <a:lnTo>
                  <a:pt x="457339" y="495325"/>
                </a:lnTo>
                <a:lnTo>
                  <a:pt x="496194" y="456538"/>
                </a:lnTo>
                <a:lnTo>
                  <a:pt x="471892" y="432279"/>
                </a:lnTo>
                <a:cubicBezTo>
                  <a:pt x="462968" y="423507"/>
                  <a:pt x="461320" y="409801"/>
                  <a:pt x="467636" y="398974"/>
                </a:cubicBezTo>
                <a:cubicBezTo>
                  <a:pt x="476835" y="383486"/>
                  <a:pt x="483700" y="366765"/>
                  <a:pt x="488231" y="349496"/>
                </a:cubicBezTo>
                <a:cubicBezTo>
                  <a:pt x="491389" y="337435"/>
                  <a:pt x="502235" y="328937"/>
                  <a:pt x="514866" y="328937"/>
                </a:cubicBezTo>
                <a:lnTo>
                  <a:pt x="549191" y="328937"/>
                </a:lnTo>
                <a:lnTo>
                  <a:pt x="549191" y="274115"/>
                </a:lnTo>
                <a:lnTo>
                  <a:pt x="514866" y="274115"/>
                </a:lnTo>
                <a:cubicBezTo>
                  <a:pt x="502235" y="274115"/>
                  <a:pt x="491389" y="265617"/>
                  <a:pt x="488231" y="253556"/>
                </a:cubicBezTo>
                <a:cubicBezTo>
                  <a:pt x="483700" y="236287"/>
                  <a:pt x="476835" y="219566"/>
                  <a:pt x="467636" y="204078"/>
                </a:cubicBezTo>
                <a:cubicBezTo>
                  <a:pt x="461320" y="193251"/>
                  <a:pt x="462968" y="179545"/>
                  <a:pt x="471892" y="170773"/>
                </a:cubicBezTo>
                <a:lnTo>
                  <a:pt x="496194" y="146514"/>
                </a:lnTo>
                <a:lnTo>
                  <a:pt x="457339" y="107727"/>
                </a:lnTo>
                <a:lnTo>
                  <a:pt x="433037" y="131986"/>
                </a:lnTo>
                <a:cubicBezTo>
                  <a:pt x="424250" y="140895"/>
                  <a:pt x="410520" y="142540"/>
                  <a:pt x="399674" y="136235"/>
                </a:cubicBezTo>
                <a:cubicBezTo>
                  <a:pt x="384159" y="127052"/>
                  <a:pt x="367409" y="120199"/>
                  <a:pt x="350109" y="115676"/>
                </a:cubicBezTo>
                <a:cubicBezTo>
                  <a:pt x="338027" y="112524"/>
                  <a:pt x="329515" y="101696"/>
                  <a:pt x="329515" y="89087"/>
                </a:cubicBezTo>
                <a:lnTo>
                  <a:pt x="329515" y="54823"/>
                </a:lnTo>
                <a:close/>
                <a:moveTo>
                  <a:pt x="247136" y="0"/>
                </a:moveTo>
                <a:lnTo>
                  <a:pt x="356974" y="0"/>
                </a:lnTo>
                <a:cubicBezTo>
                  <a:pt x="372077" y="0"/>
                  <a:pt x="384434" y="12335"/>
                  <a:pt x="384434" y="27411"/>
                </a:cubicBezTo>
                <a:lnTo>
                  <a:pt x="384434" y="68940"/>
                </a:lnTo>
                <a:cubicBezTo>
                  <a:pt x="392672" y="71818"/>
                  <a:pt x="400772" y="75107"/>
                  <a:pt x="408598" y="78945"/>
                </a:cubicBezTo>
                <a:lnTo>
                  <a:pt x="437980" y="49615"/>
                </a:lnTo>
                <a:cubicBezTo>
                  <a:pt x="443060" y="44407"/>
                  <a:pt x="450062" y="41528"/>
                  <a:pt x="457339" y="41528"/>
                </a:cubicBezTo>
                <a:cubicBezTo>
                  <a:pt x="464616" y="41528"/>
                  <a:pt x="471618" y="44407"/>
                  <a:pt x="476835" y="49615"/>
                </a:cubicBezTo>
                <a:lnTo>
                  <a:pt x="554408" y="127052"/>
                </a:lnTo>
                <a:cubicBezTo>
                  <a:pt x="565255" y="137743"/>
                  <a:pt x="565255" y="155149"/>
                  <a:pt x="554408" y="165839"/>
                </a:cubicBezTo>
                <a:lnTo>
                  <a:pt x="525026" y="195170"/>
                </a:lnTo>
                <a:cubicBezTo>
                  <a:pt x="528871" y="202982"/>
                  <a:pt x="532166" y="211068"/>
                  <a:pt x="535049" y="219292"/>
                </a:cubicBezTo>
                <a:lnTo>
                  <a:pt x="576650" y="219292"/>
                </a:lnTo>
                <a:cubicBezTo>
                  <a:pt x="591753" y="219292"/>
                  <a:pt x="604110" y="231627"/>
                  <a:pt x="604110" y="246703"/>
                </a:cubicBezTo>
                <a:lnTo>
                  <a:pt x="604110" y="356349"/>
                </a:lnTo>
                <a:cubicBezTo>
                  <a:pt x="604110" y="371425"/>
                  <a:pt x="591753" y="383760"/>
                  <a:pt x="576650" y="383760"/>
                </a:cubicBezTo>
                <a:lnTo>
                  <a:pt x="535187" y="383760"/>
                </a:lnTo>
                <a:cubicBezTo>
                  <a:pt x="532166" y="391984"/>
                  <a:pt x="528871" y="400070"/>
                  <a:pt x="525026" y="407882"/>
                </a:cubicBezTo>
                <a:lnTo>
                  <a:pt x="554408" y="437213"/>
                </a:lnTo>
                <a:cubicBezTo>
                  <a:pt x="565255" y="447903"/>
                  <a:pt x="565255" y="465309"/>
                  <a:pt x="554408" y="476000"/>
                </a:cubicBezTo>
                <a:lnTo>
                  <a:pt x="476835" y="553437"/>
                </a:lnTo>
                <a:cubicBezTo>
                  <a:pt x="466126" y="564265"/>
                  <a:pt x="448689" y="564265"/>
                  <a:pt x="437980" y="553437"/>
                </a:cubicBezTo>
                <a:lnTo>
                  <a:pt x="408598" y="524107"/>
                </a:lnTo>
                <a:cubicBezTo>
                  <a:pt x="400772" y="527945"/>
                  <a:pt x="392672" y="531234"/>
                  <a:pt x="384434" y="534112"/>
                </a:cubicBezTo>
                <a:lnTo>
                  <a:pt x="384434" y="575641"/>
                </a:lnTo>
                <a:cubicBezTo>
                  <a:pt x="384434" y="590717"/>
                  <a:pt x="372077" y="603052"/>
                  <a:pt x="356974" y="603052"/>
                </a:cubicBezTo>
                <a:lnTo>
                  <a:pt x="247136" y="603052"/>
                </a:lnTo>
                <a:cubicBezTo>
                  <a:pt x="232033" y="603052"/>
                  <a:pt x="219676" y="590717"/>
                  <a:pt x="219676" y="575641"/>
                </a:cubicBezTo>
                <a:lnTo>
                  <a:pt x="219676" y="534112"/>
                </a:lnTo>
                <a:cubicBezTo>
                  <a:pt x="211438" y="531234"/>
                  <a:pt x="203338" y="527945"/>
                  <a:pt x="195512" y="524107"/>
                </a:cubicBezTo>
                <a:lnTo>
                  <a:pt x="166130" y="553437"/>
                </a:lnTo>
                <a:cubicBezTo>
                  <a:pt x="155421" y="564265"/>
                  <a:pt x="137984" y="564265"/>
                  <a:pt x="127275" y="553437"/>
                </a:cubicBezTo>
                <a:lnTo>
                  <a:pt x="49702" y="476000"/>
                </a:lnTo>
                <a:cubicBezTo>
                  <a:pt x="44484" y="470792"/>
                  <a:pt x="41601" y="463802"/>
                  <a:pt x="41601" y="456538"/>
                </a:cubicBezTo>
                <a:cubicBezTo>
                  <a:pt x="41601" y="449274"/>
                  <a:pt x="44484" y="442284"/>
                  <a:pt x="49702" y="437213"/>
                </a:cubicBezTo>
                <a:lnTo>
                  <a:pt x="79083" y="407882"/>
                </a:lnTo>
                <a:cubicBezTo>
                  <a:pt x="75239" y="400070"/>
                  <a:pt x="71944" y="391984"/>
                  <a:pt x="69061" y="383760"/>
                </a:cubicBezTo>
                <a:lnTo>
                  <a:pt x="27460" y="383760"/>
                </a:lnTo>
                <a:cubicBezTo>
                  <a:pt x="12357" y="383760"/>
                  <a:pt x="0" y="371425"/>
                  <a:pt x="0" y="356349"/>
                </a:cubicBezTo>
                <a:lnTo>
                  <a:pt x="0" y="246703"/>
                </a:lnTo>
                <a:cubicBezTo>
                  <a:pt x="0" y="231627"/>
                  <a:pt x="12357" y="219292"/>
                  <a:pt x="27460" y="219292"/>
                </a:cubicBezTo>
                <a:lnTo>
                  <a:pt x="69061" y="219292"/>
                </a:lnTo>
                <a:cubicBezTo>
                  <a:pt x="71944" y="211068"/>
                  <a:pt x="75239" y="202982"/>
                  <a:pt x="79083" y="195170"/>
                </a:cubicBezTo>
                <a:lnTo>
                  <a:pt x="49702" y="165839"/>
                </a:lnTo>
                <a:cubicBezTo>
                  <a:pt x="38855" y="155149"/>
                  <a:pt x="38855" y="137743"/>
                  <a:pt x="49702" y="127052"/>
                </a:cubicBezTo>
                <a:lnTo>
                  <a:pt x="127275" y="49615"/>
                </a:lnTo>
                <a:cubicBezTo>
                  <a:pt x="137984" y="38787"/>
                  <a:pt x="155421" y="38787"/>
                  <a:pt x="166130" y="49615"/>
                </a:cubicBezTo>
                <a:lnTo>
                  <a:pt x="195512" y="78945"/>
                </a:lnTo>
                <a:cubicBezTo>
                  <a:pt x="203338" y="75107"/>
                  <a:pt x="211438" y="71818"/>
                  <a:pt x="219676" y="68940"/>
                </a:cubicBezTo>
                <a:lnTo>
                  <a:pt x="219676" y="27411"/>
                </a:lnTo>
                <a:cubicBezTo>
                  <a:pt x="219676" y="12335"/>
                  <a:pt x="232033" y="0"/>
                  <a:pt x="247136" y="0"/>
                </a:cubicBezTo>
                <a:close/>
              </a:path>
            </a:pathLst>
          </a:custGeom>
          <a:solidFill>
            <a:schemeClr val="bg1"/>
          </a:solidFill>
          <a:ln>
            <a:noFill/>
          </a:ln>
        </p:spPr>
        <p:txBody>
          <a:bodyPr>
            <a:normAutofit lnSpcReduction="10000"/>
          </a:bodyPr>
          <a:lstStyle/>
          <a:p>
            <a:pPr>
              <a:lnSpc>
                <a:spcPct val="150000"/>
              </a:lnSpc>
            </a:pPr>
            <a:endParaRPr lang="zh-CN" altLang="en-US" dirty="0">
              <a:latin typeface="字魂58号-创中黑" panose="00000500000000000000" pitchFamily="2" charset="-122"/>
              <a:ea typeface="字魂58号-创中黑" panose="00000500000000000000" pitchFamily="2" charset="-122"/>
            </a:endParaRPr>
          </a:p>
        </p:txBody>
      </p:sp>
      <p:sp>
        <p:nvSpPr>
          <p:cNvPr id="4" name="文本框 3"/>
          <p:cNvSpPr txBox="1"/>
          <p:nvPr>
            <p:custDataLst>
              <p:tags r:id="rId20"/>
            </p:custDataLst>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研究背景</a:t>
            </a:r>
          </a:p>
        </p:txBody>
      </p:sp>
      <p:sp>
        <p:nvSpPr>
          <p:cNvPr id="5" name="文本框 4"/>
          <p:cNvSpPr txBox="1"/>
          <p:nvPr>
            <p:custDataLst>
              <p:tags r:id="rId21"/>
            </p:custDataLst>
          </p:nvPr>
        </p:nvSpPr>
        <p:spPr>
          <a:xfrm>
            <a:off x="1287310" y="6381191"/>
            <a:ext cx="92044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研究内容</a:t>
            </a:r>
          </a:p>
        </p:txBody>
      </p:sp>
      <p:sp>
        <p:nvSpPr>
          <p:cNvPr id="6" name="文本框 5"/>
          <p:cNvSpPr txBox="1"/>
          <p:nvPr>
            <p:custDataLst>
              <p:tags r:id="rId22"/>
            </p:custDataLst>
          </p:nvPr>
        </p:nvSpPr>
        <p:spPr>
          <a:xfrm>
            <a:off x="22640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调查结果</a:t>
            </a:r>
          </a:p>
        </p:txBody>
      </p:sp>
      <p:sp>
        <p:nvSpPr>
          <p:cNvPr id="7" name="文本框 6"/>
          <p:cNvSpPr txBox="1"/>
          <p:nvPr>
            <p:custDataLst>
              <p:tags r:id="rId23"/>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kern="0" dirty="0">
                <a:solidFill>
                  <a:schemeClr val="bg1">
                    <a:lumMod val="65000"/>
                  </a:schemeClr>
                </a:solidFill>
                <a:latin typeface="微软雅黑" panose="020B0503020204020204" pitchFamily="34" charset="-122"/>
                <a:ea typeface="微软雅黑" panose="020B0503020204020204" pitchFamily="34" charset="-122"/>
              </a:rPr>
              <a:t>研究结果与结论</a:t>
            </a:r>
          </a:p>
        </p:txBody>
      </p:sp>
      <p:cxnSp>
        <p:nvCxnSpPr>
          <p:cNvPr id="8" name="直接连接符 7"/>
          <p:cNvCxnSpPr/>
          <p:nvPr>
            <p:custDataLst>
              <p:tags r:id="rId24"/>
            </p:custDataLst>
          </p:nvPr>
        </p:nvCxnSpPr>
        <p:spPr>
          <a:xfrm>
            <a:off x="412085" y="6381191"/>
            <a:ext cx="747480" cy="0"/>
          </a:xfrm>
          <a:prstGeom prst="line">
            <a:avLst/>
          </a:prstGeom>
          <a:noFill/>
          <a:ln w="12700" cap="flat" cmpd="sng" algn="ctr">
            <a:solidFill>
              <a:sysClr val="windowText" lastClr="000000"/>
            </a:solidFill>
            <a:prstDash val="solid"/>
            <a:miter lim="800000"/>
          </a:ln>
          <a:effectLst/>
        </p:spPr>
      </p:cxnSp>
      <p:sp>
        <p:nvSpPr>
          <p:cNvPr id="28"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par>
    </p:tnLst>
    <p:bldLst>
      <p:bldP spid="33" grpId="0" bldLvl="0" animBg="1"/>
      <p:bldP spid="34" grpId="0" bldLvl="0" animBg="1"/>
      <p:bldP spid="35" grpId="0" bldLvl="0" animBg="1"/>
      <p:bldP spid="36" grpId="0"/>
      <p:bldP spid="38" grpId="0"/>
      <p:bldP spid="39" grpId="0"/>
      <p:bldP spid="40" grpId="0" bldLvl="0" animBg="1"/>
      <p:bldP spid="41" grpId="0" bldLvl="0" animBg="1"/>
      <p:bldP spid="42" grpId="0" bldLvl="0" animBg="1"/>
      <p:bldP spid="43" grpId="0" bldLvl="0" animBg="1"/>
      <p:bldP spid="45" grpId="0"/>
      <p:bldP spid="46" grpId="0"/>
      <p:bldP spid="47" grpId="0"/>
      <p:bldP spid="48" grpId="0"/>
      <p:bldP spid="49" grpId="0"/>
      <p:bldP spid="50" grpId="0"/>
      <p:bldP spid="51" grpId="0" bldLvl="0" animBg="1"/>
      <p:bldP spid="52"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1863" y="0"/>
            <a:ext cx="8168208" cy="666544"/>
          </a:xfrm>
        </p:spPr>
        <p:txBody>
          <a:bodyPr>
            <a:normAutofit/>
          </a:bodyPr>
          <a:lstStyle/>
          <a:p>
            <a:r>
              <a:rPr lang="en-US" altLang="zh-CN" dirty="0">
                <a:latin typeface="Times New Roman" panose="02020603050405020304" pitchFamily="18" charset="0"/>
                <a:ea typeface="+mj-ea"/>
                <a:cs typeface="Times New Roman" panose="02020603050405020304" pitchFamily="18" charset="0"/>
                <a:sym typeface="+mn-lt"/>
              </a:rPr>
              <a:t>1.3 </a:t>
            </a:r>
            <a:r>
              <a:rPr lang="zh-CN" altLang="en-US" dirty="0">
                <a:latin typeface="Times New Roman" panose="02020603050405020304" pitchFamily="18" charset="0"/>
                <a:ea typeface="+mj-ea"/>
                <a:cs typeface="Times New Roman" panose="02020603050405020304" pitchFamily="18" charset="0"/>
                <a:sym typeface="+mn-lt"/>
              </a:rPr>
              <a:t>研究意义</a:t>
            </a:r>
          </a:p>
        </p:txBody>
      </p:sp>
      <p:sp>
        <p:nvSpPr>
          <p:cNvPr id="3" name="灯片编号占位符 2"/>
          <p:cNvSpPr>
            <a:spLocks noGrp="1"/>
          </p:cNvSpPr>
          <p:nvPr>
            <p:ph type="sldNum" sz="quarter" idx="12"/>
          </p:nvPr>
        </p:nvSpPr>
        <p:spPr/>
        <p:txBody>
          <a:bodyPr/>
          <a:lstStyle/>
          <a:p>
            <a:fld id="{2515AB8F-1C56-49E9-90C8-78D22B0C1B97}" type="slidenum">
              <a:rPr lang="zh-CN" altLang="en-US" smtClean="0">
                <a:cs typeface="+mn-ea"/>
                <a:sym typeface="+mn-lt"/>
              </a:rPr>
              <a:t>7</a:t>
            </a:fld>
            <a:endParaRPr lang="zh-CN" altLang="en-US">
              <a:cs typeface="+mn-ea"/>
              <a:sym typeface="+mn-lt"/>
            </a:endParaRPr>
          </a:p>
        </p:txBody>
      </p:sp>
      <p:sp>
        <p:nvSpPr>
          <p:cNvPr id="4" name="文本框 3"/>
          <p:cNvSpPr txBox="1"/>
          <p:nvPr/>
        </p:nvSpPr>
        <p:spPr>
          <a:xfrm>
            <a:off x="1159510" y="955675"/>
            <a:ext cx="9817735" cy="1569085"/>
          </a:xfrm>
          <a:prstGeom prst="rect">
            <a:avLst/>
          </a:prstGeom>
          <a:noFill/>
        </p:spPr>
        <p:txBody>
          <a:bodyPr wrap="square" rtlCol="0" anchor="t">
            <a:noAutofit/>
          </a:bodyPr>
          <a:lstStyle/>
          <a:p>
            <a:r>
              <a:rPr lang="en-US" altLang="zh-CN" sz="1600" dirty="0">
                <a:solidFill>
                  <a:srgbClr val="18388A"/>
                </a:solidFill>
              </a:rPr>
              <a:t>      </a:t>
            </a:r>
            <a:r>
              <a:rPr lang="zh-CN" altLang="en-US" sz="1600" dirty="0">
                <a:solidFill>
                  <a:schemeClr val="tx1">
                    <a:lumMod val="95000"/>
                    <a:lumOff val="5000"/>
                  </a:schemeClr>
                </a:solidFill>
              </a:rPr>
              <a:t>我国正处于社会经济快速转型期，个人心理行为问题和其引发的社会问题越来越明显，我国的心理健康服务体系还不成熟，相关的政策和法律也不健全，危机干预体系的不完善，现有的社区心理服务状况远远不能满足居民的正常需求。所以</a:t>
            </a:r>
            <a:r>
              <a:rPr lang="zh-CN" altLang="en-US" sz="1600" b="1" dirty="0">
                <a:solidFill>
                  <a:srgbClr val="18388A"/>
                </a:solidFill>
              </a:rPr>
              <a:t>建立健全社区服务体系，加强心理服务的开展，提高居民的心理健康水平，迫在眉睫。</a:t>
            </a:r>
          </a:p>
        </p:txBody>
      </p:sp>
      <p:sp>
        <p:nvSpPr>
          <p:cNvPr id="100" name="文本框 99"/>
          <p:cNvSpPr txBox="1"/>
          <p:nvPr/>
        </p:nvSpPr>
        <p:spPr>
          <a:xfrm>
            <a:off x="1287145" y="2524760"/>
            <a:ext cx="8714105" cy="2677656"/>
          </a:xfrm>
          <a:prstGeom prst="rect">
            <a:avLst/>
          </a:prstGeom>
          <a:noFill/>
          <a:ln w="9525">
            <a:noFill/>
          </a:ln>
        </p:spPr>
        <p:txBody>
          <a:bodyPr wrap="square">
            <a:spAutoFit/>
          </a:bodyPr>
          <a:lstStyle/>
          <a:p>
            <a:pPr marL="285750" indent="-285750">
              <a:buFont typeface="Wingdings" panose="05000000000000000000" charset="0"/>
              <a:buChar char="l"/>
            </a:pPr>
            <a:r>
              <a:rPr lang="zh-CN" b="1" dirty="0">
                <a:solidFill>
                  <a:srgbClr val="C00000"/>
                </a:solidFill>
                <a:latin typeface="+mj-ea"/>
                <a:ea typeface="+mj-ea"/>
                <a:cs typeface="+mj-ea"/>
              </a:rPr>
              <a:t>研究重点</a:t>
            </a:r>
            <a:endParaRPr lang="zh-CN" b="0" dirty="0">
              <a:latin typeface="+mj-ea"/>
              <a:ea typeface="+mj-ea"/>
              <a:cs typeface="+mj-ea"/>
            </a:endParaRPr>
          </a:p>
          <a:p>
            <a:pPr marL="285750" indent="-285750">
              <a:buFont typeface="Wingdings" panose="05000000000000000000" charset="0"/>
              <a:buChar char="l"/>
            </a:pPr>
            <a:r>
              <a:rPr lang="zh-CN" sz="1600" b="0" dirty="0">
                <a:latin typeface="+mj-ea"/>
                <a:ea typeface="+mj-ea"/>
                <a:cs typeface="+mj-ea"/>
              </a:rPr>
              <a:t>通过问卷调查和访谈得到徐州市居民对社区心理健康服务的需求和社区心理健康服务的现状，系统分析目前徐州市居民社区心理健康服务体系中存在的问题，归纳总结出对策。</a:t>
            </a:r>
          </a:p>
          <a:p>
            <a:pPr marL="285750" indent="-285750">
              <a:buFont typeface="Wingdings" panose="05000000000000000000" charset="0"/>
              <a:buChar char="l"/>
            </a:pPr>
            <a:r>
              <a:rPr lang="zh-CN" b="1" dirty="0">
                <a:solidFill>
                  <a:srgbClr val="C00000"/>
                </a:solidFill>
                <a:latin typeface="+mj-ea"/>
                <a:ea typeface="+mj-ea"/>
                <a:cs typeface="+mj-ea"/>
              </a:rPr>
              <a:t>研究难点</a:t>
            </a:r>
            <a:endParaRPr lang="zh-CN" b="0" dirty="0">
              <a:latin typeface="+mj-ea"/>
              <a:ea typeface="+mj-ea"/>
              <a:cs typeface="+mj-ea"/>
            </a:endParaRPr>
          </a:p>
          <a:p>
            <a:pPr marL="285750" indent="-285750">
              <a:buFont typeface="Wingdings" panose="05000000000000000000" charset="0"/>
              <a:buChar char="l"/>
            </a:pPr>
            <a:r>
              <a:rPr lang="zh-CN" sz="1600" b="0" dirty="0">
                <a:latin typeface="+mj-ea"/>
                <a:ea typeface="+mj-ea"/>
                <a:cs typeface="+mj-ea"/>
              </a:rPr>
              <a:t>心理健康服务问题不同一般意义上的社会保障，心理问题往往更隐蔽且心理需求多变。我国现有的社区心理服务状况远远不能满足居民的正常需求。</a:t>
            </a:r>
          </a:p>
          <a:p>
            <a:pPr marL="285750" indent="-285750">
              <a:buFont typeface="Wingdings" panose="05000000000000000000" charset="0"/>
              <a:buChar char="l"/>
            </a:pPr>
            <a:r>
              <a:rPr lang="zh-CN" b="1" dirty="0">
                <a:solidFill>
                  <a:srgbClr val="C00000"/>
                </a:solidFill>
                <a:latin typeface="+mj-ea"/>
                <a:ea typeface="+mj-ea"/>
                <a:cs typeface="+mj-ea"/>
              </a:rPr>
              <a:t>突破点分析</a:t>
            </a:r>
            <a:endParaRPr lang="zh-CN" b="1" dirty="0">
              <a:latin typeface="+mj-ea"/>
              <a:ea typeface="+mj-ea"/>
              <a:cs typeface="+mj-ea"/>
            </a:endParaRPr>
          </a:p>
          <a:p>
            <a:pPr marL="285750" indent="-285750">
              <a:buFont typeface="Wingdings" panose="05000000000000000000" charset="0"/>
              <a:buChar char="l"/>
            </a:pPr>
            <a:r>
              <a:rPr lang="zh-CN" sz="1600" dirty="0">
                <a:latin typeface="+mj-ea"/>
                <a:ea typeface="+mj-ea"/>
                <a:cs typeface="+mj-ea"/>
              </a:rPr>
              <a:t>（</a:t>
            </a:r>
            <a:r>
              <a:rPr lang="en-US" altLang="zh-CN" sz="1600" dirty="0">
                <a:latin typeface="+mj-ea"/>
                <a:ea typeface="+mj-ea"/>
                <a:cs typeface="+mj-ea"/>
              </a:rPr>
              <a:t>1</a:t>
            </a:r>
            <a:r>
              <a:rPr lang="zh-CN" sz="1600" dirty="0">
                <a:latin typeface="+mj-ea"/>
                <a:ea typeface="+mj-ea"/>
                <a:cs typeface="+mj-ea"/>
              </a:rPr>
              <a:t>）以基本服务现状及需求为基础研究对策</a:t>
            </a:r>
            <a:r>
              <a:rPr lang="en-US" sz="1600" dirty="0">
                <a:latin typeface="+mj-ea"/>
                <a:ea typeface="+mj-ea"/>
                <a:cs typeface="+mj-ea"/>
              </a:rPr>
              <a:t> </a:t>
            </a:r>
            <a:endParaRPr lang="zh-CN" sz="1600" dirty="0">
              <a:latin typeface="+mj-ea"/>
              <a:ea typeface="+mj-ea"/>
              <a:cs typeface="+mj-ea"/>
            </a:endParaRPr>
          </a:p>
          <a:p>
            <a:pPr marL="285750" indent="-285750">
              <a:buFont typeface="Wingdings" panose="05000000000000000000" charset="0"/>
              <a:buChar char="l"/>
            </a:pPr>
            <a:r>
              <a:rPr lang="zh-CN" sz="1600" dirty="0">
                <a:latin typeface="+mj-ea"/>
                <a:ea typeface="+mj-ea"/>
                <a:cs typeface="+mj-ea"/>
              </a:rPr>
              <a:t>（</a:t>
            </a:r>
            <a:r>
              <a:rPr lang="en-US" altLang="zh-CN" sz="1600" dirty="0">
                <a:latin typeface="+mj-ea"/>
                <a:ea typeface="+mj-ea"/>
                <a:cs typeface="+mj-ea"/>
              </a:rPr>
              <a:t>2</a:t>
            </a:r>
            <a:r>
              <a:rPr lang="zh-CN" sz="1600" dirty="0">
                <a:latin typeface="+mj-ea"/>
                <a:ea typeface="+mj-ea"/>
                <a:cs typeface="+mj-ea"/>
              </a:rPr>
              <a:t>）多方位多角度多层次进行社区心理健康服务现状研究</a:t>
            </a:r>
            <a:endParaRPr lang="zh-CN" sz="1600" b="0" dirty="0">
              <a:latin typeface="+mj-ea"/>
              <a:ea typeface="+mj-ea"/>
              <a:cs typeface="+mj-ea"/>
            </a:endParaRPr>
          </a:p>
          <a:p>
            <a:endParaRPr lang="zh-CN" altLang="en-US" b="0" dirty="0">
              <a:latin typeface="+mj-ea"/>
              <a:ea typeface="+mj-ea"/>
              <a:cs typeface="+mj-ea"/>
            </a:endParaRPr>
          </a:p>
        </p:txBody>
      </p:sp>
      <p:cxnSp>
        <p:nvCxnSpPr>
          <p:cNvPr id="5" name="直接连接符 4"/>
          <p:cNvCxnSpPr/>
          <p:nvPr/>
        </p:nvCxnSpPr>
        <p:spPr>
          <a:xfrm flipV="1">
            <a:off x="1075055" y="2295525"/>
            <a:ext cx="9779000" cy="10160"/>
          </a:xfrm>
          <a:prstGeom prst="line">
            <a:avLst/>
          </a:prstGeom>
          <a:ln w="63500" cmpd="sng">
            <a:solidFill>
              <a:schemeClr val="accent1">
                <a:shade val="50000"/>
              </a:schemeClr>
            </a:solidFill>
            <a:prstDash val="sysDot"/>
          </a:ln>
        </p:spPr>
        <p:style>
          <a:lnRef idx="2">
            <a:schemeClr val="accent1"/>
          </a:lnRef>
          <a:fillRef idx="0">
            <a:srgbClr val="FFFFFF"/>
          </a:fillRef>
          <a:effectRef idx="0">
            <a:srgbClr val="FFFFFF"/>
          </a:effectRef>
          <a:fontRef idx="minor">
            <a:schemeClr val="tx1"/>
          </a:fontRef>
        </p:style>
      </p:cxnSp>
      <p:cxnSp>
        <p:nvCxnSpPr>
          <p:cNvPr id="6" name="直接连接符 5"/>
          <p:cNvCxnSpPr/>
          <p:nvPr>
            <p:custDataLst>
              <p:tags r:id="rId1"/>
            </p:custDataLst>
          </p:nvPr>
        </p:nvCxnSpPr>
        <p:spPr>
          <a:xfrm flipV="1">
            <a:off x="1075055" y="5652770"/>
            <a:ext cx="9779000" cy="10160"/>
          </a:xfrm>
          <a:prstGeom prst="line">
            <a:avLst/>
          </a:prstGeom>
          <a:ln w="63500" cmpd="sng">
            <a:solidFill>
              <a:schemeClr val="accent1">
                <a:shade val="50000"/>
              </a:schemeClr>
            </a:solidFill>
            <a:prstDash val="sysDot"/>
          </a:ln>
        </p:spPr>
        <p:style>
          <a:lnRef idx="2">
            <a:schemeClr val="accent1"/>
          </a:lnRef>
          <a:fillRef idx="0">
            <a:srgbClr val="FFFFFF"/>
          </a:fillRef>
          <a:effectRef idx="0">
            <a:srgbClr val="FFFFFF"/>
          </a:effectRef>
          <a:fontRef idx="minor">
            <a:schemeClr val="tx1"/>
          </a:fontRef>
        </p:style>
      </p:cxnSp>
      <p:sp>
        <p:nvSpPr>
          <p:cNvPr id="7" name="文本框 6"/>
          <p:cNvSpPr txBox="1"/>
          <p:nvPr>
            <p:custDataLst>
              <p:tags r:id="rId2"/>
            </p:custDataLst>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研究背景</a:t>
            </a:r>
          </a:p>
        </p:txBody>
      </p:sp>
      <p:sp>
        <p:nvSpPr>
          <p:cNvPr id="8" name="文本框 7"/>
          <p:cNvSpPr txBox="1"/>
          <p:nvPr>
            <p:custDataLst>
              <p:tags r:id="rId3"/>
            </p:custDataLst>
          </p:nvPr>
        </p:nvSpPr>
        <p:spPr>
          <a:xfrm>
            <a:off x="1287310" y="6381191"/>
            <a:ext cx="92044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研究内容</a:t>
            </a:r>
          </a:p>
        </p:txBody>
      </p:sp>
      <p:sp>
        <p:nvSpPr>
          <p:cNvPr id="9" name="文本框 8"/>
          <p:cNvSpPr txBox="1"/>
          <p:nvPr>
            <p:custDataLst>
              <p:tags r:id="rId4"/>
            </p:custDataLst>
          </p:nvPr>
        </p:nvSpPr>
        <p:spPr>
          <a:xfrm>
            <a:off x="22640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调查结果</a:t>
            </a:r>
          </a:p>
        </p:txBody>
      </p:sp>
      <p:sp>
        <p:nvSpPr>
          <p:cNvPr id="10" name="文本框 9"/>
          <p:cNvSpPr txBox="1"/>
          <p:nvPr>
            <p:custDataLst>
              <p:tags r:id="rId5"/>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kern="0" dirty="0">
                <a:solidFill>
                  <a:schemeClr val="bg1">
                    <a:lumMod val="65000"/>
                  </a:schemeClr>
                </a:solidFill>
                <a:latin typeface="微软雅黑" panose="020B0503020204020204" pitchFamily="34" charset="-122"/>
                <a:ea typeface="微软雅黑" panose="020B0503020204020204" pitchFamily="34" charset="-122"/>
              </a:rPr>
              <a:t>研究结果与结论</a:t>
            </a:r>
          </a:p>
        </p:txBody>
      </p:sp>
      <p:cxnSp>
        <p:nvCxnSpPr>
          <p:cNvPr id="11" name="直接连接符 10"/>
          <p:cNvCxnSpPr/>
          <p:nvPr>
            <p:custDataLst>
              <p:tags r:id="rId6"/>
            </p:custDataLst>
          </p:nvPr>
        </p:nvCxnSpPr>
        <p:spPr>
          <a:xfrm>
            <a:off x="412085" y="6381191"/>
            <a:ext cx="747480" cy="0"/>
          </a:xfrm>
          <a:prstGeom prst="line">
            <a:avLst/>
          </a:prstGeom>
          <a:noFill/>
          <a:ln w="12700" cap="flat" cmpd="sng" algn="ctr">
            <a:solidFill>
              <a:sysClr val="windowText" lastClr="000000"/>
            </a:solidFill>
            <a:prstDash val="solid"/>
            <a:miter lim="800000"/>
          </a:ln>
          <a:effectLst/>
        </p:spPr>
      </p:cxnSp>
      <p:sp>
        <p:nvSpPr>
          <p:cNvPr id="13"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1"/>
          </p:nvPr>
        </p:nvSpPr>
        <p:spPr>
          <a:xfrm>
            <a:off x="4940490" y="3959372"/>
            <a:ext cx="2347414" cy="914400"/>
          </a:xfrm>
        </p:spPr>
        <p:txBody>
          <a:bodyPr>
            <a:normAutofit/>
          </a:bodyPr>
          <a:lstStyle/>
          <a:p>
            <a:r>
              <a:rPr lang="zh-CN" altLang="en-US" sz="3200" b="1" dirty="0">
                <a:latin typeface="+mj-ea"/>
                <a:ea typeface="+mj-ea"/>
              </a:rPr>
              <a:t>研究内容</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2515AB8F-1C56-49E9-90C8-78D22B0C1B97}" type="slidenum">
              <a:rPr lang="zh-CN" altLang="en-US" smtClean="0"/>
              <a:t>9</a:t>
            </a:fld>
            <a:endParaRPr lang="zh-CN" altLang="en-US" dirty="0"/>
          </a:p>
        </p:txBody>
      </p:sp>
      <p:sp>
        <p:nvSpPr>
          <p:cNvPr id="4" name="标题 3"/>
          <p:cNvSpPr>
            <a:spLocks noGrp="1"/>
          </p:cNvSpPr>
          <p:nvPr>
            <p:ph type="title"/>
          </p:nvPr>
        </p:nvSpPr>
        <p:spPr>
          <a:xfrm>
            <a:off x="982596" y="58939"/>
            <a:ext cx="5547743" cy="602344"/>
          </a:xfrm>
        </p:spPr>
        <p:txBody>
          <a:bodyPr>
            <a:normAutofit/>
          </a:bodyPr>
          <a:lstStyle/>
          <a:p>
            <a:r>
              <a:rPr lang="en-US" altLang="zh-CN" dirty="0">
                <a:latin typeface="Times New Roman" panose="02020603050405020304" pitchFamily="18" charset="0"/>
                <a:ea typeface="+mj-ea"/>
                <a:cs typeface="Times New Roman" panose="02020603050405020304" pitchFamily="18" charset="0"/>
              </a:rPr>
              <a:t>2.1 </a:t>
            </a:r>
            <a:r>
              <a:rPr lang="zh-CN" altLang="en-US" dirty="0" smtClean="0">
                <a:latin typeface="Times New Roman" panose="02020603050405020304" pitchFamily="18" charset="0"/>
                <a:ea typeface="+mj-ea"/>
                <a:cs typeface="Times New Roman" panose="02020603050405020304" pitchFamily="18" charset="0"/>
              </a:rPr>
              <a:t>研究方案和主要研究</a:t>
            </a:r>
            <a:r>
              <a:rPr lang="zh-CN" altLang="en-US" dirty="0">
                <a:latin typeface="Times New Roman" panose="02020603050405020304" pitchFamily="18" charset="0"/>
                <a:ea typeface="+mj-ea"/>
                <a:cs typeface="Times New Roman" panose="02020603050405020304" pitchFamily="18" charset="0"/>
              </a:rPr>
              <a:t>内容</a:t>
            </a:r>
          </a:p>
        </p:txBody>
      </p:sp>
      <p:sp>
        <p:nvSpPr>
          <p:cNvPr id="16" name="文本框 15"/>
          <p:cNvSpPr txBox="1"/>
          <p:nvPr/>
        </p:nvSpPr>
        <p:spPr>
          <a:xfrm>
            <a:off x="318239" y="6381192"/>
            <a:ext cx="902811" cy="307777"/>
          </a:xfrm>
          <a:prstGeom prst="rect">
            <a:avLst/>
          </a:prstGeom>
          <a:noFill/>
        </p:spPr>
        <p:txBody>
          <a:bodyPr wrap="none" rtlCol="0">
            <a:spAutoFit/>
          </a:bodyPr>
          <a:lstStyle>
            <a:defPPr>
              <a:defRPr lang="zh-CN"/>
            </a:defPPr>
            <a:lvl1pPr marR="0" lvl="0" indent="0" fontAlgn="auto">
              <a:lnSpc>
                <a:spcPct val="100000"/>
              </a:lnSpc>
              <a:spcBef>
                <a:spcPts val="0"/>
              </a:spcBef>
              <a:spcAft>
                <a:spcPts val="0"/>
              </a:spcAft>
              <a:buClrTx/>
              <a:buSzTx/>
              <a:buFontTx/>
              <a:buNone/>
              <a:defRPr kumimoji="0" sz="1400" i="0" u="none" strike="noStrike" kern="0" cap="none" spc="0" normalizeH="0" baseline="0">
                <a:ln>
                  <a:noFill/>
                </a:ln>
                <a:solidFill>
                  <a:prstClr val="white">
                    <a:lumMod val="65000"/>
                  </a:prstClr>
                </a:solidFill>
                <a:effectLst/>
                <a:uLnTx/>
                <a:uFillTx/>
                <a:latin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研究背景</a:t>
            </a:r>
          </a:p>
        </p:txBody>
      </p:sp>
      <p:sp>
        <p:nvSpPr>
          <p:cNvPr id="17" name="文本框 16"/>
          <p:cNvSpPr txBox="1"/>
          <p:nvPr/>
        </p:nvSpPr>
        <p:spPr>
          <a:xfrm>
            <a:off x="1287310" y="6381191"/>
            <a:ext cx="92044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a:ln>
                  <a:noFill/>
                </a:ln>
                <a:effectLst/>
                <a:uLnTx/>
                <a:uFillTx/>
                <a:latin typeface="微软雅黑" panose="020B0503020204020204" pitchFamily="34" charset="-122"/>
                <a:ea typeface="微软雅黑" panose="020B0503020204020204" pitchFamily="34" charset="-122"/>
                <a:cs typeface="+mn-cs"/>
              </a:rPr>
              <a:t>研究内容</a:t>
            </a:r>
          </a:p>
        </p:txBody>
      </p:sp>
      <p:cxnSp>
        <p:nvCxnSpPr>
          <p:cNvPr id="21" name="直接连接符 20"/>
          <p:cNvCxnSpPr/>
          <p:nvPr/>
        </p:nvCxnSpPr>
        <p:spPr>
          <a:xfrm>
            <a:off x="1379494" y="6371802"/>
            <a:ext cx="747480" cy="0"/>
          </a:xfrm>
          <a:prstGeom prst="line">
            <a:avLst/>
          </a:prstGeom>
          <a:noFill/>
          <a:ln w="12700" cap="flat" cmpd="sng" algn="ctr">
            <a:solidFill>
              <a:sysClr val="windowText" lastClr="000000"/>
            </a:solidFill>
            <a:prstDash val="solid"/>
            <a:miter lim="800000"/>
          </a:ln>
          <a:effectLst/>
        </p:spPr>
      </p:cxnSp>
      <p:sp>
        <p:nvSpPr>
          <p:cNvPr id="29" name="文本框 28"/>
          <p:cNvSpPr txBox="1"/>
          <p:nvPr>
            <p:custDataLst>
              <p:tags r:id="rId1"/>
            </p:custDataLst>
          </p:nvPr>
        </p:nvSpPr>
        <p:spPr>
          <a:xfrm>
            <a:off x="27940" y="2344420"/>
            <a:ext cx="3521075" cy="654050"/>
          </a:xfrm>
          <a:prstGeom prst="rect">
            <a:avLst/>
          </a:prstGeom>
          <a:noFill/>
        </p:spPr>
        <p:txBody>
          <a:bodyPr wrap="square" rtlCol="0">
            <a:noAutofit/>
          </a:bodyPr>
          <a:lstStyle/>
          <a:p>
            <a:pPr algn="ctr"/>
            <a:r>
              <a:rPr lang="en-US" altLang="zh-CN" sz="2000" b="1" spc="100" dirty="0">
                <a:solidFill>
                  <a:schemeClr val="accent1">
                    <a:lumMod val="75000"/>
                  </a:schemeClr>
                </a:solidFill>
                <a:latin typeface="字魂105号-简雅黑" panose="00000500000000000000" pitchFamily="2" charset="-122"/>
                <a:ea typeface="字魂105号-简雅黑" panose="00000500000000000000" pitchFamily="2" charset="-122"/>
                <a:cs typeface="字魂105号-简雅黑" panose="00000500000000000000" pitchFamily="2" charset="-122"/>
              </a:rPr>
              <a:t>调查过程和方法</a:t>
            </a:r>
          </a:p>
        </p:txBody>
      </p:sp>
      <p:sp>
        <p:nvSpPr>
          <p:cNvPr id="32" name="文本框 31"/>
          <p:cNvSpPr txBox="1"/>
          <p:nvPr>
            <p:custDataLst>
              <p:tags r:id="rId2"/>
            </p:custDataLst>
          </p:nvPr>
        </p:nvSpPr>
        <p:spPr>
          <a:xfrm>
            <a:off x="837947" y="2650545"/>
            <a:ext cx="4878318" cy="3322955"/>
          </a:xfrm>
          <a:prstGeom prst="rect">
            <a:avLst/>
          </a:prstGeom>
          <a:noFill/>
        </p:spPr>
        <p:txBody>
          <a:bodyPr wrap="square" rtlCol="0">
            <a:spAutoFit/>
          </a:bodyPr>
          <a:lstStyle/>
          <a:p>
            <a:pPr indent="0">
              <a:lnSpc>
                <a:spcPct val="150000"/>
              </a:lnSpc>
              <a:buFont typeface="Wingdings" panose="05000000000000000000" pitchFamily="2" charset="2"/>
              <a:buNone/>
            </a:pPr>
            <a:r>
              <a:rPr lang="en-US" altLang="zh-CN" sz="1400" dirty="0">
                <a:solidFill>
                  <a:schemeClr val="tx1">
                    <a:lumMod val="50000"/>
                    <a:lumOff val="50000"/>
                  </a:schemeClr>
                </a:solidFill>
                <a:latin typeface="字魂58号-创中黑" panose="00000500000000000000" pitchFamily="2" charset="-122"/>
                <a:ea typeface="字魂58号-创中黑" panose="00000500000000000000" pitchFamily="2" charset="-122"/>
              </a:rPr>
              <a:t>    </a:t>
            </a:r>
            <a:r>
              <a:rPr lang="zh-CN" altLang="en-US" sz="1400" dirty="0">
                <a:solidFill>
                  <a:schemeClr val="tx1">
                    <a:lumMod val="50000"/>
                    <a:lumOff val="50000"/>
                  </a:schemeClr>
                </a:solidFill>
                <a:latin typeface="字魂58号-创中黑" panose="00000500000000000000" pitchFamily="2" charset="-122"/>
                <a:ea typeface="字魂58号-创中黑" panose="00000500000000000000" pitchFamily="2" charset="-122"/>
              </a:rPr>
              <a:t>在2023 年7月-8月，在徐州市鼓楼区、云龙区、泉山区抽取五个社区，以及赴徐州市第一人民医院就诊的社区人员等随机抽取215人为调查对象。针对徐州市社区里不同年龄阶层、不同文化水平、不同职业、不同身体状况的居民进行问卷调查。调查主要包括其自身的心理健康状况、社区居民对心理健康的认知情况以及对社区心理服务的了解、服务内容的需求、工作的意见和建议等。针对相关政府部门和心理服务机构人员的访谈重点了解徐州市社区心理健康服务的建设情况、软硬件设施的配备情况以及心理咨询人员的培训情况等。</a:t>
            </a:r>
          </a:p>
        </p:txBody>
      </p:sp>
      <p:grpSp>
        <p:nvGrpSpPr>
          <p:cNvPr id="31" name="组合 30"/>
          <p:cNvGrpSpPr/>
          <p:nvPr/>
        </p:nvGrpSpPr>
        <p:grpSpPr>
          <a:xfrm>
            <a:off x="6751320" y="2339975"/>
            <a:ext cx="3939540" cy="3228975"/>
            <a:chOff x="1277110" y="2001542"/>
            <a:chExt cx="3580676" cy="3585704"/>
          </a:xfrm>
        </p:grpSpPr>
        <p:sp>
          <p:nvSpPr>
            <p:cNvPr id="33" name="圆: 空心 10"/>
            <p:cNvSpPr/>
            <p:nvPr>
              <p:custDataLst>
                <p:tags r:id="rId14"/>
              </p:custDataLst>
            </p:nvPr>
          </p:nvSpPr>
          <p:spPr>
            <a:xfrm>
              <a:off x="1277112" y="2006573"/>
              <a:ext cx="3580674" cy="3580673"/>
            </a:xfrm>
            <a:prstGeom prst="donut">
              <a:avLst>
                <a:gd name="adj" fmla="val 3216"/>
              </a:avLst>
            </a:prstGeom>
            <a:solidFill>
              <a:schemeClr val="bg2">
                <a:lumMod val="9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空心弧 33"/>
            <p:cNvSpPr/>
            <p:nvPr>
              <p:custDataLst>
                <p:tags r:id="rId15"/>
              </p:custDataLst>
            </p:nvPr>
          </p:nvSpPr>
          <p:spPr>
            <a:xfrm flipH="1">
              <a:off x="1277110" y="2001542"/>
              <a:ext cx="3580674" cy="3580673"/>
            </a:xfrm>
            <a:prstGeom prst="blockArc">
              <a:avLst>
                <a:gd name="adj1" fmla="val 16027037"/>
                <a:gd name="adj2" fmla="val 15056"/>
                <a:gd name="adj3" fmla="val 3335"/>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grpSp>
      <p:sp>
        <p:nvSpPr>
          <p:cNvPr id="36" name="文本框 35"/>
          <p:cNvSpPr txBox="1"/>
          <p:nvPr>
            <p:custDataLst>
              <p:tags r:id="rId3"/>
            </p:custDataLst>
          </p:nvPr>
        </p:nvSpPr>
        <p:spPr>
          <a:xfrm>
            <a:off x="7154545" y="3382010"/>
            <a:ext cx="1552575" cy="368300"/>
          </a:xfrm>
          <a:prstGeom prst="rect">
            <a:avLst/>
          </a:prstGeom>
          <a:noFill/>
        </p:spPr>
        <p:txBody>
          <a:bodyPr wrap="square" rtlCol="0">
            <a:spAutoFit/>
          </a:bodyPr>
          <a:lstStyle/>
          <a:p>
            <a:pPr algn="ctr"/>
            <a:r>
              <a:rPr lang="en-US" altLang="zh-CN" b="1" spc="100" dirty="0">
                <a:solidFill>
                  <a:schemeClr val="accent1">
                    <a:lumMod val="75000"/>
                  </a:schemeClr>
                </a:solidFill>
                <a:latin typeface="字魂58号-创中黑" panose="00000500000000000000" pitchFamily="2" charset="-122"/>
                <a:ea typeface="字魂58号-创中黑" panose="00000500000000000000" pitchFamily="2" charset="-122"/>
              </a:rPr>
              <a:t>调查研究法</a:t>
            </a:r>
          </a:p>
        </p:txBody>
      </p:sp>
      <p:sp>
        <p:nvSpPr>
          <p:cNvPr id="38" name="iconfont-1187-868307"/>
          <p:cNvSpPr>
            <a:spLocks noChangeAspect="1"/>
          </p:cNvSpPr>
          <p:nvPr>
            <p:custDataLst>
              <p:tags r:id="rId4"/>
            </p:custDataLst>
          </p:nvPr>
        </p:nvSpPr>
        <p:spPr bwMode="auto">
          <a:xfrm>
            <a:off x="7788275" y="2990215"/>
            <a:ext cx="323850" cy="316865"/>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chemeClr val="tx1">
              <a:lumMod val="75000"/>
              <a:lumOff val="25000"/>
            </a:schemeClr>
          </a:solidFill>
          <a:ln>
            <a:noFill/>
          </a:ln>
        </p:spPr>
      </p:sp>
      <p:grpSp>
        <p:nvGrpSpPr>
          <p:cNvPr id="39" name="组合 38"/>
          <p:cNvGrpSpPr/>
          <p:nvPr/>
        </p:nvGrpSpPr>
        <p:grpSpPr>
          <a:xfrm>
            <a:off x="8873841" y="2990270"/>
            <a:ext cx="1287790" cy="760278"/>
            <a:chOff x="3193057" y="2755955"/>
            <a:chExt cx="1287790" cy="760278"/>
          </a:xfrm>
        </p:grpSpPr>
        <p:sp>
          <p:nvSpPr>
            <p:cNvPr id="40" name="文本框 39"/>
            <p:cNvSpPr txBox="1"/>
            <p:nvPr>
              <p:custDataLst>
                <p:tags r:id="rId12"/>
              </p:custDataLst>
            </p:nvPr>
          </p:nvSpPr>
          <p:spPr>
            <a:xfrm>
              <a:off x="3193057" y="3147933"/>
              <a:ext cx="1287790" cy="368300"/>
            </a:xfrm>
            <a:prstGeom prst="rect">
              <a:avLst/>
            </a:prstGeom>
            <a:noFill/>
          </p:spPr>
          <p:txBody>
            <a:bodyPr wrap="square" rtlCol="0">
              <a:spAutoFit/>
            </a:bodyPr>
            <a:lstStyle/>
            <a:p>
              <a:pPr algn="ctr"/>
              <a:r>
                <a:rPr lang="en-US" altLang="zh-CN" b="1" spc="100" dirty="0">
                  <a:solidFill>
                    <a:schemeClr val="accent1">
                      <a:lumMod val="75000"/>
                    </a:schemeClr>
                  </a:solidFill>
                  <a:latin typeface="字魂58号-创中黑" panose="00000500000000000000" pitchFamily="2" charset="-122"/>
                  <a:ea typeface="字魂58号-创中黑" panose="00000500000000000000" pitchFamily="2" charset="-122"/>
                </a:rPr>
                <a:t>访谈法</a:t>
              </a:r>
            </a:p>
          </p:txBody>
        </p:sp>
        <p:sp>
          <p:nvSpPr>
            <p:cNvPr id="42" name="iconfont-1187-868307"/>
            <p:cNvSpPr>
              <a:spLocks noChangeAspect="1"/>
            </p:cNvSpPr>
            <p:nvPr>
              <p:custDataLst>
                <p:tags r:id="rId13"/>
              </p:custDataLst>
            </p:nvPr>
          </p:nvSpPr>
          <p:spPr bwMode="auto">
            <a:xfrm>
              <a:off x="3636938" y="2755955"/>
              <a:ext cx="323689" cy="316870"/>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chemeClr val="tx1">
                <a:lumMod val="75000"/>
                <a:lumOff val="25000"/>
              </a:schemeClr>
            </a:solidFill>
            <a:ln>
              <a:noFill/>
            </a:ln>
          </p:spPr>
        </p:sp>
      </p:grpSp>
      <p:grpSp>
        <p:nvGrpSpPr>
          <p:cNvPr id="43" name="组合 42"/>
          <p:cNvGrpSpPr/>
          <p:nvPr/>
        </p:nvGrpSpPr>
        <p:grpSpPr>
          <a:xfrm>
            <a:off x="7059057" y="4238478"/>
            <a:ext cx="1647921" cy="727511"/>
            <a:chOff x="1619573" y="4020038"/>
            <a:chExt cx="1647921" cy="727511"/>
          </a:xfrm>
        </p:grpSpPr>
        <p:sp>
          <p:nvSpPr>
            <p:cNvPr id="44" name="文本框 43"/>
            <p:cNvSpPr txBox="1"/>
            <p:nvPr>
              <p:custDataLst>
                <p:tags r:id="rId10"/>
              </p:custDataLst>
            </p:nvPr>
          </p:nvSpPr>
          <p:spPr>
            <a:xfrm>
              <a:off x="1619573" y="4379249"/>
              <a:ext cx="1647921" cy="368300"/>
            </a:xfrm>
            <a:prstGeom prst="rect">
              <a:avLst/>
            </a:prstGeom>
            <a:noFill/>
          </p:spPr>
          <p:txBody>
            <a:bodyPr wrap="square" rtlCol="0">
              <a:spAutoFit/>
            </a:bodyPr>
            <a:lstStyle/>
            <a:p>
              <a:pPr algn="ctr"/>
              <a:r>
                <a:rPr lang="en-US" altLang="zh-CN" b="1" spc="100" dirty="0">
                  <a:solidFill>
                    <a:schemeClr val="accent1">
                      <a:lumMod val="75000"/>
                    </a:schemeClr>
                  </a:solidFill>
                  <a:latin typeface="字魂58号-创中黑" panose="00000500000000000000" pitchFamily="2" charset="-122"/>
                  <a:ea typeface="字魂58号-创中黑" panose="00000500000000000000" pitchFamily="2" charset="-122"/>
                </a:rPr>
                <a:t>资料整理法</a:t>
              </a:r>
            </a:p>
          </p:txBody>
        </p:sp>
        <p:sp>
          <p:nvSpPr>
            <p:cNvPr id="46" name="iconfont-1187-868307"/>
            <p:cNvSpPr>
              <a:spLocks noChangeAspect="1"/>
            </p:cNvSpPr>
            <p:nvPr>
              <p:custDataLst>
                <p:tags r:id="rId11"/>
              </p:custDataLst>
            </p:nvPr>
          </p:nvSpPr>
          <p:spPr bwMode="auto">
            <a:xfrm>
              <a:off x="2349147" y="4020038"/>
              <a:ext cx="323689" cy="316870"/>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chemeClr val="tx1">
                <a:lumMod val="75000"/>
                <a:lumOff val="25000"/>
              </a:schemeClr>
            </a:solidFill>
            <a:ln>
              <a:noFill/>
            </a:ln>
          </p:spPr>
        </p:sp>
      </p:grpSp>
      <p:grpSp>
        <p:nvGrpSpPr>
          <p:cNvPr id="47" name="组合 46"/>
          <p:cNvGrpSpPr/>
          <p:nvPr/>
        </p:nvGrpSpPr>
        <p:grpSpPr>
          <a:xfrm>
            <a:off x="8788929" y="4259433"/>
            <a:ext cx="1647921" cy="706507"/>
            <a:chOff x="3106240" y="4107668"/>
            <a:chExt cx="1647921" cy="706507"/>
          </a:xfrm>
        </p:grpSpPr>
        <p:sp>
          <p:nvSpPr>
            <p:cNvPr id="48" name="文本框 47"/>
            <p:cNvSpPr txBox="1"/>
            <p:nvPr>
              <p:custDataLst>
                <p:tags r:id="rId8"/>
              </p:custDataLst>
            </p:nvPr>
          </p:nvSpPr>
          <p:spPr>
            <a:xfrm>
              <a:off x="3106240" y="4445875"/>
              <a:ext cx="1647921" cy="368300"/>
            </a:xfrm>
            <a:prstGeom prst="rect">
              <a:avLst/>
            </a:prstGeom>
            <a:noFill/>
          </p:spPr>
          <p:txBody>
            <a:bodyPr wrap="square" rtlCol="0">
              <a:spAutoFit/>
            </a:bodyPr>
            <a:lstStyle/>
            <a:p>
              <a:pPr algn="ctr"/>
              <a:r>
                <a:rPr lang="en-US" altLang="zh-CN" b="1" spc="100" dirty="0">
                  <a:solidFill>
                    <a:schemeClr val="accent1">
                      <a:lumMod val="75000"/>
                    </a:schemeClr>
                  </a:solidFill>
                  <a:latin typeface="字魂58号-创中黑" panose="00000500000000000000" pitchFamily="2" charset="-122"/>
                  <a:ea typeface="字魂58号-创中黑" panose="00000500000000000000" pitchFamily="2" charset="-122"/>
                </a:rPr>
                <a:t>数据分析法</a:t>
              </a:r>
            </a:p>
          </p:txBody>
        </p:sp>
        <p:sp>
          <p:nvSpPr>
            <p:cNvPr id="50" name="iconfont-1187-868307"/>
            <p:cNvSpPr>
              <a:spLocks noChangeAspect="1"/>
            </p:cNvSpPr>
            <p:nvPr>
              <p:custDataLst>
                <p:tags r:id="rId9"/>
              </p:custDataLst>
            </p:nvPr>
          </p:nvSpPr>
          <p:spPr bwMode="auto">
            <a:xfrm>
              <a:off x="3742983" y="4107668"/>
              <a:ext cx="323689" cy="316870"/>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chemeClr val="tx1">
                <a:lumMod val="75000"/>
                <a:lumOff val="25000"/>
              </a:schemeClr>
            </a:solidFill>
            <a:ln>
              <a:noFill/>
            </a:ln>
          </p:spPr>
        </p:sp>
      </p:grpSp>
      <p:cxnSp>
        <p:nvCxnSpPr>
          <p:cNvPr id="51" name="肘形连接符 50"/>
          <p:cNvCxnSpPr/>
          <p:nvPr/>
        </p:nvCxnSpPr>
        <p:spPr>
          <a:xfrm>
            <a:off x="7499985" y="4096385"/>
            <a:ext cx="2580640" cy="8890"/>
          </a:xfrm>
          <a:prstGeom prst="bentConnector3">
            <a:avLst>
              <a:gd name="adj1" fmla="val 50025"/>
            </a:avLst>
          </a:prstGeom>
          <a:ln w="38100">
            <a:solidFill>
              <a:srgbClr val="C00000"/>
            </a:solidFill>
            <a:prstDash val="sysDot"/>
          </a:ln>
        </p:spPr>
        <p:style>
          <a:lnRef idx="2">
            <a:schemeClr val="accent1"/>
          </a:lnRef>
          <a:fillRef idx="0">
            <a:srgbClr val="FFFFFF"/>
          </a:fillRef>
          <a:effectRef idx="0">
            <a:srgbClr val="FFFFFF"/>
          </a:effectRef>
          <a:fontRef idx="minor">
            <a:schemeClr val="tx1"/>
          </a:fontRef>
        </p:style>
      </p:cxnSp>
      <p:cxnSp>
        <p:nvCxnSpPr>
          <p:cNvPr id="53" name="直接连接符 52"/>
          <p:cNvCxnSpPr/>
          <p:nvPr/>
        </p:nvCxnSpPr>
        <p:spPr>
          <a:xfrm flipH="1">
            <a:off x="8787765" y="2837180"/>
            <a:ext cx="5715" cy="2380615"/>
          </a:xfrm>
          <a:prstGeom prst="line">
            <a:avLst/>
          </a:prstGeom>
          <a:ln w="34925">
            <a:solidFill>
              <a:srgbClr val="C00000"/>
            </a:solidFill>
            <a:prstDash val="sysDot"/>
          </a:ln>
        </p:spPr>
        <p:style>
          <a:lnRef idx="2">
            <a:schemeClr val="accent1"/>
          </a:lnRef>
          <a:fillRef idx="0">
            <a:srgbClr val="FFFFFF"/>
          </a:fillRef>
          <a:effectRef idx="0">
            <a:srgbClr val="FFFFFF"/>
          </a:effectRef>
          <a:fontRef idx="minor">
            <a:schemeClr val="tx1"/>
          </a:fontRef>
        </p:style>
      </p:cxnSp>
      <p:sp>
        <p:nvSpPr>
          <p:cNvPr id="54" name="文本框 53"/>
          <p:cNvSpPr txBox="1"/>
          <p:nvPr>
            <p:custDataLst>
              <p:tags r:id="rId5"/>
            </p:custDataLst>
          </p:nvPr>
        </p:nvSpPr>
        <p:spPr>
          <a:xfrm>
            <a:off x="838200" y="1039495"/>
            <a:ext cx="10368915" cy="922020"/>
          </a:xfrm>
          <a:prstGeom prst="rect">
            <a:avLst/>
          </a:prstGeom>
          <a:noFill/>
        </p:spPr>
        <p:txBody>
          <a:bodyPr wrap="square" rtlCol="0" anchor="t">
            <a:spAutoFit/>
          </a:bodyPr>
          <a:lstStyle/>
          <a:p>
            <a:r>
              <a:rPr lang="en-US" altLang="zh-CN">
                <a:solidFill>
                  <a:schemeClr val="accent1">
                    <a:lumMod val="75000"/>
                  </a:schemeClr>
                </a:solidFill>
              </a:rPr>
              <a:t>      </a:t>
            </a:r>
            <a:r>
              <a:rPr lang="zh-CN" altLang="en-US">
                <a:solidFill>
                  <a:schemeClr val="accent1">
                    <a:lumMod val="75000"/>
                  </a:schemeClr>
                </a:solidFill>
              </a:rPr>
              <a:t>本课题采用“调查研究”、“访谈”、“资料整理”、“数据分析”及“实地研究”等多种研究方法。通过访谈、问卷调查对徐州市社区居民心理健康的服务现状和需求进行了解，收集资料并对结果进行分析，在调查研究和个案跟踪指导的基础上，进行归纳，概括总结，理论升华。</a:t>
            </a:r>
          </a:p>
        </p:txBody>
      </p:sp>
      <p:sp>
        <p:nvSpPr>
          <p:cNvPr id="14" name="文本框 13"/>
          <p:cNvSpPr txBox="1"/>
          <p:nvPr>
            <p:custDataLst>
              <p:tags r:id="rId6"/>
            </p:custDataLst>
          </p:nvPr>
        </p:nvSpPr>
        <p:spPr>
          <a:xfrm>
            <a:off x="2264010" y="6381191"/>
            <a:ext cx="8940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i="0" u="none" strike="noStrike" kern="0" cap="none" spc="0" normalizeH="0" baseline="0" noProof="0" dirty="0">
                <a:ln>
                  <a:noFill/>
                </a:ln>
                <a:solidFill>
                  <a:schemeClr val="bg1">
                    <a:lumMod val="65000"/>
                  </a:schemeClr>
                </a:solidFill>
                <a:effectLst/>
                <a:uLnTx/>
                <a:uFillTx/>
                <a:latin typeface="微软雅黑" panose="020B0503020204020204" pitchFamily="34" charset="-122"/>
                <a:ea typeface="微软雅黑" panose="020B0503020204020204" pitchFamily="34" charset="-122"/>
                <a:cs typeface="+mn-cs"/>
              </a:rPr>
              <a:t>调查结果</a:t>
            </a:r>
          </a:p>
        </p:txBody>
      </p:sp>
      <p:sp>
        <p:nvSpPr>
          <p:cNvPr id="15" name="文本框 14"/>
          <p:cNvSpPr txBox="1"/>
          <p:nvPr>
            <p:custDataLst>
              <p:tags r:id="rId7"/>
            </p:custDataLst>
          </p:nvPr>
        </p:nvSpPr>
        <p:spPr>
          <a:xfrm>
            <a:off x="3213702" y="6383351"/>
            <a:ext cx="1427480" cy="3067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1400" kern="0" dirty="0">
                <a:solidFill>
                  <a:schemeClr val="bg1">
                    <a:lumMod val="65000"/>
                  </a:schemeClr>
                </a:solidFill>
                <a:latin typeface="微软雅黑" panose="020B0503020204020204" pitchFamily="34" charset="-122"/>
                <a:ea typeface="微软雅黑" panose="020B0503020204020204" pitchFamily="34" charset="-122"/>
              </a:rPr>
              <a:t>研究结果与结论</a:t>
            </a:r>
          </a:p>
        </p:txBody>
      </p:sp>
      <p:sp>
        <p:nvSpPr>
          <p:cNvPr id="28" name="矩形 4"/>
          <p:cNvSpPr/>
          <p:nvPr/>
        </p:nvSpPr>
        <p:spPr>
          <a:xfrm>
            <a:off x="0" y="5819138"/>
            <a:ext cx="12192000" cy="416561"/>
          </a:xfrm>
          <a:custGeom>
            <a:avLst/>
            <a:gdLst>
              <a:gd name="connsiteX0" fmla="*/ 0 w 12192000"/>
              <a:gd name="connsiteY0" fmla="*/ 0 h 660400"/>
              <a:gd name="connsiteX1" fmla="*/ 12192000 w 12192000"/>
              <a:gd name="connsiteY1" fmla="*/ 0 h 660400"/>
              <a:gd name="connsiteX2" fmla="*/ 12192000 w 12192000"/>
              <a:gd name="connsiteY2" fmla="*/ 660400 h 660400"/>
              <a:gd name="connsiteX3" fmla="*/ 0 w 12192000"/>
              <a:gd name="connsiteY3" fmla="*/ 660400 h 660400"/>
              <a:gd name="connsiteX4" fmla="*/ 0 w 12192000"/>
              <a:gd name="connsiteY4" fmla="*/ 0 h 660400"/>
              <a:gd name="connsiteX0-1" fmla="*/ 0 w 12192000"/>
              <a:gd name="connsiteY0-2" fmla="*/ 25400 h 685800"/>
              <a:gd name="connsiteX1-3" fmla="*/ 6096000 w 12192000"/>
              <a:gd name="connsiteY1-4" fmla="*/ 0 h 685800"/>
              <a:gd name="connsiteX2-5" fmla="*/ 12192000 w 12192000"/>
              <a:gd name="connsiteY2-6" fmla="*/ 25400 h 685800"/>
              <a:gd name="connsiteX3-7" fmla="*/ 12192000 w 12192000"/>
              <a:gd name="connsiteY3-8" fmla="*/ 685800 h 685800"/>
              <a:gd name="connsiteX4-9" fmla="*/ 0 w 12192000"/>
              <a:gd name="connsiteY4-10" fmla="*/ 685800 h 685800"/>
              <a:gd name="connsiteX5" fmla="*/ 0 w 12192000"/>
              <a:gd name="connsiteY5" fmla="*/ 25400 h 685800"/>
              <a:gd name="connsiteX0-11" fmla="*/ 0 w 12192000"/>
              <a:gd name="connsiteY0-12" fmla="*/ 0 h 660400"/>
              <a:gd name="connsiteX1-13" fmla="*/ 6184900 w 12192000"/>
              <a:gd name="connsiteY1-14" fmla="*/ 635000 h 660400"/>
              <a:gd name="connsiteX2-15" fmla="*/ 12192000 w 12192000"/>
              <a:gd name="connsiteY2-16" fmla="*/ 0 h 660400"/>
              <a:gd name="connsiteX3-17" fmla="*/ 12192000 w 12192000"/>
              <a:gd name="connsiteY3-18" fmla="*/ 660400 h 660400"/>
              <a:gd name="connsiteX4-19" fmla="*/ 0 w 12192000"/>
              <a:gd name="connsiteY4-20" fmla="*/ 660400 h 660400"/>
              <a:gd name="connsiteX5-21" fmla="*/ 0 w 12192000"/>
              <a:gd name="connsiteY5-22" fmla="*/ 0 h 660400"/>
              <a:gd name="connsiteX0-23" fmla="*/ 0 w 12192000"/>
              <a:gd name="connsiteY0-24" fmla="*/ 0 h 660400"/>
              <a:gd name="connsiteX1-25" fmla="*/ 6184900 w 12192000"/>
              <a:gd name="connsiteY1-26" fmla="*/ 635000 h 660400"/>
              <a:gd name="connsiteX2-27" fmla="*/ 12192000 w 12192000"/>
              <a:gd name="connsiteY2-28" fmla="*/ 0 h 660400"/>
              <a:gd name="connsiteX3-29" fmla="*/ 12192000 w 12192000"/>
              <a:gd name="connsiteY3-30" fmla="*/ 660400 h 660400"/>
              <a:gd name="connsiteX4-31" fmla="*/ 0 w 12192000"/>
              <a:gd name="connsiteY4-32" fmla="*/ 660400 h 660400"/>
              <a:gd name="connsiteX5-33" fmla="*/ 0 w 12192000"/>
              <a:gd name="connsiteY5-34" fmla="*/ 0 h 660400"/>
              <a:gd name="connsiteX0-35" fmla="*/ 0 w 12192000"/>
              <a:gd name="connsiteY0-36" fmla="*/ 0 h 660400"/>
              <a:gd name="connsiteX1-37" fmla="*/ 6184900 w 12192000"/>
              <a:gd name="connsiteY1-38" fmla="*/ 635000 h 660400"/>
              <a:gd name="connsiteX2-39" fmla="*/ 12192000 w 12192000"/>
              <a:gd name="connsiteY2-40" fmla="*/ 0 h 660400"/>
              <a:gd name="connsiteX3-41" fmla="*/ 12192000 w 12192000"/>
              <a:gd name="connsiteY3-42" fmla="*/ 660400 h 660400"/>
              <a:gd name="connsiteX4-43" fmla="*/ 0 w 12192000"/>
              <a:gd name="connsiteY4-44" fmla="*/ 660400 h 660400"/>
              <a:gd name="connsiteX5-45" fmla="*/ 0 w 12192000"/>
              <a:gd name="connsiteY5-46" fmla="*/ 0 h 660400"/>
              <a:gd name="connsiteX0-47" fmla="*/ 0 w 12192000"/>
              <a:gd name="connsiteY0-48" fmla="*/ 0 h 660400"/>
              <a:gd name="connsiteX1-49" fmla="*/ 6091767 w 12192000"/>
              <a:gd name="connsiteY1-50" fmla="*/ 648423 h 660400"/>
              <a:gd name="connsiteX2-51" fmla="*/ 12192000 w 12192000"/>
              <a:gd name="connsiteY2-52" fmla="*/ 0 h 660400"/>
              <a:gd name="connsiteX3-53" fmla="*/ 12192000 w 12192000"/>
              <a:gd name="connsiteY3-54" fmla="*/ 660400 h 660400"/>
              <a:gd name="connsiteX4-55" fmla="*/ 0 w 12192000"/>
              <a:gd name="connsiteY4-56" fmla="*/ 660400 h 660400"/>
              <a:gd name="connsiteX5-57" fmla="*/ 0 w 12192000"/>
              <a:gd name="connsiteY5-58" fmla="*/ 0 h 6604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2000" h="660400">
                <a:moveTo>
                  <a:pt x="0" y="0"/>
                </a:moveTo>
                <a:cubicBezTo>
                  <a:pt x="2061633" y="211667"/>
                  <a:pt x="5058834" y="-210944"/>
                  <a:pt x="6091767" y="648423"/>
                </a:cubicBezTo>
                <a:cubicBezTo>
                  <a:pt x="6849534" y="-122044"/>
                  <a:pt x="10189633" y="211667"/>
                  <a:pt x="12192000" y="0"/>
                </a:cubicBezTo>
                <a:lnTo>
                  <a:pt x="12192000" y="660400"/>
                </a:lnTo>
                <a:lnTo>
                  <a:pt x="0" y="6604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任意多边形: 形状 8"/>
          <p:cNvSpPr/>
          <p:nvPr/>
        </p:nvSpPr>
        <p:spPr>
          <a:xfrm>
            <a:off x="0" y="5702299"/>
            <a:ext cx="12204700" cy="520701"/>
          </a:xfrm>
          <a:custGeom>
            <a:avLst/>
            <a:gdLst>
              <a:gd name="connsiteX0" fmla="*/ 0 w 12230100"/>
              <a:gd name="connsiteY0" fmla="*/ 38100 h 38100"/>
              <a:gd name="connsiteX1" fmla="*/ 12204700 w 12230100"/>
              <a:gd name="connsiteY1" fmla="*/ 0 h 38100"/>
              <a:gd name="connsiteX2" fmla="*/ 12230100 w 12230100"/>
              <a:gd name="connsiteY2" fmla="*/ 0 h 38100"/>
              <a:gd name="connsiteX0-1" fmla="*/ 0 w 12204700"/>
              <a:gd name="connsiteY0-2" fmla="*/ 38100 h 38100"/>
              <a:gd name="connsiteX1-3" fmla="*/ 12204700 w 12204700"/>
              <a:gd name="connsiteY1-4" fmla="*/ 0 h 38100"/>
              <a:gd name="connsiteX0-5" fmla="*/ 0 w 12204700"/>
              <a:gd name="connsiteY0-6" fmla="*/ 38100 h 762018"/>
              <a:gd name="connsiteX1-7" fmla="*/ 6172200 w 12204700"/>
              <a:gd name="connsiteY1-8" fmla="*/ 762000 h 762018"/>
              <a:gd name="connsiteX2-9" fmla="*/ 12204700 w 12204700"/>
              <a:gd name="connsiteY2-10" fmla="*/ 0 h 762018"/>
              <a:gd name="connsiteX0-11" fmla="*/ 0 w 12204700"/>
              <a:gd name="connsiteY0-12" fmla="*/ 38100 h 762018"/>
              <a:gd name="connsiteX1-13" fmla="*/ 6172200 w 12204700"/>
              <a:gd name="connsiteY1-14" fmla="*/ 762000 h 762018"/>
              <a:gd name="connsiteX2-15" fmla="*/ 12204700 w 12204700"/>
              <a:gd name="connsiteY2-16" fmla="*/ 0 h 762018"/>
              <a:gd name="connsiteX0-17" fmla="*/ 0 w 12204700"/>
              <a:gd name="connsiteY0-18" fmla="*/ 104084 h 827984"/>
              <a:gd name="connsiteX1-19" fmla="*/ 6172200 w 12204700"/>
              <a:gd name="connsiteY1-20" fmla="*/ 827984 h 827984"/>
              <a:gd name="connsiteX2-21" fmla="*/ 12204700 w 12204700"/>
              <a:gd name="connsiteY2-22" fmla="*/ 65984 h 827984"/>
              <a:gd name="connsiteX0-23" fmla="*/ 0 w 12204700"/>
              <a:gd name="connsiteY0-24" fmla="*/ 83451 h 858151"/>
              <a:gd name="connsiteX1-25" fmla="*/ 6146800 w 12204700"/>
              <a:gd name="connsiteY1-26" fmla="*/ 858151 h 858151"/>
              <a:gd name="connsiteX2-27" fmla="*/ 12204700 w 12204700"/>
              <a:gd name="connsiteY2-28" fmla="*/ 45351 h 858151"/>
              <a:gd name="connsiteX0-29" fmla="*/ 0 w 12204700"/>
              <a:gd name="connsiteY0-30" fmla="*/ 38100 h 812800"/>
              <a:gd name="connsiteX1-31" fmla="*/ 6146800 w 12204700"/>
              <a:gd name="connsiteY1-32" fmla="*/ 812800 h 812800"/>
              <a:gd name="connsiteX2-33" fmla="*/ 12204700 w 12204700"/>
              <a:gd name="connsiteY2-34" fmla="*/ 0 h 812800"/>
              <a:gd name="connsiteX0-35" fmla="*/ 0 w 12204700"/>
              <a:gd name="connsiteY0-36" fmla="*/ 38100 h 825500"/>
              <a:gd name="connsiteX1-37" fmla="*/ 6172200 w 12204700"/>
              <a:gd name="connsiteY1-38" fmla="*/ 825500 h 825500"/>
              <a:gd name="connsiteX2-39" fmla="*/ 12204700 w 12204700"/>
              <a:gd name="connsiteY2-40" fmla="*/ 0 h 825500"/>
              <a:gd name="connsiteX0-41" fmla="*/ 0 w 12204700"/>
              <a:gd name="connsiteY0-42" fmla="*/ 38100 h 825500"/>
              <a:gd name="connsiteX1-43" fmla="*/ 6104466 w 12204700"/>
              <a:gd name="connsiteY1-44" fmla="*/ 825500 h 825500"/>
              <a:gd name="connsiteX2-45" fmla="*/ 12204700 w 12204700"/>
              <a:gd name="connsiteY2-46" fmla="*/ 0 h 825500"/>
            </a:gdLst>
            <a:ahLst/>
            <a:cxnLst>
              <a:cxn ang="0">
                <a:pos x="connsiteX0-1" y="connsiteY0-2"/>
              </a:cxn>
              <a:cxn ang="0">
                <a:pos x="connsiteX1-3" y="connsiteY1-4"/>
              </a:cxn>
              <a:cxn ang="0">
                <a:pos x="connsiteX2-9" y="connsiteY2-10"/>
              </a:cxn>
            </a:cxnLst>
            <a:rect l="l" t="t" r="r" b="b"/>
            <a:pathLst>
              <a:path w="12204700" h="825500">
                <a:moveTo>
                  <a:pt x="0" y="38100"/>
                </a:moveTo>
                <a:cubicBezTo>
                  <a:pt x="2171700" y="148167"/>
                  <a:pt x="5126566" y="-402167"/>
                  <a:pt x="6104466" y="825500"/>
                </a:cubicBezTo>
                <a:cubicBezTo>
                  <a:pt x="6934199" y="-419100"/>
                  <a:pt x="10193867" y="254000"/>
                  <a:pt x="12204700" y="0"/>
                </a:cubicBezTo>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par>
    </p:tnLst>
    <p:bldLst>
      <p:bldP spid="29" grpId="0"/>
      <p:bldP spid="32"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null,&quot;Name&quot;:&quot;正常&quot;,&quot;HeaderHeight&quot;:15.0,&quot;FooterHeight&quot;:9.0,&quot;SideMargin&quot;:5.5,&quot;TopMargin&quot;:0.0,&quot;BottomMargin&quot;:0.0,&quot;IntervalMargin&quot;:1.5,&quot;SettingType&quot;:&quot;System&quot;}"/>
  <p:tag name="COMMONDATA" val="eyJoZGlkIjoiYjNmMjUwMzcyYjQ2YWJmYTk0Njc5YTZmNjQ0ZTU2ODI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TABLE_ENDDRAG_ORIGIN_RECT" val="393*232"/>
  <p:tag name="TABLE_ENDDRAG_RECT" val="504*106*393*232"/>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TABLE_ENDDRAG_ORIGIN_RECT" val="380*258"/>
  <p:tag name="TABLE_ENDDRAG_RECT" val="88*157*380*258"/>
</p:tagLst>
</file>

<file path=ppt/tags/tag88.xml><?xml version="1.0" encoding="utf-8"?>
<p:tagLst xmlns:a="http://schemas.openxmlformats.org/drawingml/2006/main" xmlns:r="http://schemas.openxmlformats.org/officeDocument/2006/relationships" xmlns:p="http://schemas.openxmlformats.org/presentationml/2006/main">
  <p:tag name="TABLE_ENDDRAG_ORIGIN_RECT" val="361*103"/>
  <p:tag name="TABLE_ENDDRAG_RECT" val="508*84*361*103"/>
</p:tagLst>
</file>

<file path=ppt/tags/tag89.xml><?xml version="1.0" encoding="utf-8"?>
<p:tagLst xmlns:a="http://schemas.openxmlformats.org/drawingml/2006/main" xmlns:r="http://schemas.openxmlformats.org/officeDocument/2006/relationships" xmlns:p="http://schemas.openxmlformats.org/presentationml/2006/main">
  <p:tag name="TABLE_ENDDRAG_ORIGIN_RECT" val="361*73"/>
  <p:tag name="TABLE_ENDDRAG_RECT" val="508*254*361*73"/>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TABLE_ENDDRAG_ORIGIN_RECT" val="646*238"/>
  <p:tag name="TABLE_ENDDRAG_RECT" val="133*69*646*238"/>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logo主色">
      <a:dk1>
        <a:sysClr val="windowText" lastClr="000000"/>
      </a:dk1>
      <a:lt1>
        <a:sysClr val="window" lastClr="FFFFFF"/>
      </a:lt1>
      <a:dk2>
        <a:srgbClr val="44546A"/>
      </a:dk2>
      <a:lt2>
        <a:srgbClr val="E7E6E6"/>
      </a:lt2>
      <a:accent1>
        <a:srgbClr val="18388A"/>
      </a:accent1>
      <a:accent2>
        <a:srgbClr val="9E1213"/>
      </a:accent2>
      <a:accent3>
        <a:srgbClr val="EC8A04"/>
      </a:accent3>
      <a:accent4>
        <a:srgbClr val="FBA533"/>
      </a:accent4>
      <a:accent5>
        <a:srgbClr val="5B7DC1"/>
      </a:accent5>
      <a:accent6>
        <a:srgbClr val="CC3E3E"/>
      </a:accent6>
      <a:hlink>
        <a:srgbClr val="0563C1"/>
      </a:hlink>
      <a:folHlink>
        <a:srgbClr val="954F72"/>
      </a:folHlink>
    </a:clrScheme>
    <a:fontScheme name="ncg3nh5f">
      <a:majorFont>
        <a:latin typeface="Microsoft YaHei"/>
        <a:ea typeface="Microsoft YaHei"/>
        <a:cs typeface=""/>
      </a:majorFont>
      <a:minorFont>
        <a:latin typeface="Microsoft YaHei"/>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rgbClr val="FF0000"/>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logo主色">
    <a:dk1>
      <a:sysClr val="windowText" lastClr="000000"/>
    </a:dk1>
    <a:lt1>
      <a:sysClr val="window" lastClr="FFFFFF"/>
    </a:lt1>
    <a:dk2>
      <a:srgbClr val="44546A"/>
    </a:dk2>
    <a:lt2>
      <a:srgbClr val="E7E6E6"/>
    </a:lt2>
    <a:accent1>
      <a:srgbClr val="18388A"/>
    </a:accent1>
    <a:accent2>
      <a:srgbClr val="9E1213"/>
    </a:accent2>
    <a:accent3>
      <a:srgbClr val="EC8A04"/>
    </a:accent3>
    <a:accent4>
      <a:srgbClr val="FBA533"/>
    </a:accent4>
    <a:accent5>
      <a:srgbClr val="5B7DC1"/>
    </a:accent5>
    <a:accent6>
      <a:srgbClr val="CC3E3E"/>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88</TotalTime>
  <Words>1818</Words>
  <Application>Microsoft Office PowerPoint</Application>
  <PresentationFormat>宽屏</PresentationFormat>
  <Paragraphs>357</Paragraphs>
  <Slides>23</Slides>
  <Notes>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23</vt:i4>
      </vt:variant>
    </vt:vector>
  </HeadingPairs>
  <TitlesOfParts>
    <vt:vector size="37" baseType="lpstr">
      <vt:lpstr>等线</vt:lpstr>
      <vt:lpstr>仿宋</vt:lpstr>
      <vt:lpstr>楷体</vt:lpstr>
      <vt:lpstr>宋体</vt:lpstr>
      <vt:lpstr>微软雅黑</vt:lpstr>
      <vt:lpstr>微软雅黑</vt:lpstr>
      <vt:lpstr>字魂105号-简雅黑</vt:lpstr>
      <vt:lpstr>字魂58号-创中黑</vt:lpstr>
      <vt:lpstr>Arial</vt:lpstr>
      <vt:lpstr>Calibri</vt:lpstr>
      <vt:lpstr>Segoe UI</vt:lpstr>
      <vt:lpstr>Times New Roman</vt:lpstr>
      <vt:lpstr>Wingdings</vt:lpstr>
      <vt:lpstr>Office 主题​​</vt:lpstr>
      <vt:lpstr>PowerPoint 演示文稿</vt:lpstr>
      <vt:lpstr>PowerPoint 演示文稿</vt:lpstr>
      <vt:lpstr>PowerPoint 演示文稿</vt:lpstr>
      <vt:lpstr>研究背景</vt:lpstr>
      <vt:lpstr>1.1 国外研究现状与趋势</vt:lpstr>
      <vt:lpstr>1.2 国内研究现状与趋势</vt:lpstr>
      <vt:lpstr>1.3 研究意义</vt:lpstr>
      <vt:lpstr>PowerPoint 演示文稿</vt:lpstr>
      <vt:lpstr>2.1 研究方案和主要研究内容</vt:lpstr>
      <vt:lpstr>2.2 调查内容</vt:lpstr>
      <vt:lpstr>2.3  具体步骤</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叶 丁</dc:creator>
  <cp:lastModifiedBy>AutoBVT</cp:lastModifiedBy>
  <cp:revision>3921</cp:revision>
  <dcterms:created xsi:type="dcterms:W3CDTF">2018-12-16T05:38:00Z</dcterms:created>
  <dcterms:modified xsi:type="dcterms:W3CDTF">2024-04-02T11:41:22Z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Nuaxnuy@DESKTOP-GLORKB7</vt:lpwstr>
  </property>
  <property fmtid="{D5CDD505-2E9C-101B-9397-08002B2CF9AE}" pid="5" name="MSIP_Label_f42aa342-8706-4288-bd11-ebb85995028c_SetDate">
    <vt:lpwstr>2019-04-13T06:32:31.4153976Z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ActionId">
    <vt:lpwstr>d5228a63-67d4-4fd6-959f-d3cab9a76c24</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y fmtid="{D5CDD505-2E9C-101B-9397-08002B2CF9AE}" pid="11" name="ICV">
    <vt:lpwstr>76BC0C9304E64516ABD2795FCC61C939_13</vt:lpwstr>
  </property>
  <property fmtid="{D5CDD505-2E9C-101B-9397-08002B2CF9AE}" pid="12" name="KSOProductBuildVer">
    <vt:lpwstr>2052-12.1.0.15358</vt:lpwstr>
  </property>
</Properties>
</file>