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262" r:id="rId3"/>
    <p:sldId id="263" r:id="rId4"/>
    <p:sldId id="264" r:id="rId5"/>
    <p:sldId id="279" r:id="rId6"/>
    <p:sldId id="269" r:id="rId7"/>
    <p:sldId id="273" r:id="rId8"/>
    <p:sldId id="282" r:id="rId9"/>
    <p:sldId id="283" r:id="rId10"/>
    <p:sldId id="267" r:id="rId11"/>
    <p:sldId id="274" r:id="rId12"/>
    <p:sldId id="268" r:id="rId13"/>
    <p:sldId id="275" r:id="rId14"/>
    <p:sldId id="276" r:id="rId15"/>
    <p:sldId id="277" r:id="rId16"/>
    <p:sldId id="270" r:id="rId17"/>
    <p:sldId id="278" r:id="rId18"/>
    <p:sldId id="266" r:id="rId19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6529" autoAdjust="0"/>
  </p:normalViewPr>
  <p:slideViewPr>
    <p:cSldViewPr snapToGrid="0">
      <p:cViewPr varScale="1">
        <p:scale>
          <a:sx n="74" d="100"/>
          <a:sy n="74" d="100"/>
        </p:scale>
        <p:origin x="18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2256"/>
    </p:cViewPr>
  </p:sorterViewPr>
  <p:notesViewPr>
    <p:cSldViewPr snapToGrid="0">
      <p:cViewPr varScale="1">
        <p:scale>
          <a:sx n="67" d="100"/>
          <a:sy n="67" d="100"/>
        </p:scale>
        <p:origin x="2199" y="45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629BB-6DED-43E4-9FA7-6E2A4F1B67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D6C8A-C61F-4116-9D9F-FB9DCA975E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组合 145"/>
          <p:cNvGrpSpPr/>
          <p:nvPr/>
        </p:nvGrpSpPr>
        <p:grpSpPr>
          <a:xfrm>
            <a:off x="0" y="99334"/>
            <a:ext cx="12192000" cy="6758665"/>
            <a:chOff x="0" y="99334"/>
            <a:chExt cx="12192000" cy="6758665"/>
          </a:xfrm>
        </p:grpSpPr>
        <p:sp>
          <p:nvSpPr>
            <p:cNvPr id="8" name="任意多边形: 形状 7"/>
            <p:cNvSpPr/>
            <p:nvPr/>
          </p:nvSpPr>
          <p:spPr>
            <a:xfrm>
              <a:off x="0" y="564282"/>
              <a:ext cx="1516566" cy="3204685"/>
            </a:xfrm>
            <a:custGeom>
              <a:avLst/>
              <a:gdLst>
                <a:gd name="connsiteX0" fmla="*/ 45969 w 1516566"/>
                <a:gd name="connsiteY0" fmla="*/ 3095762 h 3204685"/>
                <a:gd name="connsiteX1" fmla="*/ 241397 w 1516566"/>
                <a:gd name="connsiteY1" fmla="*/ 3193884 h 3204685"/>
                <a:gd name="connsiteX2" fmla="*/ 187293 w 1516566"/>
                <a:gd name="connsiteY2" fmla="*/ 3204685 h 3204685"/>
                <a:gd name="connsiteX3" fmla="*/ 45969 w 1516566"/>
                <a:gd name="connsiteY3" fmla="*/ 3144772 h 3204685"/>
                <a:gd name="connsiteX4" fmla="*/ 0 w 1516566"/>
                <a:gd name="connsiteY4" fmla="*/ 3150564 h 3204685"/>
                <a:gd name="connsiteX5" fmla="*/ 0 w 1516566"/>
                <a:gd name="connsiteY5" fmla="*/ 3102299 h 3204685"/>
                <a:gd name="connsiteX6" fmla="*/ 355515 w 1516566"/>
                <a:gd name="connsiteY6" fmla="*/ 2929476 h 3204685"/>
                <a:gd name="connsiteX7" fmla="*/ 479924 w 1516566"/>
                <a:gd name="connsiteY7" fmla="*/ 3042983 h 3204685"/>
                <a:gd name="connsiteX8" fmla="*/ 447524 w 1516566"/>
                <a:gd name="connsiteY8" fmla="*/ 3042983 h 3204685"/>
                <a:gd name="connsiteX9" fmla="*/ 355515 w 1516566"/>
                <a:gd name="connsiteY9" fmla="*/ 2961878 h 3204685"/>
                <a:gd name="connsiteX10" fmla="*/ 263507 w 1516566"/>
                <a:gd name="connsiteY10" fmla="*/ 3042983 h 3204685"/>
                <a:gd name="connsiteX11" fmla="*/ 231106 w 1516566"/>
                <a:gd name="connsiteY11" fmla="*/ 3042983 h 3204685"/>
                <a:gd name="connsiteX12" fmla="*/ 355515 w 1516566"/>
                <a:gd name="connsiteY12" fmla="*/ 2929476 h 3204685"/>
                <a:gd name="connsiteX13" fmla="*/ 970530 w 1516566"/>
                <a:gd name="connsiteY13" fmla="*/ 2808837 h 3204685"/>
                <a:gd name="connsiteX14" fmla="*/ 984897 w 1516566"/>
                <a:gd name="connsiteY14" fmla="*/ 2809549 h 3204685"/>
                <a:gd name="connsiteX15" fmla="*/ 923661 w 1516566"/>
                <a:gd name="connsiteY15" fmla="*/ 2862941 h 3204685"/>
                <a:gd name="connsiteX16" fmla="*/ 801085 w 1516566"/>
                <a:gd name="connsiteY16" fmla="*/ 2955866 h 3204685"/>
                <a:gd name="connsiteX17" fmla="*/ 732513 w 1516566"/>
                <a:gd name="connsiteY17" fmla="*/ 2999883 h 3204685"/>
                <a:gd name="connsiteX18" fmla="*/ 970530 w 1516566"/>
                <a:gd name="connsiteY18" fmla="*/ 2808837 h 3204685"/>
                <a:gd name="connsiteX19" fmla="*/ 355617 w 1516566"/>
                <a:gd name="connsiteY19" fmla="*/ 2762782 h 3204685"/>
                <a:gd name="connsiteX20" fmla="*/ 67163 w 1516566"/>
                <a:gd name="connsiteY20" fmla="*/ 3018733 h 3204685"/>
                <a:gd name="connsiteX21" fmla="*/ 113320 w 1516566"/>
                <a:gd name="connsiteY21" fmla="*/ 3024540 h 3204685"/>
                <a:gd name="connsiteX22" fmla="*/ 355617 w 1516566"/>
                <a:gd name="connsiteY22" fmla="*/ 2808939 h 3204685"/>
                <a:gd name="connsiteX23" fmla="*/ 598627 w 1516566"/>
                <a:gd name="connsiteY23" fmla="*/ 3023828 h 3204685"/>
                <a:gd name="connsiteX24" fmla="*/ 642645 w 1516566"/>
                <a:gd name="connsiteY24" fmla="*/ 3018733 h 3204685"/>
                <a:gd name="connsiteX25" fmla="*/ 355617 w 1516566"/>
                <a:gd name="connsiteY25" fmla="*/ 2762782 h 3204685"/>
                <a:gd name="connsiteX26" fmla="*/ 661190 w 1516566"/>
                <a:gd name="connsiteY26" fmla="*/ 2646626 h 3204685"/>
                <a:gd name="connsiteX27" fmla="*/ 785599 w 1516566"/>
                <a:gd name="connsiteY27" fmla="*/ 2760031 h 3204685"/>
                <a:gd name="connsiteX28" fmla="*/ 753197 w 1516566"/>
                <a:gd name="connsiteY28" fmla="*/ 2760031 h 3204685"/>
                <a:gd name="connsiteX29" fmla="*/ 661190 w 1516566"/>
                <a:gd name="connsiteY29" fmla="*/ 2679027 h 3204685"/>
                <a:gd name="connsiteX30" fmla="*/ 569181 w 1516566"/>
                <a:gd name="connsiteY30" fmla="*/ 2760031 h 3204685"/>
                <a:gd name="connsiteX31" fmla="*/ 536780 w 1516566"/>
                <a:gd name="connsiteY31" fmla="*/ 2760031 h 3204685"/>
                <a:gd name="connsiteX32" fmla="*/ 661190 w 1516566"/>
                <a:gd name="connsiteY32" fmla="*/ 2646626 h 3204685"/>
                <a:gd name="connsiteX33" fmla="*/ 46173 w 1516566"/>
                <a:gd name="connsiteY33" fmla="*/ 2646321 h 3204685"/>
                <a:gd name="connsiteX34" fmla="*/ 170582 w 1516566"/>
                <a:gd name="connsiteY34" fmla="*/ 2759725 h 3204685"/>
                <a:gd name="connsiteX35" fmla="*/ 170480 w 1516566"/>
                <a:gd name="connsiteY35" fmla="*/ 2759725 h 3204685"/>
                <a:gd name="connsiteX36" fmla="*/ 138080 w 1516566"/>
                <a:gd name="connsiteY36" fmla="*/ 2759725 h 3204685"/>
                <a:gd name="connsiteX37" fmla="*/ 46071 w 1516566"/>
                <a:gd name="connsiteY37" fmla="*/ 2678722 h 3204685"/>
                <a:gd name="connsiteX38" fmla="*/ 12595 w 1516566"/>
                <a:gd name="connsiteY38" fmla="*/ 2684988 h 3204685"/>
                <a:gd name="connsiteX39" fmla="*/ 0 w 1516566"/>
                <a:gd name="connsiteY39" fmla="*/ 2692721 h 3204685"/>
                <a:gd name="connsiteX40" fmla="*/ 0 w 1516566"/>
                <a:gd name="connsiteY40" fmla="*/ 2655192 h 3204685"/>
                <a:gd name="connsiteX41" fmla="*/ 125 w 1516566"/>
                <a:gd name="connsiteY41" fmla="*/ 2655114 h 3204685"/>
                <a:gd name="connsiteX42" fmla="*/ 46173 w 1516566"/>
                <a:gd name="connsiteY42" fmla="*/ 2646321 h 3204685"/>
                <a:gd name="connsiteX43" fmla="*/ 661393 w 1516566"/>
                <a:gd name="connsiteY43" fmla="*/ 2575302 h 3204685"/>
                <a:gd name="connsiteX44" fmla="*/ 466679 w 1516566"/>
                <a:gd name="connsiteY44" fmla="*/ 2750554 h 3204685"/>
                <a:gd name="connsiteX45" fmla="*/ 663533 w 1516566"/>
                <a:gd name="connsiteY45" fmla="*/ 2953930 h 3204685"/>
                <a:gd name="connsiteX46" fmla="*/ 856107 w 1516566"/>
                <a:gd name="connsiteY46" fmla="*/ 2751982 h 3204685"/>
                <a:gd name="connsiteX47" fmla="*/ 661393 w 1516566"/>
                <a:gd name="connsiteY47" fmla="*/ 2575302 h 3204685"/>
                <a:gd name="connsiteX48" fmla="*/ 661393 w 1516566"/>
                <a:gd name="connsiteY48" fmla="*/ 2480136 h 3204685"/>
                <a:gd name="connsiteX49" fmla="*/ 373653 w 1516566"/>
                <a:gd name="connsiteY49" fmla="*/ 2732520 h 3204685"/>
                <a:gd name="connsiteX50" fmla="*/ 419809 w 1516566"/>
                <a:gd name="connsiteY50" fmla="*/ 2737615 h 3204685"/>
                <a:gd name="connsiteX51" fmla="*/ 661393 w 1516566"/>
                <a:gd name="connsiteY51" fmla="*/ 2526293 h 3204685"/>
                <a:gd name="connsiteX52" fmla="*/ 903690 w 1516566"/>
                <a:gd name="connsiteY52" fmla="*/ 2739040 h 3204685"/>
                <a:gd name="connsiteX53" fmla="*/ 948421 w 1516566"/>
                <a:gd name="connsiteY53" fmla="*/ 2732520 h 3204685"/>
                <a:gd name="connsiteX54" fmla="*/ 661393 w 1516566"/>
                <a:gd name="connsiteY54" fmla="*/ 2480136 h 3204685"/>
                <a:gd name="connsiteX55" fmla="*/ 355413 w 1516566"/>
                <a:gd name="connsiteY55" fmla="*/ 2360005 h 3204685"/>
                <a:gd name="connsiteX56" fmla="*/ 479823 w 1516566"/>
                <a:gd name="connsiteY56" fmla="*/ 2473411 h 3204685"/>
                <a:gd name="connsiteX57" fmla="*/ 447422 w 1516566"/>
                <a:gd name="connsiteY57" fmla="*/ 2473411 h 3204685"/>
                <a:gd name="connsiteX58" fmla="*/ 355413 w 1516566"/>
                <a:gd name="connsiteY58" fmla="*/ 2392407 h 3204685"/>
                <a:gd name="connsiteX59" fmla="*/ 263405 w 1516566"/>
                <a:gd name="connsiteY59" fmla="*/ 2473411 h 3204685"/>
                <a:gd name="connsiteX60" fmla="*/ 231004 w 1516566"/>
                <a:gd name="connsiteY60" fmla="*/ 2473411 h 3204685"/>
                <a:gd name="connsiteX61" fmla="*/ 355413 w 1516566"/>
                <a:gd name="connsiteY61" fmla="*/ 2360005 h 3204685"/>
                <a:gd name="connsiteX62" fmla="*/ 970378 w 1516566"/>
                <a:gd name="connsiteY62" fmla="*/ 2359913 h 3204685"/>
                <a:gd name="connsiteX63" fmla="*/ 1016359 w 1516566"/>
                <a:gd name="connsiteY63" fmla="*/ 2368696 h 3204685"/>
                <a:gd name="connsiteX64" fmla="*/ 1094736 w 1516566"/>
                <a:gd name="connsiteY64" fmla="*/ 2473309 h 3204685"/>
                <a:gd name="connsiteX65" fmla="*/ 1062335 w 1516566"/>
                <a:gd name="connsiteY65" fmla="*/ 2473309 h 3204685"/>
                <a:gd name="connsiteX66" fmla="*/ 970327 w 1516566"/>
                <a:gd name="connsiteY66" fmla="*/ 2392305 h 3204685"/>
                <a:gd name="connsiteX67" fmla="*/ 878320 w 1516566"/>
                <a:gd name="connsiteY67" fmla="*/ 2473309 h 3204685"/>
                <a:gd name="connsiteX68" fmla="*/ 845918 w 1516566"/>
                <a:gd name="connsiteY68" fmla="*/ 2473309 h 3204685"/>
                <a:gd name="connsiteX69" fmla="*/ 924352 w 1516566"/>
                <a:gd name="connsiteY69" fmla="*/ 2368711 h 3204685"/>
                <a:gd name="connsiteX70" fmla="*/ 970327 w 1516566"/>
                <a:gd name="connsiteY70" fmla="*/ 2359903 h 3204685"/>
                <a:gd name="connsiteX71" fmla="*/ 970429 w 1516566"/>
                <a:gd name="connsiteY71" fmla="*/ 2359903 h 3204685"/>
                <a:gd name="connsiteX72" fmla="*/ 970378 w 1516566"/>
                <a:gd name="connsiteY72" fmla="*/ 2359913 h 3204685"/>
                <a:gd name="connsiteX73" fmla="*/ 970735 w 1516566"/>
                <a:gd name="connsiteY73" fmla="*/ 2288376 h 3204685"/>
                <a:gd name="connsiteX74" fmla="*/ 774594 w 1516566"/>
                <a:gd name="connsiteY74" fmla="*/ 2468623 h 3204685"/>
                <a:gd name="connsiteX75" fmla="*/ 968595 w 1516566"/>
                <a:gd name="connsiteY75" fmla="*/ 2670570 h 3204685"/>
                <a:gd name="connsiteX76" fmla="*/ 1166875 w 1516566"/>
                <a:gd name="connsiteY76" fmla="*/ 2467908 h 3204685"/>
                <a:gd name="connsiteX77" fmla="*/ 970735 w 1516566"/>
                <a:gd name="connsiteY77" fmla="*/ 2288376 h 3204685"/>
                <a:gd name="connsiteX78" fmla="*/ 355515 w 1516566"/>
                <a:gd name="connsiteY78" fmla="*/ 2288376 h 3204685"/>
                <a:gd name="connsiteX79" fmla="*/ 159374 w 1516566"/>
                <a:gd name="connsiteY79" fmla="*/ 2468623 h 3204685"/>
                <a:gd name="connsiteX80" fmla="*/ 353376 w 1516566"/>
                <a:gd name="connsiteY80" fmla="*/ 2670570 h 3204685"/>
                <a:gd name="connsiteX81" fmla="*/ 551656 w 1516566"/>
                <a:gd name="connsiteY81" fmla="*/ 2467908 h 3204685"/>
                <a:gd name="connsiteX82" fmla="*/ 355515 w 1516566"/>
                <a:gd name="connsiteY82" fmla="*/ 2288376 h 3204685"/>
                <a:gd name="connsiteX83" fmla="*/ 970735 w 1516566"/>
                <a:gd name="connsiteY83" fmla="*/ 2193922 h 3204685"/>
                <a:gd name="connsiteX84" fmla="*/ 682281 w 1516566"/>
                <a:gd name="connsiteY84" fmla="*/ 2449161 h 3204685"/>
                <a:gd name="connsiteX85" fmla="*/ 728437 w 1516566"/>
                <a:gd name="connsiteY85" fmla="*/ 2455682 h 3204685"/>
                <a:gd name="connsiteX86" fmla="*/ 970735 w 1516566"/>
                <a:gd name="connsiteY86" fmla="*/ 2239366 h 3204685"/>
                <a:gd name="connsiteX87" fmla="*/ 1213032 w 1516566"/>
                <a:gd name="connsiteY87" fmla="*/ 2454256 h 3204685"/>
                <a:gd name="connsiteX88" fmla="*/ 1257762 w 1516566"/>
                <a:gd name="connsiteY88" fmla="*/ 2449262 h 3204685"/>
                <a:gd name="connsiteX89" fmla="*/ 1257762 w 1516566"/>
                <a:gd name="connsiteY89" fmla="*/ 2449161 h 3204685"/>
                <a:gd name="connsiteX90" fmla="*/ 970735 w 1516566"/>
                <a:gd name="connsiteY90" fmla="*/ 2193922 h 3204685"/>
                <a:gd name="connsiteX91" fmla="*/ 355515 w 1516566"/>
                <a:gd name="connsiteY91" fmla="*/ 2193922 h 3204685"/>
                <a:gd name="connsiteX92" fmla="*/ 67061 w 1516566"/>
                <a:gd name="connsiteY92" fmla="*/ 2449161 h 3204685"/>
                <a:gd name="connsiteX93" fmla="*/ 113218 w 1516566"/>
                <a:gd name="connsiteY93" fmla="*/ 2455682 h 3204685"/>
                <a:gd name="connsiteX94" fmla="*/ 355515 w 1516566"/>
                <a:gd name="connsiteY94" fmla="*/ 2239366 h 3204685"/>
                <a:gd name="connsiteX95" fmla="*/ 355515 w 1516566"/>
                <a:gd name="connsiteY95" fmla="*/ 2239265 h 3204685"/>
                <a:gd name="connsiteX96" fmla="*/ 598526 w 1516566"/>
                <a:gd name="connsiteY96" fmla="*/ 2454154 h 3204685"/>
                <a:gd name="connsiteX97" fmla="*/ 642543 w 1516566"/>
                <a:gd name="connsiteY97" fmla="*/ 2449161 h 3204685"/>
                <a:gd name="connsiteX98" fmla="*/ 355515 w 1516566"/>
                <a:gd name="connsiteY98" fmla="*/ 2193922 h 3204685"/>
                <a:gd name="connsiteX99" fmla="*/ 1276001 w 1516566"/>
                <a:gd name="connsiteY99" fmla="*/ 2077258 h 3204685"/>
                <a:gd name="connsiteX100" fmla="*/ 1400411 w 1516566"/>
                <a:gd name="connsiteY100" fmla="*/ 2190662 h 3204685"/>
                <a:gd name="connsiteX101" fmla="*/ 1368010 w 1516566"/>
                <a:gd name="connsiteY101" fmla="*/ 2190662 h 3204685"/>
                <a:gd name="connsiteX102" fmla="*/ 1276001 w 1516566"/>
                <a:gd name="connsiteY102" fmla="*/ 2109658 h 3204685"/>
                <a:gd name="connsiteX103" fmla="*/ 1183993 w 1516566"/>
                <a:gd name="connsiteY103" fmla="*/ 2190662 h 3204685"/>
                <a:gd name="connsiteX104" fmla="*/ 1151592 w 1516566"/>
                <a:gd name="connsiteY104" fmla="*/ 2190662 h 3204685"/>
                <a:gd name="connsiteX105" fmla="*/ 1276001 w 1516566"/>
                <a:gd name="connsiteY105" fmla="*/ 2077258 h 3204685"/>
                <a:gd name="connsiteX106" fmla="*/ 661190 w 1516566"/>
                <a:gd name="connsiteY106" fmla="*/ 2077156 h 3204685"/>
                <a:gd name="connsiteX107" fmla="*/ 785599 w 1516566"/>
                <a:gd name="connsiteY107" fmla="*/ 2190560 h 3204685"/>
                <a:gd name="connsiteX108" fmla="*/ 753197 w 1516566"/>
                <a:gd name="connsiteY108" fmla="*/ 2190560 h 3204685"/>
                <a:gd name="connsiteX109" fmla="*/ 661190 w 1516566"/>
                <a:gd name="connsiteY109" fmla="*/ 2109557 h 3204685"/>
                <a:gd name="connsiteX110" fmla="*/ 569181 w 1516566"/>
                <a:gd name="connsiteY110" fmla="*/ 2190560 h 3204685"/>
                <a:gd name="connsiteX111" fmla="*/ 536780 w 1516566"/>
                <a:gd name="connsiteY111" fmla="*/ 2190560 h 3204685"/>
                <a:gd name="connsiteX112" fmla="*/ 661190 w 1516566"/>
                <a:gd name="connsiteY112" fmla="*/ 2077156 h 3204685"/>
                <a:gd name="connsiteX113" fmla="*/ 45919 w 1516566"/>
                <a:gd name="connsiteY113" fmla="*/ 2076757 h 3204685"/>
                <a:gd name="connsiteX114" fmla="*/ 91900 w 1516566"/>
                <a:gd name="connsiteY114" fmla="*/ 2085540 h 3204685"/>
                <a:gd name="connsiteX115" fmla="*/ 170277 w 1516566"/>
                <a:gd name="connsiteY115" fmla="*/ 2190153 h 3204685"/>
                <a:gd name="connsiteX116" fmla="*/ 137876 w 1516566"/>
                <a:gd name="connsiteY116" fmla="*/ 2190153 h 3204685"/>
                <a:gd name="connsiteX117" fmla="*/ 45868 w 1516566"/>
                <a:gd name="connsiteY117" fmla="*/ 2109150 h 3204685"/>
                <a:gd name="connsiteX118" fmla="*/ 12391 w 1516566"/>
                <a:gd name="connsiteY118" fmla="*/ 2115387 h 3204685"/>
                <a:gd name="connsiteX119" fmla="*/ 0 w 1516566"/>
                <a:gd name="connsiteY119" fmla="*/ 2122974 h 3204685"/>
                <a:gd name="connsiteX120" fmla="*/ 0 w 1516566"/>
                <a:gd name="connsiteY120" fmla="*/ 2085517 h 3204685"/>
                <a:gd name="connsiteX121" fmla="*/ 45868 w 1516566"/>
                <a:gd name="connsiteY121" fmla="*/ 2076747 h 3204685"/>
                <a:gd name="connsiteX122" fmla="*/ 45969 w 1516566"/>
                <a:gd name="connsiteY122" fmla="*/ 2076747 h 3204685"/>
                <a:gd name="connsiteX123" fmla="*/ 45919 w 1516566"/>
                <a:gd name="connsiteY123" fmla="*/ 2076757 h 3204685"/>
                <a:gd name="connsiteX124" fmla="*/ 661292 w 1516566"/>
                <a:gd name="connsiteY124" fmla="*/ 2005017 h 3204685"/>
                <a:gd name="connsiteX125" fmla="*/ 466577 w 1516566"/>
                <a:gd name="connsiteY125" fmla="*/ 2181696 h 3204685"/>
                <a:gd name="connsiteX126" fmla="*/ 663431 w 1516566"/>
                <a:gd name="connsiteY126" fmla="*/ 2383645 h 3204685"/>
                <a:gd name="connsiteX127" fmla="*/ 856005 w 1516566"/>
                <a:gd name="connsiteY127" fmla="*/ 2182410 h 3204685"/>
                <a:gd name="connsiteX128" fmla="*/ 661292 w 1516566"/>
                <a:gd name="connsiteY128" fmla="*/ 2005017 h 3204685"/>
                <a:gd name="connsiteX129" fmla="*/ 661292 w 1516566"/>
                <a:gd name="connsiteY129" fmla="*/ 1910564 h 3204685"/>
                <a:gd name="connsiteX130" fmla="*/ 373551 w 1516566"/>
                <a:gd name="connsiteY130" fmla="*/ 2162235 h 3204685"/>
                <a:gd name="connsiteX131" fmla="*/ 419707 w 1516566"/>
                <a:gd name="connsiteY131" fmla="*/ 2168755 h 3204685"/>
                <a:gd name="connsiteX132" fmla="*/ 661292 w 1516566"/>
                <a:gd name="connsiteY132" fmla="*/ 1957433 h 3204685"/>
                <a:gd name="connsiteX133" fmla="*/ 903588 w 1516566"/>
                <a:gd name="connsiteY133" fmla="*/ 2169469 h 3204685"/>
                <a:gd name="connsiteX134" fmla="*/ 948318 w 1516566"/>
                <a:gd name="connsiteY134" fmla="*/ 2162948 h 3204685"/>
                <a:gd name="connsiteX135" fmla="*/ 661292 w 1516566"/>
                <a:gd name="connsiteY135" fmla="*/ 1910564 h 3204685"/>
                <a:gd name="connsiteX136" fmla="*/ 1502608 w 1516566"/>
                <a:gd name="connsiteY136" fmla="*/ 1821408 h 3204685"/>
                <a:gd name="connsiteX137" fmla="*/ 1488954 w 1516566"/>
                <a:gd name="connsiteY137" fmla="*/ 1903635 h 3204685"/>
                <a:gd name="connsiteX138" fmla="*/ 1460833 w 1516566"/>
                <a:gd name="connsiteY138" fmla="*/ 1903635 h 3204685"/>
                <a:gd name="connsiteX139" fmla="*/ 1460731 w 1516566"/>
                <a:gd name="connsiteY139" fmla="*/ 1903635 h 3204685"/>
                <a:gd name="connsiteX140" fmla="*/ 1502608 w 1516566"/>
                <a:gd name="connsiteY140" fmla="*/ 1821408 h 3204685"/>
                <a:gd name="connsiteX141" fmla="*/ 970378 w 1516566"/>
                <a:gd name="connsiteY141" fmla="*/ 1790546 h 3204685"/>
                <a:gd name="connsiteX142" fmla="*/ 1016359 w 1516566"/>
                <a:gd name="connsiteY142" fmla="*/ 1799329 h 3204685"/>
                <a:gd name="connsiteX143" fmla="*/ 1094736 w 1516566"/>
                <a:gd name="connsiteY143" fmla="*/ 1903940 h 3204685"/>
                <a:gd name="connsiteX144" fmla="*/ 1062335 w 1516566"/>
                <a:gd name="connsiteY144" fmla="*/ 1903940 h 3204685"/>
                <a:gd name="connsiteX145" fmla="*/ 970327 w 1516566"/>
                <a:gd name="connsiteY145" fmla="*/ 1822835 h 3204685"/>
                <a:gd name="connsiteX146" fmla="*/ 878320 w 1516566"/>
                <a:gd name="connsiteY146" fmla="*/ 1903940 h 3204685"/>
                <a:gd name="connsiteX147" fmla="*/ 845918 w 1516566"/>
                <a:gd name="connsiteY147" fmla="*/ 1903940 h 3204685"/>
                <a:gd name="connsiteX148" fmla="*/ 924352 w 1516566"/>
                <a:gd name="connsiteY148" fmla="*/ 1799329 h 3204685"/>
                <a:gd name="connsiteX149" fmla="*/ 970327 w 1516566"/>
                <a:gd name="connsiteY149" fmla="*/ 1790536 h 3204685"/>
                <a:gd name="connsiteX150" fmla="*/ 970429 w 1516566"/>
                <a:gd name="connsiteY150" fmla="*/ 1790536 h 3204685"/>
                <a:gd name="connsiteX151" fmla="*/ 970378 w 1516566"/>
                <a:gd name="connsiteY151" fmla="*/ 1790546 h 3204685"/>
                <a:gd name="connsiteX152" fmla="*/ 355515 w 1516566"/>
                <a:gd name="connsiteY152" fmla="*/ 1790536 h 3204685"/>
                <a:gd name="connsiteX153" fmla="*/ 479924 w 1516566"/>
                <a:gd name="connsiteY153" fmla="*/ 1903940 h 3204685"/>
                <a:gd name="connsiteX154" fmla="*/ 447524 w 1516566"/>
                <a:gd name="connsiteY154" fmla="*/ 1903940 h 3204685"/>
                <a:gd name="connsiteX155" fmla="*/ 355515 w 1516566"/>
                <a:gd name="connsiteY155" fmla="*/ 1822835 h 3204685"/>
                <a:gd name="connsiteX156" fmla="*/ 263507 w 1516566"/>
                <a:gd name="connsiteY156" fmla="*/ 1903940 h 3204685"/>
                <a:gd name="connsiteX157" fmla="*/ 231106 w 1516566"/>
                <a:gd name="connsiteY157" fmla="*/ 1903940 h 3204685"/>
                <a:gd name="connsiteX158" fmla="*/ 355515 w 1516566"/>
                <a:gd name="connsiteY158" fmla="*/ 1790536 h 3204685"/>
                <a:gd name="connsiteX159" fmla="*/ 970735 w 1516566"/>
                <a:gd name="connsiteY159" fmla="*/ 1718702 h 3204685"/>
                <a:gd name="connsiteX160" fmla="*/ 774594 w 1516566"/>
                <a:gd name="connsiteY160" fmla="*/ 1899661 h 3204685"/>
                <a:gd name="connsiteX161" fmla="*/ 968595 w 1516566"/>
                <a:gd name="connsiteY161" fmla="*/ 2101610 h 3204685"/>
                <a:gd name="connsiteX162" fmla="*/ 1166875 w 1516566"/>
                <a:gd name="connsiteY162" fmla="*/ 1898234 h 3204685"/>
                <a:gd name="connsiteX163" fmla="*/ 970735 w 1516566"/>
                <a:gd name="connsiteY163" fmla="*/ 1718702 h 3204685"/>
                <a:gd name="connsiteX164" fmla="*/ 355515 w 1516566"/>
                <a:gd name="connsiteY164" fmla="*/ 1718600 h 3204685"/>
                <a:gd name="connsiteX165" fmla="*/ 159374 w 1516566"/>
                <a:gd name="connsiteY165" fmla="*/ 1899559 h 3204685"/>
                <a:gd name="connsiteX166" fmla="*/ 353376 w 1516566"/>
                <a:gd name="connsiteY166" fmla="*/ 2101508 h 3204685"/>
                <a:gd name="connsiteX167" fmla="*/ 551656 w 1516566"/>
                <a:gd name="connsiteY167" fmla="*/ 1898133 h 3204685"/>
                <a:gd name="connsiteX168" fmla="*/ 355515 w 1516566"/>
                <a:gd name="connsiteY168" fmla="*/ 1718600 h 3204685"/>
                <a:gd name="connsiteX169" fmla="*/ 970735 w 1516566"/>
                <a:gd name="connsiteY169" fmla="*/ 1624249 h 3204685"/>
                <a:gd name="connsiteX170" fmla="*/ 682281 w 1516566"/>
                <a:gd name="connsiteY170" fmla="*/ 1880200 h 3204685"/>
                <a:gd name="connsiteX171" fmla="*/ 728437 w 1516566"/>
                <a:gd name="connsiteY171" fmla="*/ 1886008 h 3204685"/>
                <a:gd name="connsiteX172" fmla="*/ 970735 w 1516566"/>
                <a:gd name="connsiteY172" fmla="*/ 1669692 h 3204685"/>
                <a:gd name="connsiteX173" fmla="*/ 1213032 w 1516566"/>
                <a:gd name="connsiteY173" fmla="*/ 1885294 h 3204685"/>
                <a:gd name="connsiteX174" fmla="*/ 1257762 w 1516566"/>
                <a:gd name="connsiteY174" fmla="*/ 1880200 h 3204685"/>
                <a:gd name="connsiteX175" fmla="*/ 970735 w 1516566"/>
                <a:gd name="connsiteY175" fmla="*/ 1624249 h 3204685"/>
                <a:gd name="connsiteX176" fmla="*/ 355515 w 1516566"/>
                <a:gd name="connsiteY176" fmla="*/ 1624044 h 3204685"/>
                <a:gd name="connsiteX177" fmla="*/ 67061 w 1516566"/>
                <a:gd name="connsiteY177" fmla="*/ 1879995 h 3204685"/>
                <a:gd name="connsiteX178" fmla="*/ 113218 w 1516566"/>
                <a:gd name="connsiteY178" fmla="*/ 1885803 h 3204685"/>
                <a:gd name="connsiteX179" fmla="*/ 355515 w 1516566"/>
                <a:gd name="connsiteY179" fmla="*/ 1669489 h 3204685"/>
                <a:gd name="connsiteX180" fmla="*/ 598526 w 1516566"/>
                <a:gd name="connsiteY180" fmla="*/ 1885090 h 3204685"/>
                <a:gd name="connsiteX181" fmla="*/ 642543 w 1516566"/>
                <a:gd name="connsiteY181" fmla="*/ 1879995 h 3204685"/>
                <a:gd name="connsiteX182" fmla="*/ 355515 w 1516566"/>
                <a:gd name="connsiteY182" fmla="*/ 1624044 h 3204685"/>
                <a:gd name="connsiteX183" fmla="*/ 1276103 w 1516566"/>
                <a:gd name="connsiteY183" fmla="*/ 1507482 h 3204685"/>
                <a:gd name="connsiteX184" fmla="*/ 1400513 w 1516566"/>
                <a:gd name="connsiteY184" fmla="*/ 1620988 h 3204685"/>
                <a:gd name="connsiteX185" fmla="*/ 1368110 w 1516566"/>
                <a:gd name="connsiteY185" fmla="*/ 1620988 h 3204685"/>
                <a:gd name="connsiteX186" fmla="*/ 1276103 w 1516566"/>
                <a:gd name="connsiteY186" fmla="*/ 1539883 h 3204685"/>
                <a:gd name="connsiteX187" fmla="*/ 1184095 w 1516566"/>
                <a:gd name="connsiteY187" fmla="*/ 1620988 h 3204685"/>
                <a:gd name="connsiteX188" fmla="*/ 1151694 w 1516566"/>
                <a:gd name="connsiteY188" fmla="*/ 1620988 h 3204685"/>
                <a:gd name="connsiteX189" fmla="*/ 1276103 w 1516566"/>
                <a:gd name="connsiteY189" fmla="*/ 1507482 h 3204685"/>
                <a:gd name="connsiteX190" fmla="*/ 661190 w 1516566"/>
                <a:gd name="connsiteY190" fmla="*/ 1507482 h 3204685"/>
                <a:gd name="connsiteX191" fmla="*/ 785599 w 1516566"/>
                <a:gd name="connsiteY191" fmla="*/ 1620988 h 3204685"/>
                <a:gd name="connsiteX192" fmla="*/ 753197 w 1516566"/>
                <a:gd name="connsiteY192" fmla="*/ 1620988 h 3204685"/>
                <a:gd name="connsiteX193" fmla="*/ 661190 w 1516566"/>
                <a:gd name="connsiteY193" fmla="*/ 1539883 h 3204685"/>
                <a:gd name="connsiteX194" fmla="*/ 569181 w 1516566"/>
                <a:gd name="connsiteY194" fmla="*/ 1620988 h 3204685"/>
                <a:gd name="connsiteX195" fmla="*/ 536780 w 1516566"/>
                <a:gd name="connsiteY195" fmla="*/ 1620988 h 3204685"/>
                <a:gd name="connsiteX196" fmla="*/ 661190 w 1516566"/>
                <a:gd name="connsiteY196" fmla="*/ 1507482 h 3204685"/>
                <a:gd name="connsiteX197" fmla="*/ 45919 w 1516566"/>
                <a:gd name="connsiteY197" fmla="*/ 1506981 h 3204685"/>
                <a:gd name="connsiteX198" fmla="*/ 91900 w 1516566"/>
                <a:gd name="connsiteY198" fmla="*/ 1515794 h 3204685"/>
                <a:gd name="connsiteX199" fmla="*/ 170277 w 1516566"/>
                <a:gd name="connsiteY199" fmla="*/ 1620479 h 3204685"/>
                <a:gd name="connsiteX200" fmla="*/ 137876 w 1516566"/>
                <a:gd name="connsiteY200" fmla="*/ 1620479 h 3204685"/>
                <a:gd name="connsiteX201" fmla="*/ 45868 w 1516566"/>
                <a:gd name="connsiteY201" fmla="*/ 1539374 h 3204685"/>
                <a:gd name="connsiteX202" fmla="*/ 12391 w 1516566"/>
                <a:gd name="connsiteY202" fmla="*/ 1545641 h 3204685"/>
                <a:gd name="connsiteX203" fmla="*/ 0 w 1516566"/>
                <a:gd name="connsiteY203" fmla="*/ 1553255 h 3204685"/>
                <a:gd name="connsiteX204" fmla="*/ 0 w 1516566"/>
                <a:gd name="connsiteY204" fmla="*/ 1515771 h 3204685"/>
                <a:gd name="connsiteX205" fmla="*/ 45868 w 1516566"/>
                <a:gd name="connsiteY205" fmla="*/ 1506971 h 3204685"/>
                <a:gd name="connsiteX206" fmla="*/ 45969 w 1516566"/>
                <a:gd name="connsiteY206" fmla="*/ 1506971 h 3204685"/>
                <a:gd name="connsiteX207" fmla="*/ 45919 w 1516566"/>
                <a:gd name="connsiteY207" fmla="*/ 1506981 h 3204685"/>
                <a:gd name="connsiteX208" fmla="*/ 661292 w 1516566"/>
                <a:gd name="connsiteY208" fmla="*/ 1435342 h 3204685"/>
                <a:gd name="connsiteX209" fmla="*/ 466577 w 1516566"/>
                <a:gd name="connsiteY209" fmla="*/ 1612022 h 3204685"/>
                <a:gd name="connsiteX210" fmla="*/ 663431 w 1516566"/>
                <a:gd name="connsiteY210" fmla="*/ 1813971 h 3204685"/>
                <a:gd name="connsiteX211" fmla="*/ 856005 w 1516566"/>
                <a:gd name="connsiteY211" fmla="*/ 1613550 h 3204685"/>
                <a:gd name="connsiteX212" fmla="*/ 661292 w 1516566"/>
                <a:gd name="connsiteY212" fmla="*/ 1435342 h 3204685"/>
                <a:gd name="connsiteX213" fmla="*/ 1276510 w 1516566"/>
                <a:gd name="connsiteY213" fmla="*/ 1435241 h 3204685"/>
                <a:gd name="connsiteX214" fmla="*/ 1080369 w 1516566"/>
                <a:gd name="connsiteY214" fmla="*/ 1611920 h 3204685"/>
                <a:gd name="connsiteX215" fmla="*/ 1278651 w 1516566"/>
                <a:gd name="connsiteY215" fmla="*/ 1813869 h 3204685"/>
                <a:gd name="connsiteX216" fmla="*/ 1471225 w 1516566"/>
                <a:gd name="connsiteY216" fmla="*/ 1613448 h 3204685"/>
                <a:gd name="connsiteX217" fmla="*/ 1276510 w 1516566"/>
                <a:gd name="connsiteY217" fmla="*/ 1435241 h 3204685"/>
                <a:gd name="connsiteX218" fmla="*/ 661292 w 1516566"/>
                <a:gd name="connsiteY218" fmla="*/ 1340890 h 3204685"/>
                <a:gd name="connsiteX219" fmla="*/ 373551 w 1516566"/>
                <a:gd name="connsiteY219" fmla="*/ 1593274 h 3204685"/>
                <a:gd name="connsiteX220" fmla="*/ 419707 w 1516566"/>
                <a:gd name="connsiteY220" fmla="*/ 1599081 h 3204685"/>
                <a:gd name="connsiteX221" fmla="*/ 661292 w 1516566"/>
                <a:gd name="connsiteY221" fmla="*/ 1387045 h 3204685"/>
                <a:gd name="connsiteX222" fmla="*/ 903588 w 1516566"/>
                <a:gd name="connsiteY222" fmla="*/ 1599795 h 3204685"/>
                <a:gd name="connsiteX223" fmla="*/ 948318 w 1516566"/>
                <a:gd name="connsiteY223" fmla="*/ 1593988 h 3204685"/>
                <a:gd name="connsiteX224" fmla="*/ 661292 w 1516566"/>
                <a:gd name="connsiteY224" fmla="*/ 1340890 h 3204685"/>
                <a:gd name="connsiteX225" fmla="*/ 1481821 w 1516566"/>
                <a:gd name="connsiteY225" fmla="*/ 1276392 h 3204685"/>
                <a:gd name="connsiteX226" fmla="*/ 1493335 w 1516566"/>
                <a:gd name="connsiteY226" fmla="*/ 1334063 h 3204685"/>
                <a:gd name="connsiteX227" fmla="*/ 1460934 w 1516566"/>
                <a:gd name="connsiteY227" fmla="*/ 1334063 h 3204685"/>
                <a:gd name="connsiteX228" fmla="*/ 1481821 w 1516566"/>
                <a:gd name="connsiteY228" fmla="*/ 1276392 h 3204685"/>
                <a:gd name="connsiteX229" fmla="*/ 355617 w 1516566"/>
                <a:gd name="connsiteY229" fmla="*/ 1220860 h 3204685"/>
                <a:gd name="connsiteX230" fmla="*/ 480026 w 1516566"/>
                <a:gd name="connsiteY230" fmla="*/ 1334368 h 3204685"/>
                <a:gd name="connsiteX231" fmla="*/ 447625 w 1516566"/>
                <a:gd name="connsiteY231" fmla="*/ 1334368 h 3204685"/>
                <a:gd name="connsiteX232" fmla="*/ 355617 w 1516566"/>
                <a:gd name="connsiteY232" fmla="*/ 1253263 h 3204685"/>
                <a:gd name="connsiteX233" fmla="*/ 263610 w 1516566"/>
                <a:gd name="connsiteY233" fmla="*/ 1334368 h 3204685"/>
                <a:gd name="connsiteX234" fmla="*/ 231208 w 1516566"/>
                <a:gd name="connsiteY234" fmla="*/ 1334368 h 3204685"/>
                <a:gd name="connsiteX235" fmla="*/ 355617 w 1516566"/>
                <a:gd name="connsiteY235" fmla="*/ 1220860 h 3204685"/>
                <a:gd name="connsiteX236" fmla="*/ 970174 w 1516566"/>
                <a:gd name="connsiteY236" fmla="*/ 1220463 h 3204685"/>
                <a:gd name="connsiteX237" fmla="*/ 1016156 w 1516566"/>
                <a:gd name="connsiteY237" fmla="*/ 1229262 h 3204685"/>
                <a:gd name="connsiteX238" fmla="*/ 1094533 w 1516566"/>
                <a:gd name="connsiteY238" fmla="*/ 1333961 h 3204685"/>
                <a:gd name="connsiteX239" fmla="*/ 1062132 w 1516566"/>
                <a:gd name="connsiteY239" fmla="*/ 1333961 h 3204685"/>
                <a:gd name="connsiteX240" fmla="*/ 970123 w 1516566"/>
                <a:gd name="connsiteY240" fmla="*/ 1252856 h 3204685"/>
                <a:gd name="connsiteX241" fmla="*/ 878116 w 1516566"/>
                <a:gd name="connsiteY241" fmla="*/ 1333961 h 3204685"/>
                <a:gd name="connsiteX242" fmla="*/ 845714 w 1516566"/>
                <a:gd name="connsiteY242" fmla="*/ 1333961 h 3204685"/>
                <a:gd name="connsiteX243" fmla="*/ 924148 w 1516566"/>
                <a:gd name="connsiteY243" fmla="*/ 1229262 h 3204685"/>
                <a:gd name="connsiteX244" fmla="*/ 970123 w 1516566"/>
                <a:gd name="connsiteY244" fmla="*/ 1220453 h 3204685"/>
                <a:gd name="connsiteX245" fmla="*/ 970225 w 1516566"/>
                <a:gd name="connsiteY245" fmla="*/ 1220453 h 3204685"/>
                <a:gd name="connsiteX246" fmla="*/ 970174 w 1516566"/>
                <a:gd name="connsiteY246" fmla="*/ 1220463 h 3204685"/>
                <a:gd name="connsiteX247" fmla="*/ 970633 w 1516566"/>
                <a:gd name="connsiteY247" fmla="*/ 1148824 h 3204685"/>
                <a:gd name="connsiteX248" fmla="*/ 774493 w 1516566"/>
                <a:gd name="connsiteY248" fmla="*/ 1329783 h 3204685"/>
                <a:gd name="connsiteX249" fmla="*/ 968493 w 1516566"/>
                <a:gd name="connsiteY249" fmla="*/ 1531732 h 3204685"/>
                <a:gd name="connsiteX250" fmla="*/ 968493 w 1516566"/>
                <a:gd name="connsiteY250" fmla="*/ 1531629 h 3204685"/>
                <a:gd name="connsiteX251" fmla="*/ 1166773 w 1516566"/>
                <a:gd name="connsiteY251" fmla="*/ 1329069 h 3204685"/>
                <a:gd name="connsiteX252" fmla="*/ 970633 w 1516566"/>
                <a:gd name="connsiteY252" fmla="*/ 1148824 h 3204685"/>
                <a:gd name="connsiteX253" fmla="*/ 355515 w 1516566"/>
                <a:gd name="connsiteY253" fmla="*/ 1148824 h 3204685"/>
                <a:gd name="connsiteX254" fmla="*/ 159374 w 1516566"/>
                <a:gd name="connsiteY254" fmla="*/ 1329783 h 3204685"/>
                <a:gd name="connsiteX255" fmla="*/ 353376 w 1516566"/>
                <a:gd name="connsiteY255" fmla="*/ 1531732 h 3204685"/>
                <a:gd name="connsiteX256" fmla="*/ 353376 w 1516566"/>
                <a:gd name="connsiteY256" fmla="*/ 1531629 h 3204685"/>
                <a:gd name="connsiteX257" fmla="*/ 551656 w 1516566"/>
                <a:gd name="connsiteY257" fmla="*/ 1329069 h 3204685"/>
                <a:gd name="connsiteX258" fmla="*/ 355515 w 1516566"/>
                <a:gd name="connsiteY258" fmla="*/ 1148824 h 3204685"/>
                <a:gd name="connsiteX259" fmla="*/ 970633 w 1516566"/>
                <a:gd name="connsiteY259" fmla="*/ 1054574 h 3204685"/>
                <a:gd name="connsiteX260" fmla="*/ 682179 w 1516566"/>
                <a:gd name="connsiteY260" fmla="*/ 1310526 h 3204685"/>
                <a:gd name="connsiteX261" fmla="*/ 728335 w 1516566"/>
                <a:gd name="connsiteY261" fmla="*/ 1317046 h 3204685"/>
                <a:gd name="connsiteX262" fmla="*/ 970633 w 1516566"/>
                <a:gd name="connsiteY262" fmla="*/ 1100731 h 3204685"/>
                <a:gd name="connsiteX263" fmla="*/ 1212930 w 1516566"/>
                <a:gd name="connsiteY263" fmla="*/ 1315620 h 3204685"/>
                <a:gd name="connsiteX264" fmla="*/ 1257661 w 1516566"/>
                <a:gd name="connsiteY264" fmla="*/ 1310628 h 3204685"/>
                <a:gd name="connsiteX265" fmla="*/ 1257661 w 1516566"/>
                <a:gd name="connsiteY265" fmla="*/ 1310526 h 3204685"/>
                <a:gd name="connsiteX266" fmla="*/ 970633 w 1516566"/>
                <a:gd name="connsiteY266" fmla="*/ 1054574 h 3204685"/>
                <a:gd name="connsiteX267" fmla="*/ 355515 w 1516566"/>
                <a:gd name="connsiteY267" fmla="*/ 1054370 h 3204685"/>
                <a:gd name="connsiteX268" fmla="*/ 67061 w 1516566"/>
                <a:gd name="connsiteY268" fmla="*/ 1310321 h 3204685"/>
                <a:gd name="connsiteX269" fmla="*/ 113218 w 1516566"/>
                <a:gd name="connsiteY269" fmla="*/ 1316843 h 3204685"/>
                <a:gd name="connsiteX270" fmla="*/ 355515 w 1516566"/>
                <a:gd name="connsiteY270" fmla="*/ 1100527 h 3204685"/>
                <a:gd name="connsiteX271" fmla="*/ 598526 w 1516566"/>
                <a:gd name="connsiteY271" fmla="*/ 1315416 h 3204685"/>
                <a:gd name="connsiteX272" fmla="*/ 642543 w 1516566"/>
                <a:gd name="connsiteY272" fmla="*/ 1310423 h 3204685"/>
                <a:gd name="connsiteX273" fmla="*/ 642543 w 1516566"/>
                <a:gd name="connsiteY273" fmla="*/ 1310321 h 3204685"/>
                <a:gd name="connsiteX274" fmla="*/ 355515 w 1516566"/>
                <a:gd name="connsiteY274" fmla="*/ 1054370 h 3204685"/>
                <a:gd name="connsiteX275" fmla="*/ 46071 w 1516566"/>
                <a:gd name="connsiteY275" fmla="*/ 937706 h 3204685"/>
                <a:gd name="connsiteX276" fmla="*/ 170480 w 1516566"/>
                <a:gd name="connsiteY276" fmla="*/ 1051212 h 3204685"/>
                <a:gd name="connsiteX277" fmla="*/ 170379 w 1516566"/>
                <a:gd name="connsiteY277" fmla="*/ 1051212 h 3204685"/>
                <a:gd name="connsiteX278" fmla="*/ 137978 w 1516566"/>
                <a:gd name="connsiteY278" fmla="*/ 1051212 h 3204685"/>
                <a:gd name="connsiteX279" fmla="*/ 45969 w 1516566"/>
                <a:gd name="connsiteY279" fmla="*/ 970107 h 3204685"/>
                <a:gd name="connsiteX280" fmla="*/ 12493 w 1516566"/>
                <a:gd name="connsiteY280" fmla="*/ 976360 h 3204685"/>
                <a:gd name="connsiteX281" fmla="*/ 0 w 1516566"/>
                <a:gd name="connsiteY281" fmla="*/ 984026 h 3204685"/>
                <a:gd name="connsiteX282" fmla="*/ 0 w 1516566"/>
                <a:gd name="connsiteY282" fmla="*/ 946529 h 3204685"/>
                <a:gd name="connsiteX283" fmla="*/ 23 w 1516566"/>
                <a:gd name="connsiteY283" fmla="*/ 946514 h 3204685"/>
                <a:gd name="connsiteX284" fmla="*/ 46071 w 1516566"/>
                <a:gd name="connsiteY284" fmla="*/ 937706 h 3204685"/>
                <a:gd name="connsiteX285" fmla="*/ 1276001 w 1516566"/>
                <a:gd name="connsiteY285" fmla="*/ 937604 h 3204685"/>
                <a:gd name="connsiteX286" fmla="*/ 1400411 w 1516566"/>
                <a:gd name="connsiteY286" fmla="*/ 1051110 h 3204685"/>
                <a:gd name="connsiteX287" fmla="*/ 1368010 w 1516566"/>
                <a:gd name="connsiteY287" fmla="*/ 1051110 h 3204685"/>
                <a:gd name="connsiteX288" fmla="*/ 1276001 w 1516566"/>
                <a:gd name="connsiteY288" fmla="*/ 970005 h 3204685"/>
                <a:gd name="connsiteX289" fmla="*/ 1183993 w 1516566"/>
                <a:gd name="connsiteY289" fmla="*/ 1051110 h 3204685"/>
                <a:gd name="connsiteX290" fmla="*/ 1151592 w 1516566"/>
                <a:gd name="connsiteY290" fmla="*/ 1051110 h 3204685"/>
                <a:gd name="connsiteX291" fmla="*/ 1276001 w 1516566"/>
                <a:gd name="connsiteY291" fmla="*/ 937604 h 3204685"/>
                <a:gd name="connsiteX292" fmla="*/ 660883 w 1516566"/>
                <a:gd name="connsiteY292" fmla="*/ 937604 h 3204685"/>
                <a:gd name="connsiteX293" fmla="*/ 785292 w 1516566"/>
                <a:gd name="connsiteY293" fmla="*/ 1051110 h 3204685"/>
                <a:gd name="connsiteX294" fmla="*/ 752891 w 1516566"/>
                <a:gd name="connsiteY294" fmla="*/ 1051110 h 3204685"/>
                <a:gd name="connsiteX295" fmla="*/ 660883 w 1516566"/>
                <a:gd name="connsiteY295" fmla="*/ 970005 h 3204685"/>
                <a:gd name="connsiteX296" fmla="*/ 568876 w 1516566"/>
                <a:gd name="connsiteY296" fmla="*/ 1051110 h 3204685"/>
                <a:gd name="connsiteX297" fmla="*/ 536474 w 1516566"/>
                <a:gd name="connsiteY297" fmla="*/ 1051110 h 3204685"/>
                <a:gd name="connsiteX298" fmla="*/ 660883 w 1516566"/>
                <a:gd name="connsiteY298" fmla="*/ 937604 h 3204685"/>
                <a:gd name="connsiteX299" fmla="*/ 661292 w 1516566"/>
                <a:gd name="connsiteY299" fmla="*/ 866177 h 3204685"/>
                <a:gd name="connsiteX300" fmla="*/ 466577 w 1516566"/>
                <a:gd name="connsiteY300" fmla="*/ 1042857 h 3204685"/>
                <a:gd name="connsiteX301" fmla="*/ 663431 w 1516566"/>
                <a:gd name="connsiteY301" fmla="*/ 1244805 h 3204685"/>
                <a:gd name="connsiteX302" fmla="*/ 856005 w 1516566"/>
                <a:gd name="connsiteY302" fmla="*/ 1043570 h 3204685"/>
                <a:gd name="connsiteX303" fmla="*/ 661292 w 1516566"/>
                <a:gd name="connsiteY303" fmla="*/ 866177 h 3204685"/>
                <a:gd name="connsiteX304" fmla="*/ 661292 w 1516566"/>
                <a:gd name="connsiteY304" fmla="*/ 771928 h 3204685"/>
                <a:gd name="connsiteX305" fmla="*/ 373551 w 1516566"/>
                <a:gd name="connsiteY305" fmla="*/ 1023498 h 3204685"/>
                <a:gd name="connsiteX306" fmla="*/ 419707 w 1516566"/>
                <a:gd name="connsiteY306" fmla="*/ 1029305 h 3204685"/>
                <a:gd name="connsiteX307" fmla="*/ 661292 w 1516566"/>
                <a:gd name="connsiteY307" fmla="*/ 817371 h 3204685"/>
                <a:gd name="connsiteX308" fmla="*/ 903588 w 1516566"/>
                <a:gd name="connsiteY308" fmla="*/ 1030834 h 3204685"/>
                <a:gd name="connsiteX309" fmla="*/ 948318 w 1516566"/>
                <a:gd name="connsiteY309" fmla="*/ 1024312 h 3204685"/>
                <a:gd name="connsiteX310" fmla="*/ 661292 w 1516566"/>
                <a:gd name="connsiteY310" fmla="*/ 771928 h 3204685"/>
                <a:gd name="connsiteX311" fmla="*/ 355515 w 1516566"/>
                <a:gd name="connsiteY311" fmla="*/ 651493 h 3204685"/>
                <a:gd name="connsiteX312" fmla="*/ 479924 w 1516566"/>
                <a:gd name="connsiteY312" fmla="*/ 764999 h 3204685"/>
                <a:gd name="connsiteX313" fmla="*/ 447524 w 1516566"/>
                <a:gd name="connsiteY313" fmla="*/ 764999 h 3204685"/>
                <a:gd name="connsiteX314" fmla="*/ 355515 w 1516566"/>
                <a:gd name="connsiteY314" fmla="*/ 683894 h 3204685"/>
                <a:gd name="connsiteX315" fmla="*/ 263507 w 1516566"/>
                <a:gd name="connsiteY315" fmla="*/ 764999 h 3204685"/>
                <a:gd name="connsiteX316" fmla="*/ 231106 w 1516566"/>
                <a:gd name="connsiteY316" fmla="*/ 764999 h 3204685"/>
                <a:gd name="connsiteX317" fmla="*/ 355515 w 1516566"/>
                <a:gd name="connsiteY317" fmla="*/ 651493 h 3204685"/>
                <a:gd name="connsiteX318" fmla="*/ 970429 w 1516566"/>
                <a:gd name="connsiteY318" fmla="*/ 651391 h 3204685"/>
                <a:gd name="connsiteX319" fmla="*/ 1094839 w 1516566"/>
                <a:gd name="connsiteY319" fmla="*/ 764897 h 3204685"/>
                <a:gd name="connsiteX320" fmla="*/ 1062437 w 1516566"/>
                <a:gd name="connsiteY320" fmla="*/ 764897 h 3204685"/>
                <a:gd name="connsiteX321" fmla="*/ 970429 w 1516566"/>
                <a:gd name="connsiteY321" fmla="*/ 683792 h 3204685"/>
                <a:gd name="connsiteX322" fmla="*/ 970327 w 1516566"/>
                <a:gd name="connsiteY322" fmla="*/ 683792 h 3204685"/>
                <a:gd name="connsiteX323" fmla="*/ 878320 w 1516566"/>
                <a:gd name="connsiteY323" fmla="*/ 764897 h 3204685"/>
                <a:gd name="connsiteX324" fmla="*/ 845918 w 1516566"/>
                <a:gd name="connsiteY324" fmla="*/ 764897 h 3204685"/>
                <a:gd name="connsiteX325" fmla="*/ 970429 w 1516566"/>
                <a:gd name="connsiteY325" fmla="*/ 651391 h 3204685"/>
                <a:gd name="connsiteX326" fmla="*/ 970633 w 1516566"/>
                <a:gd name="connsiteY326" fmla="*/ 580066 h 3204685"/>
                <a:gd name="connsiteX327" fmla="*/ 774493 w 1516566"/>
                <a:gd name="connsiteY327" fmla="*/ 760313 h 3204685"/>
                <a:gd name="connsiteX328" fmla="*/ 968493 w 1516566"/>
                <a:gd name="connsiteY328" fmla="*/ 962262 h 3204685"/>
                <a:gd name="connsiteX329" fmla="*/ 1166773 w 1516566"/>
                <a:gd name="connsiteY329" fmla="*/ 759599 h 3204685"/>
                <a:gd name="connsiteX330" fmla="*/ 970633 w 1516566"/>
                <a:gd name="connsiteY330" fmla="*/ 580066 h 3204685"/>
                <a:gd name="connsiteX331" fmla="*/ 355515 w 1516566"/>
                <a:gd name="connsiteY331" fmla="*/ 579863 h 3204685"/>
                <a:gd name="connsiteX332" fmla="*/ 159374 w 1516566"/>
                <a:gd name="connsiteY332" fmla="*/ 760109 h 3204685"/>
                <a:gd name="connsiteX333" fmla="*/ 353376 w 1516566"/>
                <a:gd name="connsiteY333" fmla="*/ 962057 h 3204685"/>
                <a:gd name="connsiteX334" fmla="*/ 551656 w 1516566"/>
                <a:gd name="connsiteY334" fmla="*/ 759395 h 3204685"/>
                <a:gd name="connsiteX335" fmla="*/ 355515 w 1516566"/>
                <a:gd name="connsiteY335" fmla="*/ 579863 h 3204685"/>
                <a:gd name="connsiteX336" fmla="*/ 355515 w 1516566"/>
                <a:gd name="connsiteY336" fmla="*/ 485512 h 3204685"/>
                <a:gd name="connsiteX337" fmla="*/ 67061 w 1516566"/>
                <a:gd name="connsiteY337" fmla="*/ 740749 h 3204685"/>
                <a:gd name="connsiteX338" fmla="*/ 113218 w 1516566"/>
                <a:gd name="connsiteY338" fmla="*/ 747271 h 3204685"/>
                <a:gd name="connsiteX339" fmla="*/ 355515 w 1516566"/>
                <a:gd name="connsiteY339" fmla="*/ 530955 h 3204685"/>
                <a:gd name="connsiteX340" fmla="*/ 598526 w 1516566"/>
                <a:gd name="connsiteY340" fmla="*/ 745844 h 3204685"/>
                <a:gd name="connsiteX341" fmla="*/ 642543 w 1516566"/>
                <a:gd name="connsiteY341" fmla="*/ 740749 h 3204685"/>
                <a:gd name="connsiteX342" fmla="*/ 355515 w 1516566"/>
                <a:gd name="connsiteY342" fmla="*/ 485512 h 3204685"/>
                <a:gd name="connsiteX343" fmla="*/ 46275 w 1516566"/>
                <a:gd name="connsiteY343" fmla="*/ 368541 h 3204685"/>
                <a:gd name="connsiteX344" fmla="*/ 170684 w 1516566"/>
                <a:gd name="connsiteY344" fmla="*/ 482150 h 3204685"/>
                <a:gd name="connsiteX345" fmla="*/ 170582 w 1516566"/>
                <a:gd name="connsiteY345" fmla="*/ 482150 h 3204685"/>
                <a:gd name="connsiteX346" fmla="*/ 138181 w 1516566"/>
                <a:gd name="connsiteY346" fmla="*/ 482150 h 3204685"/>
                <a:gd name="connsiteX347" fmla="*/ 46173 w 1516566"/>
                <a:gd name="connsiteY347" fmla="*/ 401043 h 3204685"/>
                <a:gd name="connsiteX348" fmla="*/ 12697 w 1516566"/>
                <a:gd name="connsiteY348" fmla="*/ 407297 h 3204685"/>
                <a:gd name="connsiteX349" fmla="*/ 0 w 1516566"/>
                <a:gd name="connsiteY349" fmla="*/ 415087 h 3204685"/>
                <a:gd name="connsiteX350" fmla="*/ 0 w 1516566"/>
                <a:gd name="connsiteY350" fmla="*/ 377494 h 3204685"/>
                <a:gd name="connsiteX351" fmla="*/ 226 w 1516566"/>
                <a:gd name="connsiteY351" fmla="*/ 377351 h 3204685"/>
                <a:gd name="connsiteX352" fmla="*/ 46275 w 1516566"/>
                <a:gd name="connsiteY352" fmla="*/ 368541 h 3204685"/>
                <a:gd name="connsiteX353" fmla="*/ 661190 w 1516566"/>
                <a:gd name="connsiteY353" fmla="*/ 368439 h 3204685"/>
                <a:gd name="connsiteX354" fmla="*/ 785599 w 1516566"/>
                <a:gd name="connsiteY354" fmla="*/ 482047 h 3204685"/>
                <a:gd name="connsiteX355" fmla="*/ 753197 w 1516566"/>
                <a:gd name="connsiteY355" fmla="*/ 482047 h 3204685"/>
                <a:gd name="connsiteX356" fmla="*/ 661190 w 1516566"/>
                <a:gd name="connsiteY356" fmla="*/ 400941 h 3204685"/>
                <a:gd name="connsiteX357" fmla="*/ 569181 w 1516566"/>
                <a:gd name="connsiteY357" fmla="*/ 482047 h 3204685"/>
                <a:gd name="connsiteX358" fmla="*/ 536780 w 1516566"/>
                <a:gd name="connsiteY358" fmla="*/ 482047 h 3204685"/>
                <a:gd name="connsiteX359" fmla="*/ 661190 w 1516566"/>
                <a:gd name="connsiteY359" fmla="*/ 368439 h 3204685"/>
                <a:gd name="connsiteX360" fmla="*/ 661292 w 1516566"/>
                <a:gd name="connsiteY360" fmla="*/ 296605 h 3204685"/>
                <a:gd name="connsiteX361" fmla="*/ 466577 w 1516566"/>
                <a:gd name="connsiteY361" fmla="*/ 473284 h 3204685"/>
                <a:gd name="connsiteX362" fmla="*/ 663431 w 1516566"/>
                <a:gd name="connsiteY362" fmla="*/ 675233 h 3204685"/>
                <a:gd name="connsiteX363" fmla="*/ 856005 w 1516566"/>
                <a:gd name="connsiteY363" fmla="*/ 473998 h 3204685"/>
                <a:gd name="connsiteX364" fmla="*/ 661292 w 1516566"/>
                <a:gd name="connsiteY364" fmla="*/ 296605 h 3204685"/>
                <a:gd name="connsiteX365" fmla="*/ 355312 w 1516566"/>
                <a:gd name="connsiteY365" fmla="*/ 81410 h 3204685"/>
                <a:gd name="connsiteX366" fmla="*/ 479721 w 1516566"/>
                <a:gd name="connsiteY366" fmla="*/ 195020 h 3204685"/>
                <a:gd name="connsiteX367" fmla="*/ 447320 w 1516566"/>
                <a:gd name="connsiteY367" fmla="*/ 195020 h 3204685"/>
                <a:gd name="connsiteX368" fmla="*/ 355312 w 1516566"/>
                <a:gd name="connsiteY368" fmla="*/ 113914 h 3204685"/>
                <a:gd name="connsiteX369" fmla="*/ 263303 w 1516566"/>
                <a:gd name="connsiteY369" fmla="*/ 195020 h 3204685"/>
                <a:gd name="connsiteX370" fmla="*/ 230902 w 1516566"/>
                <a:gd name="connsiteY370" fmla="*/ 195020 h 3204685"/>
                <a:gd name="connsiteX371" fmla="*/ 355312 w 1516566"/>
                <a:gd name="connsiteY371" fmla="*/ 81410 h 3204685"/>
                <a:gd name="connsiteX372" fmla="*/ 107512 w 1516566"/>
                <a:gd name="connsiteY372" fmla="*/ 0 h 3204685"/>
                <a:gd name="connsiteX373" fmla="*/ 145009 w 1516566"/>
                <a:gd name="connsiteY373" fmla="*/ 6521 h 3204685"/>
                <a:gd name="connsiteX374" fmla="*/ 67163 w 1516566"/>
                <a:gd name="connsiteY374" fmla="*/ 171687 h 3204685"/>
                <a:gd name="connsiteX375" fmla="*/ 113320 w 1516566"/>
                <a:gd name="connsiteY375" fmla="*/ 177495 h 3204685"/>
                <a:gd name="connsiteX376" fmla="*/ 201965 w 1516566"/>
                <a:gd name="connsiteY376" fmla="*/ 16607 h 3204685"/>
                <a:gd name="connsiteX377" fmla="*/ 268297 w 1516566"/>
                <a:gd name="connsiteY377" fmla="*/ 31076 h 3204685"/>
                <a:gd name="connsiteX378" fmla="*/ 159374 w 1516566"/>
                <a:gd name="connsiteY378" fmla="*/ 191147 h 3204685"/>
                <a:gd name="connsiteX379" fmla="*/ 353376 w 1516566"/>
                <a:gd name="connsiteY379" fmla="*/ 393096 h 3204685"/>
                <a:gd name="connsiteX380" fmla="*/ 551656 w 1516566"/>
                <a:gd name="connsiteY380" fmla="*/ 189008 h 3204685"/>
                <a:gd name="connsiteX381" fmla="*/ 532194 w 1516566"/>
                <a:gd name="connsiteY381" fmla="*/ 119824 h 3204685"/>
                <a:gd name="connsiteX382" fmla="*/ 592107 w 1516566"/>
                <a:gd name="connsiteY382" fmla="*/ 147233 h 3204685"/>
                <a:gd name="connsiteX383" fmla="*/ 598627 w 1516566"/>
                <a:gd name="connsiteY383" fmla="*/ 176781 h 3204685"/>
                <a:gd name="connsiteX384" fmla="*/ 638977 w 1516566"/>
                <a:gd name="connsiteY384" fmla="*/ 170973 h 3204685"/>
                <a:gd name="connsiteX385" fmla="*/ 703169 w 1516566"/>
                <a:gd name="connsiteY385" fmla="*/ 205514 h 3204685"/>
                <a:gd name="connsiteX386" fmla="*/ 661292 w 1516566"/>
                <a:gd name="connsiteY386" fmla="*/ 201949 h 3204685"/>
                <a:gd name="connsiteX387" fmla="*/ 373551 w 1516566"/>
                <a:gd name="connsiteY387" fmla="*/ 453620 h 3204685"/>
                <a:gd name="connsiteX388" fmla="*/ 419707 w 1516566"/>
                <a:gd name="connsiteY388" fmla="*/ 460140 h 3204685"/>
                <a:gd name="connsiteX389" fmla="*/ 661292 w 1516566"/>
                <a:gd name="connsiteY389" fmla="*/ 248106 h 3204685"/>
                <a:gd name="connsiteX390" fmla="*/ 903588 w 1516566"/>
                <a:gd name="connsiteY390" fmla="*/ 460854 h 3204685"/>
                <a:gd name="connsiteX391" fmla="*/ 948318 w 1516566"/>
                <a:gd name="connsiteY391" fmla="*/ 455047 h 3204685"/>
                <a:gd name="connsiteX392" fmla="*/ 910110 w 1516566"/>
                <a:gd name="connsiteY392" fmla="*/ 346124 h 3204685"/>
                <a:gd name="connsiteX393" fmla="*/ 996004 w 1516566"/>
                <a:gd name="connsiteY393" fmla="*/ 418263 h 3204685"/>
                <a:gd name="connsiteX394" fmla="*/ 988770 w 1516566"/>
                <a:gd name="connsiteY394" fmla="*/ 453620 h 3204685"/>
                <a:gd name="connsiteX395" fmla="*/ 1033500 w 1516566"/>
                <a:gd name="connsiteY395" fmla="*/ 460140 h 3204685"/>
                <a:gd name="connsiteX396" fmla="*/ 1034214 w 1516566"/>
                <a:gd name="connsiteY396" fmla="*/ 455047 h 3204685"/>
                <a:gd name="connsiteX397" fmla="*/ 1089030 w 1516566"/>
                <a:gd name="connsiteY397" fmla="*/ 511291 h 3204685"/>
                <a:gd name="connsiteX398" fmla="*/ 970735 w 1516566"/>
                <a:gd name="connsiteY398" fmla="*/ 485308 h 3204685"/>
                <a:gd name="connsiteX399" fmla="*/ 682281 w 1516566"/>
                <a:gd name="connsiteY399" fmla="*/ 740545 h 3204685"/>
                <a:gd name="connsiteX400" fmla="*/ 728437 w 1516566"/>
                <a:gd name="connsiteY400" fmla="*/ 747067 h 3204685"/>
                <a:gd name="connsiteX401" fmla="*/ 970735 w 1516566"/>
                <a:gd name="connsiteY401" fmla="*/ 530751 h 3204685"/>
                <a:gd name="connsiteX402" fmla="*/ 1213032 w 1516566"/>
                <a:gd name="connsiteY402" fmla="*/ 745640 h 3204685"/>
                <a:gd name="connsiteX403" fmla="*/ 1257762 w 1516566"/>
                <a:gd name="connsiteY403" fmla="*/ 740545 h 3204685"/>
                <a:gd name="connsiteX404" fmla="*/ 1254095 w 1516566"/>
                <a:gd name="connsiteY404" fmla="*/ 720371 h 3204685"/>
                <a:gd name="connsiteX405" fmla="*/ 1286598 w 1516566"/>
                <a:gd name="connsiteY405" fmla="*/ 772335 h 3204685"/>
                <a:gd name="connsiteX406" fmla="*/ 1276510 w 1516566"/>
                <a:gd name="connsiteY406" fmla="*/ 771623 h 3204685"/>
                <a:gd name="connsiteX407" fmla="*/ 988770 w 1516566"/>
                <a:gd name="connsiteY407" fmla="*/ 1023192 h 3204685"/>
                <a:gd name="connsiteX408" fmla="*/ 1033500 w 1516566"/>
                <a:gd name="connsiteY408" fmla="*/ 1029000 h 3204685"/>
                <a:gd name="connsiteX409" fmla="*/ 1276510 w 1516566"/>
                <a:gd name="connsiteY409" fmla="*/ 817066 h 3204685"/>
                <a:gd name="connsiteX410" fmla="*/ 1314007 w 1516566"/>
                <a:gd name="connsiteY410" fmla="*/ 820633 h 3204685"/>
                <a:gd name="connsiteX411" fmla="*/ 1345695 w 1516566"/>
                <a:gd name="connsiteY411" fmla="*/ 879016 h 3204685"/>
                <a:gd name="connsiteX412" fmla="*/ 1276510 w 1516566"/>
                <a:gd name="connsiteY412" fmla="*/ 866075 h 3204685"/>
                <a:gd name="connsiteX413" fmla="*/ 1080369 w 1516566"/>
                <a:gd name="connsiteY413" fmla="*/ 1042755 h 3204685"/>
                <a:gd name="connsiteX414" fmla="*/ 1278651 w 1516566"/>
                <a:gd name="connsiteY414" fmla="*/ 1244704 h 3204685"/>
                <a:gd name="connsiteX415" fmla="*/ 1424354 w 1516566"/>
                <a:gd name="connsiteY415" fmla="*/ 1066598 h 3204685"/>
                <a:gd name="connsiteX416" fmla="*/ 1435155 w 1516566"/>
                <a:gd name="connsiteY416" fmla="*/ 1096146 h 3204685"/>
                <a:gd name="connsiteX417" fmla="*/ 1297399 w 1516566"/>
                <a:gd name="connsiteY417" fmla="*/ 1310321 h 3204685"/>
                <a:gd name="connsiteX418" fmla="*/ 1342129 w 1516566"/>
                <a:gd name="connsiteY418" fmla="*/ 1316843 h 3204685"/>
                <a:gd name="connsiteX419" fmla="*/ 1448808 w 1516566"/>
                <a:gd name="connsiteY419" fmla="*/ 1143017 h 3204685"/>
                <a:gd name="connsiteX420" fmla="*/ 1462463 w 1516566"/>
                <a:gd name="connsiteY420" fmla="*/ 1192026 h 3204685"/>
                <a:gd name="connsiteX421" fmla="*/ 1388897 w 1516566"/>
                <a:gd name="connsiteY421" fmla="*/ 1329783 h 3204685"/>
                <a:gd name="connsiteX422" fmla="*/ 1502812 w 1516566"/>
                <a:gd name="connsiteY422" fmla="*/ 1403349 h 3204685"/>
                <a:gd name="connsiteX423" fmla="*/ 1509332 w 1516566"/>
                <a:gd name="connsiteY423" fmla="*/ 1460305 h 3204685"/>
                <a:gd name="connsiteX424" fmla="*/ 1276409 w 1516566"/>
                <a:gd name="connsiteY424" fmla="*/ 1340583 h 3204685"/>
                <a:gd name="connsiteX425" fmla="*/ 988668 w 1516566"/>
                <a:gd name="connsiteY425" fmla="*/ 1592968 h 3204685"/>
                <a:gd name="connsiteX426" fmla="*/ 1033398 w 1516566"/>
                <a:gd name="connsiteY426" fmla="*/ 1598776 h 3204685"/>
                <a:gd name="connsiteX427" fmla="*/ 1276409 w 1516566"/>
                <a:gd name="connsiteY427" fmla="*/ 1386740 h 3204685"/>
                <a:gd name="connsiteX428" fmla="*/ 1515854 w 1516566"/>
                <a:gd name="connsiteY428" fmla="*/ 1587975 h 3204685"/>
                <a:gd name="connsiteX429" fmla="*/ 1516566 w 1516566"/>
                <a:gd name="connsiteY429" fmla="*/ 1621191 h 3204685"/>
                <a:gd name="connsiteX430" fmla="*/ 1516566 w 1516566"/>
                <a:gd name="connsiteY430" fmla="*/ 1632705 h 3204685"/>
                <a:gd name="connsiteX431" fmla="*/ 1516566 w 1516566"/>
                <a:gd name="connsiteY431" fmla="*/ 1633114 h 3204685"/>
                <a:gd name="connsiteX432" fmla="*/ 1297297 w 1516566"/>
                <a:gd name="connsiteY432" fmla="*/ 1880404 h 3204685"/>
                <a:gd name="connsiteX433" fmla="*/ 1342026 w 1516566"/>
                <a:gd name="connsiteY433" fmla="*/ 1886212 h 3204685"/>
                <a:gd name="connsiteX434" fmla="*/ 1515140 w 1516566"/>
                <a:gd name="connsiteY434" fmla="*/ 1679983 h 3204685"/>
                <a:gd name="connsiteX435" fmla="*/ 1511574 w 1516566"/>
                <a:gd name="connsiteY435" fmla="*/ 1733273 h 3204685"/>
                <a:gd name="connsiteX436" fmla="*/ 1388999 w 1516566"/>
                <a:gd name="connsiteY436" fmla="*/ 1899864 h 3204685"/>
                <a:gd name="connsiteX437" fmla="*/ 1479172 w 1516566"/>
                <a:gd name="connsiteY437" fmla="*/ 1951727 h 3204685"/>
                <a:gd name="connsiteX438" fmla="*/ 1471938 w 1516566"/>
                <a:gd name="connsiteY438" fmla="*/ 1987083 h 3204685"/>
                <a:gd name="connsiteX439" fmla="*/ 1276510 w 1516566"/>
                <a:gd name="connsiteY439" fmla="*/ 1910564 h 3204685"/>
                <a:gd name="connsiteX440" fmla="*/ 988770 w 1516566"/>
                <a:gd name="connsiteY440" fmla="*/ 2162235 h 3204685"/>
                <a:gd name="connsiteX441" fmla="*/ 1033500 w 1516566"/>
                <a:gd name="connsiteY441" fmla="*/ 2168755 h 3204685"/>
                <a:gd name="connsiteX442" fmla="*/ 1276510 w 1516566"/>
                <a:gd name="connsiteY442" fmla="*/ 1957433 h 3204685"/>
                <a:gd name="connsiteX443" fmla="*/ 1457572 w 1516566"/>
                <a:gd name="connsiteY443" fmla="*/ 2039660 h 3204685"/>
                <a:gd name="connsiteX444" fmla="*/ 1440963 w 1516566"/>
                <a:gd name="connsiteY444" fmla="*/ 2095190 h 3204685"/>
                <a:gd name="connsiteX445" fmla="*/ 1276510 w 1516566"/>
                <a:gd name="connsiteY445" fmla="*/ 2005017 h 3204685"/>
                <a:gd name="connsiteX446" fmla="*/ 1080369 w 1516566"/>
                <a:gd name="connsiteY446" fmla="*/ 2181696 h 3204685"/>
                <a:gd name="connsiteX447" fmla="*/ 1278651 w 1516566"/>
                <a:gd name="connsiteY447" fmla="*/ 2383645 h 3204685"/>
                <a:gd name="connsiteX448" fmla="*/ 1392566 w 1516566"/>
                <a:gd name="connsiteY448" fmla="*/ 2227139 h 3204685"/>
                <a:gd name="connsiteX449" fmla="*/ 1358635 w 1516566"/>
                <a:gd name="connsiteY449" fmla="*/ 2302845 h 3204685"/>
                <a:gd name="connsiteX450" fmla="*/ 1307486 w 1516566"/>
                <a:gd name="connsiteY450" fmla="*/ 2402393 h 3204685"/>
                <a:gd name="connsiteX451" fmla="*/ 1259903 w 1516566"/>
                <a:gd name="connsiteY451" fmla="*/ 2480950 h 3204685"/>
                <a:gd name="connsiteX452" fmla="*/ 988770 w 1516566"/>
                <a:gd name="connsiteY452" fmla="*/ 2732622 h 3204685"/>
                <a:gd name="connsiteX453" fmla="*/ 1033500 w 1516566"/>
                <a:gd name="connsiteY453" fmla="*/ 2737717 h 3204685"/>
                <a:gd name="connsiteX454" fmla="*/ 1226788 w 1516566"/>
                <a:gd name="connsiteY454" fmla="*/ 2531489 h 3204685"/>
                <a:gd name="connsiteX455" fmla="*/ 1173397 w 1516566"/>
                <a:gd name="connsiteY455" fmla="*/ 2604340 h 3204685"/>
                <a:gd name="connsiteX456" fmla="*/ 1172683 w 1516566"/>
                <a:gd name="connsiteY456" fmla="*/ 2605156 h 3204685"/>
                <a:gd name="connsiteX457" fmla="*/ 1093311 w 1516566"/>
                <a:gd name="connsiteY457" fmla="*/ 2699609 h 3204685"/>
                <a:gd name="connsiteX458" fmla="*/ 1028404 w 1516566"/>
                <a:gd name="connsiteY458" fmla="*/ 2768793 h 3204685"/>
                <a:gd name="connsiteX459" fmla="*/ 970735 w 1516566"/>
                <a:gd name="connsiteY459" fmla="*/ 2762985 h 3204685"/>
                <a:gd name="connsiteX460" fmla="*/ 682281 w 1516566"/>
                <a:gd name="connsiteY460" fmla="*/ 3018936 h 3204685"/>
                <a:gd name="connsiteX461" fmla="*/ 698890 w 1516566"/>
                <a:gd name="connsiteY461" fmla="*/ 3020465 h 3204685"/>
                <a:gd name="connsiteX462" fmla="*/ 645498 w 1516566"/>
                <a:gd name="connsiteY462" fmla="*/ 3050014 h 3204685"/>
                <a:gd name="connsiteX463" fmla="*/ 460871 w 1516566"/>
                <a:gd name="connsiteY463" fmla="*/ 3131526 h 3204685"/>
                <a:gd name="connsiteX464" fmla="*/ 398819 w 1516566"/>
                <a:gd name="connsiteY464" fmla="*/ 3153127 h 3204685"/>
                <a:gd name="connsiteX465" fmla="*/ 551758 w 1516566"/>
                <a:gd name="connsiteY465" fmla="*/ 3036972 h 3204685"/>
                <a:gd name="connsiteX466" fmla="*/ 355617 w 1516566"/>
                <a:gd name="connsiteY466" fmla="*/ 2857440 h 3204685"/>
                <a:gd name="connsiteX467" fmla="*/ 159477 w 1516566"/>
                <a:gd name="connsiteY467" fmla="*/ 3038398 h 3204685"/>
                <a:gd name="connsiteX468" fmla="*/ 323929 w 1516566"/>
                <a:gd name="connsiteY468" fmla="*/ 3174627 h 3204685"/>
                <a:gd name="connsiteX469" fmla="*/ 289286 w 1516566"/>
                <a:gd name="connsiteY469" fmla="*/ 3183287 h 3204685"/>
                <a:gd name="connsiteX470" fmla="*/ 46275 w 1516566"/>
                <a:gd name="connsiteY470" fmla="*/ 3049096 h 3204685"/>
                <a:gd name="connsiteX471" fmla="*/ 0 w 1516566"/>
                <a:gd name="connsiteY471" fmla="*/ 3056156 h 3204685"/>
                <a:gd name="connsiteX472" fmla="*/ 0 w 1516566"/>
                <a:gd name="connsiteY472" fmla="*/ 3021979 h 3204685"/>
                <a:gd name="connsiteX473" fmla="*/ 28953 w 1516566"/>
                <a:gd name="connsiteY473" fmla="*/ 3018733 h 3204685"/>
                <a:gd name="connsiteX474" fmla="*/ 0 w 1516566"/>
                <a:gd name="connsiteY474" fmla="*/ 2927196 h 3204685"/>
                <a:gd name="connsiteX475" fmla="*/ 0 w 1516566"/>
                <a:gd name="connsiteY475" fmla="*/ 2864709 h 3204685"/>
                <a:gd name="connsiteX476" fmla="*/ 17270 w 1516566"/>
                <a:gd name="connsiteY476" fmla="*/ 2887019 h 3204685"/>
                <a:gd name="connsiteX477" fmla="*/ 48415 w 1516566"/>
                <a:gd name="connsiteY477" fmla="*/ 2953930 h 3204685"/>
                <a:gd name="connsiteX478" fmla="*/ 242416 w 1516566"/>
                <a:gd name="connsiteY478" fmla="*/ 2751982 h 3204685"/>
                <a:gd name="connsiteX479" fmla="*/ 46275 w 1516566"/>
                <a:gd name="connsiteY479" fmla="*/ 2575302 h 3204685"/>
                <a:gd name="connsiteX480" fmla="*/ 0 w 1516566"/>
                <a:gd name="connsiteY480" fmla="*/ 2584044 h 3204685"/>
                <a:gd name="connsiteX481" fmla="*/ 0 w 1516566"/>
                <a:gd name="connsiteY481" fmla="*/ 2530731 h 3204685"/>
                <a:gd name="connsiteX482" fmla="*/ 842 w 1516566"/>
                <a:gd name="connsiteY482" fmla="*/ 2530492 h 3204685"/>
                <a:gd name="connsiteX483" fmla="*/ 46173 w 1516566"/>
                <a:gd name="connsiteY483" fmla="*/ 2526293 h 3204685"/>
                <a:gd name="connsiteX484" fmla="*/ 288471 w 1516566"/>
                <a:gd name="connsiteY484" fmla="*/ 2739040 h 3204685"/>
                <a:gd name="connsiteX485" fmla="*/ 333201 w 1516566"/>
                <a:gd name="connsiteY485" fmla="*/ 2732520 h 3204685"/>
                <a:gd name="connsiteX486" fmla="*/ 46173 w 1516566"/>
                <a:gd name="connsiteY486" fmla="*/ 2480136 h 3204685"/>
                <a:gd name="connsiteX487" fmla="*/ 0 w 1516566"/>
                <a:gd name="connsiteY487" fmla="*/ 2484443 h 3204685"/>
                <a:gd name="connsiteX488" fmla="*/ 0 w 1516566"/>
                <a:gd name="connsiteY488" fmla="*/ 2452228 h 3204685"/>
                <a:gd name="connsiteX489" fmla="*/ 28852 w 1516566"/>
                <a:gd name="connsiteY489" fmla="*/ 2449059 h 3204685"/>
                <a:gd name="connsiteX490" fmla="*/ 0 w 1516566"/>
                <a:gd name="connsiteY490" fmla="*/ 2357931 h 3204685"/>
                <a:gd name="connsiteX491" fmla="*/ 0 w 1516566"/>
                <a:gd name="connsiteY491" fmla="*/ 2294952 h 3204685"/>
                <a:gd name="connsiteX492" fmla="*/ 17168 w 1516566"/>
                <a:gd name="connsiteY492" fmla="*/ 2317011 h 3204685"/>
                <a:gd name="connsiteX493" fmla="*/ 48314 w 1516566"/>
                <a:gd name="connsiteY493" fmla="*/ 2383441 h 3204685"/>
                <a:gd name="connsiteX494" fmla="*/ 242314 w 1516566"/>
                <a:gd name="connsiteY494" fmla="*/ 2182205 h 3204685"/>
                <a:gd name="connsiteX495" fmla="*/ 46173 w 1516566"/>
                <a:gd name="connsiteY495" fmla="*/ 2004813 h 3204685"/>
                <a:gd name="connsiteX496" fmla="*/ 0 w 1516566"/>
                <a:gd name="connsiteY496" fmla="*/ 2013615 h 3204685"/>
                <a:gd name="connsiteX497" fmla="*/ 0 w 1516566"/>
                <a:gd name="connsiteY497" fmla="*/ 1961668 h 3204685"/>
                <a:gd name="connsiteX498" fmla="*/ 842 w 1516566"/>
                <a:gd name="connsiteY498" fmla="*/ 1961429 h 3204685"/>
                <a:gd name="connsiteX499" fmla="*/ 46173 w 1516566"/>
                <a:gd name="connsiteY499" fmla="*/ 1957230 h 3204685"/>
                <a:gd name="connsiteX500" fmla="*/ 288471 w 1516566"/>
                <a:gd name="connsiteY500" fmla="*/ 2169266 h 3204685"/>
                <a:gd name="connsiteX501" fmla="*/ 333201 w 1516566"/>
                <a:gd name="connsiteY501" fmla="*/ 2162744 h 3204685"/>
                <a:gd name="connsiteX502" fmla="*/ 46173 w 1516566"/>
                <a:gd name="connsiteY502" fmla="*/ 1910359 h 3204685"/>
                <a:gd name="connsiteX503" fmla="*/ 0 w 1516566"/>
                <a:gd name="connsiteY503" fmla="*/ 1914665 h 3204685"/>
                <a:gd name="connsiteX504" fmla="*/ 0 w 1516566"/>
                <a:gd name="connsiteY504" fmla="*/ 1883230 h 3204685"/>
                <a:gd name="connsiteX505" fmla="*/ 28852 w 1516566"/>
                <a:gd name="connsiteY505" fmla="*/ 1879995 h 3204685"/>
                <a:gd name="connsiteX506" fmla="*/ 0 w 1516566"/>
                <a:gd name="connsiteY506" fmla="*/ 1788493 h 3204685"/>
                <a:gd name="connsiteX507" fmla="*/ 0 w 1516566"/>
                <a:gd name="connsiteY507" fmla="*/ 1725627 h 3204685"/>
                <a:gd name="connsiteX508" fmla="*/ 17168 w 1516566"/>
                <a:gd name="connsiteY508" fmla="*/ 1747635 h 3204685"/>
                <a:gd name="connsiteX509" fmla="*/ 48314 w 1516566"/>
                <a:gd name="connsiteY509" fmla="*/ 1813664 h 3204685"/>
                <a:gd name="connsiteX510" fmla="*/ 242314 w 1516566"/>
                <a:gd name="connsiteY510" fmla="*/ 1613245 h 3204685"/>
                <a:gd name="connsiteX511" fmla="*/ 46173 w 1516566"/>
                <a:gd name="connsiteY511" fmla="*/ 1435037 h 3204685"/>
                <a:gd name="connsiteX512" fmla="*/ 0 w 1516566"/>
                <a:gd name="connsiteY512" fmla="*/ 1443775 h 3204685"/>
                <a:gd name="connsiteX513" fmla="*/ 0 w 1516566"/>
                <a:gd name="connsiteY513" fmla="*/ 1391180 h 3204685"/>
                <a:gd name="connsiteX514" fmla="*/ 842 w 1516566"/>
                <a:gd name="connsiteY514" fmla="*/ 1390940 h 3204685"/>
                <a:gd name="connsiteX515" fmla="*/ 46173 w 1516566"/>
                <a:gd name="connsiteY515" fmla="*/ 1386740 h 3204685"/>
                <a:gd name="connsiteX516" fmla="*/ 288471 w 1516566"/>
                <a:gd name="connsiteY516" fmla="*/ 1599489 h 3204685"/>
                <a:gd name="connsiteX517" fmla="*/ 333201 w 1516566"/>
                <a:gd name="connsiteY517" fmla="*/ 1593681 h 3204685"/>
                <a:gd name="connsiteX518" fmla="*/ 46173 w 1516566"/>
                <a:gd name="connsiteY518" fmla="*/ 1340583 h 3204685"/>
                <a:gd name="connsiteX519" fmla="*/ 0 w 1516566"/>
                <a:gd name="connsiteY519" fmla="*/ 1344915 h 3204685"/>
                <a:gd name="connsiteX520" fmla="*/ 0 w 1516566"/>
                <a:gd name="connsiteY520" fmla="*/ 1313491 h 3204685"/>
                <a:gd name="connsiteX521" fmla="*/ 28852 w 1516566"/>
                <a:gd name="connsiteY521" fmla="*/ 1310321 h 3204685"/>
                <a:gd name="connsiteX522" fmla="*/ 0 w 1516566"/>
                <a:gd name="connsiteY522" fmla="*/ 1218819 h 3204685"/>
                <a:gd name="connsiteX523" fmla="*/ 0 w 1516566"/>
                <a:gd name="connsiteY523" fmla="*/ 1156316 h 3204685"/>
                <a:gd name="connsiteX524" fmla="*/ 17168 w 1516566"/>
                <a:gd name="connsiteY524" fmla="*/ 1178375 h 3204685"/>
                <a:gd name="connsiteX525" fmla="*/ 48314 w 1516566"/>
                <a:gd name="connsiteY525" fmla="*/ 1244805 h 3204685"/>
                <a:gd name="connsiteX526" fmla="*/ 242314 w 1516566"/>
                <a:gd name="connsiteY526" fmla="*/ 1043570 h 3204685"/>
                <a:gd name="connsiteX527" fmla="*/ 46173 w 1516566"/>
                <a:gd name="connsiteY527" fmla="*/ 866177 h 3204685"/>
                <a:gd name="connsiteX528" fmla="*/ 0 w 1516566"/>
                <a:gd name="connsiteY528" fmla="*/ 874915 h 3204685"/>
                <a:gd name="connsiteX529" fmla="*/ 0 w 1516566"/>
                <a:gd name="connsiteY529" fmla="*/ 821603 h 3204685"/>
                <a:gd name="connsiteX530" fmla="*/ 842 w 1516566"/>
                <a:gd name="connsiteY530" fmla="*/ 821364 h 3204685"/>
                <a:gd name="connsiteX531" fmla="*/ 46173 w 1516566"/>
                <a:gd name="connsiteY531" fmla="*/ 817167 h 3204685"/>
                <a:gd name="connsiteX532" fmla="*/ 288471 w 1516566"/>
                <a:gd name="connsiteY532" fmla="*/ 1030630 h 3204685"/>
                <a:gd name="connsiteX533" fmla="*/ 333201 w 1516566"/>
                <a:gd name="connsiteY533" fmla="*/ 1024108 h 3204685"/>
                <a:gd name="connsiteX534" fmla="*/ 46173 w 1516566"/>
                <a:gd name="connsiteY534" fmla="*/ 771725 h 3204685"/>
                <a:gd name="connsiteX535" fmla="*/ 0 w 1516566"/>
                <a:gd name="connsiteY535" fmla="*/ 776026 h 3204685"/>
                <a:gd name="connsiteX536" fmla="*/ 0 w 1516566"/>
                <a:gd name="connsiteY536" fmla="*/ 743882 h 3204685"/>
                <a:gd name="connsiteX537" fmla="*/ 28852 w 1516566"/>
                <a:gd name="connsiteY537" fmla="*/ 740647 h 3204685"/>
                <a:gd name="connsiteX538" fmla="*/ 0 w 1516566"/>
                <a:gd name="connsiteY538" fmla="*/ 649806 h 3204685"/>
                <a:gd name="connsiteX539" fmla="*/ 0 w 1516566"/>
                <a:gd name="connsiteY539" fmla="*/ 586252 h 3204685"/>
                <a:gd name="connsiteX540" fmla="*/ 17168 w 1516566"/>
                <a:gd name="connsiteY540" fmla="*/ 608299 h 3204685"/>
                <a:gd name="connsiteX541" fmla="*/ 48314 w 1516566"/>
                <a:gd name="connsiteY541" fmla="*/ 675030 h 3204685"/>
                <a:gd name="connsiteX542" fmla="*/ 242314 w 1516566"/>
                <a:gd name="connsiteY542" fmla="*/ 473794 h 3204685"/>
                <a:gd name="connsiteX543" fmla="*/ 46173 w 1516566"/>
                <a:gd name="connsiteY543" fmla="*/ 296401 h 3204685"/>
                <a:gd name="connsiteX544" fmla="*/ 0 w 1516566"/>
                <a:gd name="connsiteY544" fmla="*/ 305139 h 3204685"/>
                <a:gd name="connsiteX545" fmla="*/ 0 w 1516566"/>
                <a:gd name="connsiteY545" fmla="*/ 252749 h 3204685"/>
                <a:gd name="connsiteX546" fmla="*/ 842 w 1516566"/>
                <a:gd name="connsiteY546" fmla="*/ 252510 h 3204685"/>
                <a:gd name="connsiteX547" fmla="*/ 46173 w 1516566"/>
                <a:gd name="connsiteY547" fmla="*/ 248309 h 3204685"/>
                <a:gd name="connsiteX548" fmla="*/ 288471 w 1516566"/>
                <a:gd name="connsiteY548" fmla="*/ 461058 h 3204685"/>
                <a:gd name="connsiteX549" fmla="*/ 333201 w 1516566"/>
                <a:gd name="connsiteY549" fmla="*/ 455250 h 3204685"/>
                <a:gd name="connsiteX550" fmla="*/ 46173 w 1516566"/>
                <a:gd name="connsiteY550" fmla="*/ 202152 h 3204685"/>
                <a:gd name="connsiteX551" fmla="*/ 0 w 1516566"/>
                <a:gd name="connsiteY551" fmla="*/ 206429 h 3204685"/>
                <a:gd name="connsiteX552" fmla="*/ 0 w 1516566"/>
                <a:gd name="connsiteY552" fmla="*/ 174313 h 3204685"/>
                <a:gd name="connsiteX553" fmla="*/ 28953 w 1516566"/>
                <a:gd name="connsiteY553" fmla="*/ 170158 h 3204685"/>
                <a:gd name="connsiteX554" fmla="*/ 0 w 1516566"/>
                <a:gd name="connsiteY554" fmla="*/ 80871 h 3204685"/>
                <a:gd name="connsiteX555" fmla="*/ 0 w 1516566"/>
                <a:gd name="connsiteY555" fmla="*/ 17022 h 3204685"/>
                <a:gd name="connsiteX556" fmla="*/ 19287 w 1516566"/>
                <a:gd name="connsiteY556" fmla="*/ 42411 h 3204685"/>
                <a:gd name="connsiteX557" fmla="*/ 48415 w 1516566"/>
                <a:gd name="connsiteY557" fmla="*/ 105254 h 3204685"/>
                <a:gd name="connsiteX558" fmla="*/ 107512 w 1516566"/>
                <a:gd name="connsiteY558" fmla="*/ 0 h 3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1516566" h="3204685">
                  <a:moveTo>
                    <a:pt x="45969" y="3095762"/>
                  </a:moveTo>
                  <a:cubicBezTo>
                    <a:pt x="126056" y="3095762"/>
                    <a:pt x="196667" y="3133972"/>
                    <a:pt x="241397" y="3193884"/>
                  </a:cubicBezTo>
                  <a:cubicBezTo>
                    <a:pt x="223363" y="3198163"/>
                    <a:pt x="205327" y="3201832"/>
                    <a:pt x="187293" y="3204685"/>
                  </a:cubicBezTo>
                  <a:cubicBezTo>
                    <a:pt x="152038" y="3167901"/>
                    <a:pt x="101500" y="3144772"/>
                    <a:pt x="45969" y="3144772"/>
                  </a:cubicBezTo>
                  <a:lnTo>
                    <a:pt x="0" y="3150564"/>
                  </a:lnTo>
                  <a:lnTo>
                    <a:pt x="0" y="3102299"/>
                  </a:lnTo>
                  <a:close/>
                  <a:moveTo>
                    <a:pt x="355515" y="2929476"/>
                  </a:moveTo>
                  <a:cubicBezTo>
                    <a:pt x="420624" y="2929476"/>
                    <a:pt x="473607" y="2979505"/>
                    <a:pt x="479924" y="3042983"/>
                  </a:cubicBezTo>
                  <a:lnTo>
                    <a:pt x="447524" y="3042983"/>
                  </a:lnTo>
                  <a:cubicBezTo>
                    <a:pt x="441512" y="2997335"/>
                    <a:pt x="402793" y="2961878"/>
                    <a:pt x="355515" y="2961878"/>
                  </a:cubicBezTo>
                  <a:cubicBezTo>
                    <a:pt x="308237" y="2961878"/>
                    <a:pt x="269520" y="2997437"/>
                    <a:pt x="263507" y="3042983"/>
                  </a:cubicBezTo>
                  <a:lnTo>
                    <a:pt x="231106" y="3042983"/>
                  </a:lnTo>
                  <a:cubicBezTo>
                    <a:pt x="237219" y="2979505"/>
                    <a:pt x="290407" y="2929476"/>
                    <a:pt x="355515" y="2929476"/>
                  </a:cubicBezTo>
                  <a:close/>
                  <a:moveTo>
                    <a:pt x="970530" y="2808837"/>
                  </a:moveTo>
                  <a:cubicBezTo>
                    <a:pt x="975524" y="2808837"/>
                    <a:pt x="979905" y="2808837"/>
                    <a:pt x="984897" y="2809549"/>
                  </a:cubicBezTo>
                  <a:cubicBezTo>
                    <a:pt x="964723" y="2828297"/>
                    <a:pt x="944550" y="2846333"/>
                    <a:pt x="923661" y="2862941"/>
                  </a:cubicBezTo>
                  <a:cubicBezTo>
                    <a:pt x="871086" y="2875881"/>
                    <a:pt x="827068" y="2909710"/>
                    <a:pt x="801085" y="2955866"/>
                  </a:cubicBezTo>
                  <a:cubicBezTo>
                    <a:pt x="778670" y="2971047"/>
                    <a:pt x="755643" y="2986230"/>
                    <a:pt x="732513" y="2999883"/>
                  </a:cubicBezTo>
                  <a:cubicBezTo>
                    <a:pt x="756355" y="2891063"/>
                    <a:pt x="853662" y="2808837"/>
                    <a:pt x="970530" y="2808837"/>
                  </a:cubicBezTo>
                  <a:close/>
                  <a:moveTo>
                    <a:pt x="355617" y="2762782"/>
                  </a:moveTo>
                  <a:cubicBezTo>
                    <a:pt x="206346" y="2762782"/>
                    <a:pt x="85912" y="2874454"/>
                    <a:pt x="67163" y="3018733"/>
                  </a:cubicBezTo>
                  <a:cubicBezTo>
                    <a:pt x="83058" y="3019548"/>
                    <a:pt x="98138" y="3021687"/>
                    <a:pt x="113320" y="3024540"/>
                  </a:cubicBezTo>
                  <a:cubicBezTo>
                    <a:pt x="127789" y="2904105"/>
                    <a:pt x="230902" y="2808939"/>
                    <a:pt x="355617" y="2808939"/>
                  </a:cubicBezTo>
                  <a:cubicBezTo>
                    <a:pt x="480332" y="2808939"/>
                    <a:pt x="582834" y="2903391"/>
                    <a:pt x="598627" y="3023828"/>
                  </a:cubicBezTo>
                  <a:cubicBezTo>
                    <a:pt x="612383" y="3020873"/>
                    <a:pt x="627463" y="3019548"/>
                    <a:pt x="642645" y="3018733"/>
                  </a:cubicBezTo>
                  <a:cubicBezTo>
                    <a:pt x="626036" y="2874556"/>
                    <a:pt x="504887" y="2762782"/>
                    <a:pt x="355617" y="2762782"/>
                  </a:cubicBezTo>
                  <a:close/>
                  <a:moveTo>
                    <a:pt x="661190" y="2646626"/>
                  </a:moveTo>
                  <a:cubicBezTo>
                    <a:pt x="726298" y="2646626"/>
                    <a:pt x="779383" y="2696552"/>
                    <a:pt x="785599" y="2760031"/>
                  </a:cubicBezTo>
                  <a:lnTo>
                    <a:pt x="753197" y="2760031"/>
                  </a:lnTo>
                  <a:cubicBezTo>
                    <a:pt x="747083" y="2714486"/>
                    <a:pt x="708467" y="2679027"/>
                    <a:pt x="661190" y="2679027"/>
                  </a:cubicBezTo>
                  <a:cubicBezTo>
                    <a:pt x="613912" y="2679027"/>
                    <a:pt x="575193" y="2714588"/>
                    <a:pt x="569181" y="2760031"/>
                  </a:cubicBezTo>
                  <a:lnTo>
                    <a:pt x="536780" y="2760031"/>
                  </a:lnTo>
                  <a:cubicBezTo>
                    <a:pt x="542995" y="2696552"/>
                    <a:pt x="595978" y="2646626"/>
                    <a:pt x="661190" y="2646626"/>
                  </a:cubicBezTo>
                  <a:close/>
                  <a:moveTo>
                    <a:pt x="46173" y="2646321"/>
                  </a:moveTo>
                  <a:cubicBezTo>
                    <a:pt x="111281" y="2646321"/>
                    <a:pt x="164367" y="2696247"/>
                    <a:pt x="170582" y="2759725"/>
                  </a:cubicBezTo>
                  <a:lnTo>
                    <a:pt x="170480" y="2759725"/>
                  </a:lnTo>
                  <a:lnTo>
                    <a:pt x="138080" y="2759725"/>
                  </a:lnTo>
                  <a:cubicBezTo>
                    <a:pt x="131965" y="2714180"/>
                    <a:pt x="93349" y="2678722"/>
                    <a:pt x="46071" y="2678722"/>
                  </a:cubicBezTo>
                  <a:cubicBezTo>
                    <a:pt x="34252" y="2678722"/>
                    <a:pt x="22967" y="2680944"/>
                    <a:pt x="12595" y="2684988"/>
                  </a:cubicBezTo>
                  <a:lnTo>
                    <a:pt x="0" y="2692721"/>
                  </a:lnTo>
                  <a:lnTo>
                    <a:pt x="0" y="2655192"/>
                  </a:lnTo>
                  <a:lnTo>
                    <a:pt x="125" y="2655114"/>
                  </a:lnTo>
                  <a:cubicBezTo>
                    <a:pt x="14364" y="2649441"/>
                    <a:pt x="29896" y="2646321"/>
                    <a:pt x="46173" y="2646321"/>
                  </a:cubicBezTo>
                  <a:close/>
                  <a:moveTo>
                    <a:pt x="661393" y="2575302"/>
                  </a:moveTo>
                  <a:cubicBezTo>
                    <a:pt x="559705" y="2575302"/>
                    <a:pt x="476766" y="2652434"/>
                    <a:pt x="466679" y="2750554"/>
                  </a:cubicBezTo>
                  <a:cubicBezTo>
                    <a:pt x="558993" y="2784383"/>
                    <a:pt x="631844" y="2859375"/>
                    <a:pt x="663533" y="2953930"/>
                  </a:cubicBezTo>
                  <a:cubicBezTo>
                    <a:pt x="693896" y="2860189"/>
                    <a:pt x="765933" y="2786522"/>
                    <a:pt x="856107" y="2751982"/>
                  </a:cubicBezTo>
                  <a:cubicBezTo>
                    <a:pt x="846019" y="2652434"/>
                    <a:pt x="763081" y="2575302"/>
                    <a:pt x="661393" y="2575302"/>
                  </a:cubicBezTo>
                  <a:close/>
                  <a:moveTo>
                    <a:pt x="661393" y="2480136"/>
                  </a:moveTo>
                  <a:cubicBezTo>
                    <a:pt x="514262" y="2480136"/>
                    <a:pt x="393113" y="2590484"/>
                    <a:pt x="373653" y="2732520"/>
                  </a:cubicBezTo>
                  <a:cubicBezTo>
                    <a:pt x="389547" y="2732520"/>
                    <a:pt x="404627" y="2734762"/>
                    <a:pt x="419809" y="2737615"/>
                  </a:cubicBezTo>
                  <a:cubicBezTo>
                    <a:pt x="435704" y="2618605"/>
                    <a:pt x="537391" y="2526293"/>
                    <a:pt x="661393" y="2526293"/>
                  </a:cubicBezTo>
                  <a:cubicBezTo>
                    <a:pt x="785394" y="2526293"/>
                    <a:pt x="886369" y="2618605"/>
                    <a:pt x="903690" y="2739040"/>
                  </a:cubicBezTo>
                  <a:cubicBezTo>
                    <a:pt x="918158" y="2735373"/>
                    <a:pt x="933239" y="2733234"/>
                    <a:pt x="948421" y="2732520"/>
                  </a:cubicBezTo>
                  <a:cubicBezTo>
                    <a:pt x="928960" y="2590484"/>
                    <a:pt x="808523" y="2480136"/>
                    <a:pt x="661393" y="2480136"/>
                  </a:cubicBezTo>
                  <a:close/>
                  <a:moveTo>
                    <a:pt x="355413" y="2360005"/>
                  </a:moveTo>
                  <a:cubicBezTo>
                    <a:pt x="420522" y="2360005"/>
                    <a:pt x="473506" y="2409933"/>
                    <a:pt x="479823" y="2473411"/>
                  </a:cubicBezTo>
                  <a:lnTo>
                    <a:pt x="447422" y="2473411"/>
                  </a:lnTo>
                  <a:cubicBezTo>
                    <a:pt x="441410" y="2427865"/>
                    <a:pt x="402691" y="2392407"/>
                    <a:pt x="355413" y="2392407"/>
                  </a:cubicBezTo>
                  <a:cubicBezTo>
                    <a:pt x="308135" y="2392407"/>
                    <a:pt x="269418" y="2427966"/>
                    <a:pt x="263405" y="2473411"/>
                  </a:cubicBezTo>
                  <a:lnTo>
                    <a:pt x="231004" y="2473411"/>
                  </a:lnTo>
                  <a:cubicBezTo>
                    <a:pt x="237117" y="2410034"/>
                    <a:pt x="290305" y="2360005"/>
                    <a:pt x="355413" y="2360005"/>
                  </a:cubicBezTo>
                  <a:close/>
                  <a:moveTo>
                    <a:pt x="970378" y="2359913"/>
                  </a:moveTo>
                  <a:lnTo>
                    <a:pt x="1016359" y="2368696"/>
                  </a:lnTo>
                  <a:cubicBezTo>
                    <a:pt x="1059049" y="2385714"/>
                    <a:pt x="1090075" y="2425700"/>
                    <a:pt x="1094736" y="2473309"/>
                  </a:cubicBezTo>
                  <a:lnTo>
                    <a:pt x="1062335" y="2473309"/>
                  </a:lnTo>
                  <a:cubicBezTo>
                    <a:pt x="1056222" y="2427763"/>
                    <a:pt x="1017503" y="2392305"/>
                    <a:pt x="970327" y="2392305"/>
                  </a:cubicBezTo>
                  <a:cubicBezTo>
                    <a:pt x="923152" y="2392305"/>
                    <a:pt x="884433" y="2427865"/>
                    <a:pt x="878320" y="2473309"/>
                  </a:cubicBezTo>
                  <a:lnTo>
                    <a:pt x="845918" y="2473309"/>
                  </a:lnTo>
                  <a:cubicBezTo>
                    <a:pt x="850656" y="2425777"/>
                    <a:pt x="881644" y="2385752"/>
                    <a:pt x="924352" y="2368711"/>
                  </a:cubicBezTo>
                  <a:close/>
                  <a:moveTo>
                    <a:pt x="970327" y="2359903"/>
                  </a:moveTo>
                  <a:lnTo>
                    <a:pt x="970429" y="2359903"/>
                  </a:lnTo>
                  <a:lnTo>
                    <a:pt x="970378" y="2359913"/>
                  </a:lnTo>
                  <a:close/>
                  <a:moveTo>
                    <a:pt x="970735" y="2288376"/>
                  </a:moveTo>
                  <a:cubicBezTo>
                    <a:pt x="867621" y="2288376"/>
                    <a:pt x="783255" y="2368360"/>
                    <a:pt x="774594" y="2468623"/>
                  </a:cubicBezTo>
                  <a:cubicBezTo>
                    <a:pt x="866194" y="2503265"/>
                    <a:pt x="938333" y="2577544"/>
                    <a:pt x="968595" y="2670570"/>
                  </a:cubicBezTo>
                  <a:cubicBezTo>
                    <a:pt x="1000283" y="2576117"/>
                    <a:pt x="1073135" y="2501125"/>
                    <a:pt x="1166875" y="2467908"/>
                  </a:cubicBezTo>
                  <a:cubicBezTo>
                    <a:pt x="1156788" y="2366934"/>
                    <a:pt x="1073849" y="2288376"/>
                    <a:pt x="970735" y="2288376"/>
                  </a:cubicBezTo>
                  <a:close/>
                  <a:moveTo>
                    <a:pt x="355515" y="2288376"/>
                  </a:moveTo>
                  <a:cubicBezTo>
                    <a:pt x="252402" y="2288376"/>
                    <a:pt x="168035" y="2368360"/>
                    <a:pt x="159374" y="2468623"/>
                  </a:cubicBezTo>
                  <a:cubicBezTo>
                    <a:pt x="250975" y="2503265"/>
                    <a:pt x="323114" y="2577544"/>
                    <a:pt x="353376" y="2670570"/>
                  </a:cubicBezTo>
                  <a:cubicBezTo>
                    <a:pt x="385064" y="2576117"/>
                    <a:pt x="457916" y="2501125"/>
                    <a:pt x="551656" y="2467908"/>
                  </a:cubicBezTo>
                  <a:cubicBezTo>
                    <a:pt x="542281" y="2366934"/>
                    <a:pt x="458629" y="2288376"/>
                    <a:pt x="355515" y="2288376"/>
                  </a:cubicBezTo>
                  <a:close/>
                  <a:moveTo>
                    <a:pt x="970735" y="2193922"/>
                  </a:moveTo>
                  <a:cubicBezTo>
                    <a:pt x="821463" y="2193922"/>
                    <a:pt x="701029" y="2305596"/>
                    <a:pt x="682281" y="2449161"/>
                  </a:cubicBezTo>
                  <a:cubicBezTo>
                    <a:pt x="697463" y="2450587"/>
                    <a:pt x="713256" y="2452829"/>
                    <a:pt x="728437" y="2455682"/>
                  </a:cubicBezTo>
                  <a:cubicBezTo>
                    <a:pt x="742090" y="2334533"/>
                    <a:pt x="846019" y="2239366"/>
                    <a:pt x="970735" y="2239366"/>
                  </a:cubicBezTo>
                  <a:cubicBezTo>
                    <a:pt x="1095450" y="2239366"/>
                    <a:pt x="1197851" y="2333819"/>
                    <a:pt x="1213032" y="2454256"/>
                  </a:cubicBezTo>
                  <a:cubicBezTo>
                    <a:pt x="1227501" y="2451403"/>
                    <a:pt x="1242581" y="2450689"/>
                    <a:pt x="1257762" y="2449262"/>
                  </a:cubicBezTo>
                  <a:lnTo>
                    <a:pt x="1257762" y="2449161"/>
                  </a:lnTo>
                  <a:cubicBezTo>
                    <a:pt x="1239728" y="2305698"/>
                    <a:pt x="1120006" y="2193922"/>
                    <a:pt x="970735" y="2193922"/>
                  </a:cubicBezTo>
                  <a:close/>
                  <a:moveTo>
                    <a:pt x="355515" y="2193922"/>
                  </a:moveTo>
                  <a:cubicBezTo>
                    <a:pt x="206245" y="2193922"/>
                    <a:pt x="85810" y="2305596"/>
                    <a:pt x="67061" y="2449161"/>
                  </a:cubicBezTo>
                  <a:cubicBezTo>
                    <a:pt x="82957" y="2450587"/>
                    <a:pt x="98036" y="2452829"/>
                    <a:pt x="113218" y="2455682"/>
                  </a:cubicBezTo>
                  <a:cubicBezTo>
                    <a:pt x="127686" y="2334533"/>
                    <a:pt x="230087" y="2239366"/>
                    <a:pt x="355515" y="2239366"/>
                  </a:cubicBezTo>
                  <a:lnTo>
                    <a:pt x="355515" y="2239265"/>
                  </a:lnTo>
                  <a:cubicBezTo>
                    <a:pt x="480230" y="2239265"/>
                    <a:pt x="582732" y="2333718"/>
                    <a:pt x="598526" y="2454154"/>
                  </a:cubicBezTo>
                  <a:cubicBezTo>
                    <a:pt x="612282" y="2451301"/>
                    <a:pt x="627361" y="2450587"/>
                    <a:pt x="642543" y="2449161"/>
                  </a:cubicBezTo>
                  <a:cubicBezTo>
                    <a:pt x="625935" y="2305698"/>
                    <a:pt x="504786" y="2193922"/>
                    <a:pt x="355515" y="2193922"/>
                  </a:cubicBezTo>
                  <a:close/>
                  <a:moveTo>
                    <a:pt x="1276001" y="2077258"/>
                  </a:moveTo>
                  <a:cubicBezTo>
                    <a:pt x="1341110" y="2077258"/>
                    <a:pt x="1394196" y="2127183"/>
                    <a:pt x="1400411" y="2190662"/>
                  </a:cubicBezTo>
                  <a:lnTo>
                    <a:pt x="1368010" y="2190662"/>
                  </a:lnTo>
                  <a:cubicBezTo>
                    <a:pt x="1361997" y="2145015"/>
                    <a:pt x="1323178" y="2109658"/>
                    <a:pt x="1276001" y="2109658"/>
                  </a:cubicBezTo>
                  <a:cubicBezTo>
                    <a:pt x="1228825" y="2109658"/>
                    <a:pt x="1190004" y="2145015"/>
                    <a:pt x="1183993" y="2190662"/>
                  </a:cubicBezTo>
                  <a:lnTo>
                    <a:pt x="1151592" y="2190662"/>
                  </a:lnTo>
                  <a:cubicBezTo>
                    <a:pt x="1157807" y="2127183"/>
                    <a:pt x="1210893" y="2077258"/>
                    <a:pt x="1276001" y="2077258"/>
                  </a:cubicBezTo>
                  <a:close/>
                  <a:moveTo>
                    <a:pt x="661190" y="2077156"/>
                  </a:moveTo>
                  <a:cubicBezTo>
                    <a:pt x="726298" y="2077156"/>
                    <a:pt x="779383" y="2127082"/>
                    <a:pt x="785599" y="2190560"/>
                  </a:cubicBezTo>
                  <a:lnTo>
                    <a:pt x="753197" y="2190560"/>
                  </a:lnTo>
                  <a:cubicBezTo>
                    <a:pt x="747083" y="2144914"/>
                    <a:pt x="708467" y="2109557"/>
                    <a:pt x="661190" y="2109557"/>
                  </a:cubicBezTo>
                  <a:cubicBezTo>
                    <a:pt x="613912" y="2109557"/>
                    <a:pt x="575193" y="2144914"/>
                    <a:pt x="569181" y="2190560"/>
                  </a:cubicBezTo>
                  <a:lnTo>
                    <a:pt x="536780" y="2190560"/>
                  </a:lnTo>
                  <a:cubicBezTo>
                    <a:pt x="542995" y="2127082"/>
                    <a:pt x="596080" y="2077156"/>
                    <a:pt x="661190" y="2077156"/>
                  </a:cubicBezTo>
                  <a:close/>
                  <a:moveTo>
                    <a:pt x="45919" y="2076757"/>
                  </a:moveTo>
                  <a:lnTo>
                    <a:pt x="91900" y="2085540"/>
                  </a:lnTo>
                  <a:cubicBezTo>
                    <a:pt x="134590" y="2102558"/>
                    <a:pt x="165616" y="2142544"/>
                    <a:pt x="170277" y="2190153"/>
                  </a:cubicBezTo>
                  <a:lnTo>
                    <a:pt x="137876" y="2190153"/>
                  </a:lnTo>
                  <a:cubicBezTo>
                    <a:pt x="131761" y="2144505"/>
                    <a:pt x="93146" y="2109150"/>
                    <a:pt x="45868" y="2109150"/>
                  </a:cubicBezTo>
                  <a:cubicBezTo>
                    <a:pt x="34048" y="2109150"/>
                    <a:pt x="22764" y="2111359"/>
                    <a:pt x="12391" y="2115387"/>
                  </a:cubicBezTo>
                  <a:lnTo>
                    <a:pt x="0" y="2122974"/>
                  </a:lnTo>
                  <a:lnTo>
                    <a:pt x="0" y="2085517"/>
                  </a:lnTo>
                  <a:close/>
                  <a:moveTo>
                    <a:pt x="45868" y="2076747"/>
                  </a:moveTo>
                  <a:lnTo>
                    <a:pt x="45969" y="2076747"/>
                  </a:lnTo>
                  <a:lnTo>
                    <a:pt x="45919" y="2076757"/>
                  </a:lnTo>
                  <a:close/>
                  <a:moveTo>
                    <a:pt x="661292" y="2005017"/>
                  </a:moveTo>
                  <a:cubicBezTo>
                    <a:pt x="559603" y="2005017"/>
                    <a:pt x="476664" y="2082862"/>
                    <a:pt x="466577" y="2181696"/>
                  </a:cubicBezTo>
                  <a:cubicBezTo>
                    <a:pt x="558891" y="2214912"/>
                    <a:pt x="631742" y="2289904"/>
                    <a:pt x="663431" y="2383645"/>
                  </a:cubicBezTo>
                  <a:cubicBezTo>
                    <a:pt x="693794" y="2291331"/>
                    <a:pt x="765832" y="2216950"/>
                    <a:pt x="856005" y="2182410"/>
                  </a:cubicBezTo>
                  <a:cubicBezTo>
                    <a:pt x="845918" y="2082862"/>
                    <a:pt x="762979" y="2005017"/>
                    <a:pt x="661292" y="2005017"/>
                  </a:cubicBezTo>
                  <a:close/>
                  <a:moveTo>
                    <a:pt x="661292" y="1910564"/>
                  </a:moveTo>
                  <a:cubicBezTo>
                    <a:pt x="514160" y="1910564"/>
                    <a:pt x="393011" y="2020912"/>
                    <a:pt x="373551" y="2162235"/>
                  </a:cubicBezTo>
                  <a:cubicBezTo>
                    <a:pt x="389446" y="2162948"/>
                    <a:pt x="404525" y="2165190"/>
                    <a:pt x="419707" y="2168755"/>
                  </a:cubicBezTo>
                  <a:cubicBezTo>
                    <a:pt x="435601" y="2049747"/>
                    <a:pt x="537188" y="1957433"/>
                    <a:pt x="661292" y="1957433"/>
                  </a:cubicBezTo>
                  <a:cubicBezTo>
                    <a:pt x="785292" y="1957433"/>
                    <a:pt x="886267" y="2049747"/>
                    <a:pt x="903588" y="2169469"/>
                  </a:cubicBezTo>
                  <a:cubicBezTo>
                    <a:pt x="918057" y="2166616"/>
                    <a:pt x="933138" y="2164374"/>
                    <a:pt x="948318" y="2162948"/>
                  </a:cubicBezTo>
                  <a:cubicBezTo>
                    <a:pt x="928858" y="2020912"/>
                    <a:pt x="808421" y="1910564"/>
                    <a:pt x="661292" y="1910564"/>
                  </a:cubicBezTo>
                  <a:close/>
                  <a:moveTo>
                    <a:pt x="1502608" y="1821408"/>
                  </a:moveTo>
                  <a:cubicBezTo>
                    <a:pt x="1499041" y="1848817"/>
                    <a:pt x="1494762" y="1876226"/>
                    <a:pt x="1488954" y="1903635"/>
                  </a:cubicBezTo>
                  <a:lnTo>
                    <a:pt x="1460833" y="1903635"/>
                  </a:lnTo>
                  <a:lnTo>
                    <a:pt x="1460731" y="1903635"/>
                  </a:lnTo>
                  <a:cubicBezTo>
                    <a:pt x="1463686" y="1871233"/>
                    <a:pt x="1479581" y="1841583"/>
                    <a:pt x="1502608" y="1821408"/>
                  </a:cubicBezTo>
                  <a:close/>
                  <a:moveTo>
                    <a:pt x="970378" y="1790546"/>
                  </a:moveTo>
                  <a:lnTo>
                    <a:pt x="1016359" y="1799329"/>
                  </a:lnTo>
                  <a:cubicBezTo>
                    <a:pt x="1059049" y="1816346"/>
                    <a:pt x="1090075" y="1856332"/>
                    <a:pt x="1094736" y="1903940"/>
                  </a:cubicBezTo>
                  <a:lnTo>
                    <a:pt x="1062335" y="1903940"/>
                  </a:lnTo>
                  <a:cubicBezTo>
                    <a:pt x="1056222" y="1858292"/>
                    <a:pt x="1017503" y="1822835"/>
                    <a:pt x="970327" y="1822835"/>
                  </a:cubicBezTo>
                  <a:cubicBezTo>
                    <a:pt x="923152" y="1822835"/>
                    <a:pt x="884433" y="1858394"/>
                    <a:pt x="878320" y="1903940"/>
                  </a:cubicBezTo>
                  <a:lnTo>
                    <a:pt x="845918" y="1903940"/>
                  </a:lnTo>
                  <a:cubicBezTo>
                    <a:pt x="850656" y="1856332"/>
                    <a:pt x="881644" y="1816346"/>
                    <a:pt x="924352" y="1799329"/>
                  </a:cubicBezTo>
                  <a:close/>
                  <a:moveTo>
                    <a:pt x="970327" y="1790536"/>
                  </a:moveTo>
                  <a:lnTo>
                    <a:pt x="970429" y="1790536"/>
                  </a:lnTo>
                  <a:lnTo>
                    <a:pt x="970378" y="1790546"/>
                  </a:lnTo>
                  <a:close/>
                  <a:moveTo>
                    <a:pt x="355515" y="1790536"/>
                  </a:moveTo>
                  <a:cubicBezTo>
                    <a:pt x="420624" y="1790536"/>
                    <a:pt x="473607" y="1840462"/>
                    <a:pt x="479924" y="1903940"/>
                  </a:cubicBezTo>
                  <a:lnTo>
                    <a:pt x="447524" y="1903940"/>
                  </a:lnTo>
                  <a:cubicBezTo>
                    <a:pt x="441512" y="1858292"/>
                    <a:pt x="402793" y="1822835"/>
                    <a:pt x="355515" y="1822835"/>
                  </a:cubicBezTo>
                  <a:cubicBezTo>
                    <a:pt x="308237" y="1822835"/>
                    <a:pt x="269520" y="1858394"/>
                    <a:pt x="263507" y="1903940"/>
                  </a:cubicBezTo>
                  <a:lnTo>
                    <a:pt x="231106" y="1903940"/>
                  </a:lnTo>
                  <a:cubicBezTo>
                    <a:pt x="237219" y="1840462"/>
                    <a:pt x="290407" y="1790536"/>
                    <a:pt x="355515" y="1790536"/>
                  </a:cubicBezTo>
                  <a:close/>
                  <a:moveTo>
                    <a:pt x="970735" y="1718702"/>
                  </a:moveTo>
                  <a:cubicBezTo>
                    <a:pt x="867621" y="1718702"/>
                    <a:pt x="783255" y="1798686"/>
                    <a:pt x="774594" y="1899661"/>
                  </a:cubicBezTo>
                  <a:cubicBezTo>
                    <a:pt x="866194" y="1933590"/>
                    <a:pt x="938333" y="2007870"/>
                    <a:pt x="968595" y="2101610"/>
                  </a:cubicBezTo>
                  <a:cubicBezTo>
                    <a:pt x="1000283" y="2007156"/>
                    <a:pt x="1073135" y="1932164"/>
                    <a:pt x="1166875" y="1898234"/>
                  </a:cubicBezTo>
                  <a:cubicBezTo>
                    <a:pt x="1156788" y="1797974"/>
                    <a:pt x="1073849" y="1718702"/>
                    <a:pt x="970735" y="1718702"/>
                  </a:cubicBezTo>
                  <a:close/>
                  <a:moveTo>
                    <a:pt x="355515" y="1718600"/>
                  </a:moveTo>
                  <a:cubicBezTo>
                    <a:pt x="252402" y="1718600"/>
                    <a:pt x="168035" y="1798585"/>
                    <a:pt x="159374" y="1899559"/>
                  </a:cubicBezTo>
                  <a:cubicBezTo>
                    <a:pt x="250975" y="1933488"/>
                    <a:pt x="323114" y="2007768"/>
                    <a:pt x="353376" y="2101508"/>
                  </a:cubicBezTo>
                  <a:cubicBezTo>
                    <a:pt x="385064" y="2007054"/>
                    <a:pt x="457916" y="1932062"/>
                    <a:pt x="551656" y="1898133"/>
                  </a:cubicBezTo>
                  <a:cubicBezTo>
                    <a:pt x="542281" y="1797872"/>
                    <a:pt x="458629" y="1718600"/>
                    <a:pt x="355515" y="1718600"/>
                  </a:cubicBezTo>
                  <a:close/>
                  <a:moveTo>
                    <a:pt x="970735" y="1624249"/>
                  </a:moveTo>
                  <a:cubicBezTo>
                    <a:pt x="821463" y="1624249"/>
                    <a:pt x="701029" y="1735922"/>
                    <a:pt x="682281" y="1880200"/>
                  </a:cubicBezTo>
                  <a:cubicBezTo>
                    <a:pt x="697463" y="1881015"/>
                    <a:pt x="713256" y="1883155"/>
                    <a:pt x="728437" y="1886008"/>
                  </a:cubicBezTo>
                  <a:cubicBezTo>
                    <a:pt x="742090" y="1764247"/>
                    <a:pt x="846019" y="1669692"/>
                    <a:pt x="970735" y="1669692"/>
                  </a:cubicBezTo>
                  <a:cubicBezTo>
                    <a:pt x="1095450" y="1669692"/>
                    <a:pt x="1197851" y="1764145"/>
                    <a:pt x="1213032" y="1885294"/>
                  </a:cubicBezTo>
                  <a:cubicBezTo>
                    <a:pt x="1227501" y="1882339"/>
                    <a:pt x="1242581" y="1881015"/>
                    <a:pt x="1257762" y="1880200"/>
                  </a:cubicBezTo>
                  <a:cubicBezTo>
                    <a:pt x="1239728" y="1736024"/>
                    <a:pt x="1120006" y="1624249"/>
                    <a:pt x="970735" y="1624249"/>
                  </a:cubicBezTo>
                  <a:close/>
                  <a:moveTo>
                    <a:pt x="355515" y="1624044"/>
                  </a:moveTo>
                  <a:cubicBezTo>
                    <a:pt x="206245" y="1624044"/>
                    <a:pt x="85810" y="1735718"/>
                    <a:pt x="67061" y="1879995"/>
                  </a:cubicBezTo>
                  <a:cubicBezTo>
                    <a:pt x="82957" y="1880811"/>
                    <a:pt x="98036" y="1882950"/>
                    <a:pt x="113218" y="1885803"/>
                  </a:cubicBezTo>
                  <a:cubicBezTo>
                    <a:pt x="127686" y="1764043"/>
                    <a:pt x="230087" y="1669489"/>
                    <a:pt x="355515" y="1669489"/>
                  </a:cubicBezTo>
                  <a:cubicBezTo>
                    <a:pt x="480230" y="1669489"/>
                    <a:pt x="582732" y="1763942"/>
                    <a:pt x="598526" y="1885090"/>
                  </a:cubicBezTo>
                  <a:cubicBezTo>
                    <a:pt x="612282" y="1882136"/>
                    <a:pt x="627361" y="1880811"/>
                    <a:pt x="642543" y="1879995"/>
                  </a:cubicBezTo>
                  <a:cubicBezTo>
                    <a:pt x="625935" y="1735820"/>
                    <a:pt x="504786" y="1624044"/>
                    <a:pt x="355515" y="1624044"/>
                  </a:cubicBezTo>
                  <a:close/>
                  <a:moveTo>
                    <a:pt x="1276103" y="1507482"/>
                  </a:moveTo>
                  <a:cubicBezTo>
                    <a:pt x="1341212" y="1507482"/>
                    <a:pt x="1394298" y="1557611"/>
                    <a:pt x="1400513" y="1620988"/>
                  </a:cubicBezTo>
                  <a:lnTo>
                    <a:pt x="1368110" y="1620988"/>
                  </a:lnTo>
                  <a:cubicBezTo>
                    <a:pt x="1362099" y="1575341"/>
                    <a:pt x="1323278" y="1539883"/>
                    <a:pt x="1276103" y="1539883"/>
                  </a:cubicBezTo>
                  <a:cubicBezTo>
                    <a:pt x="1228927" y="1539883"/>
                    <a:pt x="1190108" y="1575443"/>
                    <a:pt x="1184095" y="1620988"/>
                  </a:cubicBezTo>
                  <a:lnTo>
                    <a:pt x="1151694" y="1620988"/>
                  </a:lnTo>
                  <a:cubicBezTo>
                    <a:pt x="1157909" y="1557611"/>
                    <a:pt x="1210893" y="1507482"/>
                    <a:pt x="1276103" y="1507482"/>
                  </a:cubicBezTo>
                  <a:close/>
                  <a:moveTo>
                    <a:pt x="661190" y="1507482"/>
                  </a:moveTo>
                  <a:cubicBezTo>
                    <a:pt x="726298" y="1507482"/>
                    <a:pt x="779383" y="1557611"/>
                    <a:pt x="785599" y="1620988"/>
                  </a:cubicBezTo>
                  <a:lnTo>
                    <a:pt x="753197" y="1620988"/>
                  </a:lnTo>
                  <a:cubicBezTo>
                    <a:pt x="747083" y="1575341"/>
                    <a:pt x="708467" y="1539883"/>
                    <a:pt x="661190" y="1539883"/>
                  </a:cubicBezTo>
                  <a:cubicBezTo>
                    <a:pt x="613912" y="1539883"/>
                    <a:pt x="575193" y="1575443"/>
                    <a:pt x="569181" y="1620988"/>
                  </a:cubicBezTo>
                  <a:lnTo>
                    <a:pt x="536780" y="1620988"/>
                  </a:lnTo>
                  <a:cubicBezTo>
                    <a:pt x="542995" y="1557611"/>
                    <a:pt x="596080" y="1507482"/>
                    <a:pt x="661190" y="1507482"/>
                  </a:cubicBezTo>
                  <a:close/>
                  <a:moveTo>
                    <a:pt x="45919" y="1506981"/>
                  </a:moveTo>
                  <a:lnTo>
                    <a:pt x="91900" y="1515794"/>
                  </a:lnTo>
                  <a:cubicBezTo>
                    <a:pt x="134590" y="1532865"/>
                    <a:pt x="165616" y="1572946"/>
                    <a:pt x="170277" y="1620479"/>
                  </a:cubicBezTo>
                  <a:lnTo>
                    <a:pt x="137876" y="1620479"/>
                  </a:lnTo>
                  <a:cubicBezTo>
                    <a:pt x="131761" y="1574831"/>
                    <a:pt x="93146" y="1539374"/>
                    <a:pt x="45868" y="1539374"/>
                  </a:cubicBezTo>
                  <a:cubicBezTo>
                    <a:pt x="34048" y="1539374"/>
                    <a:pt x="22764" y="1541596"/>
                    <a:pt x="12391" y="1545641"/>
                  </a:cubicBezTo>
                  <a:lnTo>
                    <a:pt x="0" y="1553255"/>
                  </a:lnTo>
                  <a:lnTo>
                    <a:pt x="0" y="1515771"/>
                  </a:lnTo>
                  <a:close/>
                  <a:moveTo>
                    <a:pt x="45868" y="1506971"/>
                  </a:moveTo>
                  <a:lnTo>
                    <a:pt x="45969" y="1506971"/>
                  </a:lnTo>
                  <a:lnTo>
                    <a:pt x="45919" y="1506981"/>
                  </a:lnTo>
                  <a:close/>
                  <a:moveTo>
                    <a:pt x="661292" y="1435342"/>
                  </a:moveTo>
                  <a:cubicBezTo>
                    <a:pt x="559603" y="1435342"/>
                    <a:pt x="476664" y="1512474"/>
                    <a:pt x="466577" y="1612022"/>
                  </a:cubicBezTo>
                  <a:cubicBezTo>
                    <a:pt x="558891" y="1645952"/>
                    <a:pt x="631742" y="1720943"/>
                    <a:pt x="663431" y="1813971"/>
                  </a:cubicBezTo>
                  <a:cubicBezTo>
                    <a:pt x="693794" y="1721759"/>
                    <a:pt x="765832" y="1647379"/>
                    <a:pt x="856005" y="1613550"/>
                  </a:cubicBezTo>
                  <a:cubicBezTo>
                    <a:pt x="845918" y="1513900"/>
                    <a:pt x="762979" y="1435342"/>
                    <a:pt x="661292" y="1435342"/>
                  </a:cubicBezTo>
                  <a:close/>
                  <a:moveTo>
                    <a:pt x="1276510" y="1435241"/>
                  </a:moveTo>
                  <a:cubicBezTo>
                    <a:pt x="1174824" y="1435241"/>
                    <a:pt x="1091883" y="1512372"/>
                    <a:pt x="1080369" y="1611920"/>
                  </a:cubicBezTo>
                  <a:cubicBezTo>
                    <a:pt x="1174110" y="1645849"/>
                    <a:pt x="1246963" y="1720841"/>
                    <a:pt x="1278651" y="1813869"/>
                  </a:cubicBezTo>
                  <a:cubicBezTo>
                    <a:pt x="1309015" y="1721657"/>
                    <a:pt x="1381052" y="1647276"/>
                    <a:pt x="1471225" y="1613448"/>
                  </a:cubicBezTo>
                  <a:cubicBezTo>
                    <a:pt x="1461138" y="1513798"/>
                    <a:pt x="1378199" y="1435241"/>
                    <a:pt x="1276510" y="1435241"/>
                  </a:cubicBezTo>
                  <a:close/>
                  <a:moveTo>
                    <a:pt x="661292" y="1340890"/>
                  </a:moveTo>
                  <a:cubicBezTo>
                    <a:pt x="514160" y="1340890"/>
                    <a:pt x="393011" y="1451950"/>
                    <a:pt x="373551" y="1593274"/>
                  </a:cubicBezTo>
                  <a:cubicBezTo>
                    <a:pt x="389446" y="1593988"/>
                    <a:pt x="404525" y="1596228"/>
                    <a:pt x="419707" y="1599081"/>
                  </a:cubicBezTo>
                  <a:cubicBezTo>
                    <a:pt x="435601" y="1479359"/>
                    <a:pt x="537188" y="1387045"/>
                    <a:pt x="661292" y="1387045"/>
                  </a:cubicBezTo>
                  <a:cubicBezTo>
                    <a:pt x="785292" y="1387045"/>
                    <a:pt x="886267" y="1480073"/>
                    <a:pt x="903588" y="1599795"/>
                  </a:cubicBezTo>
                  <a:cubicBezTo>
                    <a:pt x="918057" y="1596841"/>
                    <a:pt x="933138" y="1594700"/>
                    <a:pt x="948318" y="1593988"/>
                  </a:cubicBezTo>
                  <a:cubicBezTo>
                    <a:pt x="928858" y="1451950"/>
                    <a:pt x="808421" y="1340890"/>
                    <a:pt x="661292" y="1340890"/>
                  </a:cubicBezTo>
                  <a:close/>
                  <a:moveTo>
                    <a:pt x="1481821" y="1276392"/>
                  </a:moveTo>
                  <a:cubicBezTo>
                    <a:pt x="1486101" y="1295140"/>
                    <a:pt x="1489668" y="1314601"/>
                    <a:pt x="1493335" y="1334063"/>
                  </a:cubicBezTo>
                  <a:lnTo>
                    <a:pt x="1460934" y="1334063"/>
                  </a:lnTo>
                  <a:cubicBezTo>
                    <a:pt x="1463073" y="1312462"/>
                    <a:pt x="1470307" y="1292898"/>
                    <a:pt x="1481821" y="1276392"/>
                  </a:cubicBezTo>
                  <a:close/>
                  <a:moveTo>
                    <a:pt x="355617" y="1220860"/>
                  </a:moveTo>
                  <a:cubicBezTo>
                    <a:pt x="420725" y="1220860"/>
                    <a:pt x="473710" y="1270890"/>
                    <a:pt x="480026" y="1334368"/>
                  </a:cubicBezTo>
                  <a:lnTo>
                    <a:pt x="447625" y="1334368"/>
                  </a:lnTo>
                  <a:cubicBezTo>
                    <a:pt x="441614" y="1288720"/>
                    <a:pt x="402895" y="1253263"/>
                    <a:pt x="355617" y="1253263"/>
                  </a:cubicBezTo>
                  <a:cubicBezTo>
                    <a:pt x="308340" y="1253263"/>
                    <a:pt x="269621" y="1288720"/>
                    <a:pt x="263610" y="1334368"/>
                  </a:cubicBezTo>
                  <a:lnTo>
                    <a:pt x="231208" y="1334368"/>
                  </a:lnTo>
                  <a:cubicBezTo>
                    <a:pt x="237321" y="1270890"/>
                    <a:pt x="290509" y="1220860"/>
                    <a:pt x="355617" y="1220860"/>
                  </a:cubicBezTo>
                  <a:close/>
                  <a:moveTo>
                    <a:pt x="970174" y="1220463"/>
                  </a:moveTo>
                  <a:lnTo>
                    <a:pt x="1016156" y="1229262"/>
                  </a:lnTo>
                  <a:cubicBezTo>
                    <a:pt x="1058845" y="1246308"/>
                    <a:pt x="1089871" y="1286352"/>
                    <a:pt x="1094533" y="1333961"/>
                  </a:cubicBezTo>
                  <a:lnTo>
                    <a:pt x="1062132" y="1333961"/>
                  </a:lnTo>
                  <a:cubicBezTo>
                    <a:pt x="1056019" y="1288313"/>
                    <a:pt x="1017299" y="1252856"/>
                    <a:pt x="970123" y="1252856"/>
                  </a:cubicBezTo>
                  <a:cubicBezTo>
                    <a:pt x="922948" y="1252856"/>
                    <a:pt x="884230" y="1288313"/>
                    <a:pt x="878116" y="1333961"/>
                  </a:cubicBezTo>
                  <a:lnTo>
                    <a:pt x="845714" y="1333961"/>
                  </a:lnTo>
                  <a:cubicBezTo>
                    <a:pt x="850453" y="1286352"/>
                    <a:pt x="881440" y="1246308"/>
                    <a:pt x="924148" y="1229262"/>
                  </a:cubicBezTo>
                  <a:close/>
                  <a:moveTo>
                    <a:pt x="970123" y="1220453"/>
                  </a:moveTo>
                  <a:lnTo>
                    <a:pt x="970225" y="1220453"/>
                  </a:lnTo>
                  <a:lnTo>
                    <a:pt x="970174" y="1220463"/>
                  </a:lnTo>
                  <a:close/>
                  <a:moveTo>
                    <a:pt x="970633" y="1148824"/>
                  </a:moveTo>
                  <a:cubicBezTo>
                    <a:pt x="867519" y="1148824"/>
                    <a:pt x="783153" y="1229521"/>
                    <a:pt x="774493" y="1329783"/>
                  </a:cubicBezTo>
                  <a:cubicBezTo>
                    <a:pt x="866092" y="1364426"/>
                    <a:pt x="938231" y="1437992"/>
                    <a:pt x="968493" y="1531732"/>
                  </a:cubicBezTo>
                  <a:lnTo>
                    <a:pt x="968493" y="1531629"/>
                  </a:lnTo>
                  <a:cubicBezTo>
                    <a:pt x="1000181" y="1437278"/>
                    <a:pt x="1073033" y="1362286"/>
                    <a:pt x="1166773" y="1329069"/>
                  </a:cubicBezTo>
                  <a:cubicBezTo>
                    <a:pt x="1156686" y="1228095"/>
                    <a:pt x="1073747" y="1148824"/>
                    <a:pt x="970633" y="1148824"/>
                  </a:cubicBezTo>
                  <a:close/>
                  <a:moveTo>
                    <a:pt x="355515" y="1148824"/>
                  </a:moveTo>
                  <a:cubicBezTo>
                    <a:pt x="252402" y="1148824"/>
                    <a:pt x="168035" y="1229521"/>
                    <a:pt x="159374" y="1329783"/>
                  </a:cubicBezTo>
                  <a:cubicBezTo>
                    <a:pt x="250975" y="1364426"/>
                    <a:pt x="323114" y="1437992"/>
                    <a:pt x="353376" y="1531732"/>
                  </a:cubicBezTo>
                  <a:lnTo>
                    <a:pt x="353376" y="1531629"/>
                  </a:lnTo>
                  <a:cubicBezTo>
                    <a:pt x="385064" y="1437278"/>
                    <a:pt x="457916" y="1362286"/>
                    <a:pt x="551656" y="1329069"/>
                  </a:cubicBezTo>
                  <a:cubicBezTo>
                    <a:pt x="542281" y="1228095"/>
                    <a:pt x="458629" y="1148824"/>
                    <a:pt x="355515" y="1148824"/>
                  </a:cubicBezTo>
                  <a:close/>
                  <a:moveTo>
                    <a:pt x="970633" y="1054574"/>
                  </a:moveTo>
                  <a:cubicBezTo>
                    <a:pt x="821362" y="1054574"/>
                    <a:pt x="700927" y="1166248"/>
                    <a:pt x="682179" y="1310526"/>
                  </a:cubicBezTo>
                  <a:cubicBezTo>
                    <a:pt x="697361" y="1311953"/>
                    <a:pt x="713153" y="1313481"/>
                    <a:pt x="728335" y="1317046"/>
                  </a:cubicBezTo>
                  <a:cubicBezTo>
                    <a:pt x="741988" y="1195185"/>
                    <a:pt x="845918" y="1100731"/>
                    <a:pt x="970633" y="1100731"/>
                  </a:cubicBezTo>
                  <a:cubicBezTo>
                    <a:pt x="1095348" y="1100731"/>
                    <a:pt x="1197749" y="1195185"/>
                    <a:pt x="1212930" y="1315620"/>
                  </a:cubicBezTo>
                  <a:cubicBezTo>
                    <a:pt x="1227399" y="1312767"/>
                    <a:pt x="1242480" y="1312054"/>
                    <a:pt x="1257661" y="1310628"/>
                  </a:cubicBezTo>
                  <a:lnTo>
                    <a:pt x="1257661" y="1310526"/>
                  </a:lnTo>
                  <a:cubicBezTo>
                    <a:pt x="1239627" y="1166350"/>
                    <a:pt x="1119904" y="1054574"/>
                    <a:pt x="970633" y="1054574"/>
                  </a:cubicBezTo>
                  <a:close/>
                  <a:moveTo>
                    <a:pt x="355515" y="1054370"/>
                  </a:moveTo>
                  <a:cubicBezTo>
                    <a:pt x="206245" y="1054370"/>
                    <a:pt x="85810" y="1166044"/>
                    <a:pt x="67061" y="1310321"/>
                  </a:cubicBezTo>
                  <a:cubicBezTo>
                    <a:pt x="82957" y="1311748"/>
                    <a:pt x="98036" y="1313276"/>
                    <a:pt x="113218" y="1316843"/>
                  </a:cubicBezTo>
                  <a:cubicBezTo>
                    <a:pt x="127686" y="1194981"/>
                    <a:pt x="230801" y="1100527"/>
                    <a:pt x="355515" y="1100527"/>
                  </a:cubicBezTo>
                  <a:cubicBezTo>
                    <a:pt x="480230" y="1100527"/>
                    <a:pt x="582732" y="1194981"/>
                    <a:pt x="598526" y="1315416"/>
                  </a:cubicBezTo>
                  <a:cubicBezTo>
                    <a:pt x="612282" y="1312563"/>
                    <a:pt x="627361" y="1311849"/>
                    <a:pt x="642543" y="1310423"/>
                  </a:cubicBezTo>
                  <a:lnTo>
                    <a:pt x="642543" y="1310321"/>
                  </a:lnTo>
                  <a:cubicBezTo>
                    <a:pt x="625935" y="1166146"/>
                    <a:pt x="504786" y="1054370"/>
                    <a:pt x="355515" y="1054370"/>
                  </a:cubicBezTo>
                  <a:close/>
                  <a:moveTo>
                    <a:pt x="46071" y="937706"/>
                  </a:moveTo>
                  <a:cubicBezTo>
                    <a:pt x="111180" y="937706"/>
                    <a:pt x="164266" y="987734"/>
                    <a:pt x="170480" y="1051212"/>
                  </a:cubicBezTo>
                  <a:lnTo>
                    <a:pt x="170379" y="1051212"/>
                  </a:lnTo>
                  <a:lnTo>
                    <a:pt x="137978" y="1051212"/>
                  </a:lnTo>
                  <a:cubicBezTo>
                    <a:pt x="131863" y="1005565"/>
                    <a:pt x="93247" y="970107"/>
                    <a:pt x="45969" y="970107"/>
                  </a:cubicBezTo>
                  <a:cubicBezTo>
                    <a:pt x="34150" y="970107"/>
                    <a:pt x="22866" y="972323"/>
                    <a:pt x="12493" y="976360"/>
                  </a:cubicBezTo>
                  <a:lnTo>
                    <a:pt x="0" y="984026"/>
                  </a:lnTo>
                  <a:lnTo>
                    <a:pt x="0" y="946529"/>
                  </a:lnTo>
                  <a:lnTo>
                    <a:pt x="23" y="946514"/>
                  </a:lnTo>
                  <a:cubicBezTo>
                    <a:pt x="14262" y="940832"/>
                    <a:pt x="29794" y="937706"/>
                    <a:pt x="46071" y="937706"/>
                  </a:cubicBezTo>
                  <a:close/>
                  <a:moveTo>
                    <a:pt x="1276001" y="937604"/>
                  </a:moveTo>
                  <a:cubicBezTo>
                    <a:pt x="1341110" y="937604"/>
                    <a:pt x="1394196" y="987632"/>
                    <a:pt x="1400411" y="1051110"/>
                  </a:cubicBezTo>
                  <a:lnTo>
                    <a:pt x="1368010" y="1051110"/>
                  </a:lnTo>
                  <a:cubicBezTo>
                    <a:pt x="1361997" y="1005464"/>
                    <a:pt x="1323178" y="970005"/>
                    <a:pt x="1276001" y="970005"/>
                  </a:cubicBezTo>
                  <a:cubicBezTo>
                    <a:pt x="1228825" y="970005"/>
                    <a:pt x="1190004" y="1005464"/>
                    <a:pt x="1183993" y="1051110"/>
                  </a:cubicBezTo>
                  <a:lnTo>
                    <a:pt x="1151592" y="1051110"/>
                  </a:lnTo>
                  <a:cubicBezTo>
                    <a:pt x="1157807" y="987632"/>
                    <a:pt x="1210893" y="937604"/>
                    <a:pt x="1276001" y="937604"/>
                  </a:cubicBezTo>
                  <a:close/>
                  <a:moveTo>
                    <a:pt x="660883" y="937604"/>
                  </a:moveTo>
                  <a:cubicBezTo>
                    <a:pt x="725992" y="937604"/>
                    <a:pt x="779077" y="987632"/>
                    <a:pt x="785292" y="1051110"/>
                  </a:cubicBezTo>
                  <a:lnTo>
                    <a:pt x="752891" y="1051110"/>
                  </a:lnTo>
                  <a:cubicBezTo>
                    <a:pt x="746778" y="1005464"/>
                    <a:pt x="708059" y="970005"/>
                    <a:pt x="660883" y="970005"/>
                  </a:cubicBezTo>
                  <a:cubicBezTo>
                    <a:pt x="613607" y="970005"/>
                    <a:pt x="574887" y="1005464"/>
                    <a:pt x="568876" y="1051110"/>
                  </a:cubicBezTo>
                  <a:lnTo>
                    <a:pt x="536474" y="1051110"/>
                  </a:lnTo>
                  <a:cubicBezTo>
                    <a:pt x="542690" y="987632"/>
                    <a:pt x="595775" y="937604"/>
                    <a:pt x="660883" y="937604"/>
                  </a:cubicBezTo>
                  <a:close/>
                  <a:moveTo>
                    <a:pt x="661292" y="866177"/>
                  </a:moveTo>
                  <a:cubicBezTo>
                    <a:pt x="559603" y="866177"/>
                    <a:pt x="476664" y="943309"/>
                    <a:pt x="466577" y="1042857"/>
                  </a:cubicBezTo>
                  <a:cubicBezTo>
                    <a:pt x="558891" y="1076073"/>
                    <a:pt x="631742" y="1151065"/>
                    <a:pt x="663431" y="1244805"/>
                  </a:cubicBezTo>
                  <a:cubicBezTo>
                    <a:pt x="693794" y="1152492"/>
                    <a:pt x="765832" y="1078214"/>
                    <a:pt x="856005" y="1043570"/>
                  </a:cubicBezTo>
                  <a:cubicBezTo>
                    <a:pt x="845918" y="944022"/>
                    <a:pt x="762979" y="866177"/>
                    <a:pt x="661292" y="866177"/>
                  </a:cubicBezTo>
                  <a:close/>
                  <a:moveTo>
                    <a:pt x="661292" y="771928"/>
                  </a:moveTo>
                  <a:cubicBezTo>
                    <a:pt x="514160" y="771928"/>
                    <a:pt x="393011" y="882174"/>
                    <a:pt x="373551" y="1023498"/>
                  </a:cubicBezTo>
                  <a:cubicBezTo>
                    <a:pt x="389446" y="1024312"/>
                    <a:pt x="404525" y="1026452"/>
                    <a:pt x="419707" y="1029305"/>
                  </a:cubicBezTo>
                  <a:cubicBezTo>
                    <a:pt x="435601" y="909583"/>
                    <a:pt x="537289" y="817371"/>
                    <a:pt x="661292" y="817371"/>
                  </a:cubicBezTo>
                  <a:cubicBezTo>
                    <a:pt x="785292" y="817371"/>
                    <a:pt x="886267" y="911111"/>
                    <a:pt x="903588" y="1030834"/>
                  </a:cubicBezTo>
                  <a:cubicBezTo>
                    <a:pt x="918057" y="1027879"/>
                    <a:pt x="933138" y="1025739"/>
                    <a:pt x="948318" y="1024312"/>
                  </a:cubicBezTo>
                  <a:cubicBezTo>
                    <a:pt x="928858" y="882174"/>
                    <a:pt x="808421" y="771928"/>
                    <a:pt x="661292" y="771928"/>
                  </a:cubicBezTo>
                  <a:close/>
                  <a:moveTo>
                    <a:pt x="355515" y="651493"/>
                  </a:moveTo>
                  <a:cubicBezTo>
                    <a:pt x="420624" y="651493"/>
                    <a:pt x="473607" y="701419"/>
                    <a:pt x="479924" y="764999"/>
                  </a:cubicBezTo>
                  <a:lnTo>
                    <a:pt x="447524" y="764999"/>
                  </a:lnTo>
                  <a:cubicBezTo>
                    <a:pt x="441512" y="719353"/>
                    <a:pt x="402793" y="683894"/>
                    <a:pt x="355515" y="683894"/>
                  </a:cubicBezTo>
                  <a:cubicBezTo>
                    <a:pt x="308237" y="683894"/>
                    <a:pt x="269520" y="719353"/>
                    <a:pt x="263507" y="764999"/>
                  </a:cubicBezTo>
                  <a:lnTo>
                    <a:pt x="231106" y="764999"/>
                  </a:lnTo>
                  <a:cubicBezTo>
                    <a:pt x="237219" y="701419"/>
                    <a:pt x="290407" y="651493"/>
                    <a:pt x="355515" y="651493"/>
                  </a:cubicBezTo>
                  <a:close/>
                  <a:moveTo>
                    <a:pt x="970429" y="651391"/>
                  </a:moveTo>
                  <a:cubicBezTo>
                    <a:pt x="1035537" y="651391"/>
                    <a:pt x="1088623" y="701317"/>
                    <a:pt x="1094839" y="764897"/>
                  </a:cubicBezTo>
                  <a:lnTo>
                    <a:pt x="1062437" y="764897"/>
                  </a:lnTo>
                  <a:cubicBezTo>
                    <a:pt x="1056324" y="719251"/>
                    <a:pt x="1017605" y="683792"/>
                    <a:pt x="970429" y="683792"/>
                  </a:cubicBezTo>
                  <a:lnTo>
                    <a:pt x="970327" y="683792"/>
                  </a:lnTo>
                  <a:cubicBezTo>
                    <a:pt x="923152" y="683792"/>
                    <a:pt x="884433" y="719251"/>
                    <a:pt x="878320" y="764897"/>
                  </a:cubicBezTo>
                  <a:lnTo>
                    <a:pt x="845918" y="764897"/>
                  </a:lnTo>
                  <a:cubicBezTo>
                    <a:pt x="852236" y="701317"/>
                    <a:pt x="905320" y="651391"/>
                    <a:pt x="970429" y="651391"/>
                  </a:cubicBezTo>
                  <a:close/>
                  <a:moveTo>
                    <a:pt x="970633" y="580066"/>
                  </a:moveTo>
                  <a:cubicBezTo>
                    <a:pt x="867519" y="580066"/>
                    <a:pt x="783153" y="660052"/>
                    <a:pt x="774493" y="760313"/>
                  </a:cubicBezTo>
                  <a:cubicBezTo>
                    <a:pt x="866092" y="794956"/>
                    <a:pt x="938231" y="869234"/>
                    <a:pt x="968493" y="962262"/>
                  </a:cubicBezTo>
                  <a:cubicBezTo>
                    <a:pt x="1000181" y="867807"/>
                    <a:pt x="1073033" y="792713"/>
                    <a:pt x="1166773" y="759599"/>
                  </a:cubicBezTo>
                  <a:cubicBezTo>
                    <a:pt x="1156686" y="659338"/>
                    <a:pt x="1073033" y="580066"/>
                    <a:pt x="970633" y="580066"/>
                  </a:cubicBezTo>
                  <a:close/>
                  <a:moveTo>
                    <a:pt x="355515" y="579863"/>
                  </a:moveTo>
                  <a:cubicBezTo>
                    <a:pt x="252402" y="579863"/>
                    <a:pt x="168035" y="659847"/>
                    <a:pt x="159374" y="760109"/>
                  </a:cubicBezTo>
                  <a:cubicBezTo>
                    <a:pt x="250975" y="794752"/>
                    <a:pt x="323114" y="869030"/>
                    <a:pt x="353376" y="962057"/>
                  </a:cubicBezTo>
                  <a:cubicBezTo>
                    <a:pt x="385064" y="867604"/>
                    <a:pt x="457916" y="792510"/>
                    <a:pt x="551656" y="759395"/>
                  </a:cubicBezTo>
                  <a:cubicBezTo>
                    <a:pt x="542281" y="659135"/>
                    <a:pt x="458629" y="579863"/>
                    <a:pt x="355515" y="579863"/>
                  </a:cubicBezTo>
                  <a:close/>
                  <a:moveTo>
                    <a:pt x="355515" y="485512"/>
                  </a:moveTo>
                  <a:cubicBezTo>
                    <a:pt x="206245" y="485512"/>
                    <a:pt x="85810" y="597184"/>
                    <a:pt x="67061" y="740749"/>
                  </a:cubicBezTo>
                  <a:cubicBezTo>
                    <a:pt x="82957" y="742277"/>
                    <a:pt x="98036" y="744418"/>
                    <a:pt x="113218" y="747271"/>
                  </a:cubicBezTo>
                  <a:cubicBezTo>
                    <a:pt x="127686" y="625511"/>
                    <a:pt x="230801" y="530955"/>
                    <a:pt x="355515" y="530955"/>
                  </a:cubicBezTo>
                  <a:cubicBezTo>
                    <a:pt x="480230" y="530955"/>
                    <a:pt x="582732" y="625409"/>
                    <a:pt x="598526" y="745844"/>
                  </a:cubicBezTo>
                  <a:cubicBezTo>
                    <a:pt x="612282" y="742889"/>
                    <a:pt x="627361" y="740749"/>
                    <a:pt x="642543" y="740749"/>
                  </a:cubicBezTo>
                  <a:cubicBezTo>
                    <a:pt x="625935" y="597286"/>
                    <a:pt x="504073" y="485512"/>
                    <a:pt x="355515" y="485512"/>
                  </a:cubicBezTo>
                  <a:close/>
                  <a:moveTo>
                    <a:pt x="46275" y="368541"/>
                  </a:moveTo>
                  <a:cubicBezTo>
                    <a:pt x="111383" y="368541"/>
                    <a:pt x="164469" y="418672"/>
                    <a:pt x="170684" y="482150"/>
                  </a:cubicBezTo>
                  <a:lnTo>
                    <a:pt x="170582" y="482150"/>
                  </a:lnTo>
                  <a:lnTo>
                    <a:pt x="138181" y="482150"/>
                  </a:lnTo>
                  <a:cubicBezTo>
                    <a:pt x="132068" y="436502"/>
                    <a:pt x="93451" y="401043"/>
                    <a:pt x="46173" y="401043"/>
                  </a:cubicBezTo>
                  <a:cubicBezTo>
                    <a:pt x="34354" y="401043"/>
                    <a:pt x="23069" y="403259"/>
                    <a:pt x="12697" y="407297"/>
                  </a:cubicBezTo>
                  <a:lnTo>
                    <a:pt x="0" y="415087"/>
                  </a:lnTo>
                  <a:lnTo>
                    <a:pt x="0" y="377494"/>
                  </a:lnTo>
                  <a:lnTo>
                    <a:pt x="226" y="377351"/>
                  </a:lnTo>
                  <a:cubicBezTo>
                    <a:pt x="14466" y="371667"/>
                    <a:pt x="29998" y="368541"/>
                    <a:pt x="46275" y="368541"/>
                  </a:cubicBezTo>
                  <a:close/>
                  <a:moveTo>
                    <a:pt x="661190" y="368439"/>
                  </a:moveTo>
                  <a:cubicBezTo>
                    <a:pt x="726298" y="368439"/>
                    <a:pt x="779383" y="418570"/>
                    <a:pt x="785599" y="482047"/>
                  </a:cubicBezTo>
                  <a:lnTo>
                    <a:pt x="753197" y="482047"/>
                  </a:lnTo>
                  <a:cubicBezTo>
                    <a:pt x="747083" y="436400"/>
                    <a:pt x="708364" y="400941"/>
                    <a:pt x="661190" y="400941"/>
                  </a:cubicBezTo>
                  <a:cubicBezTo>
                    <a:pt x="613912" y="400941"/>
                    <a:pt x="575193" y="436400"/>
                    <a:pt x="569181" y="482047"/>
                  </a:cubicBezTo>
                  <a:lnTo>
                    <a:pt x="536780" y="482047"/>
                  </a:lnTo>
                  <a:cubicBezTo>
                    <a:pt x="542995" y="418467"/>
                    <a:pt x="596080" y="368439"/>
                    <a:pt x="661190" y="368439"/>
                  </a:cubicBezTo>
                  <a:close/>
                  <a:moveTo>
                    <a:pt x="661292" y="296605"/>
                  </a:moveTo>
                  <a:cubicBezTo>
                    <a:pt x="559603" y="296605"/>
                    <a:pt x="476664" y="373738"/>
                    <a:pt x="466577" y="473284"/>
                  </a:cubicBezTo>
                  <a:cubicBezTo>
                    <a:pt x="558891" y="506501"/>
                    <a:pt x="631742" y="580780"/>
                    <a:pt x="663431" y="675233"/>
                  </a:cubicBezTo>
                  <a:cubicBezTo>
                    <a:pt x="693794" y="582919"/>
                    <a:pt x="765832" y="508641"/>
                    <a:pt x="856005" y="473998"/>
                  </a:cubicBezTo>
                  <a:cubicBezTo>
                    <a:pt x="845918" y="374450"/>
                    <a:pt x="762979" y="296605"/>
                    <a:pt x="661292" y="296605"/>
                  </a:cubicBezTo>
                  <a:close/>
                  <a:moveTo>
                    <a:pt x="355312" y="81410"/>
                  </a:moveTo>
                  <a:cubicBezTo>
                    <a:pt x="420420" y="81410"/>
                    <a:pt x="473404" y="131541"/>
                    <a:pt x="479721" y="195020"/>
                  </a:cubicBezTo>
                  <a:lnTo>
                    <a:pt x="447320" y="195020"/>
                  </a:lnTo>
                  <a:cubicBezTo>
                    <a:pt x="441307" y="149372"/>
                    <a:pt x="402589" y="113914"/>
                    <a:pt x="355312" y="113914"/>
                  </a:cubicBezTo>
                  <a:cubicBezTo>
                    <a:pt x="308034" y="113914"/>
                    <a:pt x="269316" y="149474"/>
                    <a:pt x="263303" y="195020"/>
                  </a:cubicBezTo>
                  <a:lnTo>
                    <a:pt x="230902" y="195020"/>
                  </a:lnTo>
                  <a:cubicBezTo>
                    <a:pt x="237015" y="131440"/>
                    <a:pt x="290203" y="81410"/>
                    <a:pt x="355312" y="81410"/>
                  </a:cubicBezTo>
                  <a:close/>
                  <a:moveTo>
                    <a:pt x="107512" y="0"/>
                  </a:moveTo>
                  <a:cubicBezTo>
                    <a:pt x="119739" y="1426"/>
                    <a:pt x="132781" y="3668"/>
                    <a:pt x="145009" y="6521"/>
                  </a:cubicBezTo>
                  <a:cubicBezTo>
                    <a:pt x="103233" y="50538"/>
                    <a:pt x="75110" y="108208"/>
                    <a:pt x="67163" y="171687"/>
                  </a:cubicBezTo>
                  <a:cubicBezTo>
                    <a:pt x="83058" y="172399"/>
                    <a:pt x="98138" y="174642"/>
                    <a:pt x="113320" y="177495"/>
                  </a:cubicBezTo>
                  <a:cubicBezTo>
                    <a:pt x="121165" y="112488"/>
                    <a:pt x="153668" y="54817"/>
                    <a:pt x="201965" y="16607"/>
                  </a:cubicBezTo>
                  <a:cubicBezTo>
                    <a:pt x="224279" y="20276"/>
                    <a:pt x="246696" y="25268"/>
                    <a:pt x="268297" y="31076"/>
                  </a:cubicBezTo>
                  <a:cubicBezTo>
                    <a:pt x="208384" y="60625"/>
                    <a:pt x="165182" y="120537"/>
                    <a:pt x="159374" y="191147"/>
                  </a:cubicBezTo>
                  <a:cubicBezTo>
                    <a:pt x="250975" y="225078"/>
                    <a:pt x="323114" y="299254"/>
                    <a:pt x="353376" y="393096"/>
                  </a:cubicBezTo>
                  <a:cubicBezTo>
                    <a:pt x="385064" y="298540"/>
                    <a:pt x="457916" y="223550"/>
                    <a:pt x="551656" y="189008"/>
                  </a:cubicBezTo>
                  <a:cubicBezTo>
                    <a:pt x="549516" y="164453"/>
                    <a:pt x="542281" y="140711"/>
                    <a:pt x="532194" y="119824"/>
                  </a:cubicBezTo>
                  <a:cubicBezTo>
                    <a:pt x="552471" y="128485"/>
                    <a:pt x="572645" y="137044"/>
                    <a:pt x="592107" y="147233"/>
                  </a:cubicBezTo>
                  <a:cubicBezTo>
                    <a:pt x="595775" y="156606"/>
                    <a:pt x="597201" y="166592"/>
                    <a:pt x="598627" y="176781"/>
                  </a:cubicBezTo>
                  <a:cubicBezTo>
                    <a:pt x="610855" y="173826"/>
                    <a:pt x="625324" y="171687"/>
                    <a:pt x="638977" y="170973"/>
                  </a:cubicBezTo>
                  <a:cubicBezTo>
                    <a:pt x="660578" y="180958"/>
                    <a:pt x="682281" y="193288"/>
                    <a:pt x="703169" y="205514"/>
                  </a:cubicBezTo>
                  <a:cubicBezTo>
                    <a:pt x="689413" y="202661"/>
                    <a:pt x="675657" y="201949"/>
                    <a:pt x="661292" y="201949"/>
                  </a:cubicBezTo>
                  <a:cubicBezTo>
                    <a:pt x="514160" y="201949"/>
                    <a:pt x="393011" y="311481"/>
                    <a:pt x="373551" y="453620"/>
                  </a:cubicBezTo>
                  <a:cubicBezTo>
                    <a:pt x="389446" y="455047"/>
                    <a:pt x="404525" y="456575"/>
                    <a:pt x="419707" y="460140"/>
                  </a:cubicBezTo>
                  <a:cubicBezTo>
                    <a:pt x="435601" y="340418"/>
                    <a:pt x="537289" y="248106"/>
                    <a:pt x="661292" y="248106"/>
                  </a:cubicBezTo>
                  <a:cubicBezTo>
                    <a:pt x="785292" y="248106"/>
                    <a:pt x="886267" y="341132"/>
                    <a:pt x="903588" y="460854"/>
                  </a:cubicBezTo>
                  <a:cubicBezTo>
                    <a:pt x="918057" y="456575"/>
                    <a:pt x="933138" y="455047"/>
                    <a:pt x="948318" y="455047"/>
                  </a:cubicBezTo>
                  <a:cubicBezTo>
                    <a:pt x="943326" y="415308"/>
                    <a:pt x="930284" y="378628"/>
                    <a:pt x="910110" y="346124"/>
                  </a:cubicBezTo>
                  <a:cubicBezTo>
                    <a:pt x="939760" y="368439"/>
                    <a:pt x="968595" y="393096"/>
                    <a:pt x="996004" y="418263"/>
                  </a:cubicBezTo>
                  <a:cubicBezTo>
                    <a:pt x="992336" y="429777"/>
                    <a:pt x="990196" y="441392"/>
                    <a:pt x="988770" y="453620"/>
                  </a:cubicBezTo>
                  <a:cubicBezTo>
                    <a:pt x="1004664" y="455047"/>
                    <a:pt x="1019745" y="456575"/>
                    <a:pt x="1033500" y="460140"/>
                  </a:cubicBezTo>
                  <a:cubicBezTo>
                    <a:pt x="1033500" y="458612"/>
                    <a:pt x="1034214" y="456575"/>
                    <a:pt x="1034214" y="455047"/>
                  </a:cubicBezTo>
                  <a:cubicBezTo>
                    <a:pt x="1052961" y="472368"/>
                    <a:pt x="1071709" y="491829"/>
                    <a:pt x="1089030" y="511291"/>
                  </a:cubicBezTo>
                  <a:cubicBezTo>
                    <a:pt x="1052961" y="494682"/>
                    <a:pt x="1013224" y="485308"/>
                    <a:pt x="970735" y="485308"/>
                  </a:cubicBezTo>
                  <a:cubicBezTo>
                    <a:pt x="821463" y="485308"/>
                    <a:pt x="701029" y="596981"/>
                    <a:pt x="682281" y="740545"/>
                  </a:cubicBezTo>
                  <a:cubicBezTo>
                    <a:pt x="697463" y="742074"/>
                    <a:pt x="713256" y="744214"/>
                    <a:pt x="728437" y="747067"/>
                  </a:cubicBezTo>
                  <a:cubicBezTo>
                    <a:pt x="742090" y="625307"/>
                    <a:pt x="846019" y="530751"/>
                    <a:pt x="970735" y="530751"/>
                  </a:cubicBezTo>
                  <a:cubicBezTo>
                    <a:pt x="1095450" y="530751"/>
                    <a:pt x="1197851" y="625204"/>
                    <a:pt x="1213032" y="745640"/>
                  </a:cubicBezTo>
                  <a:cubicBezTo>
                    <a:pt x="1227501" y="742686"/>
                    <a:pt x="1242581" y="740545"/>
                    <a:pt x="1257762" y="740545"/>
                  </a:cubicBezTo>
                  <a:cubicBezTo>
                    <a:pt x="1256948" y="734127"/>
                    <a:pt x="1255521" y="726892"/>
                    <a:pt x="1254095" y="720371"/>
                  </a:cubicBezTo>
                  <a:cubicBezTo>
                    <a:pt x="1265711" y="736980"/>
                    <a:pt x="1276510" y="754301"/>
                    <a:pt x="1286598" y="772335"/>
                  </a:cubicBezTo>
                  <a:cubicBezTo>
                    <a:pt x="1283032" y="771623"/>
                    <a:pt x="1280179" y="771623"/>
                    <a:pt x="1276510" y="771623"/>
                  </a:cubicBezTo>
                  <a:cubicBezTo>
                    <a:pt x="1129379" y="771623"/>
                    <a:pt x="1008232" y="881869"/>
                    <a:pt x="988770" y="1023192"/>
                  </a:cubicBezTo>
                  <a:cubicBezTo>
                    <a:pt x="1004664" y="1024007"/>
                    <a:pt x="1019745" y="1026147"/>
                    <a:pt x="1033500" y="1029000"/>
                  </a:cubicBezTo>
                  <a:cubicBezTo>
                    <a:pt x="1050822" y="909278"/>
                    <a:pt x="1152509" y="817066"/>
                    <a:pt x="1276510" y="817066"/>
                  </a:cubicBezTo>
                  <a:cubicBezTo>
                    <a:pt x="1289451" y="817066"/>
                    <a:pt x="1301780" y="817780"/>
                    <a:pt x="1314007" y="820633"/>
                  </a:cubicBezTo>
                  <a:cubicBezTo>
                    <a:pt x="1325520" y="839381"/>
                    <a:pt x="1336320" y="858841"/>
                    <a:pt x="1345695" y="879016"/>
                  </a:cubicBezTo>
                  <a:cubicBezTo>
                    <a:pt x="1324094" y="870355"/>
                    <a:pt x="1301066" y="866075"/>
                    <a:pt x="1276510" y="866075"/>
                  </a:cubicBezTo>
                  <a:cubicBezTo>
                    <a:pt x="1174824" y="866075"/>
                    <a:pt x="1091883" y="943207"/>
                    <a:pt x="1080369" y="1042755"/>
                  </a:cubicBezTo>
                  <a:cubicBezTo>
                    <a:pt x="1174110" y="1075971"/>
                    <a:pt x="1246963" y="1150964"/>
                    <a:pt x="1278651" y="1244704"/>
                  </a:cubicBezTo>
                  <a:cubicBezTo>
                    <a:pt x="1303207" y="1168999"/>
                    <a:pt x="1356598" y="1105521"/>
                    <a:pt x="1424354" y="1066598"/>
                  </a:cubicBezTo>
                  <a:cubicBezTo>
                    <a:pt x="1428634" y="1075971"/>
                    <a:pt x="1432303" y="1085957"/>
                    <a:pt x="1435155" y="1096146"/>
                  </a:cubicBezTo>
                  <a:cubicBezTo>
                    <a:pt x="1360876" y="1141590"/>
                    <a:pt x="1308199" y="1219435"/>
                    <a:pt x="1297399" y="1310321"/>
                  </a:cubicBezTo>
                  <a:cubicBezTo>
                    <a:pt x="1312580" y="1311748"/>
                    <a:pt x="1328475" y="1313276"/>
                    <a:pt x="1342129" y="1316843"/>
                  </a:cubicBezTo>
                  <a:cubicBezTo>
                    <a:pt x="1351401" y="1243991"/>
                    <a:pt x="1391138" y="1181225"/>
                    <a:pt x="1448808" y="1143017"/>
                  </a:cubicBezTo>
                  <a:cubicBezTo>
                    <a:pt x="1454514" y="1158810"/>
                    <a:pt x="1458896" y="1175519"/>
                    <a:pt x="1462463" y="1192026"/>
                  </a:cubicBezTo>
                  <a:cubicBezTo>
                    <a:pt x="1421400" y="1225242"/>
                    <a:pt x="1393991" y="1274966"/>
                    <a:pt x="1388897" y="1329783"/>
                  </a:cubicBezTo>
                  <a:cubicBezTo>
                    <a:pt x="1432099" y="1346391"/>
                    <a:pt x="1470307" y="1370845"/>
                    <a:pt x="1502812" y="1403349"/>
                  </a:cubicBezTo>
                  <a:cubicBezTo>
                    <a:pt x="1505767" y="1422097"/>
                    <a:pt x="1507906" y="1440845"/>
                    <a:pt x="1509332" y="1460305"/>
                  </a:cubicBezTo>
                  <a:cubicBezTo>
                    <a:pt x="1456655" y="1387454"/>
                    <a:pt x="1372288" y="1340583"/>
                    <a:pt x="1276409" y="1340583"/>
                  </a:cubicBezTo>
                  <a:cubicBezTo>
                    <a:pt x="1129277" y="1340583"/>
                    <a:pt x="1008128" y="1451645"/>
                    <a:pt x="988668" y="1592968"/>
                  </a:cubicBezTo>
                  <a:cubicBezTo>
                    <a:pt x="1004563" y="1593681"/>
                    <a:pt x="1019642" y="1595923"/>
                    <a:pt x="1033398" y="1598776"/>
                  </a:cubicBezTo>
                  <a:cubicBezTo>
                    <a:pt x="1050720" y="1479054"/>
                    <a:pt x="1157400" y="1386740"/>
                    <a:pt x="1276409" y="1386740"/>
                  </a:cubicBezTo>
                  <a:cubicBezTo>
                    <a:pt x="1395417" y="1386740"/>
                    <a:pt x="1494965" y="1474061"/>
                    <a:pt x="1515854" y="1587975"/>
                  </a:cubicBezTo>
                  <a:cubicBezTo>
                    <a:pt x="1516566" y="1598878"/>
                    <a:pt x="1516566" y="1609678"/>
                    <a:pt x="1516566" y="1621191"/>
                  </a:cubicBezTo>
                  <a:lnTo>
                    <a:pt x="1516566" y="1632705"/>
                  </a:lnTo>
                  <a:lnTo>
                    <a:pt x="1516566" y="1633114"/>
                  </a:lnTo>
                  <a:cubicBezTo>
                    <a:pt x="1400411" y="1661133"/>
                    <a:pt x="1311764" y="1759255"/>
                    <a:pt x="1297297" y="1880404"/>
                  </a:cubicBezTo>
                  <a:cubicBezTo>
                    <a:pt x="1312478" y="1881218"/>
                    <a:pt x="1328373" y="1883359"/>
                    <a:pt x="1342026" y="1886212"/>
                  </a:cubicBezTo>
                  <a:cubicBezTo>
                    <a:pt x="1354355" y="1788192"/>
                    <a:pt x="1423540" y="1708105"/>
                    <a:pt x="1515140" y="1679983"/>
                  </a:cubicBezTo>
                  <a:cubicBezTo>
                    <a:pt x="1514427" y="1698019"/>
                    <a:pt x="1513713" y="1715237"/>
                    <a:pt x="1511574" y="1733273"/>
                  </a:cubicBezTo>
                  <a:cubicBezTo>
                    <a:pt x="1444529" y="1760681"/>
                    <a:pt x="1396233" y="1824160"/>
                    <a:pt x="1388999" y="1899864"/>
                  </a:cubicBezTo>
                  <a:cubicBezTo>
                    <a:pt x="1422215" y="1912092"/>
                    <a:pt x="1452477" y="1929414"/>
                    <a:pt x="1479172" y="1951727"/>
                  </a:cubicBezTo>
                  <a:cubicBezTo>
                    <a:pt x="1477745" y="1963241"/>
                    <a:pt x="1474791" y="1975569"/>
                    <a:pt x="1471938" y="1987083"/>
                  </a:cubicBezTo>
                  <a:cubicBezTo>
                    <a:pt x="1420789" y="1939399"/>
                    <a:pt x="1352215" y="1910564"/>
                    <a:pt x="1276510" y="1910564"/>
                  </a:cubicBezTo>
                  <a:cubicBezTo>
                    <a:pt x="1129379" y="1910564"/>
                    <a:pt x="1008232" y="2020912"/>
                    <a:pt x="988770" y="2162235"/>
                  </a:cubicBezTo>
                  <a:cubicBezTo>
                    <a:pt x="1004664" y="2162948"/>
                    <a:pt x="1019745" y="2165190"/>
                    <a:pt x="1033500" y="2168755"/>
                  </a:cubicBezTo>
                  <a:cubicBezTo>
                    <a:pt x="1050822" y="2049747"/>
                    <a:pt x="1152509" y="1957433"/>
                    <a:pt x="1276510" y="1957433"/>
                  </a:cubicBezTo>
                  <a:cubicBezTo>
                    <a:pt x="1348649" y="1957433"/>
                    <a:pt x="1413555" y="1989223"/>
                    <a:pt x="1457572" y="2039660"/>
                  </a:cubicBezTo>
                  <a:cubicBezTo>
                    <a:pt x="1452477" y="2058408"/>
                    <a:pt x="1447484" y="2076442"/>
                    <a:pt x="1440963" y="2095190"/>
                  </a:cubicBezTo>
                  <a:cubicBezTo>
                    <a:pt x="1405608" y="2041086"/>
                    <a:pt x="1345695" y="2005017"/>
                    <a:pt x="1276510" y="2005017"/>
                  </a:cubicBezTo>
                  <a:cubicBezTo>
                    <a:pt x="1174824" y="2005017"/>
                    <a:pt x="1091883" y="2082862"/>
                    <a:pt x="1080369" y="2181696"/>
                  </a:cubicBezTo>
                  <a:cubicBezTo>
                    <a:pt x="1174110" y="2214912"/>
                    <a:pt x="1246963" y="2289904"/>
                    <a:pt x="1278651" y="2383645"/>
                  </a:cubicBezTo>
                  <a:cubicBezTo>
                    <a:pt x="1299538" y="2320167"/>
                    <a:pt x="1339887" y="2265349"/>
                    <a:pt x="1392566" y="2227139"/>
                  </a:cubicBezTo>
                  <a:cubicBezTo>
                    <a:pt x="1381663" y="2252307"/>
                    <a:pt x="1370862" y="2277677"/>
                    <a:pt x="1358635" y="2302845"/>
                  </a:cubicBezTo>
                  <a:cubicBezTo>
                    <a:pt x="1335607" y="2332494"/>
                    <a:pt x="1317573" y="2365609"/>
                    <a:pt x="1307486" y="2402393"/>
                  </a:cubicBezTo>
                  <a:cubicBezTo>
                    <a:pt x="1292406" y="2429088"/>
                    <a:pt x="1276510" y="2455070"/>
                    <a:pt x="1259903" y="2480950"/>
                  </a:cubicBezTo>
                  <a:cubicBezTo>
                    <a:pt x="1120006" y="2488899"/>
                    <a:pt x="1007518" y="2595578"/>
                    <a:pt x="988770" y="2732622"/>
                  </a:cubicBezTo>
                  <a:cubicBezTo>
                    <a:pt x="1004664" y="2732622"/>
                    <a:pt x="1019745" y="2734864"/>
                    <a:pt x="1033500" y="2737717"/>
                  </a:cubicBezTo>
                  <a:cubicBezTo>
                    <a:pt x="1048682" y="2635316"/>
                    <a:pt x="1125814" y="2552377"/>
                    <a:pt x="1226788" y="2531489"/>
                  </a:cubicBezTo>
                  <a:cubicBezTo>
                    <a:pt x="1210179" y="2556045"/>
                    <a:pt x="1192145" y="2580498"/>
                    <a:pt x="1173397" y="2604340"/>
                  </a:cubicBezTo>
                  <a:cubicBezTo>
                    <a:pt x="1173397" y="2604340"/>
                    <a:pt x="1173397" y="2605156"/>
                    <a:pt x="1172683" y="2605156"/>
                  </a:cubicBezTo>
                  <a:cubicBezTo>
                    <a:pt x="1137327" y="2627470"/>
                    <a:pt x="1109204" y="2660688"/>
                    <a:pt x="1093311" y="2699609"/>
                  </a:cubicBezTo>
                  <a:cubicBezTo>
                    <a:pt x="1073135" y="2723350"/>
                    <a:pt x="1051535" y="2746480"/>
                    <a:pt x="1028404" y="2768793"/>
                  </a:cubicBezTo>
                  <a:cubicBezTo>
                    <a:pt x="1009658" y="2765126"/>
                    <a:pt x="990910" y="2762985"/>
                    <a:pt x="970735" y="2762985"/>
                  </a:cubicBezTo>
                  <a:cubicBezTo>
                    <a:pt x="821463" y="2762985"/>
                    <a:pt x="701029" y="2874659"/>
                    <a:pt x="682281" y="3018936"/>
                  </a:cubicBezTo>
                  <a:cubicBezTo>
                    <a:pt x="688088" y="3018936"/>
                    <a:pt x="693082" y="3019752"/>
                    <a:pt x="698890" y="3020465"/>
                  </a:cubicBezTo>
                  <a:cubicBezTo>
                    <a:pt x="680854" y="3030552"/>
                    <a:pt x="663533" y="3040639"/>
                    <a:pt x="645498" y="3050014"/>
                  </a:cubicBezTo>
                  <a:cubicBezTo>
                    <a:pt x="574072" y="3053681"/>
                    <a:pt x="509167" y="3083943"/>
                    <a:pt x="460871" y="3131526"/>
                  </a:cubicBezTo>
                  <a:cubicBezTo>
                    <a:pt x="440696" y="3139373"/>
                    <a:pt x="419707" y="3145893"/>
                    <a:pt x="398819" y="3153127"/>
                  </a:cubicBezTo>
                  <a:cubicBezTo>
                    <a:pt x="436417" y="3100450"/>
                    <a:pt x="488992" y="3059387"/>
                    <a:pt x="551758" y="3036972"/>
                  </a:cubicBezTo>
                  <a:cubicBezTo>
                    <a:pt x="542384" y="2936710"/>
                    <a:pt x="458732" y="2857440"/>
                    <a:pt x="355617" y="2857440"/>
                  </a:cubicBezTo>
                  <a:cubicBezTo>
                    <a:pt x="252503" y="2857440"/>
                    <a:pt x="168136" y="2937424"/>
                    <a:pt x="159477" y="3038398"/>
                  </a:cubicBezTo>
                  <a:cubicBezTo>
                    <a:pt x="228762" y="3064279"/>
                    <a:pt x="286432" y="3112676"/>
                    <a:pt x="323929" y="3174627"/>
                  </a:cubicBezTo>
                  <a:cubicBezTo>
                    <a:pt x="312415" y="3178192"/>
                    <a:pt x="300799" y="3181147"/>
                    <a:pt x="289286" y="3183287"/>
                  </a:cubicBezTo>
                  <a:cubicBezTo>
                    <a:pt x="238137" y="3103201"/>
                    <a:pt x="148676" y="3049096"/>
                    <a:pt x="46275" y="3049096"/>
                  </a:cubicBezTo>
                  <a:lnTo>
                    <a:pt x="0" y="3056156"/>
                  </a:lnTo>
                  <a:lnTo>
                    <a:pt x="0" y="3021979"/>
                  </a:lnTo>
                  <a:lnTo>
                    <a:pt x="28953" y="3018733"/>
                  </a:lnTo>
                  <a:lnTo>
                    <a:pt x="0" y="2927196"/>
                  </a:lnTo>
                  <a:lnTo>
                    <a:pt x="0" y="2864709"/>
                  </a:lnTo>
                  <a:lnTo>
                    <a:pt x="17270" y="2887019"/>
                  </a:lnTo>
                  <a:cubicBezTo>
                    <a:pt x="29998" y="2907875"/>
                    <a:pt x="40493" y="2930291"/>
                    <a:pt x="48415" y="2953930"/>
                  </a:cubicBezTo>
                  <a:cubicBezTo>
                    <a:pt x="78677" y="2860189"/>
                    <a:pt x="150816" y="2786522"/>
                    <a:pt x="242416" y="2751982"/>
                  </a:cubicBezTo>
                  <a:cubicBezTo>
                    <a:pt x="231615" y="2652434"/>
                    <a:pt x="147963" y="2575302"/>
                    <a:pt x="46275" y="2575302"/>
                  </a:cubicBezTo>
                  <a:lnTo>
                    <a:pt x="0" y="2584044"/>
                  </a:lnTo>
                  <a:lnTo>
                    <a:pt x="0" y="2530731"/>
                  </a:lnTo>
                  <a:lnTo>
                    <a:pt x="842" y="2530492"/>
                  </a:lnTo>
                  <a:cubicBezTo>
                    <a:pt x="15521" y="2527735"/>
                    <a:pt x="30673" y="2526293"/>
                    <a:pt x="46173" y="2526293"/>
                  </a:cubicBezTo>
                  <a:cubicBezTo>
                    <a:pt x="170175" y="2526293"/>
                    <a:pt x="271150" y="2618605"/>
                    <a:pt x="288471" y="2739040"/>
                  </a:cubicBezTo>
                  <a:cubicBezTo>
                    <a:pt x="302940" y="2735373"/>
                    <a:pt x="318019" y="2733234"/>
                    <a:pt x="333201" y="2732520"/>
                  </a:cubicBezTo>
                  <a:cubicBezTo>
                    <a:pt x="313740" y="2590484"/>
                    <a:pt x="193304" y="2480136"/>
                    <a:pt x="46173" y="2480136"/>
                  </a:cubicBezTo>
                  <a:lnTo>
                    <a:pt x="0" y="2484443"/>
                  </a:lnTo>
                  <a:lnTo>
                    <a:pt x="0" y="2452228"/>
                  </a:lnTo>
                  <a:lnTo>
                    <a:pt x="28852" y="2449059"/>
                  </a:lnTo>
                  <a:lnTo>
                    <a:pt x="0" y="2357931"/>
                  </a:lnTo>
                  <a:lnTo>
                    <a:pt x="0" y="2294952"/>
                  </a:lnTo>
                  <a:lnTo>
                    <a:pt x="17168" y="2317011"/>
                  </a:lnTo>
                  <a:cubicBezTo>
                    <a:pt x="29897" y="2337743"/>
                    <a:pt x="40391" y="2360006"/>
                    <a:pt x="48314" y="2383441"/>
                  </a:cubicBezTo>
                  <a:cubicBezTo>
                    <a:pt x="78575" y="2291127"/>
                    <a:pt x="150713" y="2216746"/>
                    <a:pt x="242314" y="2182205"/>
                  </a:cubicBezTo>
                  <a:cubicBezTo>
                    <a:pt x="231513" y="2082658"/>
                    <a:pt x="147862" y="2004813"/>
                    <a:pt x="46173" y="2004813"/>
                  </a:cubicBezTo>
                  <a:lnTo>
                    <a:pt x="0" y="2013615"/>
                  </a:lnTo>
                  <a:lnTo>
                    <a:pt x="0" y="1961668"/>
                  </a:lnTo>
                  <a:lnTo>
                    <a:pt x="842" y="1961429"/>
                  </a:lnTo>
                  <a:cubicBezTo>
                    <a:pt x="15521" y="1958672"/>
                    <a:pt x="30673" y="1957230"/>
                    <a:pt x="46173" y="1957230"/>
                  </a:cubicBezTo>
                  <a:cubicBezTo>
                    <a:pt x="170175" y="1957230"/>
                    <a:pt x="271150" y="2049543"/>
                    <a:pt x="288471" y="2169266"/>
                  </a:cubicBezTo>
                  <a:cubicBezTo>
                    <a:pt x="302940" y="2166413"/>
                    <a:pt x="318019" y="2164171"/>
                    <a:pt x="333201" y="2162744"/>
                  </a:cubicBezTo>
                  <a:cubicBezTo>
                    <a:pt x="313740" y="2020708"/>
                    <a:pt x="193304" y="1910359"/>
                    <a:pt x="46173" y="1910359"/>
                  </a:cubicBezTo>
                  <a:lnTo>
                    <a:pt x="0" y="1914665"/>
                  </a:lnTo>
                  <a:lnTo>
                    <a:pt x="0" y="1883230"/>
                  </a:lnTo>
                  <a:lnTo>
                    <a:pt x="28852" y="1879995"/>
                  </a:lnTo>
                  <a:lnTo>
                    <a:pt x="0" y="1788493"/>
                  </a:lnTo>
                  <a:lnTo>
                    <a:pt x="0" y="1725627"/>
                  </a:lnTo>
                  <a:lnTo>
                    <a:pt x="17168" y="1747635"/>
                  </a:lnTo>
                  <a:cubicBezTo>
                    <a:pt x="29897" y="1768278"/>
                    <a:pt x="40391" y="1790407"/>
                    <a:pt x="48314" y="1813664"/>
                  </a:cubicBezTo>
                  <a:cubicBezTo>
                    <a:pt x="78575" y="1721453"/>
                    <a:pt x="150713" y="1647072"/>
                    <a:pt x="242314" y="1613245"/>
                  </a:cubicBezTo>
                  <a:cubicBezTo>
                    <a:pt x="231513" y="1513595"/>
                    <a:pt x="147862" y="1435037"/>
                    <a:pt x="46173" y="1435037"/>
                  </a:cubicBezTo>
                  <a:lnTo>
                    <a:pt x="0" y="1443775"/>
                  </a:lnTo>
                  <a:lnTo>
                    <a:pt x="0" y="1391180"/>
                  </a:lnTo>
                  <a:lnTo>
                    <a:pt x="842" y="1390940"/>
                  </a:lnTo>
                  <a:cubicBezTo>
                    <a:pt x="15521" y="1388182"/>
                    <a:pt x="30673" y="1386740"/>
                    <a:pt x="46173" y="1386740"/>
                  </a:cubicBezTo>
                  <a:cubicBezTo>
                    <a:pt x="170175" y="1386740"/>
                    <a:pt x="271150" y="1479767"/>
                    <a:pt x="288471" y="1599489"/>
                  </a:cubicBezTo>
                  <a:cubicBezTo>
                    <a:pt x="302940" y="1596534"/>
                    <a:pt x="318019" y="1594395"/>
                    <a:pt x="333201" y="1593681"/>
                  </a:cubicBezTo>
                  <a:cubicBezTo>
                    <a:pt x="313740" y="1451645"/>
                    <a:pt x="193304" y="1340583"/>
                    <a:pt x="46173" y="1340583"/>
                  </a:cubicBezTo>
                  <a:lnTo>
                    <a:pt x="0" y="1344915"/>
                  </a:lnTo>
                  <a:lnTo>
                    <a:pt x="0" y="1313491"/>
                  </a:lnTo>
                  <a:lnTo>
                    <a:pt x="28852" y="1310321"/>
                  </a:lnTo>
                  <a:lnTo>
                    <a:pt x="0" y="1218819"/>
                  </a:lnTo>
                  <a:lnTo>
                    <a:pt x="0" y="1156316"/>
                  </a:lnTo>
                  <a:lnTo>
                    <a:pt x="17168" y="1178375"/>
                  </a:lnTo>
                  <a:cubicBezTo>
                    <a:pt x="29897" y="1199107"/>
                    <a:pt x="40391" y="1221370"/>
                    <a:pt x="48314" y="1244805"/>
                  </a:cubicBezTo>
                  <a:cubicBezTo>
                    <a:pt x="78575" y="1152492"/>
                    <a:pt x="150713" y="1078214"/>
                    <a:pt x="242314" y="1043570"/>
                  </a:cubicBezTo>
                  <a:cubicBezTo>
                    <a:pt x="231513" y="944022"/>
                    <a:pt x="147862" y="866177"/>
                    <a:pt x="46173" y="866177"/>
                  </a:cubicBezTo>
                  <a:lnTo>
                    <a:pt x="0" y="874915"/>
                  </a:lnTo>
                  <a:lnTo>
                    <a:pt x="0" y="821603"/>
                  </a:lnTo>
                  <a:lnTo>
                    <a:pt x="842" y="821364"/>
                  </a:lnTo>
                  <a:cubicBezTo>
                    <a:pt x="15521" y="818608"/>
                    <a:pt x="30673" y="817167"/>
                    <a:pt x="46173" y="817167"/>
                  </a:cubicBezTo>
                  <a:cubicBezTo>
                    <a:pt x="170175" y="817167"/>
                    <a:pt x="271150" y="910908"/>
                    <a:pt x="288471" y="1030630"/>
                  </a:cubicBezTo>
                  <a:cubicBezTo>
                    <a:pt x="302940" y="1027675"/>
                    <a:pt x="318019" y="1025535"/>
                    <a:pt x="333201" y="1024108"/>
                  </a:cubicBezTo>
                  <a:cubicBezTo>
                    <a:pt x="313740" y="881971"/>
                    <a:pt x="193304" y="771725"/>
                    <a:pt x="46173" y="771725"/>
                  </a:cubicBezTo>
                  <a:lnTo>
                    <a:pt x="0" y="776026"/>
                  </a:lnTo>
                  <a:lnTo>
                    <a:pt x="0" y="743882"/>
                  </a:lnTo>
                  <a:lnTo>
                    <a:pt x="28852" y="740647"/>
                  </a:lnTo>
                  <a:lnTo>
                    <a:pt x="0" y="649806"/>
                  </a:lnTo>
                  <a:lnTo>
                    <a:pt x="0" y="586252"/>
                  </a:lnTo>
                  <a:lnTo>
                    <a:pt x="17168" y="608299"/>
                  </a:lnTo>
                  <a:cubicBezTo>
                    <a:pt x="29897" y="629064"/>
                    <a:pt x="40391" y="651416"/>
                    <a:pt x="48314" y="675030"/>
                  </a:cubicBezTo>
                  <a:cubicBezTo>
                    <a:pt x="78575" y="582716"/>
                    <a:pt x="150713" y="508438"/>
                    <a:pt x="242314" y="473794"/>
                  </a:cubicBezTo>
                  <a:cubicBezTo>
                    <a:pt x="231513" y="374247"/>
                    <a:pt x="147862" y="296401"/>
                    <a:pt x="46173" y="296401"/>
                  </a:cubicBezTo>
                  <a:lnTo>
                    <a:pt x="0" y="305139"/>
                  </a:lnTo>
                  <a:lnTo>
                    <a:pt x="0" y="252749"/>
                  </a:lnTo>
                  <a:lnTo>
                    <a:pt x="842" y="252510"/>
                  </a:lnTo>
                  <a:cubicBezTo>
                    <a:pt x="15521" y="249752"/>
                    <a:pt x="30673" y="248309"/>
                    <a:pt x="46173" y="248309"/>
                  </a:cubicBezTo>
                  <a:cubicBezTo>
                    <a:pt x="170175" y="248309"/>
                    <a:pt x="271150" y="341335"/>
                    <a:pt x="288471" y="461058"/>
                  </a:cubicBezTo>
                  <a:cubicBezTo>
                    <a:pt x="302940" y="456778"/>
                    <a:pt x="318019" y="455250"/>
                    <a:pt x="333201" y="455250"/>
                  </a:cubicBezTo>
                  <a:cubicBezTo>
                    <a:pt x="313740" y="313214"/>
                    <a:pt x="193304" y="202152"/>
                    <a:pt x="46173" y="202152"/>
                  </a:cubicBezTo>
                  <a:lnTo>
                    <a:pt x="0" y="206429"/>
                  </a:lnTo>
                  <a:lnTo>
                    <a:pt x="0" y="174313"/>
                  </a:lnTo>
                  <a:lnTo>
                    <a:pt x="28953" y="170158"/>
                  </a:lnTo>
                  <a:lnTo>
                    <a:pt x="0" y="80871"/>
                  </a:lnTo>
                  <a:lnTo>
                    <a:pt x="0" y="17022"/>
                  </a:lnTo>
                  <a:lnTo>
                    <a:pt x="19287" y="42411"/>
                  </a:lnTo>
                  <a:cubicBezTo>
                    <a:pt x="31093" y="62153"/>
                    <a:pt x="40824" y="83245"/>
                    <a:pt x="48415" y="105254"/>
                  </a:cubicBezTo>
                  <a:cubicBezTo>
                    <a:pt x="61356" y="66331"/>
                    <a:pt x="81530" y="30974"/>
                    <a:pt x="107512" y="0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0647312" y="3147376"/>
              <a:ext cx="1544688" cy="3237889"/>
            </a:xfrm>
            <a:custGeom>
              <a:avLst/>
              <a:gdLst>
                <a:gd name="connsiteX0" fmla="*/ 1544688 w 1544688"/>
                <a:gd name="connsiteY0" fmla="*/ 3125902 h 3237889"/>
                <a:gd name="connsiteX1" fmla="*/ 1544688 w 1544688"/>
                <a:gd name="connsiteY1" fmla="*/ 3177483 h 3237889"/>
                <a:gd name="connsiteX2" fmla="*/ 1507889 w 1544688"/>
                <a:gd name="connsiteY2" fmla="*/ 3237889 h 3237889"/>
                <a:gd name="connsiteX3" fmla="*/ 1472534 w 1544688"/>
                <a:gd name="connsiteY3" fmla="*/ 3235750 h 3237889"/>
                <a:gd name="connsiteX4" fmla="*/ 1504401 w 1544688"/>
                <a:gd name="connsiteY4" fmla="*/ 3174484 h 3237889"/>
                <a:gd name="connsiteX5" fmla="*/ 1158758 w 1544688"/>
                <a:gd name="connsiteY5" fmla="*/ 3107984 h 3237889"/>
                <a:gd name="connsiteX6" fmla="*/ 1221748 w 1544688"/>
                <a:gd name="connsiteY6" fmla="*/ 3116159 h 3237889"/>
                <a:gd name="connsiteX7" fmla="*/ 1365649 w 1544688"/>
                <a:gd name="connsiteY7" fmla="*/ 3222606 h 3237889"/>
                <a:gd name="connsiteX8" fmla="*/ 1292796 w 1544688"/>
                <a:gd name="connsiteY8" fmla="*/ 3209665 h 3237889"/>
                <a:gd name="connsiteX9" fmla="*/ 1158707 w 1544688"/>
                <a:gd name="connsiteY9" fmla="*/ 3156988 h 3237889"/>
                <a:gd name="connsiteX10" fmla="*/ 1111125 w 1544688"/>
                <a:gd name="connsiteY10" fmla="*/ 3162795 h 3237889"/>
                <a:gd name="connsiteX11" fmla="*/ 1041228 w 1544688"/>
                <a:gd name="connsiteY11" fmla="*/ 3138953 h 3237889"/>
                <a:gd name="connsiteX12" fmla="*/ 1096770 w 1544688"/>
                <a:gd name="connsiteY12" fmla="*/ 3115900 h 3237889"/>
                <a:gd name="connsiteX13" fmla="*/ 1158707 w 1544688"/>
                <a:gd name="connsiteY13" fmla="*/ 3107977 h 3237889"/>
                <a:gd name="connsiteX14" fmla="*/ 1158809 w 1544688"/>
                <a:gd name="connsiteY14" fmla="*/ 3107977 h 3237889"/>
                <a:gd name="connsiteX15" fmla="*/ 1158758 w 1544688"/>
                <a:gd name="connsiteY15" fmla="*/ 3107984 h 3237889"/>
                <a:gd name="connsiteX16" fmla="*/ 1468356 w 1544688"/>
                <a:gd name="connsiteY16" fmla="*/ 2941487 h 3237889"/>
                <a:gd name="connsiteX17" fmla="*/ 1514447 w 1544688"/>
                <a:gd name="connsiteY17" fmla="*/ 2950296 h 3237889"/>
                <a:gd name="connsiteX18" fmla="*/ 1544688 w 1544688"/>
                <a:gd name="connsiteY18" fmla="*/ 2969363 h 3237889"/>
                <a:gd name="connsiteX19" fmla="*/ 1544688 w 1544688"/>
                <a:gd name="connsiteY19" fmla="*/ 3016217 h 3237889"/>
                <a:gd name="connsiteX20" fmla="*/ 1529796 w 1544688"/>
                <a:gd name="connsiteY20" fmla="*/ 2997324 h 3237889"/>
                <a:gd name="connsiteX21" fmla="*/ 1468356 w 1544688"/>
                <a:gd name="connsiteY21" fmla="*/ 2973889 h 3237889"/>
                <a:gd name="connsiteX22" fmla="*/ 1376347 w 1544688"/>
                <a:gd name="connsiteY22" fmla="*/ 3054994 h 3237889"/>
                <a:gd name="connsiteX23" fmla="*/ 1343946 w 1544688"/>
                <a:gd name="connsiteY23" fmla="*/ 3054994 h 3237889"/>
                <a:gd name="connsiteX24" fmla="*/ 1468356 w 1544688"/>
                <a:gd name="connsiteY24" fmla="*/ 2941487 h 3237889"/>
                <a:gd name="connsiteX25" fmla="*/ 853034 w 1544688"/>
                <a:gd name="connsiteY25" fmla="*/ 2941385 h 3237889"/>
                <a:gd name="connsiteX26" fmla="*/ 977850 w 1544688"/>
                <a:gd name="connsiteY26" fmla="*/ 3054586 h 3237889"/>
                <a:gd name="connsiteX27" fmla="*/ 945347 w 1544688"/>
                <a:gd name="connsiteY27" fmla="*/ 3054586 h 3237889"/>
                <a:gd name="connsiteX28" fmla="*/ 853034 w 1544688"/>
                <a:gd name="connsiteY28" fmla="*/ 2973787 h 3237889"/>
                <a:gd name="connsiteX29" fmla="*/ 779468 w 1544688"/>
                <a:gd name="connsiteY29" fmla="*/ 3011282 h 3237889"/>
                <a:gd name="connsiteX30" fmla="*/ 752061 w 1544688"/>
                <a:gd name="connsiteY30" fmla="*/ 2994674 h 3237889"/>
                <a:gd name="connsiteX31" fmla="*/ 853034 w 1544688"/>
                <a:gd name="connsiteY31" fmla="*/ 2941385 h 3237889"/>
                <a:gd name="connsiteX32" fmla="*/ 544508 w 1544688"/>
                <a:gd name="connsiteY32" fmla="*/ 2658739 h 3237889"/>
                <a:gd name="connsiteX33" fmla="*/ 668508 w 1544688"/>
                <a:gd name="connsiteY33" fmla="*/ 2771940 h 3237889"/>
                <a:gd name="connsiteX34" fmla="*/ 636107 w 1544688"/>
                <a:gd name="connsiteY34" fmla="*/ 2771940 h 3237889"/>
                <a:gd name="connsiteX35" fmla="*/ 544508 w 1544688"/>
                <a:gd name="connsiteY35" fmla="*/ 2691140 h 3237889"/>
                <a:gd name="connsiteX36" fmla="*/ 456473 w 1544688"/>
                <a:gd name="connsiteY36" fmla="*/ 2753192 h 3237889"/>
                <a:gd name="connsiteX37" fmla="*/ 432732 w 1544688"/>
                <a:gd name="connsiteY37" fmla="*/ 2727210 h 3237889"/>
                <a:gd name="connsiteX38" fmla="*/ 544508 w 1544688"/>
                <a:gd name="connsiteY38" fmla="*/ 2658739 h 3237889"/>
                <a:gd name="connsiteX39" fmla="*/ 1159116 w 1544688"/>
                <a:gd name="connsiteY39" fmla="*/ 2658534 h 3237889"/>
                <a:gd name="connsiteX40" fmla="*/ 1283525 w 1544688"/>
                <a:gd name="connsiteY40" fmla="*/ 2771940 h 3237889"/>
                <a:gd name="connsiteX41" fmla="*/ 1251124 w 1544688"/>
                <a:gd name="connsiteY41" fmla="*/ 2771940 h 3237889"/>
                <a:gd name="connsiteX42" fmla="*/ 1159116 w 1544688"/>
                <a:gd name="connsiteY42" fmla="*/ 2690937 h 3237889"/>
                <a:gd name="connsiteX43" fmla="*/ 1067107 w 1544688"/>
                <a:gd name="connsiteY43" fmla="*/ 2771940 h 3237889"/>
                <a:gd name="connsiteX44" fmla="*/ 1034706 w 1544688"/>
                <a:gd name="connsiteY44" fmla="*/ 2771940 h 3237889"/>
                <a:gd name="connsiteX45" fmla="*/ 1159116 w 1544688"/>
                <a:gd name="connsiteY45" fmla="*/ 2658534 h 3237889"/>
                <a:gd name="connsiteX46" fmla="*/ 1158912 w 1544688"/>
                <a:gd name="connsiteY46" fmla="*/ 2587516 h 3237889"/>
                <a:gd name="connsiteX47" fmla="*/ 964197 w 1544688"/>
                <a:gd name="connsiteY47" fmla="*/ 2762770 h 3237889"/>
                <a:gd name="connsiteX48" fmla="*/ 1161051 w 1544688"/>
                <a:gd name="connsiteY48" fmla="*/ 2966145 h 3237889"/>
                <a:gd name="connsiteX49" fmla="*/ 1355052 w 1544688"/>
                <a:gd name="connsiteY49" fmla="*/ 2764196 h 3237889"/>
                <a:gd name="connsiteX50" fmla="*/ 1158912 w 1544688"/>
                <a:gd name="connsiteY50" fmla="*/ 2587516 h 3237889"/>
                <a:gd name="connsiteX51" fmla="*/ 1158912 w 1544688"/>
                <a:gd name="connsiteY51" fmla="*/ 2492350 h 3237889"/>
                <a:gd name="connsiteX52" fmla="*/ 871885 w 1544688"/>
                <a:gd name="connsiteY52" fmla="*/ 2744735 h 3237889"/>
                <a:gd name="connsiteX53" fmla="*/ 917328 w 1544688"/>
                <a:gd name="connsiteY53" fmla="*/ 2749830 h 3237889"/>
                <a:gd name="connsiteX54" fmla="*/ 1158912 w 1544688"/>
                <a:gd name="connsiteY54" fmla="*/ 2538508 h 3237889"/>
                <a:gd name="connsiteX55" fmla="*/ 1401209 w 1544688"/>
                <a:gd name="connsiteY55" fmla="*/ 2751257 h 3237889"/>
                <a:gd name="connsiteX56" fmla="*/ 1445939 w 1544688"/>
                <a:gd name="connsiteY56" fmla="*/ 2744735 h 3237889"/>
                <a:gd name="connsiteX57" fmla="*/ 1158912 w 1544688"/>
                <a:gd name="connsiteY57" fmla="*/ 2492350 h 3237889"/>
                <a:gd name="connsiteX58" fmla="*/ 1468356 w 1544688"/>
                <a:gd name="connsiteY58" fmla="*/ 2372118 h 3237889"/>
                <a:gd name="connsiteX59" fmla="*/ 1514447 w 1544688"/>
                <a:gd name="connsiteY59" fmla="*/ 2380911 h 3237889"/>
                <a:gd name="connsiteX60" fmla="*/ 1544688 w 1544688"/>
                <a:gd name="connsiteY60" fmla="*/ 2399951 h 3237889"/>
                <a:gd name="connsiteX61" fmla="*/ 1544688 w 1544688"/>
                <a:gd name="connsiteY61" fmla="*/ 2446657 h 3237889"/>
                <a:gd name="connsiteX62" fmla="*/ 1529937 w 1544688"/>
                <a:gd name="connsiteY62" fmla="*/ 2427943 h 3237889"/>
                <a:gd name="connsiteX63" fmla="*/ 1468458 w 1544688"/>
                <a:gd name="connsiteY63" fmla="*/ 2404520 h 3237889"/>
                <a:gd name="connsiteX64" fmla="*/ 1468356 w 1544688"/>
                <a:gd name="connsiteY64" fmla="*/ 2404520 h 3237889"/>
                <a:gd name="connsiteX65" fmla="*/ 1376347 w 1544688"/>
                <a:gd name="connsiteY65" fmla="*/ 2485524 h 3237889"/>
                <a:gd name="connsiteX66" fmla="*/ 1343946 w 1544688"/>
                <a:gd name="connsiteY66" fmla="*/ 2485524 h 3237889"/>
                <a:gd name="connsiteX67" fmla="*/ 1468356 w 1544688"/>
                <a:gd name="connsiteY67" fmla="*/ 2372118 h 3237889"/>
                <a:gd name="connsiteX68" fmla="*/ 853544 w 1544688"/>
                <a:gd name="connsiteY68" fmla="*/ 2371915 h 3237889"/>
                <a:gd name="connsiteX69" fmla="*/ 977952 w 1544688"/>
                <a:gd name="connsiteY69" fmla="*/ 2485320 h 3237889"/>
                <a:gd name="connsiteX70" fmla="*/ 945551 w 1544688"/>
                <a:gd name="connsiteY70" fmla="*/ 2485320 h 3237889"/>
                <a:gd name="connsiteX71" fmla="*/ 853544 w 1544688"/>
                <a:gd name="connsiteY71" fmla="*/ 2404315 h 3237889"/>
                <a:gd name="connsiteX72" fmla="*/ 761536 w 1544688"/>
                <a:gd name="connsiteY72" fmla="*/ 2485320 h 3237889"/>
                <a:gd name="connsiteX73" fmla="*/ 729135 w 1544688"/>
                <a:gd name="connsiteY73" fmla="*/ 2485320 h 3237889"/>
                <a:gd name="connsiteX74" fmla="*/ 853544 w 1544688"/>
                <a:gd name="connsiteY74" fmla="*/ 2371915 h 3237889"/>
                <a:gd name="connsiteX75" fmla="*/ 238834 w 1544688"/>
                <a:gd name="connsiteY75" fmla="*/ 2371813 h 3237889"/>
                <a:gd name="connsiteX76" fmla="*/ 362835 w 1544688"/>
                <a:gd name="connsiteY76" fmla="*/ 2485015 h 3237889"/>
                <a:gd name="connsiteX77" fmla="*/ 330434 w 1544688"/>
                <a:gd name="connsiteY77" fmla="*/ 2485015 h 3237889"/>
                <a:gd name="connsiteX78" fmla="*/ 238834 w 1544688"/>
                <a:gd name="connsiteY78" fmla="*/ 2404215 h 3237889"/>
                <a:gd name="connsiteX79" fmla="*/ 204904 w 1544688"/>
                <a:gd name="connsiteY79" fmla="*/ 2410735 h 3237889"/>
                <a:gd name="connsiteX80" fmla="*/ 189009 w 1544688"/>
                <a:gd name="connsiteY80" fmla="*/ 2381900 h 3237889"/>
                <a:gd name="connsiteX81" fmla="*/ 238834 w 1544688"/>
                <a:gd name="connsiteY81" fmla="*/ 2371813 h 3237889"/>
                <a:gd name="connsiteX82" fmla="*/ 853136 w 1544688"/>
                <a:gd name="connsiteY82" fmla="*/ 2300489 h 3237889"/>
                <a:gd name="connsiteX83" fmla="*/ 657708 w 1544688"/>
                <a:gd name="connsiteY83" fmla="*/ 2480734 h 3237889"/>
                <a:gd name="connsiteX84" fmla="*/ 850996 w 1544688"/>
                <a:gd name="connsiteY84" fmla="*/ 2682683 h 3237889"/>
                <a:gd name="connsiteX85" fmla="*/ 1049277 w 1544688"/>
                <a:gd name="connsiteY85" fmla="*/ 2480021 h 3237889"/>
                <a:gd name="connsiteX86" fmla="*/ 853136 w 1544688"/>
                <a:gd name="connsiteY86" fmla="*/ 2300489 h 3237889"/>
                <a:gd name="connsiteX87" fmla="*/ 853136 w 1544688"/>
                <a:gd name="connsiteY87" fmla="*/ 2206138 h 3237889"/>
                <a:gd name="connsiteX88" fmla="*/ 597474 w 1544688"/>
                <a:gd name="connsiteY88" fmla="*/ 2360928 h 3237889"/>
                <a:gd name="connsiteX89" fmla="*/ 566139 w 1544688"/>
                <a:gd name="connsiteY89" fmla="*/ 2461278 h 3237889"/>
                <a:gd name="connsiteX90" fmla="*/ 566109 w 1544688"/>
                <a:gd name="connsiteY90" fmla="*/ 2461273 h 3237889"/>
                <a:gd name="connsiteX91" fmla="*/ 566109 w 1544688"/>
                <a:gd name="connsiteY91" fmla="*/ 2461375 h 3237889"/>
                <a:gd name="connsiteX92" fmla="*/ 566139 w 1544688"/>
                <a:gd name="connsiteY92" fmla="*/ 2461278 h 3237889"/>
                <a:gd name="connsiteX93" fmla="*/ 610838 w 1544688"/>
                <a:gd name="connsiteY93" fmla="*/ 2467795 h 3237889"/>
                <a:gd name="connsiteX94" fmla="*/ 853136 w 1544688"/>
                <a:gd name="connsiteY94" fmla="*/ 2251479 h 3237889"/>
                <a:gd name="connsiteX95" fmla="*/ 1096146 w 1544688"/>
                <a:gd name="connsiteY95" fmla="*/ 2466369 h 3237889"/>
                <a:gd name="connsiteX96" fmla="*/ 1141590 w 1544688"/>
                <a:gd name="connsiteY96" fmla="*/ 2461375 h 3237889"/>
                <a:gd name="connsiteX97" fmla="*/ 853136 w 1544688"/>
                <a:gd name="connsiteY97" fmla="*/ 2206138 h 3237889"/>
                <a:gd name="connsiteX98" fmla="*/ 1159217 w 1544688"/>
                <a:gd name="connsiteY98" fmla="*/ 2089269 h 3237889"/>
                <a:gd name="connsiteX99" fmla="*/ 1283626 w 1544688"/>
                <a:gd name="connsiteY99" fmla="*/ 2202673 h 3237889"/>
                <a:gd name="connsiteX100" fmla="*/ 1251226 w 1544688"/>
                <a:gd name="connsiteY100" fmla="*/ 2202673 h 3237889"/>
                <a:gd name="connsiteX101" fmla="*/ 1159217 w 1544688"/>
                <a:gd name="connsiteY101" fmla="*/ 2121670 h 3237889"/>
                <a:gd name="connsiteX102" fmla="*/ 1067209 w 1544688"/>
                <a:gd name="connsiteY102" fmla="*/ 2202673 h 3237889"/>
                <a:gd name="connsiteX103" fmla="*/ 1034808 w 1544688"/>
                <a:gd name="connsiteY103" fmla="*/ 2202673 h 3237889"/>
                <a:gd name="connsiteX104" fmla="*/ 1159217 w 1544688"/>
                <a:gd name="connsiteY104" fmla="*/ 2089269 h 3237889"/>
                <a:gd name="connsiteX105" fmla="*/ 544202 w 1544688"/>
                <a:gd name="connsiteY105" fmla="*/ 2089064 h 3237889"/>
                <a:gd name="connsiteX106" fmla="*/ 668713 w 1544688"/>
                <a:gd name="connsiteY106" fmla="*/ 2202470 h 3237889"/>
                <a:gd name="connsiteX107" fmla="*/ 668610 w 1544688"/>
                <a:gd name="connsiteY107" fmla="*/ 2202470 h 3237889"/>
                <a:gd name="connsiteX108" fmla="*/ 636210 w 1544688"/>
                <a:gd name="connsiteY108" fmla="*/ 2202470 h 3237889"/>
                <a:gd name="connsiteX109" fmla="*/ 544202 w 1544688"/>
                <a:gd name="connsiteY109" fmla="*/ 2121466 h 3237889"/>
                <a:gd name="connsiteX110" fmla="*/ 452194 w 1544688"/>
                <a:gd name="connsiteY110" fmla="*/ 2202470 h 3237889"/>
                <a:gd name="connsiteX111" fmla="*/ 419792 w 1544688"/>
                <a:gd name="connsiteY111" fmla="*/ 2202470 h 3237889"/>
                <a:gd name="connsiteX112" fmla="*/ 544202 w 1544688"/>
                <a:gd name="connsiteY112" fmla="*/ 2089064 h 3237889"/>
                <a:gd name="connsiteX113" fmla="*/ 1158912 w 1544688"/>
                <a:gd name="connsiteY113" fmla="*/ 2017130 h 3237889"/>
                <a:gd name="connsiteX114" fmla="*/ 964197 w 1544688"/>
                <a:gd name="connsiteY114" fmla="*/ 2193809 h 3237889"/>
                <a:gd name="connsiteX115" fmla="*/ 1161051 w 1544688"/>
                <a:gd name="connsiteY115" fmla="*/ 2395758 h 3237889"/>
                <a:gd name="connsiteX116" fmla="*/ 1355052 w 1544688"/>
                <a:gd name="connsiteY116" fmla="*/ 2194523 h 3237889"/>
                <a:gd name="connsiteX117" fmla="*/ 1158912 w 1544688"/>
                <a:gd name="connsiteY117" fmla="*/ 2017130 h 3237889"/>
                <a:gd name="connsiteX118" fmla="*/ 543794 w 1544688"/>
                <a:gd name="connsiteY118" fmla="*/ 2017130 h 3237889"/>
                <a:gd name="connsiteX119" fmla="*/ 349080 w 1544688"/>
                <a:gd name="connsiteY119" fmla="*/ 2193809 h 3237889"/>
                <a:gd name="connsiteX120" fmla="*/ 545933 w 1544688"/>
                <a:gd name="connsiteY120" fmla="*/ 2395758 h 3237889"/>
                <a:gd name="connsiteX121" fmla="*/ 739935 w 1544688"/>
                <a:gd name="connsiteY121" fmla="*/ 2194523 h 3237889"/>
                <a:gd name="connsiteX122" fmla="*/ 543794 w 1544688"/>
                <a:gd name="connsiteY122" fmla="*/ 2017130 h 3237889"/>
                <a:gd name="connsiteX123" fmla="*/ 543794 w 1544688"/>
                <a:gd name="connsiteY123" fmla="*/ 1922677 h 3237889"/>
                <a:gd name="connsiteX124" fmla="*/ 256765 w 1544688"/>
                <a:gd name="connsiteY124" fmla="*/ 2174348 h 3237889"/>
                <a:gd name="connsiteX125" fmla="*/ 302210 w 1544688"/>
                <a:gd name="connsiteY125" fmla="*/ 2180869 h 3237889"/>
                <a:gd name="connsiteX126" fmla="*/ 543794 w 1544688"/>
                <a:gd name="connsiteY126" fmla="*/ 1969546 h 3237889"/>
                <a:gd name="connsiteX127" fmla="*/ 786092 w 1544688"/>
                <a:gd name="connsiteY127" fmla="*/ 2181582 h 3237889"/>
                <a:gd name="connsiteX128" fmla="*/ 832248 w 1544688"/>
                <a:gd name="connsiteY128" fmla="*/ 2175061 h 3237889"/>
                <a:gd name="connsiteX129" fmla="*/ 543794 w 1544688"/>
                <a:gd name="connsiteY129" fmla="*/ 1922677 h 3237889"/>
                <a:gd name="connsiteX130" fmla="*/ 1158912 w 1544688"/>
                <a:gd name="connsiteY130" fmla="*/ 1922575 h 3237889"/>
                <a:gd name="connsiteX131" fmla="*/ 871885 w 1544688"/>
                <a:gd name="connsiteY131" fmla="*/ 2174246 h 3237889"/>
                <a:gd name="connsiteX132" fmla="*/ 917328 w 1544688"/>
                <a:gd name="connsiteY132" fmla="*/ 2180767 h 3237889"/>
                <a:gd name="connsiteX133" fmla="*/ 1158912 w 1544688"/>
                <a:gd name="connsiteY133" fmla="*/ 1969444 h 3237889"/>
                <a:gd name="connsiteX134" fmla="*/ 1401209 w 1544688"/>
                <a:gd name="connsiteY134" fmla="*/ 2181479 h 3237889"/>
                <a:gd name="connsiteX135" fmla="*/ 1445939 w 1544688"/>
                <a:gd name="connsiteY135" fmla="*/ 2174959 h 3237889"/>
                <a:gd name="connsiteX136" fmla="*/ 1158912 w 1544688"/>
                <a:gd name="connsiteY136" fmla="*/ 1922575 h 3237889"/>
                <a:gd name="connsiteX137" fmla="*/ 1468458 w 1544688"/>
                <a:gd name="connsiteY137" fmla="*/ 1802648 h 3237889"/>
                <a:gd name="connsiteX138" fmla="*/ 1514549 w 1544688"/>
                <a:gd name="connsiteY138" fmla="*/ 1811441 h 3237889"/>
                <a:gd name="connsiteX139" fmla="*/ 1544688 w 1544688"/>
                <a:gd name="connsiteY139" fmla="*/ 1830416 h 3237889"/>
                <a:gd name="connsiteX140" fmla="*/ 1544688 w 1544688"/>
                <a:gd name="connsiteY140" fmla="*/ 1876990 h 3237889"/>
                <a:gd name="connsiteX141" fmla="*/ 1530038 w 1544688"/>
                <a:gd name="connsiteY141" fmla="*/ 1858383 h 3237889"/>
                <a:gd name="connsiteX142" fmla="*/ 1468559 w 1544688"/>
                <a:gd name="connsiteY142" fmla="*/ 1834948 h 3237889"/>
                <a:gd name="connsiteX143" fmla="*/ 1468458 w 1544688"/>
                <a:gd name="connsiteY143" fmla="*/ 1834948 h 3237889"/>
                <a:gd name="connsiteX144" fmla="*/ 1376449 w 1544688"/>
                <a:gd name="connsiteY144" fmla="*/ 1916053 h 3237889"/>
                <a:gd name="connsiteX145" fmla="*/ 1344048 w 1544688"/>
                <a:gd name="connsiteY145" fmla="*/ 1916053 h 3237889"/>
                <a:gd name="connsiteX146" fmla="*/ 1468458 w 1544688"/>
                <a:gd name="connsiteY146" fmla="*/ 1802648 h 3237889"/>
                <a:gd name="connsiteX147" fmla="*/ 853646 w 1544688"/>
                <a:gd name="connsiteY147" fmla="*/ 1802648 h 3237889"/>
                <a:gd name="connsiteX148" fmla="*/ 978054 w 1544688"/>
                <a:gd name="connsiteY148" fmla="*/ 1916053 h 3237889"/>
                <a:gd name="connsiteX149" fmla="*/ 945654 w 1544688"/>
                <a:gd name="connsiteY149" fmla="*/ 1916053 h 3237889"/>
                <a:gd name="connsiteX150" fmla="*/ 853646 w 1544688"/>
                <a:gd name="connsiteY150" fmla="*/ 1834948 h 3237889"/>
                <a:gd name="connsiteX151" fmla="*/ 761638 w 1544688"/>
                <a:gd name="connsiteY151" fmla="*/ 1916053 h 3237889"/>
                <a:gd name="connsiteX152" fmla="*/ 729237 w 1544688"/>
                <a:gd name="connsiteY152" fmla="*/ 1916053 h 3237889"/>
                <a:gd name="connsiteX153" fmla="*/ 853646 w 1544688"/>
                <a:gd name="connsiteY153" fmla="*/ 1802648 h 3237889"/>
                <a:gd name="connsiteX154" fmla="*/ 238629 w 1544688"/>
                <a:gd name="connsiteY154" fmla="*/ 1802445 h 3237889"/>
                <a:gd name="connsiteX155" fmla="*/ 363038 w 1544688"/>
                <a:gd name="connsiteY155" fmla="*/ 1915850 h 3237889"/>
                <a:gd name="connsiteX156" fmla="*/ 330636 w 1544688"/>
                <a:gd name="connsiteY156" fmla="*/ 1915850 h 3237889"/>
                <a:gd name="connsiteX157" fmla="*/ 238629 w 1544688"/>
                <a:gd name="connsiteY157" fmla="*/ 1834744 h 3237889"/>
                <a:gd name="connsiteX158" fmla="*/ 146622 w 1544688"/>
                <a:gd name="connsiteY158" fmla="*/ 1915850 h 3237889"/>
                <a:gd name="connsiteX159" fmla="*/ 114220 w 1544688"/>
                <a:gd name="connsiteY159" fmla="*/ 1915850 h 3237889"/>
                <a:gd name="connsiteX160" fmla="*/ 238629 w 1544688"/>
                <a:gd name="connsiteY160" fmla="*/ 1802445 h 3237889"/>
                <a:gd name="connsiteX161" fmla="*/ 238019 w 1544688"/>
                <a:gd name="connsiteY161" fmla="*/ 1730917 h 3237889"/>
                <a:gd name="connsiteX162" fmla="*/ 42591 w 1544688"/>
                <a:gd name="connsiteY162" fmla="*/ 1911876 h 3237889"/>
                <a:gd name="connsiteX163" fmla="*/ 237305 w 1544688"/>
                <a:gd name="connsiteY163" fmla="*/ 2113825 h 3237889"/>
                <a:gd name="connsiteX164" fmla="*/ 434158 w 1544688"/>
                <a:gd name="connsiteY164" fmla="*/ 1910449 h 3237889"/>
                <a:gd name="connsiteX165" fmla="*/ 238019 w 1544688"/>
                <a:gd name="connsiteY165" fmla="*/ 1730917 h 3237889"/>
                <a:gd name="connsiteX166" fmla="*/ 853136 w 1544688"/>
                <a:gd name="connsiteY166" fmla="*/ 1730815 h 3237889"/>
                <a:gd name="connsiteX167" fmla="*/ 657708 w 1544688"/>
                <a:gd name="connsiteY167" fmla="*/ 1911774 h 3237889"/>
                <a:gd name="connsiteX168" fmla="*/ 850996 w 1544688"/>
                <a:gd name="connsiteY168" fmla="*/ 2113723 h 3237889"/>
                <a:gd name="connsiteX169" fmla="*/ 1049277 w 1544688"/>
                <a:gd name="connsiteY169" fmla="*/ 1910347 h 3237889"/>
                <a:gd name="connsiteX170" fmla="*/ 853136 w 1544688"/>
                <a:gd name="connsiteY170" fmla="*/ 1730815 h 3237889"/>
                <a:gd name="connsiteX171" fmla="*/ 853136 w 1544688"/>
                <a:gd name="connsiteY171" fmla="*/ 1636261 h 3237889"/>
                <a:gd name="connsiteX172" fmla="*/ 566109 w 1544688"/>
                <a:gd name="connsiteY172" fmla="*/ 1892211 h 3237889"/>
                <a:gd name="connsiteX173" fmla="*/ 610838 w 1544688"/>
                <a:gd name="connsiteY173" fmla="*/ 1898018 h 3237889"/>
                <a:gd name="connsiteX174" fmla="*/ 853136 w 1544688"/>
                <a:gd name="connsiteY174" fmla="*/ 1681704 h 3237889"/>
                <a:gd name="connsiteX175" fmla="*/ 1096146 w 1544688"/>
                <a:gd name="connsiteY175" fmla="*/ 1897305 h 3237889"/>
                <a:gd name="connsiteX176" fmla="*/ 1141590 w 1544688"/>
                <a:gd name="connsiteY176" fmla="*/ 1892211 h 3237889"/>
                <a:gd name="connsiteX177" fmla="*/ 853136 w 1544688"/>
                <a:gd name="connsiteY177" fmla="*/ 1636261 h 3237889"/>
                <a:gd name="connsiteX178" fmla="*/ 1426 w 1544688"/>
                <a:gd name="connsiteY178" fmla="*/ 1543029 h 3237889"/>
                <a:gd name="connsiteX179" fmla="*/ 53289 w 1544688"/>
                <a:gd name="connsiteY179" fmla="*/ 1632490 h 3237889"/>
                <a:gd name="connsiteX180" fmla="*/ 21601 w 1544688"/>
                <a:gd name="connsiteY180" fmla="*/ 1632490 h 3237889"/>
                <a:gd name="connsiteX181" fmla="*/ 0 w 1544688"/>
                <a:gd name="connsiteY181" fmla="*/ 1584907 h 3237889"/>
                <a:gd name="connsiteX182" fmla="*/ 1426 w 1544688"/>
                <a:gd name="connsiteY182" fmla="*/ 1543029 h 3237889"/>
                <a:gd name="connsiteX183" fmla="*/ 1159116 w 1544688"/>
                <a:gd name="connsiteY183" fmla="*/ 1519493 h 3237889"/>
                <a:gd name="connsiteX184" fmla="*/ 1283525 w 1544688"/>
                <a:gd name="connsiteY184" fmla="*/ 1632999 h 3237889"/>
                <a:gd name="connsiteX185" fmla="*/ 1251124 w 1544688"/>
                <a:gd name="connsiteY185" fmla="*/ 1632999 h 3237889"/>
                <a:gd name="connsiteX186" fmla="*/ 1159116 w 1544688"/>
                <a:gd name="connsiteY186" fmla="*/ 1551894 h 3237889"/>
                <a:gd name="connsiteX187" fmla="*/ 1067107 w 1544688"/>
                <a:gd name="connsiteY187" fmla="*/ 1632999 h 3237889"/>
                <a:gd name="connsiteX188" fmla="*/ 1034706 w 1544688"/>
                <a:gd name="connsiteY188" fmla="*/ 1632999 h 3237889"/>
                <a:gd name="connsiteX189" fmla="*/ 1159116 w 1544688"/>
                <a:gd name="connsiteY189" fmla="*/ 1519493 h 3237889"/>
                <a:gd name="connsiteX190" fmla="*/ 544202 w 1544688"/>
                <a:gd name="connsiteY190" fmla="*/ 1519493 h 3237889"/>
                <a:gd name="connsiteX191" fmla="*/ 668713 w 1544688"/>
                <a:gd name="connsiteY191" fmla="*/ 1632999 h 3237889"/>
                <a:gd name="connsiteX192" fmla="*/ 636311 w 1544688"/>
                <a:gd name="connsiteY192" fmla="*/ 1632999 h 3237889"/>
                <a:gd name="connsiteX193" fmla="*/ 636210 w 1544688"/>
                <a:gd name="connsiteY193" fmla="*/ 1632999 h 3237889"/>
                <a:gd name="connsiteX194" fmla="*/ 544202 w 1544688"/>
                <a:gd name="connsiteY194" fmla="*/ 1551894 h 3237889"/>
                <a:gd name="connsiteX195" fmla="*/ 452194 w 1544688"/>
                <a:gd name="connsiteY195" fmla="*/ 1632999 h 3237889"/>
                <a:gd name="connsiteX196" fmla="*/ 419792 w 1544688"/>
                <a:gd name="connsiteY196" fmla="*/ 1632999 h 3237889"/>
                <a:gd name="connsiteX197" fmla="*/ 544202 w 1544688"/>
                <a:gd name="connsiteY197" fmla="*/ 1519493 h 3237889"/>
                <a:gd name="connsiteX198" fmla="*/ 543794 w 1544688"/>
                <a:gd name="connsiteY198" fmla="*/ 1447455 h 3237889"/>
                <a:gd name="connsiteX199" fmla="*/ 349080 w 1544688"/>
                <a:gd name="connsiteY199" fmla="*/ 1624135 h 3237889"/>
                <a:gd name="connsiteX200" fmla="*/ 545933 w 1544688"/>
                <a:gd name="connsiteY200" fmla="*/ 1826084 h 3237889"/>
                <a:gd name="connsiteX201" fmla="*/ 739935 w 1544688"/>
                <a:gd name="connsiteY201" fmla="*/ 1625663 h 3237889"/>
                <a:gd name="connsiteX202" fmla="*/ 543794 w 1544688"/>
                <a:gd name="connsiteY202" fmla="*/ 1447455 h 3237889"/>
                <a:gd name="connsiteX203" fmla="*/ 1158912 w 1544688"/>
                <a:gd name="connsiteY203" fmla="*/ 1447354 h 3237889"/>
                <a:gd name="connsiteX204" fmla="*/ 964197 w 1544688"/>
                <a:gd name="connsiteY204" fmla="*/ 1624033 h 3237889"/>
                <a:gd name="connsiteX205" fmla="*/ 1161051 w 1544688"/>
                <a:gd name="connsiteY205" fmla="*/ 1825982 h 3237889"/>
                <a:gd name="connsiteX206" fmla="*/ 1355052 w 1544688"/>
                <a:gd name="connsiteY206" fmla="*/ 1625561 h 3237889"/>
                <a:gd name="connsiteX207" fmla="*/ 1158912 w 1544688"/>
                <a:gd name="connsiteY207" fmla="*/ 1447354 h 3237889"/>
                <a:gd name="connsiteX208" fmla="*/ 543794 w 1544688"/>
                <a:gd name="connsiteY208" fmla="*/ 1353001 h 3237889"/>
                <a:gd name="connsiteX209" fmla="*/ 256765 w 1544688"/>
                <a:gd name="connsiteY209" fmla="*/ 1605387 h 3237889"/>
                <a:gd name="connsiteX210" fmla="*/ 302210 w 1544688"/>
                <a:gd name="connsiteY210" fmla="*/ 1611194 h 3237889"/>
                <a:gd name="connsiteX211" fmla="*/ 543794 w 1544688"/>
                <a:gd name="connsiteY211" fmla="*/ 1399158 h 3237889"/>
                <a:gd name="connsiteX212" fmla="*/ 786092 w 1544688"/>
                <a:gd name="connsiteY212" fmla="*/ 1611908 h 3237889"/>
                <a:gd name="connsiteX213" fmla="*/ 832248 w 1544688"/>
                <a:gd name="connsiteY213" fmla="*/ 1606101 h 3237889"/>
                <a:gd name="connsiteX214" fmla="*/ 543794 w 1544688"/>
                <a:gd name="connsiteY214" fmla="*/ 1353001 h 3237889"/>
                <a:gd name="connsiteX215" fmla="*/ 1158912 w 1544688"/>
                <a:gd name="connsiteY215" fmla="*/ 1352900 h 3237889"/>
                <a:gd name="connsiteX216" fmla="*/ 871885 w 1544688"/>
                <a:gd name="connsiteY216" fmla="*/ 1605285 h 3237889"/>
                <a:gd name="connsiteX217" fmla="*/ 917328 w 1544688"/>
                <a:gd name="connsiteY217" fmla="*/ 1611093 h 3237889"/>
                <a:gd name="connsiteX218" fmla="*/ 1158912 w 1544688"/>
                <a:gd name="connsiteY218" fmla="*/ 1399056 h 3237889"/>
                <a:gd name="connsiteX219" fmla="*/ 1401209 w 1544688"/>
                <a:gd name="connsiteY219" fmla="*/ 1611807 h 3237889"/>
                <a:gd name="connsiteX220" fmla="*/ 1445939 w 1544688"/>
                <a:gd name="connsiteY220" fmla="*/ 1605997 h 3237889"/>
                <a:gd name="connsiteX221" fmla="*/ 1158912 w 1544688"/>
                <a:gd name="connsiteY221" fmla="*/ 1352900 h 3237889"/>
                <a:gd name="connsiteX222" fmla="*/ 853544 w 1544688"/>
                <a:gd name="connsiteY222" fmla="*/ 1232872 h 3237889"/>
                <a:gd name="connsiteX223" fmla="*/ 977952 w 1544688"/>
                <a:gd name="connsiteY223" fmla="*/ 1346379 h 3237889"/>
                <a:gd name="connsiteX224" fmla="*/ 945551 w 1544688"/>
                <a:gd name="connsiteY224" fmla="*/ 1346379 h 3237889"/>
                <a:gd name="connsiteX225" fmla="*/ 853544 w 1544688"/>
                <a:gd name="connsiteY225" fmla="*/ 1265274 h 3237889"/>
                <a:gd name="connsiteX226" fmla="*/ 761536 w 1544688"/>
                <a:gd name="connsiteY226" fmla="*/ 1346379 h 3237889"/>
                <a:gd name="connsiteX227" fmla="*/ 729135 w 1544688"/>
                <a:gd name="connsiteY227" fmla="*/ 1346379 h 3237889"/>
                <a:gd name="connsiteX228" fmla="*/ 853544 w 1544688"/>
                <a:gd name="connsiteY228" fmla="*/ 1232872 h 3237889"/>
                <a:gd name="connsiteX229" fmla="*/ 238629 w 1544688"/>
                <a:gd name="connsiteY229" fmla="*/ 1232770 h 3237889"/>
                <a:gd name="connsiteX230" fmla="*/ 363038 w 1544688"/>
                <a:gd name="connsiteY230" fmla="*/ 1346277 h 3237889"/>
                <a:gd name="connsiteX231" fmla="*/ 330636 w 1544688"/>
                <a:gd name="connsiteY231" fmla="*/ 1346277 h 3237889"/>
                <a:gd name="connsiteX232" fmla="*/ 238629 w 1544688"/>
                <a:gd name="connsiteY232" fmla="*/ 1265172 h 3237889"/>
                <a:gd name="connsiteX233" fmla="*/ 146622 w 1544688"/>
                <a:gd name="connsiteY233" fmla="*/ 1346277 h 3237889"/>
                <a:gd name="connsiteX234" fmla="*/ 114220 w 1544688"/>
                <a:gd name="connsiteY234" fmla="*/ 1346277 h 3237889"/>
                <a:gd name="connsiteX235" fmla="*/ 238629 w 1544688"/>
                <a:gd name="connsiteY235" fmla="*/ 1232770 h 3237889"/>
                <a:gd name="connsiteX236" fmla="*/ 1468304 w 1544688"/>
                <a:gd name="connsiteY236" fmla="*/ 1232576 h 3237889"/>
                <a:gd name="connsiteX237" fmla="*/ 1514345 w 1544688"/>
                <a:gd name="connsiteY237" fmla="*/ 1241375 h 3237889"/>
                <a:gd name="connsiteX238" fmla="*/ 1544688 w 1544688"/>
                <a:gd name="connsiteY238" fmla="*/ 1260507 h 3237889"/>
                <a:gd name="connsiteX239" fmla="*/ 1544688 w 1544688"/>
                <a:gd name="connsiteY239" fmla="*/ 1307296 h 3237889"/>
                <a:gd name="connsiteX240" fmla="*/ 1529796 w 1544688"/>
                <a:gd name="connsiteY240" fmla="*/ 1288403 h 3237889"/>
                <a:gd name="connsiteX241" fmla="*/ 1468356 w 1544688"/>
                <a:gd name="connsiteY241" fmla="*/ 1264968 h 3237889"/>
                <a:gd name="connsiteX242" fmla="*/ 1376347 w 1544688"/>
                <a:gd name="connsiteY242" fmla="*/ 1346074 h 3237889"/>
                <a:gd name="connsiteX243" fmla="*/ 1343946 w 1544688"/>
                <a:gd name="connsiteY243" fmla="*/ 1346074 h 3237889"/>
                <a:gd name="connsiteX244" fmla="*/ 1422337 w 1544688"/>
                <a:gd name="connsiteY244" fmla="*/ 1241375 h 3237889"/>
                <a:gd name="connsiteX245" fmla="*/ 1468253 w 1544688"/>
                <a:gd name="connsiteY245" fmla="*/ 1232566 h 3237889"/>
                <a:gd name="connsiteX246" fmla="*/ 1468356 w 1544688"/>
                <a:gd name="connsiteY246" fmla="*/ 1232566 h 3237889"/>
                <a:gd name="connsiteX247" fmla="*/ 1468304 w 1544688"/>
                <a:gd name="connsiteY247" fmla="*/ 1232576 h 3237889"/>
                <a:gd name="connsiteX248" fmla="*/ 238019 w 1544688"/>
                <a:gd name="connsiteY248" fmla="*/ 1161141 h 3237889"/>
                <a:gd name="connsiteX249" fmla="*/ 42591 w 1544688"/>
                <a:gd name="connsiteY249" fmla="*/ 1342100 h 3237889"/>
                <a:gd name="connsiteX250" fmla="*/ 237305 w 1544688"/>
                <a:gd name="connsiteY250" fmla="*/ 1544049 h 3237889"/>
                <a:gd name="connsiteX251" fmla="*/ 237305 w 1544688"/>
                <a:gd name="connsiteY251" fmla="*/ 1543945 h 3237889"/>
                <a:gd name="connsiteX252" fmla="*/ 434158 w 1544688"/>
                <a:gd name="connsiteY252" fmla="*/ 1341387 h 3237889"/>
                <a:gd name="connsiteX253" fmla="*/ 238019 w 1544688"/>
                <a:gd name="connsiteY253" fmla="*/ 1161141 h 3237889"/>
                <a:gd name="connsiteX254" fmla="*/ 853136 w 1544688"/>
                <a:gd name="connsiteY254" fmla="*/ 1160937 h 3237889"/>
                <a:gd name="connsiteX255" fmla="*/ 657708 w 1544688"/>
                <a:gd name="connsiteY255" fmla="*/ 1341896 h 3237889"/>
                <a:gd name="connsiteX256" fmla="*/ 850996 w 1544688"/>
                <a:gd name="connsiteY256" fmla="*/ 1543845 h 3237889"/>
                <a:gd name="connsiteX257" fmla="*/ 1049277 w 1544688"/>
                <a:gd name="connsiteY257" fmla="*/ 1341284 h 3237889"/>
                <a:gd name="connsiteX258" fmla="*/ 853136 w 1544688"/>
                <a:gd name="connsiteY258" fmla="*/ 1161039 h 3237889"/>
                <a:gd name="connsiteX259" fmla="*/ 853136 w 1544688"/>
                <a:gd name="connsiteY259" fmla="*/ 1066483 h 3237889"/>
                <a:gd name="connsiteX260" fmla="*/ 566109 w 1544688"/>
                <a:gd name="connsiteY260" fmla="*/ 1322434 h 3237889"/>
                <a:gd name="connsiteX261" fmla="*/ 610838 w 1544688"/>
                <a:gd name="connsiteY261" fmla="*/ 1328956 h 3237889"/>
                <a:gd name="connsiteX262" fmla="*/ 853136 w 1544688"/>
                <a:gd name="connsiteY262" fmla="*/ 1112640 h 3237889"/>
                <a:gd name="connsiteX263" fmla="*/ 1096146 w 1544688"/>
                <a:gd name="connsiteY263" fmla="*/ 1327529 h 3237889"/>
                <a:gd name="connsiteX264" fmla="*/ 1141590 w 1544688"/>
                <a:gd name="connsiteY264" fmla="*/ 1322536 h 3237889"/>
                <a:gd name="connsiteX265" fmla="*/ 853136 w 1544688"/>
                <a:gd name="connsiteY265" fmla="*/ 1066585 h 3237889"/>
                <a:gd name="connsiteX266" fmla="*/ 544202 w 1544688"/>
                <a:gd name="connsiteY266" fmla="*/ 950022 h 3237889"/>
                <a:gd name="connsiteX267" fmla="*/ 668713 w 1544688"/>
                <a:gd name="connsiteY267" fmla="*/ 1063528 h 3237889"/>
                <a:gd name="connsiteX268" fmla="*/ 636311 w 1544688"/>
                <a:gd name="connsiteY268" fmla="*/ 1063528 h 3237889"/>
                <a:gd name="connsiteX269" fmla="*/ 636210 w 1544688"/>
                <a:gd name="connsiteY269" fmla="*/ 1063528 h 3237889"/>
                <a:gd name="connsiteX270" fmla="*/ 544202 w 1544688"/>
                <a:gd name="connsiteY270" fmla="*/ 982423 h 3237889"/>
                <a:gd name="connsiteX271" fmla="*/ 452194 w 1544688"/>
                <a:gd name="connsiteY271" fmla="*/ 1063528 h 3237889"/>
                <a:gd name="connsiteX272" fmla="*/ 419792 w 1544688"/>
                <a:gd name="connsiteY272" fmla="*/ 1063528 h 3237889"/>
                <a:gd name="connsiteX273" fmla="*/ 544202 w 1544688"/>
                <a:gd name="connsiteY273" fmla="*/ 950022 h 3237889"/>
                <a:gd name="connsiteX274" fmla="*/ 1159014 w 1544688"/>
                <a:gd name="connsiteY274" fmla="*/ 949819 h 3237889"/>
                <a:gd name="connsiteX275" fmla="*/ 1283422 w 1544688"/>
                <a:gd name="connsiteY275" fmla="*/ 1063325 h 3237889"/>
                <a:gd name="connsiteX276" fmla="*/ 1251022 w 1544688"/>
                <a:gd name="connsiteY276" fmla="*/ 1063325 h 3237889"/>
                <a:gd name="connsiteX277" fmla="*/ 1159014 w 1544688"/>
                <a:gd name="connsiteY277" fmla="*/ 982219 h 3237889"/>
                <a:gd name="connsiteX278" fmla="*/ 1067006 w 1544688"/>
                <a:gd name="connsiteY278" fmla="*/ 1063325 h 3237889"/>
                <a:gd name="connsiteX279" fmla="*/ 1034605 w 1544688"/>
                <a:gd name="connsiteY279" fmla="*/ 1063325 h 3237889"/>
                <a:gd name="connsiteX280" fmla="*/ 1159014 w 1544688"/>
                <a:gd name="connsiteY280" fmla="*/ 949819 h 3237889"/>
                <a:gd name="connsiteX281" fmla="*/ 543794 w 1544688"/>
                <a:gd name="connsiteY281" fmla="*/ 878494 h 3237889"/>
                <a:gd name="connsiteX282" fmla="*/ 349080 w 1544688"/>
                <a:gd name="connsiteY282" fmla="*/ 1055173 h 3237889"/>
                <a:gd name="connsiteX283" fmla="*/ 545933 w 1544688"/>
                <a:gd name="connsiteY283" fmla="*/ 1257122 h 3237889"/>
                <a:gd name="connsiteX284" fmla="*/ 739935 w 1544688"/>
                <a:gd name="connsiteY284" fmla="*/ 1055887 h 3237889"/>
                <a:gd name="connsiteX285" fmla="*/ 543794 w 1544688"/>
                <a:gd name="connsiteY285" fmla="*/ 878494 h 3237889"/>
                <a:gd name="connsiteX286" fmla="*/ 1158912 w 1544688"/>
                <a:gd name="connsiteY286" fmla="*/ 878392 h 3237889"/>
                <a:gd name="connsiteX287" fmla="*/ 964197 w 1544688"/>
                <a:gd name="connsiteY287" fmla="*/ 1055071 h 3237889"/>
                <a:gd name="connsiteX288" fmla="*/ 1161051 w 1544688"/>
                <a:gd name="connsiteY288" fmla="*/ 1257020 h 3237889"/>
                <a:gd name="connsiteX289" fmla="*/ 1355052 w 1544688"/>
                <a:gd name="connsiteY289" fmla="*/ 1055785 h 3237889"/>
                <a:gd name="connsiteX290" fmla="*/ 1158912 w 1544688"/>
                <a:gd name="connsiteY290" fmla="*/ 878392 h 3237889"/>
                <a:gd name="connsiteX291" fmla="*/ 543794 w 1544688"/>
                <a:gd name="connsiteY291" fmla="*/ 784041 h 3237889"/>
                <a:gd name="connsiteX292" fmla="*/ 289435 w 1544688"/>
                <a:gd name="connsiteY292" fmla="*/ 936768 h 3237889"/>
                <a:gd name="connsiteX293" fmla="*/ 256797 w 1544688"/>
                <a:gd name="connsiteY293" fmla="*/ 1035615 h 3237889"/>
                <a:gd name="connsiteX294" fmla="*/ 256765 w 1544688"/>
                <a:gd name="connsiteY294" fmla="*/ 1035611 h 3237889"/>
                <a:gd name="connsiteX295" fmla="*/ 256765 w 1544688"/>
                <a:gd name="connsiteY295" fmla="*/ 1035712 h 3237889"/>
                <a:gd name="connsiteX296" fmla="*/ 256797 w 1544688"/>
                <a:gd name="connsiteY296" fmla="*/ 1035615 h 3237889"/>
                <a:gd name="connsiteX297" fmla="*/ 302210 w 1544688"/>
                <a:gd name="connsiteY297" fmla="*/ 1041418 h 3237889"/>
                <a:gd name="connsiteX298" fmla="*/ 543794 w 1544688"/>
                <a:gd name="connsiteY298" fmla="*/ 829484 h 3237889"/>
                <a:gd name="connsiteX299" fmla="*/ 786092 w 1544688"/>
                <a:gd name="connsiteY299" fmla="*/ 1042947 h 3237889"/>
                <a:gd name="connsiteX300" fmla="*/ 832248 w 1544688"/>
                <a:gd name="connsiteY300" fmla="*/ 1036425 h 3237889"/>
                <a:gd name="connsiteX301" fmla="*/ 543794 w 1544688"/>
                <a:gd name="connsiteY301" fmla="*/ 784041 h 3237889"/>
                <a:gd name="connsiteX302" fmla="*/ 1158912 w 1544688"/>
                <a:gd name="connsiteY302" fmla="*/ 783837 h 3237889"/>
                <a:gd name="connsiteX303" fmla="*/ 871885 w 1544688"/>
                <a:gd name="connsiteY303" fmla="*/ 1035509 h 3237889"/>
                <a:gd name="connsiteX304" fmla="*/ 917328 w 1544688"/>
                <a:gd name="connsiteY304" fmla="*/ 1041317 h 3237889"/>
                <a:gd name="connsiteX305" fmla="*/ 1158912 w 1544688"/>
                <a:gd name="connsiteY305" fmla="*/ 829382 h 3237889"/>
                <a:gd name="connsiteX306" fmla="*/ 1401209 w 1544688"/>
                <a:gd name="connsiteY306" fmla="*/ 1042845 h 3237889"/>
                <a:gd name="connsiteX307" fmla="*/ 1445939 w 1544688"/>
                <a:gd name="connsiteY307" fmla="*/ 1036325 h 3237889"/>
                <a:gd name="connsiteX308" fmla="*/ 1445939 w 1544688"/>
                <a:gd name="connsiteY308" fmla="*/ 1036221 h 3237889"/>
                <a:gd name="connsiteX309" fmla="*/ 1158912 w 1544688"/>
                <a:gd name="connsiteY309" fmla="*/ 783837 h 3237889"/>
                <a:gd name="connsiteX310" fmla="*/ 299255 w 1544688"/>
                <a:gd name="connsiteY310" fmla="*/ 679194 h 3237889"/>
                <a:gd name="connsiteX311" fmla="*/ 362733 w 1544688"/>
                <a:gd name="connsiteY311" fmla="*/ 776501 h 3237889"/>
                <a:gd name="connsiteX312" fmla="*/ 330230 w 1544688"/>
                <a:gd name="connsiteY312" fmla="*/ 776501 h 3237889"/>
                <a:gd name="connsiteX313" fmla="*/ 280507 w 1544688"/>
                <a:gd name="connsiteY313" fmla="*/ 706603 h 3237889"/>
                <a:gd name="connsiteX314" fmla="*/ 299255 w 1544688"/>
                <a:gd name="connsiteY314" fmla="*/ 679194 h 3237889"/>
                <a:gd name="connsiteX315" fmla="*/ 853646 w 1544688"/>
                <a:gd name="connsiteY315" fmla="*/ 663504 h 3237889"/>
                <a:gd name="connsiteX316" fmla="*/ 978054 w 1544688"/>
                <a:gd name="connsiteY316" fmla="*/ 777010 h 3237889"/>
                <a:gd name="connsiteX317" fmla="*/ 945654 w 1544688"/>
                <a:gd name="connsiteY317" fmla="*/ 777010 h 3237889"/>
                <a:gd name="connsiteX318" fmla="*/ 853646 w 1544688"/>
                <a:gd name="connsiteY318" fmla="*/ 695905 h 3237889"/>
                <a:gd name="connsiteX319" fmla="*/ 761638 w 1544688"/>
                <a:gd name="connsiteY319" fmla="*/ 777010 h 3237889"/>
                <a:gd name="connsiteX320" fmla="*/ 729237 w 1544688"/>
                <a:gd name="connsiteY320" fmla="*/ 777010 h 3237889"/>
                <a:gd name="connsiteX321" fmla="*/ 853646 w 1544688"/>
                <a:gd name="connsiteY321" fmla="*/ 663504 h 3237889"/>
                <a:gd name="connsiteX322" fmla="*/ 1468253 w 1544688"/>
                <a:gd name="connsiteY322" fmla="*/ 663197 h 3237889"/>
                <a:gd name="connsiteX323" fmla="*/ 1514345 w 1544688"/>
                <a:gd name="connsiteY323" fmla="*/ 671992 h 3237889"/>
                <a:gd name="connsiteX324" fmla="*/ 1544688 w 1544688"/>
                <a:gd name="connsiteY324" fmla="*/ 691105 h 3237889"/>
                <a:gd name="connsiteX325" fmla="*/ 1544688 w 1544688"/>
                <a:gd name="connsiteY325" fmla="*/ 738057 h 3237889"/>
                <a:gd name="connsiteX326" fmla="*/ 1529694 w 1544688"/>
                <a:gd name="connsiteY326" fmla="*/ 719034 h 3237889"/>
                <a:gd name="connsiteX327" fmla="*/ 1468253 w 1544688"/>
                <a:gd name="connsiteY327" fmla="*/ 695600 h 3237889"/>
                <a:gd name="connsiteX328" fmla="*/ 1376246 w 1544688"/>
                <a:gd name="connsiteY328" fmla="*/ 776705 h 3237889"/>
                <a:gd name="connsiteX329" fmla="*/ 1343845 w 1544688"/>
                <a:gd name="connsiteY329" fmla="*/ 776705 h 3237889"/>
                <a:gd name="connsiteX330" fmla="*/ 1468253 w 1544688"/>
                <a:gd name="connsiteY330" fmla="*/ 663197 h 3237889"/>
                <a:gd name="connsiteX331" fmla="*/ 853136 w 1544688"/>
                <a:gd name="connsiteY331" fmla="*/ 592078 h 3237889"/>
                <a:gd name="connsiteX332" fmla="*/ 657708 w 1544688"/>
                <a:gd name="connsiteY332" fmla="*/ 772324 h 3237889"/>
                <a:gd name="connsiteX333" fmla="*/ 850996 w 1544688"/>
                <a:gd name="connsiteY333" fmla="*/ 974273 h 3237889"/>
                <a:gd name="connsiteX334" fmla="*/ 1049277 w 1544688"/>
                <a:gd name="connsiteY334" fmla="*/ 771610 h 3237889"/>
                <a:gd name="connsiteX335" fmla="*/ 853136 w 1544688"/>
                <a:gd name="connsiteY335" fmla="*/ 592078 h 3237889"/>
                <a:gd name="connsiteX336" fmla="*/ 853136 w 1544688"/>
                <a:gd name="connsiteY336" fmla="*/ 497727 h 3237889"/>
                <a:gd name="connsiteX337" fmla="*/ 566109 w 1544688"/>
                <a:gd name="connsiteY337" fmla="*/ 752964 h 3237889"/>
                <a:gd name="connsiteX338" fmla="*/ 610838 w 1544688"/>
                <a:gd name="connsiteY338" fmla="*/ 759485 h 3237889"/>
                <a:gd name="connsiteX339" fmla="*/ 853136 w 1544688"/>
                <a:gd name="connsiteY339" fmla="*/ 543169 h 3237889"/>
                <a:gd name="connsiteX340" fmla="*/ 1096146 w 1544688"/>
                <a:gd name="connsiteY340" fmla="*/ 758059 h 3237889"/>
                <a:gd name="connsiteX341" fmla="*/ 1141590 w 1544688"/>
                <a:gd name="connsiteY341" fmla="*/ 752964 h 3237889"/>
                <a:gd name="connsiteX342" fmla="*/ 853136 w 1544688"/>
                <a:gd name="connsiteY342" fmla="*/ 497727 h 3237889"/>
                <a:gd name="connsiteX343" fmla="*/ 452806 w 1544688"/>
                <a:gd name="connsiteY343" fmla="*/ 491613 h 3237889"/>
                <a:gd name="connsiteX344" fmla="*/ 452092 w 1544688"/>
                <a:gd name="connsiteY344" fmla="*/ 493752 h 3237889"/>
                <a:gd name="connsiteX345" fmla="*/ 450666 w 1544688"/>
                <a:gd name="connsiteY345" fmla="*/ 493752 h 3237889"/>
                <a:gd name="connsiteX346" fmla="*/ 452806 w 1544688"/>
                <a:gd name="connsiteY346" fmla="*/ 491613 h 3237889"/>
                <a:gd name="connsiteX347" fmla="*/ 567534 w 1544688"/>
                <a:gd name="connsiteY347" fmla="*/ 382691 h 3237889"/>
                <a:gd name="connsiteX348" fmla="*/ 568248 w 1544688"/>
                <a:gd name="connsiteY348" fmla="*/ 382691 h 3237889"/>
                <a:gd name="connsiteX349" fmla="*/ 668508 w 1544688"/>
                <a:gd name="connsiteY349" fmla="*/ 493752 h 3237889"/>
                <a:gd name="connsiteX350" fmla="*/ 636006 w 1544688"/>
                <a:gd name="connsiteY350" fmla="*/ 493752 h 3237889"/>
                <a:gd name="connsiteX351" fmla="*/ 544406 w 1544688"/>
                <a:gd name="connsiteY351" fmla="*/ 412952 h 3237889"/>
                <a:gd name="connsiteX352" fmla="*/ 532892 w 1544688"/>
                <a:gd name="connsiteY352" fmla="*/ 413666 h 3237889"/>
                <a:gd name="connsiteX353" fmla="*/ 567534 w 1544688"/>
                <a:gd name="connsiteY353" fmla="*/ 382691 h 3237889"/>
                <a:gd name="connsiteX354" fmla="*/ 1159217 w 1544688"/>
                <a:gd name="connsiteY354" fmla="*/ 380552 h 3237889"/>
                <a:gd name="connsiteX355" fmla="*/ 1283626 w 1544688"/>
                <a:gd name="connsiteY355" fmla="*/ 494160 h 3237889"/>
                <a:gd name="connsiteX356" fmla="*/ 1251226 w 1544688"/>
                <a:gd name="connsiteY356" fmla="*/ 494160 h 3237889"/>
                <a:gd name="connsiteX357" fmla="*/ 1159217 w 1544688"/>
                <a:gd name="connsiteY357" fmla="*/ 413054 h 3237889"/>
                <a:gd name="connsiteX358" fmla="*/ 1067209 w 1544688"/>
                <a:gd name="connsiteY358" fmla="*/ 494160 h 3237889"/>
                <a:gd name="connsiteX359" fmla="*/ 1034808 w 1544688"/>
                <a:gd name="connsiteY359" fmla="*/ 494160 h 3237889"/>
                <a:gd name="connsiteX360" fmla="*/ 1159217 w 1544688"/>
                <a:gd name="connsiteY360" fmla="*/ 380552 h 3237889"/>
                <a:gd name="connsiteX361" fmla="*/ 1158912 w 1544688"/>
                <a:gd name="connsiteY361" fmla="*/ 308616 h 3237889"/>
                <a:gd name="connsiteX362" fmla="*/ 964197 w 1544688"/>
                <a:gd name="connsiteY362" fmla="*/ 485295 h 3237889"/>
                <a:gd name="connsiteX363" fmla="*/ 1161051 w 1544688"/>
                <a:gd name="connsiteY363" fmla="*/ 687244 h 3237889"/>
                <a:gd name="connsiteX364" fmla="*/ 1355052 w 1544688"/>
                <a:gd name="connsiteY364" fmla="*/ 486009 h 3237889"/>
                <a:gd name="connsiteX365" fmla="*/ 1158912 w 1544688"/>
                <a:gd name="connsiteY365" fmla="*/ 308616 h 3237889"/>
                <a:gd name="connsiteX366" fmla="*/ 1158912 w 1544688"/>
                <a:gd name="connsiteY366" fmla="*/ 214367 h 3237889"/>
                <a:gd name="connsiteX367" fmla="*/ 871885 w 1544688"/>
                <a:gd name="connsiteY367" fmla="*/ 466038 h 3237889"/>
                <a:gd name="connsiteX368" fmla="*/ 917328 w 1544688"/>
                <a:gd name="connsiteY368" fmla="*/ 472560 h 3237889"/>
                <a:gd name="connsiteX369" fmla="*/ 1158912 w 1544688"/>
                <a:gd name="connsiteY369" fmla="*/ 260524 h 3237889"/>
                <a:gd name="connsiteX370" fmla="*/ 1401209 w 1544688"/>
                <a:gd name="connsiteY370" fmla="*/ 473273 h 3237889"/>
                <a:gd name="connsiteX371" fmla="*/ 1445939 w 1544688"/>
                <a:gd name="connsiteY371" fmla="*/ 467465 h 3237889"/>
                <a:gd name="connsiteX372" fmla="*/ 1158912 w 1544688"/>
                <a:gd name="connsiteY372" fmla="*/ 214367 h 3237889"/>
                <a:gd name="connsiteX373" fmla="*/ 948302 w 1544688"/>
                <a:gd name="connsiteY373" fmla="*/ 138866 h 3237889"/>
                <a:gd name="connsiteX374" fmla="*/ 977850 w 1544688"/>
                <a:gd name="connsiteY374" fmla="*/ 207438 h 3237889"/>
                <a:gd name="connsiteX375" fmla="*/ 945449 w 1544688"/>
                <a:gd name="connsiteY375" fmla="*/ 207438 h 3237889"/>
                <a:gd name="connsiteX376" fmla="*/ 918754 w 1544688"/>
                <a:gd name="connsiteY376" fmla="*/ 153334 h 3237889"/>
                <a:gd name="connsiteX377" fmla="*/ 948302 w 1544688"/>
                <a:gd name="connsiteY377" fmla="*/ 138866 h 3237889"/>
                <a:gd name="connsiteX378" fmla="*/ 1468356 w 1544688"/>
                <a:gd name="connsiteY378" fmla="*/ 93932 h 3237889"/>
                <a:gd name="connsiteX379" fmla="*/ 1514447 w 1544688"/>
                <a:gd name="connsiteY379" fmla="*/ 102756 h 3237889"/>
                <a:gd name="connsiteX380" fmla="*/ 1544688 w 1544688"/>
                <a:gd name="connsiteY380" fmla="*/ 121851 h 3237889"/>
                <a:gd name="connsiteX381" fmla="*/ 1544688 w 1544688"/>
                <a:gd name="connsiteY381" fmla="*/ 168606 h 3237889"/>
                <a:gd name="connsiteX382" fmla="*/ 1529937 w 1544688"/>
                <a:gd name="connsiteY382" fmla="*/ 149869 h 3237889"/>
                <a:gd name="connsiteX383" fmla="*/ 1468458 w 1544688"/>
                <a:gd name="connsiteY383" fmla="*/ 126434 h 3237889"/>
                <a:gd name="connsiteX384" fmla="*/ 1468356 w 1544688"/>
                <a:gd name="connsiteY384" fmla="*/ 126434 h 3237889"/>
                <a:gd name="connsiteX385" fmla="*/ 1376347 w 1544688"/>
                <a:gd name="connsiteY385" fmla="*/ 207540 h 3237889"/>
                <a:gd name="connsiteX386" fmla="*/ 1343946 w 1544688"/>
                <a:gd name="connsiteY386" fmla="*/ 207540 h 3237889"/>
                <a:gd name="connsiteX387" fmla="*/ 1468356 w 1544688"/>
                <a:gd name="connsiteY387" fmla="*/ 93932 h 3237889"/>
                <a:gd name="connsiteX388" fmla="*/ 1544688 w 1544688"/>
                <a:gd name="connsiteY388" fmla="*/ 0 h 3237889"/>
                <a:gd name="connsiteX389" fmla="*/ 1544688 w 1544688"/>
                <a:gd name="connsiteY389" fmla="*/ 38914 h 3237889"/>
                <a:gd name="connsiteX390" fmla="*/ 1540783 w 1544688"/>
                <a:gd name="connsiteY390" fmla="*/ 36448 h 3237889"/>
                <a:gd name="connsiteX391" fmla="*/ 1468253 w 1544688"/>
                <a:gd name="connsiteY391" fmla="*/ 22505 h 3237889"/>
                <a:gd name="connsiteX392" fmla="*/ 1468253 w 1544688"/>
                <a:gd name="connsiteY392" fmla="*/ 22607 h 3237889"/>
                <a:gd name="connsiteX393" fmla="*/ 1272827 w 1544688"/>
                <a:gd name="connsiteY393" fmla="*/ 203567 h 3237889"/>
                <a:gd name="connsiteX394" fmla="*/ 1466114 w 1544688"/>
                <a:gd name="connsiteY394" fmla="*/ 405515 h 3237889"/>
                <a:gd name="connsiteX395" fmla="*/ 1541985 w 1544688"/>
                <a:gd name="connsiteY395" fmla="*/ 280966 h 3237889"/>
                <a:gd name="connsiteX396" fmla="*/ 1544688 w 1544688"/>
                <a:gd name="connsiteY396" fmla="*/ 278741 h 3237889"/>
                <a:gd name="connsiteX397" fmla="*/ 1544688 w 1544688"/>
                <a:gd name="connsiteY397" fmla="*/ 334435 h 3237889"/>
                <a:gd name="connsiteX398" fmla="*/ 1519069 w 1544688"/>
                <a:gd name="connsiteY398" fmla="*/ 366750 h 3237889"/>
                <a:gd name="connsiteX399" fmla="*/ 1487002 w 1544688"/>
                <a:gd name="connsiteY399" fmla="*/ 466038 h 3237889"/>
                <a:gd name="connsiteX400" fmla="*/ 1532445 w 1544688"/>
                <a:gd name="connsiteY400" fmla="*/ 472560 h 3237889"/>
                <a:gd name="connsiteX401" fmla="*/ 1544688 w 1544688"/>
                <a:gd name="connsiteY401" fmla="*/ 434656 h 3237889"/>
                <a:gd name="connsiteX402" fmla="*/ 1544688 w 1544688"/>
                <a:gd name="connsiteY402" fmla="*/ 509136 h 3237889"/>
                <a:gd name="connsiteX403" fmla="*/ 1522355 w 1544688"/>
                <a:gd name="connsiteY403" fmla="*/ 502708 h 3237889"/>
                <a:gd name="connsiteX404" fmla="*/ 1468253 w 1544688"/>
                <a:gd name="connsiteY404" fmla="*/ 497625 h 3237889"/>
                <a:gd name="connsiteX405" fmla="*/ 1179799 w 1544688"/>
                <a:gd name="connsiteY405" fmla="*/ 752862 h 3237889"/>
                <a:gd name="connsiteX406" fmla="*/ 1225956 w 1544688"/>
                <a:gd name="connsiteY406" fmla="*/ 759383 h 3237889"/>
                <a:gd name="connsiteX407" fmla="*/ 1468253 w 1544688"/>
                <a:gd name="connsiteY407" fmla="*/ 543068 h 3237889"/>
                <a:gd name="connsiteX408" fmla="*/ 1513850 w 1544688"/>
                <a:gd name="connsiteY408" fmla="*/ 547361 h 3237889"/>
                <a:gd name="connsiteX409" fmla="*/ 1544688 w 1544688"/>
                <a:gd name="connsiteY409" fmla="*/ 556267 h 3237889"/>
                <a:gd name="connsiteX410" fmla="*/ 1544688 w 1544688"/>
                <a:gd name="connsiteY410" fmla="*/ 608311 h 3237889"/>
                <a:gd name="connsiteX411" fmla="*/ 1541083 w 1544688"/>
                <a:gd name="connsiteY411" fmla="*/ 606030 h 3237889"/>
                <a:gd name="connsiteX412" fmla="*/ 1468253 w 1544688"/>
                <a:gd name="connsiteY412" fmla="*/ 592078 h 3237889"/>
                <a:gd name="connsiteX413" fmla="*/ 1272827 w 1544688"/>
                <a:gd name="connsiteY413" fmla="*/ 772324 h 3237889"/>
                <a:gd name="connsiteX414" fmla="*/ 1466114 w 1544688"/>
                <a:gd name="connsiteY414" fmla="*/ 974273 h 3237889"/>
                <a:gd name="connsiteX415" fmla="*/ 1541985 w 1544688"/>
                <a:gd name="connsiteY415" fmla="*/ 849939 h 3237889"/>
                <a:gd name="connsiteX416" fmla="*/ 1544688 w 1544688"/>
                <a:gd name="connsiteY416" fmla="*/ 847733 h 3237889"/>
                <a:gd name="connsiteX417" fmla="*/ 1544688 w 1544688"/>
                <a:gd name="connsiteY417" fmla="*/ 904234 h 3237889"/>
                <a:gd name="connsiteX418" fmla="*/ 1519069 w 1544688"/>
                <a:gd name="connsiteY418" fmla="*/ 936564 h 3237889"/>
                <a:gd name="connsiteX419" fmla="*/ 1487002 w 1544688"/>
                <a:gd name="connsiteY419" fmla="*/ 1035509 h 3237889"/>
                <a:gd name="connsiteX420" fmla="*/ 1532445 w 1544688"/>
                <a:gd name="connsiteY420" fmla="*/ 1041317 h 3237889"/>
                <a:gd name="connsiteX421" fmla="*/ 1544688 w 1544688"/>
                <a:gd name="connsiteY421" fmla="*/ 1003420 h 3237889"/>
                <a:gd name="connsiteX422" fmla="*/ 1544688 w 1544688"/>
                <a:gd name="connsiteY422" fmla="*/ 1078031 h 3237889"/>
                <a:gd name="connsiteX423" fmla="*/ 1522560 w 1544688"/>
                <a:gd name="connsiteY423" fmla="*/ 1071670 h 3237889"/>
                <a:gd name="connsiteX424" fmla="*/ 1468253 w 1544688"/>
                <a:gd name="connsiteY424" fmla="*/ 1066585 h 3237889"/>
                <a:gd name="connsiteX425" fmla="*/ 1468253 w 1544688"/>
                <a:gd name="connsiteY425" fmla="*/ 1066483 h 3237889"/>
                <a:gd name="connsiteX426" fmla="*/ 1179799 w 1544688"/>
                <a:gd name="connsiteY426" fmla="*/ 1322434 h 3237889"/>
                <a:gd name="connsiteX427" fmla="*/ 1225956 w 1544688"/>
                <a:gd name="connsiteY427" fmla="*/ 1328956 h 3237889"/>
                <a:gd name="connsiteX428" fmla="*/ 1468253 w 1544688"/>
                <a:gd name="connsiteY428" fmla="*/ 1112640 h 3237889"/>
                <a:gd name="connsiteX429" fmla="*/ 1513850 w 1544688"/>
                <a:gd name="connsiteY429" fmla="*/ 1116934 h 3237889"/>
                <a:gd name="connsiteX430" fmla="*/ 1544688 w 1544688"/>
                <a:gd name="connsiteY430" fmla="*/ 1125840 h 3237889"/>
                <a:gd name="connsiteX431" fmla="*/ 1544688 w 1544688"/>
                <a:gd name="connsiteY431" fmla="*/ 1177288 h 3237889"/>
                <a:gd name="connsiteX432" fmla="*/ 1541083 w 1544688"/>
                <a:gd name="connsiteY432" fmla="*/ 1175003 h 3237889"/>
                <a:gd name="connsiteX433" fmla="*/ 1468253 w 1544688"/>
                <a:gd name="connsiteY433" fmla="*/ 1161039 h 3237889"/>
                <a:gd name="connsiteX434" fmla="*/ 1272827 w 1544688"/>
                <a:gd name="connsiteY434" fmla="*/ 1341998 h 3237889"/>
                <a:gd name="connsiteX435" fmla="*/ 1466114 w 1544688"/>
                <a:gd name="connsiteY435" fmla="*/ 1543945 h 3237889"/>
                <a:gd name="connsiteX436" fmla="*/ 1466114 w 1544688"/>
                <a:gd name="connsiteY436" fmla="*/ 1543845 h 3237889"/>
                <a:gd name="connsiteX437" fmla="*/ 1541985 w 1544688"/>
                <a:gd name="connsiteY437" fmla="*/ 1419639 h 3237889"/>
                <a:gd name="connsiteX438" fmla="*/ 1544688 w 1544688"/>
                <a:gd name="connsiteY438" fmla="*/ 1417434 h 3237889"/>
                <a:gd name="connsiteX439" fmla="*/ 1544688 w 1544688"/>
                <a:gd name="connsiteY439" fmla="*/ 1473697 h 3237889"/>
                <a:gd name="connsiteX440" fmla="*/ 1519069 w 1544688"/>
                <a:gd name="connsiteY440" fmla="*/ 1506127 h 3237889"/>
                <a:gd name="connsiteX441" fmla="*/ 1487002 w 1544688"/>
                <a:gd name="connsiteY441" fmla="*/ 1605183 h 3237889"/>
                <a:gd name="connsiteX442" fmla="*/ 1532445 w 1544688"/>
                <a:gd name="connsiteY442" fmla="*/ 1610991 h 3237889"/>
                <a:gd name="connsiteX443" fmla="*/ 1544688 w 1544688"/>
                <a:gd name="connsiteY443" fmla="*/ 1573087 h 3237889"/>
                <a:gd name="connsiteX444" fmla="*/ 1544688 w 1544688"/>
                <a:gd name="connsiteY444" fmla="*/ 1647706 h 3237889"/>
                <a:gd name="connsiteX445" fmla="*/ 1522560 w 1544688"/>
                <a:gd name="connsiteY445" fmla="*/ 1641345 h 3237889"/>
                <a:gd name="connsiteX446" fmla="*/ 1468253 w 1544688"/>
                <a:gd name="connsiteY446" fmla="*/ 1636261 h 3237889"/>
                <a:gd name="connsiteX447" fmla="*/ 1179799 w 1544688"/>
                <a:gd name="connsiteY447" fmla="*/ 1892211 h 3237889"/>
                <a:gd name="connsiteX448" fmla="*/ 1225956 w 1544688"/>
                <a:gd name="connsiteY448" fmla="*/ 1898018 h 3237889"/>
                <a:gd name="connsiteX449" fmla="*/ 1468253 w 1544688"/>
                <a:gd name="connsiteY449" fmla="*/ 1681704 h 3237889"/>
                <a:gd name="connsiteX450" fmla="*/ 1513850 w 1544688"/>
                <a:gd name="connsiteY450" fmla="*/ 1685999 h 3237889"/>
                <a:gd name="connsiteX451" fmla="*/ 1544688 w 1544688"/>
                <a:gd name="connsiteY451" fmla="*/ 1694912 h 3237889"/>
                <a:gd name="connsiteX452" fmla="*/ 1544688 w 1544688"/>
                <a:gd name="connsiteY452" fmla="*/ 1747238 h 3237889"/>
                <a:gd name="connsiteX453" fmla="*/ 1540783 w 1544688"/>
                <a:gd name="connsiteY453" fmla="*/ 1744768 h 3237889"/>
                <a:gd name="connsiteX454" fmla="*/ 1468253 w 1544688"/>
                <a:gd name="connsiteY454" fmla="*/ 1730815 h 3237889"/>
                <a:gd name="connsiteX455" fmla="*/ 1272827 w 1544688"/>
                <a:gd name="connsiteY455" fmla="*/ 1911774 h 3237889"/>
                <a:gd name="connsiteX456" fmla="*/ 1466114 w 1544688"/>
                <a:gd name="connsiteY456" fmla="*/ 2113723 h 3237889"/>
                <a:gd name="connsiteX457" fmla="*/ 1541985 w 1544688"/>
                <a:gd name="connsiteY457" fmla="*/ 1989339 h 3237889"/>
                <a:gd name="connsiteX458" fmla="*/ 1544688 w 1544688"/>
                <a:gd name="connsiteY458" fmla="*/ 1987123 h 3237889"/>
                <a:gd name="connsiteX459" fmla="*/ 1544688 w 1544688"/>
                <a:gd name="connsiteY459" fmla="*/ 2042972 h 3237889"/>
                <a:gd name="connsiteX460" fmla="*/ 1519069 w 1544688"/>
                <a:gd name="connsiteY460" fmla="*/ 2075302 h 3237889"/>
                <a:gd name="connsiteX461" fmla="*/ 1487002 w 1544688"/>
                <a:gd name="connsiteY461" fmla="*/ 2174246 h 3237889"/>
                <a:gd name="connsiteX462" fmla="*/ 1532445 w 1544688"/>
                <a:gd name="connsiteY462" fmla="*/ 2180767 h 3237889"/>
                <a:gd name="connsiteX463" fmla="*/ 1544688 w 1544688"/>
                <a:gd name="connsiteY463" fmla="*/ 2143050 h 3237889"/>
                <a:gd name="connsiteX464" fmla="*/ 1544688 w 1544688"/>
                <a:gd name="connsiteY464" fmla="*/ 2217476 h 3237889"/>
                <a:gd name="connsiteX465" fmla="*/ 1522560 w 1544688"/>
                <a:gd name="connsiteY465" fmla="*/ 2211119 h 3237889"/>
                <a:gd name="connsiteX466" fmla="*/ 1468253 w 1544688"/>
                <a:gd name="connsiteY466" fmla="*/ 2206036 h 3237889"/>
                <a:gd name="connsiteX467" fmla="*/ 1468253 w 1544688"/>
                <a:gd name="connsiteY467" fmla="*/ 2205933 h 3237889"/>
                <a:gd name="connsiteX468" fmla="*/ 1179799 w 1544688"/>
                <a:gd name="connsiteY468" fmla="*/ 2461172 h 3237889"/>
                <a:gd name="connsiteX469" fmla="*/ 1225956 w 1544688"/>
                <a:gd name="connsiteY469" fmla="*/ 2467693 h 3237889"/>
                <a:gd name="connsiteX470" fmla="*/ 1468253 w 1544688"/>
                <a:gd name="connsiteY470" fmla="*/ 2251378 h 3237889"/>
                <a:gd name="connsiteX471" fmla="*/ 1513850 w 1544688"/>
                <a:gd name="connsiteY471" fmla="*/ 2255671 h 3237889"/>
                <a:gd name="connsiteX472" fmla="*/ 1544688 w 1544688"/>
                <a:gd name="connsiteY472" fmla="*/ 2264577 h 3237889"/>
                <a:gd name="connsiteX473" fmla="*/ 1544688 w 1544688"/>
                <a:gd name="connsiteY473" fmla="*/ 2316801 h 3237889"/>
                <a:gd name="connsiteX474" fmla="*/ 1540783 w 1544688"/>
                <a:gd name="connsiteY474" fmla="*/ 2314342 h 3237889"/>
                <a:gd name="connsiteX475" fmla="*/ 1468253 w 1544688"/>
                <a:gd name="connsiteY475" fmla="*/ 2300489 h 3237889"/>
                <a:gd name="connsiteX476" fmla="*/ 1272827 w 1544688"/>
                <a:gd name="connsiteY476" fmla="*/ 2480734 h 3237889"/>
                <a:gd name="connsiteX477" fmla="*/ 1466114 w 1544688"/>
                <a:gd name="connsiteY477" fmla="*/ 2682683 h 3237889"/>
                <a:gd name="connsiteX478" fmla="*/ 1541985 w 1544688"/>
                <a:gd name="connsiteY478" fmla="*/ 2558389 h 3237889"/>
                <a:gd name="connsiteX479" fmla="*/ 1544688 w 1544688"/>
                <a:gd name="connsiteY479" fmla="*/ 2556183 h 3237889"/>
                <a:gd name="connsiteX480" fmla="*/ 1544688 w 1544688"/>
                <a:gd name="connsiteY480" fmla="*/ 2612962 h 3237889"/>
                <a:gd name="connsiteX481" fmla="*/ 1519069 w 1544688"/>
                <a:gd name="connsiteY481" fmla="*/ 2645379 h 3237889"/>
                <a:gd name="connsiteX482" fmla="*/ 1487002 w 1544688"/>
                <a:gd name="connsiteY482" fmla="*/ 2744735 h 3237889"/>
                <a:gd name="connsiteX483" fmla="*/ 1532445 w 1544688"/>
                <a:gd name="connsiteY483" fmla="*/ 2749830 h 3237889"/>
                <a:gd name="connsiteX484" fmla="*/ 1544688 w 1544688"/>
                <a:gd name="connsiteY484" fmla="*/ 2712113 h 3237889"/>
                <a:gd name="connsiteX485" fmla="*/ 1544688 w 1544688"/>
                <a:gd name="connsiteY485" fmla="*/ 2786484 h 3237889"/>
                <a:gd name="connsiteX486" fmla="*/ 1522458 w 1544688"/>
                <a:gd name="connsiteY486" fmla="*/ 2780081 h 3237889"/>
                <a:gd name="connsiteX487" fmla="*/ 1468356 w 1544688"/>
                <a:gd name="connsiteY487" fmla="*/ 2774997 h 3237889"/>
                <a:gd name="connsiteX488" fmla="*/ 1179901 w 1544688"/>
                <a:gd name="connsiteY488" fmla="*/ 3030948 h 3237889"/>
                <a:gd name="connsiteX489" fmla="*/ 1226058 w 1544688"/>
                <a:gd name="connsiteY489" fmla="*/ 3036755 h 3237889"/>
                <a:gd name="connsiteX490" fmla="*/ 1468356 w 1544688"/>
                <a:gd name="connsiteY490" fmla="*/ 2821154 h 3237889"/>
                <a:gd name="connsiteX491" fmla="*/ 1513952 w 1544688"/>
                <a:gd name="connsiteY491" fmla="*/ 2825448 h 3237889"/>
                <a:gd name="connsiteX492" fmla="*/ 1544688 w 1544688"/>
                <a:gd name="connsiteY492" fmla="*/ 2834324 h 3237889"/>
                <a:gd name="connsiteX493" fmla="*/ 1544688 w 1544688"/>
                <a:gd name="connsiteY493" fmla="*/ 2885646 h 3237889"/>
                <a:gd name="connsiteX494" fmla="*/ 1540982 w 1544688"/>
                <a:gd name="connsiteY494" fmla="*/ 2883300 h 3237889"/>
                <a:gd name="connsiteX495" fmla="*/ 1468151 w 1544688"/>
                <a:gd name="connsiteY495" fmla="*/ 2869348 h 3237889"/>
                <a:gd name="connsiteX496" fmla="*/ 1272725 w 1544688"/>
                <a:gd name="connsiteY496" fmla="*/ 3050308 h 3237889"/>
                <a:gd name="connsiteX497" fmla="*/ 1459490 w 1544688"/>
                <a:gd name="connsiteY497" fmla="*/ 3234221 h 3237889"/>
                <a:gd name="connsiteX498" fmla="*/ 1421281 w 1544688"/>
                <a:gd name="connsiteY498" fmla="*/ 3230654 h 3237889"/>
                <a:gd name="connsiteX499" fmla="*/ 1158809 w 1544688"/>
                <a:gd name="connsiteY499" fmla="*/ 3061108 h 3237889"/>
                <a:gd name="connsiteX500" fmla="*/ 988651 w 1544688"/>
                <a:gd name="connsiteY500" fmla="*/ 3117352 h 3237889"/>
                <a:gd name="connsiteX501" fmla="*/ 953296 w 1544688"/>
                <a:gd name="connsiteY501" fmla="*/ 3102883 h 3237889"/>
                <a:gd name="connsiteX502" fmla="*/ 1049174 w 1544688"/>
                <a:gd name="connsiteY502" fmla="*/ 3048778 h 3237889"/>
                <a:gd name="connsiteX503" fmla="*/ 853034 w 1544688"/>
                <a:gd name="connsiteY503" fmla="*/ 2869246 h 3237889"/>
                <a:gd name="connsiteX504" fmla="*/ 691536 w 1544688"/>
                <a:gd name="connsiteY504" fmla="*/ 2954325 h 3237889"/>
                <a:gd name="connsiteX505" fmla="*/ 653327 w 1544688"/>
                <a:gd name="connsiteY505" fmla="*/ 2926204 h 3237889"/>
                <a:gd name="connsiteX506" fmla="*/ 853034 w 1544688"/>
                <a:gd name="connsiteY506" fmla="*/ 2820950 h 3237889"/>
                <a:gd name="connsiteX507" fmla="*/ 1096046 w 1544688"/>
                <a:gd name="connsiteY507" fmla="*/ 3035839 h 3237889"/>
                <a:gd name="connsiteX508" fmla="*/ 1141489 w 1544688"/>
                <a:gd name="connsiteY508" fmla="*/ 3030744 h 3237889"/>
                <a:gd name="connsiteX509" fmla="*/ 853034 w 1544688"/>
                <a:gd name="connsiteY509" fmla="*/ 2774793 h 3237889"/>
                <a:gd name="connsiteX510" fmla="*/ 616545 w 1544688"/>
                <a:gd name="connsiteY510" fmla="*/ 2898795 h 3237889"/>
                <a:gd name="connsiteX511" fmla="*/ 591275 w 1544688"/>
                <a:gd name="connsiteY511" fmla="*/ 2877907 h 3237889"/>
                <a:gd name="connsiteX512" fmla="*/ 739833 w 1544688"/>
                <a:gd name="connsiteY512" fmla="*/ 2763993 h 3237889"/>
                <a:gd name="connsiteX513" fmla="*/ 543692 w 1544688"/>
                <a:gd name="connsiteY513" fmla="*/ 2587313 h 3237889"/>
                <a:gd name="connsiteX514" fmla="*/ 383622 w 1544688"/>
                <a:gd name="connsiteY514" fmla="*/ 2670966 h 3237889"/>
                <a:gd name="connsiteX515" fmla="*/ 351933 w 1544688"/>
                <a:gd name="connsiteY515" fmla="*/ 2632043 h 3237889"/>
                <a:gd name="connsiteX516" fmla="*/ 543794 w 1544688"/>
                <a:gd name="connsiteY516" fmla="*/ 2538201 h 3237889"/>
                <a:gd name="connsiteX517" fmla="*/ 786092 w 1544688"/>
                <a:gd name="connsiteY517" fmla="*/ 2750950 h 3237889"/>
                <a:gd name="connsiteX518" fmla="*/ 832248 w 1544688"/>
                <a:gd name="connsiteY518" fmla="*/ 2744430 h 3237889"/>
                <a:gd name="connsiteX519" fmla="*/ 543794 w 1544688"/>
                <a:gd name="connsiteY519" fmla="*/ 2492044 h 3237889"/>
                <a:gd name="connsiteX520" fmla="*/ 323811 w 1544688"/>
                <a:gd name="connsiteY520" fmla="*/ 2594445 h 3237889"/>
                <a:gd name="connsiteX521" fmla="*/ 303636 w 1544688"/>
                <a:gd name="connsiteY521" fmla="*/ 2567750 h 3237889"/>
                <a:gd name="connsiteX522" fmla="*/ 434158 w 1544688"/>
                <a:gd name="connsiteY522" fmla="*/ 2479818 h 3237889"/>
                <a:gd name="connsiteX523" fmla="*/ 238019 w 1544688"/>
                <a:gd name="connsiteY523" fmla="*/ 2300286 h 3237889"/>
                <a:gd name="connsiteX524" fmla="*/ 157219 w 1544688"/>
                <a:gd name="connsiteY524" fmla="*/ 2318320 h 3237889"/>
                <a:gd name="connsiteX525" fmla="*/ 137043 w 1544688"/>
                <a:gd name="connsiteY525" fmla="*/ 2273589 h 3237889"/>
                <a:gd name="connsiteX526" fmla="*/ 238019 w 1544688"/>
                <a:gd name="connsiteY526" fmla="*/ 2251276 h 3237889"/>
                <a:gd name="connsiteX527" fmla="*/ 481028 w 1544688"/>
                <a:gd name="connsiteY527" fmla="*/ 2466164 h 3237889"/>
                <a:gd name="connsiteX528" fmla="*/ 526472 w 1544688"/>
                <a:gd name="connsiteY528" fmla="*/ 2461172 h 3237889"/>
                <a:gd name="connsiteX529" fmla="*/ 238019 w 1544688"/>
                <a:gd name="connsiteY529" fmla="*/ 2205933 h 3237889"/>
                <a:gd name="connsiteX530" fmla="*/ 119723 w 1544688"/>
                <a:gd name="connsiteY530" fmla="*/ 2231814 h 3237889"/>
                <a:gd name="connsiteX531" fmla="*/ 108209 w 1544688"/>
                <a:gd name="connsiteY531" fmla="*/ 2202266 h 3237889"/>
                <a:gd name="connsiteX532" fmla="*/ 124816 w 1544688"/>
                <a:gd name="connsiteY532" fmla="*/ 2194318 h 3237889"/>
                <a:gd name="connsiteX533" fmla="*/ 63478 w 1544688"/>
                <a:gd name="connsiteY533" fmla="*/ 2070317 h 3237889"/>
                <a:gd name="connsiteX534" fmla="*/ 44730 w 1544688"/>
                <a:gd name="connsiteY534" fmla="*/ 1998891 h 3237889"/>
                <a:gd name="connsiteX535" fmla="*/ 170973 w 1544688"/>
                <a:gd name="connsiteY535" fmla="*/ 2181379 h 3237889"/>
                <a:gd name="connsiteX536" fmla="*/ 217131 w 1544688"/>
                <a:gd name="connsiteY536" fmla="*/ 2174857 h 3237889"/>
                <a:gd name="connsiteX537" fmla="*/ 31790 w 1544688"/>
                <a:gd name="connsiteY537" fmla="*/ 1941221 h 3237889"/>
                <a:gd name="connsiteX538" fmla="*/ 13755 w 1544688"/>
                <a:gd name="connsiteY538" fmla="*/ 1830872 h 3237889"/>
                <a:gd name="connsiteX539" fmla="*/ 238019 w 1544688"/>
                <a:gd name="connsiteY539" fmla="*/ 1681602 h 3237889"/>
                <a:gd name="connsiteX540" fmla="*/ 481028 w 1544688"/>
                <a:gd name="connsiteY540" fmla="*/ 1897204 h 3237889"/>
                <a:gd name="connsiteX541" fmla="*/ 526472 w 1544688"/>
                <a:gd name="connsiteY541" fmla="*/ 1892110 h 3237889"/>
                <a:gd name="connsiteX542" fmla="*/ 238019 w 1544688"/>
                <a:gd name="connsiteY542" fmla="*/ 1636159 h 3237889"/>
                <a:gd name="connsiteX543" fmla="*/ 5809 w 1544688"/>
                <a:gd name="connsiteY543" fmla="*/ 1753741 h 3237889"/>
                <a:gd name="connsiteX544" fmla="*/ 2241 w 1544688"/>
                <a:gd name="connsiteY544" fmla="*/ 1707584 h 3237889"/>
                <a:gd name="connsiteX545" fmla="*/ 124816 w 1544688"/>
                <a:gd name="connsiteY545" fmla="*/ 1625358 h 3237889"/>
                <a:gd name="connsiteX546" fmla="*/ 6522 w 1544688"/>
                <a:gd name="connsiteY546" fmla="*/ 1463147 h 3237889"/>
                <a:gd name="connsiteX547" fmla="*/ 13042 w 1544688"/>
                <a:gd name="connsiteY547" fmla="*/ 1414034 h 3237889"/>
                <a:gd name="connsiteX548" fmla="*/ 170973 w 1544688"/>
                <a:gd name="connsiteY548" fmla="*/ 1611602 h 3237889"/>
                <a:gd name="connsiteX549" fmla="*/ 217131 w 1544688"/>
                <a:gd name="connsiteY549" fmla="*/ 1605794 h 3237889"/>
                <a:gd name="connsiteX550" fmla="*/ 19564 w 1544688"/>
                <a:gd name="connsiteY550" fmla="*/ 1367878 h 3237889"/>
                <a:gd name="connsiteX551" fmla="*/ 57772 w 1544688"/>
                <a:gd name="connsiteY551" fmla="*/ 1193338 h 3237889"/>
                <a:gd name="connsiteX552" fmla="*/ 238019 w 1544688"/>
                <a:gd name="connsiteY552" fmla="*/ 1112538 h 3237889"/>
                <a:gd name="connsiteX553" fmla="*/ 481028 w 1544688"/>
                <a:gd name="connsiteY553" fmla="*/ 1327428 h 3237889"/>
                <a:gd name="connsiteX554" fmla="*/ 526472 w 1544688"/>
                <a:gd name="connsiteY554" fmla="*/ 1322434 h 3237889"/>
                <a:gd name="connsiteX555" fmla="*/ 238019 w 1544688"/>
                <a:gd name="connsiteY555" fmla="*/ 1066483 h 3237889"/>
                <a:gd name="connsiteX556" fmla="*/ 82226 w 1544688"/>
                <a:gd name="connsiteY556" fmla="*/ 1111928 h 3237889"/>
                <a:gd name="connsiteX557" fmla="*/ 97409 w 1544688"/>
                <a:gd name="connsiteY557" fmla="*/ 1067910 h 3237889"/>
                <a:gd name="connsiteX558" fmla="*/ 124816 w 1544688"/>
                <a:gd name="connsiteY558" fmla="*/ 1055683 h 3237889"/>
                <a:gd name="connsiteX559" fmla="*/ 116870 w 1544688"/>
                <a:gd name="connsiteY559" fmla="*/ 1016761 h 3237889"/>
                <a:gd name="connsiteX560" fmla="*/ 142852 w 1544688"/>
                <a:gd name="connsiteY560" fmla="*/ 956237 h 3237889"/>
                <a:gd name="connsiteX561" fmla="*/ 170973 w 1544688"/>
                <a:gd name="connsiteY561" fmla="*/ 1042743 h 3237889"/>
                <a:gd name="connsiteX562" fmla="*/ 217131 w 1544688"/>
                <a:gd name="connsiteY562" fmla="*/ 1036221 h 3237889"/>
                <a:gd name="connsiteX563" fmla="*/ 165981 w 1544688"/>
                <a:gd name="connsiteY563" fmla="*/ 906311 h 3237889"/>
                <a:gd name="connsiteX564" fmla="*/ 181876 w 1544688"/>
                <a:gd name="connsiteY564" fmla="*/ 873909 h 3237889"/>
                <a:gd name="connsiteX565" fmla="*/ 237408 w 1544688"/>
                <a:gd name="connsiteY565" fmla="*/ 974068 h 3237889"/>
                <a:gd name="connsiteX566" fmla="*/ 434260 w 1544688"/>
                <a:gd name="connsiteY566" fmla="*/ 771406 h 3237889"/>
                <a:gd name="connsiteX567" fmla="*/ 341948 w 1544688"/>
                <a:gd name="connsiteY567" fmla="*/ 621422 h 3237889"/>
                <a:gd name="connsiteX568" fmla="*/ 372210 w 1544688"/>
                <a:gd name="connsiteY568" fmla="*/ 583213 h 3237889"/>
                <a:gd name="connsiteX569" fmla="*/ 481131 w 1544688"/>
                <a:gd name="connsiteY569" fmla="*/ 757753 h 3237889"/>
                <a:gd name="connsiteX570" fmla="*/ 526575 w 1544688"/>
                <a:gd name="connsiteY570" fmla="*/ 752658 h 3237889"/>
                <a:gd name="connsiteX571" fmla="*/ 401859 w 1544688"/>
                <a:gd name="connsiteY571" fmla="*/ 547858 h 3237889"/>
                <a:gd name="connsiteX572" fmla="*/ 423460 w 1544688"/>
                <a:gd name="connsiteY572" fmla="*/ 523300 h 3237889"/>
                <a:gd name="connsiteX573" fmla="*/ 546034 w 1544688"/>
                <a:gd name="connsiteY573" fmla="*/ 686939 h 3237889"/>
                <a:gd name="connsiteX574" fmla="*/ 740037 w 1544688"/>
                <a:gd name="connsiteY574" fmla="*/ 485702 h 3237889"/>
                <a:gd name="connsiteX575" fmla="*/ 632642 w 1544688"/>
                <a:gd name="connsiteY575" fmla="*/ 329198 h 3237889"/>
                <a:gd name="connsiteX576" fmla="*/ 674419 w 1544688"/>
                <a:gd name="connsiteY576" fmla="*/ 297511 h 3237889"/>
                <a:gd name="connsiteX577" fmla="*/ 786193 w 1544688"/>
                <a:gd name="connsiteY577" fmla="*/ 472764 h 3237889"/>
                <a:gd name="connsiteX578" fmla="*/ 832350 w 1544688"/>
                <a:gd name="connsiteY578" fmla="*/ 466956 h 3237889"/>
                <a:gd name="connsiteX579" fmla="*/ 714768 w 1544688"/>
                <a:gd name="connsiteY579" fmla="*/ 270102 h 3237889"/>
                <a:gd name="connsiteX580" fmla="*/ 742890 w 1544688"/>
                <a:gd name="connsiteY580" fmla="*/ 251251 h 3237889"/>
                <a:gd name="connsiteX581" fmla="*/ 851098 w 1544688"/>
                <a:gd name="connsiteY581" fmla="*/ 404904 h 3237889"/>
                <a:gd name="connsiteX582" fmla="*/ 1049378 w 1544688"/>
                <a:gd name="connsiteY582" fmla="*/ 200815 h 3237889"/>
                <a:gd name="connsiteX583" fmla="*/ 1016876 w 1544688"/>
                <a:gd name="connsiteY583" fmla="*/ 109929 h 3237889"/>
                <a:gd name="connsiteX584" fmla="*/ 1063031 w 1544688"/>
                <a:gd name="connsiteY584" fmla="*/ 92709 h 3237889"/>
                <a:gd name="connsiteX585" fmla="*/ 1096248 w 1544688"/>
                <a:gd name="connsiteY585" fmla="*/ 188588 h 3237889"/>
                <a:gd name="connsiteX586" fmla="*/ 1141692 w 1544688"/>
                <a:gd name="connsiteY586" fmla="*/ 182068 h 3237889"/>
                <a:gd name="connsiteX587" fmla="*/ 1107049 w 1544688"/>
                <a:gd name="connsiteY587" fmla="*/ 77527 h 3237889"/>
                <a:gd name="connsiteX588" fmla="*/ 1138839 w 1544688"/>
                <a:gd name="connsiteY588" fmla="*/ 67337 h 3237889"/>
                <a:gd name="connsiteX589" fmla="*/ 1161153 w 1544688"/>
                <a:gd name="connsiteY589" fmla="*/ 117163 h 3237889"/>
                <a:gd name="connsiteX590" fmla="*/ 1190701 w 1544688"/>
                <a:gd name="connsiteY590" fmla="*/ 52258 h 3237889"/>
                <a:gd name="connsiteX591" fmla="*/ 1191415 w 1544688"/>
                <a:gd name="connsiteY591" fmla="*/ 52258 h 3237889"/>
                <a:gd name="connsiteX592" fmla="*/ 1239712 w 1544688"/>
                <a:gd name="connsiteY592" fmla="*/ 40744 h 3237889"/>
                <a:gd name="connsiteX593" fmla="*/ 1179799 w 1544688"/>
                <a:gd name="connsiteY593" fmla="*/ 183596 h 3237889"/>
                <a:gd name="connsiteX594" fmla="*/ 1225956 w 1544688"/>
                <a:gd name="connsiteY594" fmla="*/ 189404 h 3237889"/>
                <a:gd name="connsiteX595" fmla="*/ 1320409 w 1544688"/>
                <a:gd name="connsiteY595" fmla="*/ 24237 h 3237889"/>
                <a:gd name="connsiteX596" fmla="*/ 1444907 w 1544688"/>
                <a:gd name="connsiteY596" fmla="*/ 5897 h 323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</a:cxnLst>
              <a:rect l="l" t="t" r="r" b="b"/>
              <a:pathLst>
                <a:path w="1544688" h="3237889">
                  <a:moveTo>
                    <a:pt x="1544688" y="3125902"/>
                  </a:moveTo>
                  <a:lnTo>
                    <a:pt x="1544688" y="3177483"/>
                  </a:lnTo>
                  <a:lnTo>
                    <a:pt x="1507889" y="3237889"/>
                  </a:lnTo>
                  <a:cubicBezTo>
                    <a:pt x="1495561" y="3237889"/>
                    <a:pt x="1484047" y="3237176"/>
                    <a:pt x="1472534" y="3235750"/>
                  </a:cubicBezTo>
                  <a:cubicBezTo>
                    <a:pt x="1480991" y="3214098"/>
                    <a:pt x="1491708" y="3193579"/>
                    <a:pt x="1504401" y="3174484"/>
                  </a:cubicBezTo>
                  <a:close/>
                  <a:moveTo>
                    <a:pt x="1158758" y="3107984"/>
                  </a:moveTo>
                  <a:lnTo>
                    <a:pt x="1221748" y="3116159"/>
                  </a:lnTo>
                  <a:cubicBezTo>
                    <a:pt x="1282067" y="3132183"/>
                    <a:pt x="1333172" y="3170717"/>
                    <a:pt x="1365649" y="3222606"/>
                  </a:cubicBezTo>
                  <a:cubicBezTo>
                    <a:pt x="1341094" y="3219039"/>
                    <a:pt x="1316638" y="3215473"/>
                    <a:pt x="1292796" y="3209665"/>
                  </a:cubicBezTo>
                  <a:cubicBezTo>
                    <a:pt x="1257542" y="3177161"/>
                    <a:pt x="1210673" y="3156988"/>
                    <a:pt x="1158707" y="3156988"/>
                  </a:cubicBezTo>
                  <a:cubicBezTo>
                    <a:pt x="1142099" y="3156988"/>
                    <a:pt x="1126306" y="3159229"/>
                    <a:pt x="1111125" y="3162795"/>
                  </a:cubicBezTo>
                  <a:cubicBezTo>
                    <a:pt x="1087384" y="3155560"/>
                    <a:pt x="1063542" y="3147614"/>
                    <a:pt x="1041228" y="3138953"/>
                  </a:cubicBezTo>
                  <a:cubicBezTo>
                    <a:pt x="1058549" y="3128866"/>
                    <a:pt x="1077118" y="3121122"/>
                    <a:pt x="1096770" y="3115900"/>
                  </a:cubicBezTo>
                  <a:close/>
                  <a:moveTo>
                    <a:pt x="1158707" y="3107977"/>
                  </a:moveTo>
                  <a:lnTo>
                    <a:pt x="1158809" y="3107977"/>
                  </a:lnTo>
                  <a:lnTo>
                    <a:pt x="1158758" y="3107984"/>
                  </a:lnTo>
                  <a:close/>
                  <a:moveTo>
                    <a:pt x="1468356" y="2941487"/>
                  </a:moveTo>
                  <a:cubicBezTo>
                    <a:pt x="1484659" y="2941487"/>
                    <a:pt x="1500203" y="2944614"/>
                    <a:pt x="1514447" y="2950296"/>
                  </a:cubicBezTo>
                  <a:lnTo>
                    <a:pt x="1544688" y="2969363"/>
                  </a:lnTo>
                  <a:lnTo>
                    <a:pt x="1544688" y="3016217"/>
                  </a:lnTo>
                  <a:lnTo>
                    <a:pt x="1529796" y="2997324"/>
                  </a:lnTo>
                  <a:cubicBezTo>
                    <a:pt x="1513442" y="2982754"/>
                    <a:pt x="1491943" y="2973889"/>
                    <a:pt x="1468356" y="2973889"/>
                  </a:cubicBezTo>
                  <a:cubicBezTo>
                    <a:pt x="1421180" y="2973889"/>
                    <a:pt x="1382359" y="3009448"/>
                    <a:pt x="1376347" y="3054994"/>
                  </a:cubicBezTo>
                  <a:lnTo>
                    <a:pt x="1343946" y="3054994"/>
                  </a:lnTo>
                  <a:cubicBezTo>
                    <a:pt x="1350263" y="2991516"/>
                    <a:pt x="1403144" y="2941487"/>
                    <a:pt x="1468356" y="2941487"/>
                  </a:cubicBezTo>
                  <a:close/>
                  <a:moveTo>
                    <a:pt x="853034" y="2941385"/>
                  </a:moveTo>
                  <a:cubicBezTo>
                    <a:pt x="918653" y="2941385"/>
                    <a:pt x="971330" y="2991109"/>
                    <a:pt x="977850" y="3054586"/>
                  </a:cubicBezTo>
                  <a:lnTo>
                    <a:pt x="945347" y="3054586"/>
                  </a:lnTo>
                  <a:cubicBezTo>
                    <a:pt x="939540" y="3009143"/>
                    <a:pt x="900617" y="2973787"/>
                    <a:pt x="853034" y="2973787"/>
                  </a:cubicBezTo>
                  <a:cubicBezTo>
                    <a:pt x="822670" y="2973787"/>
                    <a:pt x="796077" y="2988154"/>
                    <a:pt x="779468" y="3011282"/>
                  </a:cubicBezTo>
                  <a:cubicBezTo>
                    <a:pt x="770093" y="3006188"/>
                    <a:pt x="761434" y="3000482"/>
                    <a:pt x="752061" y="2994674"/>
                  </a:cubicBezTo>
                  <a:cubicBezTo>
                    <a:pt x="773764" y="2962274"/>
                    <a:pt x="811258" y="2941385"/>
                    <a:pt x="853034" y="2941385"/>
                  </a:cubicBezTo>
                  <a:close/>
                  <a:moveTo>
                    <a:pt x="544508" y="2658739"/>
                  </a:moveTo>
                  <a:cubicBezTo>
                    <a:pt x="609311" y="2658739"/>
                    <a:pt x="662702" y="2708462"/>
                    <a:pt x="668508" y="2771940"/>
                  </a:cubicBezTo>
                  <a:lnTo>
                    <a:pt x="636107" y="2771940"/>
                  </a:lnTo>
                  <a:cubicBezTo>
                    <a:pt x="630300" y="2726497"/>
                    <a:pt x="591377" y="2691140"/>
                    <a:pt x="544508" y="2691140"/>
                  </a:cubicBezTo>
                  <a:cubicBezTo>
                    <a:pt x="503343" y="2691140"/>
                    <a:pt x="469414" y="2717123"/>
                    <a:pt x="456473" y="2753192"/>
                  </a:cubicBezTo>
                  <a:cubicBezTo>
                    <a:pt x="449341" y="2745244"/>
                    <a:pt x="440680" y="2736584"/>
                    <a:pt x="432732" y="2727210"/>
                  </a:cubicBezTo>
                  <a:cubicBezTo>
                    <a:pt x="453620" y="2686861"/>
                    <a:pt x="495498" y="2658739"/>
                    <a:pt x="544508" y="2658739"/>
                  </a:cubicBezTo>
                  <a:close/>
                  <a:moveTo>
                    <a:pt x="1159116" y="2658534"/>
                  </a:moveTo>
                  <a:cubicBezTo>
                    <a:pt x="1224326" y="2658534"/>
                    <a:pt x="1277412" y="2708462"/>
                    <a:pt x="1283525" y="2771940"/>
                  </a:cubicBezTo>
                  <a:lnTo>
                    <a:pt x="1251124" y="2771940"/>
                  </a:lnTo>
                  <a:cubicBezTo>
                    <a:pt x="1245111" y="2726395"/>
                    <a:pt x="1206394" y="2690937"/>
                    <a:pt x="1159116" y="2690937"/>
                  </a:cubicBezTo>
                  <a:cubicBezTo>
                    <a:pt x="1111838" y="2690937"/>
                    <a:pt x="1073120" y="2726497"/>
                    <a:pt x="1067107" y="2771940"/>
                  </a:cubicBezTo>
                  <a:lnTo>
                    <a:pt x="1034706" y="2771940"/>
                  </a:lnTo>
                  <a:cubicBezTo>
                    <a:pt x="1041023" y="2708462"/>
                    <a:pt x="1093905" y="2658534"/>
                    <a:pt x="1159116" y="2658534"/>
                  </a:cubicBezTo>
                  <a:close/>
                  <a:moveTo>
                    <a:pt x="1158912" y="2587516"/>
                  </a:moveTo>
                  <a:cubicBezTo>
                    <a:pt x="1057224" y="2587516"/>
                    <a:pt x="974998" y="2664649"/>
                    <a:pt x="964197" y="2762770"/>
                  </a:cubicBezTo>
                  <a:cubicBezTo>
                    <a:pt x="1056511" y="2796598"/>
                    <a:pt x="1129363" y="2871590"/>
                    <a:pt x="1161051" y="2966145"/>
                  </a:cubicBezTo>
                  <a:cubicBezTo>
                    <a:pt x="1191313" y="2872404"/>
                    <a:pt x="1263452" y="2798737"/>
                    <a:pt x="1355052" y="2764196"/>
                  </a:cubicBezTo>
                  <a:cubicBezTo>
                    <a:pt x="1344252" y="2664649"/>
                    <a:pt x="1260599" y="2587516"/>
                    <a:pt x="1158912" y="2587516"/>
                  </a:cubicBezTo>
                  <a:close/>
                  <a:moveTo>
                    <a:pt x="1158912" y="2492350"/>
                  </a:moveTo>
                  <a:cubicBezTo>
                    <a:pt x="1011781" y="2492350"/>
                    <a:pt x="892058" y="2602699"/>
                    <a:pt x="871885" y="2744735"/>
                  </a:cubicBezTo>
                  <a:cubicBezTo>
                    <a:pt x="887066" y="2744735"/>
                    <a:pt x="902145" y="2746977"/>
                    <a:pt x="917328" y="2749830"/>
                  </a:cubicBezTo>
                  <a:cubicBezTo>
                    <a:pt x="934648" y="2630820"/>
                    <a:pt x="1034808" y="2538508"/>
                    <a:pt x="1158912" y="2538508"/>
                  </a:cubicBezTo>
                  <a:cubicBezTo>
                    <a:pt x="1283016" y="2538508"/>
                    <a:pt x="1385314" y="2630820"/>
                    <a:pt x="1401209" y="2751257"/>
                  </a:cubicBezTo>
                  <a:cubicBezTo>
                    <a:pt x="1415678" y="2747588"/>
                    <a:pt x="1430758" y="2745449"/>
                    <a:pt x="1445939" y="2744735"/>
                  </a:cubicBezTo>
                  <a:cubicBezTo>
                    <a:pt x="1426478" y="2602699"/>
                    <a:pt x="1306043" y="2492350"/>
                    <a:pt x="1158912" y="2492350"/>
                  </a:cubicBezTo>
                  <a:close/>
                  <a:moveTo>
                    <a:pt x="1468356" y="2372118"/>
                  </a:moveTo>
                  <a:cubicBezTo>
                    <a:pt x="1484659" y="2372118"/>
                    <a:pt x="1500203" y="2375239"/>
                    <a:pt x="1514447" y="2380911"/>
                  </a:cubicBezTo>
                  <a:lnTo>
                    <a:pt x="1544688" y="2399951"/>
                  </a:lnTo>
                  <a:lnTo>
                    <a:pt x="1544688" y="2446657"/>
                  </a:lnTo>
                  <a:lnTo>
                    <a:pt x="1529937" y="2427943"/>
                  </a:lnTo>
                  <a:cubicBezTo>
                    <a:pt x="1513596" y="2413385"/>
                    <a:pt x="1492097" y="2404520"/>
                    <a:pt x="1468458" y="2404520"/>
                  </a:cubicBezTo>
                  <a:lnTo>
                    <a:pt x="1468356" y="2404520"/>
                  </a:lnTo>
                  <a:cubicBezTo>
                    <a:pt x="1421180" y="2404520"/>
                    <a:pt x="1382359" y="2440080"/>
                    <a:pt x="1376347" y="2485524"/>
                  </a:cubicBezTo>
                  <a:lnTo>
                    <a:pt x="1343946" y="2485524"/>
                  </a:lnTo>
                  <a:cubicBezTo>
                    <a:pt x="1350263" y="2422147"/>
                    <a:pt x="1403144" y="2372118"/>
                    <a:pt x="1468356" y="2372118"/>
                  </a:cubicBezTo>
                  <a:close/>
                  <a:moveTo>
                    <a:pt x="853544" y="2371915"/>
                  </a:moveTo>
                  <a:cubicBezTo>
                    <a:pt x="918653" y="2371915"/>
                    <a:pt x="971737" y="2421842"/>
                    <a:pt x="977952" y="2485320"/>
                  </a:cubicBezTo>
                  <a:lnTo>
                    <a:pt x="945551" y="2485320"/>
                  </a:lnTo>
                  <a:cubicBezTo>
                    <a:pt x="939540" y="2439774"/>
                    <a:pt x="900821" y="2404315"/>
                    <a:pt x="853544" y="2404315"/>
                  </a:cubicBezTo>
                  <a:cubicBezTo>
                    <a:pt x="806266" y="2404315"/>
                    <a:pt x="767547" y="2439876"/>
                    <a:pt x="761536" y="2485320"/>
                  </a:cubicBezTo>
                  <a:lnTo>
                    <a:pt x="729135" y="2485320"/>
                  </a:lnTo>
                  <a:cubicBezTo>
                    <a:pt x="735452" y="2421944"/>
                    <a:pt x="788434" y="2371915"/>
                    <a:pt x="853544" y="2371915"/>
                  </a:cubicBezTo>
                  <a:close/>
                  <a:moveTo>
                    <a:pt x="238834" y="2371813"/>
                  </a:moveTo>
                  <a:cubicBezTo>
                    <a:pt x="303739" y="2371813"/>
                    <a:pt x="357027" y="2421535"/>
                    <a:pt x="362835" y="2485015"/>
                  </a:cubicBezTo>
                  <a:lnTo>
                    <a:pt x="330434" y="2485015"/>
                  </a:lnTo>
                  <a:cubicBezTo>
                    <a:pt x="324625" y="2439571"/>
                    <a:pt x="285704" y="2404215"/>
                    <a:pt x="238834" y="2404215"/>
                  </a:cubicBezTo>
                  <a:cubicBezTo>
                    <a:pt x="226505" y="2404215"/>
                    <a:pt x="215705" y="2406456"/>
                    <a:pt x="204904" y="2410735"/>
                  </a:cubicBezTo>
                  <a:cubicBezTo>
                    <a:pt x="199096" y="2401464"/>
                    <a:pt x="194104" y="2391275"/>
                    <a:pt x="189009" y="2381900"/>
                  </a:cubicBezTo>
                  <a:cubicBezTo>
                    <a:pt x="204191" y="2375380"/>
                    <a:pt x="220799" y="2371813"/>
                    <a:pt x="238834" y="2371813"/>
                  </a:cubicBezTo>
                  <a:close/>
                  <a:moveTo>
                    <a:pt x="853136" y="2300489"/>
                  </a:moveTo>
                  <a:cubicBezTo>
                    <a:pt x="750022" y="2300489"/>
                    <a:pt x="665655" y="2380473"/>
                    <a:pt x="657708" y="2480734"/>
                  </a:cubicBezTo>
                  <a:cubicBezTo>
                    <a:pt x="748596" y="2515377"/>
                    <a:pt x="820735" y="2589657"/>
                    <a:pt x="850996" y="2682683"/>
                  </a:cubicBezTo>
                  <a:cubicBezTo>
                    <a:pt x="882685" y="2588230"/>
                    <a:pt x="955536" y="2513238"/>
                    <a:pt x="1049277" y="2480021"/>
                  </a:cubicBezTo>
                  <a:cubicBezTo>
                    <a:pt x="1039903" y="2379047"/>
                    <a:pt x="956249" y="2300489"/>
                    <a:pt x="853136" y="2300489"/>
                  </a:cubicBezTo>
                  <a:close/>
                  <a:moveTo>
                    <a:pt x="853136" y="2206138"/>
                  </a:moveTo>
                  <a:cubicBezTo>
                    <a:pt x="742253" y="2206138"/>
                    <a:pt x="645985" y="2268954"/>
                    <a:pt x="597474" y="2360928"/>
                  </a:cubicBezTo>
                  <a:lnTo>
                    <a:pt x="566139" y="2461278"/>
                  </a:lnTo>
                  <a:lnTo>
                    <a:pt x="566109" y="2461273"/>
                  </a:lnTo>
                  <a:lnTo>
                    <a:pt x="566109" y="2461375"/>
                  </a:lnTo>
                  <a:lnTo>
                    <a:pt x="566139" y="2461278"/>
                  </a:lnTo>
                  <a:lnTo>
                    <a:pt x="610838" y="2467795"/>
                  </a:lnTo>
                  <a:cubicBezTo>
                    <a:pt x="626020" y="2346646"/>
                    <a:pt x="728319" y="2251479"/>
                    <a:pt x="853136" y="2251479"/>
                  </a:cubicBezTo>
                  <a:cubicBezTo>
                    <a:pt x="977952" y="2251479"/>
                    <a:pt x="1080964" y="2345932"/>
                    <a:pt x="1096146" y="2466369"/>
                  </a:cubicBezTo>
                  <a:cubicBezTo>
                    <a:pt x="1111329" y="2463514"/>
                    <a:pt x="1126408" y="2462802"/>
                    <a:pt x="1141590" y="2461375"/>
                  </a:cubicBezTo>
                  <a:cubicBezTo>
                    <a:pt x="1123555" y="2317913"/>
                    <a:pt x="1000979" y="2206138"/>
                    <a:pt x="853136" y="2206138"/>
                  </a:cubicBezTo>
                  <a:close/>
                  <a:moveTo>
                    <a:pt x="1159217" y="2089269"/>
                  </a:moveTo>
                  <a:cubicBezTo>
                    <a:pt x="1224428" y="2089269"/>
                    <a:pt x="1277513" y="2139195"/>
                    <a:pt x="1283626" y="2202673"/>
                  </a:cubicBezTo>
                  <a:lnTo>
                    <a:pt x="1251226" y="2202673"/>
                  </a:lnTo>
                  <a:cubicBezTo>
                    <a:pt x="1245213" y="2157027"/>
                    <a:pt x="1206495" y="2121670"/>
                    <a:pt x="1159217" y="2121670"/>
                  </a:cubicBezTo>
                  <a:cubicBezTo>
                    <a:pt x="1111939" y="2121670"/>
                    <a:pt x="1073220" y="2157027"/>
                    <a:pt x="1067209" y="2202673"/>
                  </a:cubicBezTo>
                  <a:lnTo>
                    <a:pt x="1034808" y="2202673"/>
                  </a:lnTo>
                  <a:cubicBezTo>
                    <a:pt x="1041126" y="2139195"/>
                    <a:pt x="1094007" y="2089269"/>
                    <a:pt x="1159217" y="2089269"/>
                  </a:cubicBezTo>
                  <a:close/>
                  <a:moveTo>
                    <a:pt x="544202" y="2089064"/>
                  </a:moveTo>
                  <a:cubicBezTo>
                    <a:pt x="609412" y="2089064"/>
                    <a:pt x="662497" y="2138991"/>
                    <a:pt x="668713" y="2202470"/>
                  </a:cubicBezTo>
                  <a:lnTo>
                    <a:pt x="668610" y="2202470"/>
                  </a:lnTo>
                  <a:lnTo>
                    <a:pt x="636210" y="2202470"/>
                  </a:lnTo>
                  <a:cubicBezTo>
                    <a:pt x="630198" y="2156822"/>
                    <a:pt x="591479" y="2121466"/>
                    <a:pt x="544202" y="2121466"/>
                  </a:cubicBezTo>
                  <a:cubicBezTo>
                    <a:pt x="496924" y="2121466"/>
                    <a:pt x="458205" y="2156822"/>
                    <a:pt x="452194" y="2202470"/>
                  </a:cubicBezTo>
                  <a:lnTo>
                    <a:pt x="419792" y="2202470"/>
                  </a:lnTo>
                  <a:cubicBezTo>
                    <a:pt x="426008" y="2138991"/>
                    <a:pt x="478990" y="2089064"/>
                    <a:pt x="544202" y="2089064"/>
                  </a:cubicBezTo>
                  <a:close/>
                  <a:moveTo>
                    <a:pt x="1158912" y="2017130"/>
                  </a:moveTo>
                  <a:cubicBezTo>
                    <a:pt x="1057224" y="2017130"/>
                    <a:pt x="974998" y="2094975"/>
                    <a:pt x="964197" y="2193809"/>
                  </a:cubicBezTo>
                  <a:cubicBezTo>
                    <a:pt x="1056511" y="2227025"/>
                    <a:pt x="1129363" y="2302018"/>
                    <a:pt x="1161051" y="2395758"/>
                  </a:cubicBezTo>
                  <a:cubicBezTo>
                    <a:pt x="1191313" y="2303444"/>
                    <a:pt x="1263452" y="2229064"/>
                    <a:pt x="1355052" y="2194523"/>
                  </a:cubicBezTo>
                  <a:cubicBezTo>
                    <a:pt x="1344252" y="2094975"/>
                    <a:pt x="1261313" y="2017130"/>
                    <a:pt x="1158912" y="2017130"/>
                  </a:cubicBezTo>
                  <a:close/>
                  <a:moveTo>
                    <a:pt x="543794" y="2017130"/>
                  </a:moveTo>
                  <a:cubicBezTo>
                    <a:pt x="443533" y="2017130"/>
                    <a:pt x="359880" y="2094975"/>
                    <a:pt x="349080" y="2193809"/>
                  </a:cubicBezTo>
                  <a:cubicBezTo>
                    <a:pt x="441394" y="2227025"/>
                    <a:pt x="515672" y="2302018"/>
                    <a:pt x="545933" y="2395758"/>
                  </a:cubicBezTo>
                  <a:cubicBezTo>
                    <a:pt x="577010" y="2303444"/>
                    <a:pt x="648334" y="2229064"/>
                    <a:pt x="739935" y="2194523"/>
                  </a:cubicBezTo>
                  <a:cubicBezTo>
                    <a:pt x="729848" y="2094975"/>
                    <a:pt x="644054" y="2017130"/>
                    <a:pt x="543794" y="2017130"/>
                  </a:cubicBezTo>
                  <a:close/>
                  <a:moveTo>
                    <a:pt x="543794" y="1922677"/>
                  </a:moveTo>
                  <a:cubicBezTo>
                    <a:pt x="396664" y="1922677"/>
                    <a:pt x="276941" y="2033025"/>
                    <a:pt x="256765" y="2174348"/>
                  </a:cubicBezTo>
                  <a:cubicBezTo>
                    <a:pt x="272662" y="2175061"/>
                    <a:pt x="287028" y="2177303"/>
                    <a:pt x="302210" y="2180869"/>
                  </a:cubicBezTo>
                  <a:cubicBezTo>
                    <a:pt x="319531" y="2061860"/>
                    <a:pt x="419079" y="1969546"/>
                    <a:pt x="543794" y="1969546"/>
                  </a:cubicBezTo>
                  <a:cubicBezTo>
                    <a:pt x="668508" y="1969546"/>
                    <a:pt x="770195" y="2061860"/>
                    <a:pt x="786092" y="2181582"/>
                  </a:cubicBezTo>
                  <a:cubicBezTo>
                    <a:pt x="801273" y="2178729"/>
                    <a:pt x="815641" y="2176589"/>
                    <a:pt x="832248" y="2175061"/>
                  </a:cubicBezTo>
                  <a:cubicBezTo>
                    <a:pt x="812073" y="2033025"/>
                    <a:pt x="690925" y="1922677"/>
                    <a:pt x="543794" y="1922677"/>
                  </a:cubicBezTo>
                  <a:close/>
                  <a:moveTo>
                    <a:pt x="1158912" y="1922575"/>
                  </a:moveTo>
                  <a:cubicBezTo>
                    <a:pt x="1011781" y="1922575"/>
                    <a:pt x="892058" y="2032923"/>
                    <a:pt x="871885" y="2174246"/>
                  </a:cubicBezTo>
                  <a:cubicBezTo>
                    <a:pt x="887066" y="2174959"/>
                    <a:pt x="902145" y="2177201"/>
                    <a:pt x="917328" y="2180767"/>
                  </a:cubicBezTo>
                  <a:cubicBezTo>
                    <a:pt x="934648" y="2061758"/>
                    <a:pt x="1034808" y="1969444"/>
                    <a:pt x="1158912" y="1969444"/>
                  </a:cubicBezTo>
                  <a:cubicBezTo>
                    <a:pt x="1283016" y="1969444"/>
                    <a:pt x="1385314" y="2061758"/>
                    <a:pt x="1401209" y="2181479"/>
                  </a:cubicBezTo>
                  <a:cubicBezTo>
                    <a:pt x="1415678" y="2178628"/>
                    <a:pt x="1430758" y="2176487"/>
                    <a:pt x="1445939" y="2174959"/>
                  </a:cubicBezTo>
                  <a:cubicBezTo>
                    <a:pt x="1426478" y="2032923"/>
                    <a:pt x="1306043" y="1922575"/>
                    <a:pt x="1158912" y="1922575"/>
                  </a:cubicBezTo>
                  <a:close/>
                  <a:moveTo>
                    <a:pt x="1468458" y="1802648"/>
                  </a:moveTo>
                  <a:cubicBezTo>
                    <a:pt x="1484761" y="1802648"/>
                    <a:pt x="1500305" y="1805768"/>
                    <a:pt x="1514549" y="1811441"/>
                  </a:cubicBezTo>
                  <a:lnTo>
                    <a:pt x="1544688" y="1830416"/>
                  </a:lnTo>
                  <a:lnTo>
                    <a:pt x="1544688" y="1876990"/>
                  </a:lnTo>
                  <a:lnTo>
                    <a:pt x="1530038" y="1858383"/>
                  </a:lnTo>
                  <a:cubicBezTo>
                    <a:pt x="1513697" y="1843813"/>
                    <a:pt x="1492198" y="1834948"/>
                    <a:pt x="1468559" y="1834948"/>
                  </a:cubicBezTo>
                  <a:lnTo>
                    <a:pt x="1468458" y="1834948"/>
                  </a:lnTo>
                  <a:cubicBezTo>
                    <a:pt x="1421281" y="1834948"/>
                    <a:pt x="1382462" y="1870509"/>
                    <a:pt x="1376449" y="1916053"/>
                  </a:cubicBezTo>
                  <a:lnTo>
                    <a:pt x="1344048" y="1916053"/>
                  </a:lnTo>
                  <a:cubicBezTo>
                    <a:pt x="1350365" y="1852575"/>
                    <a:pt x="1403246" y="1802648"/>
                    <a:pt x="1468458" y="1802648"/>
                  </a:cubicBezTo>
                  <a:close/>
                  <a:moveTo>
                    <a:pt x="853646" y="1802648"/>
                  </a:moveTo>
                  <a:cubicBezTo>
                    <a:pt x="918754" y="1802648"/>
                    <a:pt x="971839" y="1852575"/>
                    <a:pt x="978054" y="1916053"/>
                  </a:cubicBezTo>
                  <a:lnTo>
                    <a:pt x="945654" y="1916053"/>
                  </a:lnTo>
                  <a:cubicBezTo>
                    <a:pt x="939642" y="1870405"/>
                    <a:pt x="900922" y="1834948"/>
                    <a:pt x="853646" y="1834948"/>
                  </a:cubicBezTo>
                  <a:cubicBezTo>
                    <a:pt x="806368" y="1834948"/>
                    <a:pt x="767649" y="1870509"/>
                    <a:pt x="761638" y="1916053"/>
                  </a:cubicBezTo>
                  <a:lnTo>
                    <a:pt x="729237" y="1916053"/>
                  </a:lnTo>
                  <a:cubicBezTo>
                    <a:pt x="735554" y="1852575"/>
                    <a:pt x="788537" y="1802648"/>
                    <a:pt x="853646" y="1802648"/>
                  </a:cubicBezTo>
                  <a:close/>
                  <a:moveTo>
                    <a:pt x="238629" y="1802445"/>
                  </a:moveTo>
                  <a:cubicBezTo>
                    <a:pt x="303739" y="1802445"/>
                    <a:pt x="356824" y="1852371"/>
                    <a:pt x="363038" y="1915850"/>
                  </a:cubicBezTo>
                  <a:lnTo>
                    <a:pt x="330636" y="1915850"/>
                  </a:lnTo>
                  <a:cubicBezTo>
                    <a:pt x="324625" y="1870202"/>
                    <a:pt x="285907" y="1834744"/>
                    <a:pt x="238629" y="1834744"/>
                  </a:cubicBezTo>
                  <a:cubicBezTo>
                    <a:pt x="191353" y="1834744"/>
                    <a:pt x="152632" y="1870304"/>
                    <a:pt x="146622" y="1915850"/>
                  </a:cubicBezTo>
                  <a:lnTo>
                    <a:pt x="114220" y="1915850"/>
                  </a:lnTo>
                  <a:cubicBezTo>
                    <a:pt x="120436" y="1852371"/>
                    <a:pt x="173521" y="1802445"/>
                    <a:pt x="238629" y="1802445"/>
                  </a:cubicBezTo>
                  <a:close/>
                  <a:moveTo>
                    <a:pt x="238019" y="1730917"/>
                  </a:moveTo>
                  <a:cubicBezTo>
                    <a:pt x="135618" y="1730917"/>
                    <a:pt x="51252" y="1810901"/>
                    <a:pt x="42591" y="1911876"/>
                  </a:cubicBezTo>
                  <a:cubicBezTo>
                    <a:pt x="133477" y="1945805"/>
                    <a:pt x="205514" y="2020084"/>
                    <a:pt x="237305" y="2113825"/>
                  </a:cubicBezTo>
                  <a:cubicBezTo>
                    <a:pt x="267566" y="2019370"/>
                    <a:pt x="341846" y="1944380"/>
                    <a:pt x="434158" y="1910449"/>
                  </a:cubicBezTo>
                  <a:cubicBezTo>
                    <a:pt x="424785" y="1810189"/>
                    <a:pt x="340420" y="1730917"/>
                    <a:pt x="238019" y="1730917"/>
                  </a:cubicBezTo>
                  <a:close/>
                  <a:moveTo>
                    <a:pt x="853136" y="1730815"/>
                  </a:moveTo>
                  <a:cubicBezTo>
                    <a:pt x="750022" y="1730815"/>
                    <a:pt x="665655" y="1810799"/>
                    <a:pt x="657708" y="1911774"/>
                  </a:cubicBezTo>
                  <a:cubicBezTo>
                    <a:pt x="748596" y="1945704"/>
                    <a:pt x="820735" y="2019983"/>
                    <a:pt x="850996" y="2113723"/>
                  </a:cubicBezTo>
                  <a:cubicBezTo>
                    <a:pt x="882685" y="2019269"/>
                    <a:pt x="955536" y="1944278"/>
                    <a:pt x="1049277" y="1910347"/>
                  </a:cubicBezTo>
                  <a:cubicBezTo>
                    <a:pt x="1039903" y="1810087"/>
                    <a:pt x="955536" y="1730815"/>
                    <a:pt x="853136" y="1730815"/>
                  </a:cubicBezTo>
                  <a:close/>
                  <a:moveTo>
                    <a:pt x="853136" y="1636261"/>
                  </a:moveTo>
                  <a:cubicBezTo>
                    <a:pt x="705292" y="1636261"/>
                    <a:pt x="583430" y="1747933"/>
                    <a:pt x="566109" y="1892211"/>
                  </a:cubicBezTo>
                  <a:cubicBezTo>
                    <a:pt x="581290" y="1893026"/>
                    <a:pt x="596472" y="1895166"/>
                    <a:pt x="610838" y="1898018"/>
                  </a:cubicBezTo>
                  <a:cubicBezTo>
                    <a:pt x="626020" y="1776258"/>
                    <a:pt x="728319" y="1681704"/>
                    <a:pt x="853136" y="1681704"/>
                  </a:cubicBezTo>
                  <a:cubicBezTo>
                    <a:pt x="977952" y="1681704"/>
                    <a:pt x="1080964" y="1776156"/>
                    <a:pt x="1096146" y="1897305"/>
                  </a:cubicBezTo>
                  <a:cubicBezTo>
                    <a:pt x="1111329" y="1894351"/>
                    <a:pt x="1126408" y="1893026"/>
                    <a:pt x="1141590" y="1892211"/>
                  </a:cubicBezTo>
                  <a:cubicBezTo>
                    <a:pt x="1123555" y="1748035"/>
                    <a:pt x="1001693" y="1636261"/>
                    <a:pt x="853136" y="1636261"/>
                  </a:cubicBezTo>
                  <a:close/>
                  <a:moveTo>
                    <a:pt x="1426" y="1543029"/>
                  </a:moveTo>
                  <a:cubicBezTo>
                    <a:pt x="30262" y="1563306"/>
                    <a:pt x="49722" y="1595707"/>
                    <a:pt x="53289" y="1632490"/>
                  </a:cubicBezTo>
                  <a:lnTo>
                    <a:pt x="21601" y="1632490"/>
                  </a:lnTo>
                  <a:cubicBezTo>
                    <a:pt x="18748" y="1614455"/>
                    <a:pt x="11514" y="1597847"/>
                    <a:pt x="0" y="1584907"/>
                  </a:cubicBezTo>
                  <a:cubicBezTo>
                    <a:pt x="0" y="1571152"/>
                    <a:pt x="714" y="1556784"/>
                    <a:pt x="1426" y="1543029"/>
                  </a:cubicBezTo>
                  <a:close/>
                  <a:moveTo>
                    <a:pt x="1159116" y="1519493"/>
                  </a:moveTo>
                  <a:cubicBezTo>
                    <a:pt x="1224326" y="1519493"/>
                    <a:pt x="1277412" y="1569622"/>
                    <a:pt x="1283525" y="1632999"/>
                  </a:cubicBezTo>
                  <a:lnTo>
                    <a:pt x="1251124" y="1632999"/>
                  </a:lnTo>
                  <a:cubicBezTo>
                    <a:pt x="1245111" y="1587351"/>
                    <a:pt x="1206394" y="1551894"/>
                    <a:pt x="1159116" y="1551894"/>
                  </a:cubicBezTo>
                  <a:cubicBezTo>
                    <a:pt x="1111838" y="1551894"/>
                    <a:pt x="1073120" y="1587454"/>
                    <a:pt x="1067107" y="1632999"/>
                  </a:cubicBezTo>
                  <a:lnTo>
                    <a:pt x="1034706" y="1632999"/>
                  </a:lnTo>
                  <a:cubicBezTo>
                    <a:pt x="1041023" y="1569622"/>
                    <a:pt x="1093905" y="1519493"/>
                    <a:pt x="1159116" y="1519493"/>
                  </a:cubicBezTo>
                  <a:close/>
                  <a:moveTo>
                    <a:pt x="544202" y="1519493"/>
                  </a:moveTo>
                  <a:cubicBezTo>
                    <a:pt x="609412" y="1519493"/>
                    <a:pt x="662497" y="1569622"/>
                    <a:pt x="668713" y="1632999"/>
                  </a:cubicBezTo>
                  <a:lnTo>
                    <a:pt x="636311" y="1632999"/>
                  </a:lnTo>
                  <a:lnTo>
                    <a:pt x="636210" y="1632999"/>
                  </a:lnTo>
                  <a:cubicBezTo>
                    <a:pt x="630198" y="1587351"/>
                    <a:pt x="591479" y="1551894"/>
                    <a:pt x="544202" y="1551894"/>
                  </a:cubicBezTo>
                  <a:cubicBezTo>
                    <a:pt x="496924" y="1551894"/>
                    <a:pt x="458205" y="1587454"/>
                    <a:pt x="452194" y="1632999"/>
                  </a:cubicBezTo>
                  <a:lnTo>
                    <a:pt x="419792" y="1632999"/>
                  </a:lnTo>
                  <a:cubicBezTo>
                    <a:pt x="426008" y="1569622"/>
                    <a:pt x="478990" y="1519493"/>
                    <a:pt x="544202" y="1519493"/>
                  </a:cubicBezTo>
                  <a:close/>
                  <a:moveTo>
                    <a:pt x="543794" y="1447455"/>
                  </a:moveTo>
                  <a:cubicBezTo>
                    <a:pt x="443533" y="1447455"/>
                    <a:pt x="359880" y="1524587"/>
                    <a:pt x="349080" y="1624135"/>
                  </a:cubicBezTo>
                  <a:cubicBezTo>
                    <a:pt x="441394" y="1658064"/>
                    <a:pt x="515672" y="1733057"/>
                    <a:pt x="545933" y="1826084"/>
                  </a:cubicBezTo>
                  <a:cubicBezTo>
                    <a:pt x="577010" y="1733872"/>
                    <a:pt x="648334" y="1659490"/>
                    <a:pt x="739935" y="1625663"/>
                  </a:cubicBezTo>
                  <a:cubicBezTo>
                    <a:pt x="729848" y="1526013"/>
                    <a:pt x="644054" y="1447455"/>
                    <a:pt x="543794" y="1447455"/>
                  </a:cubicBezTo>
                  <a:close/>
                  <a:moveTo>
                    <a:pt x="1158912" y="1447354"/>
                  </a:moveTo>
                  <a:cubicBezTo>
                    <a:pt x="1057224" y="1447354"/>
                    <a:pt x="974998" y="1524485"/>
                    <a:pt x="964197" y="1624033"/>
                  </a:cubicBezTo>
                  <a:cubicBezTo>
                    <a:pt x="1056511" y="1657962"/>
                    <a:pt x="1129363" y="1732954"/>
                    <a:pt x="1161051" y="1825982"/>
                  </a:cubicBezTo>
                  <a:cubicBezTo>
                    <a:pt x="1191313" y="1733770"/>
                    <a:pt x="1263452" y="1659389"/>
                    <a:pt x="1355052" y="1625561"/>
                  </a:cubicBezTo>
                  <a:cubicBezTo>
                    <a:pt x="1344252" y="1525911"/>
                    <a:pt x="1261313" y="1447354"/>
                    <a:pt x="1158912" y="1447354"/>
                  </a:cubicBezTo>
                  <a:close/>
                  <a:moveTo>
                    <a:pt x="543794" y="1353001"/>
                  </a:moveTo>
                  <a:cubicBezTo>
                    <a:pt x="396664" y="1353001"/>
                    <a:pt x="276941" y="1464063"/>
                    <a:pt x="256765" y="1605387"/>
                  </a:cubicBezTo>
                  <a:cubicBezTo>
                    <a:pt x="272662" y="1606101"/>
                    <a:pt x="287028" y="1608341"/>
                    <a:pt x="302210" y="1611194"/>
                  </a:cubicBezTo>
                  <a:cubicBezTo>
                    <a:pt x="319531" y="1491472"/>
                    <a:pt x="419079" y="1399158"/>
                    <a:pt x="543794" y="1399158"/>
                  </a:cubicBezTo>
                  <a:cubicBezTo>
                    <a:pt x="668508" y="1399158"/>
                    <a:pt x="770195" y="1492186"/>
                    <a:pt x="786092" y="1611908"/>
                  </a:cubicBezTo>
                  <a:cubicBezTo>
                    <a:pt x="801273" y="1608952"/>
                    <a:pt x="815641" y="1606813"/>
                    <a:pt x="832248" y="1606101"/>
                  </a:cubicBezTo>
                  <a:cubicBezTo>
                    <a:pt x="812073" y="1464063"/>
                    <a:pt x="690925" y="1353001"/>
                    <a:pt x="543794" y="1353001"/>
                  </a:cubicBezTo>
                  <a:close/>
                  <a:moveTo>
                    <a:pt x="1158912" y="1352900"/>
                  </a:moveTo>
                  <a:cubicBezTo>
                    <a:pt x="1011781" y="1352900"/>
                    <a:pt x="892058" y="1463961"/>
                    <a:pt x="871885" y="1605285"/>
                  </a:cubicBezTo>
                  <a:cubicBezTo>
                    <a:pt x="887066" y="1605997"/>
                    <a:pt x="902145" y="1608240"/>
                    <a:pt x="917328" y="1611093"/>
                  </a:cubicBezTo>
                  <a:cubicBezTo>
                    <a:pt x="934648" y="1491370"/>
                    <a:pt x="1034808" y="1399056"/>
                    <a:pt x="1158912" y="1399056"/>
                  </a:cubicBezTo>
                  <a:cubicBezTo>
                    <a:pt x="1283016" y="1399056"/>
                    <a:pt x="1385314" y="1492084"/>
                    <a:pt x="1401209" y="1611807"/>
                  </a:cubicBezTo>
                  <a:cubicBezTo>
                    <a:pt x="1415678" y="1608852"/>
                    <a:pt x="1430758" y="1606711"/>
                    <a:pt x="1445939" y="1605997"/>
                  </a:cubicBezTo>
                  <a:cubicBezTo>
                    <a:pt x="1426478" y="1463961"/>
                    <a:pt x="1306043" y="1352900"/>
                    <a:pt x="1158912" y="1352900"/>
                  </a:cubicBezTo>
                  <a:close/>
                  <a:moveTo>
                    <a:pt x="853544" y="1232872"/>
                  </a:moveTo>
                  <a:cubicBezTo>
                    <a:pt x="918653" y="1232872"/>
                    <a:pt x="971737" y="1282901"/>
                    <a:pt x="977952" y="1346379"/>
                  </a:cubicBezTo>
                  <a:lnTo>
                    <a:pt x="945551" y="1346379"/>
                  </a:lnTo>
                  <a:cubicBezTo>
                    <a:pt x="939540" y="1300731"/>
                    <a:pt x="900821" y="1265274"/>
                    <a:pt x="853544" y="1265274"/>
                  </a:cubicBezTo>
                  <a:cubicBezTo>
                    <a:pt x="806266" y="1265274"/>
                    <a:pt x="767547" y="1300731"/>
                    <a:pt x="761536" y="1346379"/>
                  </a:cubicBezTo>
                  <a:lnTo>
                    <a:pt x="729135" y="1346379"/>
                  </a:lnTo>
                  <a:cubicBezTo>
                    <a:pt x="735452" y="1282901"/>
                    <a:pt x="788434" y="1232872"/>
                    <a:pt x="853544" y="1232872"/>
                  </a:cubicBezTo>
                  <a:close/>
                  <a:moveTo>
                    <a:pt x="238629" y="1232770"/>
                  </a:moveTo>
                  <a:cubicBezTo>
                    <a:pt x="303739" y="1232770"/>
                    <a:pt x="356824" y="1282799"/>
                    <a:pt x="363038" y="1346277"/>
                  </a:cubicBezTo>
                  <a:lnTo>
                    <a:pt x="330636" y="1346277"/>
                  </a:lnTo>
                  <a:cubicBezTo>
                    <a:pt x="324625" y="1300629"/>
                    <a:pt x="285907" y="1265172"/>
                    <a:pt x="238629" y="1265172"/>
                  </a:cubicBezTo>
                  <a:cubicBezTo>
                    <a:pt x="191353" y="1265172"/>
                    <a:pt x="152632" y="1300629"/>
                    <a:pt x="146622" y="1346277"/>
                  </a:cubicBezTo>
                  <a:lnTo>
                    <a:pt x="114220" y="1346277"/>
                  </a:lnTo>
                  <a:cubicBezTo>
                    <a:pt x="120436" y="1282799"/>
                    <a:pt x="173521" y="1232770"/>
                    <a:pt x="238629" y="1232770"/>
                  </a:cubicBezTo>
                  <a:close/>
                  <a:moveTo>
                    <a:pt x="1468304" y="1232576"/>
                  </a:moveTo>
                  <a:lnTo>
                    <a:pt x="1514345" y="1241375"/>
                  </a:lnTo>
                  <a:lnTo>
                    <a:pt x="1544688" y="1260507"/>
                  </a:lnTo>
                  <a:lnTo>
                    <a:pt x="1544688" y="1307296"/>
                  </a:lnTo>
                  <a:lnTo>
                    <a:pt x="1529796" y="1288403"/>
                  </a:lnTo>
                  <a:cubicBezTo>
                    <a:pt x="1513442" y="1273833"/>
                    <a:pt x="1491943" y="1264968"/>
                    <a:pt x="1468356" y="1264968"/>
                  </a:cubicBezTo>
                  <a:cubicBezTo>
                    <a:pt x="1421180" y="1264968"/>
                    <a:pt x="1382359" y="1300426"/>
                    <a:pt x="1376347" y="1346074"/>
                  </a:cubicBezTo>
                  <a:lnTo>
                    <a:pt x="1343946" y="1346074"/>
                  </a:lnTo>
                  <a:cubicBezTo>
                    <a:pt x="1348684" y="1298465"/>
                    <a:pt x="1379671" y="1258421"/>
                    <a:pt x="1422337" y="1241375"/>
                  </a:cubicBezTo>
                  <a:close/>
                  <a:moveTo>
                    <a:pt x="1468253" y="1232566"/>
                  </a:moveTo>
                  <a:lnTo>
                    <a:pt x="1468356" y="1232566"/>
                  </a:lnTo>
                  <a:lnTo>
                    <a:pt x="1468304" y="1232576"/>
                  </a:lnTo>
                  <a:close/>
                  <a:moveTo>
                    <a:pt x="238019" y="1161141"/>
                  </a:moveTo>
                  <a:cubicBezTo>
                    <a:pt x="135618" y="1161141"/>
                    <a:pt x="51252" y="1241839"/>
                    <a:pt x="42591" y="1342100"/>
                  </a:cubicBezTo>
                  <a:cubicBezTo>
                    <a:pt x="133477" y="1376743"/>
                    <a:pt x="205514" y="1450308"/>
                    <a:pt x="237305" y="1544049"/>
                  </a:cubicBezTo>
                  <a:lnTo>
                    <a:pt x="237305" y="1543945"/>
                  </a:lnTo>
                  <a:cubicBezTo>
                    <a:pt x="267566" y="1449595"/>
                    <a:pt x="341846" y="1374602"/>
                    <a:pt x="434158" y="1341387"/>
                  </a:cubicBezTo>
                  <a:cubicBezTo>
                    <a:pt x="424785" y="1240413"/>
                    <a:pt x="340420" y="1161141"/>
                    <a:pt x="238019" y="1161141"/>
                  </a:cubicBezTo>
                  <a:close/>
                  <a:moveTo>
                    <a:pt x="853136" y="1160937"/>
                  </a:moveTo>
                  <a:cubicBezTo>
                    <a:pt x="750022" y="1160937"/>
                    <a:pt x="665655" y="1241634"/>
                    <a:pt x="657708" y="1341896"/>
                  </a:cubicBezTo>
                  <a:cubicBezTo>
                    <a:pt x="748596" y="1376539"/>
                    <a:pt x="820735" y="1450105"/>
                    <a:pt x="850996" y="1543845"/>
                  </a:cubicBezTo>
                  <a:cubicBezTo>
                    <a:pt x="882685" y="1449493"/>
                    <a:pt x="955536" y="1374502"/>
                    <a:pt x="1049277" y="1341284"/>
                  </a:cubicBezTo>
                  <a:cubicBezTo>
                    <a:pt x="1039903" y="1240309"/>
                    <a:pt x="955536" y="1161039"/>
                    <a:pt x="853136" y="1161039"/>
                  </a:cubicBezTo>
                  <a:close/>
                  <a:moveTo>
                    <a:pt x="853136" y="1066483"/>
                  </a:moveTo>
                  <a:cubicBezTo>
                    <a:pt x="705292" y="1066483"/>
                    <a:pt x="583430" y="1178157"/>
                    <a:pt x="566109" y="1322434"/>
                  </a:cubicBezTo>
                  <a:cubicBezTo>
                    <a:pt x="581290" y="1323861"/>
                    <a:pt x="596472" y="1325390"/>
                    <a:pt x="610838" y="1328956"/>
                  </a:cubicBezTo>
                  <a:cubicBezTo>
                    <a:pt x="626020" y="1207093"/>
                    <a:pt x="728319" y="1112640"/>
                    <a:pt x="853136" y="1112640"/>
                  </a:cubicBezTo>
                  <a:cubicBezTo>
                    <a:pt x="977952" y="1112640"/>
                    <a:pt x="1080964" y="1207093"/>
                    <a:pt x="1096146" y="1327529"/>
                  </a:cubicBezTo>
                  <a:cubicBezTo>
                    <a:pt x="1111329" y="1324676"/>
                    <a:pt x="1126408" y="1323962"/>
                    <a:pt x="1141590" y="1322536"/>
                  </a:cubicBezTo>
                  <a:cubicBezTo>
                    <a:pt x="1123555" y="1178361"/>
                    <a:pt x="1001693" y="1066585"/>
                    <a:pt x="853136" y="1066585"/>
                  </a:cubicBezTo>
                  <a:close/>
                  <a:moveTo>
                    <a:pt x="544202" y="950022"/>
                  </a:moveTo>
                  <a:cubicBezTo>
                    <a:pt x="609412" y="950022"/>
                    <a:pt x="662497" y="1000050"/>
                    <a:pt x="668713" y="1063528"/>
                  </a:cubicBezTo>
                  <a:lnTo>
                    <a:pt x="636311" y="1063528"/>
                  </a:lnTo>
                  <a:lnTo>
                    <a:pt x="636210" y="1063528"/>
                  </a:lnTo>
                  <a:cubicBezTo>
                    <a:pt x="630198" y="1017882"/>
                    <a:pt x="591479" y="982423"/>
                    <a:pt x="544202" y="982423"/>
                  </a:cubicBezTo>
                  <a:cubicBezTo>
                    <a:pt x="496924" y="982423"/>
                    <a:pt x="458205" y="1017882"/>
                    <a:pt x="452194" y="1063528"/>
                  </a:cubicBezTo>
                  <a:lnTo>
                    <a:pt x="419792" y="1063528"/>
                  </a:lnTo>
                  <a:cubicBezTo>
                    <a:pt x="426008" y="1000050"/>
                    <a:pt x="478990" y="950022"/>
                    <a:pt x="544202" y="950022"/>
                  </a:cubicBezTo>
                  <a:close/>
                  <a:moveTo>
                    <a:pt x="1159014" y="949819"/>
                  </a:moveTo>
                  <a:cubicBezTo>
                    <a:pt x="1224224" y="949819"/>
                    <a:pt x="1277308" y="999846"/>
                    <a:pt x="1283422" y="1063325"/>
                  </a:cubicBezTo>
                  <a:lnTo>
                    <a:pt x="1251022" y="1063325"/>
                  </a:lnTo>
                  <a:cubicBezTo>
                    <a:pt x="1245011" y="1017678"/>
                    <a:pt x="1206290" y="982219"/>
                    <a:pt x="1159014" y="982219"/>
                  </a:cubicBezTo>
                  <a:cubicBezTo>
                    <a:pt x="1111736" y="982219"/>
                    <a:pt x="1073018" y="1017678"/>
                    <a:pt x="1067006" y="1063325"/>
                  </a:cubicBezTo>
                  <a:lnTo>
                    <a:pt x="1034605" y="1063325"/>
                  </a:lnTo>
                  <a:cubicBezTo>
                    <a:pt x="1040921" y="999846"/>
                    <a:pt x="1093905" y="949819"/>
                    <a:pt x="1159014" y="949819"/>
                  </a:cubicBezTo>
                  <a:close/>
                  <a:moveTo>
                    <a:pt x="543794" y="878494"/>
                  </a:moveTo>
                  <a:cubicBezTo>
                    <a:pt x="443533" y="878494"/>
                    <a:pt x="359880" y="955626"/>
                    <a:pt x="349080" y="1055173"/>
                  </a:cubicBezTo>
                  <a:cubicBezTo>
                    <a:pt x="441394" y="1088391"/>
                    <a:pt x="515672" y="1163382"/>
                    <a:pt x="545933" y="1257122"/>
                  </a:cubicBezTo>
                  <a:cubicBezTo>
                    <a:pt x="577010" y="1164808"/>
                    <a:pt x="648334" y="1090530"/>
                    <a:pt x="739935" y="1055887"/>
                  </a:cubicBezTo>
                  <a:cubicBezTo>
                    <a:pt x="729848" y="956339"/>
                    <a:pt x="644054" y="878494"/>
                    <a:pt x="543794" y="878494"/>
                  </a:cubicBezTo>
                  <a:close/>
                  <a:moveTo>
                    <a:pt x="1158912" y="878392"/>
                  </a:moveTo>
                  <a:cubicBezTo>
                    <a:pt x="1057224" y="878392"/>
                    <a:pt x="974998" y="955525"/>
                    <a:pt x="964197" y="1055071"/>
                  </a:cubicBezTo>
                  <a:cubicBezTo>
                    <a:pt x="1056511" y="1088288"/>
                    <a:pt x="1129363" y="1163280"/>
                    <a:pt x="1161051" y="1257020"/>
                  </a:cubicBezTo>
                  <a:cubicBezTo>
                    <a:pt x="1191313" y="1164707"/>
                    <a:pt x="1263452" y="1090428"/>
                    <a:pt x="1355052" y="1055785"/>
                  </a:cubicBezTo>
                  <a:cubicBezTo>
                    <a:pt x="1344252" y="956237"/>
                    <a:pt x="1260599" y="878392"/>
                    <a:pt x="1158912" y="878392"/>
                  </a:cubicBezTo>
                  <a:close/>
                  <a:moveTo>
                    <a:pt x="543794" y="784041"/>
                  </a:moveTo>
                  <a:cubicBezTo>
                    <a:pt x="433446" y="784041"/>
                    <a:pt x="338515" y="846112"/>
                    <a:pt x="289435" y="936768"/>
                  </a:cubicBezTo>
                  <a:lnTo>
                    <a:pt x="256797" y="1035615"/>
                  </a:lnTo>
                  <a:lnTo>
                    <a:pt x="256765" y="1035611"/>
                  </a:lnTo>
                  <a:lnTo>
                    <a:pt x="256765" y="1035712"/>
                  </a:lnTo>
                  <a:lnTo>
                    <a:pt x="256797" y="1035615"/>
                  </a:lnTo>
                  <a:lnTo>
                    <a:pt x="302210" y="1041418"/>
                  </a:lnTo>
                  <a:cubicBezTo>
                    <a:pt x="319531" y="921696"/>
                    <a:pt x="419079" y="829484"/>
                    <a:pt x="543794" y="829484"/>
                  </a:cubicBezTo>
                  <a:cubicBezTo>
                    <a:pt x="668508" y="829484"/>
                    <a:pt x="770195" y="923224"/>
                    <a:pt x="786092" y="1042947"/>
                  </a:cubicBezTo>
                  <a:cubicBezTo>
                    <a:pt x="801273" y="1039992"/>
                    <a:pt x="815641" y="1037851"/>
                    <a:pt x="832248" y="1036425"/>
                  </a:cubicBezTo>
                  <a:cubicBezTo>
                    <a:pt x="812073" y="894287"/>
                    <a:pt x="690925" y="784041"/>
                    <a:pt x="543794" y="784041"/>
                  </a:cubicBezTo>
                  <a:close/>
                  <a:moveTo>
                    <a:pt x="1158912" y="783837"/>
                  </a:moveTo>
                  <a:cubicBezTo>
                    <a:pt x="1011781" y="783837"/>
                    <a:pt x="892058" y="894185"/>
                    <a:pt x="871885" y="1035509"/>
                  </a:cubicBezTo>
                  <a:cubicBezTo>
                    <a:pt x="887066" y="1036325"/>
                    <a:pt x="902145" y="1038464"/>
                    <a:pt x="917328" y="1041317"/>
                  </a:cubicBezTo>
                  <a:cubicBezTo>
                    <a:pt x="934648" y="921594"/>
                    <a:pt x="1034808" y="829382"/>
                    <a:pt x="1158912" y="829382"/>
                  </a:cubicBezTo>
                  <a:cubicBezTo>
                    <a:pt x="1283016" y="829382"/>
                    <a:pt x="1385314" y="923122"/>
                    <a:pt x="1401209" y="1042845"/>
                  </a:cubicBezTo>
                  <a:cubicBezTo>
                    <a:pt x="1415678" y="1039890"/>
                    <a:pt x="1430758" y="1037750"/>
                    <a:pt x="1445939" y="1036325"/>
                  </a:cubicBezTo>
                  <a:lnTo>
                    <a:pt x="1445939" y="1036221"/>
                  </a:lnTo>
                  <a:cubicBezTo>
                    <a:pt x="1426478" y="894083"/>
                    <a:pt x="1306043" y="783837"/>
                    <a:pt x="1158912" y="783837"/>
                  </a:cubicBezTo>
                  <a:close/>
                  <a:moveTo>
                    <a:pt x="299255" y="679194"/>
                  </a:moveTo>
                  <a:cubicBezTo>
                    <a:pt x="334610" y="698656"/>
                    <a:pt x="359166" y="734624"/>
                    <a:pt x="362733" y="776501"/>
                  </a:cubicBezTo>
                  <a:lnTo>
                    <a:pt x="330230" y="776501"/>
                  </a:lnTo>
                  <a:cubicBezTo>
                    <a:pt x="326664" y="745526"/>
                    <a:pt x="307203" y="719543"/>
                    <a:pt x="280507" y="706603"/>
                  </a:cubicBezTo>
                  <a:cubicBezTo>
                    <a:pt x="286213" y="697230"/>
                    <a:pt x="292733" y="687855"/>
                    <a:pt x="299255" y="679194"/>
                  </a:cubicBezTo>
                  <a:close/>
                  <a:moveTo>
                    <a:pt x="853646" y="663504"/>
                  </a:moveTo>
                  <a:cubicBezTo>
                    <a:pt x="918754" y="663504"/>
                    <a:pt x="971839" y="713430"/>
                    <a:pt x="978054" y="777010"/>
                  </a:cubicBezTo>
                  <a:lnTo>
                    <a:pt x="945654" y="777010"/>
                  </a:lnTo>
                  <a:cubicBezTo>
                    <a:pt x="939642" y="731364"/>
                    <a:pt x="900922" y="695905"/>
                    <a:pt x="853646" y="695905"/>
                  </a:cubicBezTo>
                  <a:cubicBezTo>
                    <a:pt x="806368" y="695905"/>
                    <a:pt x="767649" y="731364"/>
                    <a:pt x="761638" y="777010"/>
                  </a:cubicBezTo>
                  <a:lnTo>
                    <a:pt x="729237" y="777010"/>
                  </a:lnTo>
                  <a:cubicBezTo>
                    <a:pt x="735554" y="713430"/>
                    <a:pt x="788537" y="663504"/>
                    <a:pt x="853646" y="663504"/>
                  </a:cubicBezTo>
                  <a:close/>
                  <a:moveTo>
                    <a:pt x="1468253" y="663197"/>
                  </a:moveTo>
                  <a:cubicBezTo>
                    <a:pt x="1484556" y="663197"/>
                    <a:pt x="1500101" y="666318"/>
                    <a:pt x="1514345" y="671992"/>
                  </a:cubicBezTo>
                  <a:lnTo>
                    <a:pt x="1544688" y="691105"/>
                  </a:lnTo>
                  <a:lnTo>
                    <a:pt x="1544688" y="738057"/>
                  </a:lnTo>
                  <a:lnTo>
                    <a:pt x="1529694" y="719034"/>
                  </a:lnTo>
                  <a:cubicBezTo>
                    <a:pt x="1513340" y="704464"/>
                    <a:pt x="1491841" y="695600"/>
                    <a:pt x="1468253" y="695600"/>
                  </a:cubicBezTo>
                  <a:cubicBezTo>
                    <a:pt x="1421078" y="695600"/>
                    <a:pt x="1382257" y="731057"/>
                    <a:pt x="1376246" y="776705"/>
                  </a:cubicBezTo>
                  <a:lnTo>
                    <a:pt x="1343845" y="776705"/>
                  </a:lnTo>
                  <a:cubicBezTo>
                    <a:pt x="1350162" y="713125"/>
                    <a:pt x="1403042" y="663197"/>
                    <a:pt x="1468253" y="663197"/>
                  </a:cubicBezTo>
                  <a:close/>
                  <a:moveTo>
                    <a:pt x="853136" y="592078"/>
                  </a:moveTo>
                  <a:cubicBezTo>
                    <a:pt x="750022" y="592078"/>
                    <a:pt x="665655" y="672062"/>
                    <a:pt x="657708" y="772324"/>
                  </a:cubicBezTo>
                  <a:cubicBezTo>
                    <a:pt x="748596" y="806967"/>
                    <a:pt x="820735" y="881245"/>
                    <a:pt x="850996" y="974273"/>
                  </a:cubicBezTo>
                  <a:cubicBezTo>
                    <a:pt x="882685" y="879819"/>
                    <a:pt x="955536" y="804725"/>
                    <a:pt x="1049277" y="771610"/>
                  </a:cubicBezTo>
                  <a:cubicBezTo>
                    <a:pt x="1039903" y="671349"/>
                    <a:pt x="956249" y="592078"/>
                    <a:pt x="853136" y="592078"/>
                  </a:cubicBezTo>
                  <a:close/>
                  <a:moveTo>
                    <a:pt x="853136" y="497727"/>
                  </a:moveTo>
                  <a:cubicBezTo>
                    <a:pt x="705292" y="497727"/>
                    <a:pt x="583430" y="609399"/>
                    <a:pt x="566109" y="752964"/>
                  </a:cubicBezTo>
                  <a:cubicBezTo>
                    <a:pt x="581290" y="754492"/>
                    <a:pt x="596472" y="756632"/>
                    <a:pt x="610838" y="759485"/>
                  </a:cubicBezTo>
                  <a:cubicBezTo>
                    <a:pt x="626020" y="637725"/>
                    <a:pt x="728319" y="543169"/>
                    <a:pt x="853136" y="543169"/>
                  </a:cubicBezTo>
                  <a:cubicBezTo>
                    <a:pt x="977952" y="543169"/>
                    <a:pt x="1080964" y="637624"/>
                    <a:pt x="1096146" y="758059"/>
                  </a:cubicBezTo>
                  <a:cubicBezTo>
                    <a:pt x="1111329" y="755104"/>
                    <a:pt x="1126408" y="752964"/>
                    <a:pt x="1141590" y="752964"/>
                  </a:cubicBezTo>
                  <a:cubicBezTo>
                    <a:pt x="1123555" y="609501"/>
                    <a:pt x="1001693" y="497727"/>
                    <a:pt x="853136" y="497727"/>
                  </a:cubicBezTo>
                  <a:close/>
                  <a:moveTo>
                    <a:pt x="452806" y="491613"/>
                  </a:moveTo>
                  <a:cubicBezTo>
                    <a:pt x="452092" y="492326"/>
                    <a:pt x="452092" y="493040"/>
                    <a:pt x="452092" y="493752"/>
                  </a:cubicBezTo>
                  <a:lnTo>
                    <a:pt x="450666" y="493752"/>
                  </a:lnTo>
                  <a:cubicBezTo>
                    <a:pt x="451379" y="493142"/>
                    <a:pt x="452092" y="492428"/>
                    <a:pt x="452806" y="491613"/>
                  </a:cubicBezTo>
                  <a:close/>
                  <a:moveTo>
                    <a:pt x="567534" y="382691"/>
                  </a:moveTo>
                  <a:lnTo>
                    <a:pt x="568248" y="382691"/>
                  </a:lnTo>
                  <a:cubicBezTo>
                    <a:pt x="621639" y="393492"/>
                    <a:pt x="663414" y="438222"/>
                    <a:pt x="668508" y="493752"/>
                  </a:cubicBezTo>
                  <a:lnTo>
                    <a:pt x="636006" y="493752"/>
                  </a:lnTo>
                  <a:cubicBezTo>
                    <a:pt x="630198" y="448310"/>
                    <a:pt x="591275" y="412952"/>
                    <a:pt x="544406" y="412952"/>
                  </a:cubicBezTo>
                  <a:cubicBezTo>
                    <a:pt x="540839" y="412952"/>
                    <a:pt x="536559" y="412952"/>
                    <a:pt x="532892" y="413666"/>
                  </a:cubicBezTo>
                  <a:cubicBezTo>
                    <a:pt x="544508" y="402153"/>
                    <a:pt x="556021" y="392065"/>
                    <a:pt x="567534" y="382691"/>
                  </a:cubicBezTo>
                  <a:close/>
                  <a:moveTo>
                    <a:pt x="1159217" y="380552"/>
                  </a:moveTo>
                  <a:cubicBezTo>
                    <a:pt x="1224428" y="380552"/>
                    <a:pt x="1277513" y="430681"/>
                    <a:pt x="1283626" y="494160"/>
                  </a:cubicBezTo>
                  <a:lnTo>
                    <a:pt x="1251226" y="494160"/>
                  </a:lnTo>
                  <a:cubicBezTo>
                    <a:pt x="1245213" y="448513"/>
                    <a:pt x="1206495" y="413054"/>
                    <a:pt x="1159217" y="413054"/>
                  </a:cubicBezTo>
                  <a:cubicBezTo>
                    <a:pt x="1111939" y="413054"/>
                    <a:pt x="1073220" y="448513"/>
                    <a:pt x="1067209" y="494160"/>
                  </a:cubicBezTo>
                  <a:lnTo>
                    <a:pt x="1034808" y="494160"/>
                  </a:lnTo>
                  <a:cubicBezTo>
                    <a:pt x="1041126" y="430581"/>
                    <a:pt x="1094109" y="380552"/>
                    <a:pt x="1159217" y="380552"/>
                  </a:cubicBezTo>
                  <a:close/>
                  <a:moveTo>
                    <a:pt x="1158912" y="308616"/>
                  </a:moveTo>
                  <a:cubicBezTo>
                    <a:pt x="1057224" y="308616"/>
                    <a:pt x="974998" y="385747"/>
                    <a:pt x="964197" y="485295"/>
                  </a:cubicBezTo>
                  <a:cubicBezTo>
                    <a:pt x="1056511" y="518512"/>
                    <a:pt x="1129363" y="592791"/>
                    <a:pt x="1161051" y="687244"/>
                  </a:cubicBezTo>
                  <a:cubicBezTo>
                    <a:pt x="1191313" y="594931"/>
                    <a:pt x="1263452" y="520652"/>
                    <a:pt x="1355052" y="486009"/>
                  </a:cubicBezTo>
                  <a:cubicBezTo>
                    <a:pt x="1344252" y="386461"/>
                    <a:pt x="1260599" y="308616"/>
                    <a:pt x="1158912" y="308616"/>
                  </a:cubicBezTo>
                  <a:close/>
                  <a:moveTo>
                    <a:pt x="1158912" y="214367"/>
                  </a:moveTo>
                  <a:cubicBezTo>
                    <a:pt x="1011781" y="214367"/>
                    <a:pt x="892058" y="323900"/>
                    <a:pt x="871885" y="466038"/>
                  </a:cubicBezTo>
                  <a:cubicBezTo>
                    <a:pt x="887066" y="467465"/>
                    <a:pt x="902145" y="468993"/>
                    <a:pt x="917328" y="472560"/>
                  </a:cubicBezTo>
                  <a:cubicBezTo>
                    <a:pt x="934648" y="352837"/>
                    <a:pt x="1034808" y="260524"/>
                    <a:pt x="1158912" y="260524"/>
                  </a:cubicBezTo>
                  <a:cubicBezTo>
                    <a:pt x="1283016" y="260524"/>
                    <a:pt x="1385314" y="353550"/>
                    <a:pt x="1401209" y="473273"/>
                  </a:cubicBezTo>
                  <a:cubicBezTo>
                    <a:pt x="1415678" y="468993"/>
                    <a:pt x="1430758" y="467465"/>
                    <a:pt x="1445939" y="467465"/>
                  </a:cubicBezTo>
                  <a:cubicBezTo>
                    <a:pt x="1426478" y="325429"/>
                    <a:pt x="1306043" y="214367"/>
                    <a:pt x="1158912" y="214367"/>
                  </a:cubicBezTo>
                  <a:close/>
                  <a:moveTo>
                    <a:pt x="948302" y="138866"/>
                  </a:moveTo>
                  <a:cubicBezTo>
                    <a:pt x="964910" y="157614"/>
                    <a:pt x="974998" y="181456"/>
                    <a:pt x="977850" y="207438"/>
                  </a:cubicBezTo>
                  <a:lnTo>
                    <a:pt x="945449" y="207438"/>
                  </a:lnTo>
                  <a:cubicBezTo>
                    <a:pt x="942596" y="186551"/>
                    <a:pt x="933222" y="167803"/>
                    <a:pt x="918754" y="153334"/>
                  </a:cubicBezTo>
                  <a:cubicBezTo>
                    <a:pt x="928128" y="147527"/>
                    <a:pt x="938215" y="143145"/>
                    <a:pt x="948302" y="138866"/>
                  </a:cubicBezTo>
                  <a:close/>
                  <a:moveTo>
                    <a:pt x="1468356" y="93932"/>
                  </a:moveTo>
                  <a:cubicBezTo>
                    <a:pt x="1484659" y="93932"/>
                    <a:pt x="1500203" y="97065"/>
                    <a:pt x="1514447" y="102756"/>
                  </a:cubicBezTo>
                  <a:lnTo>
                    <a:pt x="1544688" y="121851"/>
                  </a:lnTo>
                  <a:lnTo>
                    <a:pt x="1544688" y="168606"/>
                  </a:lnTo>
                  <a:lnTo>
                    <a:pt x="1529937" y="149869"/>
                  </a:lnTo>
                  <a:cubicBezTo>
                    <a:pt x="1513596" y="135299"/>
                    <a:pt x="1492097" y="126434"/>
                    <a:pt x="1468458" y="126434"/>
                  </a:cubicBezTo>
                  <a:lnTo>
                    <a:pt x="1468356" y="126434"/>
                  </a:lnTo>
                  <a:cubicBezTo>
                    <a:pt x="1421180" y="126434"/>
                    <a:pt x="1382359" y="161995"/>
                    <a:pt x="1376347" y="207540"/>
                  </a:cubicBezTo>
                  <a:lnTo>
                    <a:pt x="1343946" y="207540"/>
                  </a:lnTo>
                  <a:cubicBezTo>
                    <a:pt x="1350263" y="143960"/>
                    <a:pt x="1403144" y="93932"/>
                    <a:pt x="1468356" y="93932"/>
                  </a:cubicBezTo>
                  <a:close/>
                  <a:moveTo>
                    <a:pt x="1544688" y="0"/>
                  </a:moveTo>
                  <a:lnTo>
                    <a:pt x="1544688" y="38914"/>
                  </a:lnTo>
                  <a:lnTo>
                    <a:pt x="1540783" y="36448"/>
                  </a:lnTo>
                  <a:cubicBezTo>
                    <a:pt x="1518327" y="27460"/>
                    <a:pt x="1493853" y="22505"/>
                    <a:pt x="1468253" y="22505"/>
                  </a:cubicBezTo>
                  <a:lnTo>
                    <a:pt x="1468253" y="22607"/>
                  </a:lnTo>
                  <a:cubicBezTo>
                    <a:pt x="1365139" y="22607"/>
                    <a:pt x="1280774" y="101879"/>
                    <a:pt x="1272827" y="203567"/>
                  </a:cubicBezTo>
                  <a:cubicBezTo>
                    <a:pt x="1363712" y="237496"/>
                    <a:pt x="1435852" y="311673"/>
                    <a:pt x="1466114" y="405515"/>
                  </a:cubicBezTo>
                  <a:cubicBezTo>
                    <a:pt x="1481958" y="358237"/>
                    <a:pt x="1508093" y="315851"/>
                    <a:pt x="1541985" y="280966"/>
                  </a:cubicBezTo>
                  <a:lnTo>
                    <a:pt x="1544688" y="278741"/>
                  </a:lnTo>
                  <a:lnTo>
                    <a:pt x="1544688" y="334435"/>
                  </a:lnTo>
                  <a:lnTo>
                    <a:pt x="1519069" y="366750"/>
                  </a:lnTo>
                  <a:cubicBezTo>
                    <a:pt x="1502776" y="397007"/>
                    <a:pt x="1491689" y="430504"/>
                    <a:pt x="1487002" y="466038"/>
                  </a:cubicBezTo>
                  <a:cubicBezTo>
                    <a:pt x="1502081" y="467465"/>
                    <a:pt x="1517264" y="468993"/>
                    <a:pt x="1532445" y="472560"/>
                  </a:cubicBezTo>
                  <a:lnTo>
                    <a:pt x="1544688" y="434656"/>
                  </a:lnTo>
                  <a:lnTo>
                    <a:pt x="1544688" y="509136"/>
                  </a:lnTo>
                  <a:lnTo>
                    <a:pt x="1522355" y="502708"/>
                  </a:lnTo>
                  <a:cubicBezTo>
                    <a:pt x="1504819" y="499371"/>
                    <a:pt x="1486734" y="497625"/>
                    <a:pt x="1468253" y="497625"/>
                  </a:cubicBezTo>
                  <a:cubicBezTo>
                    <a:pt x="1320409" y="497625"/>
                    <a:pt x="1198547" y="609297"/>
                    <a:pt x="1179799" y="752862"/>
                  </a:cubicBezTo>
                  <a:cubicBezTo>
                    <a:pt x="1196408" y="754391"/>
                    <a:pt x="1210773" y="756530"/>
                    <a:pt x="1225956" y="759383"/>
                  </a:cubicBezTo>
                  <a:cubicBezTo>
                    <a:pt x="1241138" y="637624"/>
                    <a:pt x="1343538" y="543068"/>
                    <a:pt x="1468253" y="543068"/>
                  </a:cubicBezTo>
                  <a:cubicBezTo>
                    <a:pt x="1483842" y="543068"/>
                    <a:pt x="1499083" y="544543"/>
                    <a:pt x="1513850" y="547361"/>
                  </a:cubicBezTo>
                  <a:lnTo>
                    <a:pt x="1544688" y="556267"/>
                  </a:lnTo>
                  <a:lnTo>
                    <a:pt x="1544688" y="608311"/>
                  </a:lnTo>
                  <a:lnTo>
                    <a:pt x="1541083" y="606030"/>
                  </a:lnTo>
                  <a:cubicBezTo>
                    <a:pt x="1518594" y="597032"/>
                    <a:pt x="1494032" y="592078"/>
                    <a:pt x="1468253" y="592078"/>
                  </a:cubicBezTo>
                  <a:cubicBezTo>
                    <a:pt x="1365139" y="592078"/>
                    <a:pt x="1280774" y="672062"/>
                    <a:pt x="1272827" y="772324"/>
                  </a:cubicBezTo>
                  <a:cubicBezTo>
                    <a:pt x="1363712" y="806967"/>
                    <a:pt x="1435852" y="881245"/>
                    <a:pt x="1466114" y="974273"/>
                  </a:cubicBezTo>
                  <a:cubicBezTo>
                    <a:pt x="1481958" y="927046"/>
                    <a:pt x="1508093" y="884659"/>
                    <a:pt x="1541985" y="849939"/>
                  </a:cubicBezTo>
                  <a:lnTo>
                    <a:pt x="1544688" y="847733"/>
                  </a:lnTo>
                  <a:lnTo>
                    <a:pt x="1544688" y="904234"/>
                  </a:lnTo>
                  <a:lnTo>
                    <a:pt x="1519069" y="936564"/>
                  </a:lnTo>
                  <a:cubicBezTo>
                    <a:pt x="1502776" y="966783"/>
                    <a:pt x="1491689" y="1000178"/>
                    <a:pt x="1487002" y="1035509"/>
                  </a:cubicBezTo>
                  <a:cubicBezTo>
                    <a:pt x="1502081" y="1036325"/>
                    <a:pt x="1517264" y="1038464"/>
                    <a:pt x="1532445" y="1041317"/>
                  </a:cubicBezTo>
                  <a:lnTo>
                    <a:pt x="1544688" y="1003420"/>
                  </a:lnTo>
                  <a:lnTo>
                    <a:pt x="1544688" y="1078031"/>
                  </a:lnTo>
                  <a:lnTo>
                    <a:pt x="1522560" y="1071670"/>
                  </a:lnTo>
                  <a:cubicBezTo>
                    <a:pt x="1504976" y="1068332"/>
                    <a:pt x="1486823" y="1066585"/>
                    <a:pt x="1468253" y="1066585"/>
                  </a:cubicBezTo>
                  <a:lnTo>
                    <a:pt x="1468253" y="1066483"/>
                  </a:lnTo>
                  <a:cubicBezTo>
                    <a:pt x="1320409" y="1066483"/>
                    <a:pt x="1198547" y="1178157"/>
                    <a:pt x="1179799" y="1322434"/>
                  </a:cubicBezTo>
                  <a:cubicBezTo>
                    <a:pt x="1196408" y="1323861"/>
                    <a:pt x="1210773" y="1325390"/>
                    <a:pt x="1225956" y="1328956"/>
                  </a:cubicBezTo>
                  <a:cubicBezTo>
                    <a:pt x="1241138" y="1207093"/>
                    <a:pt x="1343538" y="1112640"/>
                    <a:pt x="1468253" y="1112640"/>
                  </a:cubicBezTo>
                  <a:cubicBezTo>
                    <a:pt x="1483842" y="1112640"/>
                    <a:pt x="1499083" y="1114116"/>
                    <a:pt x="1513850" y="1116934"/>
                  </a:cubicBezTo>
                  <a:lnTo>
                    <a:pt x="1544688" y="1125840"/>
                  </a:lnTo>
                  <a:lnTo>
                    <a:pt x="1544688" y="1177288"/>
                  </a:lnTo>
                  <a:lnTo>
                    <a:pt x="1541083" y="1175003"/>
                  </a:lnTo>
                  <a:cubicBezTo>
                    <a:pt x="1518594" y="1165994"/>
                    <a:pt x="1494032" y="1161039"/>
                    <a:pt x="1468253" y="1161039"/>
                  </a:cubicBezTo>
                  <a:cubicBezTo>
                    <a:pt x="1365139" y="1161039"/>
                    <a:pt x="1280774" y="1241737"/>
                    <a:pt x="1272827" y="1341998"/>
                  </a:cubicBezTo>
                  <a:cubicBezTo>
                    <a:pt x="1363712" y="1376641"/>
                    <a:pt x="1435852" y="1450207"/>
                    <a:pt x="1466114" y="1543945"/>
                  </a:cubicBezTo>
                  <a:lnTo>
                    <a:pt x="1466114" y="1543845"/>
                  </a:lnTo>
                  <a:cubicBezTo>
                    <a:pt x="1481958" y="1496669"/>
                    <a:pt x="1508093" y="1454333"/>
                    <a:pt x="1541985" y="1419639"/>
                  </a:cubicBezTo>
                  <a:lnTo>
                    <a:pt x="1544688" y="1417434"/>
                  </a:lnTo>
                  <a:lnTo>
                    <a:pt x="1544688" y="1473697"/>
                  </a:lnTo>
                  <a:lnTo>
                    <a:pt x="1519069" y="1506127"/>
                  </a:lnTo>
                  <a:cubicBezTo>
                    <a:pt x="1502776" y="1536413"/>
                    <a:pt x="1491689" y="1569852"/>
                    <a:pt x="1487002" y="1605183"/>
                  </a:cubicBezTo>
                  <a:cubicBezTo>
                    <a:pt x="1502081" y="1605896"/>
                    <a:pt x="1517264" y="1608138"/>
                    <a:pt x="1532445" y="1610991"/>
                  </a:cubicBezTo>
                  <a:lnTo>
                    <a:pt x="1544688" y="1573087"/>
                  </a:lnTo>
                  <a:lnTo>
                    <a:pt x="1544688" y="1647706"/>
                  </a:lnTo>
                  <a:lnTo>
                    <a:pt x="1522560" y="1641345"/>
                  </a:lnTo>
                  <a:cubicBezTo>
                    <a:pt x="1504976" y="1638007"/>
                    <a:pt x="1486823" y="1636261"/>
                    <a:pt x="1468253" y="1636261"/>
                  </a:cubicBezTo>
                  <a:cubicBezTo>
                    <a:pt x="1320409" y="1636261"/>
                    <a:pt x="1198547" y="1747933"/>
                    <a:pt x="1179799" y="1892211"/>
                  </a:cubicBezTo>
                  <a:cubicBezTo>
                    <a:pt x="1196408" y="1893026"/>
                    <a:pt x="1210773" y="1895166"/>
                    <a:pt x="1225956" y="1898018"/>
                  </a:cubicBezTo>
                  <a:cubicBezTo>
                    <a:pt x="1241138" y="1776258"/>
                    <a:pt x="1343538" y="1681704"/>
                    <a:pt x="1468253" y="1681704"/>
                  </a:cubicBezTo>
                  <a:cubicBezTo>
                    <a:pt x="1483842" y="1681704"/>
                    <a:pt x="1499083" y="1683180"/>
                    <a:pt x="1513850" y="1685999"/>
                  </a:cubicBezTo>
                  <a:lnTo>
                    <a:pt x="1544688" y="1694912"/>
                  </a:lnTo>
                  <a:lnTo>
                    <a:pt x="1544688" y="1747238"/>
                  </a:lnTo>
                  <a:lnTo>
                    <a:pt x="1540783" y="1744768"/>
                  </a:lnTo>
                  <a:cubicBezTo>
                    <a:pt x="1518327" y="1735770"/>
                    <a:pt x="1493853" y="1730815"/>
                    <a:pt x="1468253" y="1730815"/>
                  </a:cubicBezTo>
                  <a:cubicBezTo>
                    <a:pt x="1365139" y="1730815"/>
                    <a:pt x="1280774" y="1810799"/>
                    <a:pt x="1272827" y="1911774"/>
                  </a:cubicBezTo>
                  <a:cubicBezTo>
                    <a:pt x="1363712" y="1945704"/>
                    <a:pt x="1435852" y="2019983"/>
                    <a:pt x="1466114" y="2113723"/>
                  </a:cubicBezTo>
                  <a:cubicBezTo>
                    <a:pt x="1481958" y="2066496"/>
                    <a:pt x="1508093" y="2024135"/>
                    <a:pt x="1541985" y="1989339"/>
                  </a:cubicBezTo>
                  <a:lnTo>
                    <a:pt x="1544688" y="1987123"/>
                  </a:lnTo>
                  <a:lnTo>
                    <a:pt x="1544688" y="2042972"/>
                  </a:lnTo>
                  <a:lnTo>
                    <a:pt x="1519069" y="2075302"/>
                  </a:lnTo>
                  <a:cubicBezTo>
                    <a:pt x="1502776" y="2105521"/>
                    <a:pt x="1491689" y="2138916"/>
                    <a:pt x="1487002" y="2174246"/>
                  </a:cubicBezTo>
                  <a:cubicBezTo>
                    <a:pt x="1502081" y="2174959"/>
                    <a:pt x="1517264" y="2177201"/>
                    <a:pt x="1532445" y="2180767"/>
                  </a:cubicBezTo>
                  <a:lnTo>
                    <a:pt x="1544688" y="2143050"/>
                  </a:lnTo>
                  <a:lnTo>
                    <a:pt x="1544688" y="2217476"/>
                  </a:lnTo>
                  <a:lnTo>
                    <a:pt x="1522560" y="2211119"/>
                  </a:lnTo>
                  <a:cubicBezTo>
                    <a:pt x="1504976" y="2207783"/>
                    <a:pt x="1486823" y="2206036"/>
                    <a:pt x="1468253" y="2206036"/>
                  </a:cubicBezTo>
                  <a:lnTo>
                    <a:pt x="1468253" y="2205933"/>
                  </a:lnTo>
                  <a:cubicBezTo>
                    <a:pt x="1320409" y="2205933"/>
                    <a:pt x="1198547" y="2317607"/>
                    <a:pt x="1179799" y="2461172"/>
                  </a:cubicBezTo>
                  <a:cubicBezTo>
                    <a:pt x="1196408" y="2462598"/>
                    <a:pt x="1210773" y="2464839"/>
                    <a:pt x="1225956" y="2467693"/>
                  </a:cubicBezTo>
                  <a:cubicBezTo>
                    <a:pt x="1241138" y="2346544"/>
                    <a:pt x="1343538" y="2251378"/>
                    <a:pt x="1468253" y="2251378"/>
                  </a:cubicBezTo>
                  <a:cubicBezTo>
                    <a:pt x="1483842" y="2251378"/>
                    <a:pt x="1499083" y="2252854"/>
                    <a:pt x="1513850" y="2255671"/>
                  </a:cubicBezTo>
                  <a:lnTo>
                    <a:pt x="1544688" y="2264577"/>
                  </a:lnTo>
                  <a:lnTo>
                    <a:pt x="1544688" y="2316801"/>
                  </a:lnTo>
                  <a:lnTo>
                    <a:pt x="1540783" y="2314342"/>
                  </a:lnTo>
                  <a:cubicBezTo>
                    <a:pt x="1518327" y="2305399"/>
                    <a:pt x="1493853" y="2300489"/>
                    <a:pt x="1468253" y="2300489"/>
                  </a:cubicBezTo>
                  <a:cubicBezTo>
                    <a:pt x="1365139" y="2300489"/>
                    <a:pt x="1280774" y="2380473"/>
                    <a:pt x="1272827" y="2480734"/>
                  </a:cubicBezTo>
                  <a:cubicBezTo>
                    <a:pt x="1363712" y="2515377"/>
                    <a:pt x="1435852" y="2589657"/>
                    <a:pt x="1466114" y="2682683"/>
                  </a:cubicBezTo>
                  <a:cubicBezTo>
                    <a:pt x="1481958" y="2635457"/>
                    <a:pt x="1508093" y="2593095"/>
                    <a:pt x="1541985" y="2558389"/>
                  </a:cubicBezTo>
                  <a:lnTo>
                    <a:pt x="1544688" y="2556183"/>
                  </a:lnTo>
                  <a:lnTo>
                    <a:pt x="1544688" y="2612962"/>
                  </a:lnTo>
                  <a:lnTo>
                    <a:pt x="1519069" y="2645379"/>
                  </a:lnTo>
                  <a:cubicBezTo>
                    <a:pt x="1502776" y="2675698"/>
                    <a:pt x="1491689" y="2709226"/>
                    <a:pt x="1487002" y="2744735"/>
                  </a:cubicBezTo>
                  <a:cubicBezTo>
                    <a:pt x="1502081" y="2744735"/>
                    <a:pt x="1517264" y="2746977"/>
                    <a:pt x="1532445" y="2749830"/>
                  </a:cubicBezTo>
                  <a:lnTo>
                    <a:pt x="1544688" y="2712113"/>
                  </a:lnTo>
                  <a:lnTo>
                    <a:pt x="1544688" y="2786484"/>
                  </a:lnTo>
                  <a:lnTo>
                    <a:pt x="1522458" y="2780081"/>
                  </a:lnTo>
                  <a:cubicBezTo>
                    <a:pt x="1504922" y="2776743"/>
                    <a:pt x="1486836" y="2774997"/>
                    <a:pt x="1468356" y="2774997"/>
                  </a:cubicBezTo>
                  <a:cubicBezTo>
                    <a:pt x="1320510" y="2774997"/>
                    <a:pt x="1198649" y="2886669"/>
                    <a:pt x="1179901" y="3030948"/>
                  </a:cubicBezTo>
                  <a:cubicBezTo>
                    <a:pt x="1196510" y="3031763"/>
                    <a:pt x="1210875" y="3033902"/>
                    <a:pt x="1226058" y="3036755"/>
                  </a:cubicBezTo>
                  <a:cubicBezTo>
                    <a:pt x="1241240" y="2916320"/>
                    <a:pt x="1343640" y="2821154"/>
                    <a:pt x="1468356" y="2821154"/>
                  </a:cubicBezTo>
                  <a:cubicBezTo>
                    <a:pt x="1483945" y="2821154"/>
                    <a:pt x="1499186" y="2822630"/>
                    <a:pt x="1513952" y="2825448"/>
                  </a:cubicBezTo>
                  <a:lnTo>
                    <a:pt x="1544688" y="2834324"/>
                  </a:lnTo>
                  <a:lnTo>
                    <a:pt x="1544688" y="2885646"/>
                  </a:lnTo>
                  <a:lnTo>
                    <a:pt x="1540982" y="2883300"/>
                  </a:lnTo>
                  <a:cubicBezTo>
                    <a:pt x="1518492" y="2874302"/>
                    <a:pt x="1493930" y="2869348"/>
                    <a:pt x="1468151" y="2869348"/>
                  </a:cubicBezTo>
                  <a:cubicBezTo>
                    <a:pt x="1365037" y="2869348"/>
                    <a:pt x="1280672" y="2949333"/>
                    <a:pt x="1272725" y="3050308"/>
                  </a:cubicBezTo>
                  <a:cubicBezTo>
                    <a:pt x="1357803" y="3082810"/>
                    <a:pt x="1426377" y="3149142"/>
                    <a:pt x="1459490" y="3234221"/>
                  </a:cubicBezTo>
                  <a:cubicBezTo>
                    <a:pt x="1446550" y="3233507"/>
                    <a:pt x="1433509" y="3232081"/>
                    <a:pt x="1421281" y="3230654"/>
                  </a:cubicBezTo>
                  <a:cubicBezTo>
                    <a:pt x="1375124" y="3131106"/>
                    <a:pt x="1275678" y="3061108"/>
                    <a:pt x="1158809" y="3061108"/>
                  </a:cubicBezTo>
                  <a:cubicBezTo>
                    <a:pt x="1095332" y="3061108"/>
                    <a:pt x="1036233" y="3081995"/>
                    <a:pt x="988651" y="3117352"/>
                  </a:cubicBezTo>
                  <a:cubicBezTo>
                    <a:pt x="976424" y="3113072"/>
                    <a:pt x="964809" y="3107977"/>
                    <a:pt x="953296" y="3102883"/>
                  </a:cubicBezTo>
                  <a:cubicBezTo>
                    <a:pt x="982130" y="3079856"/>
                    <a:pt x="1013818" y="3061822"/>
                    <a:pt x="1049174" y="3048778"/>
                  </a:cubicBezTo>
                  <a:cubicBezTo>
                    <a:pt x="1039802" y="2948518"/>
                    <a:pt x="955435" y="2869246"/>
                    <a:pt x="853034" y="2869246"/>
                  </a:cubicBezTo>
                  <a:cubicBezTo>
                    <a:pt x="785990" y="2869246"/>
                    <a:pt x="726893" y="2903075"/>
                    <a:pt x="691536" y="2954325"/>
                  </a:cubicBezTo>
                  <a:cubicBezTo>
                    <a:pt x="678494" y="2945665"/>
                    <a:pt x="665555" y="2936291"/>
                    <a:pt x="653327" y="2926204"/>
                  </a:cubicBezTo>
                  <a:cubicBezTo>
                    <a:pt x="697243" y="2862726"/>
                    <a:pt x="770093" y="2820950"/>
                    <a:pt x="853034" y="2820950"/>
                  </a:cubicBezTo>
                  <a:cubicBezTo>
                    <a:pt x="977850" y="2820950"/>
                    <a:pt x="1080862" y="2915403"/>
                    <a:pt x="1096046" y="3035839"/>
                  </a:cubicBezTo>
                  <a:cubicBezTo>
                    <a:pt x="1111227" y="3032883"/>
                    <a:pt x="1126306" y="3031558"/>
                    <a:pt x="1141489" y="3030744"/>
                  </a:cubicBezTo>
                  <a:cubicBezTo>
                    <a:pt x="1123453" y="2886567"/>
                    <a:pt x="1001592" y="2774793"/>
                    <a:pt x="853034" y="2774793"/>
                  </a:cubicBezTo>
                  <a:cubicBezTo>
                    <a:pt x="755014" y="2774793"/>
                    <a:pt x="668508" y="2823803"/>
                    <a:pt x="616545" y="2898795"/>
                  </a:cubicBezTo>
                  <a:cubicBezTo>
                    <a:pt x="607884" y="2891663"/>
                    <a:pt x="599223" y="2884428"/>
                    <a:pt x="591275" y="2877907"/>
                  </a:cubicBezTo>
                  <a:cubicBezTo>
                    <a:pt x="628059" y="2826656"/>
                    <a:pt x="679309" y="2787019"/>
                    <a:pt x="739833" y="2763993"/>
                  </a:cubicBezTo>
                  <a:cubicBezTo>
                    <a:pt x="729746" y="2664445"/>
                    <a:pt x="646093" y="2587313"/>
                    <a:pt x="543692" y="2587313"/>
                  </a:cubicBezTo>
                  <a:cubicBezTo>
                    <a:pt x="478074" y="2587313"/>
                    <a:pt x="418977" y="2620428"/>
                    <a:pt x="383622" y="2670966"/>
                  </a:cubicBezTo>
                  <a:cubicBezTo>
                    <a:pt x="372108" y="2657924"/>
                    <a:pt x="362021" y="2645696"/>
                    <a:pt x="351933" y="2632043"/>
                  </a:cubicBezTo>
                  <a:cubicBezTo>
                    <a:pt x="396664" y="2574985"/>
                    <a:pt x="465948" y="2538201"/>
                    <a:pt x="543794" y="2538201"/>
                  </a:cubicBezTo>
                  <a:cubicBezTo>
                    <a:pt x="668508" y="2538201"/>
                    <a:pt x="770195" y="2630515"/>
                    <a:pt x="786092" y="2750950"/>
                  </a:cubicBezTo>
                  <a:cubicBezTo>
                    <a:pt x="801273" y="2747283"/>
                    <a:pt x="815641" y="2745142"/>
                    <a:pt x="832248" y="2744430"/>
                  </a:cubicBezTo>
                  <a:cubicBezTo>
                    <a:pt x="812073" y="2602392"/>
                    <a:pt x="691638" y="2492044"/>
                    <a:pt x="543794" y="2492044"/>
                  </a:cubicBezTo>
                  <a:cubicBezTo>
                    <a:pt x="455047" y="2492044"/>
                    <a:pt x="377202" y="2531681"/>
                    <a:pt x="323811" y="2594445"/>
                  </a:cubicBezTo>
                  <a:cubicBezTo>
                    <a:pt x="315862" y="2585784"/>
                    <a:pt x="310158" y="2577124"/>
                    <a:pt x="303636" y="2567750"/>
                  </a:cubicBezTo>
                  <a:cubicBezTo>
                    <a:pt x="338993" y="2528114"/>
                    <a:pt x="383622" y="2497853"/>
                    <a:pt x="434158" y="2479818"/>
                  </a:cubicBezTo>
                  <a:cubicBezTo>
                    <a:pt x="424785" y="2378843"/>
                    <a:pt x="341846" y="2300286"/>
                    <a:pt x="238019" y="2300286"/>
                  </a:cubicBezTo>
                  <a:cubicBezTo>
                    <a:pt x="209183" y="2300286"/>
                    <a:pt x="181773" y="2306806"/>
                    <a:pt x="157219" y="2318320"/>
                  </a:cubicBezTo>
                  <a:cubicBezTo>
                    <a:pt x="149984" y="2303851"/>
                    <a:pt x="143564" y="2288772"/>
                    <a:pt x="137043" y="2273589"/>
                  </a:cubicBezTo>
                  <a:cubicBezTo>
                    <a:pt x="168018" y="2259223"/>
                    <a:pt x="201949" y="2251276"/>
                    <a:pt x="238019" y="2251276"/>
                  </a:cubicBezTo>
                  <a:cubicBezTo>
                    <a:pt x="364160" y="2251276"/>
                    <a:pt x="465847" y="2345729"/>
                    <a:pt x="481028" y="2466164"/>
                  </a:cubicBezTo>
                  <a:cubicBezTo>
                    <a:pt x="496210" y="2463312"/>
                    <a:pt x="511291" y="2462598"/>
                    <a:pt x="526472" y="2461172"/>
                  </a:cubicBezTo>
                  <a:cubicBezTo>
                    <a:pt x="508438" y="2317709"/>
                    <a:pt x="387289" y="2205933"/>
                    <a:pt x="238019" y="2205933"/>
                  </a:cubicBezTo>
                  <a:cubicBezTo>
                    <a:pt x="196141" y="2205933"/>
                    <a:pt x="155792" y="2215308"/>
                    <a:pt x="119723" y="2231814"/>
                  </a:cubicBezTo>
                  <a:cubicBezTo>
                    <a:pt x="115443" y="2221727"/>
                    <a:pt x="111774" y="2212353"/>
                    <a:pt x="108209" y="2202266"/>
                  </a:cubicBezTo>
                  <a:cubicBezTo>
                    <a:pt x="113303" y="2198597"/>
                    <a:pt x="119010" y="2196458"/>
                    <a:pt x="124816" y="2194318"/>
                  </a:cubicBezTo>
                  <a:cubicBezTo>
                    <a:pt x="119723" y="2145308"/>
                    <a:pt x="97307" y="2102718"/>
                    <a:pt x="63478" y="2070317"/>
                  </a:cubicBezTo>
                  <a:cubicBezTo>
                    <a:pt x="56244" y="2046474"/>
                    <a:pt x="50538" y="2022734"/>
                    <a:pt x="44730" y="1998891"/>
                  </a:cubicBezTo>
                  <a:cubicBezTo>
                    <a:pt x="112590" y="2034960"/>
                    <a:pt x="160173" y="2102005"/>
                    <a:pt x="170973" y="2181379"/>
                  </a:cubicBezTo>
                  <a:cubicBezTo>
                    <a:pt x="186156" y="2178526"/>
                    <a:pt x="201949" y="2176385"/>
                    <a:pt x="217131" y="2174857"/>
                  </a:cubicBezTo>
                  <a:cubicBezTo>
                    <a:pt x="202662" y="2067464"/>
                    <a:pt x="129810" y="1978003"/>
                    <a:pt x="31790" y="1941221"/>
                  </a:cubicBezTo>
                  <a:cubicBezTo>
                    <a:pt x="24556" y="1904438"/>
                    <a:pt x="18137" y="1867654"/>
                    <a:pt x="13755" y="1830872"/>
                  </a:cubicBezTo>
                  <a:cubicBezTo>
                    <a:pt x="51252" y="1742940"/>
                    <a:pt x="137043" y="1681602"/>
                    <a:pt x="238019" y="1681602"/>
                  </a:cubicBezTo>
                  <a:cubicBezTo>
                    <a:pt x="364160" y="1681602"/>
                    <a:pt x="465847" y="1776054"/>
                    <a:pt x="481028" y="1897204"/>
                  </a:cubicBezTo>
                  <a:cubicBezTo>
                    <a:pt x="496210" y="1894249"/>
                    <a:pt x="511291" y="1892924"/>
                    <a:pt x="526472" y="1892110"/>
                  </a:cubicBezTo>
                  <a:cubicBezTo>
                    <a:pt x="508438" y="1747933"/>
                    <a:pt x="387289" y="1636159"/>
                    <a:pt x="238019" y="1636159"/>
                  </a:cubicBezTo>
                  <a:cubicBezTo>
                    <a:pt x="142852" y="1636159"/>
                    <a:pt x="58485" y="1682416"/>
                    <a:pt x="5809" y="1753741"/>
                  </a:cubicBezTo>
                  <a:cubicBezTo>
                    <a:pt x="3667" y="1738558"/>
                    <a:pt x="2955" y="1722765"/>
                    <a:pt x="2241" y="1707584"/>
                  </a:cubicBezTo>
                  <a:cubicBezTo>
                    <a:pt x="35356" y="1671514"/>
                    <a:pt x="77233" y="1642577"/>
                    <a:pt x="124816" y="1625358"/>
                  </a:cubicBezTo>
                  <a:cubicBezTo>
                    <a:pt x="117583" y="1552504"/>
                    <a:pt x="70713" y="1491268"/>
                    <a:pt x="6522" y="1463147"/>
                  </a:cubicBezTo>
                  <a:cubicBezTo>
                    <a:pt x="8661" y="1446538"/>
                    <a:pt x="10903" y="1430643"/>
                    <a:pt x="13042" y="1414034"/>
                  </a:cubicBezTo>
                  <a:cubicBezTo>
                    <a:pt x="96695" y="1444297"/>
                    <a:pt x="158746" y="1520002"/>
                    <a:pt x="170973" y="1611602"/>
                  </a:cubicBezTo>
                  <a:cubicBezTo>
                    <a:pt x="186156" y="1608647"/>
                    <a:pt x="201949" y="1606508"/>
                    <a:pt x="217131" y="1605794"/>
                  </a:cubicBezTo>
                  <a:cubicBezTo>
                    <a:pt x="201949" y="1494121"/>
                    <a:pt x="124104" y="1401706"/>
                    <a:pt x="19564" y="1367878"/>
                  </a:cubicBezTo>
                  <a:cubicBezTo>
                    <a:pt x="28937" y="1308680"/>
                    <a:pt x="41165" y="1251009"/>
                    <a:pt x="57772" y="1193338"/>
                  </a:cubicBezTo>
                  <a:cubicBezTo>
                    <a:pt x="102401" y="1143513"/>
                    <a:pt x="166592" y="1112538"/>
                    <a:pt x="238019" y="1112538"/>
                  </a:cubicBezTo>
                  <a:cubicBezTo>
                    <a:pt x="364160" y="1112538"/>
                    <a:pt x="465847" y="1206992"/>
                    <a:pt x="481028" y="1327428"/>
                  </a:cubicBezTo>
                  <a:cubicBezTo>
                    <a:pt x="496210" y="1324575"/>
                    <a:pt x="511291" y="1323861"/>
                    <a:pt x="526472" y="1322434"/>
                  </a:cubicBezTo>
                  <a:cubicBezTo>
                    <a:pt x="508438" y="1178259"/>
                    <a:pt x="387289" y="1066483"/>
                    <a:pt x="238019" y="1066483"/>
                  </a:cubicBezTo>
                  <a:cubicBezTo>
                    <a:pt x="181060" y="1066483"/>
                    <a:pt x="127671" y="1083092"/>
                    <a:pt x="82226" y="1111928"/>
                  </a:cubicBezTo>
                  <a:cubicBezTo>
                    <a:pt x="86608" y="1096745"/>
                    <a:pt x="91702" y="1082378"/>
                    <a:pt x="97409" y="1067910"/>
                  </a:cubicBezTo>
                  <a:cubicBezTo>
                    <a:pt x="106070" y="1062816"/>
                    <a:pt x="115443" y="1059249"/>
                    <a:pt x="124816" y="1055683"/>
                  </a:cubicBezTo>
                  <a:cubicBezTo>
                    <a:pt x="123390" y="1041927"/>
                    <a:pt x="120537" y="1028987"/>
                    <a:pt x="116870" y="1016761"/>
                  </a:cubicBezTo>
                  <a:cubicBezTo>
                    <a:pt x="124816" y="996586"/>
                    <a:pt x="133477" y="976412"/>
                    <a:pt x="142852" y="956237"/>
                  </a:cubicBezTo>
                  <a:cubicBezTo>
                    <a:pt x="156606" y="982219"/>
                    <a:pt x="166694" y="1011666"/>
                    <a:pt x="170973" y="1042743"/>
                  </a:cubicBezTo>
                  <a:cubicBezTo>
                    <a:pt x="186156" y="1039788"/>
                    <a:pt x="201949" y="1037649"/>
                    <a:pt x="217131" y="1036221"/>
                  </a:cubicBezTo>
                  <a:cubicBezTo>
                    <a:pt x="210712" y="988536"/>
                    <a:pt x="192677" y="943807"/>
                    <a:pt x="165981" y="906311"/>
                  </a:cubicBezTo>
                  <a:cubicBezTo>
                    <a:pt x="170362" y="895510"/>
                    <a:pt x="176068" y="884709"/>
                    <a:pt x="181876" y="873909"/>
                  </a:cubicBezTo>
                  <a:cubicBezTo>
                    <a:pt x="205618" y="903356"/>
                    <a:pt x="225077" y="937286"/>
                    <a:pt x="237408" y="974068"/>
                  </a:cubicBezTo>
                  <a:cubicBezTo>
                    <a:pt x="267668" y="879615"/>
                    <a:pt x="341948" y="804521"/>
                    <a:pt x="434260" y="771406"/>
                  </a:cubicBezTo>
                  <a:cubicBezTo>
                    <a:pt x="428454" y="707928"/>
                    <a:pt x="393198" y="653110"/>
                    <a:pt x="341948" y="621422"/>
                  </a:cubicBezTo>
                  <a:cubicBezTo>
                    <a:pt x="351321" y="608380"/>
                    <a:pt x="361408" y="595441"/>
                    <a:pt x="372210" y="583213"/>
                  </a:cubicBezTo>
                  <a:cubicBezTo>
                    <a:pt x="431407" y="621525"/>
                    <a:pt x="471758" y="684900"/>
                    <a:pt x="481131" y="757753"/>
                  </a:cubicBezTo>
                  <a:cubicBezTo>
                    <a:pt x="496312" y="754799"/>
                    <a:pt x="511393" y="752658"/>
                    <a:pt x="526575" y="752658"/>
                  </a:cubicBezTo>
                  <a:cubicBezTo>
                    <a:pt x="515774" y="667579"/>
                    <a:pt x="469617" y="594013"/>
                    <a:pt x="401859" y="547858"/>
                  </a:cubicBezTo>
                  <a:cubicBezTo>
                    <a:pt x="409094" y="539095"/>
                    <a:pt x="416328" y="531249"/>
                    <a:pt x="423460" y="523300"/>
                  </a:cubicBezTo>
                  <a:cubicBezTo>
                    <a:pt x="480417" y="562223"/>
                    <a:pt x="524435" y="619894"/>
                    <a:pt x="546034" y="686939"/>
                  </a:cubicBezTo>
                  <a:cubicBezTo>
                    <a:pt x="577112" y="594625"/>
                    <a:pt x="648437" y="520347"/>
                    <a:pt x="740037" y="485702"/>
                  </a:cubicBezTo>
                  <a:cubicBezTo>
                    <a:pt x="732904" y="417232"/>
                    <a:pt x="691741" y="358747"/>
                    <a:pt x="632642" y="329198"/>
                  </a:cubicBezTo>
                  <a:cubicBezTo>
                    <a:pt x="646296" y="318398"/>
                    <a:pt x="660052" y="307597"/>
                    <a:pt x="674419" y="297511"/>
                  </a:cubicBezTo>
                  <a:cubicBezTo>
                    <a:pt x="734229" y="335719"/>
                    <a:pt x="776106" y="399198"/>
                    <a:pt x="786193" y="472764"/>
                  </a:cubicBezTo>
                  <a:cubicBezTo>
                    <a:pt x="801374" y="468484"/>
                    <a:pt x="815743" y="466956"/>
                    <a:pt x="832350" y="466956"/>
                  </a:cubicBezTo>
                  <a:cubicBezTo>
                    <a:pt x="820836" y="386156"/>
                    <a:pt x="777533" y="316257"/>
                    <a:pt x="714768" y="270102"/>
                  </a:cubicBezTo>
                  <a:cubicBezTo>
                    <a:pt x="724142" y="262765"/>
                    <a:pt x="733515" y="257060"/>
                    <a:pt x="742890" y="251251"/>
                  </a:cubicBezTo>
                  <a:cubicBezTo>
                    <a:pt x="792715" y="289461"/>
                    <a:pt x="830924" y="342852"/>
                    <a:pt x="851098" y="404904"/>
                  </a:cubicBezTo>
                  <a:cubicBezTo>
                    <a:pt x="882787" y="310348"/>
                    <a:pt x="955638" y="235356"/>
                    <a:pt x="1049378" y="200815"/>
                  </a:cubicBezTo>
                  <a:cubicBezTo>
                    <a:pt x="1045710" y="167701"/>
                    <a:pt x="1034196" y="136623"/>
                    <a:pt x="1016876" y="109929"/>
                  </a:cubicBezTo>
                  <a:cubicBezTo>
                    <a:pt x="1032057" y="103509"/>
                    <a:pt x="1047239" y="97701"/>
                    <a:pt x="1063031" y="92709"/>
                  </a:cubicBezTo>
                  <a:cubicBezTo>
                    <a:pt x="1080456" y="121442"/>
                    <a:pt x="1091867" y="153945"/>
                    <a:pt x="1096248" y="188588"/>
                  </a:cubicBezTo>
                  <a:cubicBezTo>
                    <a:pt x="1111429" y="185735"/>
                    <a:pt x="1126511" y="183596"/>
                    <a:pt x="1141692" y="182068"/>
                  </a:cubicBezTo>
                  <a:cubicBezTo>
                    <a:pt x="1136598" y="144572"/>
                    <a:pt x="1125085" y="109215"/>
                    <a:pt x="1107049" y="77527"/>
                  </a:cubicBezTo>
                  <a:cubicBezTo>
                    <a:pt x="1117951" y="73859"/>
                    <a:pt x="1128038" y="70190"/>
                    <a:pt x="1138839" y="67337"/>
                  </a:cubicBezTo>
                  <a:cubicBezTo>
                    <a:pt x="1148214" y="83232"/>
                    <a:pt x="1155447" y="99842"/>
                    <a:pt x="1161153" y="117163"/>
                  </a:cubicBezTo>
                  <a:cubicBezTo>
                    <a:pt x="1168387" y="94136"/>
                    <a:pt x="1178474" y="72433"/>
                    <a:pt x="1190701" y="52258"/>
                  </a:cubicBezTo>
                  <a:lnTo>
                    <a:pt x="1191415" y="52258"/>
                  </a:lnTo>
                  <a:cubicBezTo>
                    <a:pt x="1207208" y="47978"/>
                    <a:pt x="1223103" y="43597"/>
                    <a:pt x="1239712" y="40744"/>
                  </a:cubicBezTo>
                  <a:cubicBezTo>
                    <a:pt x="1207922" y="81195"/>
                    <a:pt x="1187033" y="130205"/>
                    <a:pt x="1179799" y="183596"/>
                  </a:cubicBezTo>
                  <a:cubicBezTo>
                    <a:pt x="1196408" y="184309"/>
                    <a:pt x="1210773" y="186551"/>
                    <a:pt x="1225956" y="189404"/>
                  </a:cubicBezTo>
                  <a:cubicBezTo>
                    <a:pt x="1234515" y="121544"/>
                    <a:pt x="1269158" y="63160"/>
                    <a:pt x="1320409" y="24237"/>
                  </a:cubicBezTo>
                  <a:cubicBezTo>
                    <a:pt x="1361165" y="16340"/>
                    <a:pt x="1402635" y="10227"/>
                    <a:pt x="1444907" y="5897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3147989" y="6048739"/>
              <a:ext cx="1453705" cy="577121"/>
              <a:chOff x="4409630" y="5937534"/>
              <a:chExt cx="1453705" cy="577121"/>
            </a:xfrm>
          </p:grpSpPr>
          <p:sp>
            <p:nvSpPr>
              <p:cNvPr id="62" name="任意多边形: 形状 61"/>
              <p:cNvSpPr/>
              <p:nvPr/>
            </p:nvSpPr>
            <p:spPr>
              <a:xfrm>
                <a:off x="4409630" y="6120027"/>
                <a:ext cx="427735" cy="138850"/>
              </a:xfrm>
              <a:custGeom>
                <a:avLst/>
                <a:gdLst>
                  <a:gd name="connsiteX0" fmla="*/ 0 w 427735"/>
                  <a:gd name="connsiteY0" fmla="*/ 128373 h 138850"/>
                  <a:gd name="connsiteX1" fmla="*/ 42672 w 427735"/>
                  <a:gd name="connsiteY1" fmla="*/ 138850 h 138850"/>
                  <a:gd name="connsiteX2" fmla="*/ 317176 w 427735"/>
                  <a:gd name="connsiteY2" fmla="*/ 70899 h 138850"/>
                  <a:gd name="connsiteX3" fmla="*/ 385128 w 427735"/>
                  <a:gd name="connsiteY3" fmla="*/ 138850 h 138850"/>
                  <a:gd name="connsiteX4" fmla="*/ 427736 w 427735"/>
                  <a:gd name="connsiteY4" fmla="*/ 128373 h 138850"/>
                  <a:gd name="connsiteX5" fmla="*/ 99816 w 427735"/>
                  <a:gd name="connsiteY5" fmla="*/ 28557 h 138850"/>
                  <a:gd name="connsiteX6" fmla="*/ 0 w 427735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708" y="44286"/>
                      <a:pt x="222606" y="13863"/>
                      <a:pt x="317176" y="70899"/>
                    </a:cubicBezTo>
                    <a:cubicBezTo>
                      <a:pt x="345015" y="87688"/>
                      <a:pt x="368338" y="111012"/>
                      <a:pt x="385128" y="138850"/>
                    </a:cubicBezTo>
                    <a:cubicBezTo>
                      <a:pt x="399009" y="134151"/>
                      <a:pt x="413258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4478782" y="6190322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691 w 289496"/>
                  <a:gd name="connsiteY1" fmla="*/ 64504 h 99479"/>
                  <a:gd name="connsiteX2" fmla="*/ 252666 w 289496"/>
                  <a:gd name="connsiteY2" fmla="*/ 99480 h 99479"/>
                  <a:gd name="connsiteX3" fmla="*/ 289496 w 289496"/>
                  <a:gd name="connsiteY3" fmla="*/ 79096 h 99479"/>
                  <a:gd name="connsiteX4" fmla="*/ 51797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7070" y="39859"/>
                      <a:pt x="158071" y="24200"/>
                      <a:pt x="217691" y="64504"/>
                    </a:cubicBezTo>
                    <a:cubicBezTo>
                      <a:pt x="231477" y="73825"/>
                      <a:pt x="243351" y="85694"/>
                      <a:pt x="252666" y="99480"/>
                    </a:cubicBezTo>
                    <a:cubicBezTo>
                      <a:pt x="264389" y="91726"/>
                      <a:pt x="276701" y="84913"/>
                      <a:pt x="289496" y="79096"/>
                    </a:cubicBezTo>
                    <a:cubicBezTo>
                      <a:pt x="238163" y="-844"/>
                      <a:pt x="131744" y="-24041"/>
                      <a:pt x="51797" y="27293"/>
                    </a:cubicBezTo>
                    <a:cubicBezTo>
                      <a:pt x="31013" y="40641"/>
                      <a:pt x="13348" y="58312"/>
                      <a:pt x="0" y="79096"/>
                    </a:cubicBezTo>
                    <a:cubicBezTo>
                      <a:pt x="12783" y="84894"/>
                      <a:pt x="25076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4538217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9 w 170624"/>
                  <a:gd name="connsiteY3" fmla="*/ 75997 h 75996"/>
                  <a:gd name="connsiteX4" fmla="*/ 111665 w 170624"/>
                  <a:gd name="connsiteY4" fmla="*/ 48533 h 75996"/>
                  <a:gd name="connsiteX5" fmla="*/ 139129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7" y="-14180"/>
                      <a:pt x="29089" y="16872"/>
                    </a:cubicBezTo>
                    <a:cubicBezTo>
                      <a:pt x="17520" y="24492"/>
                      <a:pt x="7626" y="34391"/>
                      <a:pt x="0" y="45961"/>
                    </a:cubicBezTo>
                    <a:cubicBezTo>
                      <a:pt x="11170" y="55130"/>
                      <a:pt x="21596" y="65176"/>
                      <a:pt x="31179" y="75997"/>
                    </a:cubicBezTo>
                    <a:cubicBezTo>
                      <a:pt x="45822" y="46190"/>
                      <a:pt x="81858" y="33890"/>
                      <a:pt x="111665" y="48533"/>
                    </a:cubicBezTo>
                    <a:cubicBezTo>
                      <a:pt x="123603" y="54400"/>
                      <a:pt x="133261" y="64059"/>
                      <a:pt x="139129" y="75997"/>
                    </a:cubicBezTo>
                    <a:cubicBezTo>
                      <a:pt x="148812" y="65164"/>
                      <a:pt x="159341" y="55118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4664392" y="6298470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2 w 427735"/>
                  <a:gd name="connsiteY1" fmla="*/ 138778 h 138778"/>
                  <a:gd name="connsiteX2" fmla="*/ 317176 w 427735"/>
                  <a:gd name="connsiteY2" fmla="*/ 70833 h 138778"/>
                  <a:gd name="connsiteX3" fmla="*/ 385128 w 427735"/>
                  <a:gd name="connsiteY3" fmla="*/ 138778 h 138778"/>
                  <a:gd name="connsiteX4" fmla="*/ 427736 w 427735"/>
                  <a:gd name="connsiteY4" fmla="*/ 128301 h 138778"/>
                  <a:gd name="connsiteX5" fmla="*/ 99676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84" y="130651"/>
                      <a:pt x="28753" y="134143"/>
                      <a:pt x="42672" y="138778"/>
                    </a:cubicBezTo>
                    <a:cubicBezTo>
                      <a:pt x="99708" y="44214"/>
                      <a:pt x="222606" y="13791"/>
                      <a:pt x="317176" y="70833"/>
                    </a:cubicBezTo>
                    <a:cubicBezTo>
                      <a:pt x="345015" y="87597"/>
                      <a:pt x="368338" y="110965"/>
                      <a:pt x="385128" y="138778"/>
                    </a:cubicBezTo>
                    <a:cubicBezTo>
                      <a:pt x="399021" y="134143"/>
                      <a:pt x="413271" y="130651"/>
                      <a:pt x="427736" y="128301"/>
                    </a:cubicBezTo>
                    <a:cubicBezTo>
                      <a:pt x="364674" y="10185"/>
                      <a:pt x="217793" y="-34443"/>
                      <a:pt x="99676" y="28625"/>
                    </a:cubicBezTo>
                    <a:cubicBezTo>
                      <a:pt x="57315" y="51244"/>
                      <a:pt x="22619" y="85946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4733544" y="6368562"/>
                <a:ext cx="289496" cy="99421"/>
              </a:xfrm>
              <a:custGeom>
                <a:avLst/>
                <a:gdLst>
                  <a:gd name="connsiteX0" fmla="*/ 36766 w 289496"/>
                  <a:gd name="connsiteY0" fmla="*/ 99421 h 99421"/>
                  <a:gd name="connsiteX1" fmla="*/ 217691 w 289496"/>
                  <a:gd name="connsiteY1" fmla="*/ 64433 h 99421"/>
                  <a:gd name="connsiteX2" fmla="*/ 252666 w 289496"/>
                  <a:gd name="connsiteY2" fmla="*/ 99421 h 99421"/>
                  <a:gd name="connsiteX3" fmla="*/ 289497 w 289496"/>
                  <a:gd name="connsiteY3" fmla="*/ 79101 h 99421"/>
                  <a:gd name="connsiteX4" fmla="*/ 51797 w 289496"/>
                  <a:gd name="connsiteY4" fmla="*/ 27285 h 99421"/>
                  <a:gd name="connsiteX5" fmla="*/ 0 w 289496"/>
                  <a:gd name="connsiteY5" fmla="*/ 79101 h 99421"/>
                  <a:gd name="connsiteX6" fmla="*/ 36766 w 289496"/>
                  <a:gd name="connsiteY6" fmla="*/ 99421 h 9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21">
                    <a:moveTo>
                      <a:pt x="36766" y="99421"/>
                    </a:moveTo>
                    <a:cubicBezTo>
                      <a:pt x="77070" y="39794"/>
                      <a:pt x="158071" y="24173"/>
                      <a:pt x="217691" y="64433"/>
                    </a:cubicBezTo>
                    <a:cubicBezTo>
                      <a:pt x="231477" y="73767"/>
                      <a:pt x="243351" y="85641"/>
                      <a:pt x="252666" y="99421"/>
                    </a:cubicBezTo>
                    <a:cubicBezTo>
                      <a:pt x="264401" y="91737"/>
                      <a:pt x="276714" y="84943"/>
                      <a:pt x="289497" y="79101"/>
                    </a:cubicBezTo>
                    <a:cubicBezTo>
                      <a:pt x="238163" y="-846"/>
                      <a:pt x="131744" y="-24036"/>
                      <a:pt x="51797" y="27285"/>
                    </a:cubicBezTo>
                    <a:cubicBezTo>
                      <a:pt x="31013" y="40620"/>
                      <a:pt x="13348" y="58336"/>
                      <a:pt x="0" y="79101"/>
                    </a:cubicBezTo>
                    <a:cubicBezTo>
                      <a:pt x="12770" y="84879"/>
                      <a:pt x="25064" y="91674"/>
                      <a:pt x="36766" y="9942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4792979" y="6438723"/>
                <a:ext cx="170624" cy="75932"/>
              </a:xfrm>
              <a:custGeom>
                <a:avLst/>
                <a:gdLst>
                  <a:gd name="connsiteX0" fmla="*/ 170624 w 170624"/>
                  <a:gd name="connsiteY0" fmla="*/ 45897 h 75932"/>
                  <a:gd name="connsiteX1" fmla="*/ 28975 w 170624"/>
                  <a:gd name="connsiteY1" fmla="*/ 16941 h 75932"/>
                  <a:gd name="connsiteX2" fmla="*/ 0 w 170624"/>
                  <a:gd name="connsiteY2" fmla="*/ 45897 h 75932"/>
                  <a:gd name="connsiteX3" fmla="*/ 31179 w 170624"/>
                  <a:gd name="connsiteY3" fmla="*/ 75932 h 75932"/>
                  <a:gd name="connsiteX4" fmla="*/ 111665 w 170624"/>
                  <a:gd name="connsiteY4" fmla="*/ 48500 h 75932"/>
                  <a:gd name="connsiteX5" fmla="*/ 139129 w 170624"/>
                  <a:gd name="connsiteY5" fmla="*/ 75932 h 75932"/>
                  <a:gd name="connsiteX6" fmla="*/ 170624 w 170624"/>
                  <a:gd name="connsiteY6" fmla="*/ 45897 h 7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32">
                    <a:moveTo>
                      <a:pt x="170624" y="45897"/>
                    </a:moveTo>
                    <a:cubicBezTo>
                      <a:pt x="139510" y="-1220"/>
                      <a:pt x="76092" y="-14174"/>
                      <a:pt x="28975" y="16941"/>
                    </a:cubicBezTo>
                    <a:cubicBezTo>
                      <a:pt x="17463" y="24497"/>
                      <a:pt x="7601" y="34403"/>
                      <a:pt x="0" y="45897"/>
                    </a:cubicBezTo>
                    <a:cubicBezTo>
                      <a:pt x="11170" y="55041"/>
                      <a:pt x="21596" y="65137"/>
                      <a:pt x="31179" y="75932"/>
                    </a:cubicBezTo>
                    <a:cubicBezTo>
                      <a:pt x="45822" y="46151"/>
                      <a:pt x="81858" y="33832"/>
                      <a:pt x="111665" y="48500"/>
                    </a:cubicBezTo>
                    <a:cubicBezTo>
                      <a:pt x="123603" y="54342"/>
                      <a:pt x="133261" y="63994"/>
                      <a:pt x="139129" y="75932"/>
                    </a:cubicBezTo>
                    <a:cubicBezTo>
                      <a:pt x="148812" y="65073"/>
                      <a:pt x="159341" y="55041"/>
                      <a:pt x="170624" y="45897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5172265" y="6298470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08 w 427735"/>
                  <a:gd name="connsiteY1" fmla="*/ 138778 h 138778"/>
                  <a:gd name="connsiteX2" fmla="*/ 317112 w 427735"/>
                  <a:gd name="connsiteY2" fmla="*/ 70833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82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65" y="130651"/>
                      <a:pt x="28715" y="134143"/>
                      <a:pt x="42608" y="138778"/>
                    </a:cubicBezTo>
                    <a:cubicBezTo>
                      <a:pt x="99644" y="44214"/>
                      <a:pt x="222542" y="13791"/>
                      <a:pt x="317112" y="70833"/>
                    </a:cubicBezTo>
                    <a:cubicBezTo>
                      <a:pt x="344951" y="87597"/>
                      <a:pt x="368274" y="110965"/>
                      <a:pt x="385064" y="138778"/>
                    </a:cubicBezTo>
                    <a:cubicBezTo>
                      <a:pt x="398983" y="134143"/>
                      <a:pt x="413252" y="130651"/>
                      <a:pt x="427736" y="128301"/>
                    </a:cubicBezTo>
                    <a:cubicBezTo>
                      <a:pt x="364674" y="10185"/>
                      <a:pt x="217792" y="-34443"/>
                      <a:pt x="99682" y="28625"/>
                    </a:cubicBezTo>
                    <a:cubicBezTo>
                      <a:pt x="57315" y="51244"/>
                      <a:pt x="22618" y="85946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5241353" y="6368562"/>
                <a:ext cx="289496" cy="99421"/>
              </a:xfrm>
              <a:custGeom>
                <a:avLst/>
                <a:gdLst>
                  <a:gd name="connsiteX0" fmla="*/ 36830 w 289496"/>
                  <a:gd name="connsiteY0" fmla="*/ 99421 h 99421"/>
                  <a:gd name="connsiteX1" fmla="*/ 217755 w 289496"/>
                  <a:gd name="connsiteY1" fmla="*/ 64433 h 99421"/>
                  <a:gd name="connsiteX2" fmla="*/ 252730 w 289496"/>
                  <a:gd name="connsiteY2" fmla="*/ 99421 h 99421"/>
                  <a:gd name="connsiteX3" fmla="*/ 289497 w 289496"/>
                  <a:gd name="connsiteY3" fmla="*/ 79101 h 99421"/>
                  <a:gd name="connsiteX4" fmla="*/ 51803 w 289496"/>
                  <a:gd name="connsiteY4" fmla="*/ 27285 h 99421"/>
                  <a:gd name="connsiteX5" fmla="*/ 0 w 289496"/>
                  <a:gd name="connsiteY5" fmla="*/ 79101 h 99421"/>
                  <a:gd name="connsiteX6" fmla="*/ 36830 w 289496"/>
                  <a:gd name="connsiteY6" fmla="*/ 99421 h 9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21">
                    <a:moveTo>
                      <a:pt x="36830" y="99421"/>
                    </a:moveTo>
                    <a:cubicBezTo>
                      <a:pt x="77134" y="39794"/>
                      <a:pt x="158134" y="24173"/>
                      <a:pt x="217755" y="64433"/>
                    </a:cubicBezTo>
                    <a:cubicBezTo>
                      <a:pt x="231540" y="73767"/>
                      <a:pt x="243415" y="85641"/>
                      <a:pt x="252730" y="99421"/>
                    </a:cubicBezTo>
                    <a:cubicBezTo>
                      <a:pt x="264433" y="91674"/>
                      <a:pt x="276727" y="84879"/>
                      <a:pt x="289497" y="79101"/>
                    </a:cubicBezTo>
                    <a:cubicBezTo>
                      <a:pt x="238163" y="-846"/>
                      <a:pt x="131744" y="-24036"/>
                      <a:pt x="51803" y="27285"/>
                    </a:cubicBezTo>
                    <a:cubicBezTo>
                      <a:pt x="31014" y="40620"/>
                      <a:pt x="13348" y="58336"/>
                      <a:pt x="0" y="79101"/>
                    </a:cubicBezTo>
                    <a:cubicBezTo>
                      <a:pt x="12783" y="84943"/>
                      <a:pt x="25095" y="91737"/>
                      <a:pt x="36830" y="9942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5300789" y="6438723"/>
                <a:ext cx="170624" cy="75932"/>
              </a:xfrm>
              <a:custGeom>
                <a:avLst/>
                <a:gdLst>
                  <a:gd name="connsiteX0" fmla="*/ 170624 w 170624"/>
                  <a:gd name="connsiteY0" fmla="*/ 45897 h 75932"/>
                  <a:gd name="connsiteX1" fmla="*/ 28975 w 170624"/>
                  <a:gd name="connsiteY1" fmla="*/ 16941 h 75932"/>
                  <a:gd name="connsiteX2" fmla="*/ 0 w 170624"/>
                  <a:gd name="connsiteY2" fmla="*/ 45897 h 75932"/>
                  <a:gd name="connsiteX3" fmla="*/ 31178 w 170624"/>
                  <a:gd name="connsiteY3" fmla="*/ 75932 h 75932"/>
                  <a:gd name="connsiteX4" fmla="*/ 111499 w 170624"/>
                  <a:gd name="connsiteY4" fmla="*/ 47992 h 75932"/>
                  <a:gd name="connsiteX5" fmla="*/ 139446 w 170624"/>
                  <a:gd name="connsiteY5" fmla="*/ 75932 h 75932"/>
                  <a:gd name="connsiteX6" fmla="*/ 170624 w 170624"/>
                  <a:gd name="connsiteY6" fmla="*/ 45897 h 7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32">
                    <a:moveTo>
                      <a:pt x="170624" y="45897"/>
                    </a:moveTo>
                    <a:cubicBezTo>
                      <a:pt x="139509" y="-1220"/>
                      <a:pt x="76092" y="-14174"/>
                      <a:pt x="28975" y="16941"/>
                    </a:cubicBezTo>
                    <a:cubicBezTo>
                      <a:pt x="17463" y="24497"/>
                      <a:pt x="7607" y="34403"/>
                      <a:pt x="0" y="45897"/>
                    </a:cubicBezTo>
                    <a:cubicBezTo>
                      <a:pt x="11169" y="55041"/>
                      <a:pt x="21596" y="65137"/>
                      <a:pt x="31178" y="75932"/>
                    </a:cubicBezTo>
                    <a:cubicBezTo>
                      <a:pt x="45637" y="46023"/>
                      <a:pt x="81597" y="33514"/>
                      <a:pt x="111499" y="47992"/>
                    </a:cubicBezTo>
                    <a:cubicBezTo>
                      <a:pt x="123698" y="53898"/>
                      <a:pt x="133547" y="63740"/>
                      <a:pt x="139446" y="75932"/>
                    </a:cubicBezTo>
                    <a:cubicBezTo>
                      <a:pt x="149028" y="65137"/>
                      <a:pt x="159455" y="55041"/>
                      <a:pt x="170624" y="45897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4664392" y="5937534"/>
                <a:ext cx="427735" cy="138780"/>
              </a:xfrm>
              <a:custGeom>
                <a:avLst/>
                <a:gdLst>
                  <a:gd name="connsiteX0" fmla="*/ 0 w 427735"/>
                  <a:gd name="connsiteY0" fmla="*/ 128303 h 138780"/>
                  <a:gd name="connsiteX1" fmla="*/ 42672 w 427735"/>
                  <a:gd name="connsiteY1" fmla="*/ 138781 h 138780"/>
                  <a:gd name="connsiteX2" fmla="*/ 317176 w 427735"/>
                  <a:gd name="connsiteY2" fmla="*/ 70829 h 138780"/>
                  <a:gd name="connsiteX3" fmla="*/ 385128 w 427735"/>
                  <a:gd name="connsiteY3" fmla="*/ 138781 h 138780"/>
                  <a:gd name="connsiteX4" fmla="*/ 427736 w 427735"/>
                  <a:gd name="connsiteY4" fmla="*/ 128303 h 138780"/>
                  <a:gd name="connsiteX5" fmla="*/ 99676 w 427735"/>
                  <a:gd name="connsiteY5" fmla="*/ 28621 h 138780"/>
                  <a:gd name="connsiteX6" fmla="*/ 0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0" y="128303"/>
                    </a:moveTo>
                    <a:cubicBezTo>
                      <a:pt x="14484" y="130640"/>
                      <a:pt x="28753" y="134145"/>
                      <a:pt x="42672" y="138781"/>
                    </a:cubicBezTo>
                    <a:cubicBezTo>
                      <a:pt x="99708" y="44217"/>
                      <a:pt x="222606" y="13794"/>
                      <a:pt x="317176" y="70829"/>
                    </a:cubicBezTo>
                    <a:cubicBezTo>
                      <a:pt x="345015" y="87619"/>
                      <a:pt x="368338" y="110942"/>
                      <a:pt x="385128" y="138781"/>
                    </a:cubicBezTo>
                    <a:cubicBezTo>
                      <a:pt x="399021" y="134145"/>
                      <a:pt x="413271" y="130640"/>
                      <a:pt x="427736" y="128303"/>
                    </a:cubicBezTo>
                    <a:cubicBezTo>
                      <a:pt x="364674" y="10187"/>
                      <a:pt x="217793" y="-34441"/>
                      <a:pt x="99676" y="28621"/>
                    </a:cubicBezTo>
                    <a:cubicBezTo>
                      <a:pt x="57315" y="51246"/>
                      <a:pt x="22619" y="85936"/>
                      <a:pt x="0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4733544" y="6007632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462 w 289496"/>
                  <a:gd name="connsiteY1" fmla="*/ 64275 h 99479"/>
                  <a:gd name="connsiteX2" fmla="*/ 252666 w 289496"/>
                  <a:gd name="connsiteY2" fmla="*/ 99480 h 99479"/>
                  <a:gd name="connsiteX3" fmla="*/ 289497 w 289496"/>
                  <a:gd name="connsiteY3" fmla="*/ 79096 h 99479"/>
                  <a:gd name="connsiteX4" fmla="*/ 51797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6943" y="39860"/>
                      <a:pt x="157848" y="24099"/>
                      <a:pt x="217462" y="64275"/>
                    </a:cubicBezTo>
                    <a:cubicBezTo>
                      <a:pt x="231356" y="73635"/>
                      <a:pt x="243306" y="85592"/>
                      <a:pt x="252666" y="99480"/>
                    </a:cubicBezTo>
                    <a:cubicBezTo>
                      <a:pt x="264389" y="91726"/>
                      <a:pt x="276701" y="84913"/>
                      <a:pt x="289497" y="79096"/>
                    </a:cubicBezTo>
                    <a:cubicBezTo>
                      <a:pt x="238163" y="-844"/>
                      <a:pt x="131744" y="-24041"/>
                      <a:pt x="51797" y="27293"/>
                    </a:cubicBezTo>
                    <a:cubicBezTo>
                      <a:pt x="31013" y="40640"/>
                      <a:pt x="13348" y="58313"/>
                      <a:pt x="0" y="79096"/>
                    </a:cubicBezTo>
                    <a:cubicBezTo>
                      <a:pt x="12783" y="84894"/>
                      <a:pt x="25076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4792979" y="6077776"/>
                <a:ext cx="170624" cy="76008"/>
              </a:xfrm>
              <a:custGeom>
                <a:avLst/>
                <a:gdLst>
                  <a:gd name="connsiteX0" fmla="*/ 170624 w 170624"/>
                  <a:gd name="connsiteY0" fmla="*/ 45910 h 76008"/>
                  <a:gd name="connsiteX1" fmla="*/ 28975 w 170624"/>
                  <a:gd name="connsiteY1" fmla="*/ 16935 h 76008"/>
                  <a:gd name="connsiteX2" fmla="*/ 0 w 170624"/>
                  <a:gd name="connsiteY2" fmla="*/ 45910 h 76008"/>
                  <a:gd name="connsiteX3" fmla="*/ 31179 w 170624"/>
                  <a:gd name="connsiteY3" fmla="*/ 76009 h 76008"/>
                  <a:gd name="connsiteX4" fmla="*/ 111665 w 170624"/>
                  <a:gd name="connsiteY4" fmla="*/ 48545 h 76008"/>
                  <a:gd name="connsiteX5" fmla="*/ 139129 w 170624"/>
                  <a:gd name="connsiteY5" fmla="*/ 76009 h 76008"/>
                  <a:gd name="connsiteX6" fmla="*/ 170624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170624" y="45910"/>
                    </a:moveTo>
                    <a:cubicBezTo>
                      <a:pt x="139510" y="-1207"/>
                      <a:pt x="76092" y="-14180"/>
                      <a:pt x="28975" y="16935"/>
                    </a:cubicBezTo>
                    <a:cubicBezTo>
                      <a:pt x="17463" y="24536"/>
                      <a:pt x="7601" y="34397"/>
                      <a:pt x="0" y="45910"/>
                    </a:cubicBezTo>
                    <a:cubicBezTo>
                      <a:pt x="11170" y="55105"/>
                      <a:pt x="21596" y="65170"/>
                      <a:pt x="31179" y="76009"/>
                    </a:cubicBezTo>
                    <a:cubicBezTo>
                      <a:pt x="45822" y="46202"/>
                      <a:pt x="81858" y="33902"/>
                      <a:pt x="111665" y="48545"/>
                    </a:cubicBezTo>
                    <a:cubicBezTo>
                      <a:pt x="123603" y="54412"/>
                      <a:pt x="133261" y="64071"/>
                      <a:pt x="139129" y="76009"/>
                    </a:cubicBezTo>
                    <a:cubicBezTo>
                      <a:pt x="148812" y="65157"/>
                      <a:pt x="159341" y="55092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922710" y="6120027"/>
                <a:ext cx="427736" cy="138850"/>
              </a:xfrm>
              <a:custGeom>
                <a:avLst/>
                <a:gdLst>
                  <a:gd name="connsiteX0" fmla="*/ 0 w 427736"/>
                  <a:gd name="connsiteY0" fmla="*/ 128373 h 138850"/>
                  <a:gd name="connsiteX1" fmla="*/ 42672 w 427736"/>
                  <a:gd name="connsiteY1" fmla="*/ 138850 h 138850"/>
                  <a:gd name="connsiteX2" fmla="*/ 317075 w 427736"/>
                  <a:gd name="connsiteY2" fmla="*/ 70861 h 138850"/>
                  <a:gd name="connsiteX3" fmla="*/ 385064 w 427736"/>
                  <a:gd name="connsiteY3" fmla="*/ 138850 h 138850"/>
                  <a:gd name="connsiteX4" fmla="*/ 427736 w 427736"/>
                  <a:gd name="connsiteY4" fmla="*/ 128373 h 138850"/>
                  <a:gd name="connsiteX5" fmla="*/ 99816 w 427736"/>
                  <a:gd name="connsiteY5" fmla="*/ 28557 h 138850"/>
                  <a:gd name="connsiteX6" fmla="*/ 0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670" y="44299"/>
                      <a:pt x="222523" y="13863"/>
                      <a:pt x="317075" y="70861"/>
                    </a:cubicBezTo>
                    <a:cubicBezTo>
                      <a:pt x="344932" y="87650"/>
                      <a:pt x="368268" y="110993"/>
                      <a:pt x="385064" y="138850"/>
                    </a:cubicBezTo>
                    <a:cubicBezTo>
                      <a:pt x="398964" y="134151"/>
                      <a:pt x="413239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4991798" y="6190327"/>
                <a:ext cx="289560" cy="99474"/>
              </a:xfrm>
              <a:custGeom>
                <a:avLst/>
                <a:gdLst>
                  <a:gd name="connsiteX0" fmla="*/ 36830 w 289560"/>
                  <a:gd name="connsiteY0" fmla="*/ 99474 h 99474"/>
                  <a:gd name="connsiteX1" fmla="*/ 217754 w 289560"/>
                  <a:gd name="connsiteY1" fmla="*/ 64499 h 99474"/>
                  <a:gd name="connsiteX2" fmla="*/ 252730 w 289560"/>
                  <a:gd name="connsiteY2" fmla="*/ 99474 h 99474"/>
                  <a:gd name="connsiteX3" fmla="*/ 289560 w 289560"/>
                  <a:gd name="connsiteY3" fmla="*/ 79091 h 99474"/>
                  <a:gd name="connsiteX4" fmla="*/ 51765 w 289560"/>
                  <a:gd name="connsiteY4" fmla="*/ 27326 h 99474"/>
                  <a:gd name="connsiteX5" fmla="*/ 0 w 289560"/>
                  <a:gd name="connsiteY5" fmla="*/ 79091 h 99474"/>
                  <a:gd name="connsiteX6" fmla="*/ 36830 w 289560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60" h="99474">
                    <a:moveTo>
                      <a:pt x="36830" y="99474"/>
                    </a:moveTo>
                    <a:cubicBezTo>
                      <a:pt x="77134" y="39854"/>
                      <a:pt x="158134" y="24195"/>
                      <a:pt x="217754" y="64499"/>
                    </a:cubicBezTo>
                    <a:cubicBezTo>
                      <a:pt x="231540" y="73820"/>
                      <a:pt x="243415" y="85688"/>
                      <a:pt x="252730" y="99474"/>
                    </a:cubicBezTo>
                    <a:cubicBezTo>
                      <a:pt x="264452" y="91721"/>
                      <a:pt x="276765" y="84907"/>
                      <a:pt x="289560" y="79091"/>
                    </a:cubicBezTo>
                    <a:cubicBezTo>
                      <a:pt x="238189" y="-868"/>
                      <a:pt x="131725" y="-24046"/>
                      <a:pt x="51765" y="27326"/>
                    </a:cubicBezTo>
                    <a:cubicBezTo>
                      <a:pt x="30995" y="40667"/>
                      <a:pt x="13341" y="58326"/>
                      <a:pt x="0" y="79091"/>
                    </a:cubicBezTo>
                    <a:cubicBezTo>
                      <a:pt x="12802" y="84888"/>
                      <a:pt x="25121" y="91708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5051297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9 w 170624"/>
                  <a:gd name="connsiteY3" fmla="*/ 75997 h 75996"/>
                  <a:gd name="connsiteX4" fmla="*/ 111500 w 170624"/>
                  <a:gd name="connsiteY4" fmla="*/ 48050 h 75996"/>
                  <a:gd name="connsiteX5" fmla="*/ 139446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7" y="-14180"/>
                      <a:pt x="29089" y="16872"/>
                    </a:cubicBezTo>
                    <a:cubicBezTo>
                      <a:pt x="17520" y="24492"/>
                      <a:pt x="7627" y="34391"/>
                      <a:pt x="0" y="45961"/>
                    </a:cubicBezTo>
                    <a:cubicBezTo>
                      <a:pt x="11170" y="55130"/>
                      <a:pt x="21596" y="65176"/>
                      <a:pt x="31179" y="75997"/>
                    </a:cubicBezTo>
                    <a:cubicBezTo>
                      <a:pt x="45638" y="46101"/>
                      <a:pt x="81598" y="33585"/>
                      <a:pt x="111500" y="48050"/>
                    </a:cubicBezTo>
                    <a:cubicBezTo>
                      <a:pt x="123698" y="53949"/>
                      <a:pt x="133547" y="63798"/>
                      <a:pt x="139446" y="75997"/>
                    </a:cubicBezTo>
                    <a:cubicBezTo>
                      <a:pt x="149028" y="65176"/>
                      <a:pt x="159455" y="55130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5435600" y="6120027"/>
                <a:ext cx="427735" cy="138850"/>
              </a:xfrm>
              <a:custGeom>
                <a:avLst/>
                <a:gdLst>
                  <a:gd name="connsiteX0" fmla="*/ 0 w 427735"/>
                  <a:gd name="connsiteY0" fmla="*/ 128373 h 138850"/>
                  <a:gd name="connsiteX1" fmla="*/ 42672 w 427735"/>
                  <a:gd name="connsiteY1" fmla="*/ 138850 h 138850"/>
                  <a:gd name="connsiteX2" fmla="*/ 317074 w 427735"/>
                  <a:gd name="connsiteY2" fmla="*/ 70861 h 138850"/>
                  <a:gd name="connsiteX3" fmla="*/ 385064 w 427735"/>
                  <a:gd name="connsiteY3" fmla="*/ 138850 h 138850"/>
                  <a:gd name="connsiteX4" fmla="*/ 427736 w 427735"/>
                  <a:gd name="connsiteY4" fmla="*/ 128373 h 138850"/>
                  <a:gd name="connsiteX5" fmla="*/ 99816 w 427735"/>
                  <a:gd name="connsiteY5" fmla="*/ 28557 h 138850"/>
                  <a:gd name="connsiteX6" fmla="*/ 0 w 427735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670" y="44299"/>
                      <a:pt x="222523" y="13863"/>
                      <a:pt x="317074" y="70861"/>
                    </a:cubicBezTo>
                    <a:cubicBezTo>
                      <a:pt x="344932" y="87650"/>
                      <a:pt x="368268" y="110993"/>
                      <a:pt x="385064" y="138850"/>
                    </a:cubicBezTo>
                    <a:cubicBezTo>
                      <a:pt x="398964" y="134151"/>
                      <a:pt x="413239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5504878" y="6190327"/>
                <a:ext cx="289560" cy="99474"/>
              </a:xfrm>
              <a:custGeom>
                <a:avLst/>
                <a:gdLst>
                  <a:gd name="connsiteX0" fmla="*/ 36830 w 289560"/>
                  <a:gd name="connsiteY0" fmla="*/ 99474 h 99474"/>
                  <a:gd name="connsiteX1" fmla="*/ 217755 w 289560"/>
                  <a:gd name="connsiteY1" fmla="*/ 64499 h 99474"/>
                  <a:gd name="connsiteX2" fmla="*/ 252730 w 289560"/>
                  <a:gd name="connsiteY2" fmla="*/ 99474 h 99474"/>
                  <a:gd name="connsiteX3" fmla="*/ 289560 w 289560"/>
                  <a:gd name="connsiteY3" fmla="*/ 79091 h 99474"/>
                  <a:gd name="connsiteX4" fmla="*/ 51765 w 289560"/>
                  <a:gd name="connsiteY4" fmla="*/ 27326 h 99474"/>
                  <a:gd name="connsiteX5" fmla="*/ 0 w 289560"/>
                  <a:gd name="connsiteY5" fmla="*/ 79091 h 99474"/>
                  <a:gd name="connsiteX6" fmla="*/ 36830 w 289560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60" h="99474">
                    <a:moveTo>
                      <a:pt x="36830" y="99474"/>
                    </a:moveTo>
                    <a:cubicBezTo>
                      <a:pt x="77134" y="39854"/>
                      <a:pt x="158134" y="24195"/>
                      <a:pt x="217755" y="64499"/>
                    </a:cubicBezTo>
                    <a:cubicBezTo>
                      <a:pt x="231540" y="73820"/>
                      <a:pt x="243415" y="85688"/>
                      <a:pt x="252730" y="99474"/>
                    </a:cubicBezTo>
                    <a:cubicBezTo>
                      <a:pt x="264440" y="91708"/>
                      <a:pt x="276759" y="84888"/>
                      <a:pt x="289560" y="79091"/>
                    </a:cubicBezTo>
                    <a:cubicBezTo>
                      <a:pt x="238189" y="-868"/>
                      <a:pt x="131725" y="-24046"/>
                      <a:pt x="51765" y="27326"/>
                    </a:cubicBezTo>
                    <a:cubicBezTo>
                      <a:pt x="30995" y="40667"/>
                      <a:pt x="13341" y="58326"/>
                      <a:pt x="0" y="79091"/>
                    </a:cubicBezTo>
                    <a:cubicBezTo>
                      <a:pt x="12795" y="84907"/>
                      <a:pt x="25108" y="91721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5564314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8 w 170624"/>
                  <a:gd name="connsiteY3" fmla="*/ 75997 h 75996"/>
                  <a:gd name="connsiteX4" fmla="*/ 111499 w 170624"/>
                  <a:gd name="connsiteY4" fmla="*/ 48050 h 75996"/>
                  <a:gd name="connsiteX5" fmla="*/ 139446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6" y="-14180"/>
                      <a:pt x="29089" y="16872"/>
                    </a:cubicBezTo>
                    <a:cubicBezTo>
                      <a:pt x="17519" y="24492"/>
                      <a:pt x="7626" y="34391"/>
                      <a:pt x="0" y="45961"/>
                    </a:cubicBezTo>
                    <a:cubicBezTo>
                      <a:pt x="11169" y="55130"/>
                      <a:pt x="21596" y="65176"/>
                      <a:pt x="31178" y="75997"/>
                    </a:cubicBezTo>
                    <a:cubicBezTo>
                      <a:pt x="45637" y="46101"/>
                      <a:pt x="81597" y="33585"/>
                      <a:pt x="111499" y="48050"/>
                    </a:cubicBezTo>
                    <a:cubicBezTo>
                      <a:pt x="123698" y="53949"/>
                      <a:pt x="133547" y="63798"/>
                      <a:pt x="139446" y="75997"/>
                    </a:cubicBezTo>
                    <a:cubicBezTo>
                      <a:pt x="149028" y="65176"/>
                      <a:pt x="159455" y="55130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660400" y="694481"/>
              <a:ext cx="10858500" cy="5541219"/>
              <a:chOff x="660400" y="1028700"/>
              <a:chExt cx="10858500" cy="5207000"/>
            </a:xfrm>
          </p:grpSpPr>
          <p:sp>
            <p:nvSpPr>
              <p:cNvPr id="158" name="矩形: 圆角 157"/>
              <p:cNvSpPr/>
              <p:nvPr/>
            </p:nvSpPr>
            <p:spPr>
              <a:xfrm>
                <a:off x="660400" y="1028700"/>
                <a:ext cx="10858500" cy="5207000"/>
              </a:xfrm>
              <a:prstGeom prst="roundRect">
                <a:avLst>
                  <a:gd name="adj" fmla="val 3774"/>
                </a:avLst>
              </a:prstGeom>
              <a:solidFill>
                <a:schemeClr val="bg1"/>
              </a:solidFill>
              <a:ln w="203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: 圆角 156"/>
              <p:cNvSpPr/>
              <p:nvPr/>
            </p:nvSpPr>
            <p:spPr>
              <a:xfrm>
                <a:off x="660400" y="1028700"/>
                <a:ext cx="10858500" cy="5207000"/>
              </a:xfrm>
              <a:prstGeom prst="roundRect">
                <a:avLst>
                  <a:gd name="adj" fmla="val 3774"/>
                </a:avLst>
              </a:prstGeom>
              <a:solidFill>
                <a:schemeClr val="bg1"/>
              </a:solidFill>
              <a:ln w="508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172952" y="4327130"/>
              <a:ext cx="1055242" cy="2330323"/>
              <a:chOff x="429768" y="4174299"/>
              <a:chExt cx="1055242" cy="2330323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724789" y="4631309"/>
                <a:ext cx="103123" cy="486092"/>
              </a:xfrm>
              <a:custGeom>
                <a:avLst/>
                <a:gdLst>
                  <a:gd name="connsiteX0" fmla="*/ 0 w 103123"/>
                  <a:gd name="connsiteY0" fmla="*/ 0 h 486092"/>
                  <a:gd name="connsiteX1" fmla="*/ 103124 w 103123"/>
                  <a:gd name="connsiteY1" fmla="*/ 0 h 486092"/>
                  <a:gd name="connsiteX2" fmla="*/ 103124 w 103123"/>
                  <a:gd name="connsiteY2" fmla="*/ 486093 h 486092"/>
                  <a:gd name="connsiteX3" fmla="*/ 0 w 103123"/>
                  <a:gd name="connsiteY3" fmla="*/ 486093 h 48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86092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86093"/>
                    </a:lnTo>
                    <a:lnTo>
                      <a:pt x="0" y="486093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724789" y="5164963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8 h 395287"/>
                  <a:gd name="connsiteX3" fmla="*/ 0 w 103123"/>
                  <a:gd name="connsiteY3" fmla="*/ 395288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8"/>
                    </a:lnTo>
                    <a:lnTo>
                      <a:pt x="0" y="39528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724789" y="6109335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7 h 395287"/>
                  <a:gd name="connsiteX3" fmla="*/ 0 w 103123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24789" y="5607875"/>
                <a:ext cx="103123" cy="453898"/>
              </a:xfrm>
              <a:custGeom>
                <a:avLst/>
                <a:gdLst>
                  <a:gd name="connsiteX0" fmla="*/ 0 w 103123"/>
                  <a:gd name="connsiteY0" fmla="*/ 0 h 453898"/>
                  <a:gd name="connsiteX1" fmla="*/ 103124 w 103123"/>
                  <a:gd name="connsiteY1" fmla="*/ 0 h 453898"/>
                  <a:gd name="connsiteX2" fmla="*/ 103124 w 103123"/>
                  <a:gd name="connsiteY2" fmla="*/ 453898 h 453898"/>
                  <a:gd name="connsiteX3" fmla="*/ 0 w 103123"/>
                  <a:gd name="connsiteY3" fmla="*/ 453898 h 453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53898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53898"/>
                    </a:lnTo>
                    <a:lnTo>
                      <a:pt x="0" y="45389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880491" y="4626038"/>
                <a:ext cx="103124" cy="411606"/>
              </a:xfrm>
              <a:custGeom>
                <a:avLst/>
                <a:gdLst>
                  <a:gd name="connsiteX0" fmla="*/ 0 w 103124"/>
                  <a:gd name="connsiteY0" fmla="*/ 0 h 411606"/>
                  <a:gd name="connsiteX1" fmla="*/ 103124 w 103124"/>
                  <a:gd name="connsiteY1" fmla="*/ 0 h 411606"/>
                  <a:gd name="connsiteX2" fmla="*/ 103124 w 103124"/>
                  <a:gd name="connsiteY2" fmla="*/ 411607 h 411606"/>
                  <a:gd name="connsiteX3" fmla="*/ 0 w 103124"/>
                  <a:gd name="connsiteY3" fmla="*/ 411607 h 41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1160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11607"/>
                    </a:lnTo>
                    <a:lnTo>
                      <a:pt x="0" y="4116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880491" y="5085207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8 h 441007"/>
                  <a:gd name="connsiteX3" fmla="*/ 0 w 103124"/>
                  <a:gd name="connsiteY3" fmla="*/ 441008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8"/>
                    </a:lnTo>
                    <a:lnTo>
                      <a:pt x="0" y="44100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1040066" y="4921504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7 h 441007"/>
                  <a:gd name="connsiteX3" fmla="*/ 0 w 103124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880491" y="5981954"/>
                <a:ext cx="103124" cy="395287"/>
              </a:xfrm>
              <a:custGeom>
                <a:avLst/>
                <a:gdLst>
                  <a:gd name="connsiteX0" fmla="*/ 0 w 103124"/>
                  <a:gd name="connsiteY0" fmla="*/ 0 h 395287"/>
                  <a:gd name="connsiteX1" fmla="*/ 103124 w 103124"/>
                  <a:gd name="connsiteY1" fmla="*/ 0 h 395287"/>
                  <a:gd name="connsiteX2" fmla="*/ 103124 w 103124"/>
                  <a:gd name="connsiteY2" fmla="*/ 395287 h 395287"/>
                  <a:gd name="connsiteX3" fmla="*/ 0 w 103124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880491" y="5573776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1040066" y="5404739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1040066" y="5807519"/>
                <a:ext cx="103124" cy="253555"/>
              </a:xfrm>
              <a:custGeom>
                <a:avLst/>
                <a:gdLst>
                  <a:gd name="connsiteX0" fmla="*/ 0 w 103124"/>
                  <a:gd name="connsiteY0" fmla="*/ 0 h 253555"/>
                  <a:gd name="connsiteX1" fmla="*/ 103124 w 103124"/>
                  <a:gd name="connsiteY1" fmla="*/ 0 h 253555"/>
                  <a:gd name="connsiteX2" fmla="*/ 103124 w 103124"/>
                  <a:gd name="connsiteY2" fmla="*/ 253556 h 253555"/>
                  <a:gd name="connsiteX3" fmla="*/ 0 w 103124"/>
                  <a:gd name="connsiteY3" fmla="*/ 253556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6"/>
                    </a:lnTo>
                    <a:lnTo>
                      <a:pt x="0" y="25355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724789" y="4330192"/>
                <a:ext cx="103123" cy="253555"/>
              </a:xfrm>
              <a:custGeom>
                <a:avLst/>
                <a:gdLst>
                  <a:gd name="connsiteX0" fmla="*/ 0 w 103123"/>
                  <a:gd name="connsiteY0" fmla="*/ 0 h 253555"/>
                  <a:gd name="connsiteX1" fmla="*/ 103124 w 103123"/>
                  <a:gd name="connsiteY1" fmla="*/ 0 h 253555"/>
                  <a:gd name="connsiteX2" fmla="*/ 103124 w 103123"/>
                  <a:gd name="connsiteY2" fmla="*/ 253555 h 253555"/>
                  <a:gd name="connsiteX3" fmla="*/ 0 w 103123"/>
                  <a:gd name="connsiteY3" fmla="*/ 253555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5"/>
                    </a:lnTo>
                    <a:lnTo>
                      <a:pt x="0" y="2535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924724" y="4174299"/>
                <a:ext cx="86997" cy="388302"/>
              </a:xfrm>
              <a:custGeom>
                <a:avLst/>
                <a:gdLst>
                  <a:gd name="connsiteX0" fmla="*/ 82386 w 86997"/>
                  <a:gd name="connsiteY0" fmla="*/ 0 h 388302"/>
                  <a:gd name="connsiteX1" fmla="*/ 9615 w 86997"/>
                  <a:gd name="connsiteY1" fmla="*/ 218758 h 388302"/>
                  <a:gd name="connsiteX2" fmla="*/ 6884 w 86997"/>
                  <a:gd name="connsiteY2" fmla="*/ 328866 h 388302"/>
                  <a:gd name="connsiteX3" fmla="*/ 23458 w 86997"/>
                  <a:gd name="connsiteY3" fmla="*/ 388303 h 388302"/>
                  <a:gd name="connsiteX4" fmla="*/ 56922 w 86997"/>
                  <a:gd name="connsiteY4" fmla="*/ 336423 h 388302"/>
                  <a:gd name="connsiteX5" fmla="*/ 86958 w 86997"/>
                  <a:gd name="connsiteY5" fmla="*/ 230441 h 38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997" h="388302">
                    <a:moveTo>
                      <a:pt x="82386" y="0"/>
                    </a:moveTo>
                    <a:lnTo>
                      <a:pt x="9615" y="218758"/>
                    </a:lnTo>
                    <a:cubicBezTo>
                      <a:pt x="-2196" y="254375"/>
                      <a:pt x="-3149" y="292703"/>
                      <a:pt x="6884" y="328866"/>
                    </a:cubicBezTo>
                    <a:lnTo>
                      <a:pt x="23458" y="388303"/>
                    </a:lnTo>
                    <a:lnTo>
                      <a:pt x="56922" y="336423"/>
                    </a:lnTo>
                    <a:cubicBezTo>
                      <a:pt x="77268" y="304876"/>
                      <a:pt x="87726" y="267970"/>
                      <a:pt x="86958" y="230441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588835" y="5505958"/>
                <a:ext cx="120268" cy="246633"/>
              </a:xfrm>
              <a:custGeom>
                <a:avLst/>
                <a:gdLst>
                  <a:gd name="connsiteX0" fmla="*/ 0 w 120268"/>
                  <a:gd name="connsiteY0" fmla="*/ 0 h 246633"/>
                  <a:gd name="connsiteX1" fmla="*/ 94107 w 120268"/>
                  <a:gd name="connsiteY1" fmla="*/ 130683 h 246633"/>
                  <a:gd name="connsiteX2" fmla="*/ 118935 w 120268"/>
                  <a:gd name="connsiteY2" fmla="*/ 203517 h 246633"/>
                  <a:gd name="connsiteX3" fmla="*/ 120269 w 120268"/>
                  <a:gd name="connsiteY3" fmla="*/ 246634 h 246633"/>
                  <a:gd name="connsiteX4" fmla="*/ 87122 w 120268"/>
                  <a:gd name="connsiteY4" fmla="*/ 219011 h 246633"/>
                  <a:gd name="connsiteX5" fmla="*/ 45021 w 120268"/>
                  <a:gd name="connsiteY5" fmla="*/ 154622 h 24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268" h="246633">
                    <a:moveTo>
                      <a:pt x="0" y="0"/>
                    </a:moveTo>
                    <a:lnTo>
                      <a:pt x="94107" y="130683"/>
                    </a:lnTo>
                    <a:cubicBezTo>
                      <a:pt x="109461" y="151943"/>
                      <a:pt x="118104" y="177305"/>
                      <a:pt x="118935" y="203517"/>
                    </a:cubicBezTo>
                    <a:lnTo>
                      <a:pt x="120269" y="246634"/>
                    </a:lnTo>
                    <a:lnTo>
                      <a:pt x="87122" y="219011"/>
                    </a:lnTo>
                    <a:cubicBezTo>
                      <a:pt x="66973" y="202235"/>
                      <a:pt x="52311" y="179806"/>
                      <a:pt x="45021" y="154622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429768" y="5619750"/>
                <a:ext cx="286829" cy="202946"/>
              </a:xfrm>
              <a:custGeom>
                <a:avLst/>
                <a:gdLst>
                  <a:gd name="connsiteX0" fmla="*/ 0 w 286829"/>
                  <a:gd name="connsiteY0" fmla="*/ 0 h 202946"/>
                  <a:gd name="connsiteX1" fmla="*/ 186182 w 286829"/>
                  <a:gd name="connsiteY1" fmla="*/ 88900 h 202946"/>
                  <a:gd name="connsiteX2" fmla="*/ 258826 w 286829"/>
                  <a:gd name="connsiteY2" fmla="*/ 155384 h 202946"/>
                  <a:gd name="connsiteX3" fmla="*/ 286830 w 286829"/>
                  <a:gd name="connsiteY3" fmla="*/ 202946 h 202946"/>
                  <a:gd name="connsiteX4" fmla="*/ 232664 w 286829"/>
                  <a:gd name="connsiteY4" fmla="*/ 192278 h 202946"/>
                  <a:gd name="connsiteX5" fmla="*/ 145542 w 286829"/>
                  <a:gd name="connsiteY5" fmla="*/ 146050 h 20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829" h="202946">
                    <a:moveTo>
                      <a:pt x="0" y="0"/>
                    </a:moveTo>
                    <a:lnTo>
                      <a:pt x="186182" y="88900"/>
                    </a:lnTo>
                    <a:cubicBezTo>
                      <a:pt x="216471" y="103340"/>
                      <a:pt x="241770" y="126486"/>
                      <a:pt x="258826" y="155384"/>
                    </a:cubicBezTo>
                    <a:lnTo>
                      <a:pt x="286830" y="202946"/>
                    </a:lnTo>
                    <a:lnTo>
                      <a:pt x="232664" y="192278"/>
                    </a:lnTo>
                    <a:cubicBezTo>
                      <a:pt x="199662" y="185903"/>
                      <a:pt x="169321" y="169806"/>
                      <a:pt x="145542" y="14605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1157916" y="4914900"/>
                <a:ext cx="92398" cy="283717"/>
              </a:xfrm>
              <a:custGeom>
                <a:avLst/>
                <a:gdLst>
                  <a:gd name="connsiteX0" fmla="*/ 92398 w 92398"/>
                  <a:gd name="connsiteY0" fmla="*/ 0 h 283717"/>
                  <a:gd name="connsiteX1" fmla="*/ 14928 w 92398"/>
                  <a:gd name="connsiteY1" fmla="*/ 155639 h 283717"/>
                  <a:gd name="connsiteX2" fmla="*/ 1212 w 92398"/>
                  <a:gd name="connsiteY2" fmla="*/ 237553 h 283717"/>
                  <a:gd name="connsiteX3" fmla="*/ 7562 w 92398"/>
                  <a:gd name="connsiteY3" fmla="*/ 283718 h 283717"/>
                  <a:gd name="connsiteX4" fmla="*/ 38042 w 92398"/>
                  <a:gd name="connsiteY4" fmla="*/ 248539 h 283717"/>
                  <a:gd name="connsiteX5" fmla="*/ 71761 w 92398"/>
                  <a:gd name="connsiteY5" fmla="*/ 172339 h 28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98" h="283717">
                    <a:moveTo>
                      <a:pt x="92398" y="0"/>
                    </a:moveTo>
                    <a:lnTo>
                      <a:pt x="14928" y="155639"/>
                    </a:lnTo>
                    <a:cubicBezTo>
                      <a:pt x="2298" y="180969"/>
                      <a:pt x="-2477" y="209493"/>
                      <a:pt x="1212" y="237553"/>
                    </a:cubicBezTo>
                    <a:lnTo>
                      <a:pt x="7562" y="283718"/>
                    </a:lnTo>
                    <a:lnTo>
                      <a:pt x="38042" y="248539"/>
                    </a:lnTo>
                    <a:cubicBezTo>
                      <a:pt x="56635" y="227076"/>
                      <a:pt x="68383" y="200533"/>
                      <a:pt x="71761" y="17233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1157922" y="5011356"/>
                <a:ext cx="225932" cy="321564"/>
              </a:xfrm>
              <a:custGeom>
                <a:avLst/>
                <a:gdLst>
                  <a:gd name="connsiteX0" fmla="*/ 225933 w 225932"/>
                  <a:gd name="connsiteY0" fmla="*/ 0 h 321564"/>
                  <a:gd name="connsiteX1" fmla="*/ 63182 w 225932"/>
                  <a:gd name="connsiteY1" fmla="*/ 163513 h 321564"/>
                  <a:gd name="connsiteX2" fmla="*/ 11620 w 225932"/>
                  <a:gd name="connsiteY2" fmla="*/ 260922 h 321564"/>
                  <a:gd name="connsiteX3" fmla="*/ 0 w 225932"/>
                  <a:gd name="connsiteY3" fmla="*/ 321564 h 321564"/>
                  <a:gd name="connsiteX4" fmla="*/ 53086 w 225932"/>
                  <a:gd name="connsiteY4" fmla="*/ 289814 h 321564"/>
                  <a:gd name="connsiteX5" fmla="*/ 127254 w 225932"/>
                  <a:gd name="connsiteY5" fmla="*/ 208343 h 32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932" h="321564">
                    <a:moveTo>
                      <a:pt x="225933" y="0"/>
                    </a:moveTo>
                    <a:lnTo>
                      <a:pt x="63182" y="163513"/>
                    </a:lnTo>
                    <a:cubicBezTo>
                      <a:pt x="36684" y="190125"/>
                      <a:pt x="18732" y="224047"/>
                      <a:pt x="11620" y="260922"/>
                    </a:cubicBezTo>
                    <a:lnTo>
                      <a:pt x="0" y="321564"/>
                    </a:lnTo>
                    <a:lnTo>
                      <a:pt x="53086" y="289814"/>
                    </a:lnTo>
                    <a:cubicBezTo>
                      <a:pt x="85357" y="270631"/>
                      <a:pt x="111176" y="242265"/>
                      <a:pt x="127254" y="20834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1157922" y="5307710"/>
                <a:ext cx="327088" cy="98850"/>
              </a:xfrm>
              <a:custGeom>
                <a:avLst/>
                <a:gdLst>
                  <a:gd name="connsiteX0" fmla="*/ 327088 w 327088"/>
                  <a:gd name="connsiteY0" fmla="*/ 0 h 98850"/>
                  <a:gd name="connsiteX1" fmla="*/ 129095 w 327088"/>
                  <a:gd name="connsiteY1" fmla="*/ 18542 h 98850"/>
                  <a:gd name="connsiteX2" fmla="*/ 41148 w 327088"/>
                  <a:gd name="connsiteY2" fmla="*/ 54673 h 98850"/>
                  <a:gd name="connsiteX3" fmla="*/ 0 w 327088"/>
                  <a:gd name="connsiteY3" fmla="*/ 88455 h 98850"/>
                  <a:gd name="connsiteX4" fmla="*/ 52578 w 327088"/>
                  <a:gd name="connsiteY4" fmla="*/ 96838 h 98850"/>
                  <a:gd name="connsiteX5" fmla="*/ 146685 w 327088"/>
                  <a:gd name="connsiteY5" fmla="*/ 83757 h 9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088" h="98850">
                    <a:moveTo>
                      <a:pt x="327088" y="0"/>
                    </a:moveTo>
                    <a:lnTo>
                      <a:pt x="129095" y="18542"/>
                    </a:lnTo>
                    <a:cubicBezTo>
                      <a:pt x="96844" y="21584"/>
                      <a:pt x="66224" y="34163"/>
                      <a:pt x="41148" y="54673"/>
                    </a:cubicBezTo>
                    <a:lnTo>
                      <a:pt x="0" y="88455"/>
                    </a:lnTo>
                    <a:lnTo>
                      <a:pt x="52578" y="96838"/>
                    </a:lnTo>
                    <a:cubicBezTo>
                      <a:pt x="84550" y="101905"/>
                      <a:pt x="117310" y="97352"/>
                      <a:pt x="146685" y="8375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979995" y="4329747"/>
                <a:ext cx="316230" cy="233172"/>
              </a:xfrm>
              <a:custGeom>
                <a:avLst/>
                <a:gdLst>
                  <a:gd name="connsiteX0" fmla="*/ 316230 w 316230"/>
                  <a:gd name="connsiteY0" fmla="*/ 0 h 233172"/>
                  <a:gd name="connsiteX1" fmla="*/ 110109 w 316230"/>
                  <a:gd name="connsiteY1" fmla="*/ 103251 h 233172"/>
                  <a:gd name="connsiteX2" fmla="*/ 30290 w 316230"/>
                  <a:gd name="connsiteY2" fmla="*/ 179451 h 233172"/>
                  <a:gd name="connsiteX3" fmla="*/ 0 w 316230"/>
                  <a:gd name="connsiteY3" fmla="*/ 233172 h 233172"/>
                  <a:gd name="connsiteX4" fmla="*/ 60325 w 316230"/>
                  <a:gd name="connsiteY4" fmla="*/ 220472 h 233172"/>
                  <a:gd name="connsiteX5" fmla="*/ 156654 w 316230"/>
                  <a:gd name="connsiteY5" fmla="*/ 166053 h 23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230" h="233172">
                    <a:moveTo>
                      <a:pt x="316230" y="0"/>
                    </a:moveTo>
                    <a:lnTo>
                      <a:pt x="110109" y="103251"/>
                    </a:lnTo>
                    <a:cubicBezTo>
                      <a:pt x="76492" y="120111"/>
                      <a:pt x="48692" y="146653"/>
                      <a:pt x="30290" y="179451"/>
                    </a:cubicBezTo>
                    <a:lnTo>
                      <a:pt x="0" y="233172"/>
                    </a:lnTo>
                    <a:lnTo>
                      <a:pt x="60325" y="220472"/>
                    </a:lnTo>
                    <a:cubicBezTo>
                      <a:pt x="97149" y="212351"/>
                      <a:pt x="130696" y="193402"/>
                      <a:pt x="156654" y="16605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1007744" y="4557648"/>
                <a:ext cx="245872" cy="64237"/>
              </a:xfrm>
              <a:custGeom>
                <a:avLst/>
                <a:gdLst>
                  <a:gd name="connsiteX0" fmla="*/ 245872 w 245872"/>
                  <a:gd name="connsiteY0" fmla="*/ 0 h 64237"/>
                  <a:gd name="connsiteX1" fmla="*/ 98298 w 245872"/>
                  <a:gd name="connsiteY1" fmla="*/ 6350 h 64237"/>
                  <a:gd name="connsiteX2" fmla="*/ 31750 w 245872"/>
                  <a:gd name="connsiteY2" fmla="*/ 29972 h 64237"/>
                  <a:gd name="connsiteX3" fmla="*/ 0 w 245872"/>
                  <a:gd name="connsiteY3" fmla="*/ 53530 h 64237"/>
                  <a:gd name="connsiteX4" fmla="*/ 38671 w 245872"/>
                  <a:gd name="connsiteY4" fmla="*/ 61659 h 64237"/>
                  <a:gd name="connsiteX5" fmla="*/ 109029 w 245872"/>
                  <a:gd name="connsiteY5" fmla="*/ 55309 h 6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872" h="64237">
                    <a:moveTo>
                      <a:pt x="245872" y="0"/>
                    </a:moveTo>
                    <a:lnTo>
                      <a:pt x="98298" y="6350"/>
                    </a:lnTo>
                    <a:cubicBezTo>
                      <a:pt x="74263" y="7436"/>
                      <a:pt x="51092" y="15659"/>
                      <a:pt x="31750" y="29972"/>
                    </a:cubicBezTo>
                    <a:lnTo>
                      <a:pt x="0" y="53530"/>
                    </a:lnTo>
                    <a:lnTo>
                      <a:pt x="38671" y="61659"/>
                    </a:lnTo>
                    <a:cubicBezTo>
                      <a:pt x="62230" y="66611"/>
                      <a:pt x="86735" y="64395"/>
                      <a:pt x="109029" y="5530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532828" y="4539043"/>
                <a:ext cx="173164" cy="352488"/>
              </a:xfrm>
              <a:custGeom>
                <a:avLst/>
                <a:gdLst>
                  <a:gd name="connsiteX0" fmla="*/ 0 w 173164"/>
                  <a:gd name="connsiteY0" fmla="*/ 0 h 352488"/>
                  <a:gd name="connsiteX1" fmla="*/ 135318 w 173164"/>
                  <a:gd name="connsiteY1" fmla="*/ 186627 h 352488"/>
                  <a:gd name="connsiteX2" fmla="*/ 171069 w 173164"/>
                  <a:gd name="connsiteY2" fmla="*/ 290830 h 352488"/>
                  <a:gd name="connsiteX3" fmla="*/ 173164 w 173164"/>
                  <a:gd name="connsiteY3" fmla="*/ 352489 h 352488"/>
                  <a:gd name="connsiteX4" fmla="*/ 125666 w 173164"/>
                  <a:gd name="connsiteY4" fmla="*/ 313119 h 352488"/>
                  <a:gd name="connsiteX5" fmla="*/ 65088 w 173164"/>
                  <a:gd name="connsiteY5" fmla="*/ 221107 h 3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164" h="352488">
                    <a:moveTo>
                      <a:pt x="0" y="0"/>
                    </a:moveTo>
                    <a:lnTo>
                      <a:pt x="135318" y="186627"/>
                    </a:lnTo>
                    <a:cubicBezTo>
                      <a:pt x="157353" y="217024"/>
                      <a:pt x="169799" y="253308"/>
                      <a:pt x="171069" y="290830"/>
                    </a:cubicBezTo>
                    <a:lnTo>
                      <a:pt x="173164" y="352489"/>
                    </a:lnTo>
                    <a:lnTo>
                      <a:pt x="125666" y="313119"/>
                    </a:lnTo>
                    <a:cubicBezTo>
                      <a:pt x="96754" y="289173"/>
                      <a:pt x="75659" y="257130"/>
                      <a:pt x="65088" y="22110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447992" y="4851780"/>
                <a:ext cx="256793" cy="79697"/>
              </a:xfrm>
              <a:custGeom>
                <a:avLst/>
                <a:gdLst>
                  <a:gd name="connsiteX0" fmla="*/ 0 w 256793"/>
                  <a:gd name="connsiteY0" fmla="*/ 0 h 79697"/>
                  <a:gd name="connsiteX1" fmla="*/ 155702 w 256793"/>
                  <a:gd name="connsiteY1" fmla="*/ 16002 h 79697"/>
                  <a:gd name="connsiteX2" fmla="*/ 224599 w 256793"/>
                  <a:gd name="connsiteY2" fmla="*/ 45085 h 79697"/>
                  <a:gd name="connsiteX3" fmla="*/ 256794 w 256793"/>
                  <a:gd name="connsiteY3" fmla="*/ 71946 h 79697"/>
                  <a:gd name="connsiteX4" fmla="*/ 215328 w 256793"/>
                  <a:gd name="connsiteY4" fmla="*/ 78296 h 79697"/>
                  <a:gd name="connsiteX5" fmla="*/ 141351 w 256793"/>
                  <a:gd name="connsiteY5" fmla="*/ 67310 h 7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793" h="79697">
                    <a:moveTo>
                      <a:pt x="0" y="0"/>
                    </a:moveTo>
                    <a:lnTo>
                      <a:pt x="155702" y="16002"/>
                    </a:lnTo>
                    <a:cubicBezTo>
                      <a:pt x="181051" y="18624"/>
                      <a:pt x="205041" y="28746"/>
                      <a:pt x="224599" y="45085"/>
                    </a:cubicBezTo>
                    <a:lnTo>
                      <a:pt x="256794" y="71946"/>
                    </a:lnTo>
                    <a:lnTo>
                      <a:pt x="215328" y="78296"/>
                    </a:lnTo>
                    <a:cubicBezTo>
                      <a:pt x="190125" y="82048"/>
                      <a:pt x="164376" y="78226"/>
                      <a:pt x="141351" y="6731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455739" y="4947920"/>
                <a:ext cx="250126" cy="176529"/>
              </a:xfrm>
              <a:custGeom>
                <a:avLst/>
                <a:gdLst>
                  <a:gd name="connsiteX0" fmla="*/ 0 w 250126"/>
                  <a:gd name="connsiteY0" fmla="*/ 176530 h 176529"/>
                  <a:gd name="connsiteX1" fmla="*/ 127000 w 250126"/>
                  <a:gd name="connsiteY1" fmla="*/ 49530 h 176529"/>
                  <a:gd name="connsiteX2" fmla="*/ 202883 w 250126"/>
                  <a:gd name="connsiteY2" fmla="*/ 9208 h 176529"/>
                  <a:gd name="connsiteX3" fmla="*/ 250127 w 250126"/>
                  <a:gd name="connsiteY3" fmla="*/ 0 h 176529"/>
                  <a:gd name="connsiteX4" fmla="*/ 225616 w 250126"/>
                  <a:gd name="connsiteY4" fmla="*/ 41402 h 176529"/>
                  <a:gd name="connsiteX5" fmla="*/ 162116 w 250126"/>
                  <a:gd name="connsiteY5" fmla="*/ 99377 h 1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126" h="176529">
                    <a:moveTo>
                      <a:pt x="0" y="176530"/>
                    </a:moveTo>
                    <a:lnTo>
                      <a:pt x="127000" y="49530"/>
                    </a:lnTo>
                    <a:cubicBezTo>
                      <a:pt x="147727" y="28848"/>
                      <a:pt x="174144" y="14815"/>
                      <a:pt x="202883" y="9208"/>
                    </a:cubicBezTo>
                    <a:lnTo>
                      <a:pt x="250127" y="0"/>
                    </a:lnTo>
                    <a:lnTo>
                      <a:pt x="225616" y="41402"/>
                    </a:lnTo>
                    <a:cubicBezTo>
                      <a:pt x="210712" y="66630"/>
                      <a:pt x="188595" y="86823"/>
                      <a:pt x="162116" y="9937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7204836" y="5968206"/>
              <a:ext cx="940816" cy="216248"/>
              <a:chOff x="7204836" y="5968206"/>
              <a:chExt cx="940816" cy="216248"/>
            </a:xfrm>
          </p:grpSpPr>
          <p:sp>
            <p:nvSpPr>
              <p:cNvPr id="56" name="任意多边形: 形状 55"/>
              <p:cNvSpPr/>
              <p:nvPr/>
            </p:nvSpPr>
            <p:spPr>
              <a:xfrm>
                <a:off x="7204836" y="5968206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2 w 427735"/>
                  <a:gd name="connsiteY1" fmla="*/ 138778 h 138778"/>
                  <a:gd name="connsiteX2" fmla="*/ 317056 w 427735"/>
                  <a:gd name="connsiteY2" fmla="*/ 70789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95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78" y="130638"/>
                      <a:pt x="28766" y="134143"/>
                      <a:pt x="42672" y="138778"/>
                    </a:cubicBezTo>
                    <a:cubicBezTo>
                      <a:pt x="99695" y="44227"/>
                      <a:pt x="222504" y="13791"/>
                      <a:pt x="317056" y="70789"/>
                    </a:cubicBezTo>
                    <a:cubicBezTo>
                      <a:pt x="344932" y="87578"/>
                      <a:pt x="368300" y="110921"/>
                      <a:pt x="385064" y="138778"/>
                    </a:cubicBezTo>
                    <a:cubicBezTo>
                      <a:pt x="398970" y="134143"/>
                      <a:pt x="413258" y="130638"/>
                      <a:pt x="427736" y="128301"/>
                    </a:cubicBezTo>
                    <a:cubicBezTo>
                      <a:pt x="364681" y="10185"/>
                      <a:pt x="217805" y="-34443"/>
                      <a:pt x="99695" y="28625"/>
                    </a:cubicBezTo>
                    <a:cubicBezTo>
                      <a:pt x="57341" y="51244"/>
                      <a:pt x="22606" y="85934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273925" y="6038308"/>
                <a:ext cx="289559" cy="99474"/>
              </a:xfrm>
              <a:custGeom>
                <a:avLst/>
                <a:gdLst>
                  <a:gd name="connsiteX0" fmla="*/ 36830 w 289559"/>
                  <a:gd name="connsiteY0" fmla="*/ 99474 h 99474"/>
                  <a:gd name="connsiteX1" fmla="*/ 217551 w 289559"/>
                  <a:gd name="connsiteY1" fmla="*/ 64270 h 99474"/>
                  <a:gd name="connsiteX2" fmla="*/ 252730 w 289559"/>
                  <a:gd name="connsiteY2" fmla="*/ 99474 h 99474"/>
                  <a:gd name="connsiteX3" fmla="*/ 289560 w 289559"/>
                  <a:gd name="connsiteY3" fmla="*/ 79091 h 99474"/>
                  <a:gd name="connsiteX4" fmla="*/ 51753 w 289559"/>
                  <a:gd name="connsiteY4" fmla="*/ 27326 h 99474"/>
                  <a:gd name="connsiteX5" fmla="*/ 0 w 289559"/>
                  <a:gd name="connsiteY5" fmla="*/ 79091 h 99474"/>
                  <a:gd name="connsiteX6" fmla="*/ 36830 w 289559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74">
                    <a:moveTo>
                      <a:pt x="36830" y="99474"/>
                    </a:moveTo>
                    <a:cubicBezTo>
                      <a:pt x="77026" y="39854"/>
                      <a:pt x="157924" y="24093"/>
                      <a:pt x="217551" y="64270"/>
                    </a:cubicBezTo>
                    <a:cubicBezTo>
                      <a:pt x="231394" y="73630"/>
                      <a:pt x="243395" y="85587"/>
                      <a:pt x="252730" y="99474"/>
                    </a:cubicBezTo>
                    <a:cubicBezTo>
                      <a:pt x="264414" y="91708"/>
                      <a:pt x="276733" y="84888"/>
                      <a:pt x="289560" y="79091"/>
                    </a:cubicBezTo>
                    <a:cubicBezTo>
                      <a:pt x="238189" y="-868"/>
                      <a:pt x="131699" y="-24046"/>
                      <a:pt x="51753" y="27326"/>
                    </a:cubicBezTo>
                    <a:cubicBezTo>
                      <a:pt x="30988" y="40667"/>
                      <a:pt x="13335" y="58326"/>
                      <a:pt x="0" y="79091"/>
                    </a:cubicBezTo>
                    <a:cubicBezTo>
                      <a:pt x="12827" y="84907"/>
                      <a:pt x="25082" y="91721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7333360" y="6108446"/>
                <a:ext cx="170624" cy="76008"/>
              </a:xfrm>
              <a:custGeom>
                <a:avLst/>
                <a:gdLst>
                  <a:gd name="connsiteX0" fmla="*/ 170624 w 170624"/>
                  <a:gd name="connsiteY0" fmla="*/ 45910 h 76008"/>
                  <a:gd name="connsiteX1" fmla="*/ 28956 w 170624"/>
                  <a:gd name="connsiteY1" fmla="*/ 16935 h 76008"/>
                  <a:gd name="connsiteX2" fmla="*/ 0 w 170624"/>
                  <a:gd name="connsiteY2" fmla="*/ 45910 h 76008"/>
                  <a:gd name="connsiteX3" fmla="*/ 31179 w 170624"/>
                  <a:gd name="connsiteY3" fmla="*/ 76009 h 76008"/>
                  <a:gd name="connsiteX4" fmla="*/ 111696 w 170624"/>
                  <a:gd name="connsiteY4" fmla="*/ 48545 h 76008"/>
                  <a:gd name="connsiteX5" fmla="*/ 139129 w 170624"/>
                  <a:gd name="connsiteY5" fmla="*/ 76009 h 76008"/>
                  <a:gd name="connsiteX6" fmla="*/ 170624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170624" y="45910"/>
                    </a:moveTo>
                    <a:cubicBezTo>
                      <a:pt x="139509" y="-1207"/>
                      <a:pt x="76073" y="-14180"/>
                      <a:pt x="28956" y="16935"/>
                    </a:cubicBezTo>
                    <a:cubicBezTo>
                      <a:pt x="17463" y="24536"/>
                      <a:pt x="7620" y="34397"/>
                      <a:pt x="0" y="45910"/>
                    </a:cubicBezTo>
                    <a:cubicBezTo>
                      <a:pt x="11176" y="55105"/>
                      <a:pt x="21590" y="65170"/>
                      <a:pt x="31179" y="76009"/>
                    </a:cubicBezTo>
                    <a:cubicBezTo>
                      <a:pt x="45847" y="46202"/>
                      <a:pt x="81852" y="33902"/>
                      <a:pt x="111696" y="48545"/>
                    </a:cubicBezTo>
                    <a:cubicBezTo>
                      <a:pt x="123634" y="54412"/>
                      <a:pt x="133286" y="64071"/>
                      <a:pt x="139129" y="76009"/>
                    </a:cubicBezTo>
                    <a:cubicBezTo>
                      <a:pt x="148781" y="65157"/>
                      <a:pt x="159321" y="55092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7717917" y="5968206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08 w 427735"/>
                  <a:gd name="connsiteY1" fmla="*/ 138778 h 138778"/>
                  <a:gd name="connsiteX2" fmla="*/ 317119 w 427735"/>
                  <a:gd name="connsiteY2" fmla="*/ 70827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95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77" y="130638"/>
                      <a:pt x="28701" y="134143"/>
                      <a:pt x="42608" y="138778"/>
                    </a:cubicBezTo>
                    <a:cubicBezTo>
                      <a:pt x="99631" y="44214"/>
                      <a:pt x="222567" y="13791"/>
                      <a:pt x="317119" y="70827"/>
                    </a:cubicBezTo>
                    <a:cubicBezTo>
                      <a:pt x="344932" y="87616"/>
                      <a:pt x="368300" y="110940"/>
                      <a:pt x="385064" y="138778"/>
                    </a:cubicBezTo>
                    <a:cubicBezTo>
                      <a:pt x="398970" y="134143"/>
                      <a:pt x="413258" y="130638"/>
                      <a:pt x="427736" y="128301"/>
                    </a:cubicBezTo>
                    <a:cubicBezTo>
                      <a:pt x="364680" y="10185"/>
                      <a:pt x="217805" y="-34443"/>
                      <a:pt x="99695" y="28625"/>
                    </a:cubicBezTo>
                    <a:cubicBezTo>
                      <a:pt x="57340" y="51244"/>
                      <a:pt x="22606" y="85934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7787005" y="6038303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488 w 289496"/>
                  <a:gd name="connsiteY1" fmla="*/ 64275 h 99479"/>
                  <a:gd name="connsiteX2" fmla="*/ 252666 w 289496"/>
                  <a:gd name="connsiteY2" fmla="*/ 99480 h 99479"/>
                  <a:gd name="connsiteX3" fmla="*/ 289496 w 289496"/>
                  <a:gd name="connsiteY3" fmla="*/ 79096 h 99479"/>
                  <a:gd name="connsiteX4" fmla="*/ 51815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6962" y="39859"/>
                      <a:pt x="157861" y="24099"/>
                      <a:pt x="217488" y="64275"/>
                    </a:cubicBezTo>
                    <a:cubicBezTo>
                      <a:pt x="231330" y="73635"/>
                      <a:pt x="243332" y="85592"/>
                      <a:pt x="252666" y="99480"/>
                    </a:cubicBezTo>
                    <a:cubicBezTo>
                      <a:pt x="264413" y="91726"/>
                      <a:pt x="276733" y="84913"/>
                      <a:pt x="289496" y="79096"/>
                    </a:cubicBezTo>
                    <a:cubicBezTo>
                      <a:pt x="238189" y="-844"/>
                      <a:pt x="131763" y="-24041"/>
                      <a:pt x="51815" y="27293"/>
                    </a:cubicBezTo>
                    <a:cubicBezTo>
                      <a:pt x="30988" y="40641"/>
                      <a:pt x="13335" y="58312"/>
                      <a:pt x="0" y="79096"/>
                    </a:cubicBezTo>
                    <a:cubicBezTo>
                      <a:pt x="12764" y="84894"/>
                      <a:pt x="25082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7846441" y="6108446"/>
                <a:ext cx="170624" cy="76008"/>
              </a:xfrm>
              <a:custGeom>
                <a:avLst/>
                <a:gdLst>
                  <a:gd name="connsiteX0" fmla="*/ 170624 w 170624"/>
                  <a:gd name="connsiteY0" fmla="*/ 45910 h 76008"/>
                  <a:gd name="connsiteX1" fmla="*/ 28956 w 170624"/>
                  <a:gd name="connsiteY1" fmla="*/ 16935 h 76008"/>
                  <a:gd name="connsiteX2" fmla="*/ 0 w 170624"/>
                  <a:gd name="connsiteY2" fmla="*/ 45910 h 76008"/>
                  <a:gd name="connsiteX3" fmla="*/ 31178 w 170624"/>
                  <a:gd name="connsiteY3" fmla="*/ 76009 h 76008"/>
                  <a:gd name="connsiteX4" fmla="*/ 111696 w 170624"/>
                  <a:gd name="connsiteY4" fmla="*/ 48545 h 76008"/>
                  <a:gd name="connsiteX5" fmla="*/ 139128 w 170624"/>
                  <a:gd name="connsiteY5" fmla="*/ 76009 h 76008"/>
                  <a:gd name="connsiteX6" fmla="*/ 170624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170624" y="45910"/>
                    </a:moveTo>
                    <a:cubicBezTo>
                      <a:pt x="139509" y="-1207"/>
                      <a:pt x="76073" y="-14180"/>
                      <a:pt x="28956" y="16935"/>
                    </a:cubicBezTo>
                    <a:cubicBezTo>
                      <a:pt x="17463" y="24536"/>
                      <a:pt x="7620" y="34397"/>
                      <a:pt x="0" y="45910"/>
                    </a:cubicBezTo>
                    <a:cubicBezTo>
                      <a:pt x="11176" y="55105"/>
                      <a:pt x="21590" y="65170"/>
                      <a:pt x="31178" y="76009"/>
                    </a:cubicBezTo>
                    <a:cubicBezTo>
                      <a:pt x="45847" y="46202"/>
                      <a:pt x="81852" y="33902"/>
                      <a:pt x="111696" y="48545"/>
                    </a:cubicBezTo>
                    <a:cubicBezTo>
                      <a:pt x="123634" y="54412"/>
                      <a:pt x="133286" y="64071"/>
                      <a:pt x="139128" y="76009"/>
                    </a:cubicBezTo>
                    <a:cubicBezTo>
                      <a:pt x="148780" y="65157"/>
                      <a:pt x="159321" y="55092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9606281" y="3773988"/>
              <a:ext cx="1453895" cy="1158841"/>
              <a:chOff x="10075481" y="5210652"/>
              <a:chExt cx="1453895" cy="1158841"/>
            </a:xfrm>
          </p:grpSpPr>
          <p:sp>
            <p:nvSpPr>
              <p:cNvPr id="80" name="任意多边形: 形状 79"/>
              <p:cNvSpPr/>
              <p:nvPr/>
            </p:nvSpPr>
            <p:spPr>
              <a:xfrm>
                <a:off x="11024933" y="5210652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3 w 427735"/>
                  <a:gd name="connsiteY1" fmla="*/ 138778 h 138778"/>
                  <a:gd name="connsiteX2" fmla="*/ 317056 w 427735"/>
                  <a:gd name="connsiteY2" fmla="*/ 70789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95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78" y="130644"/>
                      <a:pt x="28766" y="134149"/>
                      <a:pt x="42673" y="138778"/>
                    </a:cubicBezTo>
                    <a:cubicBezTo>
                      <a:pt x="99695" y="44227"/>
                      <a:pt x="222504" y="13791"/>
                      <a:pt x="317056" y="70789"/>
                    </a:cubicBezTo>
                    <a:cubicBezTo>
                      <a:pt x="344932" y="87578"/>
                      <a:pt x="368300" y="110921"/>
                      <a:pt x="385064" y="138778"/>
                    </a:cubicBezTo>
                    <a:cubicBezTo>
                      <a:pt x="398971" y="134143"/>
                      <a:pt x="413259" y="130638"/>
                      <a:pt x="427736" y="128301"/>
                    </a:cubicBezTo>
                    <a:cubicBezTo>
                      <a:pt x="364681" y="10185"/>
                      <a:pt x="217805" y="-34443"/>
                      <a:pt x="99695" y="28625"/>
                    </a:cubicBezTo>
                    <a:cubicBezTo>
                      <a:pt x="57341" y="51244"/>
                      <a:pt x="22606" y="85934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11094021" y="5280748"/>
                <a:ext cx="289497" cy="99416"/>
              </a:xfrm>
              <a:custGeom>
                <a:avLst/>
                <a:gdLst>
                  <a:gd name="connsiteX0" fmla="*/ 36830 w 289497"/>
                  <a:gd name="connsiteY0" fmla="*/ 99416 h 99416"/>
                  <a:gd name="connsiteX1" fmla="*/ 217742 w 289497"/>
                  <a:gd name="connsiteY1" fmla="*/ 64440 h 99416"/>
                  <a:gd name="connsiteX2" fmla="*/ 252730 w 289497"/>
                  <a:gd name="connsiteY2" fmla="*/ 99416 h 99416"/>
                  <a:gd name="connsiteX3" fmla="*/ 289497 w 289497"/>
                  <a:gd name="connsiteY3" fmla="*/ 79096 h 99416"/>
                  <a:gd name="connsiteX4" fmla="*/ 51816 w 289497"/>
                  <a:gd name="connsiteY4" fmla="*/ 27293 h 99416"/>
                  <a:gd name="connsiteX5" fmla="*/ 0 w 289497"/>
                  <a:gd name="connsiteY5" fmla="*/ 79096 h 99416"/>
                  <a:gd name="connsiteX6" fmla="*/ 368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36830" y="99416"/>
                    </a:moveTo>
                    <a:cubicBezTo>
                      <a:pt x="77153" y="39796"/>
                      <a:pt x="158115" y="24137"/>
                      <a:pt x="217742" y="64440"/>
                    </a:cubicBezTo>
                    <a:cubicBezTo>
                      <a:pt x="231522" y="73762"/>
                      <a:pt x="243396" y="85630"/>
                      <a:pt x="252730" y="99416"/>
                    </a:cubicBezTo>
                    <a:cubicBezTo>
                      <a:pt x="264414" y="91694"/>
                      <a:pt x="276734" y="84900"/>
                      <a:pt x="289497" y="79096"/>
                    </a:cubicBezTo>
                    <a:cubicBezTo>
                      <a:pt x="238189" y="-844"/>
                      <a:pt x="131763" y="-24041"/>
                      <a:pt x="51816" y="27293"/>
                    </a:cubicBezTo>
                    <a:cubicBezTo>
                      <a:pt x="30988" y="40640"/>
                      <a:pt x="13335" y="58312"/>
                      <a:pt x="0" y="79096"/>
                    </a:cubicBezTo>
                    <a:cubicBezTo>
                      <a:pt x="12764" y="84913"/>
                      <a:pt x="25083" y="91707"/>
                      <a:pt x="368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11153457" y="5350891"/>
                <a:ext cx="170624" cy="75945"/>
              </a:xfrm>
              <a:custGeom>
                <a:avLst/>
                <a:gdLst>
                  <a:gd name="connsiteX0" fmla="*/ 170624 w 170624"/>
                  <a:gd name="connsiteY0" fmla="*/ 45910 h 75945"/>
                  <a:gd name="connsiteX1" fmla="*/ 28956 w 170624"/>
                  <a:gd name="connsiteY1" fmla="*/ 16935 h 75945"/>
                  <a:gd name="connsiteX2" fmla="*/ 0 w 170624"/>
                  <a:gd name="connsiteY2" fmla="*/ 45910 h 75945"/>
                  <a:gd name="connsiteX3" fmla="*/ 31179 w 170624"/>
                  <a:gd name="connsiteY3" fmla="*/ 75945 h 75945"/>
                  <a:gd name="connsiteX4" fmla="*/ 111506 w 170624"/>
                  <a:gd name="connsiteY4" fmla="*/ 47999 h 75945"/>
                  <a:gd name="connsiteX5" fmla="*/ 139447 w 170624"/>
                  <a:gd name="connsiteY5" fmla="*/ 75945 h 75945"/>
                  <a:gd name="connsiteX6" fmla="*/ 170624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170624" y="45910"/>
                    </a:moveTo>
                    <a:cubicBezTo>
                      <a:pt x="139510" y="-1207"/>
                      <a:pt x="76074" y="-14180"/>
                      <a:pt x="28956" y="16935"/>
                    </a:cubicBezTo>
                    <a:cubicBezTo>
                      <a:pt x="17463" y="24536"/>
                      <a:pt x="7620" y="34397"/>
                      <a:pt x="0" y="45910"/>
                    </a:cubicBezTo>
                    <a:cubicBezTo>
                      <a:pt x="11176" y="55098"/>
                      <a:pt x="21590" y="65138"/>
                      <a:pt x="31179" y="75945"/>
                    </a:cubicBezTo>
                    <a:cubicBezTo>
                      <a:pt x="45657" y="46049"/>
                      <a:pt x="81598" y="33534"/>
                      <a:pt x="111506" y="47999"/>
                    </a:cubicBezTo>
                    <a:cubicBezTo>
                      <a:pt x="123699" y="53898"/>
                      <a:pt x="133541" y="63747"/>
                      <a:pt x="139447" y="75945"/>
                    </a:cubicBezTo>
                    <a:cubicBezTo>
                      <a:pt x="149035" y="65138"/>
                      <a:pt x="159449" y="55098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11101641" y="5975062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0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0" y="44229"/>
                      <a:pt x="205232" y="13794"/>
                      <a:pt x="110680" y="70791"/>
                    </a:cubicBezTo>
                    <a:cubicBezTo>
                      <a:pt x="82803" y="87581"/>
                      <a:pt x="59436" y="110923"/>
                      <a:pt x="42672" y="138781"/>
                    </a:cubicBezTo>
                    <a:cubicBezTo>
                      <a:pt x="28765" y="134151"/>
                      <a:pt x="14477" y="130646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11170919" y="6045161"/>
                <a:ext cx="289497" cy="99416"/>
              </a:xfrm>
              <a:custGeom>
                <a:avLst/>
                <a:gdLst>
                  <a:gd name="connsiteX0" fmla="*/ 252730 w 289497"/>
                  <a:gd name="connsiteY0" fmla="*/ 99416 h 99416"/>
                  <a:gd name="connsiteX1" fmla="*/ 71819 w 289497"/>
                  <a:gd name="connsiteY1" fmla="*/ 64440 h 99416"/>
                  <a:gd name="connsiteX2" fmla="*/ 36830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7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730" y="99416"/>
                    </a:moveTo>
                    <a:cubicBezTo>
                      <a:pt x="212408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3" y="91707"/>
                      <a:pt x="12764" y="84913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913"/>
                      <a:pt x="264414" y="91707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11230165" y="6115304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68 w 170624"/>
                  <a:gd name="connsiteY1" fmla="*/ 16935 h 76008"/>
                  <a:gd name="connsiteX2" fmla="*/ 170624 w 170624"/>
                  <a:gd name="connsiteY2" fmla="*/ 45910 h 76008"/>
                  <a:gd name="connsiteX3" fmla="*/ 139446 w 170624"/>
                  <a:gd name="connsiteY3" fmla="*/ 76009 h 76008"/>
                  <a:gd name="connsiteX4" fmla="*/ 58928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8" y="16935"/>
                    </a:cubicBezTo>
                    <a:cubicBezTo>
                      <a:pt x="153162" y="24536"/>
                      <a:pt x="163004" y="34397"/>
                      <a:pt x="170624" y="45910"/>
                    </a:cubicBezTo>
                    <a:cubicBezTo>
                      <a:pt x="159448" y="55105"/>
                      <a:pt x="149034" y="65169"/>
                      <a:pt x="139446" y="76009"/>
                    </a:cubicBezTo>
                    <a:cubicBezTo>
                      <a:pt x="124778" y="46202"/>
                      <a:pt x="88773" y="33902"/>
                      <a:pt x="58928" y="48545"/>
                    </a:cubicBezTo>
                    <a:cubicBezTo>
                      <a:pt x="46990" y="54413"/>
                      <a:pt x="37338" y="64071"/>
                      <a:pt x="31496" y="76009"/>
                    </a:cubicBezTo>
                    <a:cubicBezTo>
                      <a:pt x="21844" y="65157"/>
                      <a:pt x="11303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10846879" y="6153243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3 w 427735"/>
                  <a:gd name="connsiteY2" fmla="*/ 70912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7977" y="44229"/>
                      <a:pt x="205105" y="13844"/>
                      <a:pt x="110553" y="70912"/>
                    </a:cubicBezTo>
                    <a:cubicBezTo>
                      <a:pt x="82740" y="87688"/>
                      <a:pt x="59436" y="110980"/>
                      <a:pt x="42672" y="138781"/>
                    </a:cubicBezTo>
                    <a:cubicBezTo>
                      <a:pt x="28765" y="134151"/>
                      <a:pt x="14477" y="130646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10915967" y="6223342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79 h 99479"/>
                  <a:gd name="connsiteX1" fmla="*/ 72009 w 289496"/>
                  <a:gd name="connsiteY1" fmla="*/ 64275 h 99479"/>
                  <a:gd name="connsiteX2" fmla="*/ 36830 w 289496"/>
                  <a:gd name="connsiteY2" fmla="*/ 99479 h 99479"/>
                  <a:gd name="connsiteX3" fmla="*/ 0 w 289496"/>
                  <a:gd name="connsiteY3" fmla="*/ 79096 h 99479"/>
                  <a:gd name="connsiteX4" fmla="*/ 237680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79"/>
                    </a:moveTo>
                    <a:cubicBezTo>
                      <a:pt x="212534" y="39859"/>
                      <a:pt x="131635" y="24099"/>
                      <a:pt x="72009" y="64275"/>
                    </a:cubicBezTo>
                    <a:cubicBezTo>
                      <a:pt x="58165" y="73635"/>
                      <a:pt x="46164" y="85592"/>
                      <a:pt x="36830" y="99479"/>
                    </a:cubicBezTo>
                    <a:cubicBezTo>
                      <a:pt x="25082" y="91726"/>
                      <a:pt x="12764" y="84906"/>
                      <a:pt x="0" y="79096"/>
                    </a:cubicBezTo>
                    <a:cubicBezTo>
                      <a:pt x="51308" y="-844"/>
                      <a:pt x="157734" y="-24041"/>
                      <a:pt x="237680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893"/>
                      <a:pt x="264413" y="91713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10975403" y="6293497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7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18"/>
                      <a:pt x="149034" y="65138"/>
                      <a:pt x="139446" y="75997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38"/>
                      <a:pt x="11302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10339006" y="6153254"/>
                <a:ext cx="427800" cy="138769"/>
              </a:xfrm>
              <a:custGeom>
                <a:avLst/>
                <a:gdLst>
                  <a:gd name="connsiteX0" fmla="*/ 427800 w 427800"/>
                  <a:gd name="connsiteY0" fmla="*/ 128292 h 138769"/>
                  <a:gd name="connsiteX1" fmla="*/ 385128 w 427800"/>
                  <a:gd name="connsiteY1" fmla="*/ 138770 h 138769"/>
                  <a:gd name="connsiteX2" fmla="*/ 110490 w 427800"/>
                  <a:gd name="connsiteY2" fmla="*/ 70939 h 138769"/>
                  <a:gd name="connsiteX3" fmla="*/ 42673 w 427800"/>
                  <a:gd name="connsiteY3" fmla="*/ 138770 h 138769"/>
                  <a:gd name="connsiteX4" fmla="*/ 0 w 427800"/>
                  <a:gd name="connsiteY4" fmla="*/ 128292 h 138769"/>
                  <a:gd name="connsiteX5" fmla="*/ 328168 w 427800"/>
                  <a:gd name="connsiteY5" fmla="*/ 28654 h 138769"/>
                  <a:gd name="connsiteX6" fmla="*/ 427800 w 427800"/>
                  <a:gd name="connsiteY6" fmla="*/ 128292 h 13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800" h="138769">
                    <a:moveTo>
                      <a:pt x="427800" y="128292"/>
                    </a:moveTo>
                    <a:cubicBezTo>
                      <a:pt x="413322" y="130629"/>
                      <a:pt x="399035" y="134134"/>
                      <a:pt x="385128" y="138770"/>
                    </a:cubicBezTo>
                    <a:cubicBezTo>
                      <a:pt x="328041" y="44206"/>
                      <a:pt x="205042" y="13833"/>
                      <a:pt x="110490" y="70939"/>
                    </a:cubicBezTo>
                    <a:cubicBezTo>
                      <a:pt x="82741" y="87716"/>
                      <a:pt x="59437" y="110995"/>
                      <a:pt x="42673" y="138770"/>
                    </a:cubicBezTo>
                    <a:cubicBezTo>
                      <a:pt x="28766" y="134134"/>
                      <a:pt x="14478" y="130629"/>
                      <a:pt x="0" y="128292"/>
                    </a:cubicBezTo>
                    <a:cubicBezTo>
                      <a:pt x="63119" y="10157"/>
                      <a:pt x="210059" y="-34452"/>
                      <a:pt x="328168" y="28654"/>
                    </a:cubicBezTo>
                    <a:cubicBezTo>
                      <a:pt x="370523" y="51273"/>
                      <a:pt x="405194" y="85950"/>
                      <a:pt x="427800" y="128292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10408157" y="6223342"/>
                <a:ext cx="289497" cy="99479"/>
              </a:xfrm>
              <a:custGeom>
                <a:avLst/>
                <a:gdLst>
                  <a:gd name="connsiteX0" fmla="*/ 252730 w 289497"/>
                  <a:gd name="connsiteY0" fmla="*/ 99479 h 99479"/>
                  <a:gd name="connsiteX1" fmla="*/ 72010 w 289497"/>
                  <a:gd name="connsiteY1" fmla="*/ 64275 h 99479"/>
                  <a:gd name="connsiteX2" fmla="*/ 36830 w 289497"/>
                  <a:gd name="connsiteY2" fmla="*/ 99479 h 99479"/>
                  <a:gd name="connsiteX3" fmla="*/ 0 w 289497"/>
                  <a:gd name="connsiteY3" fmla="*/ 79096 h 99479"/>
                  <a:gd name="connsiteX4" fmla="*/ 237681 w 289497"/>
                  <a:gd name="connsiteY4" fmla="*/ 27293 h 99479"/>
                  <a:gd name="connsiteX5" fmla="*/ 289497 w 289497"/>
                  <a:gd name="connsiteY5" fmla="*/ 79096 h 99479"/>
                  <a:gd name="connsiteX6" fmla="*/ 252730 w 289497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79">
                    <a:moveTo>
                      <a:pt x="252730" y="99479"/>
                    </a:moveTo>
                    <a:cubicBezTo>
                      <a:pt x="212535" y="39859"/>
                      <a:pt x="131636" y="24099"/>
                      <a:pt x="72010" y="64275"/>
                    </a:cubicBezTo>
                    <a:cubicBezTo>
                      <a:pt x="58166" y="73635"/>
                      <a:pt x="46165" y="85592"/>
                      <a:pt x="36830" y="99479"/>
                    </a:cubicBezTo>
                    <a:cubicBezTo>
                      <a:pt x="25083" y="91726"/>
                      <a:pt x="12764" y="84906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893"/>
                      <a:pt x="264414" y="91713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10467593" y="6293497"/>
                <a:ext cx="170625" cy="75996"/>
              </a:xfrm>
              <a:custGeom>
                <a:avLst/>
                <a:gdLst>
                  <a:gd name="connsiteX0" fmla="*/ 0 w 170625"/>
                  <a:gd name="connsiteY0" fmla="*/ 45961 h 75996"/>
                  <a:gd name="connsiteX1" fmla="*/ 141542 w 170625"/>
                  <a:gd name="connsiteY1" fmla="*/ 16872 h 75996"/>
                  <a:gd name="connsiteX2" fmla="*/ 170625 w 170625"/>
                  <a:gd name="connsiteY2" fmla="*/ 45961 h 75996"/>
                  <a:gd name="connsiteX3" fmla="*/ 139447 w 170625"/>
                  <a:gd name="connsiteY3" fmla="*/ 75997 h 75996"/>
                  <a:gd name="connsiteX4" fmla="*/ 59119 w 170625"/>
                  <a:gd name="connsiteY4" fmla="*/ 48050 h 75996"/>
                  <a:gd name="connsiteX5" fmla="*/ 31179 w 170625"/>
                  <a:gd name="connsiteY5" fmla="*/ 75997 h 75996"/>
                  <a:gd name="connsiteX6" fmla="*/ 0 w 170625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5996">
                    <a:moveTo>
                      <a:pt x="0" y="45961"/>
                    </a:moveTo>
                    <a:cubicBezTo>
                      <a:pt x="31052" y="-1156"/>
                      <a:pt x="94425" y="-14180"/>
                      <a:pt x="141542" y="16872"/>
                    </a:cubicBezTo>
                    <a:cubicBezTo>
                      <a:pt x="153099" y="24492"/>
                      <a:pt x="163005" y="34391"/>
                      <a:pt x="170625" y="45961"/>
                    </a:cubicBezTo>
                    <a:cubicBezTo>
                      <a:pt x="159449" y="55118"/>
                      <a:pt x="149035" y="65138"/>
                      <a:pt x="139447" y="75997"/>
                    </a:cubicBezTo>
                    <a:cubicBezTo>
                      <a:pt x="124968" y="46101"/>
                      <a:pt x="89027" y="33585"/>
                      <a:pt x="59119" y="48050"/>
                    </a:cubicBezTo>
                    <a:cubicBezTo>
                      <a:pt x="46927" y="53950"/>
                      <a:pt x="37085" y="63805"/>
                      <a:pt x="31179" y="75997"/>
                    </a:cubicBezTo>
                    <a:cubicBezTo>
                      <a:pt x="21590" y="65138"/>
                      <a:pt x="11176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10339006" y="5792384"/>
                <a:ext cx="427800" cy="138769"/>
              </a:xfrm>
              <a:custGeom>
                <a:avLst/>
                <a:gdLst>
                  <a:gd name="connsiteX0" fmla="*/ 427800 w 427800"/>
                  <a:gd name="connsiteY0" fmla="*/ 128292 h 138769"/>
                  <a:gd name="connsiteX1" fmla="*/ 385128 w 427800"/>
                  <a:gd name="connsiteY1" fmla="*/ 138770 h 138769"/>
                  <a:gd name="connsiteX2" fmla="*/ 110617 w 427800"/>
                  <a:gd name="connsiteY2" fmla="*/ 70818 h 138769"/>
                  <a:gd name="connsiteX3" fmla="*/ 42673 w 427800"/>
                  <a:gd name="connsiteY3" fmla="*/ 138770 h 138769"/>
                  <a:gd name="connsiteX4" fmla="*/ 0 w 427800"/>
                  <a:gd name="connsiteY4" fmla="*/ 128292 h 138769"/>
                  <a:gd name="connsiteX5" fmla="*/ 328168 w 427800"/>
                  <a:gd name="connsiteY5" fmla="*/ 28654 h 138769"/>
                  <a:gd name="connsiteX6" fmla="*/ 427800 w 427800"/>
                  <a:gd name="connsiteY6" fmla="*/ 128292 h 13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800" h="138769">
                    <a:moveTo>
                      <a:pt x="427800" y="128292"/>
                    </a:moveTo>
                    <a:cubicBezTo>
                      <a:pt x="413322" y="130629"/>
                      <a:pt x="399035" y="134134"/>
                      <a:pt x="385128" y="138770"/>
                    </a:cubicBezTo>
                    <a:cubicBezTo>
                      <a:pt x="328105" y="44206"/>
                      <a:pt x="205169" y="13783"/>
                      <a:pt x="110617" y="70818"/>
                    </a:cubicBezTo>
                    <a:cubicBezTo>
                      <a:pt x="82804" y="87608"/>
                      <a:pt x="59437" y="110931"/>
                      <a:pt x="42673" y="138770"/>
                    </a:cubicBezTo>
                    <a:cubicBezTo>
                      <a:pt x="28766" y="134134"/>
                      <a:pt x="14478" y="130629"/>
                      <a:pt x="0" y="128292"/>
                    </a:cubicBezTo>
                    <a:cubicBezTo>
                      <a:pt x="63119" y="10157"/>
                      <a:pt x="210059" y="-34452"/>
                      <a:pt x="328168" y="28654"/>
                    </a:cubicBezTo>
                    <a:cubicBezTo>
                      <a:pt x="370523" y="51273"/>
                      <a:pt x="405194" y="85950"/>
                      <a:pt x="427800" y="128292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10408157" y="5862471"/>
                <a:ext cx="289497" cy="99416"/>
              </a:xfrm>
              <a:custGeom>
                <a:avLst/>
                <a:gdLst>
                  <a:gd name="connsiteX0" fmla="*/ 252730 w 289497"/>
                  <a:gd name="connsiteY0" fmla="*/ 99416 h 99416"/>
                  <a:gd name="connsiteX1" fmla="*/ 71819 w 289497"/>
                  <a:gd name="connsiteY1" fmla="*/ 64440 h 99416"/>
                  <a:gd name="connsiteX2" fmla="*/ 36830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7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730" y="99416"/>
                    </a:moveTo>
                    <a:cubicBezTo>
                      <a:pt x="212408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3" y="91707"/>
                      <a:pt x="12764" y="84913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1"/>
                      <a:pt x="276161" y="58312"/>
                      <a:pt x="289497" y="79096"/>
                    </a:cubicBezTo>
                    <a:cubicBezTo>
                      <a:pt x="276734" y="84900"/>
                      <a:pt x="264414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10467593" y="5932615"/>
                <a:ext cx="170625" cy="75945"/>
              </a:xfrm>
              <a:custGeom>
                <a:avLst/>
                <a:gdLst>
                  <a:gd name="connsiteX0" fmla="*/ 0 w 170625"/>
                  <a:gd name="connsiteY0" fmla="*/ 45910 h 75945"/>
                  <a:gd name="connsiteX1" fmla="*/ 141669 w 170625"/>
                  <a:gd name="connsiteY1" fmla="*/ 16935 h 75945"/>
                  <a:gd name="connsiteX2" fmla="*/ 170625 w 170625"/>
                  <a:gd name="connsiteY2" fmla="*/ 45910 h 75945"/>
                  <a:gd name="connsiteX3" fmla="*/ 139447 w 170625"/>
                  <a:gd name="connsiteY3" fmla="*/ 75945 h 75945"/>
                  <a:gd name="connsiteX4" fmla="*/ 59119 w 170625"/>
                  <a:gd name="connsiteY4" fmla="*/ 47999 h 75945"/>
                  <a:gd name="connsiteX5" fmla="*/ 31179 w 170625"/>
                  <a:gd name="connsiteY5" fmla="*/ 75945 h 75945"/>
                  <a:gd name="connsiteX6" fmla="*/ 0 w 170625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3" y="24536"/>
                      <a:pt x="163005" y="34397"/>
                      <a:pt x="170625" y="45910"/>
                    </a:cubicBezTo>
                    <a:cubicBezTo>
                      <a:pt x="159449" y="55079"/>
                      <a:pt x="149035" y="65125"/>
                      <a:pt x="139447" y="75945"/>
                    </a:cubicBezTo>
                    <a:cubicBezTo>
                      <a:pt x="124968" y="46049"/>
                      <a:pt x="89027" y="33534"/>
                      <a:pt x="59119" y="47999"/>
                    </a:cubicBezTo>
                    <a:cubicBezTo>
                      <a:pt x="46927" y="53898"/>
                      <a:pt x="37085" y="63747"/>
                      <a:pt x="31179" y="75945"/>
                    </a:cubicBezTo>
                    <a:cubicBezTo>
                      <a:pt x="21590" y="65138"/>
                      <a:pt x="11176" y="55098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10846879" y="5792375"/>
                <a:ext cx="427735" cy="138778"/>
              </a:xfrm>
              <a:custGeom>
                <a:avLst/>
                <a:gdLst>
                  <a:gd name="connsiteX0" fmla="*/ 427736 w 427735"/>
                  <a:gd name="connsiteY0" fmla="*/ 128301 h 138778"/>
                  <a:gd name="connsiteX1" fmla="*/ 385064 w 427735"/>
                  <a:gd name="connsiteY1" fmla="*/ 138778 h 138778"/>
                  <a:gd name="connsiteX2" fmla="*/ 110680 w 427735"/>
                  <a:gd name="connsiteY2" fmla="*/ 70789 h 138778"/>
                  <a:gd name="connsiteX3" fmla="*/ 42672 w 427735"/>
                  <a:gd name="connsiteY3" fmla="*/ 138778 h 138778"/>
                  <a:gd name="connsiteX4" fmla="*/ 0 w 427735"/>
                  <a:gd name="connsiteY4" fmla="*/ 128301 h 138778"/>
                  <a:gd name="connsiteX5" fmla="*/ 328040 w 427735"/>
                  <a:gd name="connsiteY5" fmla="*/ 28625 h 138778"/>
                  <a:gd name="connsiteX6" fmla="*/ 427736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427736" y="128301"/>
                    </a:moveTo>
                    <a:cubicBezTo>
                      <a:pt x="413258" y="130638"/>
                      <a:pt x="398970" y="134143"/>
                      <a:pt x="385064" y="138778"/>
                    </a:cubicBezTo>
                    <a:cubicBezTo>
                      <a:pt x="328040" y="44227"/>
                      <a:pt x="205232" y="13791"/>
                      <a:pt x="110680" y="70789"/>
                    </a:cubicBezTo>
                    <a:cubicBezTo>
                      <a:pt x="82803" y="87578"/>
                      <a:pt x="59436" y="110921"/>
                      <a:pt x="42672" y="138778"/>
                    </a:cubicBezTo>
                    <a:cubicBezTo>
                      <a:pt x="28765" y="134149"/>
                      <a:pt x="14477" y="130644"/>
                      <a:pt x="0" y="128301"/>
                    </a:cubicBezTo>
                    <a:cubicBezTo>
                      <a:pt x="63055" y="10185"/>
                      <a:pt x="209931" y="-34443"/>
                      <a:pt x="328040" y="28625"/>
                    </a:cubicBezTo>
                    <a:cubicBezTo>
                      <a:pt x="370395" y="51244"/>
                      <a:pt x="405130" y="85934"/>
                      <a:pt x="427736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10915967" y="5862471"/>
                <a:ext cx="289496" cy="99416"/>
              </a:xfrm>
              <a:custGeom>
                <a:avLst/>
                <a:gdLst>
                  <a:gd name="connsiteX0" fmla="*/ 252730 w 289496"/>
                  <a:gd name="connsiteY0" fmla="*/ 99416 h 99416"/>
                  <a:gd name="connsiteX1" fmla="*/ 71818 w 289496"/>
                  <a:gd name="connsiteY1" fmla="*/ 64440 h 99416"/>
                  <a:gd name="connsiteX2" fmla="*/ 36830 w 289496"/>
                  <a:gd name="connsiteY2" fmla="*/ 99416 h 99416"/>
                  <a:gd name="connsiteX3" fmla="*/ 0 w 289496"/>
                  <a:gd name="connsiteY3" fmla="*/ 79096 h 99416"/>
                  <a:gd name="connsiteX4" fmla="*/ 237680 w 289496"/>
                  <a:gd name="connsiteY4" fmla="*/ 27293 h 99416"/>
                  <a:gd name="connsiteX5" fmla="*/ 289496 w 289496"/>
                  <a:gd name="connsiteY5" fmla="*/ 79096 h 99416"/>
                  <a:gd name="connsiteX6" fmla="*/ 252730 w 289496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6">
                    <a:moveTo>
                      <a:pt x="252730" y="99416"/>
                    </a:moveTo>
                    <a:cubicBezTo>
                      <a:pt x="212407" y="39796"/>
                      <a:pt x="131445" y="24137"/>
                      <a:pt x="71818" y="64440"/>
                    </a:cubicBezTo>
                    <a:cubicBezTo>
                      <a:pt x="58038" y="73762"/>
                      <a:pt x="46164" y="85630"/>
                      <a:pt x="36830" y="99416"/>
                    </a:cubicBezTo>
                    <a:cubicBezTo>
                      <a:pt x="25082" y="91707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0" y="27293"/>
                    </a:cubicBezTo>
                    <a:cubicBezTo>
                      <a:pt x="258508" y="40641"/>
                      <a:pt x="276161" y="58312"/>
                      <a:pt x="289496" y="79096"/>
                    </a:cubicBezTo>
                    <a:cubicBezTo>
                      <a:pt x="276733" y="84900"/>
                      <a:pt x="26441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10975403" y="5932615"/>
                <a:ext cx="170624" cy="75945"/>
              </a:xfrm>
              <a:custGeom>
                <a:avLst/>
                <a:gdLst>
                  <a:gd name="connsiteX0" fmla="*/ 0 w 170624"/>
                  <a:gd name="connsiteY0" fmla="*/ 45910 h 75945"/>
                  <a:gd name="connsiteX1" fmla="*/ 141668 w 170624"/>
                  <a:gd name="connsiteY1" fmla="*/ 16935 h 75945"/>
                  <a:gd name="connsiteX2" fmla="*/ 170624 w 170624"/>
                  <a:gd name="connsiteY2" fmla="*/ 45910 h 75945"/>
                  <a:gd name="connsiteX3" fmla="*/ 139446 w 170624"/>
                  <a:gd name="connsiteY3" fmla="*/ 75945 h 75945"/>
                  <a:gd name="connsiteX4" fmla="*/ 58927 w 170624"/>
                  <a:gd name="connsiteY4" fmla="*/ 48482 h 75945"/>
                  <a:gd name="connsiteX5" fmla="*/ 31496 w 170624"/>
                  <a:gd name="connsiteY5" fmla="*/ 75945 h 75945"/>
                  <a:gd name="connsiteX6" fmla="*/ 0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8" y="16935"/>
                    </a:cubicBezTo>
                    <a:cubicBezTo>
                      <a:pt x="153162" y="24536"/>
                      <a:pt x="163004" y="34397"/>
                      <a:pt x="170624" y="45910"/>
                    </a:cubicBezTo>
                    <a:cubicBezTo>
                      <a:pt x="159448" y="55079"/>
                      <a:pt x="149034" y="65125"/>
                      <a:pt x="139446" y="75945"/>
                    </a:cubicBezTo>
                    <a:cubicBezTo>
                      <a:pt x="124778" y="46139"/>
                      <a:pt x="88773" y="33838"/>
                      <a:pt x="58927" y="48482"/>
                    </a:cubicBezTo>
                    <a:cubicBezTo>
                      <a:pt x="46990" y="54349"/>
                      <a:pt x="37338" y="64007"/>
                      <a:pt x="31496" y="75945"/>
                    </a:cubicBezTo>
                    <a:cubicBezTo>
                      <a:pt x="21780" y="65125"/>
                      <a:pt x="11240" y="55086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10588561" y="5975062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10657649" y="6045166"/>
                <a:ext cx="289559" cy="99410"/>
              </a:xfrm>
              <a:custGeom>
                <a:avLst/>
                <a:gdLst>
                  <a:gd name="connsiteX0" fmla="*/ 252730 w 289559"/>
                  <a:gd name="connsiteY0" fmla="*/ 99411 h 99410"/>
                  <a:gd name="connsiteX1" fmla="*/ 71819 w 289559"/>
                  <a:gd name="connsiteY1" fmla="*/ 64435 h 99410"/>
                  <a:gd name="connsiteX2" fmla="*/ 36830 w 289559"/>
                  <a:gd name="connsiteY2" fmla="*/ 99411 h 99410"/>
                  <a:gd name="connsiteX3" fmla="*/ 0 w 289559"/>
                  <a:gd name="connsiteY3" fmla="*/ 79091 h 99410"/>
                  <a:gd name="connsiteX4" fmla="*/ 237807 w 289559"/>
                  <a:gd name="connsiteY4" fmla="*/ 27325 h 99410"/>
                  <a:gd name="connsiteX5" fmla="*/ 289560 w 289559"/>
                  <a:gd name="connsiteY5" fmla="*/ 79091 h 99410"/>
                  <a:gd name="connsiteX6" fmla="*/ 252730 w 289559"/>
                  <a:gd name="connsiteY6" fmla="*/ 99411 h 9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10">
                    <a:moveTo>
                      <a:pt x="252730" y="99411"/>
                    </a:moveTo>
                    <a:cubicBezTo>
                      <a:pt x="212407" y="39791"/>
                      <a:pt x="131445" y="24131"/>
                      <a:pt x="71819" y="64435"/>
                    </a:cubicBezTo>
                    <a:cubicBezTo>
                      <a:pt x="58039" y="73757"/>
                      <a:pt x="46165" y="85625"/>
                      <a:pt x="36830" y="99411"/>
                    </a:cubicBezTo>
                    <a:cubicBezTo>
                      <a:pt x="25082" y="91702"/>
                      <a:pt x="12764" y="84908"/>
                      <a:pt x="0" y="79091"/>
                    </a:cubicBezTo>
                    <a:cubicBezTo>
                      <a:pt x="51371" y="-869"/>
                      <a:pt x="157861" y="-24046"/>
                      <a:pt x="237807" y="27325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8"/>
                      <a:pt x="264478" y="91702"/>
                      <a:pt x="252730" y="9941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10717085" y="6115309"/>
                <a:ext cx="170688" cy="76004"/>
              </a:xfrm>
              <a:custGeom>
                <a:avLst/>
                <a:gdLst>
                  <a:gd name="connsiteX0" fmla="*/ 0 w 170688"/>
                  <a:gd name="connsiteY0" fmla="*/ 45905 h 76004"/>
                  <a:gd name="connsiteX1" fmla="*/ 141732 w 170688"/>
                  <a:gd name="connsiteY1" fmla="*/ 16968 h 76004"/>
                  <a:gd name="connsiteX2" fmla="*/ 170688 w 170688"/>
                  <a:gd name="connsiteY2" fmla="*/ 45905 h 76004"/>
                  <a:gd name="connsiteX3" fmla="*/ 139509 w 170688"/>
                  <a:gd name="connsiteY3" fmla="*/ 76004 h 76004"/>
                  <a:gd name="connsiteX4" fmla="*/ 58992 w 170688"/>
                  <a:gd name="connsiteY4" fmla="*/ 48540 h 76004"/>
                  <a:gd name="connsiteX5" fmla="*/ 31559 w 170688"/>
                  <a:gd name="connsiteY5" fmla="*/ 76004 h 76004"/>
                  <a:gd name="connsiteX6" fmla="*/ 0 w 170688"/>
                  <a:gd name="connsiteY6" fmla="*/ 45905 h 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6004">
                    <a:moveTo>
                      <a:pt x="0" y="45905"/>
                    </a:moveTo>
                    <a:cubicBezTo>
                      <a:pt x="31179" y="-1231"/>
                      <a:pt x="94615" y="-14185"/>
                      <a:pt x="141732" y="16968"/>
                    </a:cubicBezTo>
                    <a:cubicBezTo>
                      <a:pt x="153226" y="24563"/>
                      <a:pt x="163068" y="34405"/>
                      <a:pt x="170688" y="45905"/>
                    </a:cubicBezTo>
                    <a:cubicBezTo>
                      <a:pt x="159512" y="55100"/>
                      <a:pt x="149098" y="65165"/>
                      <a:pt x="139509" y="76004"/>
                    </a:cubicBezTo>
                    <a:cubicBezTo>
                      <a:pt x="124841" y="46197"/>
                      <a:pt x="88836" y="33897"/>
                      <a:pt x="58992" y="48540"/>
                    </a:cubicBezTo>
                    <a:cubicBezTo>
                      <a:pt x="47054" y="54408"/>
                      <a:pt x="37402" y="64066"/>
                      <a:pt x="31559" y="76004"/>
                    </a:cubicBezTo>
                    <a:cubicBezTo>
                      <a:pt x="21844" y="65133"/>
                      <a:pt x="11303" y="55068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10588561" y="5614763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10657649" y="5684867"/>
                <a:ext cx="289559" cy="99410"/>
              </a:xfrm>
              <a:custGeom>
                <a:avLst/>
                <a:gdLst>
                  <a:gd name="connsiteX0" fmla="*/ 252730 w 289559"/>
                  <a:gd name="connsiteY0" fmla="*/ 99411 h 99410"/>
                  <a:gd name="connsiteX1" fmla="*/ 71819 w 289559"/>
                  <a:gd name="connsiteY1" fmla="*/ 64435 h 99410"/>
                  <a:gd name="connsiteX2" fmla="*/ 36830 w 289559"/>
                  <a:gd name="connsiteY2" fmla="*/ 99411 h 99410"/>
                  <a:gd name="connsiteX3" fmla="*/ 0 w 289559"/>
                  <a:gd name="connsiteY3" fmla="*/ 79091 h 99410"/>
                  <a:gd name="connsiteX4" fmla="*/ 237807 w 289559"/>
                  <a:gd name="connsiteY4" fmla="*/ 27325 h 99410"/>
                  <a:gd name="connsiteX5" fmla="*/ 289560 w 289559"/>
                  <a:gd name="connsiteY5" fmla="*/ 79091 h 99410"/>
                  <a:gd name="connsiteX6" fmla="*/ 252730 w 289559"/>
                  <a:gd name="connsiteY6" fmla="*/ 99411 h 9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10">
                    <a:moveTo>
                      <a:pt x="252730" y="99411"/>
                    </a:moveTo>
                    <a:cubicBezTo>
                      <a:pt x="212407" y="39791"/>
                      <a:pt x="131445" y="24131"/>
                      <a:pt x="71819" y="64435"/>
                    </a:cubicBezTo>
                    <a:cubicBezTo>
                      <a:pt x="58039" y="73757"/>
                      <a:pt x="46165" y="85625"/>
                      <a:pt x="36830" y="99411"/>
                    </a:cubicBezTo>
                    <a:cubicBezTo>
                      <a:pt x="25082" y="91702"/>
                      <a:pt x="12764" y="84907"/>
                      <a:pt x="0" y="79091"/>
                    </a:cubicBezTo>
                    <a:cubicBezTo>
                      <a:pt x="51371" y="-869"/>
                      <a:pt x="157861" y="-24046"/>
                      <a:pt x="237807" y="27325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7"/>
                      <a:pt x="264478" y="91702"/>
                      <a:pt x="252730" y="9941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10717085" y="5755010"/>
                <a:ext cx="170688" cy="76004"/>
              </a:xfrm>
              <a:custGeom>
                <a:avLst/>
                <a:gdLst>
                  <a:gd name="connsiteX0" fmla="*/ 0 w 170688"/>
                  <a:gd name="connsiteY0" fmla="*/ 45905 h 76004"/>
                  <a:gd name="connsiteX1" fmla="*/ 141732 w 170688"/>
                  <a:gd name="connsiteY1" fmla="*/ 16968 h 76004"/>
                  <a:gd name="connsiteX2" fmla="*/ 170688 w 170688"/>
                  <a:gd name="connsiteY2" fmla="*/ 45905 h 76004"/>
                  <a:gd name="connsiteX3" fmla="*/ 139509 w 170688"/>
                  <a:gd name="connsiteY3" fmla="*/ 76004 h 76004"/>
                  <a:gd name="connsiteX4" fmla="*/ 58992 w 170688"/>
                  <a:gd name="connsiteY4" fmla="*/ 48540 h 76004"/>
                  <a:gd name="connsiteX5" fmla="*/ 31559 w 170688"/>
                  <a:gd name="connsiteY5" fmla="*/ 76004 h 76004"/>
                  <a:gd name="connsiteX6" fmla="*/ 0 w 170688"/>
                  <a:gd name="connsiteY6" fmla="*/ 45905 h 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6004">
                    <a:moveTo>
                      <a:pt x="0" y="45905"/>
                    </a:moveTo>
                    <a:cubicBezTo>
                      <a:pt x="31179" y="-1231"/>
                      <a:pt x="94615" y="-14185"/>
                      <a:pt x="141732" y="16968"/>
                    </a:cubicBezTo>
                    <a:cubicBezTo>
                      <a:pt x="153226" y="24563"/>
                      <a:pt x="163068" y="34405"/>
                      <a:pt x="170688" y="45905"/>
                    </a:cubicBezTo>
                    <a:cubicBezTo>
                      <a:pt x="159512" y="55100"/>
                      <a:pt x="149098" y="65165"/>
                      <a:pt x="139509" y="76004"/>
                    </a:cubicBezTo>
                    <a:cubicBezTo>
                      <a:pt x="124841" y="46197"/>
                      <a:pt x="88836" y="33897"/>
                      <a:pt x="58992" y="48540"/>
                    </a:cubicBezTo>
                    <a:cubicBezTo>
                      <a:pt x="47054" y="54408"/>
                      <a:pt x="37402" y="64066"/>
                      <a:pt x="31559" y="76004"/>
                    </a:cubicBezTo>
                    <a:cubicBezTo>
                      <a:pt x="21844" y="65133"/>
                      <a:pt x="11303" y="55068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10075481" y="5975062"/>
                <a:ext cx="427736" cy="138780"/>
              </a:xfrm>
              <a:custGeom>
                <a:avLst/>
                <a:gdLst>
                  <a:gd name="connsiteX0" fmla="*/ 427737 w 427736"/>
                  <a:gd name="connsiteY0" fmla="*/ 128303 h 138780"/>
                  <a:gd name="connsiteX1" fmla="*/ 385064 w 427736"/>
                  <a:gd name="connsiteY1" fmla="*/ 138781 h 138780"/>
                  <a:gd name="connsiteX2" fmla="*/ 110681 w 427736"/>
                  <a:gd name="connsiteY2" fmla="*/ 70791 h 138780"/>
                  <a:gd name="connsiteX3" fmla="*/ 42673 w 427736"/>
                  <a:gd name="connsiteY3" fmla="*/ 138781 h 138780"/>
                  <a:gd name="connsiteX4" fmla="*/ 0 w 427736"/>
                  <a:gd name="connsiteY4" fmla="*/ 128303 h 138780"/>
                  <a:gd name="connsiteX5" fmla="*/ 328041 w 427736"/>
                  <a:gd name="connsiteY5" fmla="*/ 28621 h 138780"/>
                  <a:gd name="connsiteX6" fmla="*/ 427737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7" y="128303"/>
                    </a:moveTo>
                    <a:cubicBezTo>
                      <a:pt x="413259" y="130646"/>
                      <a:pt x="398971" y="134151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7" y="110923"/>
                      <a:pt x="42673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6" y="51246"/>
                      <a:pt x="405130" y="85936"/>
                      <a:pt x="427737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10144632" y="6045161"/>
                <a:ext cx="289497" cy="99416"/>
              </a:xfrm>
              <a:custGeom>
                <a:avLst/>
                <a:gdLst>
                  <a:gd name="connsiteX0" fmla="*/ 252667 w 289497"/>
                  <a:gd name="connsiteY0" fmla="*/ 99416 h 99416"/>
                  <a:gd name="connsiteX1" fmla="*/ 71755 w 289497"/>
                  <a:gd name="connsiteY1" fmla="*/ 64440 h 99416"/>
                  <a:gd name="connsiteX2" fmla="*/ 36767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667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667" y="99416"/>
                    </a:moveTo>
                    <a:cubicBezTo>
                      <a:pt x="212344" y="39796"/>
                      <a:pt x="131382" y="24137"/>
                      <a:pt x="71755" y="64440"/>
                    </a:cubicBezTo>
                    <a:cubicBezTo>
                      <a:pt x="57976" y="73762"/>
                      <a:pt x="46101" y="85630"/>
                      <a:pt x="36767" y="99416"/>
                    </a:cubicBezTo>
                    <a:cubicBezTo>
                      <a:pt x="25083" y="91694"/>
                      <a:pt x="12764" y="84900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913"/>
                      <a:pt x="264414" y="91707"/>
                      <a:pt x="252667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10204068" y="6115304"/>
                <a:ext cx="170625" cy="76008"/>
              </a:xfrm>
              <a:custGeom>
                <a:avLst/>
                <a:gdLst>
                  <a:gd name="connsiteX0" fmla="*/ 0 w 170625"/>
                  <a:gd name="connsiteY0" fmla="*/ 45910 h 76008"/>
                  <a:gd name="connsiteX1" fmla="*/ 141669 w 170625"/>
                  <a:gd name="connsiteY1" fmla="*/ 16935 h 76008"/>
                  <a:gd name="connsiteX2" fmla="*/ 170625 w 170625"/>
                  <a:gd name="connsiteY2" fmla="*/ 45910 h 76008"/>
                  <a:gd name="connsiteX3" fmla="*/ 139447 w 170625"/>
                  <a:gd name="connsiteY3" fmla="*/ 76009 h 76008"/>
                  <a:gd name="connsiteX4" fmla="*/ 59119 w 170625"/>
                  <a:gd name="connsiteY4" fmla="*/ 48063 h 76008"/>
                  <a:gd name="connsiteX5" fmla="*/ 31179 w 170625"/>
                  <a:gd name="connsiteY5" fmla="*/ 76009 h 76008"/>
                  <a:gd name="connsiteX6" fmla="*/ 0 w 170625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6008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3" y="24536"/>
                      <a:pt x="163005" y="34397"/>
                      <a:pt x="170625" y="45910"/>
                    </a:cubicBezTo>
                    <a:cubicBezTo>
                      <a:pt x="159449" y="55105"/>
                      <a:pt x="149035" y="65169"/>
                      <a:pt x="139447" y="76009"/>
                    </a:cubicBezTo>
                    <a:cubicBezTo>
                      <a:pt x="124968" y="46113"/>
                      <a:pt x="89027" y="33597"/>
                      <a:pt x="59119" y="48063"/>
                    </a:cubicBezTo>
                    <a:cubicBezTo>
                      <a:pt x="46927" y="53962"/>
                      <a:pt x="37085" y="63810"/>
                      <a:pt x="31179" y="76009"/>
                    </a:cubicBezTo>
                    <a:cubicBezTo>
                      <a:pt x="21590" y="65169"/>
                      <a:pt x="11176" y="55105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1474250" y="3047218"/>
              <a:ext cx="940624" cy="938063"/>
              <a:chOff x="9605264" y="3705246"/>
              <a:chExt cx="940624" cy="938063"/>
            </a:xfrm>
          </p:grpSpPr>
          <p:sp>
            <p:nvSpPr>
              <p:cNvPr id="107" name="任意多边形: 形状 106"/>
              <p:cNvSpPr/>
              <p:nvPr/>
            </p:nvSpPr>
            <p:spPr>
              <a:xfrm>
                <a:off x="9868661" y="4066189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52"/>
                      <a:pt x="14478" y="130646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9937750" y="4136034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19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81 w 289496"/>
                  <a:gd name="connsiteY4" fmla="*/ 27293 h 99415"/>
                  <a:gd name="connsiteX5" fmla="*/ 289496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07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2" y="91707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1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900"/>
                      <a:pt x="264414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9997185" y="4206431"/>
                <a:ext cx="170624" cy="75945"/>
              </a:xfrm>
              <a:custGeom>
                <a:avLst/>
                <a:gdLst>
                  <a:gd name="connsiteX0" fmla="*/ 0 w 170624"/>
                  <a:gd name="connsiteY0" fmla="*/ 45910 h 75945"/>
                  <a:gd name="connsiteX1" fmla="*/ 141669 w 170624"/>
                  <a:gd name="connsiteY1" fmla="*/ 16935 h 75945"/>
                  <a:gd name="connsiteX2" fmla="*/ 170624 w 170624"/>
                  <a:gd name="connsiteY2" fmla="*/ 45910 h 75945"/>
                  <a:gd name="connsiteX3" fmla="*/ 139446 w 170624"/>
                  <a:gd name="connsiteY3" fmla="*/ 75945 h 75945"/>
                  <a:gd name="connsiteX4" fmla="*/ 58928 w 170624"/>
                  <a:gd name="connsiteY4" fmla="*/ 48482 h 75945"/>
                  <a:gd name="connsiteX5" fmla="*/ 31496 w 170624"/>
                  <a:gd name="connsiteY5" fmla="*/ 75945 h 75945"/>
                  <a:gd name="connsiteX6" fmla="*/ 0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2" y="24536"/>
                      <a:pt x="163005" y="34397"/>
                      <a:pt x="170624" y="45910"/>
                    </a:cubicBezTo>
                    <a:cubicBezTo>
                      <a:pt x="159448" y="55098"/>
                      <a:pt x="149034" y="65138"/>
                      <a:pt x="139446" y="75945"/>
                    </a:cubicBezTo>
                    <a:cubicBezTo>
                      <a:pt x="124778" y="46138"/>
                      <a:pt x="88773" y="33838"/>
                      <a:pt x="58928" y="48482"/>
                    </a:cubicBezTo>
                    <a:cubicBezTo>
                      <a:pt x="46990" y="54349"/>
                      <a:pt x="37338" y="64007"/>
                      <a:pt x="31496" y="75945"/>
                    </a:cubicBezTo>
                    <a:cubicBezTo>
                      <a:pt x="21781" y="65125"/>
                      <a:pt x="11240" y="55085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9868661" y="3705246"/>
                <a:ext cx="427735" cy="138852"/>
              </a:xfrm>
              <a:custGeom>
                <a:avLst/>
                <a:gdLst>
                  <a:gd name="connsiteX0" fmla="*/ 427736 w 427735"/>
                  <a:gd name="connsiteY0" fmla="*/ 128375 h 138852"/>
                  <a:gd name="connsiteX1" fmla="*/ 385064 w 427735"/>
                  <a:gd name="connsiteY1" fmla="*/ 138853 h 138852"/>
                  <a:gd name="connsiteX2" fmla="*/ 110681 w 427735"/>
                  <a:gd name="connsiteY2" fmla="*/ 70864 h 138852"/>
                  <a:gd name="connsiteX3" fmla="*/ 42672 w 427735"/>
                  <a:gd name="connsiteY3" fmla="*/ 138853 h 138852"/>
                  <a:gd name="connsiteX4" fmla="*/ 0 w 427735"/>
                  <a:gd name="connsiteY4" fmla="*/ 128375 h 138852"/>
                  <a:gd name="connsiteX5" fmla="*/ 327914 w 427735"/>
                  <a:gd name="connsiteY5" fmla="*/ 28560 h 138852"/>
                  <a:gd name="connsiteX6" fmla="*/ 427736 w 427735"/>
                  <a:gd name="connsiteY6" fmla="*/ 128375 h 138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2">
                    <a:moveTo>
                      <a:pt x="427736" y="128375"/>
                    </a:moveTo>
                    <a:cubicBezTo>
                      <a:pt x="413258" y="130649"/>
                      <a:pt x="398970" y="134154"/>
                      <a:pt x="385064" y="138853"/>
                    </a:cubicBezTo>
                    <a:cubicBezTo>
                      <a:pt x="328041" y="44301"/>
                      <a:pt x="205232" y="13866"/>
                      <a:pt x="110681" y="70864"/>
                    </a:cubicBezTo>
                    <a:cubicBezTo>
                      <a:pt x="82804" y="87653"/>
                      <a:pt x="59436" y="110995"/>
                      <a:pt x="42672" y="138853"/>
                    </a:cubicBezTo>
                    <a:cubicBezTo>
                      <a:pt x="28766" y="134167"/>
                      <a:pt x="14478" y="130662"/>
                      <a:pt x="0" y="128375"/>
                    </a:cubicBezTo>
                    <a:cubicBezTo>
                      <a:pt x="62992" y="10259"/>
                      <a:pt x="209804" y="-34432"/>
                      <a:pt x="327914" y="28560"/>
                    </a:cubicBezTo>
                    <a:cubicBezTo>
                      <a:pt x="370332" y="51191"/>
                      <a:pt x="405130" y="85938"/>
                      <a:pt x="427736" y="12837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9937750" y="3775353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19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81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07" y="39859"/>
                      <a:pt x="131445" y="24200"/>
                      <a:pt x="71819" y="64504"/>
                    </a:cubicBezTo>
                    <a:cubicBezTo>
                      <a:pt x="58039" y="73825"/>
                      <a:pt x="46165" y="85694"/>
                      <a:pt x="36830" y="99480"/>
                    </a:cubicBezTo>
                    <a:cubicBezTo>
                      <a:pt x="25082" y="91726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1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919"/>
                      <a:pt x="264414" y="91732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9997185" y="3845509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2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8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2" y="16872"/>
                    </a:cubicBezTo>
                    <a:cubicBezTo>
                      <a:pt x="153098" y="24492"/>
                      <a:pt x="163005" y="34391"/>
                      <a:pt x="170624" y="45961"/>
                    </a:cubicBezTo>
                    <a:cubicBezTo>
                      <a:pt x="159448" y="55130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8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3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10118153" y="3888008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0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577"/>
                      <a:pt x="398970" y="134082"/>
                      <a:pt x="385064" y="138781"/>
                    </a:cubicBezTo>
                    <a:cubicBezTo>
                      <a:pt x="328040" y="44229"/>
                      <a:pt x="205232" y="13793"/>
                      <a:pt x="110680" y="70791"/>
                    </a:cubicBezTo>
                    <a:cubicBezTo>
                      <a:pt x="82803" y="87581"/>
                      <a:pt x="59436" y="110923"/>
                      <a:pt x="42672" y="138781"/>
                    </a:cubicBezTo>
                    <a:cubicBezTo>
                      <a:pt x="28765" y="134082"/>
                      <a:pt x="14477" y="130577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10187241" y="3958186"/>
                <a:ext cx="289559" cy="99463"/>
              </a:xfrm>
              <a:custGeom>
                <a:avLst/>
                <a:gdLst>
                  <a:gd name="connsiteX0" fmla="*/ 252730 w 289559"/>
                  <a:gd name="connsiteY0" fmla="*/ 99463 h 99463"/>
                  <a:gd name="connsiteX1" fmla="*/ 71818 w 289559"/>
                  <a:gd name="connsiteY1" fmla="*/ 64487 h 99463"/>
                  <a:gd name="connsiteX2" fmla="*/ 36830 w 289559"/>
                  <a:gd name="connsiteY2" fmla="*/ 99463 h 99463"/>
                  <a:gd name="connsiteX3" fmla="*/ 0 w 289559"/>
                  <a:gd name="connsiteY3" fmla="*/ 79143 h 99463"/>
                  <a:gd name="connsiteX4" fmla="*/ 237680 w 289559"/>
                  <a:gd name="connsiteY4" fmla="*/ 27264 h 99463"/>
                  <a:gd name="connsiteX5" fmla="*/ 289560 w 289559"/>
                  <a:gd name="connsiteY5" fmla="*/ 79143 h 99463"/>
                  <a:gd name="connsiteX6" fmla="*/ 252730 w 289559"/>
                  <a:gd name="connsiteY6" fmla="*/ 99463 h 99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63">
                    <a:moveTo>
                      <a:pt x="252730" y="99463"/>
                    </a:moveTo>
                    <a:cubicBezTo>
                      <a:pt x="212407" y="39843"/>
                      <a:pt x="131445" y="24184"/>
                      <a:pt x="71818" y="64487"/>
                    </a:cubicBezTo>
                    <a:cubicBezTo>
                      <a:pt x="58039" y="73809"/>
                      <a:pt x="46165" y="85677"/>
                      <a:pt x="36830" y="99463"/>
                    </a:cubicBezTo>
                    <a:cubicBezTo>
                      <a:pt x="25082" y="91742"/>
                      <a:pt x="12764" y="84947"/>
                      <a:pt x="0" y="79143"/>
                    </a:cubicBezTo>
                    <a:cubicBezTo>
                      <a:pt x="51308" y="-816"/>
                      <a:pt x="157734" y="-24044"/>
                      <a:pt x="237680" y="27264"/>
                    </a:cubicBezTo>
                    <a:cubicBezTo>
                      <a:pt x="258508" y="40624"/>
                      <a:pt x="276225" y="58322"/>
                      <a:pt x="289560" y="79143"/>
                    </a:cubicBezTo>
                    <a:cubicBezTo>
                      <a:pt x="276796" y="84960"/>
                      <a:pt x="264477" y="91754"/>
                      <a:pt x="252730" y="9946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10246741" y="402819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7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31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2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10118153" y="4427059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3 w 427735"/>
                  <a:gd name="connsiteY2" fmla="*/ 70912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7978" y="44229"/>
                      <a:pt x="205105" y="13844"/>
                      <a:pt x="110553" y="70912"/>
                    </a:cubicBezTo>
                    <a:cubicBezTo>
                      <a:pt x="82740" y="87689"/>
                      <a:pt x="59436" y="110980"/>
                      <a:pt x="42672" y="138781"/>
                    </a:cubicBezTo>
                    <a:cubicBezTo>
                      <a:pt x="28765" y="134145"/>
                      <a:pt x="14477" y="130640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10187241" y="4497163"/>
                <a:ext cx="289559" cy="99474"/>
              </a:xfrm>
              <a:custGeom>
                <a:avLst/>
                <a:gdLst>
                  <a:gd name="connsiteX0" fmla="*/ 252730 w 289559"/>
                  <a:gd name="connsiteY0" fmla="*/ 99474 h 99474"/>
                  <a:gd name="connsiteX1" fmla="*/ 72009 w 289559"/>
                  <a:gd name="connsiteY1" fmla="*/ 64270 h 99474"/>
                  <a:gd name="connsiteX2" fmla="*/ 36830 w 289559"/>
                  <a:gd name="connsiteY2" fmla="*/ 99474 h 99474"/>
                  <a:gd name="connsiteX3" fmla="*/ 0 w 289559"/>
                  <a:gd name="connsiteY3" fmla="*/ 79091 h 99474"/>
                  <a:gd name="connsiteX4" fmla="*/ 237807 w 289559"/>
                  <a:gd name="connsiteY4" fmla="*/ 27326 h 99474"/>
                  <a:gd name="connsiteX5" fmla="*/ 289560 w 289559"/>
                  <a:gd name="connsiteY5" fmla="*/ 79091 h 99474"/>
                  <a:gd name="connsiteX6" fmla="*/ 252730 w 289559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74">
                    <a:moveTo>
                      <a:pt x="252730" y="99474"/>
                    </a:moveTo>
                    <a:cubicBezTo>
                      <a:pt x="212534" y="39854"/>
                      <a:pt x="131635" y="24093"/>
                      <a:pt x="72009" y="64270"/>
                    </a:cubicBezTo>
                    <a:cubicBezTo>
                      <a:pt x="58165" y="73630"/>
                      <a:pt x="46165" y="85587"/>
                      <a:pt x="36830" y="99474"/>
                    </a:cubicBezTo>
                    <a:cubicBezTo>
                      <a:pt x="25146" y="91708"/>
                      <a:pt x="12827" y="84888"/>
                      <a:pt x="0" y="79091"/>
                    </a:cubicBezTo>
                    <a:cubicBezTo>
                      <a:pt x="51371" y="-868"/>
                      <a:pt x="157861" y="-24046"/>
                      <a:pt x="237807" y="27326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7"/>
                      <a:pt x="264477" y="91721"/>
                      <a:pt x="2527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10246741" y="45673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6 h 75996"/>
                  <a:gd name="connsiteX4" fmla="*/ 58927 w 170624"/>
                  <a:gd name="connsiteY4" fmla="*/ 48533 h 75996"/>
                  <a:gd name="connsiteX5" fmla="*/ 31496 w 170624"/>
                  <a:gd name="connsiteY5" fmla="*/ 75996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30"/>
                      <a:pt x="149034" y="65176"/>
                      <a:pt x="139446" y="75996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8"/>
                      <a:pt x="31496" y="75996"/>
                    </a:cubicBezTo>
                    <a:cubicBezTo>
                      <a:pt x="21844" y="65144"/>
                      <a:pt x="11302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9605264" y="3888008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4 w 427735"/>
                  <a:gd name="connsiteY2" fmla="*/ 70829 h 138780"/>
                  <a:gd name="connsiteX3" fmla="*/ 42608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577"/>
                      <a:pt x="398970" y="134082"/>
                      <a:pt x="385064" y="138781"/>
                    </a:cubicBezTo>
                    <a:cubicBezTo>
                      <a:pt x="328041" y="44216"/>
                      <a:pt x="205105" y="13793"/>
                      <a:pt x="110554" y="70829"/>
                    </a:cubicBezTo>
                    <a:cubicBezTo>
                      <a:pt x="82741" y="87619"/>
                      <a:pt x="59372" y="110942"/>
                      <a:pt x="42608" y="138781"/>
                    </a:cubicBezTo>
                    <a:cubicBezTo>
                      <a:pt x="28702" y="134082"/>
                      <a:pt x="14478" y="130577"/>
                      <a:pt x="0" y="128303"/>
                    </a:cubicBezTo>
                    <a:cubicBezTo>
                      <a:pt x="63055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9674225" y="3958181"/>
                <a:ext cx="289496" cy="99468"/>
              </a:xfrm>
              <a:custGeom>
                <a:avLst/>
                <a:gdLst>
                  <a:gd name="connsiteX0" fmla="*/ 252667 w 289496"/>
                  <a:gd name="connsiteY0" fmla="*/ 99468 h 99468"/>
                  <a:gd name="connsiteX1" fmla="*/ 71755 w 289496"/>
                  <a:gd name="connsiteY1" fmla="*/ 64493 h 99468"/>
                  <a:gd name="connsiteX2" fmla="*/ 36767 w 289496"/>
                  <a:gd name="connsiteY2" fmla="*/ 99468 h 99468"/>
                  <a:gd name="connsiteX3" fmla="*/ 0 w 289496"/>
                  <a:gd name="connsiteY3" fmla="*/ 79148 h 99468"/>
                  <a:gd name="connsiteX4" fmla="*/ 237554 w 289496"/>
                  <a:gd name="connsiteY4" fmla="*/ 27231 h 99468"/>
                  <a:gd name="connsiteX5" fmla="*/ 289496 w 289496"/>
                  <a:gd name="connsiteY5" fmla="*/ 79148 h 99468"/>
                  <a:gd name="connsiteX6" fmla="*/ 252667 w 289496"/>
                  <a:gd name="connsiteY6" fmla="*/ 99468 h 9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68">
                    <a:moveTo>
                      <a:pt x="252667" y="99468"/>
                    </a:moveTo>
                    <a:cubicBezTo>
                      <a:pt x="212344" y="39848"/>
                      <a:pt x="131381" y="24189"/>
                      <a:pt x="71755" y="64493"/>
                    </a:cubicBezTo>
                    <a:cubicBezTo>
                      <a:pt x="57976" y="73815"/>
                      <a:pt x="46101" y="85682"/>
                      <a:pt x="36767" y="99468"/>
                    </a:cubicBezTo>
                    <a:cubicBezTo>
                      <a:pt x="25082" y="91747"/>
                      <a:pt x="12764" y="84952"/>
                      <a:pt x="0" y="79148"/>
                    </a:cubicBezTo>
                    <a:cubicBezTo>
                      <a:pt x="51244" y="-792"/>
                      <a:pt x="157607" y="-24039"/>
                      <a:pt x="237554" y="27231"/>
                    </a:cubicBezTo>
                    <a:cubicBezTo>
                      <a:pt x="258445" y="40598"/>
                      <a:pt x="276098" y="58308"/>
                      <a:pt x="289496" y="79148"/>
                    </a:cubicBezTo>
                    <a:cubicBezTo>
                      <a:pt x="276733" y="84965"/>
                      <a:pt x="264414" y="91760"/>
                      <a:pt x="252667" y="9946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9733660" y="402819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2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8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2" y="16872"/>
                    </a:cubicBezTo>
                    <a:cubicBezTo>
                      <a:pt x="153098" y="24492"/>
                      <a:pt x="163005" y="34391"/>
                      <a:pt x="170624" y="45961"/>
                    </a:cubicBezTo>
                    <a:cubicBezTo>
                      <a:pt x="159448" y="55131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8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3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1728025" y="5890792"/>
              <a:ext cx="691324" cy="394437"/>
              <a:chOff x="1728025" y="5890792"/>
              <a:chExt cx="691324" cy="394437"/>
            </a:xfrm>
          </p:grpSpPr>
          <p:sp>
            <p:nvSpPr>
              <p:cNvPr id="122" name="任意多边形: 形状 121"/>
              <p:cNvSpPr/>
              <p:nvPr/>
            </p:nvSpPr>
            <p:spPr>
              <a:xfrm>
                <a:off x="1991614" y="6069296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6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6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8066" y="44229"/>
                      <a:pt x="205213" y="13794"/>
                      <a:pt x="110661" y="70791"/>
                    </a:cubicBezTo>
                    <a:cubicBezTo>
                      <a:pt x="82804" y="87581"/>
                      <a:pt x="59468" y="110923"/>
                      <a:pt x="42672" y="138781"/>
                    </a:cubicBezTo>
                    <a:cubicBezTo>
                      <a:pt x="28753" y="134145"/>
                      <a:pt x="14484" y="130640"/>
                      <a:pt x="0" y="128303"/>
                    </a:cubicBezTo>
                    <a:cubicBezTo>
                      <a:pt x="63062" y="10187"/>
                      <a:pt x="209944" y="-34441"/>
                      <a:pt x="328060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2060638" y="6139077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06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99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5"/>
                      <a:pt x="46145" y="85694"/>
                      <a:pt x="36830" y="99480"/>
                    </a:cubicBezTo>
                    <a:cubicBezTo>
                      <a:pt x="25082" y="91771"/>
                      <a:pt x="12770" y="84957"/>
                      <a:pt x="0" y="79096"/>
                    </a:cubicBezTo>
                    <a:cubicBezTo>
                      <a:pt x="51333" y="-844"/>
                      <a:pt x="157753" y="-24041"/>
                      <a:pt x="237699" y="27293"/>
                    </a:cubicBezTo>
                    <a:cubicBezTo>
                      <a:pt x="258483" y="40641"/>
                      <a:pt x="276149" y="58312"/>
                      <a:pt x="289496" y="79096"/>
                    </a:cubicBezTo>
                    <a:cubicBezTo>
                      <a:pt x="276752" y="84970"/>
                      <a:pt x="264465" y="91783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2120074" y="6209289"/>
                <a:ext cx="170688" cy="75940"/>
              </a:xfrm>
              <a:custGeom>
                <a:avLst/>
                <a:gdLst>
                  <a:gd name="connsiteX0" fmla="*/ 0 w 170688"/>
                  <a:gd name="connsiteY0" fmla="*/ 45905 h 75940"/>
                  <a:gd name="connsiteX1" fmla="*/ 141745 w 170688"/>
                  <a:gd name="connsiteY1" fmla="*/ 16968 h 75940"/>
                  <a:gd name="connsiteX2" fmla="*/ 170688 w 170688"/>
                  <a:gd name="connsiteY2" fmla="*/ 45905 h 75940"/>
                  <a:gd name="connsiteX3" fmla="*/ 139510 w 170688"/>
                  <a:gd name="connsiteY3" fmla="*/ 75941 h 75940"/>
                  <a:gd name="connsiteX4" fmla="*/ 59023 w 170688"/>
                  <a:gd name="connsiteY4" fmla="*/ 48477 h 75940"/>
                  <a:gd name="connsiteX5" fmla="*/ 31560 w 170688"/>
                  <a:gd name="connsiteY5" fmla="*/ 75941 h 75940"/>
                  <a:gd name="connsiteX6" fmla="*/ 0 w 170688"/>
                  <a:gd name="connsiteY6" fmla="*/ 45905 h 7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5940">
                    <a:moveTo>
                      <a:pt x="0" y="45905"/>
                    </a:moveTo>
                    <a:cubicBezTo>
                      <a:pt x="31153" y="-1231"/>
                      <a:pt x="94615" y="-14185"/>
                      <a:pt x="141745" y="16968"/>
                    </a:cubicBezTo>
                    <a:cubicBezTo>
                      <a:pt x="153245" y="24563"/>
                      <a:pt x="163087" y="34405"/>
                      <a:pt x="170688" y="45905"/>
                    </a:cubicBezTo>
                    <a:cubicBezTo>
                      <a:pt x="159518" y="55074"/>
                      <a:pt x="149092" y="65120"/>
                      <a:pt x="139510" y="75941"/>
                    </a:cubicBezTo>
                    <a:cubicBezTo>
                      <a:pt x="124866" y="46134"/>
                      <a:pt x="88830" y="33834"/>
                      <a:pt x="59023" y="48477"/>
                    </a:cubicBezTo>
                    <a:cubicBezTo>
                      <a:pt x="47085" y="54344"/>
                      <a:pt x="37427" y="64003"/>
                      <a:pt x="31560" y="75941"/>
                    </a:cubicBezTo>
                    <a:cubicBezTo>
                      <a:pt x="21857" y="65108"/>
                      <a:pt x="11303" y="55062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1728025" y="5890792"/>
                <a:ext cx="427735" cy="138849"/>
              </a:xfrm>
              <a:custGeom>
                <a:avLst/>
                <a:gdLst>
                  <a:gd name="connsiteX0" fmla="*/ 427736 w 427735"/>
                  <a:gd name="connsiteY0" fmla="*/ 128373 h 138849"/>
                  <a:gd name="connsiteX1" fmla="*/ 385064 w 427735"/>
                  <a:gd name="connsiteY1" fmla="*/ 138850 h 138849"/>
                  <a:gd name="connsiteX2" fmla="*/ 110661 w 427735"/>
                  <a:gd name="connsiteY2" fmla="*/ 70861 h 138849"/>
                  <a:gd name="connsiteX3" fmla="*/ 42672 w 427735"/>
                  <a:gd name="connsiteY3" fmla="*/ 138850 h 138849"/>
                  <a:gd name="connsiteX4" fmla="*/ 0 w 427735"/>
                  <a:gd name="connsiteY4" fmla="*/ 128373 h 138849"/>
                  <a:gd name="connsiteX5" fmla="*/ 327920 w 427735"/>
                  <a:gd name="connsiteY5" fmla="*/ 28557 h 138849"/>
                  <a:gd name="connsiteX6" fmla="*/ 427736 w 427735"/>
                  <a:gd name="connsiteY6" fmla="*/ 128373 h 138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49">
                    <a:moveTo>
                      <a:pt x="427736" y="128373"/>
                    </a:moveTo>
                    <a:cubicBezTo>
                      <a:pt x="413239" y="130646"/>
                      <a:pt x="398964" y="134151"/>
                      <a:pt x="385064" y="138850"/>
                    </a:cubicBezTo>
                    <a:cubicBezTo>
                      <a:pt x="328066" y="44298"/>
                      <a:pt x="205213" y="13863"/>
                      <a:pt x="110661" y="70861"/>
                    </a:cubicBezTo>
                    <a:cubicBezTo>
                      <a:pt x="82804" y="87650"/>
                      <a:pt x="59468" y="110993"/>
                      <a:pt x="42672" y="138850"/>
                    </a:cubicBezTo>
                    <a:cubicBezTo>
                      <a:pt x="28772" y="134151"/>
                      <a:pt x="14497" y="130646"/>
                      <a:pt x="0" y="128373"/>
                    </a:cubicBezTo>
                    <a:cubicBezTo>
                      <a:pt x="62992" y="10256"/>
                      <a:pt x="209804" y="-34429"/>
                      <a:pt x="327920" y="28557"/>
                    </a:cubicBezTo>
                    <a:cubicBezTo>
                      <a:pt x="370357" y="51188"/>
                      <a:pt x="405105" y="85935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1797113" y="5960896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06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99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5"/>
                      <a:pt x="46145" y="85694"/>
                      <a:pt x="36830" y="99480"/>
                    </a:cubicBezTo>
                    <a:cubicBezTo>
                      <a:pt x="25108" y="91726"/>
                      <a:pt x="12795" y="84913"/>
                      <a:pt x="0" y="79096"/>
                    </a:cubicBezTo>
                    <a:cubicBezTo>
                      <a:pt x="51333" y="-844"/>
                      <a:pt x="157753" y="-24041"/>
                      <a:pt x="237699" y="27293"/>
                    </a:cubicBezTo>
                    <a:cubicBezTo>
                      <a:pt x="258483" y="40641"/>
                      <a:pt x="276149" y="58312"/>
                      <a:pt x="289496" y="79096"/>
                    </a:cubicBezTo>
                    <a:cubicBezTo>
                      <a:pt x="276720" y="84906"/>
                      <a:pt x="264427" y="91726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1856549" y="603098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6 h 75996"/>
                  <a:gd name="connsiteX4" fmla="*/ 58960 w 170624"/>
                  <a:gd name="connsiteY4" fmla="*/ 48533 h 75996"/>
                  <a:gd name="connsiteX5" fmla="*/ 31496 w 170624"/>
                  <a:gd name="connsiteY5" fmla="*/ 75996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4" y="45961"/>
                    </a:cubicBezTo>
                    <a:cubicBezTo>
                      <a:pt x="159468" y="55150"/>
                      <a:pt x="149041" y="65189"/>
                      <a:pt x="139446" y="75996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8"/>
                      <a:pt x="31496" y="75996"/>
                    </a:cubicBezTo>
                    <a:cubicBezTo>
                      <a:pt x="21793" y="65182"/>
                      <a:pt x="11265" y="55137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05236" y="955233"/>
              <a:ext cx="1185672" cy="943134"/>
              <a:chOff x="419100" y="1361470"/>
              <a:chExt cx="1185672" cy="943134"/>
            </a:xfrm>
          </p:grpSpPr>
          <p:sp>
            <p:nvSpPr>
              <p:cNvPr id="128" name="任意多边形: 形状 127"/>
              <p:cNvSpPr/>
              <p:nvPr/>
            </p:nvSpPr>
            <p:spPr>
              <a:xfrm>
                <a:off x="673671" y="1544159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1" y="87689"/>
                      <a:pt x="59449" y="110980"/>
                      <a:pt x="42672" y="138781"/>
                    </a:cubicBezTo>
                    <a:cubicBezTo>
                      <a:pt x="28753" y="134151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74275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802195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926719" y="1361470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661 w 427736"/>
                  <a:gd name="connsiteY2" fmla="*/ 70791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8066" y="44229"/>
                      <a:pt x="205213" y="13794"/>
                      <a:pt x="110661" y="70791"/>
                    </a:cubicBezTo>
                    <a:cubicBezTo>
                      <a:pt x="82804" y="87581"/>
                      <a:pt x="59468" y="110923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99580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6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6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6" y="39796"/>
                      <a:pt x="131426" y="24137"/>
                      <a:pt x="71806" y="64440"/>
                    </a:cubicBezTo>
                    <a:cubicBezTo>
                      <a:pt x="58020" y="73762"/>
                      <a:pt x="46145" y="85630"/>
                      <a:pt x="36830" y="99416"/>
                    </a:cubicBezTo>
                    <a:cubicBezTo>
                      <a:pt x="25095" y="91707"/>
                      <a:pt x="12782" y="84913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1055242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50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5" y="-1207"/>
                      <a:pt x="94533" y="-14180"/>
                      <a:pt x="141650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22" y="54413"/>
                      <a:pt x="37363" y="64071"/>
                      <a:pt x="31496" y="76009"/>
                    </a:cubicBezTo>
                    <a:cubicBezTo>
                      <a:pt x="21812" y="65157"/>
                      <a:pt x="11284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1177036" y="1543969"/>
                <a:ext cx="427736" cy="138780"/>
              </a:xfrm>
              <a:custGeom>
                <a:avLst/>
                <a:gdLst>
                  <a:gd name="connsiteX0" fmla="*/ 427609 w 427736"/>
                  <a:gd name="connsiteY0" fmla="*/ 128494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609" y="128494"/>
                    </a:moveTo>
                    <a:cubicBezTo>
                      <a:pt x="413175" y="130773"/>
                      <a:pt x="398945" y="13421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0" y="87689"/>
                      <a:pt x="59449" y="110980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124586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1305433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1176908" y="2088348"/>
                <a:ext cx="427736" cy="138850"/>
              </a:xfrm>
              <a:custGeom>
                <a:avLst/>
                <a:gdLst>
                  <a:gd name="connsiteX0" fmla="*/ 427736 w 427736"/>
                  <a:gd name="connsiteY0" fmla="*/ 128373 h 138850"/>
                  <a:gd name="connsiteX1" fmla="*/ 385064 w 427736"/>
                  <a:gd name="connsiteY1" fmla="*/ 138850 h 138850"/>
                  <a:gd name="connsiteX2" fmla="*/ 110661 w 427736"/>
                  <a:gd name="connsiteY2" fmla="*/ 70861 h 138850"/>
                  <a:gd name="connsiteX3" fmla="*/ 42672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736" y="128373"/>
                    </a:moveTo>
                    <a:cubicBezTo>
                      <a:pt x="413239" y="130646"/>
                      <a:pt x="398964" y="134151"/>
                      <a:pt x="385064" y="138850"/>
                    </a:cubicBezTo>
                    <a:cubicBezTo>
                      <a:pt x="328066" y="44299"/>
                      <a:pt x="205213" y="13863"/>
                      <a:pt x="110661" y="70861"/>
                    </a:cubicBezTo>
                    <a:cubicBezTo>
                      <a:pt x="82804" y="87650"/>
                      <a:pt x="59468" y="110993"/>
                      <a:pt x="42672" y="138850"/>
                    </a:cubicBezTo>
                    <a:cubicBezTo>
                      <a:pt x="28765" y="134164"/>
                      <a:pt x="14491" y="130659"/>
                      <a:pt x="0" y="128373"/>
                    </a:cubicBezTo>
                    <a:cubicBezTo>
                      <a:pt x="62992" y="10256"/>
                      <a:pt x="209804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1245869" y="2158453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79 h 99479"/>
                  <a:gd name="connsiteX1" fmla="*/ 71806 w 289496"/>
                  <a:gd name="connsiteY1" fmla="*/ 64504 h 99479"/>
                  <a:gd name="connsiteX2" fmla="*/ 36830 w 289496"/>
                  <a:gd name="connsiteY2" fmla="*/ 99479 h 99479"/>
                  <a:gd name="connsiteX3" fmla="*/ 0 w 289496"/>
                  <a:gd name="connsiteY3" fmla="*/ 79096 h 99479"/>
                  <a:gd name="connsiteX4" fmla="*/ 237693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79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6"/>
                      <a:pt x="46145" y="85694"/>
                      <a:pt x="36830" y="99479"/>
                    </a:cubicBezTo>
                    <a:cubicBezTo>
                      <a:pt x="25095" y="91745"/>
                      <a:pt x="12783" y="84932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39" y="84944"/>
                      <a:pt x="264446" y="91758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1305433" y="222860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12" y="65164"/>
                      <a:pt x="11284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419100" y="1722334"/>
                <a:ext cx="427736" cy="138850"/>
              </a:xfrm>
              <a:custGeom>
                <a:avLst/>
                <a:gdLst>
                  <a:gd name="connsiteX0" fmla="*/ 427546 w 427736"/>
                  <a:gd name="connsiteY0" fmla="*/ 128373 h 138850"/>
                  <a:gd name="connsiteX1" fmla="*/ 384874 w 427736"/>
                  <a:gd name="connsiteY1" fmla="*/ 138850 h 138850"/>
                  <a:gd name="connsiteX2" fmla="*/ 110371 w 427736"/>
                  <a:gd name="connsiteY2" fmla="*/ 70899 h 138850"/>
                  <a:gd name="connsiteX3" fmla="*/ 42418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546" y="128373"/>
                    </a:moveTo>
                    <a:cubicBezTo>
                      <a:pt x="413048" y="130646"/>
                      <a:pt x="398774" y="134151"/>
                      <a:pt x="384874" y="138850"/>
                    </a:cubicBezTo>
                    <a:cubicBezTo>
                      <a:pt x="327838" y="44286"/>
                      <a:pt x="204937" y="13863"/>
                      <a:pt x="110371" y="70899"/>
                    </a:cubicBezTo>
                    <a:cubicBezTo>
                      <a:pt x="82533" y="87688"/>
                      <a:pt x="59209" y="111012"/>
                      <a:pt x="42418" y="138850"/>
                    </a:cubicBezTo>
                    <a:cubicBezTo>
                      <a:pt x="28600" y="134164"/>
                      <a:pt x="14410" y="130659"/>
                      <a:pt x="0" y="128373"/>
                    </a:cubicBezTo>
                    <a:cubicBezTo>
                      <a:pt x="62990" y="10256"/>
                      <a:pt x="209806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487997" y="1792441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1805 w 289496"/>
                  <a:gd name="connsiteY1" fmla="*/ 64502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7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427" y="39858"/>
                      <a:pt x="131424" y="24198"/>
                      <a:pt x="71805" y="64502"/>
                    </a:cubicBezTo>
                    <a:cubicBezTo>
                      <a:pt x="58021" y="73824"/>
                      <a:pt x="46149" y="85692"/>
                      <a:pt x="36830" y="99478"/>
                    </a:cubicBezTo>
                    <a:cubicBezTo>
                      <a:pt x="25096" y="91743"/>
                      <a:pt x="12783" y="84930"/>
                      <a:pt x="0" y="79094"/>
                    </a:cubicBezTo>
                    <a:cubicBezTo>
                      <a:pt x="51334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7" y="79094"/>
                    </a:cubicBezTo>
                    <a:cubicBezTo>
                      <a:pt x="276739" y="84943"/>
                      <a:pt x="264446" y="91756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547433" y="1862594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5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0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5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19" y="54400"/>
                      <a:pt x="37361" y="64059"/>
                      <a:pt x="31496" y="75997"/>
                    </a:cubicBezTo>
                    <a:cubicBezTo>
                      <a:pt x="21813" y="65164"/>
                      <a:pt x="11281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19100" y="1361470"/>
                <a:ext cx="427736" cy="138780"/>
              </a:xfrm>
              <a:custGeom>
                <a:avLst/>
                <a:gdLst>
                  <a:gd name="connsiteX0" fmla="*/ 427546 w 427736"/>
                  <a:gd name="connsiteY0" fmla="*/ 128303 h 138780"/>
                  <a:gd name="connsiteX1" fmla="*/ 384874 w 427736"/>
                  <a:gd name="connsiteY1" fmla="*/ 138781 h 138780"/>
                  <a:gd name="connsiteX2" fmla="*/ 110371 w 427736"/>
                  <a:gd name="connsiteY2" fmla="*/ 70829 h 138780"/>
                  <a:gd name="connsiteX3" fmla="*/ 42418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546" y="128303"/>
                    </a:moveTo>
                    <a:cubicBezTo>
                      <a:pt x="413061" y="130640"/>
                      <a:pt x="398793" y="134145"/>
                      <a:pt x="384874" y="138781"/>
                    </a:cubicBezTo>
                    <a:cubicBezTo>
                      <a:pt x="327838" y="44216"/>
                      <a:pt x="204937" y="13794"/>
                      <a:pt x="110371" y="70829"/>
                    </a:cubicBezTo>
                    <a:cubicBezTo>
                      <a:pt x="82533" y="87619"/>
                      <a:pt x="59209" y="110942"/>
                      <a:pt x="42418" y="138781"/>
                    </a:cubicBezTo>
                    <a:cubicBezTo>
                      <a:pt x="28583" y="134152"/>
                      <a:pt x="14398" y="130646"/>
                      <a:pt x="0" y="128303"/>
                    </a:cubicBezTo>
                    <a:cubicBezTo>
                      <a:pt x="63065" y="10187"/>
                      <a:pt x="209941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48799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5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7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7" y="39796"/>
                      <a:pt x="131424" y="24137"/>
                      <a:pt x="71805" y="64440"/>
                    </a:cubicBezTo>
                    <a:cubicBezTo>
                      <a:pt x="58021" y="73762"/>
                      <a:pt x="46149" y="85630"/>
                      <a:pt x="36830" y="99416"/>
                    </a:cubicBezTo>
                    <a:cubicBezTo>
                      <a:pt x="25094" y="91707"/>
                      <a:pt x="12781" y="84913"/>
                      <a:pt x="0" y="79096"/>
                    </a:cubicBezTo>
                    <a:cubicBezTo>
                      <a:pt x="51334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7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547433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49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4" y="-1207"/>
                      <a:pt x="94532" y="-14180"/>
                      <a:pt x="141649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19" y="54413"/>
                      <a:pt x="37361" y="64071"/>
                      <a:pt x="31496" y="76009"/>
                    </a:cubicBezTo>
                    <a:cubicBezTo>
                      <a:pt x="21814" y="65157"/>
                      <a:pt x="11281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10861080" y="99334"/>
              <a:ext cx="1164590" cy="2571685"/>
              <a:chOff x="10794110" y="341122"/>
              <a:chExt cx="1164590" cy="2571685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11519344" y="845502"/>
                <a:ext cx="113855" cy="536447"/>
              </a:xfrm>
              <a:custGeom>
                <a:avLst/>
                <a:gdLst>
                  <a:gd name="connsiteX0" fmla="*/ 0 w 113855"/>
                  <a:gd name="connsiteY0" fmla="*/ 0 h 536447"/>
                  <a:gd name="connsiteX1" fmla="*/ 113856 w 113855"/>
                  <a:gd name="connsiteY1" fmla="*/ 0 h 536447"/>
                  <a:gd name="connsiteX2" fmla="*/ 113856 w 113855"/>
                  <a:gd name="connsiteY2" fmla="*/ 536448 h 536447"/>
                  <a:gd name="connsiteX3" fmla="*/ 0 w 113855"/>
                  <a:gd name="connsiteY3" fmla="*/ 536448 h 536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536447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536448"/>
                    </a:lnTo>
                    <a:lnTo>
                      <a:pt x="0" y="53644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11519344" y="1434401"/>
                <a:ext cx="113855" cy="436244"/>
              </a:xfrm>
              <a:custGeom>
                <a:avLst/>
                <a:gdLst>
                  <a:gd name="connsiteX0" fmla="*/ 0 w 113855"/>
                  <a:gd name="connsiteY0" fmla="*/ 0 h 436244"/>
                  <a:gd name="connsiteX1" fmla="*/ 113856 w 113855"/>
                  <a:gd name="connsiteY1" fmla="*/ 0 h 436244"/>
                  <a:gd name="connsiteX2" fmla="*/ 113856 w 113855"/>
                  <a:gd name="connsiteY2" fmla="*/ 436245 h 436244"/>
                  <a:gd name="connsiteX3" fmla="*/ 0 w 113855"/>
                  <a:gd name="connsiteY3" fmla="*/ 436245 h 43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362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36245"/>
                    </a:lnTo>
                    <a:lnTo>
                      <a:pt x="0" y="4362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11519344" y="2476563"/>
                <a:ext cx="113855" cy="436244"/>
              </a:xfrm>
              <a:custGeom>
                <a:avLst/>
                <a:gdLst>
                  <a:gd name="connsiteX0" fmla="*/ 0 w 113855"/>
                  <a:gd name="connsiteY0" fmla="*/ 0 h 436244"/>
                  <a:gd name="connsiteX1" fmla="*/ 113856 w 113855"/>
                  <a:gd name="connsiteY1" fmla="*/ 0 h 436244"/>
                  <a:gd name="connsiteX2" fmla="*/ 113856 w 113855"/>
                  <a:gd name="connsiteY2" fmla="*/ 436245 h 436244"/>
                  <a:gd name="connsiteX3" fmla="*/ 0 w 113855"/>
                  <a:gd name="connsiteY3" fmla="*/ 436245 h 43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362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36245"/>
                    </a:lnTo>
                    <a:lnTo>
                      <a:pt x="0" y="4362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11519344" y="1923161"/>
                <a:ext cx="113855" cy="500888"/>
              </a:xfrm>
              <a:custGeom>
                <a:avLst/>
                <a:gdLst>
                  <a:gd name="connsiteX0" fmla="*/ 0 w 113855"/>
                  <a:gd name="connsiteY0" fmla="*/ 0 h 500888"/>
                  <a:gd name="connsiteX1" fmla="*/ 113856 w 113855"/>
                  <a:gd name="connsiteY1" fmla="*/ 0 h 500888"/>
                  <a:gd name="connsiteX2" fmla="*/ 113856 w 113855"/>
                  <a:gd name="connsiteY2" fmla="*/ 500888 h 500888"/>
                  <a:gd name="connsiteX3" fmla="*/ 0 w 113855"/>
                  <a:gd name="connsiteY3" fmla="*/ 500888 h 500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500888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500888"/>
                    </a:lnTo>
                    <a:lnTo>
                      <a:pt x="0" y="50088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1347450" y="839660"/>
                <a:ext cx="113855" cy="454215"/>
              </a:xfrm>
              <a:custGeom>
                <a:avLst/>
                <a:gdLst>
                  <a:gd name="connsiteX0" fmla="*/ 0 w 113855"/>
                  <a:gd name="connsiteY0" fmla="*/ 0 h 454215"/>
                  <a:gd name="connsiteX1" fmla="*/ 113856 w 113855"/>
                  <a:gd name="connsiteY1" fmla="*/ 0 h 454215"/>
                  <a:gd name="connsiteX2" fmla="*/ 113856 w 113855"/>
                  <a:gd name="connsiteY2" fmla="*/ 454215 h 454215"/>
                  <a:gd name="connsiteX3" fmla="*/ 0 w 113855"/>
                  <a:gd name="connsiteY3" fmla="*/ 454215 h 454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54215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54215"/>
                    </a:lnTo>
                    <a:lnTo>
                      <a:pt x="0" y="45421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11347450" y="1346390"/>
                <a:ext cx="113855" cy="486664"/>
              </a:xfrm>
              <a:custGeom>
                <a:avLst/>
                <a:gdLst>
                  <a:gd name="connsiteX0" fmla="*/ 0 w 113855"/>
                  <a:gd name="connsiteY0" fmla="*/ 0 h 486664"/>
                  <a:gd name="connsiteX1" fmla="*/ 113856 w 113855"/>
                  <a:gd name="connsiteY1" fmla="*/ 0 h 486664"/>
                  <a:gd name="connsiteX2" fmla="*/ 113856 w 113855"/>
                  <a:gd name="connsiteY2" fmla="*/ 486664 h 486664"/>
                  <a:gd name="connsiteX3" fmla="*/ 0 w 113855"/>
                  <a:gd name="connsiteY3" fmla="*/ 486664 h 486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8666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86664"/>
                    </a:lnTo>
                    <a:lnTo>
                      <a:pt x="0" y="486664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11171364" y="1165669"/>
                <a:ext cx="113855" cy="486663"/>
              </a:xfrm>
              <a:custGeom>
                <a:avLst/>
                <a:gdLst>
                  <a:gd name="connsiteX0" fmla="*/ 0 w 113855"/>
                  <a:gd name="connsiteY0" fmla="*/ 0 h 486663"/>
                  <a:gd name="connsiteX1" fmla="*/ 113856 w 113855"/>
                  <a:gd name="connsiteY1" fmla="*/ 0 h 486663"/>
                  <a:gd name="connsiteX2" fmla="*/ 113856 w 113855"/>
                  <a:gd name="connsiteY2" fmla="*/ 486664 h 486663"/>
                  <a:gd name="connsiteX3" fmla="*/ 0 w 113855"/>
                  <a:gd name="connsiteY3" fmla="*/ 486664 h 486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86663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86664"/>
                    </a:lnTo>
                    <a:lnTo>
                      <a:pt x="0" y="486664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11347450" y="2335974"/>
                <a:ext cx="113855" cy="436244"/>
              </a:xfrm>
              <a:custGeom>
                <a:avLst/>
                <a:gdLst>
                  <a:gd name="connsiteX0" fmla="*/ 0 w 113855"/>
                  <a:gd name="connsiteY0" fmla="*/ 0 h 436244"/>
                  <a:gd name="connsiteX1" fmla="*/ 113856 w 113855"/>
                  <a:gd name="connsiteY1" fmla="*/ 0 h 436244"/>
                  <a:gd name="connsiteX2" fmla="*/ 113856 w 113855"/>
                  <a:gd name="connsiteY2" fmla="*/ 436245 h 436244"/>
                  <a:gd name="connsiteX3" fmla="*/ 0 w 113855"/>
                  <a:gd name="connsiteY3" fmla="*/ 436245 h 43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362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36245"/>
                    </a:lnTo>
                    <a:lnTo>
                      <a:pt x="0" y="4362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11347450" y="1885569"/>
                <a:ext cx="113855" cy="397954"/>
              </a:xfrm>
              <a:custGeom>
                <a:avLst/>
                <a:gdLst>
                  <a:gd name="connsiteX0" fmla="*/ 0 w 113855"/>
                  <a:gd name="connsiteY0" fmla="*/ 0 h 397954"/>
                  <a:gd name="connsiteX1" fmla="*/ 113856 w 113855"/>
                  <a:gd name="connsiteY1" fmla="*/ 0 h 397954"/>
                  <a:gd name="connsiteX2" fmla="*/ 113856 w 113855"/>
                  <a:gd name="connsiteY2" fmla="*/ 397955 h 397954"/>
                  <a:gd name="connsiteX3" fmla="*/ 0 w 113855"/>
                  <a:gd name="connsiteY3" fmla="*/ 397955 h 397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39795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397955"/>
                    </a:lnTo>
                    <a:lnTo>
                      <a:pt x="0" y="3979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11171364" y="1698942"/>
                <a:ext cx="113855" cy="397954"/>
              </a:xfrm>
              <a:custGeom>
                <a:avLst/>
                <a:gdLst>
                  <a:gd name="connsiteX0" fmla="*/ 0 w 113855"/>
                  <a:gd name="connsiteY0" fmla="*/ 0 h 397954"/>
                  <a:gd name="connsiteX1" fmla="*/ 113856 w 113855"/>
                  <a:gd name="connsiteY1" fmla="*/ 0 h 397954"/>
                  <a:gd name="connsiteX2" fmla="*/ 113856 w 113855"/>
                  <a:gd name="connsiteY2" fmla="*/ 397955 h 397954"/>
                  <a:gd name="connsiteX3" fmla="*/ 0 w 113855"/>
                  <a:gd name="connsiteY3" fmla="*/ 397955 h 397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39795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397955"/>
                    </a:lnTo>
                    <a:lnTo>
                      <a:pt x="0" y="3979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11171364" y="2143506"/>
                <a:ext cx="113855" cy="279844"/>
              </a:xfrm>
              <a:custGeom>
                <a:avLst/>
                <a:gdLst>
                  <a:gd name="connsiteX0" fmla="*/ 0 w 113855"/>
                  <a:gd name="connsiteY0" fmla="*/ 0 h 279844"/>
                  <a:gd name="connsiteX1" fmla="*/ 113856 w 113855"/>
                  <a:gd name="connsiteY1" fmla="*/ 0 h 279844"/>
                  <a:gd name="connsiteX2" fmla="*/ 113856 w 113855"/>
                  <a:gd name="connsiteY2" fmla="*/ 279845 h 279844"/>
                  <a:gd name="connsiteX3" fmla="*/ 0 w 113855"/>
                  <a:gd name="connsiteY3" fmla="*/ 279845 h 27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2798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279845"/>
                    </a:lnTo>
                    <a:lnTo>
                      <a:pt x="0" y="2798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1519344" y="513143"/>
                <a:ext cx="113855" cy="279844"/>
              </a:xfrm>
              <a:custGeom>
                <a:avLst/>
                <a:gdLst>
                  <a:gd name="connsiteX0" fmla="*/ 0 w 113855"/>
                  <a:gd name="connsiteY0" fmla="*/ 0 h 279844"/>
                  <a:gd name="connsiteX1" fmla="*/ 113856 w 113855"/>
                  <a:gd name="connsiteY1" fmla="*/ 0 h 279844"/>
                  <a:gd name="connsiteX2" fmla="*/ 113856 w 113855"/>
                  <a:gd name="connsiteY2" fmla="*/ 279844 h 279844"/>
                  <a:gd name="connsiteX3" fmla="*/ 0 w 113855"/>
                  <a:gd name="connsiteY3" fmla="*/ 279844 h 27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2798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279844"/>
                    </a:lnTo>
                    <a:lnTo>
                      <a:pt x="0" y="279844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11316420" y="341122"/>
                <a:ext cx="96075" cy="428434"/>
              </a:xfrm>
              <a:custGeom>
                <a:avLst/>
                <a:gdLst>
                  <a:gd name="connsiteX0" fmla="*/ 5122 w 96075"/>
                  <a:gd name="connsiteY0" fmla="*/ 0 h 428434"/>
                  <a:gd name="connsiteX1" fmla="*/ 85449 w 96075"/>
                  <a:gd name="connsiteY1" fmla="*/ 241300 h 428434"/>
                  <a:gd name="connsiteX2" fmla="*/ 88434 w 96075"/>
                  <a:gd name="connsiteY2" fmla="*/ 362839 h 428434"/>
                  <a:gd name="connsiteX3" fmla="*/ 70146 w 96075"/>
                  <a:gd name="connsiteY3" fmla="*/ 428435 h 428434"/>
                  <a:gd name="connsiteX4" fmla="*/ 33252 w 96075"/>
                  <a:gd name="connsiteY4" fmla="*/ 371285 h 428434"/>
                  <a:gd name="connsiteX5" fmla="*/ 41 w 96075"/>
                  <a:gd name="connsiteY5" fmla="*/ 254317 h 428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075" h="428434">
                    <a:moveTo>
                      <a:pt x="5122" y="0"/>
                    </a:moveTo>
                    <a:lnTo>
                      <a:pt x="85449" y="241300"/>
                    </a:lnTo>
                    <a:cubicBezTo>
                      <a:pt x="98530" y="280613"/>
                      <a:pt x="99546" y="322929"/>
                      <a:pt x="88434" y="362839"/>
                    </a:cubicBezTo>
                    <a:lnTo>
                      <a:pt x="70146" y="428435"/>
                    </a:lnTo>
                    <a:lnTo>
                      <a:pt x="33252" y="371285"/>
                    </a:lnTo>
                    <a:cubicBezTo>
                      <a:pt x="10773" y="336467"/>
                      <a:pt x="-784" y="295745"/>
                      <a:pt x="41" y="25431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1650408" y="1810702"/>
                <a:ext cx="132715" cy="272161"/>
              </a:xfrm>
              <a:custGeom>
                <a:avLst/>
                <a:gdLst>
                  <a:gd name="connsiteX0" fmla="*/ 132715 w 132715"/>
                  <a:gd name="connsiteY0" fmla="*/ 0 h 272161"/>
                  <a:gd name="connsiteX1" fmla="*/ 28893 w 132715"/>
                  <a:gd name="connsiteY1" fmla="*/ 144208 h 272161"/>
                  <a:gd name="connsiteX2" fmla="*/ 1524 w 132715"/>
                  <a:gd name="connsiteY2" fmla="*/ 224599 h 272161"/>
                  <a:gd name="connsiteX3" fmla="*/ 0 w 132715"/>
                  <a:gd name="connsiteY3" fmla="*/ 272161 h 272161"/>
                  <a:gd name="connsiteX4" fmla="*/ 36576 w 132715"/>
                  <a:gd name="connsiteY4" fmla="*/ 241681 h 272161"/>
                  <a:gd name="connsiteX5" fmla="*/ 83122 w 132715"/>
                  <a:gd name="connsiteY5" fmla="*/ 170498 h 27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715" h="272161">
                    <a:moveTo>
                      <a:pt x="132715" y="0"/>
                    </a:moveTo>
                    <a:lnTo>
                      <a:pt x="28893" y="144208"/>
                    </a:lnTo>
                    <a:cubicBezTo>
                      <a:pt x="11938" y="167672"/>
                      <a:pt x="2413" y="195669"/>
                      <a:pt x="1524" y="224599"/>
                    </a:cubicBezTo>
                    <a:lnTo>
                      <a:pt x="0" y="272161"/>
                    </a:lnTo>
                    <a:lnTo>
                      <a:pt x="36576" y="241681"/>
                    </a:lnTo>
                    <a:cubicBezTo>
                      <a:pt x="58801" y="223095"/>
                      <a:pt x="74994" y="198317"/>
                      <a:pt x="83122" y="170498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11642470" y="1936750"/>
                <a:ext cx="316230" cy="223773"/>
              </a:xfrm>
              <a:custGeom>
                <a:avLst/>
                <a:gdLst>
                  <a:gd name="connsiteX0" fmla="*/ 316230 w 316230"/>
                  <a:gd name="connsiteY0" fmla="*/ 0 h 223773"/>
                  <a:gd name="connsiteX1" fmla="*/ 110998 w 316230"/>
                  <a:gd name="connsiteY1" fmla="*/ 97917 h 223773"/>
                  <a:gd name="connsiteX2" fmla="*/ 30924 w 316230"/>
                  <a:gd name="connsiteY2" fmla="*/ 171323 h 223773"/>
                  <a:gd name="connsiteX3" fmla="*/ 0 w 316230"/>
                  <a:gd name="connsiteY3" fmla="*/ 223774 h 223773"/>
                  <a:gd name="connsiteX4" fmla="*/ 59754 w 316230"/>
                  <a:gd name="connsiteY4" fmla="*/ 212027 h 223773"/>
                  <a:gd name="connsiteX5" fmla="*/ 155575 w 316230"/>
                  <a:gd name="connsiteY5" fmla="*/ 161227 h 22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230" h="223773">
                    <a:moveTo>
                      <a:pt x="316230" y="0"/>
                    </a:moveTo>
                    <a:lnTo>
                      <a:pt x="110998" y="97917"/>
                    </a:lnTo>
                    <a:cubicBezTo>
                      <a:pt x="77598" y="113875"/>
                      <a:pt x="49721" y="139433"/>
                      <a:pt x="30924" y="171323"/>
                    </a:cubicBezTo>
                    <a:lnTo>
                      <a:pt x="0" y="223774"/>
                    </a:lnTo>
                    <a:lnTo>
                      <a:pt x="59754" y="212027"/>
                    </a:lnTo>
                    <a:cubicBezTo>
                      <a:pt x="96012" y="205010"/>
                      <a:pt x="129413" y="187319"/>
                      <a:pt x="155575" y="16122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11053127" y="1158494"/>
                <a:ext cx="102044" cy="312673"/>
              </a:xfrm>
              <a:custGeom>
                <a:avLst/>
                <a:gdLst>
                  <a:gd name="connsiteX0" fmla="*/ 0 w 102044"/>
                  <a:gd name="connsiteY0" fmla="*/ 0 h 312673"/>
                  <a:gd name="connsiteX1" fmla="*/ 85534 w 102044"/>
                  <a:gd name="connsiteY1" fmla="*/ 171450 h 312673"/>
                  <a:gd name="connsiteX2" fmla="*/ 100711 w 102044"/>
                  <a:gd name="connsiteY2" fmla="*/ 261874 h 312673"/>
                  <a:gd name="connsiteX3" fmla="*/ 93980 w 102044"/>
                  <a:gd name="connsiteY3" fmla="*/ 312674 h 312673"/>
                  <a:gd name="connsiteX4" fmla="*/ 60389 w 102044"/>
                  <a:gd name="connsiteY4" fmla="*/ 273812 h 312673"/>
                  <a:gd name="connsiteX5" fmla="*/ 23178 w 102044"/>
                  <a:gd name="connsiteY5" fmla="*/ 189992 h 31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044" h="312673">
                    <a:moveTo>
                      <a:pt x="0" y="0"/>
                    </a:moveTo>
                    <a:lnTo>
                      <a:pt x="85534" y="171450"/>
                    </a:lnTo>
                    <a:cubicBezTo>
                      <a:pt x="99504" y="199409"/>
                      <a:pt x="104775" y="230892"/>
                      <a:pt x="100711" y="261874"/>
                    </a:cubicBezTo>
                    <a:lnTo>
                      <a:pt x="93980" y="312674"/>
                    </a:lnTo>
                    <a:lnTo>
                      <a:pt x="60389" y="273812"/>
                    </a:lnTo>
                    <a:cubicBezTo>
                      <a:pt x="39878" y="250203"/>
                      <a:pt x="26924" y="221018"/>
                      <a:pt x="23178" y="189992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10905807" y="1264856"/>
                <a:ext cx="249428" cy="354901"/>
              </a:xfrm>
              <a:custGeom>
                <a:avLst/>
                <a:gdLst>
                  <a:gd name="connsiteX0" fmla="*/ 0 w 249428"/>
                  <a:gd name="connsiteY0" fmla="*/ 0 h 354901"/>
                  <a:gd name="connsiteX1" fmla="*/ 179578 w 249428"/>
                  <a:gd name="connsiteY1" fmla="*/ 180404 h 354901"/>
                  <a:gd name="connsiteX2" fmla="*/ 236728 w 249428"/>
                  <a:gd name="connsiteY2" fmla="*/ 287972 h 354901"/>
                  <a:gd name="connsiteX3" fmla="*/ 249428 w 249428"/>
                  <a:gd name="connsiteY3" fmla="*/ 354902 h 354901"/>
                  <a:gd name="connsiteX4" fmla="*/ 190818 w 249428"/>
                  <a:gd name="connsiteY4" fmla="*/ 320040 h 354901"/>
                  <a:gd name="connsiteX5" fmla="*/ 108966 w 249428"/>
                  <a:gd name="connsiteY5" fmla="*/ 230124 h 354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428" h="354901">
                    <a:moveTo>
                      <a:pt x="0" y="0"/>
                    </a:moveTo>
                    <a:lnTo>
                      <a:pt x="179578" y="180404"/>
                    </a:lnTo>
                    <a:cubicBezTo>
                      <a:pt x="208915" y="209791"/>
                      <a:pt x="228791" y="247237"/>
                      <a:pt x="236728" y="287972"/>
                    </a:cubicBezTo>
                    <a:lnTo>
                      <a:pt x="249428" y="354902"/>
                    </a:lnTo>
                    <a:lnTo>
                      <a:pt x="190818" y="320040"/>
                    </a:lnTo>
                    <a:cubicBezTo>
                      <a:pt x="155194" y="298894"/>
                      <a:pt x="126683" y="267583"/>
                      <a:pt x="108966" y="230124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10794110" y="1591881"/>
                <a:ext cx="361060" cy="109130"/>
              </a:xfrm>
              <a:custGeom>
                <a:avLst/>
                <a:gdLst>
                  <a:gd name="connsiteX0" fmla="*/ 0 w 361060"/>
                  <a:gd name="connsiteY0" fmla="*/ 0 h 109130"/>
                  <a:gd name="connsiteX1" fmla="*/ 218567 w 361060"/>
                  <a:gd name="connsiteY1" fmla="*/ 20510 h 109130"/>
                  <a:gd name="connsiteX2" fmla="*/ 315595 w 361060"/>
                  <a:gd name="connsiteY2" fmla="*/ 60389 h 109130"/>
                  <a:gd name="connsiteX3" fmla="*/ 361061 w 361060"/>
                  <a:gd name="connsiteY3" fmla="*/ 97599 h 109130"/>
                  <a:gd name="connsiteX4" fmla="*/ 303022 w 361060"/>
                  <a:gd name="connsiteY4" fmla="*/ 106870 h 109130"/>
                  <a:gd name="connsiteX5" fmla="*/ 199136 w 361060"/>
                  <a:gd name="connsiteY5" fmla="*/ 92456 h 10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060" h="109130">
                    <a:moveTo>
                      <a:pt x="0" y="0"/>
                    </a:moveTo>
                    <a:lnTo>
                      <a:pt x="218567" y="20510"/>
                    </a:lnTo>
                    <a:cubicBezTo>
                      <a:pt x="254127" y="23863"/>
                      <a:pt x="287909" y="37751"/>
                      <a:pt x="315595" y="60389"/>
                    </a:cubicBezTo>
                    <a:lnTo>
                      <a:pt x="361061" y="97599"/>
                    </a:lnTo>
                    <a:lnTo>
                      <a:pt x="303022" y="106870"/>
                    </a:lnTo>
                    <a:cubicBezTo>
                      <a:pt x="267716" y="112528"/>
                      <a:pt x="231584" y="107505"/>
                      <a:pt x="199136" y="92456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11002518" y="512635"/>
                <a:ext cx="348995" cy="257047"/>
              </a:xfrm>
              <a:custGeom>
                <a:avLst/>
                <a:gdLst>
                  <a:gd name="connsiteX0" fmla="*/ 0 w 348995"/>
                  <a:gd name="connsiteY0" fmla="*/ 0 h 257047"/>
                  <a:gd name="connsiteX1" fmla="*/ 227457 w 348995"/>
                  <a:gd name="connsiteY1" fmla="*/ 113919 h 257047"/>
                  <a:gd name="connsiteX2" fmla="*/ 315531 w 348995"/>
                  <a:gd name="connsiteY2" fmla="*/ 197739 h 257047"/>
                  <a:gd name="connsiteX3" fmla="*/ 348996 w 348995"/>
                  <a:gd name="connsiteY3" fmla="*/ 257048 h 257047"/>
                  <a:gd name="connsiteX4" fmla="*/ 282384 w 348995"/>
                  <a:gd name="connsiteY4" fmla="*/ 243014 h 257047"/>
                  <a:gd name="connsiteX5" fmla="*/ 176275 w 348995"/>
                  <a:gd name="connsiteY5" fmla="*/ 183769 h 25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995" h="257047">
                    <a:moveTo>
                      <a:pt x="0" y="0"/>
                    </a:moveTo>
                    <a:lnTo>
                      <a:pt x="227457" y="113919"/>
                    </a:lnTo>
                    <a:cubicBezTo>
                      <a:pt x="264477" y="132486"/>
                      <a:pt x="295148" y="161671"/>
                      <a:pt x="315531" y="197739"/>
                    </a:cubicBezTo>
                    <a:lnTo>
                      <a:pt x="348996" y="257048"/>
                    </a:lnTo>
                    <a:lnTo>
                      <a:pt x="282384" y="243014"/>
                    </a:lnTo>
                    <a:cubicBezTo>
                      <a:pt x="241935" y="234239"/>
                      <a:pt x="204977" y="213614"/>
                      <a:pt x="176275" y="18376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1049507" y="764158"/>
                <a:ext cx="271398" cy="71227"/>
              </a:xfrm>
              <a:custGeom>
                <a:avLst/>
                <a:gdLst>
                  <a:gd name="connsiteX0" fmla="*/ 0 w 271398"/>
                  <a:gd name="connsiteY0" fmla="*/ 0 h 71227"/>
                  <a:gd name="connsiteX1" fmla="*/ 162878 w 271398"/>
                  <a:gd name="connsiteY1" fmla="*/ 7303 h 71227"/>
                  <a:gd name="connsiteX2" fmla="*/ 236284 w 271398"/>
                  <a:gd name="connsiteY2" fmla="*/ 33401 h 71227"/>
                  <a:gd name="connsiteX3" fmla="*/ 271399 w 271398"/>
                  <a:gd name="connsiteY3" fmla="*/ 59436 h 71227"/>
                  <a:gd name="connsiteX4" fmla="*/ 228664 w 271398"/>
                  <a:gd name="connsiteY4" fmla="*/ 68390 h 71227"/>
                  <a:gd name="connsiteX5" fmla="*/ 151067 w 271398"/>
                  <a:gd name="connsiteY5" fmla="*/ 61404 h 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1398" h="71227">
                    <a:moveTo>
                      <a:pt x="0" y="0"/>
                    </a:moveTo>
                    <a:lnTo>
                      <a:pt x="162878" y="7303"/>
                    </a:lnTo>
                    <a:cubicBezTo>
                      <a:pt x="189421" y="8503"/>
                      <a:pt x="214948" y="17590"/>
                      <a:pt x="236284" y="33401"/>
                    </a:cubicBezTo>
                    <a:lnTo>
                      <a:pt x="271399" y="59436"/>
                    </a:lnTo>
                    <a:lnTo>
                      <a:pt x="228664" y="68390"/>
                    </a:lnTo>
                    <a:cubicBezTo>
                      <a:pt x="202692" y="73838"/>
                      <a:pt x="175641" y="71406"/>
                      <a:pt x="151067" y="61404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11653837" y="743584"/>
                <a:ext cx="191134" cy="389064"/>
              </a:xfrm>
              <a:custGeom>
                <a:avLst/>
                <a:gdLst>
                  <a:gd name="connsiteX0" fmla="*/ 191135 w 191134"/>
                  <a:gd name="connsiteY0" fmla="*/ 0 h 389064"/>
                  <a:gd name="connsiteX1" fmla="*/ 41846 w 191134"/>
                  <a:gd name="connsiteY1" fmla="*/ 205994 h 389064"/>
                  <a:gd name="connsiteX2" fmla="*/ 2349 w 191134"/>
                  <a:gd name="connsiteY2" fmla="*/ 320992 h 389064"/>
                  <a:gd name="connsiteX3" fmla="*/ 0 w 191134"/>
                  <a:gd name="connsiteY3" fmla="*/ 389064 h 389064"/>
                  <a:gd name="connsiteX4" fmla="*/ 52451 w 191134"/>
                  <a:gd name="connsiteY4" fmla="*/ 345567 h 389064"/>
                  <a:gd name="connsiteX5" fmla="*/ 119317 w 191134"/>
                  <a:gd name="connsiteY5" fmla="*/ 243967 h 389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134" h="389064">
                    <a:moveTo>
                      <a:pt x="191135" y="0"/>
                    </a:moveTo>
                    <a:lnTo>
                      <a:pt x="41846" y="205994"/>
                    </a:lnTo>
                    <a:cubicBezTo>
                      <a:pt x="17526" y="239535"/>
                      <a:pt x="3746" y="279578"/>
                      <a:pt x="2349" y="320992"/>
                    </a:cubicBezTo>
                    <a:lnTo>
                      <a:pt x="0" y="389064"/>
                    </a:lnTo>
                    <a:lnTo>
                      <a:pt x="52451" y="345567"/>
                    </a:lnTo>
                    <a:cubicBezTo>
                      <a:pt x="84328" y="319113"/>
                      <a:pt x="107632" y="283731"/>
                      <a:pt x="119317" y="24396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11655425" y="1088707"/>
                <a:ext cx="283146" cy="87542"/>
              </a:xfrm>
              <a:custGeom>
                <a:avLst/>
                <a:gdLst>
                  <a:gd name="connsiteX0" fmla="*/ 283146 w 283146"/>
                  <a:gd name="connsiteY0" fmla="*/ 0 h 87542"/>
                  <a:gd name="connsiteX1" fmla="*/ 111696 w 283146"/>
                  <a:gd name="connsiteY1" fmla="*/ 17717 h 87542"/>
                  <a:gd name="connsiteX2" fmla="*/ 35496 w 283146"/>
                  <a:gd name="connsiteY2" fmla="*/ 49467 h 87542"/>
                  <a:gd name="connsiteX3" fmla="*/ 0 w 283146"/>
                  <a:gd name="connsiteY3" fmla="*/ 79121 h 87542"/>
                  <a:gd name="connsiteX4" fmla="*/ 45720 w 283146"/>
                  <a:gd name="connsiteY4" fmla="*/ 85979 h 87542"/>
                  <a:gd name="connsiteX5" fmla="*/ 127381 w 283146"/>
                  <a:gd name="connsiteY5" fmla="*/ 73851 h 8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146" h="87542">
                    <a:moveTo>
                      <a:pt x="283146" y="0"/>
                    </a:moveTo>
                    <a:lnTo>
                      <a:pt x="111696" y="17717"/>
                    </a:lnTo>
                    <a:cubicBezTo>
                      <a:pt x="83693" y="20460"/>
                      <a:pt x="57150" y="31515"/>
                      <a:pt x="35496" y="49467"/>
                    </a:cubicBezTo>
                    <a:lnTo>
                      <a:pt x="0" y="79121"/>
                    </a:lnTo>
                    <a:lnTo>
                      <a:pt x="45720" y="85979"/>
                    </a:lnTo>
                    <a:cubicBezTo>
                      <a:pt x="73533" y="90151"/>
                      <a:pt x="101981" y="85928"/>
                      <a:pt x="127381" y="73851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11653837" y="1195006"/>
                <a:ext cx="276225" cy="194881"/>
              </a:xfrm>
              <a:custGeom>
                <a:avLst/>
                <a:gdLst>
                  <a:gd name="connsiteX0" fmla="*/ 276225 w 276225"/>
                  <a:gd name="connsiteY0" fmla="*/ 194882 h 194881"/>
                  <a:gd name="connsiteX1" fmla="*/ 135890 w 276225"/>
                  <a:gd name="connsiteY1" fmla="*/ 54610 h 194881"/>
                  <a:gd name="connsiteX2" fmla="*/ 52133 w 276225"/>
                  <a:gd name="connsiteY2" fmla="*/ 10160 h 194881"/>
                  <a:gd name="connsiteX3" fmla="*/ 0 w 276225"/>
                  <a:gd name="connsiteY3" fmla="*/ 0 h 194881"/>
                  <a:gd name="connsiteX4" fmla="*/ 27051 w 276225"/>
                  <a:gd name="connsiteY4" fmla="*/ 45783 h 194881"/>
                  <a:gd name="connsiteX5" fmla="*/ 96901 w 276225"/>
                  <a:gd name="connsiteY5" fmla="*/ 109728 h 19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225" h="194881">
                    <a:moveTo>
                      <a:pt x="276225" y="194882"/>
                    </a:moveTo>
                    <a:lnTo>
                      <a:pt x="135890" y="54610"/>
                    </a:lnTo>
                    <a:cubicBezTo>
                      <a:pt x="113030" y="31794"/>
                      <a:pt x="83820" y="16319"/>
                      <a:pt x="52133" y="10160"/>
                    </a:cubicBezTo>
                    <a:lnTo>
                      <a:pt x="0" y="0"/>
                    </a:lnTo>
                    <a:lnTo>
                      <a:pt x="27051" y="45783"/>
                    </a:lnTo>
                    <a:cubicBezTo>
                      <a:pt x="43497" y="73558"/>
                      <a:pt x="67818" y="95815"/>
                      <a:pt x="96901" y="109728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0271" y="2516318"/>
              <a:ext cx="3691729" cy="434168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51230" y="1130300"/>
            <a:ext cx="6489540" cy="2579605"/>
          </a:xfrm>
        </p:spPr>
        <p:txBody>
          <a:bodyPr wrap="square" anchor="b">
            <a:no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51230" y="3780057"/>
            <a:ext cx="6489540" cy="872982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add subtitle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851230" y="4954751"/>
            <a:ext cx="6489540" cy="358361"/>
          </a:xfrm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2851230" y="5313112"/>
            <a:ext cx="6489540" cy="358361"/>
          </a:xfrm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www.officeplus.cn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60400" y="1130300"/>
            <a:ext cx="10858500" cy="5003800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>
              <a:buFont typeface="+mj-lt"/>
              <a:buAutoNum type="arabicPeriod"/>
              <a:defRPr/>
            </a:lvl4pPr>
            <a:lvl5pPr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组合 159"/>
          <p:cNvGrpSpPr/>
          <p:nvPr/>
        </p:nvGrpSpPr>
        <p:grpSpPr>
          <a:xfrm>
            <a:off x="318401" y="1"/>
            <a:ext cx="11873599" cy="6857999"/>
            <a:chOff x="318401" y="1"/>
            <a:chExt cx="11873599" cy="6857999"/>
          </a:xfrm>
        </p:grpSpPr>
        <p:sp>
          <p:nvSpPr>
            <p:cNvPr id="9" name="任意多边形: 形状 8"/>
            <p:cNvSpPr/>
            <p:nvPr/>
          </p:nvSpPr>
          <p:spPr>
            <a:xfrm rot="5400000">
              <a:off x="8194310" y="-608883"/>
              <a:ext cx="1094014" cy="2311782"/>
            </a:xfrm>
            <a:custGeom>
              <a:avLst/>
              <a:gdLst>
                <a:gd name="connsiteX0" fmla="*/ 45969 w 1516566"/>
                <a:gd name="connsiteY0" fmla="*/ 3095762 h 3204685"/>
                <a:gd name="connsiteX1" fmla="*/ 241397 w 1516566"/>
                <a:gd name="connsiteY1" fmla="*/ 3193884 h 3204685"/>
                <a:gd name="connsiteX2" fmla="*/ 187293 w 1516566"/>
                <a:gd name="connsiteY2" fmla="*/ 3204685 h 3204685"/>
                <a:gd name="connsiteX3" fmla="*/ 45969 w 1516566"/>
                <a:gd name="connsiteY3" fmla="*/ 3144772 h 3204685"/>
                <a:gd name="connsiteX4" fmla="*/ 0 w 1516566"/>
                <a:gd name="connsiteY4" fmla="*/ 3150564 h 3204685"/>
                <a:gd name="connsiteX5" fmla="*/ 0 w 1516566"/>
                <a:gd name="connsiteY5" fmla="*/ 3102299 h 3204685"/>
                <a:gd name="connsiteX6" fmla="*/ 355515 w 1516566"/>
                <a:gd name="connsiteY6" fmla="*/ 2929476 h 3204685"/>
                <a:gd name="connsiteX7" fmla="*/ 479924 w 1516566"/>
                <a:gd name="connsiteY7" fmla="*/ 3042983 h 3204685"/>
                <a:gd name="connsiteX8" fmla="*/ 447524 w 1516566"/>
                <a:gd name="connsiteY8" fmla="*/ 3042983 h 3204685"/>
                <a:gd name="connsiteX9" fmla="*/ 355515 w 1516566"/>
                <a:gd name="connsiteY9" fmla="*/ 2961878 h 3204685"/>
                <a:gd name="connsiteX10" fmla="*/ 263507 w 1516566"/>
                <a:gd name="connsiteY10" fmla="*/ 3042983 h 3204685"/>
                <a:gd name="connsiteX11" fmla="*/ 231106 w 1516566"/>
                <a:gd name="connsiteY11" fmla="*/ 3042983 h 3204685"/>
                <a:gd name="connsiteX12" fmla="*/ 355515 w 1516566"/>
                <a:gd name="connsiteY12" fmla="*/ 2929476 h 3204685"/>
                <a:gd name="connsiteX13" fmla="*/ 970530 w 1516566"/>
                <a:gd name="connsiteY13" fmla="*/ 2808837 h 3204685"/>
                <a:gd name="connsiteX14" fmla="*/ 984897 w 1516566"/>
                <a:gd name="connsiteY14" fmla="*/ 2809549 h 3204685"/>
                <a:gd name="connsiteX15" fmla="*/ 923661 w 1516566"/>
                <a:gd name="connsiteY15" fmla="*/ 2862941 h 3204685"/>
                <a:gd name="connsiteX16" fmla="*/ 801085 w 1516566"/>
                <a:gd name="connsiteY16" fmla="*/ 2955866 h 3204685"/>
                <a:gd name="connsiteX17" fmla="*/ 732513 w 1516566"/>
                <a:gd name="connsiteY17" fmla="*/ 2999883 h 3204685"/>
                <a:gd name="connsiteX18" fmla="*/ 970530 w 1516566"/>
                <a:gd name="connsiteY18" fmla="*/ 2808837 h 3204685"/>
                <a:gd name="connsiteX19" fmla="*/ 355617 w 1516566"/>
                <a:gd name="connsiteY19" fmla="*/ 2762782 h 3204685"/>
                <a:gd name="connsiteX20" fmla="*/ 67163 w 1516566"/>
                <a:gd name="connsiteY20" fmla="*/ 3018733 h 3204685"/>
                <a:gd name="connsiteX21" fmla="*/ 113320 w 1516566"/>
                <a:gd name="connsiteY21" fmla="*/ 3024540 h 3204685"/>
                <a:gd name="connsiteX22" fmla="*/ 355617 w 1516566"/>
                <a:gd name="connsiteY22" fmla="*/ 2808939 h 3204685"/>
                <a:gd name="connsiteX23" fmla="*/ 598627 w 1516566"/>
                <a:gd name="connsiteY23" fmla="*/ 3023828 h 3204685"/>
                <a:gd name="connsiteX24" fmla="*/ 642645 w 1516566"/>
                <a:gd name="connsiteY24" fmla="*/ 3018733 h 3204685"/>
                <a:gd name="connsiteX25" fmla="*/ 355617 w 1516566"/>
                <a:gd name="connsiteY25" fmla="*/ 2762782 h 3204685"/>
                <a:gd name="connsiteX26" fmla="*/ 661190 w 1516566"/>
                <a:gd name="connsiteY26" fmla="*/ 2646626 h 3204685"/>
                <a:gd name="connsiteX27" fmla="*/ 785599 w 1516566"/>
                <a:gd name="connsiteY27" fmla="*/ 2760031 h 3204685"/>
                <a:gd name="connsiteX28" fmla="*/ 753197 w 1516566"/>
                <a:gd name="connsiteY28" fmla="*/ 2760031 h 3204685"/>
                <a:gd name="connsiteX29" fmla="*/ 661190 w 1516566"/>
                <a:gd name="connsiteY29" fmla="*/ 2679027 h 3204685"/>
                <a:gd name="connsiteX30" fmla="*/ 569181 w 1516566"/>
                <a:gd name="connsiteY30" fmla="*/ 2760031 h 3204685"/>
                <a:gd name="connsiteX31" fmla="*/ 536780 w 1516566"/>
                <a:gd name="connsiteY31" fmla="*/ 2760031 h 3204685"/>
                <a:gd name="connsiteX32" fmla="*/ 661190 w 1516566"/>
                <a:gd name="connsiteY32" fmla="*/ 2646626 h 3204685"/>
                <a:gd name="connsiteX33" fmla="*/ 46173 w 1516566"/>
                <a:gd name="connsiteY33" fmla="*/ 2646321 h 3204685"/>
                <a:gd name="connsiteX34" fmla="*/ 170582 w 1516566"/>
                <a:gd name="connsiteY34" fmla="*/ 2759725 h 3204685"/>
                <a:gd name="connsiteX35" fmla="*/ 170480 w 1516566"/>
                <a:gd name="connsiteY35" fmla="*/ 2759725 h 3204685"/>
                <a:gd name="connsiteX36" fmla="*/ 138080 w 1516566"/>
                <a:gd name="connsiteY36" fmla="*/ 2759725 h 3204685"/>
                <a:gd name="connsiteX37" fmla="*/ 46071 w 1516566"/>
                <a:gd name="connsiteY37" fmla="*/ 2678722 h 3204685"/>
                <a:gd name="connsiteX38" fmla="*/ 12595 w 1516566"/>
                <a:gd name="connsiteY38" fmla="*/ 2684988 h 3204685"/>
                <a:gd name="connsiteX39" fmla="*/ 0 w 1516566"/>
                <a:gd name="connsiteY39" fmla="*/ 2692721 h 3204685"/>
                <a:gd name="connsiteX40" fmla="*/ 0 w 1516566"/>
                <a:gd name="connsiteY40" fmla="*/ 2655192 h 3204685"/>
                <a:gd name="connsiteX41" fmla="*/ 125 w 1516566"/>
                <a:gd name="connsiteY41" fmla="*/ 2655114 h 3204685"/>
                <a:gd name="connsiteX42" fmla="*/ 46173 w 1516566"/>
                <a:gd name="connsiteY42" fmla="*/ 2646321 h 3204685"/>
                <a:gd name="connsiteX43" fmla="*/ 661393 w 1516566"/>
                <a:gd name="connsiteY43" fmla="*/ 2575302 h 3204685"/>
                <a:gd name="connsiteX44" fmla="*/ 466679 w 1516566"/>
                <a:gd name="connsiteY44" fmla="*/ 2750554 h 3204685"/>
                <a:gd name="connsiteX45" fmla="*/ 663533 w 1516566"/>
                <a:gd name="connsiteY45" fmla="*/ 2953930 h 3204685"/>
                <a:gd name="connsiteX46" fmla="*/ 856107 w 1516566"/>
                <a:gd name="connsiteY46" fmla="*/ 2751982 h 3204685"/>
                <a:gd name="connsiteX47" fmla="*/ 661393 w 1516566"/>
                <a:gd name="connsiteY47" fmla="*/ 2575302 h 3204685"/>
                <a:gd name="connsiteX48" fmla="*/ 661393 w 1516566"/>
                <a:gd name="connsiteY48" fmla="*/ 2480136 h 3204685"/>
                <a:gd name="connsiteX49" fmla="*/ 373653 w 1516566"/>
                <a:gd name="connsiteY49" fmla="*/ 2732520 h 3204685"/>
                <a:gd name="connsiteX50" fmla="*/ 419809 w 1516566"/>
                <a:gd name="connsiteY50" fmla="*/ 2737615 h 3204685"/>
                <a:gd name="connsiteX51" fmla="*/ 661393 w 1516566"/>
                <a:gd name="connsiteY51" fmla="*/ 2526293 h 3204685"/>
                <a:gd name="connsiteX52" fmla="*/ 903690 w 1516566"/>
                <a:gd name="connsiteY52" fmla="*/ 2739040 h 3204685"/>
                <a:gd name="connsiteX53" fmla="*/ 948421 w 1516566"/>
                <a:gd name="connsiteY53" fmla="*/ 2732520 h 3204685"/>
                <a:gd name="connsiteX54" fmla="*/ 661393 w 1516566"/>
                <a:gd name="connsiteY54" fmla="*/ 2480136 h 3204685"/>
                <a:gd name="connsiteX55" fmla="*/ 355413 w 1516566"/>
                <a:gd name="connsiteY55" fmla="*/ 2360005 h 3204685"/>
                <a:gd name="connsiteX56" fmla="*/ 479823 w 1516566"/>
                <a:gd name="connsiteY56" fmla="*/ 2473411 h 3204685"/>
                <a:gd name="connsiteX57" fmla="*/ 447422 w 1516566"/>
                <a:gd name="connsiteY57" fmla="*/ 2473411 h 3204685"/>
                <a:gd name="connsiteX58" fmla="*/ 355413 w 1516566"/>
                <a:gd name="connsiteY58" fmla="*/ 2392407 h 3204685"/>
                <a:gd name="connsiteX59" fmla="*/ 263405 w 1516566"/>
                <a:gd name="connsiteY59" fmla="*/ 2473411 h 3204685"/>
                <a:gd name="connsiteX60" fmla="*/ 231004 w 1516566"/>
                <a:gd name="connsiteY60" fmla="*/ 2473411 h 3204685"/>
                <a:gd name="connsiteX61" fmla="*/ 355413 w 1516566"/>
                <a:gd name="connsiteY61" fmla="*/ 2360005 h 3204685"/>
                <a:gd name="connsiteX62" fmla="*/ 970378 w 1516566"/>
                <a:gd name="connsiteY62" fmla="*/ 2359913 h 3204685"/>
                <a:gd name="connsiteX63" fmla="*/ 1016359 w 1516566"/>
                <a:gd name="connsiteY63" fmla="*/ 2368696 h 3204685"/>
                <a:gd name="connsiteX64" fmla="*/ 1094736 w 1516566"/>
                <a:gd name="connsiteY64" fmla="*/ 2473309 h 3204685"/>
                <a:gd name="connsiteX65" fmla="*/ 1062335 w 1516566"/>
                <a:gd name="connsiteY65" fmla="*/ 2473309 h 3204685"/>
                <a:gd name="connsiteX66" fmla="*/ 970327 w 1516566"/>
                <a:gd name="connsiteY66" fmla="*/ 2392305 h 3204685"/>
                <a:gd name="connsiteX67" fmla="*/ 878320 w 1516566"/>
                <a:gd name="connsiteY67" fmla="*/ 2473309 h 3204685"/>
                <a:gd name="connsiteX68" fmla="*/ 845918 w 1516566"/>
                <a:gd name="connsiteY68" fmla="*/ 2473309 h 3204685"/>
                <a:gd name="connsiteX69" fmla="*/ 924352 w 1516566"/>
                <a:gd name="connsiteY69" fmla="*/ 2368711 h 3204685"/>
                <a:gd name="connsiteX70" fmla="*/ 970327 w 1516566"/>
                <a:gd name="connsiteY70" fmla="*/ 2359903 h 3204685"/>
                <a:gd name="connsiteX71" fmla="*/ 970429 w 1516566"/>
                <a:gd name="connsiteY71" fmla="*/ 2359903 h 3204685"/>
                <a:gd name="connsiteX72" fmla="*/ 970378 w 1516566"/>
                <a:gd name="connsiteY72" fmla="*/ 2359913 h 3204685"/>
                <a:gd name="connsiteX73" fmla="*/ 970735 w 1516566"/>
                <a:gd name="connsiteY73" fmla="*/ 2288376 h 3204685"/>
                <a:gd name="connsiteX74" fmla="*/ 774594 w 1516566"/>
                <a:gd name="connsiteY74" fmla="*/ 2468623 h 3204685"/>
                <a:gd name="connsiteX75" fmla="*/ 968595 w 1516566"/>
                <a:gd name="connsiteY75" fmla="*/ 2670570 h 3204685"/>
                <a:gd name="connsiteX76" fmla="*/ 1166875 w 1516566"/>
                <a:gd name="connsiteY76" fmla="*/ 2467908 h 3204685"/>
                <a:gd name="connsiteX77" fmla="*/ 970735 w 1516566"/>
                <a:gd name="connsiteY77" fmla="*/ 2288376 h 3204685"/>
                <a:gd name="connsiteX78" fmla="*/ 355515 w 1516566"/>
                <a:gd name="connsiteY78" fmla="*/ 2288376 h 3204685"/>
                <a:gd name="connsiteX79" fmla="*/ 159374 w 1516566"/>
                <a:gd name="connsiteY79" fmla="*/ 2468623 h 3204685"/>
                <a:gd name="connsiteX80" fmla="*/ 353376 w 1516566"/>
                <a:gd name="connsiteY80" fmla="*/ 2670570 h 3204685"/>
                <a:gd name="connsiteX81" fmla="*/ 551656 w 1516566"/>
                <a:gd name="connsiteY81" fmla="*/ 2467908 h 3204685"/>
                <a:gd name="connsiteX82" fmla="*/ 355515 w 1516566"/>
                <a:gd name="connsiteY82" fmla="*/ 2288376 h 3204685"/>
                <a:gd name="connsiteX83" fmla="*/ 970735 w 1516566"/>
                <a:gd name="connsiteY83" fmla="*/ 2193922 h 3204685"/>
                <a:gd name="connsiteX84" fmla="*/ 682281 w 1516566"/>
                <a:gd name="connsiteY84" fmla="*/ 2449161 h 3204685"/>
                <a:gd name="connsiteX85" fmla="*/ 728437 w 1516566"/>
                <a:gd name="connsiteY85" fmla="*/ 2455682 h 3204685"/>
                <a:gd name="connsiteX86" fmla="*/ 970735 w 1516566"/>
                <a:gd name="connsiteY86" fmla="*/ 2239366 h 3204685"/>
                <a:gd name="connsiteX87" fmla="*/ 1213032 w 1516566"/>
                <a:gd name="connsiteY87" fmla="*/ 2454256 h 3204685"/>
                <a:gd name="connsiteX88" fmla="*/ 1257762 w 1516566"/>
                <a:gd name="connsiteY88" fmla="*/ 2449262 h 3204685"/>
                <a:gd name="connsiteX89" fmla="*/ 1257762 w 1516566"/>
                <a:gd name="connsiteY89" fmla="*/ 2449161 h 3204685"/>
                <a:gd name="connsiteX90" fmla="*/ 970735 w 1516566"/>
                <a:gd name="connsiteY90" fmla="*/ 2193922 h 3204685"/>
                <a:gd name="connsiteX91" fmla="*/ 355515 w 1516566"/>
                <a:gd name="connsiteY91" fmla="*/ 2193922 h 3204685"/>
                <a:gd name="connsiteX92" fmla="*/ 67061 w 1516566"/>
                <a:gd name="connsiteY92" fmla="*/ 2449161 h 3204685"/>
                <a:gd name="connsiteX93" fmla="*/ 113218 w 1516566"/>
                <a:gd name="connsiteY93" fmla="*/ 2455682 h 3204685"/>
                <a:gd name="connsiteX94" fmla="*/ 355515 w 1516566"/>
                <a:gd name="connsiteY94" fmla="*/ 2239366 h 3204685"/>
                <a:gd name="connsiteX95" fmla="*/ 355515 w 1516566"/>
                <a:gd name="connsiteY95" fmla="*/ 2239265 h 3204685"/>
                <a:gd name="connsiteX96" fmla="*/ 598526 w 1516566"/>
                <a:gd name="connsiteY96" fmla="*/ 2454154 h 3204685"/>
                <a:gd name="connsiteX97" fmla="*/ 642543 w 1516566"/>
                <a:gd name="connsiteY97" fmla="*/ 2449161 h 3204685"/>
                <a:gd name="connsiteX98" fmla="*/ 355515 w 1516566"/>
                <a:gd name="connsiteY98" fmla="*/ 2193922 h 3204685"/>
                <a:gd name="connsiteX99" fmla="*/ 1276001 w 1516566"/>
                <a:gd name="connsiteY99" fmla="*/ 2077258 h 3204685"/>
                <a:gd name="connsiteX100" fmla="*/ 1400411 w 1516566"/>
                <a:gd name="connsiteY100" fmla="*/ 2190662 h 3204685"/>
                <a:gd name="connsiteX101" fmla="*/ 1368010 w 1516566"/>
                <a:gd name="connsiteY101" fmla="*/ 2190662 h 3204685"/>
                <a:gd name="connsiteX102" fmla="*/ 1276001 w 1516566"/>
                <a:gd name="connsiteY102" fmla="*/ 2109658 h 3204685"/>
                <a:gd name="connsiteX103" fmla="*/ 1183993 w 1516566"/>
                <a:gd name="connsiteY103" fmla="*/ 2190662 h 3204685"/>
                <a:gd name="connsiteX104" fmla="*/ 1151592 w 1516566"/>
                <a:gd name="connsiteY104" fmla="*/ 2190662 h 3204685"/>
                <a:gd name="connsiteX105" fmla="*/ 1276001 w 1516566"/>
                <a:gd name="connsiteY105" fmla="*/ 2077258 h 3204685"/>
                <a:gd name="connsiteX106" fmla="*/ 661190 w 1516566"/>
                <a:gd name="connsiteY106" fmla="*/ 2077156 h 3204685"/>
                <a:gd name="connsiteX107" fmla="*/ 785599 w 1516566"/>
                <a:gd name="connsiteY107" fmla="*/ 2190560 h 3204685"/>
                <a:gd name="connsiteX108" fmla="*/ 753197 w 1516566"/>
                <a:gd name="connsiteY108" fmla="*/ 2190560 h 3204685"/>
                <a:gd name="connsiteX109" fmla="*/ 661190 w 1516566"/>
                <a:gd name="connsiteY109" fmla="*/ 2109557 h 3204685"/>
                <a:gd name="connsiteX110" fmla="*/ 569181 w 1516566"/>
                <a:gd name="connsiteY110" fmla="*/ 2190560 h 3204685"/>
                <a:gd name="connsiteX111" fmla="*/ 536780 w 1516566"/>
                <a:gd name="connsiteY111" fmla="*/ 2190560 h 3204685"/>
                <a:gd name="connsiteX112" fmla="*/ 661190 w 1516566"/>
                <a:gd name="connsiteY112" fmla="*/ 2077156 h 3204685"/>
                <a:gd name="connsiteX113" fmla="*/ 45919 w 1516566"/>
                <a:gd name="connsiteY113" fmla="*/ 2076757 h 3204685"/>
                <a:gd name="connsiteX114" fmla="*/ 91900 w 1516566"/>
                <a:gd name="connsiteY114" fmla="*/ 2085540 h 3204685"/>
                <a:gd name="connsiteX115" fmla="*/ 170277 w 1516566"/>
                <a:gd name="connsiteY115" fmla="*/ 2190153 h 3204685"/>
                <a:gd name="connsiteX116" fmla="*/ 137876 w 1516566"/>
                <a:gd name="connsiteY116" fmla="*/ 2190153 h 3204685"/>
                <a:gd name="connsiteX117" fmla="*/ 45868 w 1516566"/>
                <a:gd name="connsiteY117" fmla="*/ 2109150 h 3204685"/>
                <a:gd name="connsiteX118" fmla="*/ 12391 w 1516566"/>
                <a:gd name="connsiteY118" fmla="*/ 2115387 h 3204685"/>
                <a:gd name="connsiteX119" fmla="*/ 0 w 1516566"/>
                <a:gd name="connsiteY119" fmla="*/ 2122974 h 3204685"/>
                <a:gd name="connsiteX120" fmla="*/ 0 w 1516566"/>
                <a:gd name="connsiteY120" fmla="*/ 2085517 h 3204685"/>
                <a:gd name="connsiteX121" fmla="*/ 45868 w 1516566"/>
                <a:gd name="connsiteY121" fmla="*/ 2076747 h 3204685"/>
                <a:gd name="connsiteX122" fmla="*/ 45969 w 1516566"/>
                <a:gd name="connsiteY122" fmla="*/ 2076747 h 3204685"/>
                <a:gd name="connsiteX123" fmla="*/ 45919 w 1516566"/>
                <a:gd name="connsiteY123" fmla="*/ 2076757 h 3204685"/>
                <a:gd name="connsiteX124" fmla="*/ 661292 w 1516566"/>
                <a:gd name="connsiteY124" fmla="*/ 2005017 h 3204685"/>
                <a:gd name="connsiteX125" fmla="*/ 466577 w 1516566"/>
                <a:gd name="connsiteY125" fmla="*/ 2181696 h 3204685"/>
                <a:gd name="connsiteX126" fmla="*/ 663431 w 1516566"/>
                <a:gd name="connsiteY126" fmla="*/ 2383645 h 3204685"/>
                <a:gd name="connsiteX127" fmla="*/ 856005 w 1516566"/>
                <a:gd name="connsiteY127" fmla="*/ 2182410 h 3204685"/>
                <a:gd name="connsiteX128" fmla="*/ 661292 w 1516566"/>
                <a:gd name="connsiteY128" fmla="*/ 2005017 h 3204685"/>
                <a:gd name="connsiteX129" fmla="*/ 661292 w 1516566"/>
                <a:gd name="connsiteY129" fmla="*/ 1910564 h 3204685"/>
                <a:gd name="connsiteX130" fmla="*/ 373551 w 1516566"/>
                <a:gd name="connsiteY130" fmla="*/ 2162235 h 3204685"/>
                <a:gd name="connsiteX131" fmla="*/ 419707 w 1516566"/>
                <a:gd name="connsiteY131" fmla="*/ 2168755 h 3204685"/>
                <a:gd name="connsiteX132" fmla="*/ 661292 w 1516566"/>
                <a:gd name="connsiteY132" fmla="*/ 1957433 h 3204685"/>
                <a:gd name="connsiteX133" fmla="*/ 903588 w 1516566"/>
                <a:gd name="connsiteY133" fmla="*/ 2169469 h 3204685"/>
                <a:gd name="connsiteX134" fmla="*/ 948318 w 1516566"/>
                <a:gd name="connsiteY134" fmla="*/ 2162948 h 3204685"/>
                <a:gd name="connsiteX135" fmla="*/ 661292 w 1516566"/>
                <a:gd name="connsiteY135" fmla="*/ 1910564 h 3204685"/>
                <a:gd name="connsiteX136" fmla="*/ 1502608 w 1516566"/>
                <a:gd name="connsiteY136" fmla="*/ 1821408 h 3204685"/>
                <a:gd name="connsiteX137" fmla="*/ 1488954 w 1516566"/>
                <a:gd name="connsiteY137" fmla="*/ 1903635 h 3204685"/>
                <a:gd name="connsiteX138" fmla="*/ 1460833 w 1516566"/>
                <a:gd name="connsiteY138" fmla="*/ 1903635 h 3204685"/>
                <a:gd name="connsiteX139" fmla="*/ 1460731 w 1516566"/>
                <a:gd name="connsiteY139" fmla="*/ 1903635 h 3204685"/>
                <a:gd name="connsiteX140" fmla="*/ 1502608 w 1516566"/>
                <a:gd name="connsiteY140" fmla="*/ 1821408 h 3204685"/>
                <a:gd name="connsiteX141" fmla="*/ 970378 w 1516566"/>
                <a:gd name="connsiteY141" fmla="*/ 1790546 h 3204685"/>
                <a:gd name="connsiteX142" fmla="*/ 1016359 w 1516566"/>
                <a:gd name="connsiteY142" fmla="*/ 1799329 h 3204685"/>
                <a:gd name="connsiteX143" fmla="*/ 1094736 w 1516566"/>
                <a:gd name="connsiteY143" fmla="*/ 1903940 h 3204685"/>
                <a:gd name="connsiteX144" fmla="*/ 1062335 w 1516566"/>
                <a:gd name="connsiteY144" fmla="*/ 1903940 h 3204685"/>
                <a:gd name="connsiteX145" fmla="*/ 970327 w 1516566"/>
                <a:gd name="connsiteY145" fmla="*/ 1822835 h 3204685"/>
                <a:gd name="connsiteX146" fmla="*/ 878320 w 1516566"/>
                <a:gd name="connsiteY146" fmla="*/ 1903940 h 3204685"/>
                <a:gd name="connsiteX147" fmla="*/ 845918 w 1516566"/>
                <a:gd name="connsiteY147" fmla="*/ 1903940 h 3204685"/>
                <a:gd name="connsiteX148" fmla="*/ 924352 w 1516566"/>
                <a:gd name="connsiteY148" fmla="*/ 1799329 h 3204685"/>
                <a:gd name="connsiteX149" fmla="*/ 970327 w 1516566"/>
                <a:gd name="connsiteY149" fmla="*/ 1790536 h 3204685"/>
                <a:gd name="connsiteX150" fmla="*/ 970429 w 1516566"/>
                <a:gd name="connsiteY150" fmla="*/ 1790536 h 3204685"/>
                <a:gd name="connsiteX151" fmla="*/ 970378 w 1516566"/>
                <a:gd name="connsiteY151" fmla="*/ 1790546 h 3204685"/>
                <a:gd name="connsiteX152" fmla="*/ 355515 w 1516566"/>
                <a:gd name="connsiteY152" fmla="*/ 1790536 h 3204685"/>
                <a:gd name="connsiteX153" fmla="*/ 479924 w 1516566"/>
                <a:gd name="connsiteY153" fmla="*/ 1903940 h 3204685"/>
                <a:gd name="connsiteX154" fmla="*/ 447524 w 1516566"/>
                <a:gd name="connsiteY154" fmla="*/ 1903940 h 3204685"/>
                <a:gd name="connsiteX155" fmla="*/ 355515 w 1516566"/>
                <a:gd name="connsiteY155" fmla="*/ 1822835 h 3204685"/>
                <a:gd name="connsiteX156" fmla="*/ 263507 w 1516566"/>
                <a:gd name="connsiteY156" fmla="*/ 1903940 h 3204685"/>
                <a:gd name="connsiteX157" fmla="*/ 231106 w 1516566"/>
                <a:gd name="connsiteY157" fmla="*/ 1903940 h 3204685"/>
                <a:gd name="connsiteX158" fmla="*/ 355515 w 1516566"/>
                <a:gd name="connsiteY158" fmla="*/ 1790536 h 3204685"/>
                <a:gd name="connsiteX159" fmla="*/ 970735 w 1516566"/>
                <a:gd name="connsiteY159" fmla="*/ 1718702 h 3204685"/>
                <a:gd name="connsiteX160" fmla="*/ 774594 w 1516566"/>
                <a:gd name="connsiteY160" fmla="*/ 1899661 h 3204685"/>
                <a:gd name="connsiteX161" fmla="*/ 968595 w 1516566"/>
                <a:gd name="connsiteY161" fmla="*/ 2101610 h 3204685"/>
                <a:gd name="connsiteX162" fmla="*/ 1166875 w 1516566"/>
                <a:gd name="connsiteY162" fmla="*/ 1898234 h 3204685"/>
                <a:gd name="connsiteX163" fmla="*/ 970735 w 1516566"/>
                <a:gd name="connsiteY163" fmla="*/ 1718702 h 3204685"/>
                <a:gd name="connsiteX164" fmla="*/ 355515 w 1516566"/>
                <a:gd name="connsiteY164" fmla="*/ 1718600 h 3204685"/>
                <a:gd name="connsiteX165" fmla="*/ 159374 w 1516566"/>
                <a:gd name="connsiteY165" fmla="*/ 1899559 h 3204685"/>
                <a:gd name="connsiteX166" fmla="*/ 353376 w 1516566"/>
                <a:gd name="connsiteY166" fmla="*/ 2101508 h 3204685"/>
                <a:gd name="connsiteX167" fmla="*/ 551656 w 1516566"/>
                <a:gd name="connsiteY167" fmla="*/ 1898133 h 3204685"/>
                <a:gd name="connsiteX168" fmla="*/ 355515 w 1516566"/>
                <a:gd name="connsiteY168" fmla="*/ 1718600 h 3204685"/>
                <a:gd name="connsiteX169" fmla="*/ 970735 w 1516566"/>
                <a:gd name="connsiteY169" fmla="*/ 1624249 h 3204685"/>
                <a:gd name="connsiteX170" fmla="*/ 682281 w 1516566"/>
                <a:gd name="connsiteY170" fmla="*/ 1880200 h 3204685"/>
                <a:gd name="connsiteX171" fmla="*/ 728437 w 1516566"/>
                <a:gd name="connsiteY171" fmla="*/ 1886008 h 3204685"/>
                <a:gd name="connsiteX172" fmla="*/ 970735 w 1516566"/>
                <a:gd name="connsiteY172" fmla="*/ 1669692 h 3204685"/>
                <a:gd name="connsiteX173" fmla="*/ 1213032 w 1516566"/>
                <a:gd name="connsiteY173" fmla="*/ 1885294 h 3204685"/>
                <a:gd name="connsiteX174" fmla="*/ 1257762 w 1516566"/>
                <a:gd name="connsiteY174" fmla="*/ 1880200 h 3204685"/>
                <a:gd name="connsiteX175" fmla="*/ 970735 w 1516566"/>
                <a:gd name="connsiteY175" fmla="*/ 1624249 h 3204685"/>
                <a:gd name="connsiteX176" fmla="*/ 355515 w 1516566"/>
                <a:gd name="connsiteY176" fmla="*/ 1624044 h 3204685"/>
                <a:gd name="connsiteX177" fmla="*/ 67061 w 1516566"/>
                <a:gd name="connsiteY177" fmla="*/ 1879995 h 3204685"/>
                <a:gd name="connsiteX178" fmla="*/ 113218 w 1516566"/>
                <a:gd name="connsiteY178" fmla="*/ 1885803 h 3204685"/>
                <a:gd name="connsiteX179" fmla="*/ 355515 w 1516566"/>
                <a:gd name="connsiteY179" fmla="*/ 1669489 h 3204685"/>
                <a:gd name="connsiteX180" fmla="*/ 598526 w 1516566"/>
                <a:gd name="connsiteY180" fmla="*/ 1885090 h 3204685"/>
                <a:gd name="connsiteX181" fmla="*/ 642543 w 1516566"/>
                <a:gd name="connsiteY181" fmla="*/ 1879995 h 3204685"/>
                <a:gd name="connsiteX182" fmla="*/ 355515 w 1516566"/>
                <a:gd name="connsiteY182" fmla="*/ 1624044 h 3204685"/>
                <a:gd name="connsiteX183" fmla="*/ 1276103 w 1516566"/>
                <a:gd name="connsiteY183" fmla="*/ 1507482 h 3204685"/>
                <a:gd name="connsiteX184" fmla="*/ 1400513 w 1516566"/>
                <a:gd name="connsiteY184" fmla="*/ 1620988 h 3204685"/>
                <a:gd name="connsiteX185" fmla="*/ 1368110 w 1516566"/>
                <a:gd name="connsiteY185" fmla="*/ 1620988 h 3204685"/>
                <a:gd name="connsiteX186" fmla="*/ 1276103 w 1516566"/>
                <a:gd name="connsiteY186" fmla="*/ 1539883 h 3204685"/>
                <a:gd name="connsiteX187" fmla="*/ 1184095 w 1516566"/>
                <a:gd name="connsiteY187" fmla="*/ 1620988 h 3204685"/>
                <a:gd name="connsiteX188" fmla="*/ 1151694 w 1516566"/>
                <a:gd name="connsiteY188" fmla="*/ 1620988 h 3204685"/>
                <a:gd name="connsiteX189" fmla="*/ 1276103 w 1516566"/>
                <a:gd name="connsiteY189" fmla="*/ 1507482 h 3204685"/>
                <a:gd name="connsiteX190" fmla="*/ 661190 w 1516566"/>
                <a:gd name="connsiteY190" fmla="*/ 1507482 h 3204685"/>
                <a:gd name="connsiteX191" fmla="*/ 785599 w 1516566"/>
                <a:gd name="connsiteY191" fmla="*/ 1620988 h 3204685"/>
                <a:gd name="connsiteX192" fmla="*/ 753197 w 1516566"/>
                <a:gd name="connsiteY192" fmla="*/ 1620988 h 3204685"/>
                <a:gd name="connsiteX193" fmla="*/ 661190 w 1516566"/>
                <a:gd name="connsiteY193" fmla="*/ 1539883 h 3204685"/>
                <a:gd name="connsiteX194" fmla="*/ 569181 w 1516566"/>
                <a:gd name="connsiteY194" fmla="*/ 1620988 h 3204685"/>
                <a:gd name="connsiteX195" fmla="*/ 536780 w 1516566"/>
                <a:gd name="connsiteY195" fmla="*/ 1620988 h 3204685"/>
                <a:gd name="connsiteX196" fmla="*/ 661190 w 1516566"/>
                <a:gd name="connsiteY196" fmla="*/ 1507482 h 3204685"/>
                <a:gd name="connsiteX197" fmla="*/ 45919 w 1516566"/>
                <a:gd name="connsiteY197" fmla="*/ 1506981 h 3204685"/>
                <a:gd name="connsiteX198" fmla="*/ 91900 w 1516566"/>
                <a:gd name="connsiteY198" fmla="*/ 1515794 h 3204685"/>
                <a:gd name="connsiteX199" fmla="*/ 170277 w 1516566"/>
                <a:gd name="connsiteY199" fmla="*/ 1620479 h 3204685"/>
                <a:gd name="connsiteX200" fmla="*/ 137876 w 1516566"/>
                <a:gd name="connsiteY200" fmla="*/ 1620479 h 3204685"/>
                <a:gd name="connsiteX201" fmla="*/ 45868 w 1516566"/>
                <a:gd name="connsiteY201" fmla="*/ 1539374 h 3204685"/>
                <a:gd name="connsiteX202" fmla="*/ 12391 w 1516566"/>
                <a:gd name="connsiteY202" fmla="*/ 1545641 h 3204685"/>
                <a:gd name="connsiteX203" fmla="*/ 0 w 1516566"/>
                <a:gd name="connsiteY203" fmla="*/ 1553255 h 3204685"/>
                <a:gd name="connsiteX204" fmla="*/ 0 w 1516566"/>
                <a:gd name="connsiteY204" fmla="*/ 1515771 h 3204685"/>
                <a:gd name="connsiteX205" fmla="*/ 45868 w 1516566"/>
                <a:gd name="connsiteY205" fmla="*/ 1506971 h 3204685"/>
                <a:gd name="connsiteX206" fmla="*/ 45969 w 1516566"/>
                <a:gd name="connsiteY206" fmla="*/ 1506971 h 3204685"/>
                <a:gd name="connsiteX207" fmla="*/ 45919 w 1516566"/>
                <a:gd name="connsiteY207" fmla="*/ 1506981 h 3204685"/>
                <a:gd name="connsiteX208" fmla="*/ 661292 w 1516566"/>
                <a:gd name="connsiteY208" fmla="*/ 1435342 h 3204685"/>
                <a:gd name="connsiteX209" fmla="*/ 466577 w 1516566"/>
                <a:gd name="connsiteY209" fmla="*/ 1612022 h 3204685"/>
                <a:gd name="connsiteX210" fmla="*/ 663431 w 1516566"/>
                <a:gd name="connsiteY210" fmla="*/ 1813971 h 3204685"/>
                <a:gd name="connsiteX211" fmla="*/ 856005 w 1516566"/>
                <a:gd name="connsiteY211" fmla="*/ 1613550 h 3204685"/>
                <a:gd name="connsiteX212" fmla="*/ 661292 w 1516566"/>
                <a:gd name="connsiteY212" fmla="*/ 1435342 h 3204685"/>
                <a:gd name="connsiteX213" fmla="*/ 1276510 w 1516566"/>
                <a:gd name="connsiteY213" fmla="*/ 1435241 h 3204685"/>
                <a:gd name="connsiteX214" fmla="*/ 1080369 w 1516566"/>
                <a:gd name="connsiteY214" fmla="*/ 1611920 h 3204685"/>
                <a:gd name="connsiteX215" fmla="*/ 1278651 w 1516566"/>
                <a:gd name="connsiteY215" fmla="*/ 1813869 h 3204685"/>
                <a:gd name="connsiteX216" fmla="*/ 1471225 w 1516566"/>
                <a:gd name="connsiteY216" fmla="*/ 1613448 h 3204685"/>
                <a:gd name="connsiteX217" fmla="*/ 1276510 w 1516566"/>
                <a:gd name="connsiteY217" fmla="*/ 1435241 h 3204685"/>
                <a:gd name="connsiteX218" fmla="*/ 661292 w 1516566"/>
                <a:gd name="connsiteY218" fmla="*/ 1340890 h 3204685"/>
                <a:gd name="connsiteX219" fmla="*/ 373551 w 1516566"/>
                <a:gd name="connsiteY219" fmla="*/ 1593274 h 3204685"/>
                <a:gd name="connsiteX220" fmla="*/ 419707 w 1516566"/>
                <a:gd name="connsiteY220" fmla="*/ 1599081 h 3204685"/>
                <a:gd name="connsiteX221" fmla="*/ 661292 w 1516566"/>
                <a:gd name="connsiteY221" fmla="*/ 1387045 h 3204685"/>
                <a:gd name="connsiteX222" fmla="*/ 903588 w 1516566"/>
                <a:gd name="connsiteY222" fmla="*/ 1599795 h 3204685"/>
                <a:gd name="connsiteX223" fmla="*/ 948318 w 1516566"/>
                <a:gd name="connsiteY223" fmla="*/ 1593988 h 3204685"/>
                <a:gd name="connsiteX224" fmla="*/ 661292 w 1516566"/>
                <a:gd name="connsiteY224" fmla="*/ 1340890 h 3204685"/>
                <a:gd name="connsiteX225" fmla="*/ 1481821 w 1516566"/>
                <a:gd name="connsiteY225" fmla="*/ 1276392 h 3204685"/>
                <a:gd name="connsiteX226" fmla="*/ 1493335 w 1516566"/>
                <a:gd name="connsiteY226" fmla="*/ 1334063 h 3204685"/>
                <a:gd name="connsiteX227" fmla="*/ 1460934 w 1516566"/>
                <a:gd name="connsiteY227" fmla="*/ 1334063 h 3204685"/>
                <a:gd name="connsiteX228" fmla="*/ 1481821 w 1516566"/>
                <a:gd name="connsiteY228" fmla="*/ 1276392 h 3204685"/>
                <a:gd name="connsiteX229" fmla="*/ 355617 w 1516566"/>
                <a:gd name="connsiteY229" fmla="*/ 1220860 h 3204685"/>
                <a:gd name="connsiteX230" fmla="*/ 480026 w 1516566"/>
                <a:gd name="connsiteY230" fmla="*/ 1334368 h 3204685"/>
                <a:gd name="connsiteX231" fmla="*/ 447625 w 1516566"/>
                <a:gd name="connsiteY231" fmla="*/ 1334368 h 3204685"/>
                <a:gd name="connsiteX232" fmla="*/ 355617 w 1516566"/>
                <a:gd name="connsiteY232" fmla="*/ 1253263 h 3204685"/>
                <a:gd name="connsiteX233" fmla="*/ 263610 w 1516566"/>
                <a:gd name="connsiteY233" fmla="*/ 1334368 h 3204685"/>
                <a:gd name="connsiteX234" fmla="*/ 231208 w 1516566"/>
                <a:gd name="connsiteY234" fmla="*/ 1334368 h 3204685"/>
                <a:gd name="connsiteX235" fmla="*/ 355617 w 1516566"/>
                <a:gd name="connsiteY235" fmla="*/ 1220860 h 3204685"/>
                <a:gd name="connsiteX236" fmla="*/ 970174 w 1516566"/>
                <a:gd name="connsiteY236" fmla="*/ 1220463 h 3204685"/>
                <a:gd name="connsiteX237" fmla="*/ 1016156 w 1516566"/>
                <a:gd name="connsiteY237" fmla="*/ 1229262 h 3204685"/>
                <a:gd name="connsiteX238" fmla="*/ 1094533 w 1516566"/>
                <a:gd name="connsiteY238" fmla="*/ 1333961 h 3204685"/>
                <a:gd name="connsiteX239" fmla="*/ 1062132 w 1516566"/>
                <a:gd name="connsiteY239" fmla="*/ 1333961 h 3204685"/>
                <a:gd name="connsiteX240" fmla="*/ 970123 w 1516566"/>
                <a:gd name="connsiteY240" fmla="*/ 1252856 h 3204685"/>
                <a:gd name="connsiteX241" fmla="*/ 878116 w 1516566"/>
                <a:gd name="connsiteY241" fmla="*/ 1333961 h 3204685"/>
                <a:gd name="connsiteX242" fmla="*/ 845714 w 1516566"/>
                <a:gd name="connsiteY242" fmla="*/ 1333961 h 3204685"/>
                <a:gd name="connsiteX243" fmla="*/ 924148 w 1516566"/>
                <a:gd name="connsiteY243" fmla="*/ 1229262 h 3204685"/>
                <a:gd name="connsiteX244" fmla="*/ 970123 w 1516566"/>
                <a:gd name="connsiteY244" fmla="*/ 1220453 h 3204685"/>
                <a:gd name="connsiteX245" fmla="*/ 970225 w 1516566"/>
                <a:gd name="connsiteY245" fmla="*/ 1220453 h 3204685"/>
                <a:gd name="connsiteX246" fmla="*/ 970174 w 1516566"/>
                <a:gd name="connsiteY246" fmla="*/ 1220463 h 3204685"/>
                <a:gd name="connsiteX247" fmla="*/ 970633 w 1516566"/>
                <a:gd name="connsiteY247" fmla="*/ 1148824 h 3204685"/>
                <a:gd name="connsiteX248" fmla="*/ 774493 w 1516566"/>
                <a:gd name="connsiteY248" fmla="*/ 1329783 h 3204685"/>
                <a:gd name="connsiteX249" fmla="*/ 968493 w 1516566"/>
                <a:gd name="connsiteY249" fmla="*/ 1531732 h 3204685"/>
                <a:gd name="connsiteX250" fmla="*/ 968493 w 1516566"/>
                <a:gd name="connsiteY250" fmla="*/ 1531629 h 3204685"/>
                <a:gd name="connsiteX251" fmla="*/ 1166773 w 1516566"/>
                <a:gd name="connsiteY251" fmla="*/ 1329069 h 3204685"/>
                <a:gd name="connsiteX252" fmla="*/ 970633 w 1516566"/>
                <a:gd name="connsiteY252" fmla="*/ 1148824 h 3204685"/>
                <a:gd name="connsiteX253" fmla="*/ 355515 w 1516566"/>
                <a:gd name="connsiteY253" fmla="*/ 1148824 h 3204685"/>
                <a:gd name="connsiteX254" fmla="*/ 159374 w 1516566"/>
                <a:gd name="connsiteY254" fmla="*/ 1329783 h 3204685"/>
                <a:gd name="connsiteX255" fmla="*/ 353376 w 1516566"/>
                <a:gd name="connsiteY255" fmla="*/ 1531732 h 3204685"/>
                <a:gd name="connsiteX256" fmla="*/ 353376 w 1516566"/>
                <a:gd name="connsiteY256" fmla="*/ 1531629 h 3204685"/>
                <a:gd name="connsiteX257" fmla="*/ 551656 w 1516566"/>
                <a:gd name="connsiteY257" fmla="*/ 1329069 h 3204685"/>
                <a:gd name="connsiteX258" fmla="*/ 355515 w 1516566"/>
                <a:gd name="connsiteY258" fmla="*/ 1148824 h 3204685"/>
                <a:gd name="connsiteX259" fmla="*/ 970633 w 1516566"/>
                <a:gd name="connsiteY259" fmla="*/ 1054574 h 3204685"/>
                <a:gd name="connsiteX260" fmla="*/ 682179 w 1516566"/>
                <a:gd name="connsiteY260" fmla="*/ 1310526 h 3204685"/>
                <a:gd name="connsiteX261" fmla="*/ 728335 w 1516566"/>
                <a:gd name="connsiteY261" fmla="*/ 1317046 h 3204685"/>
                <a:gd name="connsiteX262" fmla="*/ 970633 w 1516566"/>
                <a:gd name="connsiteY262" fmla="*/ 1100731 h 3204685"/>
                <a:gd name="connsiteX263" fmla="*/ 1212930 w 1516566"/>
                <a:gd name="connsiteY263" fmla="*/ 1315620 h 3204685"/>
                <a:gd name="connsiteX264" fmla="*/ 1257661 w 1516566"/>
                <a:gd name="connsiteY264" fmla="*/ 1310628 h 3204685"/>
                <a:gd name="connsiteX265" fmla="*/ 1257661 w 1516566"/>
                <a:gd name="connsiteY265" fmla="*/ 1310526 h 3204685"/>
                <a:gd name="connsiteX266" fmla="*/ 970633 w 1516566"/>
                <a:gd name="connsiteY266" fmla="*/ 1054574 h 3204685"/>
                <a:gd name="connsiteX267" fmla="*/ 355515 w 1516566"/>
                <a:gd name="connsiteY267" fmla="*/ 1054370 h 3204685"/>
                <a:gd name="connsiteX268" fmla="*/ 67061 w 1516566"/>
                <a:gd name="connsiteY268" fmla="*/ 1310321 h 3204685"/>
                <a:gd name="connsiteX269" fmla="*/ 113218 w 1516566"/>
                <a:gd name="connsiteY269" fmla="*/ 1316843 h 3204685"/>
                <a:gd name="connsiteX270" fmla="*/ 355515 w 1516566"/>
                <a:gd name="connsiteY270" fmla="*/ 1100527 h 3204685"/>
                <a:gd name="connsiteX271" fmla="*/ 598526 w 1516566"/>
                <a:gd name="connsiteY271" fmla="*/ 1315416 h 3204685"/>
                <a:gd name="connsiteX272" fmla="*/ 642543 w 1516566"/>
                <a:gd name="connsiteY272" fmla="*/ 1310423 h 3204685"/>
                <a:gd name="connsiteX273" fmla="*/ 642543 w 1516566"/>
                <a:gd name="connsiteY273" fmla="*/ 1310321 h 3204685"/>
                <a:gd name="connsiteX274" fmla="*/ 355515 w 1516566"/>
                <a:gd name="connsiteY274" fmla="*/ 1054370 h 3204685"/>
                <a:gd name="connsiteX275" fmla="*/ 46071 w 1516566"/>
                <a:gd name="connsiteY275" fmla="*/ 937706 h 3204685"/>
                <a:gd name="connsiteX276" fmla="*/ 170480 w 1516566"/>
                <a:gd name="connsiteY276" fmla="*/ 1051212 h 3204685"/>
                <a:gd name="connsiteX277" fmla="*/ 170379 w 1516566"/>
                <a:gd name="connsiteY277" fmla="*/ 1051212 h 3204685"/>
                <a:gd name="connsiteX278" fmla="*/ 137978 w 1516566"/>
                <a:gd name="connsiteY278" fmla="*/ 1051212 h 3204685"/>
                <a:gd name="connsiteX279" fmla="*/ 45969 w 1516566"/>
                <a:gd name="connsiteY279" fmla="*/ 970107 h 3204685"/>
                <a:gd name="connsiteX280" fmla="*/ 12493 w 1516566"/>
                <a:gd name="connsiteY280" fmla="*/ 976360 h 3204685"/>
                <a:gd name="connsiteX281" fmla="*/ 0 w 1516566"/>
                <a:gd name="connsiteY281" fmla="*/ 984026 h 3204685"/>
                <a:gd name="connsiteX282" fmla="*/ 0 w 1516566"/>
                <a:gd name="connsiteY282" fmla="*/ 946529 h 3204685"/>
                <a:gd name="connsiteX283" fmla="*/ 23 w 1516566"/>
                <a:gd name="connsiteY283" fmla="*/ 946514 h 3204685"/>
                <a:gd name="connsiteX284" fmla="*/ 46071 w 1516566"/>
                <a:gd name="connsiteY284" fmla="*/ 937706 h 3204685"/>
                <a:gd name="connsiteX285" fmla="*/ 1276001 w 1516566"/>
                <a:gd name="connsiteY285" fmla="*/ 937604 h 3204685"/>
                <a:gd name="connsiteX286" fmla="*/ 1400411 w 1516566"/>
                <a:gd name="connsiteY286" fmla="*/ 1051110 h 3204685"/>
                <a:gd name="connsiteX287" fmla="*/ 1368010 w 1516566"/>
                <a:gd name="connsiteY287" fmla="*/ 1051110 h 3204685"/>
                <a:gd name="connsiteX288" fmla="*/ 1276001 w 1516566"/>
                <a:gd name="connsiteY288" fmla="*/ 970005 h 3204685"/>
                <a:gd name="connsiteX289" fmla="*/ 1183993 w 1516566"/>
                <a:gd name="connsiteY289" fmla="*/ 1051110 h 3204685"/>
                <a:gd name="connsiteX290" fmla="*/ 1151592 w 1516566"/>
                <a:gd name="connsiteY290" fmla="*/ 1051110 h 3204685"/>
                <a:gd name="connsiteX291" fmla="*/ 1276001 w 1516566"/>
                <a:gd name="connsiteY291" fmla="*/ 937604 h 3204685"/>
                <a:gd name="connsiteX292" fmla="*/ 660883 w 1516566"/>
                <a:gd name="connsiteY292" fmla="*/ 937604 h 3204685"/>
                <a:gd name="connsiteX293" fmla="*/ 785292 w 1516566"/>
                <a:gd name="connsiteY293" fmla="*/ 1051110 h 3204685"/>
                <a:gd name="connsiteX294" fmla="*/ 752891 w 1516566"/>
                <a:gd name="connsiteY294" fmla="*/ 1051110 h 3204685"/>
                <a:gd name="connsiteX295" fmla="*/ 660883 w 1516566"/>
                <a:gd name="connsiteY295" fmla="*/ 970005 h 3204685"/>
                <a:gd name="connsiteX296" fmla="*/ 568876 w 1516566"/>
                <a:gd name="connsiteY296" fmla="*/ 1051110 h 3204685"/>
                <a:gd name="connsiteX297" fmla="*/ 536474 w 1516566"/>
                <a:gd name="connsiteY297" fmla="*/ 1051110 h 3204685"/>
                <a:gd name="connsiteX298" fmla="*/ 660883 w 1516566"/>
                <a:gd name="connsiteY298" fmla="*/ 937604 h 3204685"/>
                <a:gd name="connsiteX299" fmla="*/ 661292 w 1516566"/>
                <a:gd name="connsiteY299" fmla="*/ 866177 h 3204685"/>
                <a:gd name="connsiteX300" fmla="*/ 466577 w 1516566"/>
                <a:gd name="connsiteY300" fmla="*/ 1042857 h 3204685"/>
                <a:gd name="connsiteX301" fmla="*/ 663431 w 1516566"/>
                <a:gd name="connsiteY301" fmla="*/ 1244805 h 3204685"/>
                <a:gd name="connsiteX302" fmla="*/ 856005 w 1516566"/>
                <a:gd name="connsiteY302" fmla="*/ 1043570 h 3204685"/>
                <a:gd name="connsiteX303" fmla="*/ 661292 w 1516566"/>
                <a:gd name="connsiteY303" fmla="*/ 866177 h 3204685"/>
                <a:gd name="connsiteX304" fmla="*/ 661292 w 1516566"/>
                <a:gd name="connsiteY304" fmla="*/ 771928 h 3204685"/>
                <a:gd name="connsiteX305" fmla="*/ 373551 w 1516566"/>
                <a:gd name="connsiteY305" fmla="*/ 1023498 h 3204685"/>
                <a:gd name="connsiteX306" fmla="*/ 419707 w 1516566"/>
                <a:gd name="connsiteY306" fmla="*/ 1029305 h 3204685"/>
                <a:gd name="connsiteX307" fmla="*/ 661292 w 1516566"/>
                <a:gd name="connsiteY307" fmla="*/ 817371 h 3204685"/>
                <a:gd name="connsiteX308" fmla="*/ 903588 w 1516566"/>
                <a:gd name="connsiteY308" fmla="*/ 1030834 h 3204685"/>
                <a:gd name="connsiteX309" fmla="*/ 948318 w 1516566"/>
                <a:gd name="connsiteY309" fmla="*/ 1024312 h 3204685"/>
                <a:gd name="connsiteX310" fmla="*/ 661292 w 1516566"/>
                <a:gd name="connsiteY310" fmla="*/ 771928 h 3204685"/>
                <a:gd name="connsiteX311" fmla="*/ 355515 w 1516566"/>
                <a:gd name="connsiteY311" fmla="*/ 651493 h 3204685"/>
                <a:gd name="connsiteX312" fmla="*/ 479924 w 1516566"/>
                <a:gd name="connsiteY312" fmla="*/ 764999 h 3204685"/>
                <a:gd name="connsiteX313" fmla="*/ 447524 w 1516566"/>
                <a:gd name="connsiteY313" fmla="*/ 764999 h 3204685"/>
                <a:gd name="connsiteX314" fmla="*/ 355515 w 1516566"/>
                <a:gd name="connsiteY314" fmla="*/ 683894 h 3204685"/>
                <a:gd name="connsiteX315" fmla="*/ 263507 w 1516566"/>
                <a:gd name="connsiteY315" fmla="*/ 764999 h 3204685"/>
                <a:gd name="connsiteX316" fmla="*/ 231106 w 1516566"/>
                <a:gd name="connsiteY316" fmla="*/ 764999 h 3204685"/>
                <a:gd name="connsiteX317" fmla="*/ 355515 w 1516566"/>
                <a:gd name="connsiteY317" fmla="*/ 651493 h 3204685"/>
                <a:gd name="connsiteX318" fmla="*/ 970429 w 1516566"/>
                <a:gd name="connsiteY318" fmla="*/ 651391 h 3204685"/>
                <a:gd name="connsiteX319" fmla="*/ 1094839 w 1516566"/>
                <a:gd name="connsiteY319" fmla="*/ 764897 h 3204685"/>
                <a:gd name="connsiteX320" fmla="*/ 1062437 w 1516566"/>
                <a:gd name="connsiteY320" fmla="*/ 764897 h 3204685"/>
                <a:gd name="connsiteX321" fmla="*/ 970429 w 1516566"/>
                <a:gd name="connsiteY321" fmla="*/ 683792 h 3204685"/>
                <a:gd name="connsiteX322" fmla="*/ 970327 w 1516566"/>
                <a:gd name="connsiteY322" fmla="*/ 683792 h 3204685"/>
                <a:gd name="connsiteX323" fmla="*/ 878320 w 1516566"/>
                <a:gd name="connsiteY323" fmla="*/ 764897 h 3204685"/>
                <a:gd name="connsiteX324" fmla="*/ 845918 w 1516566"/>
                <a:gd name="connsiteY324" fmla="*/ 764897 h 3204685"/>
                <a:gd name="connsiteX325" fmla="*/ 970429 w 1516566"/>
                <a:gd name="connsiteY325" fmla="*/ 651391 h 3204685"/>
                <a:gd name="connsiteX326" fmla="*/ 970633 w 1516566"/>
                <a:gd name="connsiteY326" fmla="*/ 580066 h 3204685"/>
                <a:gd name="connsiteX327" fmla="*/ 774493 w 1516566"/>
                <a:gd name="connsiteY327" fmla="*/ 760313 h 3204685"/>
                <a:gd name="connsiteX328" fmla="*/ 968493 w 1516566"/>
                <a:gd name="connsiteY328" fmla="*/ 962262 h 3204685"/>
                <a:gd name="connsiteX329" fmla="*/ 1166773 w 1516566"/>
                <a:gd name="connsiteY329" fmla="*/ 759599 h 3204685"/>
                <a:gd name="connsiteX330" fmla="*/ 970633 w 1516566"/>
                <a:gd name="connsiteY330" fmla="*/ 580066 h 3204685"/>
                <a:gd name="connsiteX331" fmla="*/ 355515 w 1516566"/>
                <a:gd name="connsiteY331" fmla="*/ 579863 h 3204685"/>
                <a:gd name="connsiteX332" fmla="*/ 159374 w 1516566"/>
                <a:gd name="connsiteY332" fmla="*/ 760109 h 3204685"/>
                <a:gd name="connsiteX333" fmla="*/ 353376 w 1516566"/>
                <a:gd name="connsiteY333" fmla="*/ 962057 h 3204685"/>
                <a:gd name="connsiteX334" fmla="*/ 551656 w 1516566"/>
                <a:gd name="connsiteY334" fmla="*/ 759395 h 3204685"/>
                <a:gd name="connsiteX335" fmla="*/ 355515 w 1516566"/>
                <a:gd name="connsiteY335" fmla="*/ 579863 h 3204685"/>
                <a:gd name="connsiteX336" fmla="*/ 355515 w 1516566"/>
                <a:gd name="connsiteY336" fmla="*/ 485512 h 3204685"/>
                <a:gd name="connsiteX337" fmla="*/ 67061 w 1516566"/>
                <a:gd name="connsiteY337" fmla="*/ 740749 h 3204685"/>
                <a:gd name="connsiteX338" fmla="*/ 113218 w 1516566"/>
                <a:gd name="connsiteY338" fmla="*/ 747271 h 3204685"/>
                <a:gd name="connsiteX339" fmla="*/ 355515 w 1516566"/>
                <a:gd name="connsiteY339" fmla="*/ 530955 h 3204685"/>
                <a:gd name="connsiteX340" fmla="*/ 598526 w 1516566"/>
                <a:gd name="connsiteY340" fmla="*/ 745844 h 3204685"/>
                <a:gd name="connsiteX341" fmla="*/ 642543 w 1516566"/>
                <a:gd name="connsiteY341" fmla="*/ 740749 h 3204685"/>
                <a:gd name="connsiteX342" fmla="*/ 355515 w 1516566"/>
                <a:gd name="connsiteY342" fmla="*/ 485512 h 3204685"/>
                <a:gd name="connsiteX343" fmla="*/ 46275 w 1516566"/>
                <a:gd name="connsiteY343" fmla="*/ 368541 h 3204685"/>
                <a:gd name="connsiteX344" fmla="*/ 170684 w 1516566"/>
                <a:gd name="connsiteY344" fmla="*/ 482150 h 3204685"/>
                <a:gd name="connsiteX345" fmla="*/ 170582 w 1516566"/>
                <a:gd name="connsiteY345" fmla="*/ 482150 h 3204685"/>
                <a:gd name="connsiteX346" fmla="*/ 138181 w 1516566"/>
                <a:gd name="connsiteY346" fmla="*/ 482150 h 3204685"/>
                <a:gd name="connsiteX347" fmla="*/ 46173 w 1516566"/>
                <a:gd name="connsiteY347" fmla="*/ 401043 h 3204685"/>
                <a:gd name="connsiteX348" fmla="*/ 12697 w 1516566"/>
                <a:gd name="connsiteY348" fmla="*/ 407297 h 3204685"/>
                <a:gd name="connsiteX349" fmla="*/ 0 w 1516566"/>
                <a:gd name="connsiteY349" fmla="*/ 415087 h 3204685"/>
                <a:gd name="connsiteX350" fmla="*/ 0 w 1516566"/>
                <a:gd name="connsiteY350" fmla="*/ 377494 h 3204685"/>
                <a:gd name="connsiteX351" fmla="*/ 226 w 1516566"/>
                <a:gd name="connsiteY351" fmla="*/ 377351 h 3204685"/>
                <a:gd name="connsiteX352" fmla="*/ 46275 w 1516566"/>
                <a:gd name="connsiteY352" fmla="*/ 368541 h 3204685"/>
                <a:gd name="connsiteX353" fmla="*/ 661190 w 1516566"/>
                <a:gd name="connsiteY353" fmla="*/ 368439 h 3204685"/>
                <a:gd name="connsiteX354" fmla="*/ 785599 w 1516566"/>
                <a:gd name="connsiteY354" fmla="*/ 482047 h 3204685"/>
                <a:gd name="connsiteX355" fmla="*/ 753197 w 1516566"/>
                <a:gd name="connsiteY355" fmla="*/ 482047 h 3204685"/>
                <a:gd name="connsiteX356" fmla="*/ 661190 w 1516566"/>
                <a:gd name="connsiteY356" fmla="*/ 400941 h 3204685"/>
                <a:gd name="connsiteX357" fmla="*/ 569181 w 1516566"/>
                <a:gd name="connsiteY357" fmla="*/ 482047 h 3204685"/>
                <a:gd name="connsiteX358" fmla="*/ 536780 w 1516566"/>
                <a:gd name="connsiteY358" fmla="*/ 482047 h 3204685"/>
                <a:gd name="connsiteX359" fmla="*/ 661190 w 1516566"/>
                <a:gd name="connsiteY359" fmla="*/ 368439 h 3204685"/>
                <a:gd name="connsiteX360" fmla="*/ 661292 w 1516566"/>
                <a:gd name="connsiteY360" fmla="*/ 296605 h 3204685"/>
                <a:gd name="connsiteX361" fmla="*/ 466577 w 1516566"/>
                <a:gd name="connsiteY361" fmla="*/ 473284 h 3204685"/>
                <a:gd name="connsiteX362" fmla="*/ 663431 w 1516566"/>
                <a:gd name="connsiteY362" fmla="*/ 675233 h 3204685"/>
                <a:gd name="connsiteX363" fmla="*/ 856005 w 1516566"/>
                <a:gd name="connsiteY363" fmla="*/ 473998 h 3204685"/>
                <a:gd name="connsiteX364" fmla="*/ 661292 w 1516566"/>
                <a:gd name="connsiteY364" fmla="*/ 296605 h 3204685"/>
                <a:gd name="connsiteX365" fmla="*/ 355312 w 1516566"/>
                <a:gd name="connsiteY365" fmla="*/ 81410 h 3204685"/>
                <a:gd name="connsiteX366" fmla="*/ 479721 w 1516566"/>
                <a:gd name="connsiteY366" fmla="*/ 195020 h 3204685"/>
                <a:gd name="connsiteX367" fmla="*/ 447320 w 1516566"/>
                <a:gd name="connsiteY367" fmla="*/ 195020 h 3204685"/>
                <a:gd name="connsiteX368" fmla="*/ 355312 w 1516566"/>
                <a:gd name="connsiteY368" fmla="*/ 113914 h 3204685"/>
                <a:gd name="connsiteX369" fmla="*/ 263303 w 1516566"/>
                <a:gd name="connsiteY369" fmla="*/ 195020 h 3204685"/>
                <a:gd name="connsiteX370" fmla="*/ 230902 w 1516566"/>
                <a:gd name="connsiteY370" fmla="*/ 195020 h 3204685"/>
                <a:gd name="connsiteX371" fmla="*/ 355312 w 1516566"/>
                <a:gd name="connsiteY371" fmla="*/ 81410 h 3204685"/>
                <a:gd name="connsiteX372" fmla="*/ 107512 w 1516566"/>
                <a:gd name="connsiteY372" fmla="*/ 0 h 3204685"/>
                <a:gd name="connsiteX373" fmla="*/ 145009 w 1516566"/>
                <a:gd name="connsiteY373" fmla="*/ 6521 h 3204685"/>
                <a:gd name="connsiteX374" fmla="*/ 67163 w 1516566"/>
                <a:gd name="connsiteY374" fmla="*/ 171687 h 3204685"/>
                <a:gd name="connsiteX375" fmla="*/ 113320 w 1516566"/>
                <a:gd name="connsiteY375" fmla="*/ 177495 h 3204685"/>
                <a:gd name="connsiteX376" fmla="*/ 201965 w 1516566"/>
                <a:gd name="connsiteY376" fmla="*/ 16607 h 3204685"/>
                <a:gd name="connsiteX377" fmla="*/ 268297 w 1516566"/>
                <a:gd name="connsiteY377" fmla="*/ 31076 h 3204685"/>
                <a:gd name="connsiteX378" fmla="*/ 159374 w 1516566"/>
                <a:gd name="connsiteY378" fmla="*/ 191147 h 3204685"/>
                <a:gd name="connsiteX379" fmla="*/ 353376 w 1516566"/>
                <a:gd name="connsiteY379" fmla="*/ 393096 h 3204685"/>
                <a:gd name="connsiteX380" fmla="*/ 551656 w 1516566"/>
                <a:gd name="connsiteY380" fmla="*/ 189008 h 3204685"/>
                <a:gd name="connsiteX381" fmla="*/ 532194 w 1516566"/>
                <a:gd name="connsiteY381" fmla="*/ 119824 h 3204685"/>
                <a:gd name="connsiteX382" fmla="*/ 592107 w 1516566"/>
                <a:gd name="connsiteY382" fmla="*/ 147233 h 3204685"/>
                <a:gd name="connsiteX383" fmla="*/ 598627 w 1516566"/>
                <a:gd name="connsiteY383" fmla="*/ 176781 h 3204685"/>
                <a:gd name="connsiteX384" fmla="*/ 638977 w 1516566"/>
                <a:gd name="connsiteY384" fmla="*/ 170973 h 3204685"/>
                <a:gd name="connsiteX385" fmla="*/ 703169 w 1516566"/>
                <a:gd name="connsiteY385" fmla="*/ 205514 h 3204685"/>
                <a:gd name="connsiteX386" fmla="*/ 661292 w 1516566"/>
                <a:gd name="connsiteY386" fmla="*/ 201949 h 3204685"/>
                <a:gd name="connsiteX387" fmla="*/ 373551 w 1516566"/>
                <a:gd name="connsiteY387" fmla="*/ 453620 h 3204685"/>
                <a:gd name="connsiteX388" fmla="*/ 419707 w 1516566"/>
                <a:gd name="connsiteY388" fmla="*/ 460140 h 3204685"/>
                <a:gd name="connsiteX389" fmla="*/ 661292 w 1516566"/>
                <a:gd name="connsiteY389" fmla="*/ 248106 h 3204685"/>
                <a:gd name="connsiteX390" fmla="*/ 903588 w 1516566"/>
                <a:gd name="connsiteY390" fmla="*/ 460854 h 3204685"/>
                <a:gd name="connsiteX391" fmla="*/ 948318 w 1516566"/>
                <a:gd name="connsiteY391" fmla="*/ 455047 h 3204685"/>
                <a:gd name="connsiteX392" fmla="*/ 910110 w 1516566"/>
                <a:gd name="connsiteY392" fmla="*/ 346124 h 3204685"/>
                <a:gd name="connsiteX393" fmla="*/ 996004 w 1516566"/>
                <a:gd name="connsiteY393" fmla="*/ 418263 h 3204685"/>
                <a:gd name="connsiteX394" fmla="*/ 988770 w 1516566"/>
                <a:gd name="connsiteY394" fmla="*/ 453620 h 3204685"/>
                <a:gd name="connsiteX395" fmla="*/ 1033500 w 1516566"/>
                <a:gd name="connsiteY395" fmla="*/ 460140 h 3204685"/>
                <a:gd name="connsiteX396" fmla="*/ 1034214 w 1516566"/>
                <a:gd name="connsiteY396" fmla="*/ 455047 h 3204685"/>
                <a:gd name="connsiteX397" fmla="*/ 1089030 w 1516566"/>
                <a:gd name="connsiteY397" fmla="*/ 511291 h 3204685"/>
                <a:gd name="connsiteX398" fmla="*/ 970735 w 1516566"/>
                <a:gd name="connsiteY398" fmla="*/ 485308 h 3204685"/>
                <a:gd name="connsiteX399" fmla="*/ 682281 w 1516566"/>
                <a:gd name="connsiteY399" fmla="*/ 740545 h 3204685"/>
                <a:gd name="connsiteX400" fmla="*/ 728437 w 1516566"/>
                <a:gd name="connsiteY400" fmla="*/ 747067 h 3204685"/>
                <a:gd name="connsiteX401" fmla="*/ 970735 w 1516566"/>
                <a:gd name="connsiteY401" fmla="*/ 530751 h 3204685"/>
                <a:gd name="connsiteX402" fmla="*/ 1213032 w 1516566"/>
                <a:gd name="connsiteY402" fmla="*/ 745640 h 3204685"/>
                <a:gd name="connsiteX403" fmla="*/ 1257762 w 1516566"/>
                <a:gd name="connsiteY403" fmla="*/ 740545 h 3204685"/>
                <a:gd name="connsiteX404" fmla="*/ 1254095 w 1516566"/>
                <a:gd name="connsiteY404" fmla="*/ 720371 h 3204685"/>
                <a:gd name="connsiteX405" fmla="*/ 1286598 w 1516566"/>
                <a:gd name="connsiteY405" fmla="*/ 772335 h 3204685"/>
                <a:gd name="connsiteX406" fmla="*/ 1276510 w 1516566"/>
                <a:gd name="connsiteY406" fmla="*/ 771623 h 3204685"/>
                <a:gd name="connsiteX407" fmla="*/ 988770 w 1516566"/>
                <a:gd name="connsiteY407" fmla="*/ 1023192 h 3204685"/>
                <a:gd name="connsiteX408" fmla="*/ 1033500 w 1516566"/>
                <a:gd name="connsiteY408" fmla="*/ 1029000 h 3204685"/>
                <a:gd name="connsiteX409" fmla="*/ 1276510 w 1516566"/>
                <a:gd name="connsiteY409" fmla="*/ 817066 h 3204685"/>
                <a:gd name="connsiteX410" fmla="*/ 1314007 w 1516566"/>
                <a:gd name="connsiteY410" fmla="*/ 820633 h 3204685"/>
                <a:gd name="connsiteX411" fmla="*/ 1345695 w 1516566"/>
                <a:gd name="connsiteY411" fmla="*/ 879016 h 3204685"/>
                <a:gd name="connsiteX412" fmla="*/ 1276510 w 1516566"/>
                <a:gd name="connsiteY412" fmla="*/ 866075 h 3204685"/>
                <a:gd name="connsiteX413" fmla="*/ 1080369 w 1516566"/>
                <a:gd name="connsiteY413" fmla="*/ 1042755 h 3204685"/>
                <a:gd name="connsiteX414" fmla="*/ 1278651 w 1516566"/>
                <a:gd name="connsiteY414" fmla="*/ 1244704 h 3204685"/>
                <a:gd name="connsiteX415" fmla="*/ 1424354 w 1516566"/>
                <a:gd name="connsiteY415" fmla="*/ 1066598 h 3204685"/>
                <a:gd name="connsiteX416" fmla="*/ 1435155 w 1516566"/>
                <a:gd name="connsiteY416" fmla="*/ 1096146 h 3204685"/>
                <a:gd name="connsiteX417" fmla="*/ 1297399 w 1516566"/>
                <a:gd name="connsiteY417" fmla="*/ 1310321 h 3204685"/>
                <a:gd name="connsiteX418" fmla="*/ 1342129 w 1516566"/>
                <a:gd name="connsiteY418" fmla="*/ 1316843 h 3204685"/>
                <a:gd name="connsiteX419" fmla="*/ 1448808 w 1516566"/>
                <a:gd name="connsiteY419" fmla="*/ 1143017 h 3204685"/>
                <a:gd name="connsiteX420" fmla="*/ 1462463 w 1516566"/>
                <a:gd name="connsiteY420" fmla="*/ 1192026 h 3204685"/>
                <a:gd name="connsiteX421" fmla="*/ 1388897 w 1516566"/>
                <a:gd name="connsiteY421" fmla="*/ 1329783 h 3204685"/>
                <a:gd name="connsiteX422" fmla="*/ 1502812 w 1516566"/>
                <a:gd name="connsiteY422" fmla="*/ 1403349 h 3204685"/>
                <a:gd name="connsiteX423" fmla="*/ 1509332 w 1516566"/>
                <a:gd name="connsiteY423" fmla="*/ 1460305 h 3204685"/>
                <a:gd name="connsiteX424" fmla="*/ 1276409 w 1516566"/>
                <a:gd name="connsiteY424" fmla="*/ 1340583 h 3204685"/>
                <a:gd name="connsiteX425" fmla="*/ 988668 w 1516566"/>
                <a:gd name="connsiteY425" fmla="*/ 1592968 h 3204685"/>
                <a:gd name="connsiteX426" fmla="*/ 1033398 w 1516566"/>
                <a:gd name="connsiteY426" fmla="*/ 1598776 h 3204685"/>
                <a:gd name="connsiteX427" fmla="*/ 1276409 w 1516566"/>
                <a:gd name="connsiteY427" fmla="*/ 1386740 h 3204685"/>
                <a:gd name="connsiteX428" fmla="*/ 1515854 w 1516566"/>
                <a:gd name="connsiteY428" fmla="*/ 1587975 h 3204685"/>
                <a:gd name="connsiteX429" fmla="*/ 1516566 w 1516566"/>
                <a:gd name="connsiteY429" fmla="*/ 1621191 h 3204685"/>
                <a:gd name="connsiteX430" fmla="*/ 1516566 w 1516566"/>
                <a:gd name="connsiteY430" fmla="*/ 1632705 h 3204685"/>
                <a:gd name="connsiteX431" fmla="*/ 1516566 w 1516566"/>
                <a:gd name="connsiteY431" fmla="*/ 1633114 h 3204685"/>
                <a:gd name="connsiteX432" fmla="*/ 1297297 w 1516566"/>
                <a:gd name="connsiteY432" fmla="*/ 1880404 h 3204685"/>
                <a:gd name="connsiteX433" fmla="*/ 1342026 w 1516566"/>
                <a:gd name="connsiteY433" fmla="*/ 1886212 h 3204685"/>
                <a:gd name="connsiteX434" fmla="*/ 1515140 w 1516566"/>
                <a:gd name="connsiteY434" fmla="*/ 1679983 h 3204685"/>
                <a:gd name="connsiteX435" fmla="*/ 1511574 w 1516566"/>
                <a:gd name="connsiteY435" fmla="*/ 1733273 h 3204685"/>
                <a:gd name="connsiteX436" fmla="*/ 1388999 w 1516566"/>
                <a:gd name="connsiteY436" fmla="*/ 1899864 h 3204685"/>
                <a:gd name="connsiteX437" fmla="*/ 1479172 w 1516566"/>
                <a:gd name="connsiteY437" fmla="*/ 1951727 h 3204685"/>
                <a:gd name="connsiteX438" fmla="*/ 1471938 w 1516566"/>
                <a:gd name="connsiteY438" fmla="*/ 1987083 h 3204685"/>
                <a:gd name="connsiteX439" fmla="*/ 1276510 w 1516566"/>
                <a:gd name="connsiteY439" fmla="*/ 1910564 h 3204685"/>
                <a:gd name="connsiteX440" fmla="*/ 988770 w 1516566"/>
                <a:gd name="connsiteY440" fmla="*/ 2162235 h 3204685"/>
                <a:gd name="connsiteX441" fmla="*/ 1033500 w 1516566"/>
                <a:gd name="connsiteY441" fmla="*/ 2168755 h 3204685"/>
                <a:gd name="connsiteX442" fmla="*/ 1276510 w 1516566"/>
                <a:gd name="connsiteY442" fmla="*/ 1957433 h 3204685"/>
                <a:gd name="connsiteX443" fmla="*/ 1457572 w 1516566"/>
                <a:gd name="connsiteY443" fmla="*/ 2039660 h 3204685"/>
                <a:gd name="connsiteX444" fmla="*/ 1440963 w 1516566"/>
                <a:gd name="connsiteY444" fmla="*/ 2095190 h 3204685"/>
                <a:gd name="connsiteX445" fmla="*/ 1276510 w 1516566"/>
                <a:gd name="connsiteY445" fmla="*/ 2005017 h 3204685"/>
                <a:gd name="connsiteX446" fmla="*/ 1080369 w 1516566"/>
                <a:gd name="connsiteY446" fmla="*/ 2181696 h 3204685"/>
                <a:gd name="connsiteX447" fmla="*/ 1278651 w 1516566"/>
                <a:gd name="connsiteY447" fmla="*/ 2383645 h 3204685"/>
                <a:gd name="connsiteX448" fmla="*/ 1392566 w 1516566"/>
                <a:gd name="connsiteY448" fmla="*/ 2227139 h 3204685"/>
                <a:gd name="connsiteX449" fmla="*/ 1358635 w 1516566"/>
                <a:gd name="connsiteY449" fmla="*/ 2302845 h 3204685"/>
                <a:gd name="connsiteX450" fmla="*/ 1307486 w 1516566"/>
                <a:gd name="connsiteY450" fmla="*/ 2402393 h 3204685"/>
                <a:gd name="connsiteX451" fmla="*/ 1259903 w 1516566"/>
                <a:gd name="connsiteY451" fmla="*/ 2480950 h 3204685"/>
                <a:gd name="connsiteX452" fmla="*/ 988770 w 1516566"/>
                <a:gd name="connsiteY452" fmla="*/ 2732622 h 3204685"/>
                <a:gd name="connsiteX453" fmla="*/ 1033500 w 1516566"/>
                <a:gd name="connsiteY453" fmla="*/ 2737717 h 3204685"/>
                <a:gd name="connsiteX454" fmla="*/ 1226788 w 1516566"/>
                <a:gd name="connsiteY454" fmla="*/ 2531489 h 3204685"/>
                <a:gd name="connsiteX455" fmla="*/ 1173397 w 1516566"/>
                <a:gd name="connsiteY455" fmla="*/ 2604340 h 3204685"/>
                <a:gd name="connsiteX456" fmla="*/ 1172683 w 1516566"/>
                <a:gd name="connsiteY456" fmla="*/ 2605156 h 3204685"/>
                <a:gd name="connsiteX457" fmla="*/ 1093311 w 1516566"/>
                <a:gd name="connsiteY457" fmla="*/ 2699609 h 3204685"/>
                <a:gd name="connsiteX458" fmla="*/ 1028404 w 1516566"/>
                <a:gd name="connsiteY458" fmla="*/ 2768793 h 3204685"/>
                <a:gd name="connsiteX459" fmla="*/ 970735 w 1516566"/>
                <a:gd name="connsiteY459" fmla="*/ 2762985 h 3204685"/>
                <a:gd name="connsiteX460" fmla="*/ 682281 w 1516566"/>
                <a:gd name="connsiteY460" fmla="*/ 3018936 h 3204685"/>
                <a:gd name="connsiteX461" fmla="*/ 698890 w 1516566"/>
                <a:gd name="connsiteY461" fmla="*/ 3020465 h 3204685"/>
                <a:gd name="connsiteX462" fmla="*/ 645498 w 1516566"/>
                <a:gd name="connsiteY462" fmla="*/ 3050014 h 3204685"/>
                <a:gd name="connsiteX463" fmla="*/ 460871 w 1516566"/>
                <a:gd name="connsiteY463" fmla="*/ 3131526 h 3204685"/>
                <a:gd name="connsiteX464" fmla="*/ 398819 w 1516566"/>
                <a:gd name="connsiteY464" fmla="*/ 3153127 h 3204685"/>
                <a:gd name="connsiteX465" fmla="*/ 551758 w 1516566"/>
                <a:gd name="connsiteY465" fmla="*/ 3036972 h 3204685"/>
                <a:gd name="connsiteX466" fmla="*/ 355617 w 1516566"/>
                <a:gd name="connsiteY466" fmla="*/ 2857440 h 3204685"/>
                <a:gd name="connsiteX467" fmla="*/ 159477 w 1516566"/>
                <a:gd name="connsiteY467" fmla="*/ 3038398 h 3204685"/>
                <a:gd name="connsiteX468" fmla="*/ 323929 w 1516566"/>
                <a:gd name="connsiteY468" fmla="*/ 3174627 h 3204685"/>
                <a:gd name="connsiteX469" fmla="*/ 289286 w 1516566"/>
                <a:gd name="connsiteY469" fmla="*/ 3183287 h 3204685"/>
                <a:gd name="connsiteX470" fmla="*/ 46275 w 1516566"/>
                <a:gd name="connsiteY470" fmla="*/ 3049096 h 3204685"/>
                <a:gd name="connsiteX471" fmla="*/ 0 w 1516566"/>
                <a:gd name="connsiteY471" fmla="*/ 3056156 h 3204685"/>
                <a:gd name="connsiteX472" fmla="*/ 0 w 1516566"/>
                <a:gd name="connsiteY472" fmla="*/ 3021979 h 3204685"/>
                <a:gd name="connsiteX473" fmla="*/ 28953 w 1516566"/>
                <a:gd name="connsiteY473" fmla="*/ 3018733 h 3204685"/>
                <a:gd name="connsiteX474" fmla="*/ 0 w 1516566"/>
                <a:gd name="connsiteY474" fmla="*/ 2927196 h 3204685"/>
                <a:gd name="connsiteX475" fmla="*/ 0 w 1516566"/>
                <a:gd name="connsiteY475" fmla="*/ 2864709 h 3204685"/>
                <a:gd name="connsiteX476" fmla="*/ 17270 w 1516566"/>
                <a:gd name="connsiteY476" fmla="*/ 2887019 h 3204685"/>
                <a:gd name="connsiteX477" fmla="*/ 48415 w 1516566"/>
                <a:gd name="connsiteY477" fmla="*/ 2953930 h 3204685"/>
                <a:gd name="connsiteX478" fmla="*/ 242416 w 1516566"/>
                <a:gd name="connsiteY478" fmla="*/ 2751982 h 3204685"/>
                <a:gd name="connsiteX479" fmla="*/ 46275 w 1516566"/>
                <a:gd name="connsiteY479" fmla="*/ 2575302 h 3204685"/>
                <a:gd name="connsiteX480" fmla="*/ 0 w 1516566"/>
                <a:gd name="connsiteY480" fmla="*/ 2584044 h 3204685"/>
                <a:gd name="connsiteX481" fmla="*/ 0 w 1516566"/>
                <a:gd name="connsiteY481" fmla="*/ 2530731 h 3204685"/>
                <a:gd name="connsiteX482" fmla="*/ 842 w 1516566"/>
                <a:gd name="connsiteY482" fmla="*/ 2530492 h 3204685"/>
                <a:gd name="connsiteX483" fmla="*/ 46173 w 1516566"/>
                <a:gd name="connsiteY483" fmla="*/ 2526293 h 3204685"/>
                <a:gd name="connsiteX484" fmla="*/ 288471 w 1516566"/>
                <a:gd name="connsiteY484" fmla="*/ 2739040 h 3204685"/>
                <a:gd name="connsiteX485" fmla="*/ 333201 w 1516566"/>
                <a:gd name="connsiteY485" fmla="*/ 2732520 h 3204685"/>
                <a:gd name="connsiteX486" fmla="*/ 46173 w 1516566"/>
                <a:gd name="connsiteY486" fmla="*/ 2480136 h 3204685"/>
                <a:gd name="connsiteX487" fmla="*/ 0 w 1516566"/>
                <a:gd name="connsiteY487" fmla="*/ 2484443 h 3204685"/>
                <a:gd name="connsiteX488" fmla="*/ 0 w 1516566"/>
                <a:gd name="connsiteY488" fmla="*/ 2452228 h 3204685"/>
                <a:gd name="connsiteX489" fmla="*/ 28852 w 1516566"/>
                <a:gd name="connsiteY489" fmla="*/ 2449059 h 3204685"/>
                <a:gd name="connsiteX490" fmla="*/ 0 w 1516566"/>
                <a:gd name="connsiteY490" fmla="*/ 2357931 h 3204685"/>
                <a:gd name="connsiteX491" fmla="*/ 0 w 1516566"/>
                <a:gd name="connsiteY491" fmla="*/ 2294952 h 3204685"/>
                <a:gd name="connsiteX492" fmla="*/ 17168 w 1516566"/>
                <a:gd name="connsiteY492" fmla="*/ 2317011 h 3204685"/>
                <a:gd name="connsiteX493" fmla="*/ 48314 w 1516566"/>
                <a:gd name="connsiteY493" fmla="*/ 2383441 h 3204685"/>
                <a:gd name="connsiteX494" fmla="*/ 242314 w 1516566"/>
                <a:gd name="connsiteY494" fmla="*/ 2182205 h 3204685"/>
                <a:gd name="connsiteX495" fmla="*/ 46173 w 1516566"/>
                <a:gd name="connsiteY495" fmla="*/ 2004813 h 3204685"/>
                <a:gd name="connsiteX496" fmla="*/ 0 w 1516566"/>
                <a:gd name="connsiteY496" fmla="*/ 2013615 h 3204685"/>
                <a:gd name="connsiteX497" fmla="*/ 0 w 1516566"/>
                <a:gd name="connsiteY497" fmla="*/ 1961668 h 3204685"/>
                <a:gd name="connsiteX498" fmla="*/ 842 w 1516566"/>
                <a:gd name="connsiteY498" fmla="*/ 1961429 h 3204685"/>
                <a:gd name="connsiteX499" fmla="*/ 46173 w 1516566"/>
                <a:gd name="connsiteY499" fmla="*/ 1957230 h 3204685"/>
                <a:gd name="connsiteX500" fmla="*/ 288471 w 1516566"/>
                <a:gd name="connsiteY500" fmla="*/ 2169266 h 3204685"/>
                <a:gd name="connsiteX501" fmla="*/ 333201 w 1516566"/>
                <a:gd name="connsiteY501" fmla="*/ 2162744 h 3204685"/>
                <a:gd name="connsiteX502" fmla="*/ 46173 w 1516566"/>
                <a:gd name="connsiteY502" fmla="*/ 1910359 h 3204685"/>
                <a:gd name="connsiteX503" fmla="*/ 0 w 1516566"/>
                <a:gd name="connsiteY503" fmla="*/ 1914665 h 3204685"/>
                <a:gd name="connsiteX504" fmla="*/ 0 w 1516566"/>
                <a:gd name="connsiteY504" fmla="*/ 1883230 h 3204685"/>
                <a:gd name="connsiteX505" fmla="*/ 28852 w 1516566"/>
                <a:gd name="connsiteY505" fmla="*/ 1879995 h 3204685"/>
                <a:gd name="connsiteX506" fmla="*/ 0 w 1516566"/>
                <a:gd name="connsiteY506" fmla="*/ 1788493 h 3204685"/>
                <a:gd name="connsiteX507" fmla="*/ 0 w 1516566"/>
                <a:gd name="connsiteY507" fmla="*/ 1725627 h 3204685"/>
                <a:gd name="connsiteX508" fmla="*/ 17168 w 1516566"/>
                <a:gd name="connsiteY508" fmla="*/ 1747635 h 3204685"/>
                <a:gd name="connsiteX509" fmla="*/ 48314 w 1516566"/>
                <a:gd name="connsiteY509" fmla="*/ 1813664 h 3204685"/>
                <a:gd name="connsiteX510" fmla="*/ 242314 w 1516566"/>
                <a:gd name="connsiteY510" fmla="*/ 1613245 h 3204685"/>
                <a:gd name="connsiteX511" fmla="*/ 46173 w 1516566"/>
                <a:gd name="connsiteY511" fmla="*/ 1435037 h 3204685"/>
                <a:gd name="connsiteX512" fmla="*/ 0 w 1516566"/>
                <a:gd name="connsiteY512" fmla="*/ 1443775 h 3204685"/>
                <a:gd name="connsiteX513" fmla="*/ 0 w 1516566"/>
                <a:gd name="connsiteY513" fmla="*/ 1391180 h 3204685"/>
                <a:gd name="connsiteX514" fmla="*/ 842 w 1516566"/>
                <a:gd name="connsiteY514" fmla="*/ 1390940 h 3204685"/>
                <a:gd name="connsiteX515" fmla="*/ 46173 w 1516566"/>
                <a:gd name="connsiteY515" fmla="*/ 1386740 h 3204685"/>
                <a:gd name="connsiteX516" fmla="*/ 288471 w 1516566"/>
                <a:gd name="connsiteY516" fmla="*/ 1599489 h 3204685"/>
                <a:gd name="connsiteX517" fmla="*/ 333201 w 1516566"/>
                <a:gd name="connsiteY517" fmla="*/ 1593681 h 3204685"/>
                <a:gd name="connsiteX518" fmla="*/ 46173 w 1516566"/>
                <a:gd name="connsiteY518" fmla="*/ 1340583 h 3204685"/>
                <a:gd name="connsiteX519" fmla="*/ 0 w 1516566"/>
                <a:gd name="connsiteY519" fmla="*/ 1344915 h 3204685"/>
                <a:gd name="connsiteX520" fmla="*/ 0 w 1516566"/>
                <a:gd name="connsiteY520" fmla="*/ 1313491 h 3204685"/>
                <a:gd name="connsiteX521" fmla="*/ 28852 w 1516566"/>
                <a:gd name="connsiteY521" fmla="*/ 1310321 h 3204685"/>
                <a:gd name="connsiteX522" fmla="*/ 0 w 1516566"/>
                <a:gd name="connsiteY522" fmla="*/ 1218819 h 3204685"/>
                <a:gd name="connsiteX523" fmla="*/ 0 w 1516566"/>
                <a:gd name="connsiteY523" fmla="*/ 1156316 h 3204685"/>
                <a:gd name="connsiteX524" fmla="*/ 17168 w 1516566"/>
                <a:gd name="connsiteY524" fmla="*/ 1178375 h 3204685"/>
                <a:gd name="connsiteX525" fmla="*/ 48314 w 1516566"/>
                <a:gd name="connsiteY525" fmla="*/ 1244805 h 3204685"/>
                <a:gd name="connsiteX526" fmla="*/ 242314 w 1516566"/>
                <a:gd name="connsiteY526" fmla="*/ 1043570 h 3204685"/>
                <a:gd name="connsiteX527" fmla="*/ 46173 w 1516566"/>
                <a:gd name="connsiteY527" fmla="*/ 866177 h 3204685"/>
                <a:gd name="connsiteX528" fmla="*/ 0 w 1516566"/>
                <a:gd name="connsiteY528" fmla="*/ 874915 h 3204685"/>
                <a:gd name="connsiteX529" fmla="*/ 0 w 1516566"/>
                <a:gd name="connsiteY529" fmla="*/ 821603 h 3204685"/>
                <a:gd name="connsiteX530" fmla="*/ 842 w 1516566"/>
                <a:gd name="connsiteY530" fmla="*/ 821364 h 3204685"/>
                <a:gd name="connsiteX531" fmla="*/ 46173 w 1516566"/>
                <a:gd name="connsiteY531" fmla="*/ 817167 h 3204685"/>
                <a:gd name="connsiteX532" fmla="*/ 288471 w 1516566"/>
                <a:gd name="connsiteY532" fmla="*/ 1030630 h 3204685"/>
                <a:gd name="connsiteX533" fmla="*/ 333201 w 1516566"/>
                <a:gd name="connsiteY533" fmla="*/ 1024108 h 3204685"/>
                <a:gd name="connsiteX534" fmla="*/ 46173 w 1516566"/>
                <a:gd name="connsiteY534" fmla="*/ 771725 h 3204685"/>
                <a:gd name="connsiteX535" fmla="*/ 0 w 1516566"/>
                <a:gd name="connsiteY535" fmla="*/ 776026 h 3204685"/>
                <a:gd name="connsiteX536" fmla="*/ 0 w 1516566"/>
                <a:gd name="connsiteY536" fmla="*/ 743882 h 3204685"/>
                <a:gd name="connsiteX537" fmla="*/ 28852 w 1516566"/>
                <a:gd name="connsiteY537" fmla="*/ 740647 h 3204685"/>
                <a:gd name="connsiteX538" fmla="*/ 0 w 1516566"/>
                <a:gd name="connsiteY538" fmla="*/ 649806 h 3204685"/>
                <a:gd name="connsiteX539" fmla="*/ 0 w 1516566"/>
                <a:gd name="connsiteY539" fmla="*/ 586252 h 3204685"/>
                <a:gd name="connsiteX540" fmla="*/ 17168 w 1516566"/>
                <a:gd name="connsiteY540" fmla="*/ 608299 h 3204685"/>
                <a:gd name="connsiteX541" fmla="*/ 48314 w 1516566"/>
                <a:gd name="connsiteY541" fmla="*/ 675030 h 3204685"/>
                <a:gd name="connsiteX542" fmla="*/ 242314 w 1516566"/>
                <a:gd name="connsiteY542" fmla="*/ 473794 h 3204685"/>
                <a:gd name="connsiteX543" fmla="*/ 46173 w 1516566"/>
                <a:gd name="connsiteY543" fmla="*/ 296401 h 3204685"/>
                <a:gd name="connsiteX544" fmla="*/ 0 w 1516566"/>
                <a:gd name="connsiteY544" fmla="*/ 305139 h 3204685"/>
                <a:gd name="connsiteX545" fmla="*/ 0 w 1516566"/>
                <a:gd name="connsiteY545" fmla="*/ 252749 h 3204685"/>
                <a:gd name="connsiteX546" fmla="*/ 842 w 1516566"/>
                <a:gd name="connsiteY546" fmla="*/ 252510 h 3204685"/>
                <a:gd name="connsiteX547" fmla="*/ 46173 w 1516566"/>
                <a:gd name="connsiteY547" fmla="*/ 248309 h 3204685"/>
                <a:gd name="connsiteX548" fmla="*/ 288471 w 1516566"/>
                <a:gd name="connsiteY548" fmla="*/ 461058 h 3204685"/>
                <a:gd name="connsiteX549" fmla="*/ 333201 w 1516566"/>
                <a:gd name="connsiteY549" fmla="*/ 455250 h 3204685"/>
                <a:gd name="connsiteX550" fmla="*/ 46173 w 1516566"/>
                <a:gd name="connsiteY550" fmla="*/ 202152 h 3204685"/>
                <a:gd name="connsiteX551" fmla="*/ 0 w 1516566"/>
                <a:gd name="connsiteY551" fmla="*/ 206429 h 3204685"/>
                <a:gd name="connsiteX552" fmla="*/ 0 w 1516566"/>
                <a:gd name="connsiteY552" fmla="*/ 174313 h 3204685"/>
                <a:gd name="connsiteX553" fmla="*/ 28953 w 1516566"/>
                <a:gd name="connsiteY553" fmla="*/ 170158 h 3204685"/>
                <a:gd name="connsiteX554" fmla="*/ 0 w 1516566"/>
                <a:gd name="connsiteY554" fmla="*/ 80871 h 3204685"/>
                <a:gd name="connsiteX555" fmla="*/ 0 w 1516566"/>
                <a:gd name="connsiteY555" fmla="*/ 17022 h 3204685"/>
                <a:gd name="connsiteX556" fmla="*/ 19287 w 1516566"/>
                <a:gd name="connsiteY556" fmla="*/ 42411 h 3204685"/>
                <a:gd name="connsiteX557" fmla="*/ 48415 w 1516566"/>
                <a:gd name="connsiteY557" fmla="*/ 105254 h 3204685"/>
                <a:gd name="connsiteX558" fmla="*/ 107512 w 1516566"/>
                <a:gd name="connsiteY558" fmla="*/ 0 h 3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1516566" h="3204685">
                  <a:moveTo>
                    <a:pt x="45969" y="3095762"/>
                  </a:moveTo>
                  <a:cubicBezTo>
                    <a:pt x="126056" y="3095762"/>
                    <a:pt x="196667" y="3133972"/>
                    <a:pt x="241397" y="3193884"/>
                  </a:cubicBezTo>
                  <a:cubicBezTo>
                    <a:pt x="223363" y="3198163"/>
                    <a:pt x="205327" y="3201832"/>
                    <a:pt x="187293" y="3204685"/>
                  </a:cubicBezTo>
                  <a:cubicBezTo>
                    <a:pt x="152038" y="3167901"/>
                    <a:pt x="101500" y="3144772"/>
                    <a:pt x="45969" y="3144772"/>
                  </a:cubicBezTo>
                  <a:lnTo>
                    <a:pt x="0" y="3150564"/>
                  </a:lnTo>
                  <a:lnTo>
                    <a:pt x="0" y="3102299"/>
                  </a:lnTo>
                  <a:close/>
                  <a:moveTo>
                    <a:pt x="355515" y="2929476"/>
                  </a:moveTo>
                  <a:cubicBezTo>
                    <a:pt x="420624" y="2929476"/>
                    <a:pt x="473607" y="2979505"/>
                    <a:pt x="479924" y="3042983"/>
                  </a:cubicBezTo>
                  <a:lnTo>
                    <a:pt x="447524" y="3042983"/>
                  </a:lnTo>
                  <a:cubicBezTo>
                    <a:pt x="441512" y="2997335"/>
                    <a:pt x="402793" y="2961878"/>
                    <a:pt x="355515" y="2961878"/>
                  </a:cubicBezTo>
                  <a:cubicBezTo>
                    <a:pt x="308237" y="2961878"/>
                    <a:pt x="269520" y="2997437"/>
                    <a:pt x="263507" y="3042983"/>
                  </a:cubicBezTo>
                  <a:lnTo>
                    <a:pt x="231106" y="3042983"/>
                  </a:lnTo>
                  <a:cubicBezTo>
                    <a:pt x="237219" y="2979505"/>
                    <a:pt x="290407" y="2929476"/>
                    <a:pt x="355515" y="2929476"/>
                  </a:cubicBezTo>
                  <a:close/>
                  <a:moveTo>
                    <a:pt x="970530" y="2808837"/>
                  </a:moveTo>
                  <a:cubicBezTo>
                    <a:pt x="975524" y="2808837"/>
                    <a:pt x="979905" y="2808837"/>
                    <a:pt x="984897" y="2809549"/>
                  </a:cubicBezTo>
                  <a:cubicBezTo>
                    <a:pt x="964723" y="2828297"/>
                    <a:pt x="944550" y="2846333"/>
                    <a:pt x="923661" y="2862941"/>
                  </a:cubicBezTo>
                  <a:cubicBezTo>
                    <a:pt x="871086" y="2875881"/>
                    <a:pt x="827068" y="2909710"/>
                    <a:pt x="801085" y="2955866"/>
                  </a:cubicBezTo>
                  <a:cubicBezTo>
                    <a:pt x="778670" y="2971047"/>
                    <a:pt x="755643" y="2986230"/>
                    <a:pt x="732513" y="2999883"/>
                  </a:cubicBezTo>
                  <a:cubicBezTo>
                    <a:pt x="756355" y="2891063"/>
                    <a:pt x="853662" y="2808837"/>
                    <a:pt x="970530" y="2808837"/>
                  </a:cubicBezTo>
                  <a:close/>
                  <a:moveTo>
                    <a:pt x="355617" y="2762782"/>
                  </a:moveTo>
                  <a:cubicBezTo>
                    <a:pt x="206346" y="2762782"/>
                    <a:pt x="85912" y="2874454"/>
                    <a:pt x="67163" y="3018733"/>
                  </a:cubicBezTo>
                  <a:cubicBezTo>
                    <a:pt x="83058" y="3019548"/>
                    <a:pt x="98138" y="3021687"/>
                    <a:pt x="113320" y="3024540"/>
                  </a:cubicBezTo>
                  <a:cubicBezTo>
                    <a:pt x="127789" y="2904105"/>
                    <a:pt x="230902" y="2808939"/>
                    <a:pt x="355617" y="2808939"/>
                  </a:cubicBezTo>
                  <a:cubicBezTo>
                    <a:pt x="480332" y="2808939"/>
                    <a:pt x="582834" y="2903391"/>
                    <a:pt x="598627" y="3023828"/>
                  </a:cubicBezTo>
                  <a:cubicBezTo>
                    <a:pt x="612383" y="3020873"/>
                    <a:pt x="627463" y="3019548"/>
                    <a:pt x="642645" y="3018733"/>
                  </a:cubicBezTo>
                  <a:cubicBezTo>
                    <a:pt x="626036" y="2874556"/>
                    <a:pt x="504887" y="2762782"/>
                    <a:pt x="355617" y="2762782"/>
                  </a:cubicBezTo>
                  <a:close/>
                  <a:moveTo>
                    <a:pt x="661190" y="2646626"/>
                  </a:moveTo>
                  <a:cubicBezTo>
                    <a:pt x="726298" y="2646626"/>
                    <a:pt x="779383" y="2696552"/>
                    <a:pt x="785599" y="2760031"/>
                  </a:cubicBezTo>
                  <a:lnTo>
                    <a:pt x="753197" y="2760031"/>
                  </a:lnTo>
                  <a:cubicBezTo>
                    <a:pt x="747083" y="2714486"/>
                    <a:pt x="708467" y="2679027"/>
                    <a:pt x="661190" y="2679027"/>
                  </a:cubicBezTo>
                  <a:cubicBezTo>
                    <a:pt x="613912" y="2679027"/>
                    <a:pt x="575193" y="2714588"/>
                    <a:pt x="569181" y="2760031"/>
                  </a:cubicBezTo>
                  <a:lnTo>
                    <a:pt x="536780" y="2760031"/>
                  </a:lnTo>
                  <a:cubicBezTo>
                    <a:pt x="542995" y="2696552"/>
                    <a:pt x="595978" y="2646626"/>
                    <a:pt x="661190" y="2646626"/>
                  </a:cubicBezTo>
                  <a:close/>
                  <a:moveTo>
                    <a:pt x="46173" y="2646321"/>
                  </a:moveTo>
                  <a:cubicBezTo>
                    <a:pt x="111281" y="2646321"/>
                    <a:pt x="164367" y="2696247"/>
                    <a:pt x="170582" y="2759725"/>
                  </a:cubicBezTo>
                  <a:lnTo>
                    <a:pt x="170480" y="2759725"/>
                  </a:lnTo>
                  <a:lnTo>
                    <a:pt x="138080" y="2759725"/>
                  </a:lnTo>
                  <a:cubicBezTo>
                    <a:pt x="131965" y="2714180"/>
                    <a:pt x="93349" y="2678722"/>
                    <a:pt x="46071" y="2678722"/>
                  </a:cubicBezTo>
                  <a:cubicBezTo>
                    <a:pt x="34252" y="2678722"/>
                    <a:pt x="22967" y="2680944"/>
                    <a:pt x="12595" y="2684988"/>
                  </a:cubicBezTo>
                  <a:lnTo>
                    <a:pt x="0" y="2692721"/>
                  </a:lnTo>
                  <a:lnTo>
                    <a:pt x="0" y="2655192"/>
                  </a:lnTo>
                  <a:lnTo>
                    <a:pt x="125" y="2655114"/>
                  </a:lnTo>
                  <a:cubicBezTo>
                    <a:pt x="14364" y="2649441"/>
                    <a:pt x="29896" y="2646321"/>
                    <a:pt x="46173" y="2646321"/>
                  </a:cubicBezTo>
                  <a:close/>
                  <a:moveTo>
                    <a:pt x="661393" y="2575302"/>
                  </a:moveTo>
                  <a:cubicBezTo>
                    <a:pt x="559705" y="2575302"/>
                    <a:pt x="476766" y="2652434"/>
                    <a:pt x="466679" y="2750554"/>
                  </a:cubicBezTo>
                  <a:cubicBezTo>
                    <a:pt x="558993" y="2784383"/>
                    <a:pt x="631844" y="2859375"/>
                    <a:pt x="663533" y="2953930"/>
                  </a:cubicBezTo>
                  <a:cubicBezTo>
                    <a:pt x="693896" y="2860189"/>
                    <a:pt x="765933" y="2786522"/>
                    <a:pt x="856107" y="2751982"/>
                  </a:cubicBezTo>
                  <a:cubicBezTo>
                    <a:pt x="846019" y="2652434"/>
                    <a:pt x="763081" y="2575302"/>
                    <a:pt x="661393" y="2575302"/>
                  </a:cubicBezTo>
                  <a:close/>
                  <a:moveTo>
                    <a:pt x="661393" y="2480136"/>
                  </a:moveTo>
                  <a:cubicBezTo>
                    <a:pt x="514262" y="2480136"/>
                    <a:pt x="393113" y="2590484"/>
                    <a:pt x="373653" y="2732520"/>
                  </a:cubicBezTo>
                  <a:cubicBezTo>
                    <a:pt x="389547" y="2732520"/>
                    <a:pt x="404627" y="2734762"/>
                    <a:pt x="419809" y="2737615"/>
                  </a:cubicBezTo>
                  <a:cubicBezTo>
                    <a:pt x="435704" y="2618605"/>
                    <a:pt x="537391" y="2526293"/>
                    <a:pt x="661393" y="2526293"/>
                  </a:cubicBezTo>
                  <a:cubicBezTo>
                    <a:pt x="785394" y="2526293"/>
                    <a:pt x="886369" y="2618605"/>
                    <a:pt x="903690" y="2739040"/>
                  </a:cubicBezTo>
                  <a:cubicBezTo>
                    <a:pt x="918158" y="2735373"/>
                    <a:pt x="933239" y="2733234"/>
                    <a:pt x="948421" y="2732520"/>
                  </a:cubicBezTo>
                  <a:cubicBezTo>
                    <a:pt x="928960" y="2590484"/>
                    <a:pt x="808523" y="2480136"/>
                    <a:pt x="661393" y="2480136"/>
                  </a:cubicBezTo>
                  <a:close/>
                  <a:moveTo>
                    <a:pt x="355413" y="2360005"/>
                  </a:moveTo>
                  <a:cubicBezTo>
                    <a:pt x="420522" y="2360005"/>
                    <a:pt x="473506" y="2409933"/>
                    <a:pt x="479823" y="2473411"/>
                  </a:cubicBezTo>
                  <a:lnTo>
                    <a:pt x="447422" y="2473411"/>
                  </a:lnTo>
                  <a:cubicBezTo>
                    <a:pt x="441410" y="2427865"/>
                    <a:pt x="402691" y="2392407"/>
                    <a:pt x="355413" y="2392407"/>
                  </a:cubicBezTo>
                  <a:cubicBezTo>
                    <a:pt x="308135" y="2392407"/>
                    <a:pt x="269418" y="2427966"/>
                    <a:pt x="263405" y="2473411"/>
                  </a:cubicBezTo>
                  <a:lnTo>
                    <a:pt x="231004" y="2473411"/>
                  </a:lnTo>
                  <a:cubicBezTo>
                    <a:pt x="237117" y="2410034"/>
                    <a:pt x="290305" y="2360005"/>
                    <a:pt x="355413" y="2360005"/>
                  </a:cubicBezTo>
                  <a:close/>
                  <a:moveTo>
                    <a:pt x="970378" y="2359913"/>
                  </a:moveTo>
                  <a:lnTo>
                    <a:pt x="1016359" y="2368696"/>
                  </a:lnTo>
                  <a:cubicBezTo>
                    <a:pt x="1059049" y="2385714"/>
                    <a:pt x="1090075" y="2425700"/>
                    <a:pt x="1094736" y="2473309"/>
                  </a:cubicBezTo>
                  <a:lnTo>
                    <a:pt x="1062335" y="2473309"/>
                  </a:lnTo>
                  <a:cubicBezTo>
                    <a:pt x="1056222" y="2427763"/>
                    <a:pt x="1017503" y="2392305"/>
                    <a:pt x="970327" y="2392305"/>
                  </a:cubicBezTo>
                  <a:cubicBezTo>
                    <a:pt x="923152" y="2392305"/>
                    <a:pt x="884433" y="2427865"/>
                    <a:pt x="878320" y="2473309"/>
                  </a:cubicBezTo>
                  <a:lnTo>
                    <a:pt x="845918" y="2473309"/>
                  </a:lnTo>
                  <a:cubicBezTo>
                    <a:pt x="850656" y="2425777"/>
                    <a:pt x="881644" y="2385752"/>
                    <a:pt x="924352" y="2368711"/>
                  </a:cubicBezTo>
                  <a:close/>
                  <a:moveTo>
                    <a:pt x="970327" y="2359903"/>
                  </a:moveTo>
                  <a:lnTo>
                    <a:pt x="970429" y="2359903"/>
                  </a:lnTo>
                  <a:lnTo>
                    <a:pt x="970378" y="2359913"/>
                  </a:lnTo>
                  <a:close/>
                  <a:moveTo>
                    <a:pt x="970735" y="2288376"/>
                  </a:moveTo>
                  <a:cubicBezTo>
                    <a:pt x="867621" y="2288376"/>
                    <a:pt x="783255" y="2368360"/>
                    <a:pt x="774594" y="2468623"/>
                  </a:cubicBezTo>
                  <a:cubicBezTo>
                    <a:pt x="866194" y="2503265"/>
                    <a:pt x="938333" y="2577544"/>
                    <a:pt x="968595" y="2670570"/>
                  </a:cubicBezTo>
                  <a:cubicBezTo>
                    <a:pt x="1000283" y="2576117"/>
                    <a:pt x="1073135" y="2501125"/>
                    <a:pt x="1166875" y="2467908"/>
                  </a:cubicBezTo>
                  <a:cubicBezTo>
                    <a:pt x="1156788" y="2366934"/>
                    <a:pt x="1073849" y="2288376"/>
                    <a:pt x="970735" y="2288376"/>
                  </a:cubicBezTo>
                  <a:close/>
                  <a:moveTo>
                    <a:pt x="355515" y="2288376"/>
                  </a:moveTo>
                  <a:cubicBezTo>
                    <a:pt x="252402" y="2288376"/>
                    <a:pt x="168035" y="2368360"/>
                    <a:pt x="159374" y="2468623"/>
                  </a:cubicBezTo>
                  <a:cubicBezTo>
                    <a:pt x="250975" y="2503265"/>
                    <a:pt x="323114" y="2577544"/>
                    <a:pt x="353376" y="2670570"/>
                  </a:cubicBezTo>
                  <a:cubicBezTo>
                    <a:pt x="385064" y="2576117"/>
                    <a:pt x="457916" y="2501125"/>
                    <a:pt x="551656" y="2467908"/>
                  </a:cubicBezTo>
                  <a:cubicBezTo>
                    <a:pt x="542281" y="2366934"/>
                    <a:pt x="458629" y="2288376"/>
                    <a:pt x="355515" y="2288376"/>
                  </a:cubicBezTo>
                  <a:close/>
                  <a:moveTo>
                    <a:pt x="970735" y="2193922"/>
                  </a:moveTo>
                  <a:cubicBezTo>
                    <a:pt x="821463" y="2193922"/>
                    <a:pt x="701029" y="2305596"/>
                    <a:pt x="682281" y="2449161"/>
                  </a:cubicBezTo>
                  <a:cubicBezTo>
                    <a:pt x="697463" y="2450587"/>
                    <a:pt x="713256" y="2452829"/>
                    <a:pt x="728437" y="2455682"/>
                  </a:cubicBezTo>
                  <a:cubicBezTo>
                    <a:pt x="742090" y="2334533"/>
                    <a:pt x="846019" y="2239366"/>
                    <a:pt x="970735" y="2239366"/>
                  </a:cubicBezTo>
                  <a:cubicBezTo>
                    <a:pt x="1095450" y="2239366"/>
                    <a:pt x="1197851" y="2333819"/>
                    <a:pt x="1213032" y="2454256"/>
                  </a:cubicBezTo>
                  <a:cubicBezTo>
                    <a:pt x="1227501" y="2451403"/>
                    <a:pt x="1242581" y="2450689"/>
                    <a:pt x="1257762" y="2449262"/>
                  </a:cubicBezTo>
                  <a:lnTo>
                    <a:pt x="1257762" y="2449161"/>
                  </a:lnTo>
                  <a:cubicBezTo>
                    <a:pt x="1239728" y="2305698"/>
                    <a:pt x="1120006" y="2193922"/>
                    <a:pt x="970735" y="2193922"/>
                  </a:cubicBezTo>
                  <a:close/>
                  <a:moveTo>
                    <a:pt x="355515" y="2193922"/>
                  </a:moveTo>
                  <a:cubicBezTo>
                    <a:pt x="206245" y="2193922"/>
                    <a:pt x="85810" y="2305596"/>
                    <a:pt x="67061" y="2449161"/>
                  </a:cubicBezTo>
                  <a:cubicBezTo>
                    <a:pt x="82957" y="2450587"/>
                    <a:pt x="98036" y="2452829"/>
                    <a:pt x="113218" y="2455682"/>
                  </a:cubicBezTo>
                  <a:cubicBezTo>
                    <a:pt x="127686" y="2334533"/>
                    <a:pt x="230087" y="2239366"/>
                    <a:pt x="355515" y="2239366"/>
                  </a:cubicBezTo>
                  <a:lnTo>
                    <a:pt x="355515" y="2239265"/>
                  </a:lnTo>
                  <a:cubicBezTo>
                    <a:pt x="480230" y="2239265"/>
                    <a:pt x="582732" y="2333718"/>
                    <a:pt x="598526" y="2454154"/>
                  </a:cubicBezTo>
                  <a:cubicBezTo>
                    <a:pt x="612282" y="2451301"/>
                    <a:pt x="627361" y="2450587"/>
                    <a:pt x="642543" y="2449161"/>
                  </a:cubicBezTo>
                  <a:cubicBezTo>
                    <a:pt x="625935" y="2305698"/>
                    <a:pt x="504786" y="2193922"/>
                    <a:pt x="355515" y="2193922"/>
                  </a:cubicBezTo>
                  <a:close/>
                  <a:moveTo>
                    <a:pt x="1276001" y="2077258"/>
                  </a:moveTo>
                  <a:cubicBezTo>
                    <a:pt x="1341110" y="2077258"/>
                    <a:pt x="1394196" y="2127183"/>
                    <a:pt x="1400411" y="2190662"/>
                  </a:cubicBezTo>
                  <a:lnTo>
                    <a:pt x="1368010" y="2190662"/>
                  </a:lnTo>
                  <a:cubicBezTo>
                    <a:pt x="1361997" y="2145015"/>
                    <a:pt x="1323178" y="2109658"/>
                    <a:pt x="1276001" y="2109658"/>
                  </a:cubicBezTo>
                  <a:cubicBezTo>
                    <a:pt x="1228825" y="2109658"/>
                    <a:pt x="1190004" y="2145015"/>
                    <a:pt x="1183993" y="2190662"/>
                  </a:cubicBezTo>
                  <a:lnTo>
                    <a:pt x="1151592" y="2190662"/>
                  </a:lnTo>
                  <a:cubicBezTo>
                    <a:pt x="1157807" y="2127183"/>
                    <a:pt x="1210893" y="2077258"/>
                    <a:pt x="1276001" y="2077258"/>
                  </a:cubicBezTo>
                  <a:close/>
                  <a:moveTo>
                    <a:pt x="661190" y="2077156"/>
                  </a:moveTo>
                  <a:cubicBezTo>
                    <a:pt x="726298" y="2077156"/>
                    <a:pt x="779383" y="2127082"/>
                    <a:pt x="785599" y="2190560"/>
                  </a:cubicBezTo>
                  <a:lnTo>
                    <a:pt x="753197" y="2190560"/>
                  </a:lnTo>
                  <a:cubicBezTo>
                    <a:pt x="747083" y="2144914"/>
                    <a:pt x="708467" y="2109557"/>
                    <a:pt x="661190" y="2109557"/>
                  </a:cubicBezTo>
                  <a:cubicBezTo>
                    <a:pt x="613912" y="2109557"/>
                    <a:pt x="575193" y="2144914"/>
                    <a:pt x="569181" y="2190560"/>
                  </a:cubicBezTo>
                  <a:lnTo>
                    <a:pt x="536780" y="2190560"/>
                  </a:lnTo>
                  <a:cubicBezTo>
                    <a:pt x="542995" y="2127082"/>
                    <a:pt x="596080" y="2077156"/>
                    <a:pt x="661190" y="2077156"/>
                  </a:cubicBezTo>
                  <a:close/>
                  <a:moveTo>
                    <a:pt x="45919" y="2076757"/>
                  </a:moveTo>
                  <a:lnTo>
                    <a:pt x="91900" y="2085540"/>
                  </a:lnTo>
                  <a:cubicBezTo>
                    <a:pt x="134590" y="2102558"/>
                    <a:pt x="165616" y="2142544"/>
                    <a:pt x="170277" y="2190153"/>
                  </a:cubicBezTo>
                  <a:lnTo>
                    <a:pt x="137876" y="2190153"/>
                  </a:lnTo>
                  <a:cubicBezTo>
                    <a:pt x="131761" y="2144505"/>
                    <a:pt x="93146" y="2109150"/>
                    <a:pt x="45868" y="2109150"/>
                  </a:cubicBezTo>
                  <a:cubicBezTo>
                    <a:pt x="34048" y="2109150"/>
                    <a:pt x="22764" y="2111359"/>
                    <a:pt x="12391" y="2115387"/>
                  </a:cubicBezTo>
                  <a:lnTo>
                    <a:pt x="0" y="2122974"/>
                  </a:lnTo>
                  <a:lnTo>
                    <a:pt x="0" y="2085517"/>
                  </a:lnTo>
                  <a:close/>
                  <a:moveTo>
                    <a:pt x="45868" y="2076747"/>
                  </a:moveTo>
                  <a:lnTo>
                    <a:pt x="45969" y="2076747"/>
                  </a:lnTo>
                  <a:lnTo>
                    <a:pt x="45919" y="2076757"/>
                  </a:lnTo>
                  <a:close/>
                  <a:moveTo>
                    <a:pt x="661292" y="2005017"/>
                  </a:moveTo>
                  <a:cubicBezTo>
                    <a:pt x="559603" y="2005017"/>
                    <a:pt x="476664" y="2082862"/>
                    <a:pt x="466577" y="2181696"/>
                  </a:cubicBezTo>
                  <a:cubicBezTo>
                    <a:pt x="558891" y="2214912"/>
                    <a:pt x="631742" y="2289904"/>
                    <a:pt x="663431" y="2383645"/>
                  </a:cubicBezTo>
                  <a:cubicBezTo>
                    <a:pt x="693794" y="2291331"/>
                    <a:pt x="765832" y="2216950"/>
                    <a:pt x="856005" y="2182410"/>
                  </a:cubicBezTo>
                  <a:cubicBezTo>
                    <a:pt x="845918" y="2082862"/>
                    <a:pt x="762979" y="2005017"/>
                    <a:pt x="661292" y="2005017"/>
                  </a:cubicBezTo>
                  <a:close/>
                  <a:moveTo>
                    <a:pt x="661292" y="1910564"/>
                  </a:moveTo>
                  <a:cubicBezTo>
                    <a:pt x="514160" y="1910564"/>
                    <a:pt x="393011" y="2020912"/>
                    <a:pt x="373551" y="2162235"/>
                  </a:cubicBezTo>
                  <a:cubicBezTo>
                    <a:pt x="389446" y="2162948"/>
                    <a:pt x="404525" y="2165190"/>
                    <a:pt x="419707" y="2168755"/>
                  </a:cubicBezTo>
                  <a:cubicBezTo>
                    <a:pt x="435601" y="2049747"/>
                    <a:pt x="537188" y="1957433"/>
                    <a:pt x="661292" y="1957433"/>
                  </a:cubicBezTo>
                  <a:cubicBezTo>
                    <a:pt x="785292" y="1957433"/>
                    <a:pt x="886267" y="2049747"/>
                    <a:pt x="903588" y="2169469"/>
                  </a:cubicBezTo>
                  <a:cubicBezTo>
                    <a:pt x="918057" y="2166616"/>
                    <a:pt x="933138" y="2164374"/>
                    <a:pt x="948318" y="2162948"/>
                  </a:cubicBezTo>
                  <a:cubicBezTo>
                    <a:pt x="928858" y="2020912"/>
                    <a:pt x="808421" y="1910564"/>
                    <a:pt x="661292" y="1910564"/>
                  </a:cubicBezTo>
                  <a:close/>
                  <a:moveTo>
                    <a:pt x="1502608" y="1821408"/>
                  </a:moveTo>
                  <a:cubicBezTo>
                    <a:pt x="1499041" y="1848817"/>
                    <a:pt x="1494762" y="1876226"/>
                    <a:pt x="1488954" y="1903635"/>
                  </a:cubicBezTo>
                  <a:lnTo>
                    <a:pt x="1460833" y="1903635"/>
                  </a:lnTo>
                  <a:lnTo>
                    <a:pt x="1460731" y="1903635"/>
                  </a:lnTo>
                  <a:cubicBezTo>
                    <a:pt x="1463686" y="1871233"/>
                    <a:pt x="1479581" y="1841583"/>
                    <a:pt x="1502608" y="1821408"/>
                  </a:cubicBezTo>
                  <a:close/>
                  <a:moveTo>
                    <a:pt x="970378" y="1790546"/>
                  </a:moveTo>
                  <a:lnTo>
                    <a:pt x="1016359" y="1799329"/>
                  </a:lnTo>
                  <a:cubicBezTo>
                    <a:pt x="1059049" y="1816346"/>
                    <a:pt x="1090075" y="1856332"/>
                    <a:pt x="1094736" y="1903940"/>
                  </a:cubicBezTo>
                  <a:lnTo>
                    <a:pt x="1062335" y="1903940"/>
                  </a:lnTo>
                  <a:cubicBezTo>
                    <a:pt x="1056222" y="1858292"/>
                    <a:pt x="1017503" y="1822835"/>
                    <a:pt x="970327" y="1822835"/>
                  </a:cubicBezTo>
                  <a:cubicBezTo>
                    <a:pt x="923152" y="1822835"/>
                    <a:pt x="884433" y="1858394"/>
                    <a:pt x="878320" y="1903940"/>
                  </a:cubicBezTo>
                  <a:lnTo>
                    <a:pt x="845918" y="1903940"/>
                  </a:lnTo>
                  <a:cubicBezTo>
                    <a:pt x="850656" y="1856332"/>
                    <a:pt x="881644" y="1816346"/>
                    <a:pt x="924352" y="1799329"/>
                  </a:cubicBezTo>
                  <a:close/>
                  <a:moveTo>
                    <a:pt x="970327" y="1790536"/>
                  </a:moveTo>
                  <a:lnTo>
                    <a:pt x="970429" y="1790536"/>
                  </a:lnTo>
                  <a:lnTo>
                    <a:pt x="970378" y="1790546"/>
                  </a:lnTo>
                  <a:close/>
                  <a:moveTo>
                    <a:pt x="355515" y="1790536"/>
                  </a:moveTo>
                  <a:cubicBezTo>
                    <a:pt x="420624" y="1790536"/>
                    <a:pt x="473607" y="1840462"/>
                    <a:pt x="479924" y="1903940"/>
                  </a:cubicBezTo>
                  <a:lnTo>
                    <a:pt x="447524" y="1903940"/>
                  </a:lnTo>
                  <a:cubicBezTo>
                    <a:pt x="441512" y="1858292"/>
                    <a:pt x="402793" y="1822835"/>
                    <a:pt x="355515" y="1822835"/>
                  </a:cubicBezTo>
                  <a:cubicBezTo>
                    <a:pt x="308237" y="1822835"/>
                    <a:pt x="269520" y="1858394"/>
                    <a:pt x="263507" y="1903940"/>
                  </a:cubicBezTo>
                  <a:lnTo>
                    <a:pt x="231106" y="1903940"/>
                  </a:lnTo>
                  <a:cubicBezTo>
                    <a:pt x="237219" y="1840462"/>
                    <a:pt x="290407" y="1790536"/>
                    <a:pt x="355515" y="1790536"/>
                  </a:cubicBezTo>
                  <a:close/>
                  <a:moveTo>
                    <a:pt x="970735" y="1718702"/>
                  </a:moveTo>
                  <a:cubicBezTo>
                    <a:pt x="867621" y="1718702"/>
                    <a:pt x="783255" y="1798686"/>
                    <a:pt x="774594" y="1899661"/>
                  </a:cubicBezTo>
                  <a:cubicBezTo>
                    <a:pt x="866194" y="1933590"/>
                    <a:pt x="938333" y="2007870"/>
                    <a:pt x="968595" y="2101610"/>
                  </a:cubicBezTo>
                  <a:cubicBezTo>
                    <a:pt x="1000283" y="2007156"/>
                    <a:pt x="1073135" y="1932164"/>
                    <a:pt x="1166875" y="1898234"/>
                  </a:cubicBezTo>
                  <a:cubicBezTo>
                    <a:pt x="1156788" y="1797974"/>
                    <a:pt x="1073849" y="1718702"/>
                    <a:pt x="970735" y="1718702"/>
                  </a:cubicBezTo>
                  <a:close/>
                  <a:moveTo>
                    <a:pt x="355515" y="1718600"/>
                  </a:moveTo>
                  <a:cubicBezTo>
                    <a:pt x="252402" y="1718600"/>
                    <a:pt x="168035" y="1798585"/>
                    <a:pt x="159374" y="1899559"/>
                  </a:cubicBezTo>
                  <a:cubicBezTo>
                    <a:pt x="250975" y="1933488"/>
                    <a:pt x="323114" y="2007768"/>
                    <a:pt x="353376" y="2101508"/>
                  </a:cubicBezTo>
                  <a:cubicBezTo>
                    <a:pt x="385064" y="2007054"/>
                    <a:pt x="457916" y="1932062"/>
                    <a:pt x="551656" y="1898133"/>
                  </a:cubicBezTo>
                  <a:cubicBezTo>
                    <a:pt x="542281" y="1797872"/>
                    <a:pt x="458629" y="1718600"/>
                    <a:pt x="355515" y="1718600"/>
                  </a:cubicBezTo>
                  <a:close/>
                  <a:moveTo>
                    <a:pt x="970735" y="1624249"/>
                  </a:moveTo>
                  <a:cubicBezTo>
                    <a:pt x="821463" y="1624249"/>
                    <a:pt x="701029" y="1735922"/>
                    <a:pt x="682281" y="1880200"/>
                  </a:cubicBezTo>
                  <a:cubicBezTo>
                    <a:pt x="697463" y="1881015"/>
                    <a:pt x="713256" y="1883155"/>
                    <a:pt x="728437" y="1886008"/>
                  </a:cubicBezTo>
                  <a:cubicBezTo>
                    <a:pt x="742090" y="1764247"/>
                    <a:pt x="846019" y="1669692"/>
                    <a:pt x="970735" y="1669692"/>
                  </a:cubicBezTo>
                  <a:cubicBezTo>
                    <a:pt x="1095450" y="1669692"/>
                    <a:pt x="1197851" y="1764145"/>
                    <a:pt x="1213032" y="1885294"/>
                  </a:cubicBezTo>
                  <a:cubicBezTo>
                    <a:pt x="1227501" y="1882339"/>
                    <a:pt x="1242581" y="1881015"/>
                    <a:pt x="1257762" y="1880200"/>
                  </a:cubicBezTo>
                  <a:cubicBezTo>
                    <a:pt x="1239728" y="1736024"/>
                    <a:pt x="1120006" y="1624249"/>
                    <a:pt x="970735" y="1624249"/>
                  </a:cubicBezTo>
                  <a:close/>
                  <a:moveTo>
                    <a:pt x="355515" y="1624044"/>
                  </a:moveTo>
                  <a:cubicBezTo>
                    <a:pt x="206245" y="1624044"/>
                    <a:pt x="85810" y="1735718"/>
                    <a:pt x="67061" y="1879995"/>
                  </a:cubicBezTo>
                  <a:cubicBezTo>
                    <a:pt x="82957" y="1880811"/>
                    <a:pt x="98036" y="1882950"/>
                    <a:pt x="113218" y="1885803"/>
                  </a:cubicBezTo>
                  <a:cubicBezTo>
                    <a:pt x="127686" y="1764043"/>
                    <a:pt x="230087" y="1669489"/>
                    <a:pt x="355515" y="1669489"/>
                  </a:cubicBezTo>
                  <a:cubicBezTo>
                    <a:pt x="480230" y="1669489"/>
                    <a:pt x="582732" y="1763942"/>
                    <a:pt x="598526" y="1885090"/>
                  </a:cubicBezTo>
                  <a:cubicBezTo>
                    <a:pt x="612282" y="1882136"/>
                    <a:pt x="627361" y="1880811"/>
                    <a:pt x="642543" y="1879995"/>
                  </a:cubicBezTo>
                  <a:cubicBezTo>
                    <a:pt x="625935" y="1735820"/>
                    <a:pt x="504786" y="1624044"/>
                    <a:pt x="355515" y="1624044"/>
                  </a:cubicBezTo>
                  <a:close/>
                  <a:moveTo>
                    <a:pt x="1276103" y="1507482"/>
                  </a:moveTo>
                  <a:cubicBezTo>
                    <a:pt x="1341212" y="1507482"/>
                    <a:pt x="1394298" y="1557611"/>
                    <a:pt x="1400513" y="1620988"/>
                  </a:cubicBezTo>
                  <a:lnTo>
                    <a:pt x="1368110" y="1620988"/>
                  </a:lnTo>
                  <a:cubicBezTo>
                    <a:pt x="1362099" y="1575341"/>
                    <a:pt x="1323278" y="1539883"/>
                    <a:pt x="1276103" y="1539883"/>
                  </a:cubicBezTo>
                  <a:cubicBezTo>
                    <a:pt x="1228927" y="1539883"/>
                    <a:pt x="1190108" y="1575443"/>
                    <a:pt x="1184095" y="1620988"/>
                  </a:cubicBezTo>
                  <a:lnTo>
                    <a:pt x="1151694" y="1620988"/>
                  </a:lnTo>
                  <a:cubicBezTo>
                    <a:pt x="1157909" y="1557611"/>
                    <a:pt x="1210893" y="1507482"/>
                    <a:pt x="1276103" y="1507482"/>
                  </a:cubicBezTo>
                  <a:close/>
                  <a:moveTo>
                    <a:pt x="661190" y="1507482"/>
                  </a:moveTo>
                  <a:cubicBezTo>
                    <a:pt x="726298" y="1507482"/>
                    <a:pt x="779383" y="1557611"/>
                    <a:pt x="785599" y="1620988"/>
                  </a:cubicBezTo>
                  <a:lnTo>
                    <a:pt x="753197" y="1620988"/>
                  </a:lnTo>
                  <a:cubicBezTo>
                    <a:pt x="747083" y="1575341"/>
                    <a:pt x="708467" y="1539883"/>
                    <a:pt x="661190" y="1539883"/>
                  </a:cubicBezTo>
                  <a:cubicBezTo>
                    <a:pt x="613912" y="1539883"/>
                    <a:pt x="575193" y="1575443"/>
                    <a:pt x="569181" y="1620988"/>
                  </a:cubicBezTo>
                  <a:lnTo>
                    <a:pt x="536780" y="1620988"/>
                  </a:lnTo>
                  <a:cubicBezTo>
                    <a:pt x="542995" y="1557611"/>
                    <a:pt x="596080" y="1507482"/>
                    <a:pt x="661190" y="1507482"/>
                  </a:cubicBezTo>
                  <a:close/>
                  <a:moveTo>
                    <a:pt x="45919" y="1506981"/>
                  </a:moveTo>
                  <a:lnTo>
                    <a:pt x="91900" y="1515794"/>
                  </a:lnTo>
                  <a:cubicBezTo>
                    <a:pt x="134590" y="1532865"/>
                    <a:pt x="165616" y="1572946"/>
                    <a:pt x="170277" y="1620479"/>
                  </a:cubicBezTo>
                  <a:lnTo>
                    <a:pt x="137876" y="1620479"/>
                  </a:lnTo>
                  <a:cubicBezTo>
                    <a:pt x="131761" y="1574831"/>
                    <a:pt x="93146" y="1539374"/>
                    <a:pt x="45868" y="1539374"/>
                  </a:cubicBezTo>
                  <a:cubicBezTo>
                    <a:pt x="34048" y="1539374"/>
                    <a:pt x="22764" y="1541596"/>
                    <a:pt x="12391" y="1545641"/>
                  </a:cubicBezTo>
                  <a:lnTo>
                    <a:pt x="0" y="1553255"/>
                  </a:lnTo>
                  <a:lnTo>
                    <a:pt x="0" y="1515771"/>
                  </a:lnTo>
                  <a:close/>
                  <a:moveTo>
                    <a:pt x="45868" y="1506971"/>
                  </a:moveTo>
                  <a:lnTo>
                    <a:pt x="45969" y="1506971"/>
                  </a:lnTo>
                  <a:lnTo>
                    <a:pt x="45919" y="1506981"/>
                  </a:lnTo>
                  <a:close/>
                  <a:moveTo>
                    <a:pt x="661292" y="1435342"/>
                  </a:moveTo>
                  <a:cubicBezTo>
                    <a:pt x="559603" y="1435342"/>
                    <a:pt x="476664" y="1512474"/>
                    <a:pt x="466577" y="1612022"/>
                  </a:cubicBezTo>
                  <a:cubicBezTo>
                    <a:pt x="558891" y="1645952"/>
                    <a:pt x="631742" y="1720943"/>
                    <a:pt x="663431" y="1813971"/>
                  </a:cubicBezTo>
                  <a:cubicBezTo>
                    <a:pt x="693794" y="1721759"/>
                    <a:pt x="765832" y="1647379"/>
                    <a:pt x="856005" y="1613550"/>
                  </a:cubicBezTo>
                  <a:cubicBezTo>
                    <a:pt x="845918" y="1513900"/>
                    <a:pt x="762979" y="1435342"/>
                    <a:pt x="661292" y="1435342"/>
                  </a:cubicBezTo>
                  <a:close/>
                  <a:moveTo>
                    <a:pt x="1276510" y="1435241"/>
                  </a:moveTo>
                  <a:cubicBezTo>
                    <a:pt x="1174824" y="1435241"/>
                    <a:pt x="1091883" y="1512372"/>
                    <a:pt x="1080369" y="1611920"/>
                  </a:cubicBezTo>
                  <a:cubicBezTo>
                    <a:pt x="1174110" y="1645849"/>
                    <a:pt x="1246963" y="1720841"/>
                    <a:pt x="1278651" y="1813869"/>
                  </a:cubicBezTo>
                  <a:cubicBezTo>
                    <a:pt x="1309015" y="1721657"/>
                    <a:pt x="1381052" y="1647276"/>
                    <a:pt x="1471225" y="1613448"/>
                  </a:cubicBezTo>
                  <a:cubicBezTo>
                    <a:pt x="1461138" y="1513798"/>
                    <a:pt x="1378199" y="1435241"/>
                    <a:pt x="1276510" y="1435241"/>
                  </a:cubicBezTo>
                  <a:close/>
                  <a:moveTo>
                    <a:pt x="661292" y="1340890"/>
                  </a:moveTo>
                  <a:cubicBezTo>
                    <a:pt x="514160" y="1340890"/>
                    <a:pt x="393011" y="1451950"/>
                    <a:pt x="373551" y="1593274"/>
                  </a:cubicBezTo>
                  <a:cubicBezTo>
                    <a:pt x="389446" y="1593988"/>
                    <a:pt x="404525" y="1596228"/>
                    <a:pt x="419707" y="1599081"/>
                  </a:cubicBezTo>
                  <a:cubicBezTo>
                    <a:pt x="435601" y="1479359"/>
                    <a:pt x="537188" y="1387045"/>
                    <a:pt x="661292" y="1387045"/>
                  </a:cubicBezTo>
                  <a:cubicBezTo>
                    <a:pt x="785292" y="1387045"/>
                    <a:pt x="886267" y="1480073"/>
                    <a:pt x="903588" y="1599795"/>
                  </a:cubicBezTo>
                  <a:cubicBezTo>
                    <a:pt x="918057" y="1596841"/>
                    <a:pt x="933138" y="1594700"/>
                    <a:pt x="948318" y="1593988"/>
                  </a:cubicBezTo>
                  <a:cubicBezTo>
                    <a:pt x="928858" y="1451950"/>
                    <a:pt x="808421" y="1340890"/>
                    <a:pt x="661292" y="1340890"/>
                  </a:cubicBezTo>
                  <a:close/>
                  <a:moveTo>
                    <a:pt x="1481821" y="1276392"/>
                  </a:moveTo>
                  <a:cubicBezTo>
                    <a:pt x="1486101" y="1295140"/>
                    <a:pt x="1489668" y="1314601"/>
                    <a:pt x="1493335" y="1334063"/>
                  </a:cubicBezTo>
                  <a:lnTo>
                    <a:pt x="1460934" y="1334063"/>
                  </a:lnTo>
                  <a:cubicBezTo>
                    <a:pt x="1463073" y="1312462"/>
                    <a:pt x="1470307" y="1292898"/>
                    <a:pt x="1481821" y="1276392"/>
                  </a:cubicBezTo>
                  <a:close/>
                  <a:moveTo>
                    <a:pt x="355617" y="1220860"/>
                  </a:moveTo>
                  <a:cubicBezTo>
                    <a:pt x="420725" y="1220860"/>
                    <a:pt x="473710" y="1270890"/>
                    <a:pt x="480026" y="1334368"/>
                  </a:cubicBezTo>
                  <a:lnTo>
                    <a:pt x="447625" y="1334368"/>
                  </a:lnTo>
                  <a:cubicBezTo>
                    <a:pt x="441614" y="1288720"/>
                    <a:pt x="402895" y="1253263"/>
                    <a:pt x="355617" y="1253263"/>
                  </a:cubicBezTo>
                  <a:cubicBezTo>
                    <a:pt x="308340" y="1253263"/>
                    <a:pt x="269621" y="1288720"/>
                    <a:pt x="263610" y="1334368"/>
                  </a:cubicBezTo>
                  <a:lnTo>
                    <a:pt x="231208" y="1334368"/>
                  </a:lnTo>
                  <a:cubicBezTo>
                    <a:pt x="237321" y="1270890"/>
                    <a:pt x="290509" y="1220860"/>
                    <a:pt x="355617" y="1220860"/>
                  </a:cubicBezTo>
                  <a:close/>
                  <a:moveTo>
                    <a:pt x="970174" y="1220463"/>
                  </a:moveTo>
                  <a:lnTo>
                    <a:pt x="1016156" y="1229262"/>
                  </a:lnTo>
                  <a:cubicBezTo>
                    <a:pt x="1058845" y="1246308"/>
                    <a:pt x="1089871" y="1286352"/>
                    <a:pt x="1094533" y="1333961"/>
                  </a:cubicBezTo>
                  <a:lnTo>
                    <a:pt x="1062132" y="1333961"/>
                  </a:lnTo>
                  <a:cubicBezTo>
                    <a:pt x="1056019" y="1288313"/>
                    <a:pt x="1017299" y="1252856"/>
                    <a:pt x="970123" y="1252856"/>
                  </a:cubicBezTo>
                  <a:cubicBezTo>
                    <a:pt x="922948" y="1252856"/>
                    <a:pt x="884230" y="1288313"/>
                    <a:pt x="878116" y="1333961"/>
                  </a:cubicBezTo>
                  <a:lnTo>
                    <a:pt x="845714" y="1333961"/>
                  </a:lnTo>
                  <a:cubicBezTo>
                    <a:pt x="850453" y="1286352"/>
                    <a:pt x="881440" y="1246308"/>
                    <a:pt x="924148" y="1229262"/>
                  </a:cubicBezTo>
                  <a:close/>
                  <a:moveTo>
                    <a:pt x="970123" y="1220453"/>
                  </a:moveTo>
                  <a:lnTo>
                    <a:pt x="970225" y="1220453"/>
                  </a:lnTo>
                  <a:lnTo>
                    <a:pt x="970174" y="1220463"/>
                  </a:lnTo>
                  <a:close/>
                  <a:moveTo>
                    <a:pt x="970633" y="1148824"/>
                  </a:moveTo>
                  <a:cubicBezTo>
                    <a:pt x="867519" y="1148824"/>
                    <a:pt x="783153" y="1229521"/>
                    <a:pt x="774493" y="1329783"/>
                  </a:cubicBezTo>
                  <a:cubicBezTo>
                    <a:pt x="866092" y="1364426"/>
                    <a:pt x="938231" y="1437992"/>
                    <a:pt x="968493" y="1531732"/>
                  </a:cubicBezTo>
                  <a:lnTo>
                    <a:pt x="968493" y="1531629"/>
                  </a:lnTo>
                  <a:cubicBezTo>
                    <a:pt x="1000181" y="1437278"/>
                    <a:pt x="1073033" y="1362286"/>
                    <a:pt x="1166773" y="1329069"/>
                  </a:cubicBezTo>
                  <a:cubicBezTo>
                    <a:pt x="1156686" y="1228095"/>
                    <a:pt x="1073747" y="1148824"/>
                    <a:pt x="970633" y="1148824"/>
                  </a:cubicBezTo>
                  <a:close/>
                  <a:moveTo>
                    <a:pt x="355515" y="1148824"/>
                  </a:moveTo>
                  <a:cubicBezTo>
                    <a:pt x="252402" y="1148824"/>
                    <a:pt x="168035" y="1229521"/>
                    <a:pt x="159374" y="1329783"/>
                  </a:cubicBezTo>
                  <a:cubicBezTo>
                    <a:pt x="250975" y="1364426"/>
                    <a:pt x="323114" y="1437992"/>
                    <a:pt x="353376" y="1531732"/>
                  </a:cubicBezTo>
                  <a:lnTo>
                    <a:pt x="353376" y="1531629"/>
                  </a:lnTo>
                  <a:cubicBezTo>
                    <a:pt x="385064" y="1437278"/>
                    <a:pt x="457916" y="1362286"/>
                    <a:pt x="551656" y="1329069"/>
                  </a:cubicBezTo>
                  <a:cubicBezTo>
                    <a:pt x="542281" y="1228095"/>
                    <a:pt x="458629" y="1148824"/>
                    <a:pt x="355515" y="1148824"/>
                  </a:cubicBezTo>
                  <a:close/>
                  <a:moveTo>
                    <a:pt x="970633" y="1054574"/>
                  </a:moveTo>
                  <a:cubicBezTo>
                    <a:pt x="821362" y="1054574"/>
                    <a:pt x="700927" y="1166248"/>
                    <a:pt x="682179" y="1310526"/>
                  </a:cubicBezTo>
                  <a:cubicBezTo>
                    <a:pt x="697361" y="1311953"/>
                    <a:pt x="713153" y="1313481"/>
                    <a:pt x="728335" y="1317046"/>
                  </a:cubicBezTo>
                  <a:cubicBezTo>
                    <a:pt x="741988" y="1195185"/>
                    <a:pt x="845918" y="1100731"/>
                    <a:pt x="970633" y="1100731"/>
                  </a:cubicBezTo>
                  <a:cubicBezTo>
                    <a:pt x="1095348" y="1100731"/>
                    <a:pt x="1197749" y="1195185"/>
                    <a:pt x="1212930" y="1315620"/>
                  </a:cubicBezTo>
                  <a:cubicBezTo>
                    <a:pt x="1227399" y="1312767"/>
                    <a:pt x="1242480" y="1312054"/>
                    <a:pt x="1257661" y="1310628"/>
                  </a:cubicBezTo>
                  <a:lnTo>
                    <a:pt x="1257661" y="1310526"/>
                  </a:lnTo>
                  <a:cubicBezTo>
                    <a:pt x="1239627" y="1166350"/>
                    <a:pt x="1119904" y="1054574"/>
                    <a:pt x="970633" y="1054574"/>
                  </a:cubicBezTo>
                  <a:close/>
                  <a:moveTo>
                    <a:pt x="355515" y="1054370"/>
                  </a:moveTo>
                  <a:cubicBezTo>
                    <a:pt x="206245" y="1054370"/>
                    <a:pt x="85810" y="1166044"/>
                    <a:pt x="67061" y="1310321"/>
                  </a:cubicBezTo>
                  <a:cubicBezTo>
                    <a:pt x="82957" y="1311748"/>
                    <a:pt x="98036" y="1313276"/>
                    <a:pt x="113218" y="1316843"/>
                  </a:cubicBezTo>
                  <a:cubicBezTo>
                    <a:pt x="127686" y="1194981"/>
                    <a:pt x="230801" y="1100527"/>
                    <a:pt x="355515" y="1100527"/>
                  </a:cubicBezTo>
                  <a:cubicBezTo>
                    <a:pt x="480230" y="1100527"/>
                    <a:pt x="582732" y="1194981"/>
                    <a:pt x="598526" y="1315416"/>
                  </a:cubicBezTo>
                  <a:cubicBezTo>
                    <a:pt x="612282" y="1312563"/>
                    <a:pt x="627361" y="1311849"/>
                    <a:pt x="642543" y="1310423"/>
                  </a:cubicBezTo>
                  <a:lnTo>
                    <a:pt x="642543" y="1310321"/>
                  </a:lnTo>
                  <a:cubicBezTo>
                    <a:pt x="625935" y="1166146"/>
                    <a:pt x="504786" y="1054370"/>
                    <a:pt x="355515" y="1054370"/>
                  </a:cubicBezTo>
                  <a:close/>
                  <a:moveTo>
                    <a:pt x="46071" y="937706"/>
                  </a:moveTo>
                  <a:cubicBezTo>
                    <a:pt x="111180" y="937706"/>
                    <a:pt x="164266" y="987734"/>
                    <a:pt x="170480" y="1051212"/>
                  </a:cubicBezTo>
                  <a:lnTo>
                    <a:pt x="170379" y="1051212"/>
                  </a:lnTo>
                  <a:lnTo>
                    <a:pt x="137978" y="1051212"/>
                  </a:lnTo>
                  <a:cubicBezTo>
                    <a:pt x="131863" y="1005565"/>
                    <a:pt x="93247" y="970107"/>
                    <a:pt x="45969" y="970107"/>
                  </a:cubicBezTo>
                  <a:cubicBezTo>
                    <a:pt x="34150" y="970107"/>
                    <a:pt x="22866" y="972323"/>
                    <a:pt x="12493" y="976360"/>
                  </a:cubicBezTo>
                  <a:lnTo>
                    <a:pt x="0" y="984026"/>
                  </a:lnTo>
                  <a:lnTo>
                    <a:pt x="0" y="946529"/>
                  </a:lnTo>
                  <a:lnTo>
                    <a:pt x="23" y="946514"/>
                  </a:lnTo>
                  <a:cubicBezTo>
                    <a:pt x="14262" y="940832"/>
                    <a:pt x="29794" y="937706"/>
                    <a:pt x="46071" y="937706"/>
                  </a:cubicBezTo>
                  <a:close/>
                  <a:moveTo>
                    <a:pt x="1276001" y="937604"/>
                  </a:moveTo>
                  <a:cubicBezTo>
                    <a:pt x="1341110" y="937604"/>
                    <a:pt x="1394196" y="987632"/>
                    <a:pt x="1400411" y="1051110"/>
                  </a:cubicBezTo>
                  <a:lnTo>
                    <a:pt x="1368010" y="1051110"/>
                  </a:lnTo>
                  <a:cubicBezTo>
                    <a:pt x="1361997" y="1005464"/>
                    <a:pt x="1323178" y="970005"/>
                    <a:pt x="1276001" y="970005"/>
                  </a:cubicBezTo>
                  <a:cubicBezTo>
                    <a:pt x="1228825" y="970005"/>
                    <a:pt x="1190004" y="1005464"/>
                    <a:pt x="1183993" y="1051110"/>
                  </a:cubicBezTo>
                  <a:lnTo>
                    <a:pt x="1151592" y="1051110"/>
                  </a:lnTo>
                  <a:cubicBezTo>
                    <a:pt x="1157807" y="987632"/>
                    <a:pt x="1210893" y="937604"/>
                    <a:pt x="1276001" y="937604"/>
                  </a:cubicBezTo>
                  <a:close/>
                  <a:moveTo>
                    <a:pt x="660883" y="937604"/>
                  </a:moveTo>
                  <a:cubicBezTo>
                    <a:pt x="725992" y="937604"/>
                    <a:pt x="779077" y="987632"/>
                    <a:pt x="785292" y="1051110"/>
                  </a:cubicBezTo>
                  <a:lnTo>
                    <a:pt x="752891" y="1051110"/>
                  </a:lnTo>
                  <a:cubicBezTo>
                    <a:pt x="746778" y="1005464"/>
                    <a:pt x="708059" y="970005"/>
                    <a:pt x="660883" y="970005"/>
                  </a:cubicBezTo>
                  <a:cubicBezTo>
                    <a:pt x="613607" y="970005"/>
                    <a:pt x="574887" y="1005464"/>
                    <a:pt x="568876" y="1051110"/>
                  </a:cubicBezTo>
                  <a:lnTo>
                    <a:pt x="536474" y="1051110"/>
                  </a:lnTo>
                  <a:cubicBezTo>
                    <a:pt x="542690" y="987632"/>
                    <a:pt x="595775" y="937604"/>
                    <a:pt x="660883" y="937604"/>
                  </a:cubicBezTo>
                  <a:close/>
                  <a:moveTo>
                    <a:pt x="661292" y="866177"/>
                  </a:moveTo>
                  <a:cubicBezTo>
                    <a:pt x="559603" y="866177"/>
                    <a:pt x="476664" y="943309"/>
                    <a:pt x="466577" y="1042857"/>
                  </a:cubicBezTo>
                  <a:cubicBezTo>
                    <a:pt x="558891" y="1076073"/>
                    <a:pt x="631742" y="1151065"/>
                    <a:pt x="663431" y="1244805"/>
                  </a:cubicBezTo>
                  <a:cubicBezTo>
                    <a:pt x="693794" y="1152492"/>
                    <a:pt x="765832" y="1078214"/>
                    <a:pt x="856005" y="1043570"/>
                  </a:cubicBezTo>
                  <a:cubicBezTo>
                    <a:pt x="845918" y="944022"/>
                    <a:pt x="762979" y="866177"/>
                    <a:pt x="661292" y="866177"/>
                  </a:cubicBezTo>
                  <a:close/>
                  <a:moveTo>
                    <a:pt x="661292" y="771928"/>
                  </a:moveTo>
                  <a:cubicBezTo>
                    <a:pt x="514160" y="771928"/>
                    <a:pt x="393011" y="882174"/>
                    <a:pt x="373551" y="1023498"/>
                  </a:cubicBezTo>
                  <a:cubicBezTo>
                    <a:pt x="389446" y="1024312"/>
                    <a:pt x="404525" y="1026452"/>
                    <a:pt x="419707" y="1029305"/>
                  </a:cubicBezTo>
                  <a:cubicBezTo>
                    <a:pt x="435601" y="909583"/>
                    <a:pt x="537289" y="817371"/>
                    <a:pt x="661292" y="817371"/>
                  </a:cubicBezTo>
                  <a:cubicBezTo>
                    <a:pt x="785292" y="817371"/>
                    <a:pt x="886267" y="911111"/>
                    <a:pt x="903588" y="1030834"/>
                  </a:cubicBezTo>
                  <a:cubicBezTo>
                    <a:pt x="918057" y="1027879"/>
                    <a:pt x="933138" y="1025739"/>
                    <a:pt x="948318" y="1024312"/>
                  </a:cubicBezTo>
                  <a:cubicBezTo>
                    <a:pt x="928858" y="882174"/>
                    <a:pt x="808421" y="771928"/>
                    <a:pt x="661292" y="771928"/>
                  </a:cubicBezTo>
                  <a:close/>
                  <a:moveTo>
                    <a:pt x="355515" y="651493"/>
                  </a:moveTo>
                  <a:cubicBezTo>
                    <a:pt x="420624" y="651493"/>
                    <a:pt x="473607" y="701419"/>
                    <a:pt x="479924" y="764999"/>
                  </a:cubicBezTo>
                  <a:lnTo>
                    <a:pt x="447524" y="764999"/>
                  </a:lnTo>
                  <a:cubicBezTo>
                    <a:pt x="441512" y="719353"/>
                    <a:pt x="402793" y="683894"/>
                    <a:pt x="355515" y="683894"/>
                  </a:cubicBezTo>
                  <a:cubicBezTo>
                    <a:pt x="308237" y="683894"/>
                    <a:pt x="269520" y="719353"/>
                    <a:pt x="263507" y="764999"/>
                  </a:cubicBezTo>
                  <a:lnTo>
                    <a:pt x="231106" y="764999"/>
                  </a:lnTo>
                  <a:cubicBezTo>
                    <a:pt x="237219" y="701419"/>
                    <a:pt x="290407" y="651493"/>
                    <a:pt x="355515" y="651493"/>
                  </a:cubicBezTo>
                  <a:close/>
                  <a:moveTo>
                    <a:pt x="970429" y="651391"/>
                  </a:moveTo>
                  <a:cubicBezTo>
                    <a:pt x="1035537" y="651391"/>
                    <a:pt x="1088623" y="701317"/>
                    <a:pt x="1094839" y="764897"/>
                  </a:cubicBezTo>
                  <a:lnTo>
                    <a:pt x="1062437" y="764897"/>
                  </a:lnTo>
                  <a:cubicBezTo>
                    <a:pt x="1056324" y="719251"/>
                    <a:pt x="1017605" y="683792"/>
                    <a:pt x="970429" y="683792"/>
                  </a:cubicBezTo>
                  <a:lnTo>
                    <a:pt x="970327" y="683792"/>
                  </a:lnTo>
                  <a:cubicBezTo>
                    <a:pt x="923152" y="683792"/>
                    <a:pt x="884433" y="719251"/>
                    <a:pt x="878320" y="764897"/>
                  </a:cubicBezTo>
                  <a:lnTo>
                    <a:pt x="845918" y="764897"/>
                  </a:lnTo>
                  <a:cubicBezTo>
                    <a:pt x="852236" y="701317"/>
                    <a:pt x="905320" y="651391"/>
                    <a:pt x="970429" y="651391"/>
                  </a:cubicBezTo>
                  <a:close/>
                  <a:moveTo>
                    <a:pt x="970633" y="580066"/>
                  </a:moveTo>
                  <a:cubicBezTo>
                    <a:pt x="867519" y="580066"/>
                    <a:pt x="783153" y="660052"/>
                    <a:pt x="774493" y="760313"/>
                  </a:cubicBezTo>
                  <a:cubicBezTo>
                    <a:pt x="866092" y="794956"/>
                    <a:pt x="938231" y="869234"/>
                    <a:pt x="968493" y="962262"/>
                  </a:cubicBezTo>
                  <a:cubicBezTo>
                    <a:pt x="1000181" y="867807"/>
                    <a:pt x="1073033" y="792713"/>
                    <a:pt x="1166773" y="759599"/>
                  </a:cubicBezTo>
                  <a:cubicBezTo>
                    <a:pt x="1156686" y="659338"/>
                    <a:pt x="1073033" y="580066"/>
                    <a:pt x="970633" y="580066"/>
                  </a:cubicBezTo>
                  <a:close/>
                  <a:moveTo>
                    <a:pt x="355515" y="579863"/>
                  </a:moveTo>
                  <a:cubicBezTo>
                    <a:pt x="252402" y="579863"/>
                    <a:pt x="168035" y="659847"/>
                    <a:pt x="159374" y="760109"/>
                  </a:cubicBezTo>
                  <a:cubicBezTo>
                    <a:pt x="250975" y="794752"/>
                    <a:pt x="323114" y="869030"/>
                    <a:pt x="353376" y="962057"/>
                  </a:cubicBezTo>
                  <a:cubicBezTo>
                    <a:pt x="385064" y="867604"/>
                    <a:pt x="457916" y="792510"/>
                    <a:pt x="551656" y="759395"/>
                  </a:cubicBezTo>
                  <a:cubicBezTo>
                    <a:pt x="542281" y="659135"/>
                    <a:pt x="458629" y="579863"/>
                    <a:pt x="355515" y="579863"/>
                  </a:cubicBezTo>
                  <a:close/>
                  <a:moveTo>
                    <a:pt x="355515" y="485512"/>
                  </a:moveTo>
                  <a:cubicBezTo>
                    <a:pt x="206245" y="485512"/>
                    <a:pt x="85810" y="597184"/>
                    <a:pt x="67061" y="740749"/>
                  </a:cubicBezTo>
                  <a:cubicBezTo>
                    <a:pt x="82957" y="742277"/>
                    <a:pt x="98036" y="744418"/>
                    <a:pt x="113218" y="747271"/>
                  </a:cubicBezTo>
                  <a:cubicBezTo>
                    <a:pt x="127686" y="625511"/>
                    <a:pt x="230801" y="530955"/>
                    <a:pt x="355515" y="530955"/>
                  </a:cubicBezTo>
                  <a:cubicBezTo>
                    <a:pt x="480230" y="530955"/>
                    <a:pt x="582732" y="625409"/>
                    <a:pt x="598526" y="745844"/>
                  </a:cubicBezTo>
                  <a:cubicBezTo>
                    <a:pt x="612282" y="742889"/>
                    <a:pt x="627361" y="740749"/>
                    <a:pt x="642543" y="740749"/>
                  </a:cubicBezTo>
                  <a:cubicBezTo>
                    <a:pt x="625935" y="597286"/>
                    <a:pt x="504073" y="485512"/>
                    <a:pt x="355515" y="485512"/>
                  </a:cubicBezTo>
                  <a:close/>
                  <a:moveTo>
                    <a:pt x="46275" y="368541"/>
                  </a:moveTo>
                  <a:cubicBezTo>
                    <a:pt x="111383" y="368541"/>
                    <a:pt x="164469" y="418672"/>
                    <a:pt x="170684" y="482150"/>
                  </a:cubicBezTo>
                  <a:lnTo>
                    <a:pt x="170582" y="482150"/>
                  </a:lnTo>
                  <a:lnTo>
                    <a:pt x="138181" y="482150"/>
                  </a:lnTo>
                  <a:cubicBezTo>
                    <a:pt x="132068" y="436502"/>
                    <a:pt x="93451" y="401043"/>
                    <a:pt x="46173" y="401043"/>
                  </a:cubicBezTo>
                  <a:cubicBezTo>
                    <a:pt x="34354" y="401043"/>
                    <a:pt x="23069" y="403259"/>
                    <a:pt x="12697" y="407297"/>
                  </a:cubicBezTo>
                  <a:lnTo>
                    <a:pt x="0" y="415087"/>
                  </a:lnTo>
                  <a:lnTo>
                    <a:pt x="0" y="377494"/>
                  </a:lnTo>
                  <a:lnTo>
                    <a:pt x="226" y="377351"/>
                  </a:lnTo>
                  <a:cubicBezTo>
                    <a:pt x="14466" y="371667"/>
                    <a:pt x="29998" y="368541"/>
                    <a:pt x="46275" y="368541"/>
                  </a:cubicBezTo>
                  <a:close/>
                  <a:moveTo>
                    <a:pt x="661190" y="368439"/>
                  </a:moveTo>
                  <a:cubicBezTo>
                    <a:pt x="726298" y="368439"/>
                    <a:pt x="779383" y="418570"/>
                    <a:pt x="785599" y="482047"/>
                  </a:cubicBezTo>
                  <a:lnTo>
                    <a:pt x="753197" y="482047"/>
                  </a:lnTo>
                  <a:cubicBezTo>
                    <a:pt x="747083" y="436400"/>
                    <a:pt x="708364" y="400941"/>
                    <a:pt x="661190" y="400941"/>
                  </a:cubicBezTo>
                  <a:cubicBezTo>
                    <a:pt x="613912" y="400941"/>
                    <a:pt x="575193" y="436400"/>
                    <a:pt x="569181" y="482047"/>
                  </a:cubicBezTo>
                  <a:lnTo>
                    <a:pt x="536780" y="482047"/>
                  </a:lnTo>
                  <a:cubicBezTo>
                    <a:pt x="542995" y="418467"/>
                    <a:pt x="596080" y="368439"/>
                    <a:pt x="661190" y="368439"/>
                  </a:cubicBezTo>
                  <a:close/>
                  <a:moveTo>
                    <a:pt x="661292" y="296605"/>
                  </a:moveTo>
                  <a:cubicBezTo>
                    <a:pt x="559603" y="296605"/>
                    <a:pt x="476664" y="373738"/>
                    <a:pt x="466577" y="473284"/>
                  </a:cubicBezTo>
                  <a:cubicBezTo>
                    <a:pt x="558891" y="506501"/>
                    <a:pt x="631742" y="580780"/>
                    <a:pt x="663431" y="675233"/>
                  </a:cubicBezTo>
                  <a:cubicBezTo>
                    <a:pt x="693794" y="582919"/>
                    <a:pt x="765832" y="508641"/>
                    <a:pt x="856005" y="473998"/>
                  </a:cubicBezTo>
                  <a:cubicBezTo>
                    <a:pt x="845918" y="374450"/>
                    <a:pt x="762979" y="296605"/>
                    <a:pt x="661292" y="296605"/>
                  </a:cubicBezTo>
                  <a:close/>
                  <a:moveTo>
                    <a:pt x="355312" y="81410"/>
                  </a:moveTo>
                  <a:cubicBezTo>
                    <a:pt x="420420" y="81410"/>
                    <a:pt x="473404" y="131541"/>
                    <a:pt x="479721" y="195020"/>
                  </a:cubicBezTo>
                  <a:lnTo>
                    <a:pt x="447320" y="195020"/>
                  </a:lnTo>
                  <a:cubicBezTo>
                    <a:pt x="441307" y="149372"/>
                    <a:pt x="402589" y="113914"/>
                    <a:pt x="355312" y="113914"/>
                  </a:cubicBezTo>
                  <a:cubicBezTo>
                    <a:pt x="308034" y="113914"/>
                    <a:pt x="269316" y="149474"/>
                    <a:pt x="263303" y="195020"/>
                  </a:cubicBezTo>
                  <a:lnTo>
                    <a:pt x="230902" y="195020"/>
                  </a:lnTo>
                  <a:cubicBezTo>
                    <a:pt x="237015" y="131440"/>
                    <a:pt x="290203" y="81410"/>
                    <a:pt x="355312" y="81410"/>
                  </a:cubicBezTo>
                  <a:close/>
                  <a:moveTo>
                    <a:pt x="107512" y="0"/>
                  </a:moveTo>
                  <a:cubicBezTo>
                    <a:pt x="119739" y="1426"/>
                    <a:pt x="132781" y="3668"/>
                    <a:pt x="145009" y="6521"/>
                  </a:cubicBezTo>
                  <a:cubicBezTo>
                    <a:pt x="103233" y="50538"/>
                    <a:pt x="75110" y="108208"/>
                    <a:pt x="67163" y="171687"/>
                  </a:cubicBezTo>
                  <a:cubicBezTo>
                    <a:pt x="83058" y="172399"/>
                    <a:pt x="98138" y="174642"/>
                    <a:pt x="113320" y="177495"/>
                  </a:cubicBezTo>
                  <a:cubicBezTo>
                    <a:pt x="121165" y="112488"/>
                    <a:pt x="153668" y="54817"/>
                    <a:pt x="201965" y="16607"/>
                  </a:cubicBezTo>
                  <a:cubicBezTo>
                    <a:pt x="224279" y="20276"/>
                    <a:pt x="246696" y="25268"/>
                    <a:pt x="268297" y="31076"/>
                  </a:cubicBezTo>
                  <a:cubicBezTo>
                    <a:pt x="208384" y="60625"/>
                    <a:pt x="165182" y="120537"/>
                    <a:pt x="159374" y="191147"/>
                  </a:cubicBezTo>
                  <a:cubicBezTo>
                    <a:pt x="250975" y="225078"/>
                    <a:pt x="323114" y="299254"/>
                    <a:pt x="353376" y="393096"/>
                  </a:cubicBezTo>
                  <a:cubicBezTo>
                    <a:pt x="385064" y="298540"/>
                    <a:pt x="457916" y="223550"/>
                    <a:pt x="551656" y="189008"/>
                  </a:cubicBezTo>
                  <a:cubicBezTo>
                    <a:pt x="549516" y="164453"/>
                    <a:pt x="542281" y="140711"/>
                    <a:pt x="532194" y="119824"/>
                  </a:cubicBezTo>
                  <a:cubicBezTo>
                    <a:pt x="552471" y="128485"/>
                    <a:pt x="572645" y="137044"/>
                    <a:pt x="592107" y="147233"/>
                  </a:cubicBezTo>
                  <a:cubicBezTo>
                    <a:pt x="595775" y="156606"/>
                    <a:pt x="597201" y="166592"/>
                    <a:pt x="598627" y="176781"/>
                  </a:cubicBezTo>
                  <a:cubicBezTo>
                    <a:pt x="610855" y="173826"/>
                    <a:pt x="625324" y="171687"/>
                    <a:pt x="638977" y="170973"/>
                  </a:cubicBezTo>
                  <a:cubicBezTo>
                    <a:pt x="660578" y="180958"/>
                    <a:pt x="682281" y="193288"/>
                    <a:pt x="703169" y="205514"/>
                  </a:cubicBezTo>
                  <a:cubicBezTo>
                    <a:pt x="689413" y="202661"/>
                    <a:pt x="675657" y="201949"/>
                    <a:pt x="661292" y="201949"/>
                  </a:cubicBezTo>
                  <a:cubicBezTo>
                    <a:pt x="514160" y="201949"/>
                    <a:pt x="393011" y="311481"/>
                    <a:pt x="373551" y="453620"/>
                  </a:cubicBezTo>
                  <a:cubicBezTo>
                    <a:pt x="389446" y="455047"/>
                    <a:pt x="404525" y="456575"/>
                    <a:pt x="419707" y="460140"/>
                  </a:cubicBezTo>
                  <a:cubicBezTo>
                    <a:pt x="435601" y="340418"/>
                    <a:pt x="537289" y="248106"/>
                    <a:pt x="661292" y="248106"/>
                  </a:cubicBezTo>
                  <a:cubicBezTo>
                    <a:pt x="785292" y="248106"/>
                    <a:pt x="886267" y="341132"/>
                    <a:pt x="903588" y="460854"/>
                  </a:cubicBezTo>
                  <a:cubicBezTo>
                    <a:pt x="918057" y="456575"/>
                    <a:pt x="933138" y="455047"/>
                    <a:pt x="948318" y="455047"/>
                  </a:cubicBezTo>
                  <a:cubicBezTo>
                    <a:pt x="943326" y="415308"/>
                    <a:pt x="930284" y="378628"/>
                    <a:pt x="910110" y="346124"/>
                  </a:cubicBezTo>
                  <a:cubicBezTo>
                    <a:pt x="939760" y="368439"/>
                    <a:pt x="968595" y="393096"/>
                    <a:pt x="996004" y="418263"/>
                  </a:cubicBezTo>
                  <a:cubicBezTo>
                    <a:pt x="992336" y="429777"/>
                    <a:pt x="990196" y="441392"/>
                    <a:pt x="988770" y="453620"/>
                  </a:cubicBezTo>
                  <a:cubicBezTo>
                    <a:pt x="1004664" y="455047"/>
                    <a:pt x="1019745" y="456575"/>
                    <a:pt x="1033500" y="460140"/>
                  </a:cubicBezTo>
                  <a:cubicBezTo>
                    <a:pt x="1033500" y="458612"/>
                    <a:pt x="1034214" y="456575"/>
                    <a:pt x="1034214" y="455047"/>
                  </a:cubicBezTo>
                  <a:cubicBezTo>
                    <a:pt x="1052961" y="472368"/>
                    <a:pt x="1071709" y="491829"/>
                    <a:pt x="1089030" y="511291"/>
                  </a:cubicBezTo>
                  <a:cubicBezTo>
                    <a:pt x="1052961" y="494682"/>
                    <a:pt x="1013224" y="485308"/>
                    <a:pt x="970735" y="485308"/>
                  </a:cubicBezTo>
                  <a:cubicBezTo>
                    <a:pt x="821463" y="485308"/>
                    <a:pt x="701029" y="596981"/>
                    <a:pt x="682281" y="740545"/>
                  </a:cubicBezTo>
                  <a:cubicBezTo>
                    <a:pt x="697463" y="742074"/>
                    <a:pt x="713256" y="744214"/>
                    <a:pt x="728437" y="747067"/>
                  </a:cubicBezTo>
                  <a:cubicBezTo>
                    <a:pt x="742090" y="625307"/>
                    <a:pt x="846019" y="530751"/>
                    <a:pt x="970735" y="530751"/>
                  </a:cubicBezTo>
                  <a:cubicBezTo>
                    <a:pt x="1095450" y="530751"/>
                    <a:pt x="1197851" y="625204"/>
                    <a:pt x="1213032" y="745640"/>
                  </a:cubicBezTo>
                  <a:cubicBezTo>
                    <a:pt x="1227501" y="742686"/>
                    <a:pt x="1242581" y="740545"/>
                    <a:pt x="1257762" y="740545"/>
                  </a:cubicBezTo>
                  <a:cubicBezTo>
                    <a:pt x="1256948" y="734127"/>
                    <a:pt x="1255521" y="726892"/>
                    <a:pt x="1254095" y="720371"/>
                  </a:cubicBezTo>
                  <a:cubicBezTo>
                    <a:pt x="1265711" y="736980"/>
                    <a:pt x="1276510" y="754301"/>
                    <a:pt x="1286598" y="772335"/>
                  </a:cubicBezTo>
                  <a:cubicBezTo>
                    <a:pt x="1283032" y="771623"/>
                    <a:pt x="1280179" y="771623"/>
                    <a:pt x="1276510" y="771623"/>
                  </a:cubicBezTo>
                  <a:cubicBezTo>
                    <a:pt x="1129379" y="771623"/>
                    <a:pt x="1008232" y="881869"/>
                    <a:pt x="988770" y="1023192"/>
                  </a:cubicBezTo>
                  <a:cubicBezTo>
                    <a:pt x="1004664" y="1024007"/>
                    <a:pt x="1019745" y="1026147"/>
                    <a:pt x="1033500" y="1029000"/>
                  </a:cubicBezTo>
                  <a:cubicBezTo>
                    <a:pt x="1050822" y="909278"/>
                    <a:pt x="1152509" y="817066"/>
                    <a:pt x="1276510" y="817066"/>
                  </a:cubicBezTo>
                  <a:cubicBezTo>
                    <a:pt x="1289451" y="817066"/>
                    <a:pt x="1301780" y="817780"/>
                    <a:pt x="1314007" y="820633"/>
                  </a:cubicBezTo>
                  <a:cubicBezTo>
                    <a:pt x="1325520" y="839381"/>
                    <a:pt x="1336320" y="858841"/>
                    <a:pt x="1345695" y="879016"/>
                  </a:cubicBezTo>
                  <a:cubicBezTo>
                    <a:pt x="1324094" y="870355"/>
                    <a:pt x="1301066" y="866075"/>
                    <a:pt x="1276510" y="866075"/>
                  </a:cubicBezTo>
                  <a:cubicBezTo>
                    <a:pt x="1174824" y="866075"/>
                    <a:pt x="1091883" y="943207"/>
                    <a:pt x="1080369" y="1042755"/>
                  </a:cubicBezTo>
                  <a:cubicBezTo>
                    <a:pt x="1174110" y="1075971"/>
                    <a:pt x="1246963" y="1150964"/>
                    <a:pt x="1278651" y="1244704"/>
                  </a:cubicBezTo>
                  <a:cubicBezTo>
                    <a:pt x="1303207" y="1168999"/>
                    <a:pt x="1356598" y="1105521"/>
                    <a:pt x="1424354" y="1066598"/>
                  </a:cubicBezTo>
                  <a:cubicBezTo>
                    <a:pt x="1428634" y="1075971"/>
                    <a:pt x="1432303" y="1085957"/>
                    <a:pt x="1435155" y="1096146"/>
                  </a:cubicBezTo>
                  <a:cubicBezTo>
                    <a:pt x="1360876" y="1141590"/>
                    <a:pt x="1308199" y="1219435"/>
                    <a:pt x="1297399" y="1310321"/>
                  </a:cubicBezTo>
                  <a:cubicBezTo>
                    <a:pt x="1312580" y="1311748"/>
                    <a:pt x="1328475" y="1313276"/>
                    <a:pt x="1342129" y="1316843"/>
                  </a:cubicBezTo>
                  <a:cubicBezTo>
                    <a:pt x="1351401" y="1243991"/>
                    <a:pt x="1391138" y="1181225"/>
                    <a:pt x="1448808" y="1143017"/>
                  </a:cubicBezTo>
                  <a:cubicBezTo>
                    <a:pt x="1454514" y="1158810"/>
                    <a:pt x="1458896" y="1175519"/>
                    <a:pt x="1462463" y="1192026"/>
                  </a:cubicBezTo>
                  <a:cubicBezTo>
                    <a:pt x="1421400" y="1225242"/>
                    <a:pt x="1393991" y="1274966"/>
                    <a:pt x="1388897" y="1329783"/>
                  </a:cubicBezTo>
                  <a:cubicBezTo>
                    <a:pt x="1432099" y="1346391"/>
                    <a:pt x="1470307" y="1370845"/>
                    <a:pt x="1502812" y="1403349"/>
                  </a:cubicBezTo>
                  <a:cubicBezTo>
                    <a:pt x="1505767" y="1422097"/>
                    <a:pt x="1507906" y="1440845"/>
                    <a:pt x="1509332" y="1460305"/>
                  </a:cubicBezTo>
                  <a:cubicBezTo>
                    <a:pt x="1456655" y="1387454"/>
                    <a:pt x="1372288" y="1340583"/>
                    <a:pt x="1276409" y="1340583"/>
                  </a:cubicBezTo>
                  <a:cubicBezTo>
                    <a:pt x="1129277" y="1340583"/>
                    <a:pt x="1008128" y="1451645"/>
                    <a:pt x="988668" y="1592968"/>
                  </a:cubicBezTo>
                  <a:cubicBezTo>
                    <a:pt x="1004563" y="1593681"/>
                    <a:pt x="1019642" y="1595923"/>
                    <a:pt x="1033398" y="1598776"/>
                  </a:cubicBezTo>
                  <a:cubicBezTo>
                    <a:pt x="1050720" y="1479054"/>
                    <a:pt x="1157400" y="1386740"/>
                    <a:pt x="1276409" y="1386740"/>
                  </a:cubicBezTo>
                  <a:cubicBezTo>
                    <a:pt x="1395417" y="1386740"/>
                    <a:pt x="1494965" y="1474061"/>
                    <a:pt x="1515854" y="1587975"/>
                  </a:cubicBezTo>
                  <a:cubicBezTo>
                    <a:pt x="1516566" y="1598878"/>
                    <a:pt x="1516566" y="1609678"/>
                    <a:pt x="1516566" y="1621191"/>
                  </a:cubicBezTo>
                  <a:lnTo>
                    <a:pt x="1516566" y="1632705"/>
                  </a:lnTo>
                  <a:lnTo>
                    <a:pt x="1516566" y="1633114"/>
                  </a:lnTo>
                  <a:cubicBezTo>
                    <a:pt x="1400411" y="1661133"/>
                    <a:pt x="1311764" y="1759255"/>
                    <a:pt x="1297297" y="1880404"/>
                  </a:cubicBezTo>
                  <a:cubicBezTo>
                    <a:pt x="1312478" y="1881218"/>
                    <a:pt x="1328373" y="1883359"/>
                    <a:pt x="1342026" y="1886212"/>
                  </a:cubicBezTo>
                  <a:cubicBezTo>
                    <a:pt x="1354355" y="1788192"/>
                    <a:pt x="1423540" y="1708105"/>
                    <a:pt x="1515140" y="1679983"/>
                  </a:cubicBezTo>
                  <a:cubicBezTo>
                    <a:pt x="1514427" y="1698019"/>
                    <a:pt x="1513713" y="1715237"/>
                    <a:pt x="1511574" y="1733273"/>
                  </a:cubicBezTo>
                  <a:cubicBezTo>
                    <a:pt x="1444529" y="1760681"/>
                    <a:pt x="1396233" y="1824160"/>
                    <a:pt x="1388999" y="1899864"/>
                  </a:cubicBezTo>
                  <a:cubicBezTo>
                    <a:pt x="1422215" y="1912092"/>
                    <a:pt x="1452477" y="1929414"/>
                    <a:pt x="1479172" y="1951727"/>
                  </a:cubicBezTo>
                  <a:cubicBezTo>
                    <a:pt x="1477745" y="1963241"/>
                    <a:pt x="1474791" y="1975569"/>
                    <a:pt x="1471938" y="1987083"/>
                  </a:cubicBezTo>
                  <a:cubicBezTo>
                    <a:pt x="1420789" y="1939399"/>
                    <a:pt x="1352215" y="1910564"/>
                    <a:pt x="1276510" y="1910564"/>
                  </a:cubicBezTo>
                  <a:cubicBezTo>
                    <a:pt x="1129379" y="1910564"/>
                    <a:pt x="1008232" y="2020912"/>
                    <a:pt x="988770" y="2162235"/>
                  </a:cubicBezTo>
                  <a:cubicBezTo>
                    <a:pt x="1004664" y="2162948"/>
                    <a:pt x="1019745" y="2165190"/>
                    <a:pt x="1033500" y="2168755"/>
                  </a:cubicBezTo>
                  <a:cubicBezTo>
                    <a:pt x="1050822" y="2049747"/>
                    <a:pt x="1152509" y="1957433"/>
                    <a:pt x="1276510" y="1957433"/>
                  </a:cubicBezTo>
                  <a:cubicBezTo>
                    <a:pt x="1348649" y="1957433"/>
                    <a:pt x="1413555" y="1989223"/>
                    <a:pt x="1457572" y="2039660"/>
                  </a:cubicBezTo>
                  <a:cubicBezTo>
                    <a:pt x="1452477" y="2058408"/>
                    <a:pt x="1447484" y="2076442"/>
                    <a:pt x="1440963" y="2095190"/>
                  </a:cubicBezTo>
                  <a:cubicBezTo>
                    <a:pt x="1405608" y="2041086"/>
                    <a:pt x="1345695" y="2005017"/>
                    <a:pt x="1276510" y="2005017"/>
                  </a:cubicBezTo>
                  <a:cubicBezTo>
                    <a:pt x="1174824" y="2005017"/>
                    <a:pt x="1091883" y="2082862"/>
                    <a:pt x="1080369" y="2181696"/>
                  </a:cubicBezTo>
                  <a:cubicBezTo>
                    <a:pt x="1174110" y="2214912"/>
                    <a:pt x="1246963" y="2289904"/>
                    <a:pt x="1278651" y="2383645"/>
                  </a:cubicBezTo>
                  <a:cubicBezTo>
                    <a:pt x="1299538" y="2320167"/>
                    <a:pt x="1339887" y="2265349"/>
                    <a:pt x="1392566" y="2227139"/>
                  </a:cubicBezTo>
                  <a:cubicBezTo>
                    <a:pt x="1381663" y="2252307"/>
                    <a:pt x="1370862" y="2277677"/>
                    <a:pt x="1358635" y="2302845"/>
                  </a:cubicBezTo>
                  <a:cubicBezTo>
                    <a:pt x="1335607" y="2332494"/>
                    <a:pt x="1317573" y="2365609"/>
                    <a:pt x="1307486" y="2402393"/>
                  </a:cubicBezTo>
                  <a:cubicBezTo>
                    <a:pt x="1292406" y="2429088"/>
                    <a:pt x="1276510" y="2455070"/>
                    <a:pt x="1259903" y="2480950"/>
                  </a:cubicBezTo>
                  <a:cubicBezTo>
                    <a:pt x="1120006" y="2488899"/>
                    <a:pt x="1007518" y="2595578"/>
                    <a:pt x="988770" y="2732622"/>
                  </a:cubicBezTo>
                  <a:cubicBezTo>
                    <a:pt x="1004664" y="2732622"/>
                    <a:pt x="1019745" y="2734864"/>
                    <a:pt x="1033500" y="2737717"/>
                  </a:cubicBezTo>
                  <a:cubicBezTo>
                    <a:pt x="1048682" y="2635316"/>
                    <a:pt x="1125814" y="2552377"/>
                    <a:pt x="1226788" y="2531489"/>
                  </a:cubicBezTo>
                  <a:cubicBezTo>
                    <a:pt x="1210179" y="2556045"/>
                    <a:pt x="1192145" y="2580498"/>
                    <a:pt x="1173397" y="2604340"/>
                  </a:cubicBezTo>
                  <a:cubicBezTo>
                    <a:pt x="1173397" y="2604340"/>
                    <a:pt x="1173397" y="2605156"/>
                    <a:pt x="1172683" y="2605156"/>
                  </a:cubicBezTo>
                  <a:cubicBezTo>
                    <a:pt x="1137327" y="2627470"/>
                    <a:pt x="1109204" y="2660688"/>
                    <a:pt x="1093311" y="2699609"/>
                  </a:cubicBezTo>
                  <a:cubicBezTo>
                    <a:pt x="1073135" y="2723350"/>
                    <a:pt x="1051535" y="2746480"/>
                    <a:pt x="1028404" y="2768793"/>
                  </a:cubicBezTo>
                  <a:cubicBezTo>
                    <a:pt x="1009658" y="2765126"/>
                    <a:pt x="990910" y="2762985"/>
                    <a:pt x="970735" y="2762985"/>
                  </a:cubicBezTo>
                  <a:cubicBezTo>
                    <a:pt x="821463" y="2762985"/>
                    <a:pt x="701029" y="2874659"/>
                    <a:pt x="682281" y="3018936"/>
                  </a:cubicBezTo>
                  <a:cubicBezTo>
                    <a:pt x="688088" y="3018936"/>
                    <a:pt x="693082" y="3019752"/>
                    <a:pt x="698890" y="3020465"/>
                  </a:cubicBezTo>
                  <a:cubicBezTo>
                    <a:pt x="680854" y="3030552"/>
                    <a:pt x="663533" y="3040639"/>
                    <a:pt x="645498" y="3050014"/>
                  </a:cubicBezTo>
                  <a:cubicBezTo>
                    <a:pt x="574072" y="3053681"/>
                    <a:pt x="509167" y="3083943"/>
                    <a:pt x="460871" y="3131526"/>
                  </a:cubicBezTo>
                  <a:cubicBezTo>
                    <a:pt x="440696" y="3139373"/>
                    <a:pt x="419707" y="3145893"/>
                    <a:pt x="398819" y="3153127"/>
                  </a:cubicBezTo>
                  <a:cubicBezTo>
                    <a:pt x="436417" y="3100450"/>
                    <a:pt x="488992" y="3059387"/>
                    <a:pt x="551758" y="3036972"/>
                  </a:cubicBezTo>
                  <a:cubicBezTo>
                    <a:pt x="542384" y="2936710"/>
                    <a:pt x="458732" y="2857440"/>
                    <a:pt x="355617" y="2857440"/>
                  </a:cubicBezTo>
                  <a:cubicBezTo>
                    <a:pt x="252503" y="2857440"/>
                    <a:pt x="168136" y="2937424"/>
                    <a:pt x="159477" y="3038398"/>
                  </a:cubicBezTo>
                  <a:cubicBezTo>
                    <a:pt x="228762" y="3064279"/>
                    <a:pt x="286432" y="3112676"/>
                    <a:pt x="323929" y="3174627"/>
                  </a:cubicBezTo>
                  <a:cubicBezTo>
                    <a:pt x="312415" y="3178192"/>
                    <a:pt x="300799" y="3181147"/>
                    <a:pt x="289286" y="3183287"/>
                  </a:cubicBezTo>
                  <a:cubicBezTo>
                    <a:pt x="238137" y="3103201"/>
                    <a:pt x="148676" y="3049096"/>
                    <a:pt x="46275" y="3049096"/>
                  </a:cubicBezTo>
                  <a:lnTo>
                    <a:pt x="0" y="3056156"/>
                  </a:lnTo>
                  <a:lnTo>
                    <a:pt x="0" y="3021979"/>
                  </a:lnTo>
                  <a:lnTo>
                    <a:pt x="28953" y="3018733"/>
                  </a:lnTo>
                  <a:lnTo>
                    <a:pt x="0" y="2927196"/>
                  </a:lnTo>
                  <a:lnTo>
                    <a:pt x="0" y="2864709"/>
                  </a:lnTo>
                  <a:lnTo>
                    <a:pt x="17270" y="2887019"/>
                  </a:lnTo>
                  <a:cubicBezTo>
                    <a:pt x="29998" y="2907875"/>
                    <a:pt x="40493" y="2930291"/>
                    <a:pt x="48415" y="2953930"/>
                  </a:cubicBezTo>
                  <a:cubicBezTo>
                    <a:pt x="78677" y="2860189"/>
                    <a:pt x="150816" y="2786522"/>
                    <a:pt x="242416" y="2751982"/>
                  </a:cubicBezTo>
                  <a:cubicBezTo>
                    <a:pt x="231615" y="2652434"/>
                    <a:pt x="147963" y="2575302"/>
                    <a:pt x="46275" y="2575302"/>
                  </a:cubicBezTo>
                  <a:lnTo>
                    <a:pt x="0" y="2584044"/>
                  </a:lnTo>
                  <a:lnTo>
                    <a:pt x="0" y="2530731"/>
                  </a:lnTo>
                  <a:lnTo>
                    <a:pt x="842" y="2530492"/>
                  </a:lnTo>
                  <a:cubicBezTo>
                    <a:pt x="15521" y="2527735"/>
                    <a:pt x="30673" y="2526293"/>
                    <a:pt x="46173" y="2526293"/>
                  </a:cubicBezTo>
                  <a:cubicBezTo>
                    <a:pt x="170175" y="2526293"/>
                    <a:pt x="271150" y="2618605"/>
                    <a:pt x="288471" y="2739040"/>
                  </a:cubicBezTo>
                  <a:cubicBezTo>
                    <a:pt x="302940" y="2735373"/>
                    <a:pt x="318019" y="2733234"/>
                    <a:pt x="333201" y="2732520"/>
                  </a:cubicBezTo>
                  <a:cubicBezTo>
                    <a:pt x="313740" y="2590484"/>
                    <a:pt x="193304" y="2480136"/>
                    <a:pt x="46173" y="2480136"/>
                  </a:cubicBezTo>
                  <a:lnTo>
                    <a:pt x="0" y="2484443"/>
                  </a:lnTo>
                  <a:lnTo>
                    <a:pt x="0" y="2452228"/>
                  </a:lnTo>
                  <a:lnTo>
                    <a:pt x="28852" y="2449059"/>
                  </a:lnTo>
                  <a:lnTo>
                    <a:pt x="0" y="2357931"/>
                  </a:lnTo>
                  <a:lnTo>
                    <a:pt x="0" y="2294952"/>
                  </a:lnTo>
                  <a:lnTo>
                    <a:pt x="17168" y="2317011"/>
                  </a:lnTo>
                  <a:cubicBezTo>
                    <a:pt x="29897" y="2337743"/>
                    <a:pt x="40391" y="2360006"/>
                    <a:pt x="48314" y="2383441"/>
                  </a:cubicBezTo>
                  <a:cubicBezTo>
                    <a:pt x="78575" y="2291127"/>
                    <a:pt x="150713" y="2216746"/>
                    <a:pt x="242314" y="2182205"/>
                  </a:cubicBezTo>
                  <a:cubicBezTo>
                    <a:pt x="231513" y="2082658"/>
                    <a:pt x="147862" y="2004813"/>
                    <a:pt x="46173" y="2004813"/>
                  </a:cubicBezTo>
                  <a:lnTo>
                    <a:pt x="0" y="2013615"/>
                  </a:lnTo>
                  <a:lnTo>
                    <a:pt x="0" y="1961668"/>
                  </a:lnTo>
                  <a:lnTo>
                    <a:pt x="842" y="1961429"/>
                  </a:lnTo>
                  <a:cubicBezTo>
                    <a:pt x="15521" y="1958672"/>
                    <a:pt x="30673" y="1957230"/>
                    <a:pt x="46173" y="1957230"/>
                  </a:cubicBezTo>
                  <a:cubicBezTo>
                    <a:pt x="170175" y="1957230"/>
                    <a:pt x="271150" y="2049543"/>
                    <a:pt x="288471" y="2169266"/>
                  </a:cubicBezTo>
                  <a:cubicBezTo>
                    <a:pt x="302940" y="2166413"/>
                    <a:pt x="318019" y="2164171"/>
                    <a:pt x="333201" y="2162744"/>
                  </a:cubicBezTo>
                  <a:cubicBezTo>
                    <a:pt x="313740" y="2020708"/>
                    <a:pt x="193304" y="1910359"/>
                    <a:pt x="46173" y="1910359"/>
                  </a:cubicBezTo>
                  <a:lnTo>
                    <a:pt x="0" y="1914665"/>
                  </a:lnTo>
                  <a:lnTo>
                    <a:pt x="0" y="1883230"/>
                  </a:lnTo>
                  <a:lnTo>
                    <a:pt x="28852" y="1879995"/>
                  </a:lnTo>
                  <a:lnTo>
                    <a:pt x="0" y="1788493"/>
                  </a:lnTo>
                  <a:lnTo>
                    <a:pt x="0" y="1725627"/>
                  </a:lnTo>
                  <a:lnTo>
                    <a:pt x="17168" y="1747635"/>
                  </a:lnTo>
                  <a:cubicBezTo>
                    <a:pt x="29897" y="1768278"/>
                    <a:pt x="40391" y="1790407"/>
                    <a:pt x="48314" y="1813664"/>
                  </a:cubicBezTo>
                  <a:cubicBezTo>
                    <a:pt x="78575" y="1721453"/>
                    <a:pt x="150713" y="1647072"/>
                    <a:pt x="242314" y="1613245"/>
                  </a:cubicBezTo>
                  <a:cubicBezTo>
                    <a:pt x="231513" y="1513595"/>
                    <a:pt x="147862" y="1435037"/>
                    <a:pt x="46173" y="1435037"/>
                  </a:cubicBezTo>
                  <a:lnTo>
                    <a:pt x="0" y="1443775"/>
                  </a:lnTo>
                  <a:lnTo>
                    <a:pt x="0" y="1391180"/>
                  </a:lnTo>
                  <a:lnTo>
                    <a:pt x="842" y="1390940"/>
                  </a:lnTo>
                  <a:cubicBezTo>
                    <a:pt x="15521" y="1388182"/>
                    <a:pt x="30673" y="1386740"/>
                    <a:pt x="46173" y="1386740"/>
                  </a:cubicBezTo>
                  <a:cubicBezTo>
                    <a:pt x="170175" y="1386740"/>
                    <a:pt x="271150" y="1479767"/>
                    <a:pt x="288471" y="1599489"/>
                  </a:cubicBezTo>
                  <a:cubicBezTo>
                    <a:pt x="302940" y="1596534"/>
                    <a:pt x="318019" y="1594395"/>
                    <a:pt x="333201" y="1593681"/>
                  </a:cubicBezTo>
                  <a:cubicBezTo>
                    <a:pt x="313740" y="1451645"/>
                    <a:pt x="193304" y="1340583"/>
                    <a:pt x="46173" y="1340583"/>
                  </a:cubicBezTo>
                  <a:lnTo>
                    <a:pt x="0" y="1344915"/>
                  </a:lnTo>
                  <a:lnTo>
                    <a:pt x="0" y="1313491"/>
                  </a:lnTo>
                  <a:lnTo>
                    <a:pt x="28852" y="1310321"/>
                  </a:lnTo>
                  <a:lnTo>
                    <a:pt x="0" y="1218819"/>
                  </a:lnTo>
                  <a:lnTo>
                    <a:pt x="0" y="1156316"/>
                  </a:lnTo>
                  <a:lnTo>
                    <a:pt x="17168" y="1178375"/>
                  </a:lnTo>
                  <a:cubicBezTo>
                    <a:pt x="29897" y="1199107"/>
                    <a:pt x="40391" y="1221370"/>
                    <a:pt x="48314" y="1244805"/>
                  </a:cubicBezTo>
                  <a:cubicBezTo>
                    <a:pt x="78575" y="1152492"/>
                    <a:pt x="150713" y="1078214"/>
                    <a:pt x="242314" y="1043570"/>
                  </a:cubicBezTo>
                  <a:cubicBezTo>
                    <a:pt x="231513" y="944022"/>
                    <a:pt x="147862" y="866177"/>
                    <a:pt x="46173" y="866177"/>
                  </a:cubicBezTo>
                  <a:lnTo>
                    <a:pt x="0" y="874915"/>
                  </a:lnTo>
                  <a:lnTo>
                    <a:pt x="0" y="821603"/>
                  </a:lnTo>
                  <a:lnTo>
                    <a:pt x="842" y="821364"/>
                  </a:lnTo>
                  <a:cubicBezTo>
                    <a:pt x="15521" y="818608"/>
                    <a:pt x="30673" y="817167"/>
                    <a:pt x="46173" y="817167"/>
                  </a:cubicBezTo>
                  <a:cubicBezTo>
                    <a:pt x="170175" y="817167"/>
                    <a:pt x="271150" y="910908"/>
                    <a:pt x="288471" y="1030630"/>
                  </a:cubicBezTo>
                  <a:cubicBezTo>
                    <a:pt x="302940" y="1027675"/>
                    <a:pt x="318019" y="1025535"/>
                    <a:pt x="333201" y="1024108"/>
                  </a:cubicBezTo>
                  <a:cubicBezTo>
                    <a:pt x="313740" y="881971"/>
                    <a:pt x="193304" y="771725"/>
                    <a:pt x="46173" y="771725"/>
                  </a:cubicBezTo>
                  <a:lnTo>
                    <a:pt x="0" y="776026"/>
                  </a:lnTo>
                  <a:lnTo>
                    <a:pt x="0" y="743882"/>
                  </a:lnTo>
                  <a:lnTo>
                    <a:pt x="28852" y="740647"/>
                  </a:lnTo>
                  <a:lnTo>
                    <a:pt x="0" y="649806"/>
                  </a:lnTo>
                  <a:lnTo>
                    <a:pt x="0" y="586252"/>
                  </a:lnTo>
                  <a:lnTo>
                    <a:pt x="17168" y="608299"/>
                  </a:lnTo>
                  <a:cubicBezTo>
                    <a:pt x="29897" y="629064"/>
                    <a:pt x="40391" y="651416"/>
                    <a:pt x="48314" y="675030"/>
                  </a:cubicBezTo>
                  <a:cubicBezTo>
                    <a:pt x="78575" y="582716"/>
                    <a:pt x="150713" y="508438"/>
                    <a:pt x="242314" y="473794"/>
                  </a:cubicBezTo>
                  <a:cubicBezTo>
                    <a:pt x="231513" y="374247"/>
                    <a:pt x="147862" y="296401"/>
                    <a:pt x="46173" y="296401"/>
                  </a:cubicBezTo>
                  <a:lnTo>
                    <a:pt x="0" y="305139"/>
                  </a:lnTo>
                  <a:lnTo>
                    <a:pt x="0" y="252749"/>
                  </a:lnTo>
                  <a:lnTo>
                    <a:pt x="842" y="252510"/>
                  </a:lnTo>
                  <a:cubicBezTo>
                    <a:pt x="15521" y="249752"/>
                    <a:pt x="30673" y="248309"/>
                    <a:pt x="46173" y="248309"/>
                  </a:cubicBezTo>
                  <a:cubicBezTo>
                    <a:pt x="170175" y="248309"/>
                    <a:pt x="271150" y="341335"/>
                    <a:pt x="288471" y="461058"/>
                  </a:cubicBezTo>
                  <a:cubicBezTo>
                    <a:pt x="302940" y="456778"/>
                    <a:pt x="318019" y="455250"/>
                    <a:pt x="333201" y="455250"/>
                  </a:cubicBezTo>
                  <a:cubicBezTo>
                    <a:pt x="313740" y="313214"/>
                    <a:pt x="193304" y="202152"/>
                    <a:pt x="46173" y="202152"/>
                  </a:cubicBezTo>
                  <a:lnTo>
                    <a:pt x="0" y="206429"/>
                  </a:lnTo>
                  <a:lnTo>
                    <a:pt x="0" y="174313"/>
                  </a:lnTo>
                  <a:lnTo>
                    <a:pt x="28953" y="170158"/>
                  </a:lnTo>
                  <a:lnTo>
                    <a:pt x="0" y="80871"/>
                  </a:lnTo>
                  <a:lnTo>
                    <a:pt x="0" y="17022"/>
                  </a:lnTo>
                  <a:lnTo>
                    <a:pt x="19287" y="42411"/>
                  </a:lnTo>
                  <a:cubicBezTo>
                    <a:pt x="31093" y="62153"/>
                    <a:pt x="40824" y="83245"/>
                    <a:pt x="48415" y="105254"/>
                  </a:cubicBezTo>
                  <a:cubicBezTo>
                    <a:pt x="61356" y="66331"/>
                    <a:pt x="81530" y="30974"/>
                    <a:pt x="107512" y="0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18401" y="4212413"/>
              <a:ext cx="1055242" cy="2330323"/>
              <a:chOff x="429768" y="4174299"/>
              <a:chExt cx="1055242" cy="2330323"/>
            </a:xfrm>
          </p:grpSpPr>
          <p:sp>
            <p:nvSpPr>
              <p:cNvPr id="116" name="任意多边形: 形状 115"/>
              <p:cNvSpPr/>
              <p:nvPr/>
            </p:nvSpPr>
            <p:spPr>
              <a:xfrm>
                <a:off x="724789" y="4631309"/>
                <a:ext cx="103123" cy="486092"/>
              </a:xfrm>
              <a:custGeom>
                <a:avLst/>
                <a:gdLst>
                  <a:gd name="connsiteX0" fmla="*/ 0 w 103123"/>
                  <a:gd name="connsiteY0" fmla="*/ 0 h 486092"/>
                  <a:gd name="connsiteX1" fmla="*/ 103124 w 103123"/>
                  <a:gd name="connsiteY1" fmla="*/ 0 h 486092"/>
                  <a:gd name="connsiteX2" fmla="*/ 103124 w 103123"/>
                  <a:gd name="connsiteY2" fmla="*/ 486093 h 486092"/>
                  <a:gd name="connsiteX3" fmla="*/ 0 w 103123"/>
                  <a:gd name="connsiteY3" fmla="*/ 486093 h 48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86092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86093"/>
                    </a:lnTo>
                    <a:lnTo>
                      <a:pt x="0" y="486093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724789" y="5164963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8 h 395287"/>
                  <a:gd name="connsiteX3" fmla="*/ 0 w 103123"/>
                  <a:gd name="connsiteY3" fmla="*/ 395288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8"/>
                    </a:lnTo>
                    <a:lnTo>
                      <a:pt x="0" y="39528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724789" y="6109335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7 h 395287"/>
                  <a:gd name="connsiteX3" fmla="*/ 0 w 103123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724789" y="5607875"/>
                <a:ext cx="103123" cy="453898"/>
              </a:xfrm>
              <a:custGeom>
                <a:avLst/>
                <a:gdLst>
                  <a:gd name="connsiteX0" fmla="*/ 0 w 103123"/>
                  <a:gd name="connsiteY0" fmla="*/ 0 h 453898"/>
                  <a:gd name="connsiteX1" fmla="*/ 103124 w 103123"/>
                  <a:gd name="connsiteY1" fmla="*/ 0 h 453898"/>
                  <a:gd name="connsiteX2" fmla="*/ 103124 w 103123"/>
                  <a:gd name="connsiteY2" fmla="*/ 453898 h 453898"/>
                  <a:gd name="connsiteX3" fmla="*/ 0 w 103123"/>
                  <a:gd name="connsiteY3" fmla="*/ 453898 h 453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53898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53898"/>
                    </a:lnTo>
                    <a:lnTo>
                      <a:pt x="0" y="45389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80491" y="4626038"/>
                <a:ext cx="103124" cy="411606"/>
              </a:xfrm>
              <a:custGeom>
                <a:avLst/>
                <a:gdLst>
                  <a:gd name="connsiteX0" fmla="*/ 0 w 103124"/>
                  <a:gd name="connsiteY0" fmla="*/ 0 h 411606"/>
                  <a:gd name="connsiteX1" fmla="*/ 103124 w 103124"/>
                  <a:gd name="connsiteY1" fmla="*/ 0 h 411606"/>
                  <a:gd name="connsiteX2" fmla="*/ 103124 w 103124"/>
                  <a:gd name="connsiteY2" fmla="*/ 411607 h 411606"/>
                  <a:gd name="connsiteX3" fmla="*/ 0 w 103124"/>
                  <a:gd name="connsiteY3" fmla="*/ 411607 h 41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1160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11607"/>
                    </a:lnTo>
                    <a:lnTo>
                      <a:pt x="0" y="4116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880491" y="5085207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8 h 441007"/>
                  <a:gd name="connsiteX3" fmla="*/ 0 w 103124"/>
                  <a:gd name="connsiteY3" fmla="*/ 441008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8"/>
                    </a:lnTo>
                    <a:lnTo>
                      <a:pt x="0" y="44100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1040066" y="4921504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7 h 441007"/>
                  <a:gd name="connsiteX3" fmla="*/ 0 w 103124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880491" y="5981954"/>
                <a:ext cx="103124" cy="395287"/>
              </a:xfrm>
              <a:custGeom>
                <a:avLst/>
                <a:gdLst>
                  <a:gd name="connsiteX0" fmla="*/ 0 w 103124"/>
                  <a:gd name="connsiteY0" fmla="*/ 0 h 395287"/>
                  <a:gd name="connsiteX1" fmla="*/ 103124 w 103124"/>
                  <a:gd name="connsiteY1" fmla="*/ 0 h 395287"/>
                  <a:gd name="connsiteX2" fmla="*/ 103124 w 103124"/>
                  <a:gd name="connsiteY2" fmla="*/ 395287 h 395287"/>
                  <a:gd name="connsiteX3" fmla="*/ 0 w 103124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880491" y="5573776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1040066" y="5404739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1040066" y="5807519"/>
                <a:ext cx="103124" cy="253555"/>
              </a:xfrm>
              <a:custGeom>
                <a:avLst/>
                <a:gdLst>
                  <a:gd name="connsiteX0" fmla="*/ 0 w 103124"/>
                  <a:gd name="connsiteY0" fmla="*/ 0 h 253555"/>
                  <a:gd name="connsiteX1" fmla="*/ 103124 w 103124"/>
                  <a:gd name="connsiteY1" fmla="*/ 0 h 253555"/>
                  <a:gd name="connsiteX2" fmla="*/ 103124 w 103124"/>
                  <a:gd name="connsiteY2" fmla="*/ 253556 h 253555"/>
                  <a:gd name="connsiteX3" fmla="*/ 0 w 103124"/>
                  <a:gd name="connsiteY3" fmla="*/ 253556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6"/>
                    </a:lnTo>
                    <a:lnTo>
                      <a:pt x="0" y="25355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724789" y="4330192"/>
                <a:ext cx="103123" cy="253555"/>
              </a:xfrm>
              <a:custGeom>
                <a:avLst/>
                <a:gdLst>
                  <a:gd name="connsiteX0" fmla="*/ 0 w 103123"/>
                  <a:gd name="connsiteY0" fmla="*/ 0 h 253555"/>
                  <a:gd name="connsiteX1" fmla="*/ 103124 w 103123"/>
                  <a:gd name="connsiteY1" fmla="*/ 0 h 253555"/>
                  <a:gd name="connsiteX2" fmla="*/ 103124 w 103123"/>
                  <a:gd name="connsiteY2" fmla="*/ 253555 h 253555"/>
                  <a:gd name="connsiteX3" fmla="*/ 0 w 103123"/>
                  <a:gd name="connsiteY3" fmla="*/ 253555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5"/>
                    </a:lnTo>
                    <a:lnTo>
                      <a:pt x="0" y="2535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924724" y="4174299"/>
                <a:ext cx="86997" cy="388302"/>
              </a:xfrm>
              <a:custGeom>
                <a:avLst/>
                <a:gdLst>
                  <a:gd name="connsiteX0" fmla="*/ 82386 w 86997"/>
                  <a:gd name="connsiteY0" fmla="*/ 0 h 388302"/>
                  <a:gd name="connsiteX1" fmla="*/ 9615 w 86997"/>
                  <a:gd name="connsiteY1" fmla="*/ 218758 h 388302"/>
                  <a:gd name="connsiteX2" fmla="*/ 6884 w 86997"/>
                  <a:gd name="connsiteY2" fmla="*/ 328866 h 388302"/>
                  <a:gd name="connsiteX3" fmla="*/ 23458 w 86997"/>
                  <a:gd name="connsiteY3" fmla="*/ 388303 h 388302"/>
                  <a:gd name="connsiteX4" fmla="*/ 56922 w 86997"/>
                  <a:gd name="connsiteY4" fmla="*/ 336423 h 388302"/>
                  <a:gd name="connsiteX5" fmla="*/ 86958 w 86997"/>
                  <a:gd name="connsiteY5" fmla="*/ 230441 h 38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997" h="388302">
                    <a:moveTo>
                      <a:pt x="82386" y="0"/>
                    </a:moveTo>
                    <a:lnTo>
                      <a:pt x="9615" y="218758"/>
                    </a:lnTo>
                    <a:cubicBezTo>
                      <a:pt x="-2196" y="254375"/>
                      <a:pt x="-3149" y="292703"/>
                      <a:pt x="6884" y="328866"/>
                    </a:cubicBezTo>
                    <a:lnTo>
                      <a:pt x="23458" y="388303"/>
                    </a:lnTo>
                    <a:lnTo>
                      <a:pt x="56922" y="336423"/>
                    </a:lnTo>
                    <a:cubicBezTo>
                      <a:pt x="77268" y="304876"/>
                      <a:pt x="87726" y="267970"/>
                      <a:pt x="86958" y="230441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588835" y="5505958"/>
                <a:ext cx="120268" cy="246633"/>
              </a:xfrm>
              <a:custGeom>
                <a:avLst/>
                <a:gdLst>
                  <a:gd name="connsiteX0" fmla="*/ 0 w 120268"/>
                  <a:gd name="connsiteY0" fmla="*/ 0 h 246633"/>
                  <a:gd name="connsiteX1" fmla="*/ 94107 w 120268"/>
                  <a:gd name="connsiteY1" fmla="*/ 130683 h 246633"/>
                  <a:gd name="connsiteX2" fmla="*/ 118935 w 120268"/>
                  <a:gd name="connsiteY2" fmla="*/ 203517 h 246633"/>
                  <a:gd name="connsiteX3" fmla="*/ 120269 w 120268"/>
                  <a:gd name="connsiteY3" fmla="*/ 246634 h 246633"/>
                  <a:gd name="connsiteX4" fmla="*/ 87122 w 120268"/>
                  <a:gd name="connsiteY4" fmla="*/ 219011 h 246633"/>
                  <a:gd name="connsiteX5" fmla="*/ 45021 w 120268"/>
                  <a:gd name="connsiteY5" fmla="*/ 154622 h 24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268" h="246633">
                    <a:moveTo>
                      <a:pt x="0" y="0"/>
                    </a:moveTo>
                    <a:lnTo>
                      <a:pt x="94107" y="130683"/>
                    </a:lnTo>
                    <a:cubicBezTo>
                      <a:pt x="109461" y="151943"/>
                      <a:pt x="118104" y="177305"/>
                      <a:pt x="118935" y="203517"/>
                    </a:cubicBezTo>
                    <a:lnTo>
                      <a:pt x="120269" y="246634"/>
                    </a:lnTo>
                    <a:lnTo>
                      <a:pt x="87122" y="219011"/>
                    </a:lnTo>
                    <a:cubicBezTo>
                      <a:pt x="66973" y="202235"/>
                      <a:pt x="52311" y="179806"/>
                      <a:pt x="45021" y="154622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29768" y="5619750"/>
                <a:ext cx="286829" cy="202946"/>
              </a:xfrm>
              <a:custGeom>
                <a:avLst/>
                <a:gdLst>
                  <a:gd name="connsiteX0" fmla="*/ 0 w 286829"/>
                  <a:gd name="connsiteY0" fmla="*/ 0 h 202946"/>
                  <a:gd name="connsiteX1" fmla="*/ 186182 w 286829"/>
                  <a:gd name="connsiteY1" fmla="*/ 88900 h 202946"/>
                  <a:gd name="connsiteX2" fmla="*/ 258826 w 286829"/>
                  <a:gd name="connsiteY2" fmla="*/ 155384 h 202946"/>
                  <a:gd name="connsiteX3" fmla="*/ 286830 w 286829"/>
                  <a:gd name="connsiteY3" fmla="*/ 202946 h 202946"/>
                  <a:gd name="connsiteX4" fmla="*/ 232664 w 286829"/>
                  <a:gd name="connsiteY4" fmla="*/ 192278 h 202946"/>
                  <a:gd name="connsiteX5" fmla="*/ 145542 w 286829"/>
                  <a:gd name="connsiteY5" fmla="*/ 146050 h 20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829" h="202946">
                    <a:moveTo>
                      <a:pt x="0" y="0"/>
                    </a:moveTo>
                    <a:lnTo>
                      <a:pt x="186182" y="88900"/>
                    </a:lnTo>
                    <a:cubicBezTo>
                      <a:pt x="216471" y="103340"/>
                      <a:pt x="241770" y="126486"/>
                      <a:pt x="258826" y="155384"/>
                    </a:cubicBezTo>
                    <a:lnTo>
                      <a:pt x="286830" y="202946"/>
                    </a:lnTo>
                    <a:lnTo>
                      <a:pt x="232664" y="192278"/>
                    </a:lnTo>
                    <a:cubicBezTo>
                      <a:pt x="199662" y="185903"/>
                      <a:pt x="169321" y="169806"/>
                      <a:pt x="145542" y="14605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1157916" y="4914900"/>
                <a:ext cx="92398" cy="283717"/>
              </a:xfrm>
              <a:custGeom>
                <a:avLst/>
                <a:gdLst>
                  <a:gd name="connsiteX0" fmla="*/ 92398 w 92398"/>
                  <a:gd name="connsiteY0" fmla="*/ 0 h 283717"/>
                  <a:gd name="connsiteX1" fmla="*/ 14928 w 92398"/>
                  <a:gd name="connsiteY1" fmla="*/ 155639 h 283717"/>
                  <a:gd name="connsiteX2" fmla="*/ 1212 w 92398"/>
                  <a:gd name="connsiteY2" fmla="*/ 237553 h 283717"/>
                  <a:gd name="connsiteX3" fmla="*/ 7562 w 92398"/>
                  <a:gd name="connsiteY3" fmla="*/ 283718 h 283717"/>
                  <a:gd name="connsiteX4" fmla="*/ 38042 w 92398"/>
                  <a:gd name="connsiteY4" fmla="*/ 248539 h 283717"/>
                  <a:gd name="connsiteX5" fmla="*/ 71761 w 92398"/>
                  <a:gd name="connsiteY5" fmla="*/ 172339 h 28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98" h="283717">
                    <a:moveTo>
                      <a:pt x="92398" y="0"/>
                    </a:moveTo>
                    <a:lnTo>
                      <a:pt x="14928" y="155639"/>
                    </a:lnTo>
                    <a:cubicBezTo>
                      <a:pt x="2298" y="180969"/>
                      <a:pt x="-2477" y="209493"/>
                      <a:pt x="1212" y="237553"/>
                    </a:cubicBezTo>
                    <a:lnTo>
                      <a:pt x="7562" y="283718"/>
                    </a:lnTo>
                    <a:lnTo>
                      <a:pt x="38042" y="248539"/>
                    </a:lnTo>
                    <a:cubicBezTo>
                      <a:pt x="56635" y="227076"/>
                      <a:pt x="68383" y="200533"/>
                      <a:pt x="71761" y="17233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1157922" y="5011356"/>
                <a:ext cx="225932" cy="321564"/>
              </a:xfrm>
              <a:custGeom>
                <a:avLst/>
                <a:gdLst>
                  <a:gd name="connsiteX0" fmla="*/ 225933 w 225932"/>
                  <a:gd name="connsiteY0" fmla="*/ 0 h 321564"/>
                  <a:gd name="connsiteX1" fmla="*/ 63182 w 225932"/>
                  <a:gd name="connsiteY1" fmla="*/ 163513 h 321564"/>
                  <a:gd name="connsiteX2" fmla="*/ 11620 w 225932"/>
                  <a:gd name="connsiteY2" fmla="*/ 260922 h 321564"/>
                  <a:gd name="connsiteX3" fmla="*/ 0 w 225932"/>
                  <a:gd name="connsiteY3" fmla="*/ 321564 h 321564"/>
                  <a:gd name="connsiteX4" fmla="*/ 53086 w 225932"/>
                  <a:gd name="connsiteY4" fmla="*/ 289814 h 321564"/>
                  <a:gd name="connsiteX5" fmla="*/ 127254 w 225932"/>
                  <a:gd name="connsiteY5" fmla="*/ 208343 h 32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932" h="321564">
                    <a:moveTo>
                      <a:pt x="225933" y="0"/>
                    </a:moveTo>
                    <a:lnTo>
                      <a:pt x="63182" y="163513"/>
                    </a:lnTo>
                    <a:cubicBezTo>
                      <a:pt x="36684" y="190125"/>
                      <a:pt x="18732" y="224047"/>
                      <a:pt x="11620" y="260922"/>
                    </a:cubicBezTo>
                    <a:lnTo>
                      <a:pt x="0" y="321564"/>
                    </a:lnTo>
                    <a:lnTo>
                      <a:pt x="53086" y="289814"/>
                    </a:lnTo>
                    <a:cubicBezTo>
                      <a:pt x="85357" y="270631"/>
                      <a:pt x="111176" y="242265"/>
                      <a:pt x="127254" y="20834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1157922" y="5307710"/>
                <a:ext cx="327088" cy="98850"/>
              </a:xfrm>
              <a:custGeom>
                <a:avLst/>
                <a:gdLst>
                  <a:gd name="connsiteX0" fmla="*/ 327088 w 327088"/>
                  <a:gd name="connsiteY0" fmla="*/ 0 h 98850"/>
                  <a:gd name="connsiteX1" fmla="*/ 129095 w 327088"/>
                  <a:gd name="connsiteY1" fmla="*/ 18542 h 98850"/>
                  <a:gd name="connsiteX2" fmla="*/ 41148 w 327088"/>
                  <a:gd name="connsiteY2" fmla="*/ 54673 h 98850"/>
                  <a:gd name="connsiteX3" fmla="*/ 0 w 327088"/>
                  <a:gd name="connsiteY3" fmla="*/ 88455 h 98850"/>
                  <a:gd name="connsiteX4" fmla="*/ 52578 w 327088"/>
                  <a:gd name="connsiteY4" fmla="*/ 96838 h 98850"/>
                  <a:gd name="connsiteX5" fmla="*/ 146685 w 327088"/>
                  <a:gd name="connsiteY5" fmla="*/ 83757 h 9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088" h="98850">
                    <a:moveTo>
                      <a:pt x="327088" y="0"/>
                    </a:moveTo>
                    <a:lnTo>
                      <a:pt x="129095" y="18542"/>
                    </a:lnTo>
                    <a:cubicBezTo>
                      <a:pt x="96844" y="21584"/>
                      <a:pt x="66224" y="34163"/>
                      <a:pt x="41148" y="54673"/>
                    </a:cubicBezTo>
                    <a:lnTo>
                      <a:pt x="0" y="88455"/>
                    </a:lnTo>
                    <a:lnTo>
                      <a:pt x="52578" y="96838"/>
                    </a:lnTo>
                    <a:cubicBezTo>
                      <a:pt x="84550" y="101905"/>
                      <a:pt x="117310" y="97352"/>
                      <a:pt x="146685" y="8375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979995" y="4329747"/>
                <a:ext cx="316230" cy="233172"/>
              </a:xfrm>
              <a:custGeom>
                <a:avLst/>
                <a:gdLst>
                  <a:gd name="connsiteX0" fmla="*/ 316230 w 316230"/>
                  <a:gd name="connsiteY0" fmla="*/ 0 h 233172"/>
                  <a:gd name="connsiteX1" fmla="*/ 110109 w 316230"/>
                  <a:gd name="connsiteY1" fmla="*/ 103251 h 233172"/>
                  <a:gd name="connsiteX2" fmla="*/ 30290 w 316230"/>
                  <a:gd name="connsiteY2" fmla="*/ 179451 h 233172"/>
                  <a:gd name="connsiteX3" fmla="*/ 0 w 316230"/>
                  <a:gd name="connsiteY3" fmla="*/ 233172 h 233172"/>
                  <a:gd name="connsiteX4" fmla="*/ 60325 w 316230"/>
                  <a:gd name="connsiteY4" fmla="*/ 220472 h 233172"/>
                  <a:gd name="connsiteX5" fmla="*/ 156654 w 316230"/>
                  <a:gd name="connsiteY5" fmla="*/ 166053 h 23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230" h="233172">
                    <a:moveTo>
                      <a:pt x="316230" y="0"/>
                    </a:moveTo>
                    <a:lnTo>
                      <a:pt x="110109" y="103251"/>
                    </a:lnTo>
                    <a:cubicBezTo>
                      <a:pt x="76492" y="120111"/>
                      <a:pt x="48692" y="146653"/>
                      <a:pt x="30290" y="179451"/>
                    </a:cubicBezTo>
                    <a:lnTo>
                      <a:pt x="0" y="233172"/>
                    </a:lnTo>
                    <a:lnTo>
                      <a:pt x="60325" y="220472"/>
                    </a:lnTo>
                    <a:cubicBezTo>
                      <a:pt x="97149" y="212351"/>
                      <a:pt x="130696" y="193402"/>
                      <a:pt x="156654" y="16605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1007744" y="4557648"/>
                <a:ext cx="245872" cy="64237"/>
              </a:xfrm>
              <a:custGeom>
                <a:avLst/>
                <a:gdLst>
                  <a:gd name="connsiteX0" fmla="*/ 245872 w 245872"/>
                  <a:gd name="connsiteY0" fmla="*/ 0 h 64237"/>
                  <a:gd name="connsiteX1" fmla="*/ 98298 w 245872"/>
                  <a:gd name="connsiteY1" fmla="*/ 6350 h 64237"/>
                  <a:gd name="connsiteX2" fmla="*/ 31750 w 245872"/>
                  <a:gd name="connsiteY2" fmla="*/ 29972 h 64237"/>
                  <a:gd name="connsiteX3" fmla="*/ 0 w 245872"/>
                  <a:gd name="connsiteY3" fmla="*/ 53530 h 64237"/>
                  <a:gd name="connsiteX4" fmla="*/ 38671 w 245872"/>
                  <a:gd name="connsiteY4" fmla="*/ 61659 h 64237"/>
                  <a:gd name="connsiteX5" fmla="*/ 109029 w 245872"/>
                  <a:gd name="connsiteY5" fmla="*/ 55309 h 6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872" h="64237">
                    <a:moveTo>
                      <a:pt x="245872" y="0"/>
                    </a:moveTo>
                    <a:lnTo>
                      <a:pt x="98298" y="6350"/>
                    </a:lnTo>
                    <a:cubicBezTo>
                      <a:pt x="74263" y="7436"/>
                      <a:pt x="51092" y="15659"/>
                      <a:pt x="31750" y="29972"/>
                    </a:cubicBezTo>
                    <a:lnTo>
                      <a:pt x="0" y="53530"/>
                    </a:lnTo>
                    <a:lnTo>
                      <a:pt x="38671" y="61659"/>
                    </a:lnTo>
                    <a:cubicBezTo>
                      <a:pt x="62230" y="66611"/>
                      <a:pt x="86735" y="64395"/>
                      <a:pt x="109029" y="5530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532828" y="4539043"/>
                <a:ext cx="173164" cy="352488"/>
              </a:xfrm>
              <a:custGeom>
                <a:avLst/>
                <a:gdLst>
                  <a:gd name="connsiteX0" fmla="*/ 0 w 173164"/>
                  <a:gd name="connsiteY0" fmla="*/ 0 h 352488"/>
                  <a:gd name="connsiteX1" fmla="*/ 135318 w 173164"/>
                  <a:gd name="connsiteY1" fmla="*/ 186627 h 352488"/>
                  <a:gd name="connsiteX2" fmla="*/ 171069 w 173164"/>
                  <a:gd name="connsiteY2" fmla="*/ 290830 h 352488"/>
                  <a:gd name="connsiteX3" fmla="*/ 173164 w 173164"/>
                  <a:gd name="connsiteY3" fmla="*/ 352489 h 352488"/>
                  <a:gd name="connsiteX4" fmla="*/ 125666 w 173164"/>
                  <a:gd name="connsiteY4" fmla="*/ 313119 h 352488"/>
                  <a:gd name="connsiteX5" fmla="*/ 65088 w 173164"/>
                  <a:gd name="connsiteY5" fmla="*/ 221107 h 3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164" h="352488">
                    <a:moveTo>
                      <a:pt x="0" y="0"/>
                    </a:moveTo>
                    <a:lnTo>
                      <a:pt x="135318" y="186627"/>
                    </a:lnTo>
                    <a:cubicBezTo>
                      <a:pt x="157353" y="217024"/>
                      <a:pt x="169799" y="253308"/>
                      <a:pt x="171069" y="290830"/>
                    </a:cubicBezTo>
                    <a:lnTo>
                      <a:pt x="173164" y="352489"/>
                    </a:lnTo>
                    <a:lnTo>
                      <a:pt x="125666" y="313119"/>
                    </a:lnTo>
                    <a:cubicBezTo>
                      <a:pt x="96754" y="289173"/>
                      <a:pt x="75659" y="257130"/>
                      <a:pt x="65088" y="22110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47992" y="4851780"/>
                <a:ext cx="256793" cy="79697"/>
              </a:xfrm>
              <a:custGeom>
                <a:avLst/>
                <a:gdLst>
                  <a:gd name="connsiteX0" fmla="*/ 0 w 256793"/>
                  <a:gd name="connsiteY0" fmla="*/ 0 h 79697"/>
                  <a:gd name="connsiteX1" fmla="*/ 155702 w 256793"/>
                  <a:gd name="connsiteY1" fmla="*/ 16002 h 79697"/>
                  <a:gd name="connsiteX2" fmla="*/ 224599 w 256793"/>
                  <a:gd name="connsiteY2" fmla="*/ 45085 h 79697"/>
                  <a:gd name="connsiteX3" fmla="*/ 256794 w 256793"/>
                  <a:gd name="connsiteY3" fmla="*/ 71946 h 79697"/>
                  <a:gd name="connsiteX4" fmla="*/ 215328 w 256793"/>
                  <a:gd name="connsiteY4" fmla="*/ 78296 h 79697"/>
                  <a:gd name="connsiteX5" fmla="*/ 141351 w 256793"/>
                  <a:gd name="connsiteY5" fmla="*/ 67310 h 7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793" h="79697">
                    <a:moveTo>
                      <a:pt x="0" y="0"/>
                    </a:moveTo>
                    <a:lnTo>
                      <a:pt x="155702" y="16002"/>
                    </a:lnTo>
                    <a:cubicBezTo>
                      <a:pt x="181051" y="18624"/>
                      <a:pt x="205041" y="28746"/>
                      <a:pt x="224599" y="45085"/>
                    </a:cubicBezTo>
                    <a:lnTo>
                      <a:pt x="256794" y="71946"/>
                    </a:lnTo>
                    <a:lnTo>
                      <a:pt x="215328" y="78296"/>
                    </a:lnTo>
                    <a:cubicBezTo>
                      <a:pt x="190125" y="82048"/>
                      <a:pt x="164376" y="78226"/>
                      <a:pt x="141351" y="6731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455739" y="4947920"/>
                <a:ext cx="250126" cy="176529"/>
              </a:xfrm>
              <a:custGeom>
                <a:avLst/>
                <a:gdLst>
                  <a:gd name="connsiteX0" fmla="*/ 0 w 250126"/>
                  <a:gd name="connsiteY0" fmla="*/ 176530 h 176529"/>
                  <a:gd name="connsiteX1" fmla="*/ 127000 w 250126"/>
                  <a:gd name="connsiteY1" fmla="*/ 49530 h 176529"/>
                  <a:gd name="connsiteX2" fmla="*/ 202883 w 250126"/>
                  <a:gd name="connsiteY2" fmla="*/ 9208 h 176529"/>
                  <a:gd name="connsiteX3" fmla="*/ 250127 w 250126"/>
                  <a:gd name="connsiteY3" fmla="*/ 0 h 176529"/>
                  <a:gd name="connsiteX4" fmla="*/ 225616 w 250126"/>
                  <a:gd name="connsiteY4" fmla="*/ 41402 h 176529"/>
                  <a:gd name="connsiteX5" fmla="*/ 162116 w 250126"/>
                  <a:gd name="connsiteY5" fmla="*/ 99377 h 1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126" h="176529">
                    <a:moveTo>
                      <a:pt x="0" y="176530"/>
                    </a:moveTo>
                    <a:lnTo>
                      <a:pt x="127000" y="49530"/>
                    </a:lnTo>
                    <a:cubicBezTo>
                      <a:pt x="147727" y="28848"/>
                      <a:pt x="174144" y="14815"/>
                      <a:pt x="202883" y="9208"/>
                    </a:cubicBezTo>
                    <a:lnTo>
                      <a:pt x="250127" y="0"/>
                    </a:lnTo>
                    <a:lnTo>
                      <a:pt x="225616" y="41402"/>
                    </a:lnTo>
                    <a:cubicBezTo>
                      <a:pt x="210712" y="66630"/>
                      <a:pt x="188595" y="86823"/>
                      <a:pt x="162116" y="9937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837577" y="4934875"/>
              <a:ext cx="940624" cy="938063"/>
              <a:chOff x="9605264" y="3705246"/>
              <a:chExt cx="940624" cy="938063"/>
            </a:xfrm>
          </p:grpSpPr>
          <p:sp>
            <p:nvSpPr>
              <p:cNvPr id="68" name="任意多边形: 形状 67"/>
              <p:cNvSpPr/>
              <p:nvPr/>
            </p:nvSpPr>
            <p:spPr>
              <a:xfrm>
                <a:off x="9868661" y="4066189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52"/>
                      <a:pt x="14478" y="130646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9937750" y="4136034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19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81 w 289496"/>
                  <a:gd name="connsiteY4" fmla="*/ 27293 h 99415"/>
                  <a:gd name="connsiteX5" fmla="*/ 289496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07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2" y="91707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1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900"/>
                      <a:pt x="264414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9997185" y="4206431"/>
                <a:ext cx="170624" cy="75945"/>
              </a:xfrm>
              <a:custGeom>
                <a:avLst/>
                <a:gdLst>
                  <a:gd name="connsiteX0" fmla="*/ 0 w 170624"/>
                  <a:gd name="connsiteY0" fmla="*/ 45910 h 75945"/>
                  <a:gd name="connsiteX1" fmla="*/ 141669 w 170624"/>
                  <a:gd name="connsiteY1" fmla="*/ 16935 h 75945"/>
                  <a:gd name="connsiteX2" fmla="*/ 170624 w 170624"/>
                  <a:gd name="connsiteY2" fmla="*/ 45910 h 75945"/>
                  <a:gd name="connsiteX3" fmla="*/ 139446 w 170624"/>
                  <a:gd name="connsiteY3" fmla="*/ 75945 h 75945"/>
                  <a:gd name="connsiteX4" fmla="*/ 58928 w 170624"/>
                  <a:gd name="connsiteY4" fmla="*/ 48482 h 75945"/>
                  <a:gd name="connsiteX5" fmla="*/ 31496 w 170624"/>
                  <a:gd name="connsiteY5" fmla="*/ 75945 h 75945"/>
                  <a:gd name="connsiteX6" fmla="*/ 0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2" y="24536"/>
                      <a:pt x="163005" y="34397"/>
                      <a:pt x="170624" y="45910"/>
                    </a:cubicBezTo>
                    <a:cubicBezTo>
                      <a:pt x="159448" y="55098"/>
                      <a:pt x="149034" y="65138"/>
                      <a:pt x="139446" y="75945"/>
                    </a:cubicBezTo>
                    <a:cubicBezTo>
                      <a:pt x="124778" y="46138"/>
                      <a:pt x="88773" y="33838"/>
                      <a:pt x="58928" y="48482"/>
                    </a:cubicBezTo>
                    <a:cubicBezTo>
                      <a:pt x="46990" y="54349"/>
                      <a:pt x="37338" y="64007"/>
                      <a:pt x="31496" y="75945"/>
                    </a:cubicBezTo>
                    <a:cubicBezTo>
                      <a:pt x="21781" y="65125"/>
                      <a:pt x="11240" y="55085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9868661" y="3705246"/>
                <a:ext cx="427735" cy="138852"/>
              </a:xfrm>
              <a:custGeom>
                <a:avLst/>
                <a:gdLst>
                  <a:gd name="connsiteX0" fmla="*/ 427736 w 427735"/>
                  <a:gd name="connsiteY0" fmla="*/ 128375 h 138852"/>
                  <a:gd name="connsiteX1" fmla="*/ 385064 w 427735"/>
                  <a:gd name="connsiteY1" fmla="*/ 138853 h 138852"/>
                  <a:gd name="connsiteX2" fmla="*/ 110681 w 427735"/>
                  <a:gd name="connsiteY2" fmla="*/ 70864 h 138852"/>
                  <a:gd name="connsiteX3" fmla="*/ 42672 w 427735"/>
                  <a:gd name="connsiteY3" fmla="*/ 138853 h 138852"/>
                  <a:gd name="connsiteX4" fmla="*/ 0 w 427735"/>
                  <a:gd name="connsiteY4" fmla="*/ 128375 h 138852"/>
                  <a:gd name="connsiteX5" fmla="*/ 327914 w 427735"/>
                  <a:gd name="connsiteY5" fmla="*/ 28560 h 138852"/>
                  <a:gd name="connsiteX6" fmla="*/ 427736 w 427735"/>
                  <a:gd name="connsiteY6" fmla="*/ 128375 h 138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2">
                    <a:moveTo>
                      <a:pt x="427736" y="128375"/>
                    </a:moveTo>
                    <a:cubicBezTo>
                      <a:pt x="413258" y="130649"/>
                      <a:pt x="398970" y="134154"/>
                      <a:pt x="385064" y="138853"/>
                    </a:cubicBezTo>
                    <a:cubicBezTo>
                      <a:pt x="328041" y="44301"/>
                      <a:pt x="205232" y="13866"/>
                      <a:pt x="110681" y="70864"/>
                    </a:cubicBezTo>
                    <a:cubicBezTo>
                      <a:pt x="82804" y="87653"/>
                      <a:pt x="59436" y="110995"/>
                      <a:pt x="42672" y="138853"/>
                    </a:cubicBezTo>
                    <a:cubicBezTo>
                      <a:pt x="28766" y="134167"/>
                      <a:pt x="14478" y="130662"/>
                      <a:pt x="0" y="128375"/>
                    </a:cubicBezTo>
                    <a:cubicBezTo>
                      <a:pt x="62992" y="10259"/>
                      <a:pt x="209804" y="-34432"/>
                      <a:pt x="327914" y="28560"/>
                    </a:cubicBezTo>
                    <a:cubicBezTo>
                      <a:pt x="370332" y="51191"/>
                      <a:pt x="405130" y="85938"/>
                      <a:pt x="427736" y="12837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9937750" y="3775353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19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81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07" y="39859"/>
                      <a:pt x="131445" y="24200"/>
                      <a:pt x="71819" y="64504"/>
                    </a:cubicBezTo>
                    <a:cubicBezTo>
                      <a:pt x="58039" y="73825"/>
                      <a:pt x="46165" y="85694"/>
                      <a:pt x="36830" y="99480"/>
                    </a:cubicBezTo>
                    <a:cubicBezTo>
                      <a:pt x="25082" y="91726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1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919"/>
                      <a:pt x="264414" y="91732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9997185" y="3845509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2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8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2" y="16872"/>
                    </a:cubicBezTo>
                    <a:cubicBezTo>
                      <a:pt x="153098" y="24492"/>
                      <a:pt x="163005" y="34391"/>
                      <a:pt x="170624" y="45961"/>
                    </a:cubicBezTo>
                    <a:cubicBezTo>
                      <a:pt x="159448" y="55130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8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3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10118153" y="3888008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0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577"/>
                      <a:pt x="398970" y="134082"/>
                      <a:pt x="385064" y="138781"/>
                    </a:cubicBezTo>
                    <a:cubicBezTo>
                      <a:pt x="328040" y="44229"/>
                      <a:pt x="205232" y="13793"/>
                      <a:pt x="110680" y="70791"/>
                    </a:cubicBezTo>
                    <a:cubicBezTo>
                      <a:pt x="82803" y="87581"/>
                      <a:pt x="59436" y="110923"/>
                      <a:pt x="42672" y="138781"/>
                    </a:cubicBezTo>
                    <a:cubicBezTo>
                      <a:pt x="28765" y="134082"/>
                      <a:pt x="14477" y="130577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10187241" y="3958186"/>
                <a:ext cx="289559" cy="99463"/>
              </a:xfrm>
              <a:custGeom>
                <a:avLst/>
                <a:gdLst>
                  <a:gd name="connsiteX0" fmla="*/ 252730 w 289559"/>
                  <a:gd name="connsiteY0" fmla="*/ 99463 h 99463"/>
                  <a:gd name="connsiteX1" fmla="*/ 71818 w 289559"/>
                  <a:gd name="connsiteY1" fmla="*/ 64487 h 99463"/>
                  <a:gd name="connsiteX2" fmla="*/ 36830 w 289559"/>
                  <a:gd name="connsiteY2" fmla="*/ 99463 h 99463"/>
                  <a:gd name="connsiteX3" fmla="*/ 0 w 289559"/>
                  <a:gd name="connsiteY3" fmla="*/ 79143 h 99463"/>
                  <a:gd name="connsiteX4" fmla="*/ 237680 w 289559"/>
                  <a:gd name="connsiteY4" fmla="*/ 27264 h 99463"/>
                  <a:gd name="connsiteX5" fmla="*/ 289560 w 289559"/>
                  <a:gd name="connsiteY5" fmla="*/ 79143 h 99463"/>
                  <a:gd name="connsiteX6" fmla="*/ 252730 w 289559"/>
                  <a:gd name="connsiteY6" fmla="*/ 99463 h 99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63">
                    <a:moveTo>
                      <a:pt x="252730" y="99463"/>
                    </a:moveTo>
                    <a:cubicBezTo>
                      <a:pt x="212407" y="39843"/>
                      <a:pt x="131445" y="24184"/>
                      <a:pt x="71818" y="64487"/>
                    </a:cubicBezTo>
                    <a:cubicBezTo>
                      <a:pt x="58039" y="73809"/>
                      <a:pt x="46165" y="85677"/>
                      <a:pt x="36830" y="99463"/>
                    </a:cubicBezTo>
                    <a:cubicBezTo>
                      <a:pt x="25082" y="91742"/>
                      <a:pt x="12764" y="84947"/>
                      <a:pt x="0" y="79143"/>
                    </a:cubicBezTo>
                    <a:cubicBezTo>
                      <a:pt x="51308" y="-816"/>
                      <a:pt x="157734" y="-24044"/>
                      <a:pt x="237680" y="27264"/>
                    </a:cubicBezTo>
                    <a:cubicBezTo>
                      <a:pt x="258508" y="40624"/>
                      <a:pt x="276225" y="58322"/>
                      <a:pt x="289560" y="79143"/>
                    </a:cubicBezTo>
                    <a:cubicBezTo>
                      <a:pt x="276796" y="84960"/>
                      <a:pt x="264477" y="91754"/>
                      <a:pt x="252730" y="9946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10246741" y="402819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7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31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2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10118153" y="4427059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3 w 427735"/>
                  <a:gd name="connsiteY2" fmla="*/ 70912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7978" y="44229"/>
                      <a:pt x="205105" y="13844"/>
                      <a:pt x="110553" y="70912"/>
                    </a:cubicBezTo>
                    <a:cubicBezTo>
                      <a:pt x="82740" y="87689"/>
                      <a:pt x="59436" y="110980"/>
                      <a:pt x="42672" y="138781"/>
                    </a:cubicBezTo>
                    <a:cubicBezTo>
                      <a:pt x="28765" y="134145"/>
                      <a:pt x="14477" y="130640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10187241" y="4497163"/>
                <a:ext cx="289559" cy="99474"/>
              </a:xfrm>
              <a:custGeom>
                <a:avLst/>
                <a:gdLst>
                  <a:gd name="connsiteX0" fmla="*/ 252730 w 289559"/>
                  <a:gd name="connsiteY0" fmla="*/ 99474 h 99474"/>
                  <a:gd name="connsiteX1" fmla="*/ 72009 w 289559"/>
                  <a:gd name="connsiteY1" fmla="*/ 64270 h 99474"/>
                  <a:gd name="connsiteX2" fmla="*/ 36830 w 289559"/>
                  <a:gd name="connsiteY2" fmla="*/ 99474 h 99474"/>
                  <a:gd name="connsiteX3" fmla="*/ 0 w 289559"/>
                  <a:gd name="connsiteY3" fmla="*/ 79091 h 99474"/>
                  <a:gd name="connsiteX4" fmla="*/ 237807 w 289559"/>
                  <a:gd name="connsiteY4" fmla="*/ 27326 h 99474"/>
                  <a:gd name="connsiteX5" fmla="*/ 289560 w 289559"/>
                  <a:gd name="connsiteY5" fmla="*/ 79091 h 99474"/>
                  <a:gd name="connsiteX6" fmla="*/ 252730 w 289559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74">
                    <a:moveTo>
                      <a:pt x="252730" y="99474"/>
                    </a:moveTo>
                    <a:cubicBezTo>
                      <a:pt x="212534" y="39854"/>
                      <a:pt x="131635" y="24093"/>
                      <a:pt x="72009" y="64270"/>
                    </a:cubicBezTo>
                    <a:cubicBezTo>
                      <a:pt x="58165" y="73630"/>
                      <a:pt x="46165" y="85587"/>
                      <a:pt x="36830" y="99474"/>
                    </a:cubicBezTo>
                    <a:cubicBezTo>
                      <a:pt x="25146" y="91708"/>
                      <a:pt x="12827" y="84888"/>
                      <a:pt x="0" y="79091"/>
                    </a:cubicBezTo>
                    <a:cubicBezTo>
                      <a:pt x="51371" y="-868"/>
                      <a:pt x="157861" y="-24046"/>
                      <a:pt x="237807" y="27326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7"/>
                      <a:pt x="264477" y="91721"/>
                      <a:pt x="2527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10246741" y="45673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6 h 75996"/>
                  <a:gd name="connsiteX4" fmla="*/ 58927 w 170624"/>
                  <a:gd name="connsiteY4" fmla="*/ 48533 h 75996"/>
                  <a:gd name="connsiteX5" fmla="*/ 31496 w 170624"/>
                  <a:gd name="connsiteY5" fmla="*/ 75996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30"/>
                      <a:pt x="149034" y="65176"/>
                      <a:pt x="139446" y="75996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8"/>
                      <a:pt x="31496" y="75996"/>
                    </a:cubicBezTo>
                    <a:cubicBezTo>
                      <a:pt x="21844" y="65144"/>
                      <a:pt x="11302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9605264" y="3888008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4 w 427735"/>
                  <a:gd name="connsiteY2" fmla="*/ 70829 h 138780"/>
                  <a:gd name="connsiteX3" fmla="*/ 42608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577"/>
                      <a:pt x="398970" y="134082"/>
                      <a:pt x="385064" y="138781"/>
                    </a:cubicBezTo>
                    <a:cubicBezTo>
                      <a:pt x="328041" y="44216"/>
                      <a:pt x="205105" y="13793"/>
                      <a:pt x="110554" y="70829"/>
                    </a:cubicBezTo>
                    <a:cubicBezTo>
                      <a:pt x="82741" y="87619"/>
                      <a:pt x="59372" y="110942"/>
                      <a:pt x="42608" y="138781"/>
                    </a:cubicBezTo>
                    <a:cubicBezTo>
                      <a:pt x="28702" y="134082"/>
                      <a:pt x="14478" y="130577"/>
                      <a:pt x="0" y="128303"/>
                    </a:cubicBezTo>
                    <a:cubicBezTo>
                      <a:pt x="63055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9674225" y="3958181"/>
                <a:ext cx="289496" cy="99468"/>
              </a:xfrm>
              <a:custGeom>
                <a:avLst/>
                <a:gdLst>
                  <a:gd name="connsiteX0" fmla="*/ 252667 w 289496"/>
                  <a:gd name="connsiteY0" fmla="*/ 99468 h 99468"/>
                  <a:gd name="connsiteX1" fmla="*/ 71755 w 289496"/>
                  <a:gd name="connsiteY1" fmla="*/ 64493 h 99468"/>
                  <a:gd name="connsiteX2" fmla="*/ 36767 w 289496"/>
                  <a:gd name="connsiteY2" fmla="*/ 99468 h 99468"/>
                  <a:gd name="connsiteX3" fmla="*/ 0 w 289496"/>
                  <a:gd name="connsiteY3" fmla="*/ 79148 h 99468"/>
                  <a:gd name="connsiteX4" fmla="*/ 237554 w 289496"/>
                  <a:gd name="connsiteY4" fmla="*/ 27231 h 99468"/>
                  <a:gd name="connsiteX5" fmla="*/ 289496 w 289496"/>
                  <a:gd name="connsiteY5" fmla="*/ 79148 h 99468"/>
                  <a:gd name="connsiteX6" fmla="*/ 252667 w 289496"/>
                  <a:gd name="connsiteY6" fmla="*/ 99468 h 9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68">
                    <a:moveTo>
                      <a:pt x="252667" y="99468"/>
                    </a:moveTo>
                    <a:cubicBezTo>
                      <a:pt x="212344" y="39848"/>
                      <a:pt x="131381" y="24189"/>
                      <a:pt x="71755" y="64493"/>
                    </a:cubicBezTo>
                    <a:cubicBezTo>
                      <a:pt x="57976" y="73815"/>
                      <a:pt x="46101" y="85682"/>
                      <a:pt x="36767" y="99468"/>
                    </a:cubicBezTo>
                    <a:cubicBezTo>
                      <a:pt x="25082" y="91747"/>
                      <a:pt x="12764" y="84952"/>
                      <a:pt x="0" y="79148"/>
                    </a:cubicBezTo>
                    <a:cubicBezTo>
                      <a:pt x="51244" y="-792"/>
                      <a:pt x="157607" y="-24039"/>
                      <a:pt x="237554" y="27231"/>
                    </a:cubicBezTo>
                    <a:cubicBezTo>
                      <a:pt x="258445" y="40598"/>
                      <a:pt x="276098" y="58308"/>
                      <a:pt x="289496" y="79148"/>
                    </a:cubicBezTo>
                    <a:cubicBezTo>
                      <a:pt x="276733" y="84965"/>
                      <a:pt x="264414" y="91760"/>
                      <a:pt x="252667" y="9946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9733660" y="402819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2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8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2" y="16872"/>
                    </a:cubicBezTo>
                    <a:cubicBezTo>
                      <a:pt x="153098" y="24492"/>
                      <a:pt x="163005" y="34391"/>
                      <a:pt x="170624" y="45961"/>
                    </a:cubicBezTo>
                    <a:cubicBezTo>
                      <a:pt x="159448" y="55131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8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3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33907" y="927845"/>
              <a:ext cx="1185672" cy="943134"/>
              <a:chOff x="419100" y="1361470"/>
              <a:chExt cx="1185672" cy="943134"/>
            </a:xfrm>
          </p:grpSpPr>
          <p:sp>
            <p:nvSpPr>
              <p:cNvPr id="44" name="任意多边形: 形状 43"/>
              <p:cNvSpPr/>
              <p:nvPr/>
            </p:nvSpPr>
            <p:spPr>
              <a:xfrm>
                <a:off x="673671" y="1544159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1" y="87689"/>
                      <a:pt x="59449" y="110980"/>
                      <a:pt x="42672" y="138781"/>
                    </a:cubicBezTo>
                    <a:cubicBezTo>
                      <a:pt x="28753" y="134151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74275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802195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926719" y="1361470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661 w 427736"/>
                  <a:gd name="connsiteY2" fmla="*/ 70791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8066" y="44229"/>
                      <a:pt x="205213" y="13794"/>
                      <a:pt x="110661" y="70791"/>
                    </a:cubicBezTo>
                    <a:cubicBezTo>
                      <a:pt x="82804" y="87581"/>
                      <a:pt x="59468" y="110923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99580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6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6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6" y="39796"/>
                      <a:pt x="131426" y="24137"/>
                      <a:pt x="71806" y="64440"/>
                    </a:cubicBezTo>
                    <a:cubicBezTo>
                      <a:pt x="58020" y="73762"/>
                      <a:pt x="46145" y="85630"/>
                      <a:pt x="36830" y="99416"/>
                    </a:cubicBezTo>
                    <a:cubicBezTo>
                      <a:pt x="25095" y="91707"/>
                      <a:pt x="12782" y="84913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1055242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50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5" y="-1207"/>
                      <a:pt x="94533" y="-14180"/>
                      <a:pt x="141650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22" y="54413"/>
                      <a:pt x="37363" y="64071"/>
                      <a:pt x="31496" y="76009"/>
                    </a:cubicBezTo>
                    <a:cubicBezTo>
                      <a:pt x="21812" y="65157"/>
                      <a:pt x="11284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1177036" y="1543969"/>
                <a:ext cx="427736" cy="138780"/>
              </a:xfrm>
              <a:custGeom>
                <a:avLst/>
                <a:gdLst>
                  <a:gd name="connsiteX0" fmla="*/ 427609 w 427736"/>
                  <a:gd name="connsiteY0" fmla="*/ 128494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609" y="128494"/>
                    </a:moveTo>
                    <a:cubicBezTo>
                      <a:pt x="413175" y="130773"/>
                      <a:pt x="398945" y="13421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0" y="87689"/>
                      <a:pt x="59449" y="110980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124586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1305433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1176908" y="2088348"/>
                <a:ext cx="427736" cy="138850"/>
              </a:xfrm>
              <a:custGeom>
                <a:avLst/>
                <a:gdLst>
                  <a:gd name="connsiteX0" fmla="*/ 427736 w 427736"/>
                  <a:gd name="connsiteY0" fmla="*/ 128373 h 138850"/>
                  <a:gd name="connsiteX1" fmla="*/ 385064 w 427736"/>
                  <a:gd name="connsiteY1" fmla="*/ 138850 h 138850"/>
                  <a:gd name="connsiteX2" fmla="*/ 110661 w 427736"/>
                  <a:gd name="connsiteY2" fmla="*/ 70861 h 138850"/>
                  <a:gd name="connsiteX3" fmla="*/ 42672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736" y="128373"/>
                    </a:moveTo>
                    <a:cubicBezTo>
                      <a:pt x="413239" y="130646"/>
                      <a:pt x="398964" y="134151"/>
                      <a:pt x="385064" y="138850"/>
                    </a:cubicBezTo>
                    <a:cubicBezTo>
                      <a:pt x="328066" y="44299"/>
                      <a:pt x="205213" y="13863"/>
                      <a:pt x="110661" y="70861"/>
                    </a:cubicBezTo>
                    <a:cubicBezTo>
                      <a:pt x="82804" y="87650"/>
                      <a:pt x="59468" y="110993"/>
                      <a:pt x="42672" y="138850"/>
                    </a:cubicBezTo>
                    <a:cubicBezTo>
                      <a:pt x="28765" y="134164"/>
                      <a:pt x="14491" y="130659"/>
                      <a:pt x="0" y="128373"/>
                    </a:cubicBezTo>
                    <a:cubicBezTo>
                      <a:pt x="62992" y="10256"/>
                      <a:pt x="209804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1245869" y="2158453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79 h 99479"/>
                  <a:gd name="connsiteX1" fmla="*/ 71806 w 289496"/>
                  <a:gd name="connsiteY1" fmla="*/ 64504 h 99479"/>
                  <a:gd name="connsiteX2" fmla="*/ 36830 w 289496"/>
                  <a:gd name="connsiteY2" fmla="*/ 99479 h 99479"/>
                  <a:gd name="connsiteX3" fmla="*/ 0 w 289496"/>
                  <a:gd name="connsiteY3" fmla="*/ 79096 h 99479"/>
                  <a:gd name="connsiteX4" fmla="*/ 237693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79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6"/>
                      <a:pt x="46145" y="85694"/>
                      <a:pt x="36830" y="99479"/>
                    </a:cubicBezTo>
                    <a:cubicBezTo>
                      <a:pt x="25095" y="91745"/>
                      <a:pt x="12783" y="84932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39" y="84944"/>
                      <a:pt x="264446" y="91758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1305433" y="222860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12" y="65164"/>
                      <a:pt x="11284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19100" y="1722334"/>
                <a:ext cx="427736" cy="138850"/>
              </a:xfrm>
              <a:custGeom>
                <a:avLst/>
                <a:gdLst>
                  <a:gd name="connsiteX0" fmla="*/ 427546 w 427736"/>
                  <a:gd name="connsiteY0" fmla="*/ 128373 h 138850"/>
                  <a:gd name="connsiteX1" fmla="*/ 384874 w 427736"/>
                  <a:gd name="connsiteY1" fmla="*/ 138850 h 138850"/>
                  <a:gd name="connsiteX2" fmla="*/ 110371 w 427736"/>
                  <a:gd name="connsiteY2" fmla="*/ 70899 h 138850"/>
                  <a:gd name="connsiteX3" fmla="*/ 42418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546" y="128373"/>
                    </a:moveTo>
                    <a:cubicBezTo>
                      <a:pt x="413048" y="130646"/>
                      <a:pt x="398774" y="134151"/>
                      <a:pt x="384874" y="138850"/>
                    </a:cubicBezTo>
                    <a:cubicBezTo>
                      <a:pt x="327838" y="44286"/>
                      <a:pt x="204937" y="13863"/>
                      <a:pt x="110371" y="70899"/>
                    </a:cubicBezTo>
                    <a:cubicBezTo>
                      <a:pt x="82533" y="87688"/>
                      <a:pt x="59209" y="111012"/>
                      <a:pt x="42418" y="138850"/>
                    </a:cubicBezTo>
                    <a:cubicBezTo>
                      <a:pt x="28600" y="134164"/>
                      <a:pt x="14410" y="130659"/>
                      <a:pt x="0" y="128373"/>
                    </a:cubicBezTo>
                    <a:cubicBezTo>
                      <a:pt x="62990" y="10256"/>
                      <a:pt x="209806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487997" y="1792441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1805 w 289496"/>
                  <a:gd name="connsiteY1" fmla="*/ 64502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7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427" y="39858"/>
                      <a:pt x="131424" y="24198"/>
                      <a:pt x="71805" y="64502"/>
                    </a:cubicBezTo>
                    <a:cubicBezTo>
                      <a:pt x="58021" y="73824"/>
                      <a:pt x="46149" y="85692"/>
                      <a:pt x="36830" y="99478"/>
                    </a:cubicBezTo>
                    <a:cubicBezTo>
                      <a:pt x="25096" y="91743"/>
                      <a:pt x="12783" y="84930"/>
                      <a:pt x="0" y="79094"/>
                    </a:cubicBezTo>
                    <a:cubicBezTo>
                      <a:pt x="51334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7" y="79094"/>
                    </a:cubicBezTo>
                    <a:cubicBezTo>
                      <a:pt x="276739" y="84943"/>
                      <a:pt x="264446" y="91756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547433" y="1862594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5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0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5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19" y="54400"/>
                      <a:pt x="37361" y="64059"/>
                      <a:pt x="31496" y="75997"/>
                    </a:cubicBezTo>
                    <a:cubicBezTo>
                      <a:pt x="21813" y="65164"/>
                      <a:pt x="11281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419100" y="1361470"/>
                <a:ext cx="427736" cy="138780"/>
              </a:xfrm>
              <a:custGeom>
                <a:avLst/>
                <a:gdLst>
                  <a:gd name="connsiteX0" fmla="*/ 427546 w 427736"/>
                  <a:gd name="connsiteY0" fmla="*/ 128303 h 138780"/>
                  <a:gd name="connsiteX1" fmla="*/ 384874 w 427736"/>
                  <a:gd name="connsiteY1" fmla="*/ 138781 h 138780"/>
                  <a:gd name="connsiteX2" fmla="*/ 110371 w 427736"/>
                  <a:gd name="connsiteY2" fmla="*/ 70829 h 138780"/>
                  <a:gd name="connsiteX3" fmla="*/ 42418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546" y="128303"/>
                    </a:moveTo>
                    <a:cubicBezTo>
                      <a:pt x="413061" y="130640"/>
                      <a:pt x="398793" y="134145"/>
                      <a:pt x="384874" y="138781"/>
                    </a:cubicBezTo>
                    <a:cubicBezTo>
                      <a:pt x="327838" y="44216"/>
                      <a:pt x="204937" y="13794"/>
                      <a:pt x="110371" y="70829"/>
                    </a:cubicBezTo>
                    <a:cubicBezTo>
                      <a:pt x="82533" y="87619"/>
                      <a:pt x="59209" y="110942"/>
                      <a:pt x="42418" y="138781"/>
                    </a:cubicBezTo>
                    <a:cubicBezTo>
                      <a:pt x="28583" y="134152"/>
                      <a:pt x="14398" y="130646"/>
                      <a:pt x="0" y="128303"/>
                    </a:cubicBezTo>
                    <a:cubicBezTo>
                      <a:pt x="63065" y="10187"/>
                      <a:pt x="209941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48799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5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7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7" y="39796"/>
                      <a:pt x="131424" y="24137"/>
                      <a:pt x="71805" y="64440"/>
                    </a:cubicBezTo>
                    <a:cubicBezTo>
                      <a:pt x="58021" y="73762"/>
                      <a:pt x="46149" y="85630"/>
                      <a:pt x="36830" y="99416"/>
                    </a:cubicBezTo>
                    <a:cubicBezTo>
                      <a:pt x="25094" y="91707"/>
                      <a:pt x="12781" y="84913"/>
                      <a:pt x="0" y="79096"/>
                    </a:cubicBezTo>
                    <a:cubicBezTo>
                      <a:pt x="51334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7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47433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49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4" y="-1207"/>
                      <a:pt x="94532" y="-14180"/>
                      <a:pt x="141649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19" y="54413"/>
                      <a:pt x="37361" y="64071"/>
                      <a:pt x="31496" y="76009"/>
                    </a:cubicBezTo>
                    <a:cubicBezTo>
                      <a:pt x="21814" y="65157"/>
                      <a:pt x="11281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0271" y="2516318"/>
              <a:ext cx="3691729" cy="4341681"/>
            </a:xfrm>
            <a:prstGeom prst="rect">
              <a:avLst/>
            </a:prstGeom>
          </p:spPr>
        </p:pic>
        <p:sp>
          <p:nvSpPr>
            <p:cNvPr id="159" name="任意多边形: 形状 158"/>
            <p:cNvSpPr/>
            <p:nvPr/>
          </p:nvSpPr>
          <p:spPr>
            <a:xfrm rot="16200000">
              <a:off x="2326695" y="5001940"/>
              <a:ext cx="1192412" cy="2519708"/>
            </a:xfrm>
            <a:custGeom>
              <a:avLst/>
              <a:gdLst>
                <a:gd name="connsiteX0" fmla="*/ 45969 w 1516566"/>
                <a:gd name="connsiteY0" fmla="*/ 3095762 h 3204685"/>
                <a:gd name="connsiteX1" fmla="*/ 241397 w 1516566"/>
                <a:gd name="connsiteY1" fmla="*/ 3193884 h 3204685"/>
                <a:gd name="connsiteX2" fmla="*/ 187293 w 1516566"/>
                <a:gd name="connsiteY2" fmla="*/ 3204685 h 3204685"/>
                <a:gd name="connsiteX3" fmla="*/ 45969 w 1516566"/>
                <a:gd name="connsiteY3" fmla="*/ 3144772 h 3204685"/>
                <a:gd name="connsiteX4" fmla="*/ 0 w 1516566"/>
                <a:gd name="connsiteY4" fmla="*/ 3150564 h 3204685"/>
                <a:gd name="connsiteX5" fmla="*/ 0 w 1516566"/>
                <a:gd name="connsiteY5" fmla="*/ 3102299 h 3204685"/>
                <a:gd name="connsiteX6" fmla="*/ 355515 w 1516566"/>
                <a:gd name="connsiteY6" fmla="*/ 2929476 h 3204685"/>
                <a:gd name="connsiteX7" fmla="*/ 479924 w 1516566"/>
                <a:gd name="connsiteY7" fmla="*/ 3042983 h 3204685"/>
                <a:gd name="connsiteX8" fmla="*/ 447524 w 1516566"/>
                <a:gd name="connsiteY8" fmla="*/ 3042983 h 3204685"/>
                <a:gd name="connsiteX9" fmla="*/ 355515 w 1516566"/>
                <a:gd name="connsiteY9" fmla="*/ 2961878 h 3204685"/>
                <a:gd name="connsiteX10" fmla="*/ 263507 w 1516566"/>
                <a:gd name="connsiteY10" fmla="*/ 3042983 h 3204685"/>
                <a:gd name="connsiteX11" fmla="*/ 231106 w 1516566"/>
                <a:gd name="connsiteY11" fmla="*/ 3042983 h 3204685"/>
                <a:gd name="connsiteX12" fmla="*/ 355515 w 1516566"/>
                <a:gd name="connsiteY12" fmla="*/ 2929476 h 3204685"/>
                <a:gd name="connsiteX13" fmla="*/ 970530 w 1516566"/>
                <a:gd name="connsiteY13" fmla="*/ 2808837 h 3204685"/>
                <a:gd name="connsiteX14" fmla="*/ 984897 w 1516566"/>
                <a:gd name="connsiteY14" fmla="*/ 2809549 h 3204685"/>
                <a:gd name="connsiteX15" fmla="*/ 923661 w 1516566"/>
                <a:gd name="connsiteY15" fmla="*/ 2862941 h 3204685"/>
                <a:gd name="connsiteX16" fmla="*/ 801085 w 1516566"/>
                <a:gd name="connsiteY16" fmla="*/ 2955866 h 3204685"/>
                <a:gd name="connsiteX17" fmla="*/ 732513 w 1516566"/>
                <a:gd name="connsiteY17" fmla="*/ 2999883 h 3204685"/>
                <a:gd name="connsiteX18" fmla="*/ 970530 w 1516566"/>
                <a:gd name="connsiteY18" fmla="*/ 2808837 h 3204685"/>
                <a:gd name="connsiteX19" fmla="*/ 355617 w 1516566"/>
                <a:gd name="connsiteY19" fmla="*/ 2762782 h 3204685"/>
                <a:gd name="connsiteX20" fmla="*/ 67163 w 1516566"/>
                <a:gd name="connsiteY20" fmla="*/ 3018733 h 3204685"/>
                <a:gd name="connsiteX21" fmla="*/ 113320 w 1516566"/>
                <a:gd name="connsiteY21" fmla="*/ 3024540 h 3204685"/>
                <a:gd name="connsiteX22" fmla="*/ 355617 w 1516566"/>
                <a:gd name="connsiteY22" fmla="*/ 2808939 h 3204685"/>
                <a:gd name="connsiteX23" fmla="*/ 598627 w 1516566"/>
                <a:gd name="connsiteY23" fmla="*/ 3023828 h 3204685"/>
                <a:gd name="connsiteX24" fmla="*/ 642645 w 1516566"/>
                <a:gd name="connsiteY24" fmla="*/ 3018733 h 3204685"/>
                <a:gd name="connsiteX25" fmla="*/ 355617 w 1516566"/>
                <a:gd name="connsiteY25" fmla="*/ 2762782 h 3204685"/>
                <a:gd name="connsiteX26" fmla="*/ 661190 w 1516566"/>
                <a:gd name="connsiteY26" fmla="*/ 2646626 h 3204685"/>
                <a:gd name="connsiteX27" fmla="*/ 785599 w 1516566"/>
                <a:gd name="connsiteY27" fmla="*/ 2760031 h 3204685"/>
                <a:gd name="connsiteX28" fmla="*/ 753197 w 1516566"/>
                <a:gd name="connsiteY28" fmla="*/ 2760031 h 3204685"/>
                <a:gd name="connsiteX29" fmla="*/ 661190 w 1516566"/>
                <a:gd name="connsiteY29" fmla="*/ 2679027 h 3204685"/>
                <a:gd name="connsiteX30" fmla="*/ 569181 w 1516566"/>
                <a:gd name="connsiteY30" fmla="*/ 2760031 h 3204685"/>
                <a:gd name="connsiteX31" fmla="*/ 536780 w 1516566"/>
                <a:gd name="connsiteY31" fmla="*/ 2760031 h 3204685"/>
                <a:gd name="connsiteX32" fmla="*/ 661190 w 1516566"/>
                <a:gd name="connsiteY32" fmla="*/ 2646626 h 3204685"/>
                <a:gd name="connsiteX33" fmla="*/ 46173 w 1516566"/>
                <a:gd name="connsiteY33" fmla="*/ 2646321 h 3204685"/>
                <a:gd name="connsiteX34" fmla="*/ 170582 w 1516566"/>
                <a:gd name="connsiteY34" fmla="*/ 2759725 h 3204685"/>
                <a:gd name="connsiteX35" fmla="*/ 170480 w 1516566"/>
                <a:gd name="connsiteY35" fmla="*/ 2759725 h 3204685"/>
                <a:gd name="connsiteX36" fmla="*/ 138080 w 1516566"/>
                <a:gd name="connsiteY36" fmla="*/ 2759725 h 3204685"/>
                <a:gd name="connsiteX37" fmla="*/ 46071 w 1516566"/>
                <a:gd name="connsiteY37" fmla="*/ 2678722 h 3204685"/>
                <a:gd name="connsiteX38" fmla="*/ 12595 w 1516566"/>
                <a:gd name="connsiteY38" fmla="*/ 2684988 h 3204685"/>
                <a:gd name="connsiteX39" fmla="*/ 0 w 1516566"/>
                <a:gd name="connsiteY39" fmla="*/ 2692721 h 3204685"/>
                <a:gd name="connsiteX40" fmla="*/ 0 w 1516566"/>
                <a:gd name="connsiteY40" fmla="*/ 2655192 h 3204685"/>
                <a:gd name="connsiteX41" fmla="*/ 125 w 1516566"/>
                <a:gd name="connsiteY41" fmla="*/ 2655114 h 3204685"/>
                <a:gd name="connsiteX42" fmla="*/ 46173 w 1516566"/>
                <a:gd name="connsiteY42" fmla="*/ 2646321 h 3204685"/>
                <a:gd name="connsiteX43" fmla="*/ 661393 w 1516566"/>
                <a:gd name="connsiteY43" fmla="*/ 2575302 h 3204685"/>
                <a:gd name="connsiteX44" fmla="*/ 466679 w 1516566"/>
                <a:gd name="connsiteY44" fmla="*/ 2750554 h 3204685"/>
                <a:gd name="connsiteX45" fmla="*/ 663533 w 1516566"/>
                <a:gd name="connsiteY45" fmla="*/ 2953930 h 3204685"/>
                <a:gd name="connsiteX46" fmla="*/ 856107 w 1516566"/>
                <a:gd name="connsiteY46" fmla="*/ 2751982 h 3204685"/>
                <a:gd name="connsiteX47" fmla="*/ 661393 w 1516566"/>
                <a:gd name="connsiteY47" fmla="*/ 2575302 h 3204685"/>
                <a:gd name="connsiteX48" fmla="*/ 661393 w 1516566"/>
                <a:gd name="connsiteY48" fmla="*/ 2480136 h 3204685"/>
                <a:gd name="connsiteX49" fmla="*/ 373653 w 1516566"/>
                <a:gd name="connsiteY49" fmla="*/ 2732520 h 3204685"/>
                <a:gd name="connsiteX50" fmla="*/ 419809 w 1516566"/>
                <a:gd name="connsiteY50" fmla="*/ 2737615 h 3204685"/>
                <a:gd name="connsiteX51" fmla="*/ 661393 w 1516566"/>
                <a:gd name="connsiteY51" fmla="*/ 2526293 h 3204685"/>
                <a:gd name="connsiteX52" fmla="*/ 903690 w 1516566"/>
                <a:gd name="connsiteY52" fmla="*/ 2739040 h 3204685"/>
                <a:gd name="connsiteX53" fmla="*/ 948421 w 1516566"/>
                <a:gd name="connsiteY53" fmla="*/ 2732520 h 3204685"/>
                <a:gd name="connsiteX54" fmla="*/ 661393 w 1516566"/>
                <a:gd name="connsiteY54" fmla="*/ 2480136 h 3204685"/>
                <a:gd name="connsiteX55" fmla="*/ 355413 w 1516566"/>
                <a:gd name="connsiteY55" fmla="*/ 2360005 h 3204685"/>
                <a:gd name="connsiteX56" fmla="*/ 479823 w 1516566"/>
                <a:gd name="connsiteY56" fmla="*/ 2473411 h 3204685"/>
                <a:gd name="connsiteX57" fmla="*/ 447422 w 1516566"/>
                <a:gd name="connsiteY57" fmla="*/ 2473411 h 3204685"/>
                <a:gd name="connsiteX58" fmla="*/ 355413 w 1516566"/>
                <a:gd name="connsiteY58" fmla="*/ 2392407 h 3204685"/>
                <a:gd name="connsiteX59" fmla="*/ 263405 w 1516566"/>
                <a:gd name="connsiteY59" fmla="*/ 2473411 h 3204685"/>
                <a:gd name="connsiteX60" fmla="*/ 231004 w 1516566"/>
                <a:gd name="connsiteY60" fmla="*/ 2473411 h 3204685"/>
                <a:gd name="connsiteX61" fmla="*/ 355413 w 1516566"/>
                <a:gd name="connsiteY61" fmla="*/ 2360005 h 3204685"/>
                <a:gd name="connsiteX62" fmla="*/ 970378 w 1516566"/>
                <a:gd name="connsiteY62" fmla="*/ 2359913 h 3204685"/>
                <a:gd name="connsiteX63" fmla="*/ 1016359 w 1516566"/>
                <a:gd name="connsiteY63" fmla="*/ 2368696 h 3204685"/>
                <a:gd name="connsiteX64" fmla="*/ 1094736 w 1516566"/>
                <a:gd name="connsiteY64" fmla="*/ 2473309 h 3204685"/>
                <a:gd name="connsiteX65" fmla="*/ 1062335 w 1516566"/>
                <a:gd name="connsiteY65" fmla="*/ 2473309 h 3204685"/>
                <a:gd name="connsiteX66" fmla="*/ 970327 w 1516566"/>
                <a:gd name="connsiteY66" fmla="*/ 2392305 h 3204685"/>
                <a:gd name="connsiteX67" fmla="*/ 878320 w 1516566"/>
                <a:gd name="connsiteY67" fmla="*/ 2473309 h 3204685"/>
                <a:gd name="connsiteX68" fmla="*/ 845918 w 1516566"/>
                <a:gd name="connsiteY68" fmla="*/ 2473309 h 3204685"/>
                <a:gd name="connsiteX69" fmla="*/ 924352 w 1516566"/>
                <a:gd name="connsiteY69" fmla="*/ 2368711 h 3204685"/>
                <a:gd name="connsiteX70" fmla="*/ 970327 w 1516566"/>
                <a:gd name="connsiteY70" fmla="*/ 2359903 h 3204685"/>
                <a:gd name="connsiteX71" fmla="*/ 970429 w 1516566"/>
                <a:gd name="connsiteY71" fmla="*/ 2359903 h 3204685"/>
                <a:gd name="connsiteX72" fmla="*/ 970378 w 1516566"/>
                <a:gd name="connsiteY72" fmla="*/ 2359913 h 3204685"/>
                <a:gd name="connsiteX73" fmla="*/ 970735 w 1516566"/>
                <a:gd name="connsiteY73" fmla="*/ 2288376 h 3204685"/>
                <a:gd name="connsiteX74" fmla="*/ 774594 w 1516566"/>
                <a:gd name="connsiteY74" fmla="*/ 2468623 h 3204685"/>
                <a:gd name="connsiteX75" fmla="*/ 968595 w 1516566"/>
                <a:gd name="connsiteY75" fmla="*/ 2670570 h 3204685"/>
                <a:gd name="connsiteX76" fmla="*/ 1166875 w 1516566"/>
                <a:gd name="connsiteY76" fmla="*/ 2467908 h 3204685"/>
                <a:gd name="connsiteX77" fmla="*/ 970735 w 1516566"/>
                <a:gd name="connsiteY77" fmla="*/ 2288376 h 3204685"/>
                <a:gd name="connsiteX78" fmla="*/ 355515 w 1516566"/>
                <a:gd name="connsiteY78" fmla="*/ 2288376 h 3204685"/>
                <a:gd name="connsiteX79" fmla="*/ 159374 w 1516566"/>
                <a:gd name="connsiteY79" fmla="*/ 2468623 h 3204685"/>
                <a:gd name="connsiteX80" fmla="*/ 353376 w 1516566"/>
                <a:gd name="connsiteY80" fmla="*/ 2670570 h 3204685"/>
                <a:gd name="connsiteX81" fmla="*/ 551656 w 1516566"/>
                <a:gd name="connsiteY81" fmla="*/ 2467908 h 3204685"/>
                <a:gd name="connsiteX82" fmla="*/ 355515 w 1516566"/>
                <a:gd name="connsiteY82" fmla="*/ 2288376 h 3204685"/>
                <a:gd name="connsiteX83" fmla="*/ 970735 w 1516566"/>
                <a:gd name="connsiteY83" fmla="*/ 2193922 h 3204685"/>
                <a:gd name="connsiteX84" fmla="*/ 682281 w 1516566"/>
                <a:gd name="connsiteY84" fmla="*/ 2449161 h 3204685"/>
                <a:gd name="connsiteX85" fmla="*/ 728437 w 1516566"/>
                <a:gd name="connsiteY85" fmla="*/ 2455682 h 3204685"/>
                <a:gd name="connsiteX86" fmla="*/ 970735 w 1516566"/>
                <a:gd name="connsiteY86" fmla="*/ 2239366 h 3204685"/>
                <a:gd name="connsiteX87" fmla="*/ 1213032 w 1516566"/>
                <a:gd name="connsiteY87" fmla="*/ 2454256 h 3204685"/>
                <a:gd name="connsiteX88" fmla="*/ 1257762 w 1516566"/>
                <a:gd name="connsiteY88" fmla="*/ 2449262 h 3204685"/>
                <a:gd name="connsiteX89" fmla="*/ 1257762 w 1516566"/>
                <a:gd name="connsiteY89" fmla="*/ 2449161 h 3204685"/>
                <a:gd name="connsiteX90" fmla="*/ 970735 w 1516566"/>
                <a:gd name="connsiteY90" fmla="*/ 2193922 h 3204685"/>
                <a:gd name="connsiteX91" fmla="*/ 355515 w 1516566"/>
                <a:gd name="connsiteY91" fmla="*/ 2193922 h 3204685"/>
                <a:gd name="connsiteX92" fmla="*/ 67061 w 1516566"/>
                <a:gd name="connsiteY92" fmla="*/ 2449161 h 3204685"/>
                <a:gd name="connsiteX93" fmla="*/ 113218 w 1516566"/>
                <a:gd name="connsiteY93" fmla="*/ 2455682 h 3204685"/>
                <a:gd name="connsiteX94" fmla="*/ 355515 w 1516566"/>
                <a:gd name="connsiteY94" fmla="*/ 2239366 h 3204685"/>
                <a:gd name="connsiteX95" fmla="*/ 355515 w 1516566"/>
                <a:gd name="connsiteY95" fmla="*/ 2239265 h 3204685"/>
                <a:gd name="connsiteX96" fmla="*/ 598526 w 1516566"/>
                <a:gd name="connsiteY96" fmla="*/ 2454154 h 3204685"/>
                <a:gd name="connsiteX97" fmla="*/ 642543 w 1516566"/>
                <a:gd name="connsiteY97" fmla="*/ 2449161 h 3204685"/>
                <a:gd name="connsiteX98" fmla="*/ 355515 w 1516566"/>
                <a:gd name="connsiteY98" fmla="*/ 2193922 h 3204685"/>
                <a:gd name="connsiteX99" fmla="*/ 1276001 w 1516566"/>
                <a:gd name="connsiteY99" fmla="*/ 2077258 h 3204685"/>
                <a:gd name="connsiteX100" fmla="*/ 1400411 w 1516566"/>
                <a:gd name="connsiteY100" fmla="*/ 2190662 h 3204685"/>
                <a:gd name="connsiteX101" fmla="*/ 1368010 w 1516566"/>
                <a:gd name="connsiteY101" fmla="*/ 2190662 h 3204685"/>
                <a:gd name="connsiteX102" fmla="*/ 1276001 w 1516566"/>
                <a:gd name="connsiteY102" fmla="*/ 2109658 h 3204685"/>
                <a:gd name="connsiteX103" fmla="*/ 1183993 w 1516566"/>
                <a:gd name="connsiteY103" fmla="*/ 2190662 h 3204685"/>
                <a:gd name="connsiteX104" fmla="*/ 1151592 w 1516566"/>
                <a:gd name="connsiteY104" fmla="*/ 2190662 h 3204685"/>
                <a:gd name="connsiteX105" fmla="*/ 1276001 w 1516566"/>
                <a:gd name="connsiteY105" fmla="*/ 2077258 h 3204685"/>
                <a:gd name="connsiteX106" fmla="*/ 661190 w 1516566"/>
                <a:gd name="connsiteY106" fmla="*/ 2077156 h 3204685"/>
                <a:gd name="connsiteX107" fmla="*/ 785599 w 1516566"/>
                <a:gd name="connsiteY107" fmla="*/ 2190560 h 3204685"/>
                <a:gd name="connsiteX108" fmla="*/ 753197 w 1516566"/>
                <a:gd name="connsiteY108" fmla="*/ 2190560 h 3204685"/>
                <a:gd name="connsiteX109" fmla="*/ 661190 w 1516566"/>
                <a:gd name="connsiteY109" fmla="*/ 2109557 h 3204685"/>
                <a:gd name="connsiteX110" fmla="*/ 569181 w 1516566"/>
                <a:gd name="connsiteY110" fmla="*/ 2190560 h 3204685"/>
                <a:gd name="connsiteX111" fmla="*/ 536780 w 1516566"/>
                <a:gd name="connsiteY111" fmla="*/ 2190560 h 3204685"/>
                <a:gd name="connsiteX112" fmla="*/ 661190 w 1516566"/>
                <a:gd name="connsiteY112" fmla="*/ 2077156 h 3204685"/>
                <a:gd name="connsiteX113" fmla="*/ 45919 w 1516566"/>
                <a:gd name="connsiteY113" fmla="*/ 2076757 h 3204685"/>
                <a:gd name="connsiteX114" fmla="*/ 91900 w 1516566"/>
                <a:gd name="connsiteY114" fmla="*/ 2085540 h 3204685"/>
                <a:gd name="connsiteX115" fmla="*/ 170277 w 1516566"/>
                <a:gd name="connsiteY115" fmla="*/ 2190153 h 3204685"/>
                <a:gd name="connsiteX116" fmla="*/ 137876 w 1516566"/>
                <a:gd name="connsiteY116" fmla="*/ 2190153 h 3204685"/>
                <a:gd name="connsiteX117" fmla="*/ 45868 w 1516566"/>
                <a:gd name="connsiteY117" fmla="*/ 2109150 h 3204685"/>
                <a:gd name="connsiteX118" fmla="*/ 12391 w 1516566"/>
                <a:gd name="connsiteY118" fmla="*/ 2115387 h 3204685"/>
                <a:gd name="connsiteX119" fmla="*/ 0 w 1516566"/>
                <a:gd name="connsiteY119" fmla="*/ 2122974 h 3204685"/>
                <a:gd name="connsiteX120" fmla="*/ 0 w 1516566"/>
                <a:gd name="connsiteY120" fmla="*/ 2085517 h 3204685"/>
                <a:gd name="connsiteX121" fmla="*/ 45868 w 1516566"/>
                <a:gd name="connsiteY121" fmla="*/ 2076747 h 3204685"/>
                <a:gd name="connsiteX122" fmla="*/ 45969 w 1516566"/>
                <a:gd name="connsiteY122" fmla="*/ 2076747 h 3204685"/>
                <a:gd name="connsiteX123" fmla="*/ 45919 w 1516566"/>
                <a:gd name="connsiteY123" fmla="*/ 2076757 h 3204685"/>
                <a:gd name="connsiteX124" fmla="*/ 661292 w 1516566"/>
                <a:gd name="connsiteY124" fmla="*/ 2005017 h 3204685"/>
                <a:gd name="connsiteX125" fmla="*/ 466577 w 1516566"/>
                <a:gd name="connsiteY125" fmla="*/ 2181696 h 3204685"/>
                <a:gd name="connsiteX126" fmla="*/ 663431 w 1516566"/>
                <a:gd name="connsiteY126" fmla="*/ 2383645 h 3204685"/>
                <a:gd name="connsiteX127" fmla="*/ 856005 w 1516566"/>
                <a:gd name="connsiteY127" fmla="*/ 2182410 h 3204685"/>
                <a:gd name="connsiteX128" fmla="*/ 661292 w 1516566"/>
                <a:gd name="connsiteY128" fmla="*/ 2005017 h 3204685"/>
                <a:gd name="connsiteX129" fmla="*/ 661292 w 1516566"/>
                <a:gd name="connsiteY129" fmla="*/ 1910564 h 3204685"/>
                <a:gd name="connsiteX130" fmla="*/ 373551 w 1516566"/>
                <a:gd name="connsiteY130" fmla="*/ 2162235 h 3204685"/>
                <a:gd name="connsiteX131" fmla="*/ 419707 w 1516566"/>
                <a:gd name="connsiteY131" fmla="*/ 2168755 h 3204685"/>
                <a:gd name="connsiteX132" fmla="*/ 661292 w 1516566"/>
                <a:gd name="connsiteY132" fmla="*/ 1957433 h 3204685"/>
                <a:gd name="connsiteX133" fmla="*/ 903588 w 1516566"/>
                <a:gd name="connsiteY133" fmla="*/ 2169469 h 3204685"/>
                <a:gd name="connsiteX134" fmla="*/ 948318 w 1516566"/>
                <a:gd name="connsiteY134" fmla="*/ 2162948 h 3204685"/>
                <a:gd name="connsiteX135" fmla="*/ 661292 w 1516566"/>
                <a:gd name="connsiteY135" fmla="*/ 1910564 h 3204685"/>
                <a:gd name="connsiteX136" fmla="*/ 1502608 w 1516566"/>
                <a:gd name="connsiteY136" fmla="*/ 1821408 h 3204685"/>
                <a:gd name="connsiteX137" fmla="*/ 1488954 w 1516566"/>
                <a:gd name="connsiteY137" fmla="*/ 1903635 h 3204685"/>
                <a:gd name="connsiteX138" fmla="*/ 1460833 w 1516566"/>
                <a:gd name="connsiteY138" fmla="*/ 1903635 h 3204685"/>
                <a:gd name="connsiteX139" fmla="*/ 1460731 w 1516566"/>
                <a:gd name="connsiteY139" fmla="*/ 1903635 h 3204685"/>
                <a:gd name="connsiteX140" fmla="*/ 1502608 w 1516566"/>
                <a:gd name="connsiteY140" fmla="*/ 1821408 h 3204685"/>
                <a:gd name="connsiteX141" fmla="*/ 970378 w 1516566"/>
                <a:gd name="connsiteY141" fmla="*/ 1790546 h 3204685"/>
                <a:gd name="connsiteX142" fmla="*/ 1016359 w 1516566"/>
                <a:gd name="connsiteY142" fmla="*/ 1799329 h 3204685"/>
                <a:gd name="connsiteX143" fmla="*/ 1094736 w 1516566"/>
                <a:gd name="connsiteY143" fmla="*/ 1903940 h 3204685"/>
                <a:gd name="connsiteX144" fmla="*/ 1062335 w 1516566"/>
                <a:gd name="connsiteY144" fmla="*/ 1903940 h 3204685"/>
                <a:gd name="connsiteX145" fmla="*/ 970327 w 1516566"/>
                <a:gd name="connsiteY145" fmla="*/ 1822835 h 3204685"/>
                <a:gd name="connsiteX146" fmla="*/ 878320 w 1516566"/>
                <a:gd name="connsiteY146" fmla="*/ 1903940 h 3204685"/>
                <a:gd name="connsiteX147" fmla="*/ 845918 w 1516566"/>
                <a:gd name="connsiteY147" fmla="*/ 1903940 h 3204685"/>
                <a:gd name="connsiteX148" fmla="*/ 924352 w 1516566"/>
                <a:gd name="connsiteY148" fmla="*/ 1799329 h 3204685"/>
                <a:gd name="connsiteX149" fmla="*/ 970327 w 1516566"/>
                <a:gd name="connsiteY149" fmla="*/ 1790536 h 3204685"/>
                <a:gd name="connsiteX150" fmla="*/ 970429 w 1516566"/>
                <a:gd name="connsiteY150" fmla="*/ 1790536 h 3204685"/>
                <a:gd name="connsiteX151" fmla="*/ 970378 w 1516566"/>
                <a:gd name="connsiteY151" fmla="*/ 1790546 h 3204685"/>
                <a:gd name="connsiteX152" fmla="*/ 355515 w 1516566"/>
                <a:gd name="connsiteY152" fmla="*/ 1790536 h 3204685"/>
                <a:gd name="connsiteX153" fmla="*/ 479924 w 1516566"/>
                <a:gd name="connsiteY153" fmla="*/ 1903940 h 3204685"/>
                <a:gd name="connsiteX154" fmla="*/ 447524 w 1516566"/>
                <a:gd name="connsiteY154" fmla="*/ 1903940 h 3204685"/>
                <a:gd name="connsiteX155" fmla="*/ 355515 w 1516566"/>
                <a:gd name="connsiteY155" fmla="*/ 1822835 h 3204685"/>
                <a:gd name="connsiteX156" fmla="*/ 263507 w 1516566"/>
                <a:gd name="connsiteY156" fmla="*/ 1903940 h 3204685"/>
                <a:gd name="connsiteX157" fmla="*/ 231106 w 1516566"/>
                <a:gd name="connsiteY157" fmla="*/ 1903940 h 3204685"/>
                <a:gd name="connsiteX158" fmla="*/ 355515 w 1516566"/>
                <a:gd name="connsiteY158" fmla="*/ 1790536 h 3204685"/>
                <a:gd name="connsiteX159" fmla="*/ 970735 w 1516566"/>
                <a:gd name="connsiteY159" fmla="*/ 1718702 h 3204685"/>
                <a:gd name="connsiteX160" fmla="*/ 774594 w 1516566"/>
                <a:gd name="connsiteY160" fmla="*/ 1899661 h 3204685"/>
                <a:gd name="connsiteX161" fmla="*/ 968595 w 1516566"/>
                <a:gd name="connsiteY161" fmla="*/ 2101610 h 3204685"/>
                <a:gd name="connsiteX162" fmla="*/ 1166875 w 1516566"/>
                <a:gd name="connsiteY162" fmla="*/ 1898234 h 3204685"/>
                <a:gd name="connsiteX163" fmla="*/ 970735 w 1516566"/>
                <a:gd name="connsiteY163" fmla="*/ 1718702 h 3204685"/>
                <a:gd name="connsiteX164" fmla="*/ 355515 w 1516566"/>
                <a:gd name="connsiteY164" fmla="*/ 1718600 h 3204685"/>
                <a:gd name="connsiteX165" fmla="*/ 159374 w 1516566"/>
                <a:gd name="connsiteY165" fmla="*/ 1899559 h 3204685"/>
                <a:gd name="connsiteX166" fmla="*/ 353376 w 1516566"/>
                <a:gd name="connsiteY166" fmla="*/ 2101508 h 3204685"/>
                <a:gd name="connsiteX167" fmla="*/ 551656 w 1516566"/>
                <a:gd name="connsiteY167" fmla="*/ 1898133 h 3204685"/>
                <a:gd name="connsiteX168" fmla="*/ 355515 w 1516566"/>
                <a:gd name="connsiteY168" fmla="*/ 1718600 h 3204685"/>
                <a:gd name="connsiteX169" fmla="*/ 970735 w 1516566"/>
                <a:gd name="connsiteY169" fmla="*/ 1624249 h 3204685"/>
                <a:gd name="connsiteX170" fmla="*/ 682281 w 1516566"/>
                <a:gd name="connsiteY170" fmla="*/ 1880200 h 3204685"/>
                <a:gd name="connsiteX171" fmla="*/ 728437 w 1516566"/>
                <a:gd name="connsiteY171" fmla="*/ 1886008 h 3204685"/>
                <a:gd name="connsiteX172" fmla="*/ 970735 w 1516566"/>
                <a:gd name="connsiteY172" fmla="*/ 1669692 h 3204685"/>
                <a:gd name="connsiteX173" fmla="*/ 1213032 w 1516566"/>
                <a:gd name="connsiteY173" fmla="*/ 1885294 h 3204685"/>
                <a:gd name="connsiteX174" fmla="*/ 1257762 w 1516566"/>
                <a:gd name="connsiteY174" fmla="*/ 1880200 h 3204685"/>
                <a:gd name="connsiteX175" fmla="*/ 970735 w 1516566"/>
                <a:gd name="connsiteY175" fmla="*/ 1624249 h 3204685"/>
                <a:gd name="connsiteX176" fmla="*/ 355515 w 1516566"/>
                <a:gd name="connsiteY176" fmla="*/ 1624044 h 3204685"/>
                <a:gd name="connsiteX177" fmla="*/ 67061 w 1516566"/>
                <a:gd name="connsiteY177" fmla="*/ 1879995 h 3204685"/>
                <a:gd name="connsiteX178" fmla="*/ 113218 w 1516566"/>
                <a:gd name="connsiteY178" fmla="*/ 1885803 h 3204685"/>
                <a:gd name="connsiteX179" fmla="*/ 355515 w 1516566"/>
                <a:gd name="connsiteY179" fmla="*/ 1669489 h 3204685"/>
                <a:gd name="connsiteX180" fmla="*/ 598526 w 1516566"/>
                <a:gd name="connsiteY180" fmla="*/ 1885090 h 3204685"/>
                <a:gd name="connsiteX181" fmla="*/ 642543 w 1516566"/>
                <a:gd name="connsiteY181" fmla="*/ 1879995 h 3204685"/>
                <a:gd name="connsiteX182" fmla="*/ 355515 w 1516566"/>
                <a:gd name="connsiteY182" fmla="*/ 1624044 h 3204685"/>
                <a:gd name="connsiteX183" fmla="*/ 1276103 w 1516566"/>
                <a:gd name="connsiteY183" fmla="*/ 1507482 h 3204685"/>
                <a:gd name="connsiteX184" fmla="*/ 1400513 w 1516566"/>
                <a:gd name="connsiteY184" fmla="*/ 1620988 h 3204685"/>
                <a:gd name="connsiteX185" fmla="*/ 1368110 w 1516566"/>
                <a:gd name="connsiteY185" fmla="*/ 1620988 h 3204685"/>
                <a:gd name="connsiteX186" fmla="*/ 1276103 w 1516566"/>
                <a:gd name="connsiteY186" fmla="*/ 1539883 h 3204685"/>
                <a:gd name="connsiteX187" fmla="*/ 1184095 w 1516566"/>
                <a:gd name="connsiteY187" fmla="*/ 1620988 h 3204685"/>
                <a:gd name="connsiteX188" fmla="*/ 1151694 w 1516566"/>
                <a:gd name="connsiteY188" fmla="*/ 1620988 h 3204685"/>
                <a:gd name="connsiteX189" fmla="*/ 1276103 w 1516566"/>
                <a:gd name="connsiteY189" fmla="*/ 1507482 h 3204685"/>
                <a:gd name="connsiteX190" fmla="*/ 661190 w 1516566"/>
                <a:gd name="connsiteY190" fmla="*/ 1507482 h 3204685"/>
                <a:gd name="connsiteX191" fmla="*/ 785599 w 1516566"/>
                <a:gd name="connsiteY191" fmla="*/ 1620988 h 3204685"/>
                <a:gd name="connsiteX192" fmla="*/ 753197 w 1516566"/>
                <a:gd name="connsiteY192" fmla="*/ 1620988 h 3204685"/>
                <a:gd name="connsiteX193" fmla="*/ 661190 w 1516566"/>
                <a:gd name="connsiteY193" fmla="*/ 1539883 h 3204685"/>
                <a:gd name="connsiteX194" fmla="*/ 569181 w 1516566"/>
                <a:gd name="connsiteY194" fmla="*/ 1620988 h 3204685"/>
                <a:gd name="connsiteX195" fmla="*/ 536780 w 1516566"/>
                <a:gd name="connsiteY195" fmla="*/ 1620988 h 3204685"/>
                <a:gd name="connsiteX196" fmla="*/ 661190 w 1516566"/>
                <a:gd name="connsiteY196" fmla="*/ 1507482 h 3204685"/>
                <a:gd name="connsiteX197" fmla="*/ 45919 w 1516566"/>
                <a:gd name="connsiteY197" fmla="*/ 1506981 h 3204685"/>
                <a:gd name="connsiteX198" fmla="*/ 91900 w 1516566"/>
                <a:gd name="connsiteY198" fmla="*/ 1515794 h 3204685"/>
                <a:gd name="connsiteX199" fmla="*/ 170277 w 1516566"/>
                <a:gd name="connsiteY199" fmla="*/ 1620479 h 3204685"/>
                <a:gd name="connsiteX200" fmla="*/ 137876 w 1516566"/>
                <a:gd name="connsiteY200" fmla="*/ 1620479 h 3204685"/>
                <a:gd name="connsiteX201" fmla="*/ 45868 w 1516566"/>
                <a:gd name="connsiteY201" fmla="*/ 1539374 h 3204685"/>
                <a:gd name="connsiteX202" fmla="*/ 12391 w 1516566"/>
                <a:gd name="connsiteY202" fmla="*/ 1545641 h 3204685"/>
                <a:gd name="connsiteX203" fmla="*/ 0 w 1516566"/>
                <a:gd name="connsiteY203" fmla="*/ 1553255 h 3204685"/>
                <a:gd name="connsiteX204" fmla="*/ 0 w 1516566"/>
                <a:gd name="connsiteY204" fmla="*/ 1515771 h 3204685"/>
                <a:gd name="connsiteX205" fmla="*/ 45868 w 1516566"/>
                <a:gd name="connsiteY205" fmla="*/ 1506971 h 3204685"/>
                <a:gd name="connsiteX206" fmla="*/ 45969 w 1516566"/>
                <a:gd name="connsiteY206" fmla="*/ 1506971 h 3204685"/>
                <a:gd name="connsiteX207" fmla="*/ 45919 w 1516566"/>
                <a:gd name="connsiteY207" fmla="*/ 1506981 h 3204685"/>
                <a:gd name="connsiteX208" fmla="*/ 661292 w 1516566"/>
                <a:gd name="connsiteY208" fmla="*/ 1435342 h 3204685"/>
                <a:gd name="connsiteX209" fmla="*/ 466577 w 1516566"/>
                <a:gd name="connsiteY209" fmla="*/ 1612022 h 3204685"/>
                <a:gd name="connsiteX210" fmla="*/ 663431 w 1516566"/>
                <a:gd name="connsiteY210" fmla="*/ 1813971 h 3204685"/>
                <a:gd name="connsiteX211" fmla="*/ 856005 w 1516566"/>
                <a:gd name="connsiteY211" fmla="*/ 1613550 h 3204685"/>
                <a:gd name="connsiteX212" fmla="*/ 661292 w 1516566"/>
                <a:gd name="connsiteY212" fmla="*/ 1435342 h 3204685"/>
                <a:gd name="connsiteX213" fmla="*/ 1276510 w 1516566"/>
                <a:gd name="connsiteY213" fmla="*/ 1435241 h 3204685"/>
                <a:gd name="connsiteX214" fmla="*/ 1080369 w 1516566"/>
                <a:gd name="connsiteY214" fmla="*/ 1611920 h 3204685"/>
                <a:gd name="connsiteX215" fmla="*/ 1278651 w 1516566"/>
                <a:gd name="connsiteY215" fmla="*/ 1813869 h 3204685"/>
                <a:gd name="connsiteX216" fmla="*/ 1471225 w 1516566"/>
                <a:gd name="connsiteY216" fmla="*/ 1613448 h 3204685"/>
                <a:gd name="connsiteX217" fmla="*/ 1276510 w 1516566"/>
                <a:gd name="connsiteY217" fmla="*/ 1435241 h 3204685"/>
                <a:gd name="connsiteX218" fmla="*/ 661292 w 1516566"/>
                <a:gd name="connsiteY218" fmla="*/ 1340890 h 3204685"/>
                <a:gd name="connsiteX219" fmla="*/ 373551 w 1516566"/>
                <a:gd name="connsiteY219" fmla="*/ 1593274 h 3204685"/>
                <a:gd name="connsiteX220" fmla="*/ 419707 w 1516566"/>
                <a:gd name="connsiteY220" fmla="*/ 1599081 h 3204685"/>
                <a:gd name="connsiteX221" fmla="*/ 661292 w 1516566"/>
                <a:gd name="connsiteY221" fmla="*/ 1387045 h 3204685"/>
                <a:gd name="connsiteX222" fmla="*/ 903588 w 1516566"/>
                <a:gd name="connsiteY222" fmla="*/ 1599795 h 3204685"/>
                <a:gd name="connsiteX223" fmla="*/ 948318 w 1516566"/>
                <a:gd name="connsiteY223" fmla="*/ 1593988 h 3204685"/>
                <a:gd name="connsiteX224" fmla="*/ 661292 w 1516566"/>
                <a:gd name="connsiteY224" fmla="*/ 1340890 h 3204685"/>
                <a:gd name="connsiteX225" fmla="*/ 1481821 w 1516566"/>
                <a:gd name="connsiteY225" fmla="*/ 1276392 h 3204685"/>
                <a:gd name="connsiteX226" fmla="*/ 1493335 w 1516566"/>
                <a:gd name="connsiteY226" fmla="*/ 1334063 h 3204685"/>
                <a:gd name="connsiteX227" fmla="*/ 1460934 w 1516566"/>
                <a:gd name="connsiteY227" fmla="*/ 1334063 h 3204685"/>
                <a:gd name="connsiteX228" fmla="*/ 1481821 w 1516566"/>
                <a:gd name="connsiteY228" fmla="*/ 1276392 h 3204685"/>
                <a:gd name="connsiteX229" fmla="*/ 355617 w 1516566"/>
                <a:gd name="connsiteY229" fmla="*/ 1220860 h 3204685"/>
                <a:gd name="connsiteX230" fmla="*/ 480026 w 1516566"/>
                <a:gd name="connsiteY230" fmla="*/ 1334368 h 3204685"/>
                <a:gd name="connsiteX231" fmla="*/ 447625 w 1516566"/>
                <a:gd name="connsiteY231" fmla="*/ 1334368 h 3204685"/>
                <a:gd name="connsiteX232" fmla="*/ 355617 w 1516566"/>
                <a:gd name="connsiteY232" fmla="*/ 1253263 h 3204685"/>
                <a:gd name="connsiteX233" fmla="*/ 263610 w 1516566"/>
                <a:gd name="connsiteY233" fmla="*/ 1334368 h 3204685"/>
                <a:gd name="connsiteX234" fmla="*/ 231208 w 1516566"/>
                <a:gd name="connsiteY234" fmla="*/ 1334368 h 3204685"/>
                <a:gd name="connsiteX235" fmla="*/ 355617 w 1516566"/>
                <a:gd name="connsiteY235" fmla="*/ 1220860 h 3204685"/>
                <a:gd name="connsiteX236" fmla="*/ 970174 w 1516566"/>
                <a:gd name="connsiteY236" fmla="*/ 1220463 h 3204685"/>
                <a:gd name="connsiteX237" fmla="*/ 1016156 w 1516566"/>
                <a:gd name="connsiteY237" fmla="*/ 1229262 h 3204685"/>
                <a:gd name="connsiteX238" fmla="*/ 1094533 w 1516566"/>
                <a:gd name="connsiteY238" fmla="*/ 1333961 h 3204685"/>
                <a:gd name="connsiteX239" fmla="*/ 1062132 w 1516566"/>
                <a:gd name="connsiteY239" fmla="*/ 1333961 h 3204685"/>
                <a:gd name="connsiteX240" fmla="*/ 970123 w 1516566"/>
                <a:gd name="connsiteY240" fmla="*/ 1252856 h 3204685"/>
                <a:gd name="connsiteX241" fmla="*/ 878116 w 1516566"/>
                <a:gd name="connsiteY241" fmla="*/ 1333961 h 3204685"/>
                <a:gd name="connsiteX242" fmla="*/ 845714 w 1516566"/>
                <a:gd name="connsiteY242" fmla="*/ 1333961 h 3204685"/>
                <a:gd name="connsiteX243" fmla="*/ 924148 w 1516566"/>
                <a:gd name="connsiteY243" fmla="*/ 1229262 h 3204685"/>
                <a:gd name="connsiteX244" fmla="*/ 970123 w 1516566"/>
                <a:gd name="connsiteY244" fmla="*/ 1220453 h 3204685"/>
                <a:gd name="connsiteX245" fmla="*/ 970225 w 1516566"/>
                <a:gd name="connsiteY245" fmla="*/ 1220453 h 3204685"/>
                <a:gd name="connsiteX246" fmla="*/ 970174 w 1516566"/>
                <a:gd name="connsiteY246" fmla="*/ 1220463 h 3204685"/>
                <a:gd name="connsiteX247" fmla="*/ 970633 w 1516566"/>
                <a:gd name="connsiteY247" fmla="*/ 1148824 h 3204685"/>
                <a:gd name="connsiteX248" fmla="*/ 774493 w 1516566"/>
                <a:gd name="connsiteY248" fmla="*/ 1329783 h 3204685"/>
                <a:gd name="connsiteX249" fmla="*/ 968493 w 1516566"/>
                <a:gd name="connsiteY249" fmla="*/ 1531732 h 3204685"/>
                <a:gd name="connsiteX250" fmla="*/ 968493 w 1516566"/>
                <a:gd name="connsiteY250" fmla="*/ 1531629 h 3204685"/>
                <a:gd name="connsiteX251" fmla="*/ 1166773 w 1516566"/>
                <a:gd name="connsiteY251" fmla="*/ 1329069 h 3204685"/>
                <a:gd name="connsiteX252" fmla="*/ 970633 w 1516566"/>
                <a:gd name="connsiteY252" fmla="*/ 1148824 h 3204685"/>
                <a:gd name="connsiteX253" fmla="*/ 355515 w 1516566"/>
                <a:gd name="connsiteY253" fmla="*/ 1148824 h 3204685"/>
                <a:gd name="connsiteX254" fmla="*/ 159374 w 1516566"/>
                <a:gd name="connsiteY254" fmla="*/ 1329783 h 3204685"/>
                <a:gd name="connsiteX255" fmla="*/ 353376 w 1516566"/>
                <a:gd name="connsiteY255" fmla="*/ 1531732 h 3204685"/>
                <a:gd name="connsiteX256" fmla="*/ 353376 w 1516566"/>
                <a:gd name="connsiteY256" fmla="*/ 1531629 h 3204685"/>
                <a:gd name="connsiteX257" fmla="*/ 551656 w 1516566"/>
                <a:gd name="connsiteY257" fmla="*/ 1329069 h 3204685"/>
                <a:gd name="connsiteX258" fmla="*/ 355515 w 1516566"/>
                <a:gd name="connsiteY258" fmla="*/ 1148824 h 3204685"/>
                <a:gd name="connsiteX259" fmla="*/ 970633 w 1516566"/>
                <a:gd name="connsiteY259" fmla="*/ 1054574 h 3204685"/>
                <a:gd name="connsiteX260" fmla="*/ 682179 w 1516566"/>
                <a:gd name="connsiteY260" fmla="*/ 1310526 h 3204685"/>
                <a:gd name="connsiteX261" fmla="*/ 728335 w 1516566"/>
                <a:gd name="connsiteY261" fmla="*/ 1317046 h 3204685"/>
                <a:gd name="connsiteX262" fmla="*/ 970633 w 1516566"/>
                <a:gd name="connsiteY262" fmla="*/ 1100731 h 3204685"/>
                <a:gd name="connsiteX263" fmla="*/ 1212930 w 1516566"/>
                <a:gd name="connsiteY263" fmla="*/ 1315620 h 3204685"/>
                <a:gd name="connsiteX264" fmla="*/ 1257661 w 1516566"/>
                <a:gd name="connsiteY264" fmla="*/ 1310628 h 3204685"/>
                <a:gd name="connsiteX265" fmla="*/ 1257661 w 1516566"/>
                <a:gd name="connsiteY265" fmla="*/ 1310526 h 3204685"/>
                <a:gd name="connsiteX266" fmla="*/ 970633 w 1516566"/>
                <a:gd name="connsiteY266" fmla="*/ 1054574 h 3204685"/>
                <a:gd name="connsiteX267" fmla="*/ 355515 w 1516566"/>
                <a:gd name="connsiteY267" fmla="*/ 1054370 h 3204685"/>
                <a:gd name="connsiteX268" fmla="*/ 67061 w 1516566"/>
                <a:gd name="connsiteY268" fmla="*/ 1310321 h 3204685"/>
                <a:gd name="connsiteX269" fmla="*/ 113218 w 1516566"/>
                <a:gd name="connsiteY269" fmla="*/ 1316843 h 3204685"/>
                <a:gd name="connsiteX270" fmla="*/ 355515 w 1516566"/>
                <a:gd name="connsiteY270" fmla="*/ 1100527 h 3204685"/>
                <a:gd name="connsiteX271" fmla="*/ 598526 w 1516566"/>
                <a:gd name="connsiteY271" fmla="*/ 1315416 h 3204685"/>
                <a:gd name="connsiteX272" fmla="*/ 642543 w 1516566"/>
                <a:gd name="connsiteY272" fmla="*/ 1310423 h 3204685"/>
                <a:gd name="connsiteX273" fmla="*/ 642543 w 1516566"/>
                <a:gd name="connsiteY273" fmla="*/ 1310321 h 3204685"/>
                <a:gd name="connsiteX274" fmla="*/ 355515 w 1516566"/>
                <a:gd name="connsiteY274" fmla="*/ 1054370 h 3204685"/>
                <a:gd name="connsiteX275" fmla="*/ 46071 w 1516566"/>
                <a:gd name="connsiteY275" fmla="*/ 937706 h 3204685"/>
                <a:gd name="connsiteX276" fmla="*/ 170480 w 1516566"/>
                <a:gd name="connsiteY276" fmla="*/ 1051212 h 3204685"/>
                <a:gd name="connsiteX277" fmla="*/ 170379 w 1516566"/>
                <a:gd name="connsiteY277" fmla="*/ 1051212 h 3204685"/>
                <a:gd name="connsiteX278" fmla="*/ 137978 w 1516566"/>
                <a:gd name="connsiteY278" fmla="*/ 1051212 h 3204685"/>
                <a:gd name="connsiteX279" fmla="*/ 45969 w 1516566"/>
                <a:gd name="connsiteY279" fmla="*/ 970107 h 3204685"/>
                <a:gd name="connsiteX280" fmla="*/ 12493 w 1516566"/>
                <a:gd name="connsiteY280" fmla="*/ 976360 h 3204685"/>
                <a:gd name="connsiteX281" fmla="*/ 0 w 1516566"/>
                <a:gd name="connsiteY281" fmla="*/ 984026 h 3204685"/>
                <a:gd name="connsiteX282" fmla="*/ 0 w 1516566"/>
                <a:gd name="connsiteY282" fmla="*/ 946529 h 3204685"/>
                <a:gd name="connsiteX283" fmla="*/ 23 w 1516566"/>
                <a:gd name="connsiteY283" fmla="*/ 946514 h 3204685"/>
                <a:gd name="connsiteX284" fmla="*/ 46071 w 1516566"/>
                <a:gd name="connsiteY284" fmla="*/ 937706 h 3204685"/>
                <a:gd name="connsiteX285" fmla="*/ 1276001 w 1516566"/>
                <a:gd name="connsiteY285" fmla="*/ 937604 h 3204685"/>
                <a:gd name="connsiteX286" fmla="*/ 1400411 w 1516566"/>
                <a:gd name="connsiteY286" fmla="*/ 1051110 h 3204685"/>
                <a:gd name="connsiteX287" fmla="*/ 1368010 w 1516566"/>
                <a:gd name="connsiteY287" fmla="*/ 1051110 h 3204685"/>
                <a:gd name="connsiteX288" fmla="*/ 1276001 w 1516566"/>
                <a:gd name="connsiteY288" fmla="*/ 970005 h 3204685"/>
                <a:gd name="connsiteX289" fmla="*/ 1183993 w 1516566"/>
                <a:gd name="connsiteY289" fmla="*/ 1051110 h 3204685"/>
                <a:gd name="connsiteX290" fmla="*/ 1151592 w 1516566"/>
                <a:gd name="connsiteY290" fmla="*/ 1051110 h 3204685"/>
                <a:gd name="connsiteX291" fmla="*/ 1276001 w 1516566"/>
                <a:gd name="connsiteY291" fmla="*/ 937604 h 3204685"/>
                <a:gd name="connsiteX292" fmla="*/ 660883 w 1516566"/>
                <a:gd name="connsiteY292" fmla="*/ 937604 h 3204685"/>
                <a:gd name="connsiteX293" fmla="*/ 785292 w 1516566"/>
                <a:gd name="connsiteY293" fmla="*/ 1051110 h 3204685"/>
                <a:gd name="connsiteX294" fmla="*/ 752891 w 1516566"/>
                <a:gd name="connsiteY294" fmla="*/ 1051110 h 3204685"/>
                <a:gd name="connsiteX295" fmla="*/ 660883 w 1516566"/>
                <a:gd name="connsiteY295" fmla="*/ 970005 h 3204685"/>
                <a:gd name="connsiteX296" fmla="*/ 568876 w 1516566"/>
                <a:gd name="connsiteY296" fmla="*/ 1051110 h 3204685"/>
                <a:gd name="connsiteX297" fmla="*/ 536474 w 1516566"/>
                <a:gd name="connsiteY297" fmla="*/ 1051110 h 3204685"/>
                <a:gd name="connsiteX298" fmla="*/ 660883 w 1516566"/>
                <a:gd name="connsiteY298" fmla="*/ 937604 h 3204685"/>
                <a:gd name="connsiteX299" fmla="*/ 661292 w 1516566"/>
                <a:gd name="connsiteY299" fmla="*/ 866177 h 3204685"/>
                <a:gd name="connsiteX300" fmla="*/ 466577 w 1516566"/>
                <a:gd name="connsiteY300" fmla="*/ 1042857 h 3204685"/>
                <a:gd name="connsiteX301" fmla="*/ 663431 w 1516566"/>
                <a:gd name="connsiteY301" fmla="*/ 1244805 h 3204685"/>
                <a:gd name="connsiteX302" fmla="*/ 856005 w 1516566"/>
                <a:gd name="connsiteY302" fmla="*/ 1043570 h 3204685"/>
                <a:gd name="connsiteX303" fmla="*/ 661292 w 1516566"/>
                <a:gd name="connsiteY303" fmla="*/ 866177 h 3204685"/>
                <a:gd name="connsiteX304" fmla="*/ 661292 w 1516566"/>
                <a:gd name="connsiteY304" fmla="*/ 771928 h 3204685"/>
                <a:gd name="connsiteX305" fmla="*/ 373551 w 1516566"/>
                <a:gd name="connsiteY305" fmla="*/ 1023498 h 3204685"/>
                <a:gd name="connsiteX306" fmla="*/ 419707 w 1516566"/>
                <a:gd name="connsiteY306" fmla="*/ 1029305 h 3204685"/>
                <a:gd name="connsiteX307" fmla="*/ 661292 w 1516566"/>
                <a:gd name="connsiteY307" fmla="*/ 817371 h 3204685"/>
                <a:gd name="connsiteX308" fmla="*/ 903588 w 1516566"/>
                <a:gd name="connsiteY308" fmla="*/ 1030834 h 3204685"/>
                <a:gd name="connsiteX309" fmla="*/ 948318 w 1516566"/>
                <a:gd name="connsiteY309" fmla="*/ 1024312 h 3204685"/>
                <a:gd name="connsiteX310" fmla="*/ 661292 w 1516566"/>
                <a:gd name="connsiteY310" fmla="*/ 771928 h 3204685"/>
                <a:gd name="connsiteX311" fmla="*/ 355515 w 1516566"/>
                <a:gd name="connsiteY311" fmla="*/ 651493 h 3204685"/>
                <a:gd name="connsiteX312" fmla="*/ 479924 w 1516566"/>
                <a:gd name="connsiteY312" fmla="*/ 764999 h 3204685"/>
                <a:gd name="connsiteX313" fmla="*/ 447524 w 1516566"/>
                <a:gd name="connsiteY313" fmla="*/ 764999 h 3204685"/>
                <a:gd name="connsiteX314" fmla="*/ 355515 w 1516566"/>
                <a:gd name="connsiteY314" fmla="*/ 683894 h 3204685"/>
                <a:gd name="connsiteX315" fmla="*/ 263507 w 1516566"/>
                <a:gd name="connsiteY315" fmla="*/ 764999 h 3204685"/>
                <a:gd name="connsiteX316" fmla="*/ 231106 w 1516566"/>
                <a:gd name="connsiteY316" fmla="*/ 764999 h 3204685"/>
                <a:gd name="connsiteX317" fmla="*/ 355515 w 1516566"/>
                <a:gd name="connsiteY317" fmla="*/ 651493 h 3204685"/>
                <a:gd name="connsiteX318" fmla="*/ 970429 w 1516566"/>
                <a:gd name="connsiteY318" fmla="*/ 651391 h 3204685"/>
                <a:gd name="connsiteX319" fmla="*/ 1094839 w 1516566"/>
                <a:gd name="connsiteY319" fmla="*/ 764897 h 3204685"/>
                <a:gd name="connsiteX320" fmla="*/ 1062437 w 1516566"/>
                <a:gd name="connsiteY320" fmla="*/ 764897 h 3204685"/>
                <a:gd name="connsiteX321" fmla="*/ 970429 w 1516566"/>
                <a:gd name="connsiteY321" fmla="*/ 683792 h 3204685"/>
                <a:gd name="connsiteX322" fmla="*/ 970327 w 1516566"/>
                <a:gd name="connsiteY322" fmla="*/ 683792 h 3204685"/>
                <a:gd name="connsiteX323" fmla="*/ 878320 w 1516566"/>
                <a:gd name="connsiteY323" fmla="*/ 764897 h 3204685"/>
                <a:gd name="connsiteX324" fmla="*/ 845918 w 1516566"/>
                <a:gd name="connsiteY324" fmla="*/ 764897 h 3204685"/>
                <a:gd name="connsiteX325" fmla="*/ 970429 w 1516566"/>
                <a:gd name="connsiteY325" fmla="*/ 651391 h 3204685"/>
                <a:gd name="connsiteX326" fmla="*/ 970633 w 1516566"/>
                <a:gd name="connsiteY326" fmla="*/ 580066 h 3204685"/>
                <a:gd name="connsiteX327" fmla="*/ 774493 w 1516566"/>
                <a:gd name="connsiteY327" fmla="*/ 760313 h 3204685"/>
                <a:gd name="connsiteX328" fmla="*/ 968493 w 1516566"/>
                <a:gd name="connsiteY328" fmla="*/ 962262 h 3204685"/>
                <a:gd name="connsiteX329" fmla="*/ 1166773 w 1516566"/>
                <a:gd name="connsiteY329" fmla="*/ 759599 h 3204685"/>
                <a:gd name="connsiteX330" fmla="*/ 970633 w 1516566"/>
                <a:gd name="connsiteY330" fmla="*/ 580066 h 3204685"/>
                <a:gd name="connsiteX331" fmla="*/ 355515 w 1516566"/>
                <a:gd name="connsiteY331" fmla="*/ 579863 h 3204685"/>
                <a:gd name="connsiteX332" fmla="*/ 159374 w 1516566"/>
                <a:gd name="connsiteY332" fmla="*/ 760109 h 3204685"/>
                <a:gd name="connsiteX333" fmla="*/ 353376 w 1516566"/>
                <a:gd name="connsiteY333" fmla="*/ 962057 h 3204685"/>
                <a:gd name="connsiteX334" fmla="*/ 551656 w 1516566"/>
                <a:gd name="connsiteY334" fmla="*/ 759395 h 3204685"/>
                <a:gd name="connsiteX335" fmla="*/ 355515 w 1516566"/>
                <a:gd name="connsiteY335" fmla="*/ 579863 h 3204685"/>
                <a:gd name="connsiteX336" fmla="*/ 355515 w 1516566"/>
                <a:gd name="connsiteY336" fmla="*/ 485512 h 3204685"/>
                <a:gd name="connsiteX337" fmla="*/ 67061 w 1516566"/>
                <a:gd name="connsiteY337" fmla="*/ 740749 h 3204685"/>
                <a:gd name="connsiteX338" fmla="*/ 113218 w 1516566"/>
                <a:gd name="connsiteY338" fmla="*/ 747271 h 3204685"/>
                <a:gd name="connsiteX339" fmla="*/ 355515 w 1516566"/>
                <a:gd name="connsiteY339" fmla="*/ 530955 h 3204685"/>
                <a:gd name="connsiteX340" fmla="*/ 598526 w 1516566"/>
                <a:gd name="connsiteY340" fmla="*/ 745844 h 3204685"/>
                <a:gd name="connsiteX341" fmla="*/ 642543 w 1516566"/>
                <a:gd name="connsiteY341" fmla="*/ 740749 h 3204685"/>
                <a:gd name="connsiteX342" fmla="*/ 355515 w 1516566"/>
                <a:gd name="connsiteY342" fmla="*/ 485512 h 3204685"/>
                <a:gd name="connsiteX343" fmla="*/ 46275 w 1516566"/>
                <a:gd name="connsiteY343" fmla="*/ 368541 h 3204685"/>
                <a:gd name="connsiteX344" fmla="*/ 170684 w 1516566"/>
                <a:gd name="connsiteY344" fmla="*/ 482150 h 3204685"/>
                <a:gd name="connsiteX345" fmla="*/ 170582 w 1516566"/>
                <a:gd name="connsiteY345" fmla="*/ 482150 h 3204685"/>
                <a:gd name="connsiteX346" fmla="*/ 138181 w 1516566"/>
                <a:gd name="connsiteY346" fmla="*/ 482150 h 3204685"/>
                <a:gd name="connsiteX347" fmla="*/ 46173 w 1516566"/>
                <a:gd name="connsiteY347" fmla="*/ 401043 h 3204685"/>
                <a:gd name="connsiteX348" fmla="*/ 12697 w 1516566"/>
                <a:gd name="connsiteY348" fmla="*/ 407297 h 3204685"/>
                <a:gd name="connsiteX349" fmla="*/ 0 w 1516566"/>
                <a:gd name="connsiteY349" fmla="*/ 415087 h 3204685"/>
                <a:gd name="connsiteX350" fmla="*/ 0 w 1516566"/>
                <a:gd name="connsiteY350" fmla="*/ 377494 h 3204685"/>
                <a:gd name="connsiteX351" fmla="*/ 226 w 1516566"/>
                <a:gd name="connsiteY351" fmla="*/ 377351 h 3204685"/>
                <a:gd name="connsiteX352" fmla="*/ 46275 w 1516566"/>
                <a:gd name="connsiteY352" fmla="*/ 368541 h 3204685"/>
                <a:gd name="connsiteX353" fmla="*/ 661190 w 1516566"/>
                <a:gd name="connsiteY353" fmla="*/ 368439 h 3204685"/>
                <a:gd name="connsiteX354" fmla="*/ 785599 w 1516566"/>
                <a:gd name="connsiteY354" fmla="*/ 482047 h 3204685"/>
                <a:gd name="connsiteX355" fmla="*/ 753197 w 1516566"/>
                <a:gd name="connsiteY355" fmla="*/ 482047 h 3204685"/>
                <a:gd name="connsiteX356" fmla="*/ 661190 w 1516566"/>
                <a:gd name="connsiteY356" fmla="*/ 400941 h 3204685"/>
                <a:gd name="connsiteX357" fmla="*/ 569181 w 1516566"/>
                <a:gd name="connsiteY357" fmla="*/ 482047 h 3204685"/>
                <a:gd name="connsiteX358" fmla="*/ 536780 w 1516566"/>
                <a:gd name="connsiteY358" fmla="*/ 482047 h 3204685"/>
                <a:gd name="connsiteX359" fmla="*/ 661190 w 1516566"/>
                <a:gd name="connsiteY359" fmla="*/ 368439 h 3204685"/>
                <a:gd name="connsiteX360" fmla="*/ 661292 w 1516566"/>
                <a:gd name="connsiteY360" fmla="*/ 296605 h 3204685"/>
                <a:gd name="connsiteX361" fmla="*/ 466577 w 1516566"/>
                <a:gd name="connsiteY361" fmla="*/ 473284 h 3204685"/>
                <a:gd name="connsiteX362" fmla="*/ 663431 w 1516566"/>
                <a:gd name="connsiteY362" fmla="*/ 675233 h 3204685"/>
                <a:gd name="connsiteX363" fmla="*/ 856005 w 1516566"/>
                <a:gd name="connsiteY363" fmla="*/ 473998 h 3204685"/>
                <a:gd name="connsiteX364" fmla="*/ 661292 w 1516566"/>
                <a:gd name="connsiteY364" fmla="*/ 296605 h 3204685"/>
                <a:gd name="connsiteX365" fmla="*/ 355312 w 1516566"/>
                <a:gd name="connsiteY365" fmla="*/ 81410 h 3204685"/>
                <a:gd name="connsiteX366" fmla="*/ 479721 w 1516566"/>
                <a:gd name="connsiteY366" fmla="*/ 195020 h 3204685"/>
                <a:gd name="connsiteX367" fmla="*/ 447320 w 1516566"/>
                <a:gd name="connsiteY367" fmla="*/ 195020 h 3204685"/>
                <a:gd name="connsiteX368" fmla="*/ 355312 w 1516566"/>
                <a:gd name="connsiteY368" fmla="*/ 113914 h 3204685"/>
                <a:gd name="connsiteX369" fmla="*/ 263303 w 1516566"/>
                <a:gd name="connsiteY369" fmla="*/ 195020 h 3204685"/>
                <a:gd name="connsiteX370" fmla="*/ 230902 w 1516566"/>
                <a:gd name="connsiteY370" fmla="*/ 195020 h 3204685"/>
                <a:gd name="connsiteX371" fmla="*/ 355312 w 1516566"/>
                <a:gd name="connsiteY371" fmla="*/ 81410 h 3204685"/>
                <a:gd name="connsiteX372" fmla="*/ 107512 w 1516566"/>
                <a:gd name="connsiteY372" fmla="*/ 0 h 3204685"/>
                <a:gd name="connsiteX373" fmla="*/ 145009 w 1516566"/>
                <a:gd name="connsiteY373" fmla="*/ 6521 h 3204685"/>
                <a:gd name="connsiteX374" fmla="*/ 67163 w 1516566"/>
                <a:gd name="connsiteY374" fmla="*/ 171687 h 3204685"/>
                <a:gd name="connsiteX375" fmla="*/ 113320 w 1516566"/>
                <a:gd name="connsiteY375" fmla="*/ 177495 h 3204685"/>
                <a:gd name="connsiteX376" fmla="*/ 201965 w 1516566"/>
                <a:gd name="connsiteY376" fmla="*/ 16607 h 3204685"/>
                <a:gd name="connsiteX377" fmla="*/ 268297 w 1516566"/>
                <a:gd name="connsiteY377" fmla="*/ 31076 h 3204685"/>
                <a:gd name="connsiteX378" fmla="*/ 159374 w 1516566"/>
                <a:gd name="connsiteY378" fmla="*/ 191147 h 3204685"/>
                <a:gd name="connsiteX379" fmla="*/ 353376 w 1516566"/>
                <a:gd name="connsiteY379" fmla="*/ 393096 h 3204685"/>
                <a:gd name="connsiteX380" fmla="*/ 551656 w 1516566"/>
                <a:gd name="connsiteY380" fmla="*/ 189008 h 3204685"/>
                <a:gd name="connsiteX381" fmla="*/ 532194 w 1516566"/>
                <a:gd name="connsiteY381" fmla="*/ 119824 h 3204685"/>
                <a:gd name="connsiteX382" fmla="*/ 592107 w 1516566"/>
                <a:gd name="connsiteY382" fmla="*/ 147233 h 3204685"/>
                <a:gd name="connsiteX383" fmla="*/ 598627 w 1516566"/>
                <a:gd name="connsiteY383" fmla="*/ 176781 h 3204685"/>
                <a:gd name="connsiteX384" fmla="*/ 638977 w 1516566"/>
                <a:gd name="connsiteY384" fmla="*/ 170973 h 3204685"/>
                <a:gd name="connsiteX385" fmla="*/ 703169 w 1516566"/>
                <a:gd name="connsiteY385" fmla="*/ 205514 h 3204685"/>
                <a:gd name="connsiteX386" fmla="*/ 661292 w 1516566"/>
                <a:gd name="connsiteY386" fmla="*/ 201949 h 3204685"/>
                <a:gd name="connsiteX387" fmla="*/ 373551 w 1516566"/>
                <a:gd name="connsiteY387" fmla="*/ 453620 h 3204685"/>
                <a:gd name="connsiteX388" fmla="*/ 419707 w 1516566"/>
                <a:gd name="connsiteY388" fmla="*/ 460140 h 3204685"/>
                <a:gd name="connsiteX389" fmla="*/ 661292 w 1516566"/>
                <a:gd name="connsiteY389" fmla="*/ 248106 h 3204685"/>
                <a:gd name="connsiteX390" fmla="*/ 903588 w 1516566"/>
                <a:gd name="connsiteY390" fmla="*/ 460854 h 3204685"/>
                <a:gd name="connsiteX391" fmla="*/ 948318 w 1516566"/>
                <a:gd name="connsiteY391" fmla="*/ 455047 h 3204685"/>
                <a:gd name="connsiteX392" fmla="*/ 910110 w 1516566"/>
                <a:gd name="connsiteY392" fmla="*/ 346124 h 3204685"/>
                <a:gd name="connsiteX393" fmla="*/ 996004 w 1516566"/>
                <a:gd name="connsiteY393" fmla="*/ 418263 h 3204685"/>
                <a:gd name="connsiteX394" fmla="*/ 988770 w 1516566"/>
                <a:gd name="connsiteY394" fmla="*/ 453620 h 3204685"/>
                <a:gd name="connsiteX395" fmla="*/ 1033500 w 1516566"/>
                <a:gd name="connsiteY395" fmla="*/ 460140 h 3204685"/>
                <a:gd name="connsiteX396" fmla="*/ 1034214 w 1516566"/>
                <a:gd name="connsiteY396" fmla="*/ 455047 h 3204685"/>
                <a:gd name="connsiteX397" fmla="*/ 1089030 w 1516566"/>
                <a:gd name="connsiteY397" fmla="*/ 511291 h 3204685"/>
                <a:gd name="connsiteX398" fmla="*/ 970735 w 1516566"/>
                <a:gd name="connsiteY398" fmla="*/ 485308 h 3204685"/>
                <a:gd name="connsiteX399" fmla="*/ 682281 w 1516566"/>
                <a:gd name="connsiteY399" fmla="*/ 740545 h 3204685"/>
                <a:gd name="connsiteX400" fmla="*/ 728437 w 1516566"/>
                <a:gd name="connsiteY400" fmla="*/ 747067 h 3204685"/>
                <a:gd name="connsiteX401" fmla="*/ 970735 w 1516566"/>
                <a:gd name="connsiteY401" fmla="*/ 530751 h 3204685"/>
                <a:gd name="connsiteX402" fmla="*/ 1213032 w 1516566"/>
                <a:gd name="connsiteY402" fmla="*/ 745640 h 3204685"/>
                <a:gd name="connsiteX403" fmla="*/ 1257762 w 1516566"/>
                <a:gd name="connsiteY403" fmla="*/ 740545 h 3204685"/>
                <a:gd name="connsiteX404" fmla="*/ 1254095 w 1516566"/>
                <a:gd name="connsiteY404" fmla="*/ 720371 h 3204685"/>
                <a:gd name="connsiteX405" fmla="*/ 1286598 w 1516566"/>
                <a:gd name="connsiteY405" fmla="*/ 772335 h 3204685"/>
                <a:gd name="connsiteX406" fmla="*/ 1276510 w 1516566"/>
                <a:gd name="connsiteY406" fmla="*/ 771623 h 3204685"/>
                <a:gd name="connsiteX407" fmla="*/ 988770 w 1516566"/>
                <a:gd name="connsiteY407" fmla="*/ 1023192 h 3204685"/>
                <a:gd name="connsiteX408" fmla="*/ 1033500 w 1516566"/>
                <a:gd name="connsiteY408" fmla="*/ 1029000 h 3204685"/>
                <a:gd name="connsiteX409" fmla="*/ 1276510 w 1516566"/>
                <a:gd name="connsiteY409" fmla="*/ 817066 h 3204685"/>
                <a:gd name="connsiteX410" fmla="*/ 1314007 w 1516566"/>
                <a:gd name="connsiteY410" fmla="*/ 820633 h 3204685"/>
                <a:gd name="connsiteX411" fmla="*/ 1345695 w 1516566"/>
                <a:gd name="connsiteY411" fmla="*/ 879016 h 3204685"/>
                <a:gd name="connsiteX412" fmla="*/ 1276510 w 1516566"/>
                <a:gd name="connsiteY412" fmla="*/ 866075 h 3204685"/>
                <a:gd name="connsiteX413" fmla="*/ 1080369 w 1516566"/>
                <a:gd name="connsiteY413" fmla="*/ 1042755 h 3204685"/>
                <a:gd name="connsiteX414" fmla="*/ 1278651 w 1516566"/>
                <a:gd name="connsiteY414" fmla="*/ 1244704 h 3204685"/>
                <a:gd name="connsiteX415" fmla="*/ 1424354 w 1516566"/>
                <a:gd name="connsiteY415" fmla="*/ 1066598 h 3204685"/>
                <a:gd name="connsiteX416" fmla="*/ 1435155 w 1516566"/>
                <a:gd name="connsiteY416" fmla="*/ 1096146 h 3204685"/>
                <a:gd name="connsiteX417" fmla="*/ 1297399 w 1516566"/>
                <a:gd name="connsiteY417" fmla="*/ 1310321 h 3204685"/>
                <a:gd name="connsiteX418" fmla="*/ 1342129 w 1516566"/>
                <a:gd name="connsiteY418" fmla="*/ 1316843 h 3204685"/>
                <a:gd name="connsiteX419" fmla="*/ 1448808 w 1516566"/>
                <a:gd name="connsiteY419" fmla="*/ 1143017 h 3204685"/>
                <a:gd name="connsiteX420" fmla="*/ 1462463 w 1516566"/>
                <a:gd name="connsiteY420" fmla="*/ 1192026 h 3204685"/>
                <a:gd name="connsiteX421" fmla="*/ 1388897 w 1516566"/>
                <a:gd name="connsiteY421" fmla="*/ 1329783 h 3204685"/>
                <a:gd name="connsiteX422" fmla="*/ 1502812 w 1516566"/>
                <a:gd name="connsiteY422" fmla="*/ 1403349 h 3204685"/>
                <a:gd name="connsiteX423" fmla="*/ 1509332 w 1516566"/>
                <a:gd name="connsiteY423" fmla="*/ 1460305 h 3204685"/>
                <a:gd name="connsiteX424" fmla="*/ 1276409 w 1516566"/>
                <a:gd name="connsiteY424" fmla="*/ 1340583 h 3204685"/>
                <a:gd name="connsiteX425" fmla="*/ 988668 w 1516566"/>
                <a:gd name="connsiteY425" fmla="*/ 1592968 h 3204685"/>
                <a:gd name="connsiteX426" fmla="*/ 1033398 w 1516566"/>
                <a:gd name="connsiteY426" fmla="*/ 1598776 h 3204685"/>
                <a:gd name="connsiteX427" fmla="*/ 1276409 w 1516566"/>
                <a:gd name="connsiteY427" fmla="*/ 1386740 h 3204685"/>
                <a:gd name="connsiteX428" fmla="*/ 1515854 w 1516566"/>
                <a:gd name="connsiteY428" fmla="*/ 1587975 h 3204685"/>
                <a:gd name="connsiteX429" fmla="*/ 1516566 w 1516566"/>
                <a:gd name="connsiteY429" fmla="*/ 1621191 h 3204685"/>
                <a:gd name="connsiteX430" fmla="*/ 1516566 w 1516566"/>
                <a:gd name="connsiteY430" fmla="*/ 1632705 h 3204685"/>
                <a:gd name="connsiteX431" fmla="*/ 1516566 w 1516566"/>
                <a:gd name="connsiteY431" fmla="*/ 1633114 h 3204685"/>
                <a:gd name="connsiteX432" fmla="*/ 1297297 w 1516566"/>
                <a:gd name="connsiteY432" fmla="*/ 1880404 h 3204685"/>
                <a:gd name="connsiteX433" fmla="*/ 1342026 w 1516566"/>
                <a:gd name="connsiteY433" fmla="*/ 1886212 h 3204685"/>
                <a:gd name="connsiteX434" fmla="*/ 1515140 w 1516566"/>
                <a:gd name="connsiteY434" fmla="*/ 1679983 h 3204685"/>
                <a:gd name="connsiteX435" fmla="*/ 1511574 w 1516566"/>
                <a:gd name="connsiteY435" fmla="*/ 1733273 h 3204685"/>
                <a:gd name="connsiteX436" fmla="*/ 1388999 w 1516566"/>
                <a:gd name="connsiteY436" fmla="*/ 1899864 h 3204685"/>
                <a:gd name="connsiteX437" fmla="*/ 1479172 w 1516566"/>
                <a:gd name="connsiteY437" fmla="*/ 1951727 h 3204685"/>
                <a:gd name="connsiteX438" fmla="*/ 1471938 w 1516566"/>
                <a:gd name="connsiteY438" fmla="*/ 1987083 h 3204685"/>
                <a:gd name="connsiteX439" fmla="*/ 1276510 w 1516566"/>
                <a:gd name="connsiteY439" fmla="*/ 1910564 h 3204685"/>
                <a:gd name="connsiteX440" fmla="*/ 988770 w 1516566"/>
                <a:gd name="connsiteY440" fmla="*/ 2162235 h 3204685"/>
                <a:gd name="connsiteX441" fmla="*/ 1033500 w 1516566"/>
                <a:gd name="connsiteY441" fmla="*/ 2168755 h 3204685"/>
                <a:gd name="connsiteX442" fmla="*/ 1276510 w 1516566"/>
                <a:gd name="connsiteY442" fmla="*/ 1957433 h 3204685"/>
                <a:gd name="connsiteX443" fmla="*/ 1457572 w 1516566"/>
                <a:gd name="connsiteY443" fmla="*/ 2039660 h 3204685"/>
                <a:gd name="connsiteX444" fmla="*/ 1440963 w 1516566"/>
                <a:gd name="connsiteY444" fmla="*/ 2095190 h 3204685"/>
                <a:gd name="connsiteX445" fmla="*/ 1276510 w 1516566"/>
                <a:gd name="connsiteY445" fmla="*/ 2005017 h 3204685"/>
                <a:gd name="connsiteX446" fmla="*/ 1080369 w 1516566"/>
                <a:gd name="connsiteY446" fmla="*/ 2181696 h 3204685"/>
                <a:gd name="connsiteX447" fmla="*/ 1278651 w 1516566"/>
                <a:gd name="connsiteY447" fmla="*/ 2383645 h 3204685"/>
                <a:gd name="connsiteX448" fmla="*/ 1392566 w 1516566"/>
                <a:gd name="connsiteY448" fmla="*/ 2227139 h 3204685"/>
                <a:gd name="connsiteX449" fmla="*/ 1358635 w 1516566"/>
                <a:gd name="connsiteY449" fmla="*/ 2302845 h 3204685"/>
                <a:gd name="connsiteX450" fmla="*/ 1307486 w 1516566"/>
                <a:gd name="connsiteY450" fmla="*/ 2402393 h 3204685"/>
                <a:gd name="connsiteX451" fmla="*/ 1259903 w 1516566"/>
                <a:gd name="connsiteY451" fmla="*/ 2480950 h 3204685"/>
                <a:gd name="connsiteX452" fmla="*/ 988770 w 1516566"/>
                <a:gd name="connsiteY452" fmla="*/ 2732622 h 3204685"/>
                <a:gd name="connsiteX453" fmla="*/ 1033500 w 1516566"/>
                <a:gd name="connsiteY453" fmla="*/ 2737717 h 3204685"/>
                <a:gd name="connsiteX454" fmla="*/ 1226788 w 1516566"/>
                <a:gd name="connsiteY454" fmla="*/ 2531489 h 3204685"/>
                <a:gd name="connsiteX455" fmla="*/ 1173397 w 1516566"/>
                <a:gd name="connsiteY455" fmla="*/ 2604340 h 3204685"/>
                <a:gd name="connsiteX456" fmla="*/ 1172683 w 1516566"/>
                <a:gd name="connsiteY456" fmla="*/ 2605156 h 3204685"/>
                <a:gd name="connsiteX457" fmla="*/ 1093311 w 1516566"/>
                <a:gd name="connsiteY457" fmla="*/ 2699609 h 3204685"/>
                <a:gd name="connsiteX458" fmla="*/ 1028404 w 1516566"/>
                <a:gd name="connsiteY458" fmla="*/ 2768793 h 3204685"/>
                <a:gd name="connsiteX459" fmla="*/ 970735 w 1516566"/>
                <a:gd name="connsiteY459" fmla="*/ 2762985 h 3204685"/>
                <a:gd name="connsiteX460" fmla="*/ 682281 w 1516566"/>
                <a:gd name="connsiteY460" fmla="*/ 3018936 h 3204685"/>
                <a:gd name="connsiteX461" fmla="*/ 698890 w 1516566"/>
                <a:gd name="connsiteY461" fmla="*/ 3020465 h 3204685"/>
                <a:gd name="connsiteX462" fmla="*/ 645498 w 1516566"/>
                <a:gd name="connsiteY462" fmla="*/ 3050014 h 3204685"/>
                <a:gd name="connsiteX463" fmla="*/ 460871 w 1516566"/>
                <a:gd name="connsiteY463" fmla="*/ 3131526 h 3204685"/>
                <a:gd name="connsiteX464" fmla="*/ 398819 w 1516566"/>
                <a:gd name="connsiteY464" fmla="*/ 3153127 h 3204685"/>
                <a:gd name="connsiteX465" fmla="*/ 551758 w 1516566"/>
                <a:gd name="connsiteY465" fmla="*/ 3036972 h 3204685"/>
                <a:gd name="connsiteX466" fmla="*/ 355617 w 1516566"/>
                <a:gd name="connsiteY466" fmla="*/ 2857440 h 3204685"/>
                <a:gd name="connsiteX467" fmla="*/ 159477 w 1516566"/>
                <a:gd name="connsiteY467" fmla="*/ 3038398 h 3204685"/>
                <a:gd name="connsiteX468" fmla="*/ 323929 w 1516566"/>
                <a:gd name="connsiteY468" fmla="*/ 3174627 h 3204685"/>
                <a:gd name="connsiteX469" fmla="*/ 289286 w 1516566"/>
                <a:gd name="connsiteY469" fmla="*/ 3183287 h 3204685"/>
                <a:gd name="connsiteX470" fmla="*/ 46275 w 1516566"/>
                <a:gd name="connsiteY470" fmla="*/ 3049096 h 3204685"/>
                <a:gd name="connsiteX471" fmla="*/ 0 w 1516566"/>
                <a:gd name="connsiteY471" fmla="*/ 3056156 h 3204685"/>
                <a:gd name="connsiteX472" fmla="*/ 0 w 1516566"/>
                <a:gd name="connsiteY472" fmla="*/ 3021979 h 3204685"/>
                <a:gd name="connsiteX473" fmla="*/ 28953 w 1516566"/>
                <a:gd name="connsiteY473" fmla="*/ 3018733 h 3204685"/>
                <a:gd name="connsiteX474" fmla="*/ 0 w 1516566"/>
                <a:gd name="connsiteY474" fmla="*/ 2927196 h 3204685"/>
                <a:gd name="connsiteX475" fmla="*/ 0 w 1516566"/>
                <a:gd name="connsiteY475" fmla="*/ 2864709 h 3204685"/>
                <a:gd name="connsiteX476" fmla="*/ 17270 w 1516566"/>
                <a:gd name="connsiteY476" fmla="*/ 2887019 h 3204685"/>
                <a:gd name="connsiteX477" fmla="*/ 48415 w 1516566"/>
                <a:gd name="connsiteY477" fmla="*/ 2953930 h 3204685"/>
                <a:gd name="connsiteX478" fmla="*/ 242416 w 1516566"/>
                <a:gd name="connsiteY478" fmla="*/ 2751982 h 3204685"/>
                <a:gd name="connsiteX479" fmla="*/ 46275 w 1516566"/>
                <a:gd name="connsiteY479" fmla="*/ 2575302 h 3204685"/>
                <a:gd name="connsiteX480" fmla="*/ 0 w 1516566"/>
                <a:gd name="connsiteY480" fmla="*/ 2584044 h 3204685"/>
                <a:gd name="connsiteX481" fmla="*/ 0 w 1516566"/>
                <a:gd name="connsiteY481" fmla="*/ 2530731 h 3204685"/>
                <a:gd name="connsiteX482" fmla="*/ 842 w 1516566"/>
                <a:gd name="connsiteY482" fmla="*/ 2530492 h 3204685"/>
                <a:gd name="connsiteX483" fmla="*/ 46173 w 1516566"/>
                <a:gd name="connsiteY483" fmla="*/ 2526293 h 3204685"/>
                <a:gd name="connsiteX484" fmla="*/ 288471 w 1516566"/>
                <a:gd name="connsiteY484" fmla="*/ 2739040 h 3204685"/>
                <a:gd name="connsiteX485" fmla="*/ 333201 w 1516566"/>
                <a:gd name="connsiteY485" fmla="*/ 2732520 h 3204685"/>
                <a:gd name="connsiteX486" fmla="*/ 46173 w 1516566"/>
                <a:gd name="connsiteY486" fmla="*/ 2480136 h 3204685"/>
                <a:gd name="connsiteX487" fmla="*/ 0 w 1516566"/>
                <a:gd name="connsiteY487" fmla="*/ 2484443 h 3204685"/>
                <a:gd name="connsiteX488" fmla="*/ 0 w 1516566"/>
                <a:gd name="connsiteY488" fmla="*/ 2452228 h 3204685"/>
                <a:gd name="connsiteX489" fmla="*/ 28852 w 1516566"/>
                <a:gd name="connsiteY489" fmla="*/ 2449059 h 3204685"/>
                <a:gd name="connsiteX490" fmla="*/ 0 w 1516566"/>
                <a:gd name="connsiteY490" fmla="*/ 2357931 h 3204685"/>
                <a:gd name="connsiteX491" fmla="*/ 0 w 1516566"/>
                <a:gd name="connsiteY491" fmla="*/ 2294952 h 3204685"/>
                <a:gd name="connsiteX492" fmla="*/ 17168 w 1516566"/>
                <a:gd name="connsiteY492" fmla="*/ 2317011 h 3204685"/>
                <a:gd name="connsiteX493" fmla="*/ 48314 w 1516566"/>
                <a:gd name="connsiteY493" fmla="*/ 2383441 h 3204685"/>
                <a:gd name="connsiteX494" fmla="*/ 242314 w 1516566"/>
                <a:gd name="connsiteY494" fmla="*/ 2182205 h 3204685"/>
                <a:gd name="connsiteX495" fmla="*/ 46173 w 1516566"/>
                <a:gd name="connsiteY495" fmla="*/ 2004813 h 3204685"/>
                <a:gd name="connsiteX496" fmla="*/ 0 w 1516566"/>
                <a:gd name="connsiteY496" fmla="*/ 2013615 h 3204685"/>
                <a:gd name="connsiteX497" fmla="*/ 0 w 1516566"/>
                <a:gd name="connsiteY497" fmla="*/ 1961668 h 3204685"/>
                <a:gd name="connsiteX498" fmla="*/ 842 w 1516566"/>
                <a:gd name="connsiteY498" fmla="*/ 1961429 h 3204685"/>
                <a:gd name="connsiteX499" fmla="*/ 46173 w 1516566"/>
                <a:gd name="connsiteY499" fmla="*/ 1957230 h 3204685"/>
                <a:gd name="connsiteX500" fmla="*/ 288471 w 1516566"/>
                <a:gd name="connsiteY500" fmla="*/ 2169266 h 3204685"/>
                <a:gd name="connsiteX501" fmla="*/ 333201 w 1516566"/>
                <a:gd name="connsiteY501" fmla="*/ 2162744 h 3204685"/>
                <a:gd name="connsiteX502" fmla="*/ 46173 w 1516566"/>
                <a:gd name="connsiteY502" fmla="*/ 1910359 h 3204685"/>
                <a:gd name="connsiteX503" fmla="*/ 0 w 1516566"/>
                <a:gd name="connsiteY503" fmla="*/ 1914665 h 3204685"/>
                <a:gd name="connsiteX504" fmla="*/ 0 w 1516566"/>
                <a:gd name="connsiteY504" fmla="*/ 1883230 h 3204685"/>
                <a:gd name="connsiteX505" fmla="*/ 28852 w 1516566"/>
                <a:gd name="connsiteY505" fmla="*/ 1879995 h 3204685"/>
                <a:gd name="connsiteX506" fmla="*/ 0 w 1516566"/>
                <a:gd name="connsiteY506" fmla="*/ 1788493 h 3204685"/>
                <a:gd name="connsiteX507" fmla="*/ 0 w 1516566"/>
                <a:gd name="connsiteY507" fmla="*/ 1725627 h 3204685"/>
                <a:gd name="connsiteX508" fmla="*/ 17168 w 1516566"/>
                <a:gd name="connsiteY508" fmla="*/ 1747635 h 3204685"/>
                <a:gd name="connsiteX509" fmla="*/ 48314 w 1516566"/>
                <a:gd name="connsiteY509" fmla="*/ 1813664 h 3204685"/>
                <a:gd name="connsiteX510" fmla="*/ 242314 w 1516566"/>
                <a:gd name="connsiteY510" fmla="*/ 1613245 h 3204685"/>
                <a:gd name="connsiteX511" fmla="*/ 46173 w 1516566"/>
                <a:gd name="connsiteY511" fmla="*/ 1435037 h 3204685"/>
                <a:gd name="connsiteX512" fmla="*/ 0 w 1516566"/>
                <a:gd name="connsiteY512" fmla="*/ 1443775 h 3204685"/>
                <a:gd name="connsiteX513" fmla="*/ 0 w 1516566"/>
                <a:gd name="connsiteY513" fmla="*/ 1391180 h 3204685"/>
                <a:gd name="connsiteX514" fmla="*/ 842 w 1516566"/>
                <a:gd name="connsiteY514" fmla="*/ 1390940 h 3204685"/>
                <a:gd name="connsiteX515" fmla="*/ 46173 w 1516566"/>
                <a:gd name="connsiteY515" fmla="*/ 1386740 h 3204685"/>
                <a:gd name="connsiteX516" fmla="*/ 288471 w 1516566"/>
                <a:gd name="connsiteY516" fmla="*/ 1599489 h 3204685"/>
                <a:gd name="connsiteX517" fmla="*/ 333201 w 1516566"/>
                <a:gd name="connsiteY517" fmla="*/ 1593681 h 3204685"/>
                <a:gd name="connsiteX518" fmla="*/ 46173 w 1516566"/>
                <a:gd name="connsiteY518" fmla="*/ 1340583 h 3204685"/>
                <a:gd name="connsiteX519" fmla="*/ 0 w 1516566"/>
                <a:gd name="connsiteY519" fmla="*/ 1344915 h 3204685"/>
                <a:gd name="connsiteX520" fmla="*/ 0 w 1516566"/>
                <a:gd name="connsiteY520" fmla="*/ 1313491 h 3204685"/>
                <a:gd name="connsiteX521" fmla="*/ 28852 w 1516566"/>
                <a:gd name="connsiteY521" fmla="*/ 1310321 h 3204685"/>
                <a:gd name="connsiteX522" fmla="*/ 0 w 1516566"/>
                <a:gd name="connsiteY522" fmla="*/ 1218819 h 3204685"/>
                <a:gd name="connsiteX523" fmla="*/ 0 w 1516566"/>
                <a:gd name="connsiteY523" fmla="*/ 1156316 h 3204685"/>
                <a:gd name="connsiteX524" fmla="*/ 17168 w 1516566"/>
                <a:gd name="connsiteY524" fmla="*/ 1178375 h 3204685"/>
                <a:gd name="connsiteX525" fmla="*/ 48314 w 1516566"/>
                <a:gd name="connsiteY525" fmla="*/ 1244805 h 3204685"/>
                <a:gd name="connsiteX526" fmla="*/ 242314 w 1516566"/>
                <a:gd name="connsiteY526" fmla="*/ 1043570 h 3204685"/>
                <a:gd name="connsiteX527" fmla="*/ 46173 w 1516566"/>
                <a:gd name="connsiteY527" fmla="*/ 866177 h 3204685"/>
                <a:gd name="connsiteX528" fmla="*/ 0 w 1516566"/>
                <a:gd name="connsiteY528" fmla="*/ 874915 h 3204685"/>
                <a:gd name="connsiteX529" fmla="*/ 0 w 1516566"/>
                <a:gd name="connsiteY529" fmla="*/ 821603 h 3204685"/>
                <a:gd name="connsiteX530" fmla="*/ 842 w 1516566"/>
                <a:gd name="connsiteY530" fmla="*/ 821364 h 3204685"/>
                <a:gd name="connsiteX531" fmla="*/ 46173 w 1516566"/>
                <a:gd name="connsiteY531" fmla="*/ 817167 h 3204685"/>
                <a:gd name="connsiteX532" fmla="*/ 288471 w 1516566"/>
                <a:gd name="connsiteY532" fmla="*/ 1030630 h 3204685"/>
                <a:gd name="connsiteX533" fmla="*/ 333201 w 1516566"/>
                <a:gd name="connsiteY533" fmla="*/ 1024108 h 3204685"/>
                <a:gd name="connsiteX534" fmla="*/ 46173 w 1516566"/>
                <a:gd name="connsiteY534" fmla="*/ 771725 h 3204685"/>
                <a:gd name="connsiteX535" fmla="*/ 0 w 1516566"/>
                <a:gd name="connsiteY535" fmla="*/ 776026 h 3204685"/>
                <a:gd name="connsiteX536" fmla="*/ 0 w 1516566"/>
                <a:gd name="connsiteY536" fmla="*/ 743882 h 3204685"/>
                <a:gd name="connsiteX537" fmla="*/ 28852 w 1516566"/>
                <a:gd name="connsiteY537" fmla="*/ 740647 h 3204685"/>
                <a:gd name="connsiteX538" fmla="*/ 0 w 1516566"/>
                <a:gd name="connsiteY538" fmla="*/ 649806 h 3204685"/>
                <a:gd name="connsiteX539" fmla="*/ 0 w 1516566"/>
                <a:gd name="connsiteY539" fmla="*/ 586252 h 3204685"/>
                <a:gd name="connsiteX540" fmla="*/ 17168 w 1516566"/>
                <a:gd name="connsiteY540" fmla="*/ 608299 h 3204685"/>
                <a:gd name="connsiteX541" fmla="*/ 48314 w 1516566"/>
                <a:gd name="connsiteY541" fmla="*/ 675030 h 3204685"/>
                <a:gd name="connsiteX542" fmla="*/ 242314 w 1516566"/>
                <a:gd name="connsiteY542" fmla="*/ 473794 h 3204685"/>
                <a:gd name="connsiteX543" fmla="*/ 46173 w 1516566"/>
                <a:gd name="connsiteY543" fmla="*/ 296401 h 3204685"/>
                <a:gd name="connsiteX544" fmla="*/ 0 w 1516566"/>
                <a:gd name="connsiteY544" fmla="*/ 305139 h 3204685"/>
                <a:gd name="connsiteX545" fmla="*/ 0 w 1516566"/>
                <a:gd name="connsiteY545" fmla="*/ 252749 h 3204685"/>
                <a:gd name="connsiteX546" fmla="*/ 842 w 1516566"/>
                <a:gd name="connsiteY546" fmla="*/ 252510 h 3204685"/>
                <a:gd name="connsiteX547" fmla="*/ 46173 w 1516566"/>
                <a:gd name="connsiteY547" fmla="*/ 248309 h 3204685"/>
                <a:gd name="connsiteX548" fmla="*/ 288471 w 1516566"/>
                <a:gd name="connsiteY548" fmla="*/ 461058 h 3204685"/>
                <a:gd name="connsiteX549" fmla="*/ 333201 w 1516566"/>
                <a:gd name="connsiteY549" fmla="*/ 455250 h 3204685"/>
                <a:gd name="connsiteX550" fmla="*/ 46173 w 1516566"/>
                <a:gd name="connsiteY550" fmla="*/ 202152 h 3204685"/>
                <a:gd name="connsiteX551" fmla="*/ 0 w 1516566"/>
                <a:gd name="connsiteY551" fmla="*/ 206429 h 3204685"/>
                <a:gd name="connsiteX552" fmla="*/ 0 w 1516566"/>
                <a:gd name="connsiteY552" fmla="*/ 174313 h 3204685"/>
                <a:gd name="connsiteX553" fmla="*/ 28953 w 1516566"/>
                <a:gd name="connsiteY553" fmla="*/ 170158 h 3204685"/>
                <a:gd name="connsiteX554" fmla="*/ 0 w 1516566"/>
                <a:gd name="connsiteY554" fmla="*/ 80871 h 3204685"/>
                <a:gd name="connsiteX555" fmla="*/ 0 w 1516566"/>
                <a:gd name="connsiteY555" fmla="*/ 17022 h 3204685"/>
                <a:gd name="connsiteX556" fmla="*/ 19287 w 1516566"/>
                <a:gd name="connsiteY556" fmla="*/ 42411 h 3204685"/>
                <a:gd name="connsiteX557" fmla="*/ 48415 w 1516566"/>
                <a:gd name="connsiteY557" fmla="*/ 105254 h 3204685"/>
                <a:gd name="connsiteX558" fmla="*/ 107512 w 1516566"/>
                <a:gd name="connsiteY558" fmla="*/ 0 h 3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1516566" h="3204685">
                  <a:moveTo>
                    <a:pt x="45969" y="3095762"/>
                  </a:moveTo>
                  <a:cubicBezTo>
                    <a:pt x="126056" y="3095762"/>
                    <a:pt x="196667" y="3133972"/>
                    <a:pt x="241397" y="3193884"/>
                  </a:cubicBezTo>
                  <a:cubicBezTo>
                    <a:pt x="223363" y="3198163"/>
                    <a:pt x="205327" y="3201832"/>
                    <a:pt x="187293" y="3204685"/>
                  </a:cubicBezTo>
                  <a:cubicBezTo>
                    <a:pt x="152038" y="3167901"/>
                    <a:pt x="101500" y="3144772"/>
                    <a:pt x="45969" y="3144772"/>
                  </a:cubicBezTo>
                  <a:lnTo>
                    <a:pt x="0" y="3150564"/>
                  </a:lnTo>
                  <a:lnTo>
                    <a:pt x="0" y="3102299"/>
                  </a:lnTo>
                  <a:close/>
                  <a:moveTo>
                    <a:pt x="355515" y="2929476"/>
                  </a:moveTo>
                  <a:cubicBezTo>
                    <a:pt x="420624" y="2929476"/>
                    <a:pt x="473607" y="2979505"/>
                    <a:pt x="479924" y="3042983"/>
                  </a:cubicBezTo>
                  <a:lnTo>
                    <a:pt x="447524" y="3042983"/>
                  </a:lnTo>
                  <a:cubicBezTo>
                    <a:pt x="441512" y="2997335"/>
                    <a:pt x="402793" y="2961878"/>
                    <a:pt x="355515" y="2961878"/>
                  </a:cubicBezTo>
                  <a:cubicBezTo>
                    <a:pt x="308237" y="2961878"/>
                    <a:pt x="269520" y="2997437"/>
                    <a:pt x="263507" y="3042983"/>
                  </a:cubicBezTo>
                  <a:lnTo>
                    <a:pt x="231106" y="3042983"/>
                  </a:lnTo>
                  <a:cubicBezTo>
                    <a:pt x="237219" y="2979505"/>
                    <a:pt x="290407" y="2929476"/>
                    <a:pt x="355515" y="2929476"/>
                  </a:cubicBezTo>
                  <a:close/>
                  <a:moveTo>
                    <a:pt x="970530" y="2808837"/>
                  </a:moveTo>
                  <a:cubicBezTo>
                    <a:pt x="975524" y="2808837"/>
                    <a:pt x="979905" y="2808837"/>
                    <a:pt x="984897" y="2809549"/>
                  </a:cubicBezTo>
                  <a:cubicBezTo>
                    <a:pt x="964723" y="2828297"/>
                    <a:pt x="944550" y="2846333"/>
                    <a:pt x="923661" y="2862941"/>
                  </a:cubicBezTo>
                  <a:cubicBezTo>
                    <a:pt x="871086" y="2875881"/>
                    <a:pt x="827068" y="2909710"/>
                    <a:pt x="801085" y="2955866"/>
                  </a:cubicBezTo>
                  <a:cubicBezTo>
                    <a:pt x="778670" y="2971047"/>
                    <a:pt x="755643" y="2986230"/>
                    <a:pt x="732513" y="2999883"/>
                  </a:cubicBezTo>
                  <a:cubicBezTo>
                    <a:pt x="756355" y="2891063"/>
                    <a:pt x="853662" y="2808837"/>
                    <a:pt x="970530" y="2808837"/>
                  </a:cubicBezTo>
                  <a:close/>
                  <a:moveTo>
                    <a:pt x="355617" y="2762782"/>
                  </a:moveTo>
                  <a:cubicBezTo>
                    <a:pt x="206346" y="2762782"/>
                    <a:pt x="85912" y="2874454"/>
                    <a:pt x="67163" y="3018733"/>
                  </a:cubicBezTo>
                  <a:cubicBezTo>
                    <a:pt x="83058" y="3019548"/>
                    <a:pt x="98138" y="3021687"/>
                    <a:pt x="113320" y="3024540"/>
                  </a:cubicBezTo>
                  <a:cubicBezTo>
                    <a:pt x="127789" y="2904105"/>
                    <a:pt x="230902" y="2808939"/>
                    <a:pt x="355617" y="2808939"/>
                  </a:cubicBezTo>
                  <a:cubicBezTo>
                    <a:pt x="480332" y="2808939"/>
                    <a:pt x="582834" y="2903391"/>
                    <a:pt x="598627" y="3023828"/>
                  </a:cubicBezTo>
                  <a:cubicBezTo>
                    <a:pt x="612383" y="3020873"/>
                    <a:pt x="627463" y="3019548"/>
                    <a:pt x="642645" y="3018733"/>
                  </a:cubicBezTo>
                  <a:cubicBezTo>
                    <a:pt x="626036" y="2874556"/>
                    <a:pt x="504887" y="2762782"/>
                    <a:pt x="355617" y="2762782"/>
                  </a:cubicBezTo>
                  <a:close/>
                  <a:moveTo>
                    <a:pt x="661190" y="2646626"/>
                  </a:moveTo>
                  <a:cubicBezTo>
                    <a:pt x="726298" y="2646626"/>
                    <a:pt x="779383" y="2696552"/>
                    <a:pt x="785599" y="2760031"/>
                  </a:cubicBezTo>
                  <a:lnTo>
                    <a:pt x="753197" y="2760031"/>
                  </a:lnTo>
                  <a:cubicBezTo>
                    <a:pt x="747083" y="2714486"/>
                    <a:pt x="708467" y="2679027"/>
                    <a:pt x="661190" y="2679027"/>
                  </a:cubicBezTo>
                  <a:cubicBezTo>
                    <a:pt x="613912" y="2679027"/>
                    <a:pt x="575193" y="2714588"/>
                    <a:pt x="569181" y="2760031"/>
                  </a:cubicBezTo>
                  <a:lnTo>
                    <a:pt x="536780" y="2760031"/>
                  </a:lnTo>
                  <a:cubicBezTo>
                    <a:pt x="542995" y="2696552"/>
                    <a:pt x="595978" y="2646626"/>
                    <a:pt x="661190" y="2646626"/>
                  </a:cubicBezTo>
                  <a:close/>
                  <a:moveTo>
                    <a:pt x="46173" y="2646321"/>
                  </a:moveTo>
                  <a:cubicBezTo>
                    <a:pt x="111281" y="2646321"/>
                    <a:pt x="164367" y="2696247"/>
                    <a:pt x="170582" y="2759725"/>
                  </a:cubicBezTo>
                  <a:lnTo>
                    <a:pt x="170480" y="2759725"/>
                  </a:lnTo>
                  <a:lnTo>
                    <a:pt x="138080" y="2759725"/>
                  </a:lnTo>
                  <a:cubicBezTo>
                    <a:pt x="131965" y="2714180"/>
                    <a:pt x="93349" y="2678722"/>
                    <a:pt x="46071" y="2678722"/>
                  </a:cubicBezTo>
                  <a:cubicBezTo>
                    <a:pt x="34252" y="2678722"/>
                    <a:pt x="22967" y="2680944"/>
                    <a:pt x="12595" y="2684988"/>
                  </a:cubicBezTo>
                  <a:lnTo>
                    <a:pt x="0" y="2692721"/>
                  </a:lnTo>
                  <a:lnTo>
                    <a:pt x="0" y="2655192"/>
                  </a:lnTo>
                  <a:lnTo>
                    <a:pt x="125" y="2655114"/>
                  </a:lnTo>
                  <a:cubicBezTo>
                    <a:pt x="14364" y="2649441"/>
                    <a:pt x="29896" y="2646321"/>
                    <a:pt x="46173" y="2646321"/>
                  </a:cubicBezTo>
                  <a:close/>
                  <a:moveTo>
                    <a:pt x="661393" y="2575302"/>
                  </a:moveTo>
                  <a:cubicBezTo>
                    <a:pt x="559705" y="2575302"/>
                    <a:pt x="476766" y="2652434"/>
                    <a:pt x="466679" y="2750554"/>
                  </a:cubicBezTo>
                  <a:cubicBezTo>
                    <a:pt x="558993" y="2784383"/>
                    <a:pt x="631844" y="2859375"/>
                    <a:pt x="663533" y="2953930"/>
                  </a:cubicBezTo>
                  <a:cubicBezTo>
                    <a:pt x="693896" y="2860189"/>
                    <a:pt x="765933" y="2786522"/>
                    <a:pt x="856107" y="2751982"/>
                  </a:cubicBezTo>
                  <a:cubicBezTo>
                    <a:pt x="846019" y="2652434"/>
                    <a:pt x="763081" y="2575302"/>
                    <a:pt x="661393" y="2575302"/>
                  </a:cubicBezTo>
                  <a:close/>
                  <a:moveTo>
                    <a:pt x="661393" y="2480136"/>
                  </a:moveTo>
                  <a:cubicBezTo>
                    <a:pt x="514262" y="2480136"/>
                    <a:pt x="393113" y="2590484"/>
                    <a:pt x="373653" y="2732520"/>
                  </a:cubicBezTo>
                  <a:cubicBezTo>
                    <a:pt x="389547" y="2732520"/>
                    <a:pt x="404627" y="2734762"/>
                    <a:pt x="419809" y="2737615"/>
                  </a:cubicBezTo>
                  <a:cubicBezTo>
                    <a:pt x="435704" y="2618605"/>
                    <a:pt x="537391" y="2526293"/>
                    <a:pt x="661393" y="2526293"/>
                  </a:cubicBezTo>
                  <a:cubicBezTo>
                    <a:pt x="785394" y="2526293"/>
                    <a:pt x="886369" y="2618605"/>
                    <a:pt x="903690" y="2739040"/>
                  </a:cubicBezTo>
                  <a:cubicBezTo>
                    <a:pt x="918158" y="2735373"/>
                    <a:pt x="933239" y="2733234"/>
                    <a:pt x="948421" y="2732520"/>
                  </a:cubicBezTo>
                  <a:cubicBezTo>
                    <a:pt x="928960" y="2590484"/>
                    <a:pt x="808523" y="2480136"/>
                    <a:pt x="661393" y="2480136"/>
                  </a:cubicBezTo>
                  <a:close/>
                  <a:moveTo>
                    <a:pt x="355413" y="2360005"/>
                  </a:moveTo>
                  <a:cubicBezTo>
                    <a:pt x="420522" y="2360005"/>
                    <a:pt x="473506" y="2409933"/>
                    <a:pt x="479823" y="2473411"/>
                  </a:cubicBezTo>
                  <a:lnTo>
                    <a:pt x="447422" y="2473411"/>
                  </a:lnTo>
                  <a:cubicBezTo>
                    <a:pt x="441410" y="2427865"/>
                    <a:pt x="402691" y="2392407"/>
                    <a:pt x="355413" y="2392407"/>
                  </a:cubicBezTo>
                  <a:cubicBezTo>
                    <a:pt x="308135" y="2392407"/>
                    <a:pt x="269418" y="2427966"/>
                    <a:pt x="263405" y="2473411"/>
                  </a:cubicBezTo>
                  <a:lnTo>
                    <a:pt x="231004" y="2473411"/>
                  </a:lnTo>
                  <a:cubicBezTo>
                    <a:pt x="237117" y="2410034"/>
                    <a:pt x="290305" y="2360005"/>
                    <a:pt x="355413" y="2360005"/>
                  </a:cubicBezTo>
                  <a:close/>
                  <a:moveTo>
                    <a:pt x="970378" y="2359913"/>
                  </a:moveTo>
                  <a:lnTo>
                    <a:pt x="1016359" y="2368696"/>
                  </a:lnTo>
                  <a:cubicBezTo>
                    <a:pt x="1059049" y="2385714"/>
                    <a:pt x="1090075" y="2425700"/>
                    <a:pt x="1094736" y="2473309"/>
                  </a:cubicBezTo>
                  <a:lnTo>
                    <a:pt x="1062335" y="2473309"/>
                  </a:lnTo>
                  <a:cubicBezTo>
                    <a:pt x="1056222" y="2427763"/>
                    <a:pt x="1017503" y="2392305"/>
                    <a:pt x="970327" y="2392305"/>
                  </a:cubicBezTo>
                  <a:cubicBezTo>
                    <a:pt x="923152" y="2392305"/>
                    <a:pt x="884433" y="2427865"/>
                    <a:pt x="878320" y="2473309"/>
                  </a:cubicBezTo>
                  <a:lnTo>
                    <a:pt x="845918" y="2473309"/>
                  </a:lnTo>
                  <a:cubicBezTo>
                    <a:pt x="850656" y="2425777"/>
                    <a:pt x="881644" y="2385752"/>
                    <a:pt x="924352" y="2368711"/>
                  </a:cubicBezTo>
                  <a:close/>
                  <a:moveTo>
                    <a:pt x="970327" y="2359903"/>
                  </a:moveTo>
                  <a:lnTo>
                    <a:pt x="970429" y="2359903"/>
                  </a:lnTo>
                  <a:lnTo>
                    <a:pt x="970378" y="2359913"/>
                  </a:lnTo>
                  <a:close/>
                  <a:moveTo>
                    <a:pt x="970735" y="2288376"/>
                  </a:moveTo>
                  <a:cubicBezTo>
                    <a:pt x="867621" y="2288376"/>
                    <a:pt x="783255" y="2368360"/>
                    <a:pt x="774594" y="2468623"/>
                  </a:cubicBezTo>
                  <a:cubicBezTo>
                    <a:pt x="866194" y="2503265"/>
                    <a:pt x="938333" y="2577544"/>
                    <a:pt x="968595" y="2670570"/>
                  </a:cubicBezTo>
                  <a:cubicBezTo>
                    <a:pt x="1000283" y="2576117"/>
                    <a:pt x="1073135" y="2501125"/>
                    <a:pt x="1166875" y="2467908"/>
                  </a:cubicBezTo>
                  <a:cubicBezTo>
                    <a:pt x="1156788" y="2366934"/>
                    <a:pt x="1073849" y="2288376"/>
                    <a:pt x="970735" y="2288376"/>
                  </a:cubicBezTo>
                  <a:close/>
                  <a:moveTo>
                    <a:pt x="355515" y="2288376"/>
                  </a:moveTo>
                  <a:cubicBezTo>
                    <a:pt x="252402" y="2288376"/>
                    <a:pt x="168035" y="2368360"/>
                    <a:pt x="159374" y="2468623"/>
                  </a:cubicBezTo>
                  <a:cubicBezTo>
                    <a:pt x="250975" y="2503265"/>
                    <a:pt x="323114" y="2577544"/>
                    <a:pt x="353376" y="2670570"/>
                  </a:cubicBezTo>
                  <a:cubicBezTo>
                    <a:pt x="385064" y="2576117"/>
                    <a:pt x="457916" y="2501125"/>
                    <a:pt x="551656" y="2467908"/>
                  </a:cubicBezTo>
                  <a:cubicBezTo>
                    <a:pt x="542281" y="2366934"/>
                    <a:pt x="458629" y="2288376"/>
                    <a:pt x="355515" y="2288376"/>
                  </a:cubicBezTo>
                  <a:close/>
                  <a:moveTo>
                    <a:pt x="970735" y="2193922"/>
                  </a:moveTo>
                  <a:cubicBezTo>
                    <a:pt x="821463" y="2193922"/>
                    <a:pt x="701029" y="2305596"/>
                    <a:pt x="682281" y="2449161"/>
                  </a:cubicBezTo>
                  <a:cubicBezTo>
                    <a:pt x="697463" y="2450587"/>
                    <a:pt x="713256" y="2452829"/>
                    <a:pt x="728437" y="2455682"/>
                  </a:cubicBezTo>
                  <a:cubicBezTo>
                    <a:pt x="742090" y="2334533"/>
                    <a:pt x="846019" y="2239366"/>
                    <a:pt x="970735" y="2239366"/>
                  </a:cubicBezTo>
                  <a:cubicBezTo>
                    <a:pt x="1095450" y="2239366"/>
                    <a:pt x="1197851" y="2333819"/>
                    <a:pt x="1213032" y="2454256"/>
                  </a:cubicBezTo>
                  <a:cubicBezTo>
                    <a:pt x="1227501" y="2451403"/>
                    <a:pt x="1242581" y="2450689"/>
                    <a:pt x="1257762" y="2449262"/>
                  </a:cubicBezTo>
                  <a:lnTo>
                    <a:pt x="1257762" y="2449161"/>
                  </a:lnTo>
                  <a:cubicBezTo>
                    <a:pt x="1239728" y="2305698"/>
                    <a:pt x="1120006" y="2193922"/>
                    <a:pt x="970735" y="2193922"/>
                  </a:cubicBezTo>
                  <a:close/>
                  <a:moveTo>
                    <a:pt x="355515" y="2193922"/>
                  </a:moveTo>
                  <a:cubicBezTo>
                    <a:pt x="206245" y="2193922"/>
                    <a:pt x="85810" y="2305596"/>
                    <a:pt x="67061" y="2449161"/>
                  </a:cubicBezTo>
                  <a:cubicBezTo>
                    <a:pt x="82957" y="2450587"/>
                    <a:pt x="98036" y="2452829"/>
                    <a:pt x="113218" y="2455682"/>
                  </a:cubicBezTo>
                  <a:cubicBezTo>
                    <a:pt x="127686" y="2334533"/>
                    <a:pt x="230087" y="2239366"/>
                    <a:pt x="355515" y="2239366"/>
                  </a:cubicBezTo>
                  <a:lnTo>
                    <a:pt x="355515" y="2239265"/>
                  </a:lnTo>
                  <a:cubicBezTo>
                    <a:pt x="480230" y="2239265"/>
                    <a:pt x="582732" y="2333718"/>
                    <a:pt x="598526" y="2454154"/>
                  </a:cubicBezTo>
                  <a:cubicBezTo>
                    <a:pt x="612282" y="2451301"/>
                    <a:pt x="627361" y="2450587"/>
                    <a:pt x="642543" y="2449161"/>
                  </a:cubicBezTo>
                  <a:cubicBezTo>
                    <a:pt x="625935" y="2305698"/>
                    <a:pt x="504786" y="2193922"/>
                    <a:pt x="355515" y="2193922"/>
                  </a:cubicBezTo>
                  <a:close/>
                  <a:moveTo>
                    <a:pt x="1276001" y="2077258"/>
                  </a:moveTo>
                  <a:cubicBezTo>
                    <a:pt x="1341110" y="2077258"/>
                    <a:pt x="1394196" y="2127183"/>
                    <a:pt x="1400411" y="2190662"/>
                  </a:cubicBezTo>
                  <a:lnTo>
                    <a:pt x="1368010" y="2190662"/>
                  </a:lnTo>
                  <a:cubicBezTo>
                    <a:pt x="1361997" y="2145015"/>
                    <a:pt x="1323178" y="2109658"/>
                    <a:pt x="1276001" y="2109658"/>
                  </a:cubicBezTo>
                  <a:cubicBezTo>
                    <a:pt x="1228825" y="2109658"/>
                    <a:pt x="1190004" y="2145015"/>
                    <a:pt x="1183993" y="2190662"/>
                  </a:cubicBezTo>
                  <a:lnTo>
                    <a:pt x="1151592" y="2190662"/>
                  </a:lnTo>
                  <a:cubicBezTo>
                    <a:pt x="1157807" y="2127183"/>
                    <a:pt x="1210893" y="2077258"/>
                    <a:pt x="1276001" y="2077258"/>
                  </a:cubicBezTo>
                  <a:close/>
                  <a:moveTo>
                    <a:pt x="661190" y="2077156"/>
                  </a:moveTo>
                  <a:cubicBezTo>
                    <a:pt x="726298" y="2077156"/>
                    <a:pt x="779383" y="2127082"/>
                    <a:pt x="785599" y="2190560"/>
                  </a:cubicBezTo>
                  <a:lnTo>
                    <a:pt x="753197" y="2190560"/>
                  </a:lnTo>
                  <a:cubicBezTo>
                    <a:pt x="747083" y="2144914"/>
                    <a:pt x="708467" y="2109557"/>
                    <a:pt x="661190" y="2109557"/>
                  </a:cubicBezTo>
                  <a:cubicBezTo>
                    <a:pt x="613912" y="2109557"/>
                    <a:pt x="575193" y="2144914"/>
                    <a:pt x="569181" y="2190560"/>
                  </a:cubicBezTo>
                  <a:lnTo>
                    <a:pt x="536780" y="2190560"/>
                  </a:lnTo>
                  <a:cubicBezTo>
                    <a:pt x="542995" y="2127082"/>
                    <a:pt x="596080" y="2077156"/>
                    <a:pt x="661190" y="2077156"/>
                  </a:cubicBezTo>
                  <a:close/>
                  <a:moveTo>
                    <a:pt x="45919" y="2076757"/>
                  </a:moveTo>
                  <a:lnTo>
                    <a:pt x="91900" y="2085540"/>
                  </a:lnTo>
                  <a:cubicBezTo>
                    <a:pt x="134590" y="2102558"/>
                    <a:pt x="165616" y="2142544"/>
                    <a:pt x="170277" y="2190153"/>
                  </a:cubicBezTo>
                  <a:lnTo>
                    <a:pt x="137876" y="2190153"/>
                  </a:lnTo>
                  <a:cubicBezTo>
                    <a:pt x="131761" y="2144505"/>
                    <a:pt x="93146" y="2109150"/>
                    <a:pt x="45868" y="2109150"/>
                  </a:cubicBezTo>
                  <a:cubicBezTo>
                    <a:pt x="34048" y="2109150"/>
                    <a:pt x="22764" y="2111359"/>
                    <a:pt x="12391" y="2115387"/>
                  </a:cubicBezTo>
                  <a:lnTo>
                    <a:pt x="0" y="2122974"/>
                  </a:lnTo>
                  <a:lnTo>
                    <a:pt x="0" y="2085517"/>
                  </a:lnTo>
                  <a:close/>
                  <a:moveTo>
                    <a:pt x="45868" y="2076747"/>
                  </a:moveTo>
                  <a:lnTo>
                    <a:pt x="45969" y="2076747"/>
                  </a:lnTo>
                  <a:lnTo>
                    <a:pt x="45919" y="2076757"/>
                  </a:lnTo>
                  <a:close/>
                  <a:moveTo>
                    <a:pt x="661292" y="2005017"/>
                  </a:moveTo>
                  <a:cubicBezTo>
                    <a:pt x="559603" y="2005017"/>
                    <a:pt x="476664" y="2082862"/>
                    <a:pt x="466577" y="2181696"/>
                  </a:cubicBezTo>
                  <a:cubicBezTo>
                    <a:pt x="558891" y="2214912"/>
                    <a:pt x="631742" y="2289904"/>
                    <a:pt x="663431" y="2383645"/>
                  </a:cubicBezTo>
                  <a:cubicBezTo>
                    <a:pt x="693794" y="2291331"/>
                    <a:pt x="765832" y="2216950"/>
                    <a:pt x="856005" y="2182410"/>
                  </a:cubicBezTo>
                  <a:cubicBezTo>
                    <a:pt x="845918" y="2082862"/>
                    <a:pt x="762979" y="2005017"/>
                    <a:pt x="661292" y="2005017"/>
                  </a:cubicBezTo>
                  <a:close/>
                  <a:moveTo>
                    <a:pt x="661292" y="1910564"/>
                  </a:moveTo>
                  <a:cubicBezTo>
                    <a:pt x="514160" y="1910564"/>
                    <a:pt x="393011" y="2020912"/>
                    <a:pt x="373551" y="2162235"/>
                  </a:cubicBezTo>
                  <a:cubicBezTo>
                    <a:pt x="389446" y="2162948"/>
                    <a:pt x="404525" y="2165190"/>
                    <a:pt x="419707" y="2168755"/>
                  </a:cubicBezTo>
                  <a:cubicBezTo>
                    <a:pt x="435601" y="2049747"/>
                    <a:pt x="537188" y="1957433"/>
                    <a:pt x="661292" y="1957433"/>
                  </a:cubicBezTo>
                  <a:cubicBezTo>
                    <a:pt x="785292" y="1957433"/>
                    <a:pt x="886267" y="2049747"/>
                    <a:pt x="903588" y="2169469"/>
                  </a:cubicBezTo>
                  <a:cubicBezTo>
                    <a:pt x="918057" y="2166616"/>
                    <a:pt x="933138" y="2164374"/>
                    <a:pt x="948318" y="2162948"/>
                  </a:cubicBezTo>
                  <a:cubicBezTo>
                    <a:pt x="928858" y="2020912"/>
                    <a:pt x="808421" y="1910564"/>
                    <a:pt x="661292" y="1910564"/>
                  </a:cubicBezTo>
                  <a:close/>
                  <a:moveTo>
                    <a:pt x="1502608" y="1821408"/>
                  </a:moveTo>
                  <a:cubicBezTo>
                    <a:pt x="1499041" y="1848817"/>
                    <a:pt x="1494762" y="1876226"/>
                    <a:pt x="1488954" y="1903635"/>
                  </a:cubicBezTo>
                  <a:lnTo>
                    <a:pt x="1460833" y="1903635"/>
                  </a:lnTo>
                  <a:lnTo>
                    <a:pt x="1460731" y="1903635"/>
                  </a:lnTo>
                  <a:cubicBezTo>
                    <a:pt x="1463686" y="1871233"/>
                    <a:pt x="1479581" y="1841583"/>
                    <a:pt x="1502608" y="1821408"/>
                  </a:cubicBezTo>
                  <a:close/>
                  <a:moveTo>
                    <a:pt x="970378" y="1790546"/>
                  </a:moveTo>
                  <a:lnTo>
                    <a:pt x="1016359" y="1799329"/>
                  </a:lnTo>
                  <a:cubicBezTo>
                    <a:pt x="1059049" y="1816346"/>
                    <a:pt x="1090075" y="1856332"/>
                    <a:pt x="1094736" y="1903940"/>
                  </a:cubicBezTo>
                  <a:lnTo>
                    <a:pt x="1062335" y="1903940"/>
                  </a:lnTo>
                  <a:cubicBezTo>
                    <a:pt x="1056222" y="1858292"/>
                    <a:pt x="1017503" y="1822835"/>
                    <a:pt x="970327" y="1822835"/>
                  </a:cubicBezTo>
                  <a:cubicBezTo>
                    <a:pt x="923152" y="1822835"/>
                    <a:pt x="884433" y="1858394"/>
                    <a:pt x="878320" y="1903940"/>
                  </a:cubicBezTo>
                  <a:lnTo>
                    <a:pt x="845918" y="1903940"/>
                  </a:lnTo>
                  <a:cubicBezTo>
                    <a:pt x="850656" y="1856332"/>
                    <a:pt x="881644" y="1816346"/>
                    <a:pt x="924352" y="1799329"/>
                  </a:cubicBezTo>
                  <a:close/>
                  <a:moveTo>
                    <a:pt x="970327" y="1790536"/>
                  </a:moveTo>
                  <a:lnTo>
                    <a:pt x="970429" y="1790536"/>
                  </a:lnTo>
                  <a:lnTo>
                    <a:pt x="970378" y="1790546"/>
                  </a:lnTo>
                  <a:close/>
                  <a:moveTo>
                    <a:pt x="355515" y="1790536"/>
                  </a:moveTo>
                  <a:cubicBezTo>
                    <a:pt x="420624" y="1790536"/>
                    <a:pt x="473607" y="1840462"/>
                    <a:pt x="479924" y="1903940"/>
                  </a:cubicBezTo>
                  <a:lnTo>
                    <a:pt x="447524" y="1903940"/>
                  </a:lnTo>
                  <a:cubicBezTo>
                    <a:pt x="441512" y="1858292"/>
                    <a:pt x="402793" y="1822835"/>
                    <a:pt x="355515" y="1822835"/>
                  </a:cubicBezTo>
                  <a:cubicBezTo>
                    <a:pt x="308237" y="1822835"/>
                    <a:pt x="269520" y="1858394"/>
                    <a:pt x="263507" y="1903940"/>
                  </a:cubicBezTo>
                  <a:lnTo>
                    <a:pt x="231106" y="1903940"/>
                  </a:lnTo>
                  <a:cubicBezTo>
                    <a:pt x="237219" y="1840462"/>
                    <a:pt x="290407" y="1790536"/>
                    <a:pt x="355515" y="1790536"/>
                  </a:cubicBezTo>
                  <a:close/>
                  <a:moveTo>
                    <a:pt x="970735" y="1718702"/>
                  </a:moveTo>
                  <a:cubicBezTo>
                    <a:pt x="867621" y="1718702"/>
                    <a:pt x="783255" y="1798686"/>
                    <a:pt x="774594" y="1899661"/>
                  </a:cubicBezTo>
                  <a:cubicBezTo>
                    <a:pt x="866194" y="1933590"/>
                    <a:pt x="938333" y="2007870"/>
                    <a:pt x="968595" y="2101610"/>
                  </a:cubicBezTo>
                  <a:cubicBezTo>
                    <a:pt x="1000283" y="2007156"/>
                    <a:pt x="1073135" y="1932164"/>
                    <a:pt x="1166875" y="1898234"/>
                  </a:cubicBezTo>
                  <a:cubicBezTo>
                    <a:pt x="1156788" y="1797974"/>
                    <a:pt x="1073849" y="1718702"/>
                    <a:pt x="970735" y="1718702"/>
                  </a:cubicBezTo>
                  <a:close/>
                  <a:moveTo>
                    <a:pt x="355515" y="1718600"/>
                  </a:moveTo>
                  <a:cubicBezTo>
                    <a:pt x="252402" y="1718600"/>
                    <a:pt x="168035" y="1798585"/>
                    <a:pt x="159374" y="1899559"/>
                  </a:cubicBezTo>
                  <a:cubicBezTo>
                    <a:pt x="250975" y="1933488"/>
                    <a:pt x="323114" y="2007768"/>
                    <a:pt x="353376" y="2101508"/>
                  </a:cubicBezTo>
                  <a:cubicBezTo>
                    <a:pt x="385064" y="2007054"/>
                    <a:pt x="457916" y="1932062"/>
                    <a:pt x="551656" y="1898133"/>
                  </a:cubicBezTo>
                  <a:cubicBezTo>
                    <a:pt x="542281" y="1797872"/>
                    <a:pt x="458629" y="1718600"/>
                    <a:pt x="355515" y="1718600"/>
                  </a:cubicBezTo>
                  <a:close/>
                  <a:moveTo>
                    <a:pt x="970735" y="1624249"/>
                  </a:moveTo>
                  <a:cubicBezTo>
                    <a:pt x="821463" y="1624249"/>
                    <a:pt x="701029" y="1735922"/>
                    <a:pt x="682281" y="1880200"/>
                  </a:cubicBezTo>
                  <a:cubicBezTo>
                    <a:pt x="697463" y="1881015"/>
                    <a:pt x="713256" y="1883155"/>
                    <a:pt x="728437" y="1886008"/>
                  </a:cubicBezTo>
                  <a:cubicBezTo>
                    <a:pt x="742090" y="1764247"/>
                    <a:pt x="846019" y="1669692"/>
                    <a:pt x="970735" y="1669692"/>
                  </a:cubicBezTo>
                  <a:cubicBezTo>
                    <a:pt x="1095450" y="1669692"/>
                    <a:pt x="1197851" y="1764145"/>
                    <a:pt x="1213032" y="1885294"/>
                  </a:cubicBezTo>
                  <a:cubicBezTo>
                    <a:pt x="1227501" y="1882339"/>
                    <a:pt x="1242581" y="1881015"/>
                    <a:pt x="1257762" y="1880200"/>
                  </a:cubicBezTo>
                  <a:cubicBezTo>
                    <a:pt x="1239728" y="1736024"/>
                    <a:pt x="1120006" y="1624249"/>
                    <a:pt x="970735" y="1624249"/>
                  </a:cubicBezTo>
                  <a:close/>
                  <a:moveTo>
                    <a:pt x="355515" y="1624044"/>
                  </a:moveTo>
                  <a:cubicBezTo>
                    <a:pt x="206245" y="1624044"/>
                    <a:pt x="85810" y="1735718"/>
                    <a:pt x="67061" y="1879995"/>
                  </a:cubicBezTo>
                  <a:cubicBezTo>
                    <a:pt x="82957" y="1880811"/>
                    <a:pt x="98036" y="1882950"/>
                    <a:pt x="113218" y="1885803"/>
                  </a:cubicBezTo>
                  <a:cubicBezTo>
                    <a:pt x="127686" y="1764043"/>
                    <a:pt x="230087" y="1669489"/>
                    <a:pt x="355515" y="1669489"/>
                  </a:cubicBezTo>
                  <a:cubicBezTo>
                    <a:pt x="480230" y="1669489"/>
                    <a:pt x="582732" y="1763942"/>
                    <a:pt x="598526" y="1885090"/>
                  </a:cubicBezTo>
                  <a:cubicBezTo>
                    <a:pt x="612282" y="1882136"/>
                    <a:pt x="627361" y="1880811"/>
                    <a:pt x="642543" y="1879995"/>
                  </a:cubicBezTo>
                  <a:cubicBezTo>
                    <a:pt x="625935" y="1735820"/>
                    <a:pt x="504786" y="1624044"/>
                    <a:pt x="355515" y="1624044"/>
                  </a:cubicBezTo>
                  <a:close/>
                  <a:moveTo>
                    <a:pt x="1276103" y="1507482"/>
                  </a:moveTo>
                  <a:cubicBezTo>
                    <a:pt x="1341212" y="1507482"/>
                    <a:pt x="1394298" y="1557611"/>
                    <a:pt x="1400513" y="1620988"/>
                  </a:cubicBezTo>
                  <a:lnTo>
                    <a:pt x="1368110" y="1620988"/>
                  </a:lnTo>
                  <a:cubicBezTo>
                    <a:pt x="1362099" y="1575341"/>
                    <a:pt x="1323278" y="1539883"/>
                    <a:pt x="1276103" y="1539883"/>
                  </a:cubicBezTo>
                  <a:cubicBezTo>
                    <a:pt x="1228927" y="1539883"/>
                    <a:pt x="1190108" y="1575443"/>
                    <a:pt x="1184095" y="1620988"/>
                  </a:cubicBezTo>
                  <a:lnTo>
                    <a:pt x="1151694" y="1620988"/>
                  </a:lnTo>
                  <a:cubicBezTo>
                    <a:pt x="1157909" y="1557611"/>
                    <a:pt x="1210893" y="1507482"/>
                    <a:pt x="1276103" y="1507482"/>
                  </a:cubicBezTo>
                  <a:close/>
                  <a:moveTo>
                    <a:pt x="661190" y="1507482"/>
                  </a:moveTo>
                  <a:cubicBezTo>
                    <a:pt x="726298" y="1507482"/>
                    <a:pt x="779383" y="1557611"/>
                    <a:pt x="785599" y="1620988"/>
                  </a:cubicBezTo>
                  <a:lnTo>
                    <a:pt x="753197" y="1620988"/>
                  </a:lnTo>
                  <a:cubicBezTo>
                    <a:pt x="747083" y="1575341"/>
                    <a:pt x="708467" y="1539883"/>
                    <a:pt x="661190" y="1539883"/>
                  </a:cubicBezTo>
                  <a:cubicBezTo>
                    <a:pt x="613912" y="1539883"/>
                    <a:pt x="575193" y="1575443"/>
                    <a:pt x="569181" y="1620988"/>
                  </a:cubicBezTo>
                  <a:lnTo>
                    <a:pt x="536780" y="1620988"/>
                  </a:lnTo>
                  <a:cubicBezTo>
                    <a:pt x="542995" y="1557611"/>
                    <a:pt x="596080" y="1507482"/>
                    <a:pt x="661190" y="1507482"/>
                  </a:cubicBezTo>
                  <a:close/>
                  <a:moveTo>
                    <a:pt x="45919" y="1506981"/>
                  </a:moveTo>
                  <a:lnTo>
                    <a:pt x="91900" y="1515794"/>
                  </a:lnTo>
                  <a:cubicBezTo>
                    <a:pt x="134590" y="1532865"/>
                    <a:pt x="165616" y="1572946"/>
                    <a:pt x="170277" y="1620479"/>
                  </a:cubicBezTo>
                  <a:lnTo>
                    <a:pt x="137876" y="1620479"/>
                  </a:lnTo>
                  <a:cubicBezTo>
                    <a:pt x="131761" y="1574831"/>
                    <a:pt x="93146" y="1539374"/>
                    <a:pt x="45868" y="1539374"/>
                  </a:cubicBezTo>
                  <a:cubicBezTo>
                    <a:pt x="34048" y="1539374"/>
                    <a:pt x="22764" y="1541596"/>
                    <a:pt x="12391" y="1545641"/>
                  </a:cubicBezTo>
                  <a:lnTo>
                    <a:pt x="0" y="1553255"/>
                  </a:lnTo>
                  <a:lnTo>
                    <a:pt x="0" y="1515771"/>
                  </a:lnTo>
                  <a:close/>
                  <a:moveTo>
                    <a:pt x="45868" y="1506971"/>
                  </a:moveTo>
                  <a:lnTo>
                    <a:pt x="45969" y="1506971"/>
                  </a:lnTo>
                  <a:lnTo>
                    <a:pt x="45919" y="1506981"/>
                  </a:lnTo>
                  <a:close/>
                  <a:moveTo>
                    <a:pt x="661292" y="1435342"/>
                  </a:moveTo>
                  <a:cubicBezTo>
                    <a:pt x="559603" y="1435342"/>
                    <a:pt x="476664" y="1512474"/>
                    <a:pt x="466577" y="1612022"/>
                  </a:cubicBezTo>
                  <a:cubicBezTo>
                    <a:pt x="558891" y="1645952"/>
                    <a:pt x="631742" y="1720943"/>
                    <a:pt x="663431" y="1813971"/>
                  </a:cubicBezTo>
                  <a:cubicBezTo>
                    <a:pt x="693794" y="1721759"/>
                    <a:pt x="765832" y="1647379"/>
                    <a:pt x="856005" y="1613550"/>
                  </a:cubicBezTo>
                  <a:cubicBezTo>
                    <a:pt x="845918" y="1513900"/>
                    <a:pt x="762979" y="1435342"/>
                    <a:pt x="661292" y="1435342"/>
                  </a:cubicBezTo>
                  <a:close/>
                  <a:moveTo>
                    <a:pt x="1276510" y="1435241"/>
                  </a:moveTo>
                  <a:cubicBezTo>
                    <a:pt x="1174824" y="1435241"/>
                    <a:pt x="1091883" y="1512372"/>
                    <a:pt x="1080369" y="1611920"/>
                  </a:cubicBezTo>
                  <a:cubicBezTo>
                    <a:pt x="1174110" y="1645849"/>
                    <a:pt x="1246963" y="1720841"/>
                    <a:pt x="1278651" y="1813869"/>
                  </a:cubicBezTo>
                  <a:cubicBezTo>
                    <a:pt x="1309015" y="1721657"/>
                    <a:pt x="1381052" y="1647276"/>
                    <a:pt x="1471225" y="1613448"/>
                  </a:cubicBezTo>
                  <a:cubicBezTo>
                    <a:pt x="1461138" y="1513798"/>
                    <a:pt x="1378199" y="1435241"/>
                    <a:pt x="1276510" y="1435241"/>
                  </a:cubicBezTo>
                  <a:close/>
                  <a:moveTo>
                    <a:pt x="661292" y="1340890"/>
                  </a:moveTo>
                  <a:cubicBezTo>
                    <a:pt x="514160" y="1340890"/>
                    <a:pt x="393011" y="1451950"/>
                    <a:pt x="373551" y="1593274"/>
                  </a:cubicBezTo>
                  <a:cubicBezTo>
                    <a:pt x="389446" y="1593988"/>
                    <a:pt x="404525" y="1596228"/>
                    <a:pt x="419707" y="1599081"/>
                  </a:cubicBezTo>
                  <a:cubicBezTo>
                    <a:pt x="435601" y="1479359"/>
                    <a:pt x="537188" y="1387045"/>
                    <a:pt x="661292" y="1387045"/>
                  </a:cubicBezTo>
                  <a:cubicBezTo>
                    <a:pt x="785292" y="1387045"/>
                    <a:pt x="886267" y="1480073"/>
                    <a:pt x="903588" y="1599795"/>
                  </a:cubicBezTo>
                  <a:cubicBezTo>
                    <a:pt x="918057" y="1596841"/>
                    <a:pt x="933138" y="1594700"/>
                    <a:pt x="948318" y="1593988"/>
                  </a:cubicBezTo>
                  <a:cubicBezTo>
                    <a:pt x="928858" y="1451950"/>
                    <a:pt x="808421" y="1340890"/>
                    <a:pt x="661292" y="1340890"/>
                  </a:cubicBezTo>
                  <a:close/>
                  <a:moveTo>
                    <a:pt x="1481821" y="1276392"/>
                  </a:moveTo>
                  <a:cubicBezTo>
                    <a:pt x="1486101" y="1295140"/>
                    <a:pt x="1489668" y="1314601"/>
                    <a:pt x="1493335" y="1334063"/>
                  </a:cubicBezTo>
                  <a:lnTo>
                    <a:pt x="1460934" y="1334063"/>
                  </a:lnTo>
                  <a:cubicBezTo>
                    <a:pt x="1463073" y="1312462"/>
                    <a:pt x="1470307" y="1292898"/>
                    <a:pt x="1481821" y="1276392"/>
                  </a:cubicBezTo>
                  <a:close/>
                  <a:moveTo>
                    <a:pt x="355617" y="1220860"/>
                  </a:moveTo>
                  <a:cubicBezTo>
                    <a:pt x="420725" y="1220860"/>
                    <a:pt x="473710" y="1270890"/>
                    <a:pt x="480026" y="1334368"/>
                  </a:cubicBezTo>
                  <a:lnTo>
                    <a:pt x="447625" y="1334368"/>
                  </a:lnTo>
                  <a:cubicBezTo>
                    <a:pt x="441614" y="1288720"/>
                    <a:pt x="402895" y="1253263"/>
                    <a:pt x="355617" y="1253263"/>
                  </a:cubicBezTo>
                  <a:cubicBezTo>
                    <a:pt x="308340" y="1253263"/>
                    <a:pt x="269621" y="1288720"/>
                    <a:pt x="263610" y="1334368"/>
                  </a:cubicBezTo>
                  <a:lnTo>
                    <a:pt x="231208" y="1334368"/>
                  </a:lnTo>
                  <a:cubicBezTo>
                    <a:pt x="237321" y="1270890"/>
                    <a:pt x="290509" y="1220860"/>
                    <a:pt x="355617" y="1220860"/>
                  </a:cubicBezTo>
                  <a:close/>
                  <a:moveTo>
                    <a:pt x="970174" y="1220463"/>
                  </a:moveTo>
                  <a:lnTo>
                    <a:pt x="1016156" y="1229262"/>
                  </a:lnTo>
                  <a:cubicBezTo>
                    <a:pt x="1058845" y="1246308"/>
                    <a:pt x="1089871" y="1286352"/>
                    <a:pt x="1094533" y="1333961"/>
                  </a:cubicBezTo>
                  <a:lnTo>
                    <a:pt x="1062132" y="1333961"/>
                  </a:lnTo>
                  <a:cubicBezTo>
                    <a:pt x="1056019" y="1288313"/>
                    <a:pt x="1017299" y="1252856"/>
                    <a:pt x="970123" y="1252856"/>
                  </a:cubicBezTo>
                  <a:cubicBezTo>
                    <a:pt x="922948" y="1252856"/>
                    <a:pt x="884230" y="1288313"/>
                    <a:pt x="878116" y="1333961"/>
                  </a:cubicBezTo>
                  <a:lnTo>
                    <a:pt x="845714" y="1333961"/>
                  </a:lnTo>
                  <a:cubicBezTo>
                    <a:pt x="850453" y="1286352"/>
                    <a:pt x="881440" y="1246308"/>
                    <a:pt x="924148" y="1229262"/>
                  </a:cubicBezTo>
                  <a:close/>
                  <a:moveTo>
                    <a:pt x="970123" y="1220453"/>
                  </a:moveTo>
                  <a:lnTo>
                    <a:pt x="970225" y="1220453"/>
                  </a:lnTo>
                  <a:lnTo>
                    <a:pt x="970174" y="1220463"/>
                  </a:lnTo>
                  <a:close/>
                  <a:moveTo>
                    <a:pt x="970633" y="1148824"/>
                  </a:moveTo>
                  <a:cubicBezTo>
                    <a:pt x="867519" y="1148824"/>
                    <a:pt x="783153" y="1229521"/>
                    <a:pt x="774493" y="1329783"/>
                  </a:cubicBezTo>
                  <a:cubicBezTo>
                    <a:pt x="866092" y="1364426"/>
                    <a:pt x="938231" y="1437992"/>
                    <a:pt x="968493" y="1531732"/>
                  </a:cubicBezTo>
                  <a:lnTo>
                    <a:pt x="968493" y="1531629"/>
                  </a:lnTo>
                  <a:cubicBezTo>
                    <a:pt x="1000181" y="1437278"/>
                    <a:pt x="1073033" y="1362286"/>
                    <a:pt x="1166773" y="1329069"/>
                  </a:cubicBezTo>
                  <a:cubicBezTo>
                    <a:pt x="1156686" y="1228095"/>
                    <a:pt x="1073747" y="1148824"/>
                    <a:pt x="970633" y="1148824"/>
                  </a:cubicBezTo>
                  <a:close/>
                  <a:moveTo>
                    <a:pt x="355515" y="1148824"/>
                  </a:moveTo>
                  <a:cubicBezTo>
                    <a:pt x="252402" y="1148824"/>
                    <a:pt x="168035" y="1229521"/>
                    <a:pt x="159374" y="1329783"/>
                  </a:cubicBezTo>
                  <a:cubicBezTo>
                    <a:pt x="250975" y="1364426"/>
                    <a:pt x="323114" y="1437992"/>
                    <a:pt x="353376" y="1531732"/>
                  </a:cubicBezTo>
                  <a:lnTo>
                    <a:pt x="353376" y="1531629"/>
                  </a:lnTo>
                  <a:cubicBezTo>
                    <a:pt x="385064" y="1437278"/>
                    <a:pt x="457916" y="1362286"/>
                    <a:pt x="551656" y="1329069"/>
                  </a:cubicBezTo>
                  <a:cubicBezTo>
                    <a:pt x="542281" y="1228095"/>
                    <a:pt x="458629" y="1148824"/>
                    <a:pt x="355515" y="1148824"/>
                  </a:cubicBezTo>
                  <a:close/>
                  <a:moveTo>
                    <a:pt x="970633" y="1054574"/>
                  </a:moveTo>
                  <a:cubicBezTo>
                    <a:pt x="821362" y="1054574"/>
                    <a:pt x="700927" y="1166248"/>
                    <a:pt x="682179" y="1310526"/>
                  </a:cubicBezTo>
                  <a:cubicBezTo>
                    <a:pt x="697361" y="1311953"/>
                    <a:pt x="713153" y="1313481"/>
                    <a:pt x="728335" y="1317046"/>
                  </a:cubicBezTo>
                  <a:cubicBezTo>
                    <a:pt x="741988" y="1195185"/>
                    <a:pt x="845918" y="1100731"/>
                    <a:pt x="970633" y="1100731"/>
                  </a:cubicBezTo>
                  <a:cubicBezTo>
                    <a:pt x="1095348" y="1100731"/>
                    <a:pt x="1197749" y="1195185"/>
                    <a:pt x="1212930" y="1315620"/>
                  </a:cubicBezTo>
                  <a:cubicBezTo>
                    <a:pt x="1227399" y="1312767"/>
                    <a:pt x="1242480" y="1312054"/>
                    <a:pt x="1257661" y="1310628"/>
                  </a:cubicBezTo>
                  <a:lnTo>
                    <a:pt x="1257661" y="1310526"/>
                  </a:lnTo>
                  <a:cubicBezTo>
                    <a:pt x="1239627" y="1166350"/>
                    <a:pt x="1119904" y="1054574"/>
                    <a:pt x="970633" y="1054574"/>
                  </a:cubicBezTo>
                  <a:close/>
                  <a:moveTo>
                    <a:pt x="355515" y="1054370"/>
                  </a:moveTo>
                  <a:cubicBezTo>
                    <a:pt x="206245" y="1054370"/>
                    <a:pt x="85810" y="1166044"/>
                    <a:pt x="67061" y="1310321"/>
                  </a:cubicBezTo>
                  <a:cubicBezTo>
                    <a:pt x="82957" y="1311748"/>
                    <a:pt x="98036" y="1313276"/>
                    <a:pt x="113218" y="1316843"/>
                  </a:cubicBezTo>
                  <a:cubicBezTo>
                    <a:pt x="127686" y="1194981"/>
                    <a:pt x="230801" y="1100527"/>
                    <a:pt x="355515" y="1100527"/>
                  </a:cubicBezTo>
                  <a:cubicBezTo>
                    <a:pt x="480230" y="1100527"/>
                    <a:pt x="582732" y="1194981"/>
                    <a:pt x="598526" y="1315416"/>
                  </a:cubicBezTo>
                  <a:cubicBezTo>
                    <a:pt x="612282" y="1312563"/>
                    <a:pt x="627361" y="1311849"/>
                    <a:pt x="642543" y="1310423"/>
                  </a:cubicBezTo>
                  <a:lnTo>
                    <a:pt x="642543" y="1310321"/>
                  </a:lnTo>
                  <a:cubicBezTo>
                    <a:pt x="625935" y="1166146"/>
                    <a:pt x="504786" y="1054370"/>
                    <a:pt x="355515" y="1054370"/>
                  </a:cubicBezTo>
                  <a:close/>
                  <a:moveTo>
                    <a:pt x="46071" y="937706"/>
                  </a:moveTo>
                  <a:cubicBezTo>
                    <a:pt x="111180" y="937706"/>
                    <a:pt x="164266" y="987734"/>
                    <a:pt x="170480" y="1051212"/>
                  </a:cubicBezTo>
                  <a:lnTo>
                    <a:pt x="170379" y="1051212"/>
                  </a:lnTo>
                  <a:lnTo>
                    <a:pt x="137978" y="1051212"/>
                  </a:lnTo>
                  <a:cubicBezTo>
                    <a:pt x="131863" y="1005565"/>
                    <a:pt x="93247" y="970107"/>
                    <a:pt x="45969" y="970107"/>
                  </a:cubicBezTo>
                  <a:cubicBezTo>
                    <a:pt x="34150" y="970107"/>
                    <a:pt x="22866" y="972323"/>
                    <a:pt x="12493" y="976360"/>
                  </a:cubicBezTo>
                  <a:lnTo>
                    <a:pt x="0" y="984026"/>
                  </a:lnTo>
                  <a:lnTo>
                    <a:pt x="0" y="946529"/>
                  </a:lnTo>
                  <a:lnTo>
                    <a:pt x="23" y="946514"/>
                  </a:lnTo>
                  <a:cubicBezTo>
                    <a:pt x="14262" y="940832"/>
                    <a:pt x="29794" y="937706"/>
                    <a:pt x="46071" y="937706"/>
                  </a:cubicBezTo>
                  <a:close/>
                  <a:moveTo>
                    <a:pt x="1276001" y="937604"/>
                  </a:moveTo>
                  <a:cubicBezTo>
                    <a:pt x="1341110" y="937604"/>
                    <a:pt x="1394196" y="987632"/>
                    <a:pt x="1400411" y="1051110"/>
                  </a:cubicBezTo>
                  <a:lnTo>
                    <a:pt x="1368010" y="1051110"/>
                  </a:lnTo>
                  <a:cubicBezTo>
                    <a:pt x="1361997" y="1005464"/>
                    <a:pt x="1323178" y="970005"/>
                    <a:pt x="1276001" y="970005"/>
                  </a:cubicBezTo>
                  <a:cubicBezTo>
                    <a:pt x="1228825" y="970005"/>
                    <a:pt x="1190004" y="1005464"/>
                    <a:pt x="1183993" y="1051110"/>
                  </a:cubicBezTo>
                  <a:lnTo>
                    <a:pt x="1151592" y="1051110"/>
                  </a:lnTo>
                  <a:cubicBezTo>
                    <a:pt x="1157807" y="987632"/>
                    <a:pt x="1210893" y="937604"/>
                    <a:pt x="1276001" y="937604"/>
                  </a:cubicBezTo>
                  <a:close/>
                  <a:moveTo>
                    <a:pt x="660883" y="937604"/>
                  </a:moveTo>
                  <a:cubicBezTo>
                    <a:pt x="725992" y="937604"/>
                    <a:pt x="779077" y="987632"/>
                    <a:pt x="785292" y="1051110"/>
                  </a:cubicBezTo>
                  <a:lnTo>
                    <a:pt x="752891" y="1051110"/>
                  </a:lnTo>
                  <a:cubicBezTo>
                    <a:pt x="746778" y="1005464"/>
                    <a:pt x="708059" y="970005"/>
                    <a:pt x="660883" y="970005"/>
                  </a:cubicBezTo>
                  <a:cubicBezTo>
                    <a:pt x="613607" y="970005"/>
                    <a:pt x="574887" y="1005464"/>
                    <a:pt x="568876" y="1051110"/>
                  </a:cubicBezTo>
                  <a:lnTo>
                    <a:pt x="536474" y="1051110"/>
                  </a:lnTo>
                  <a:cubicBezTo>
                    <a:pt x="542690" y="987632"/>
                    <a:pt x="595775" y="937604"/>
                    <a:pt x="660883" y="937604"/>
                  </a:cubicBezTo>
                  <a:close/>
                  <a:moveTo>
                    <a:pt x="661292" y="866177"/>
                  </a:moveTo>
                  <a:cubicBezTo>
                    <a:pt x="559603" y="866177"/>
                    <a:pt x="476664" y="943309"/>
                    <a:pt x="466577" y="1042857"/>
                  </a:cubicBezTo>
                  <a:cubicBezTo>
                    <a:pt x="558891" y="1076073"/>
                    <a:pt x="631742" y="1151065"/>
                    <a:pt x="663431" y="1244805"/>
                  </a:cubicBezTo>
                  <a:cubicBezTo>
                    <a:pt x="693794" y="1152492"/>
                    <a:pt x="765832" y="1078214"/>
                    <a:pt x="856005" y="1043570"/>
                  </a:cubicBezTo>
                  <a:cubicBezTo>
                    <a:pt x="845918" y="944022"/>
                    <a:pt x="762979" y="866177"/>
                    <a:pt x="661292" y="866177"/>
                  </a:cubicBezTo>
                  <a:close/>
                  <a:moveTo>
                    <a:pt x="661292" y="771928"/>
                  </a:moveTo>
                  <a:cubicBezTo>
                    <a:pt x="514160" y="771928"/>
                    <a:pt x="393011" y="882174"/>
                    <a:pt x="373551" y="1023498"/>
                  </a:cubicBezTo>
                  <a:cubicBezTo>
                    <a:pt x="389446" y="1024312"/>
                    <a:pt x="404525" y="1026452"/>
                    <a:pt x="419707" y="1029305"/>
                  </a:cubicBezTo>
                  <a:cubicBezTo>
                    <a:pt x="435601" y="909583"/>
                    <a:pt x="537289" y="817371"/>
                    <a:pt x="661292" y="817371"/>
                  </a:cubicBezTo>
                  <a:cubicBezTo>
                    <a:pt x="785292" y="817371"/>
                    <a:pt x="886267" y="911111"/>
                    <a:pt x="903588" y="1030834"/>
                  </a:cubicBezTo>
                  <a:cubicBezTo>
                    <a:pt x="918057" y="1027879"/>
                    <a:pt x="933138" y="1025739"/>
                    <a:pt x="948318" y="1024312"/>
                  </a:cubicBezTo>
                  <a:cubicBezTo>
                    <a:pt x="928858" y="882174"/>
                    <a:pt x="808421" y="771928"/>
                    <a:pt x="661292" y="771928"/>
                  </a:cubicBezTo>
                  <a:close/>
                  <a:moveTo>
                    <a:pt x="355515" y="651493"/>
                  </a:moveTo>
                  <a:cubicBezTo>
                    <a:pt x="420624" y="651493"/>
                    <a:pt x="473607" y="701419"/>
                    <a:pt x="479924" y="764999"/>
                  </a:cubicBezTo>
                  <a:lnTo>
                    <a:pt x="447524" y="764999"/>
                  </a:lnTo>
                  <a:cubicBezTo>
                    <a:pt x="441512" y="719353"/>
                    <a:pt x="402793" y="683894"/>
                    <a:pt x="355515" y="683894"/>
                  </a:cubicBezTo>
                  <a:cubicBezTo>
                    <a:pt x="308237" y="683894"/>
                    <a:pt x="269520" y="719353"/>
                    <a:pt x="263507" y="764999"/>
                  </a:cubicBezTo>
                  <a:lnTo>
                    <a:pt x="231106" y="764999"/>
                  </a:lnTo>
                  <a:cubicBezTo>
                    <a:pt x="237219" y="701419"/>
                    <a:pt x="290407" y="651493"/>
                    <a:pt x="355515" y="651493"/>
                  </a:cubicBezTo>
                  <a:close/>
                  <a:moveTo>
                    <a:pt x="970429" y="651391"/>
                  </a:moveTo>
                  <a:cubicBezTo>
                    <a:pt x="1035537" y="651391"/>
                    <a:pt x="1088623" y="701317"/>
                    <a:pt x="1094839" y="764897"/>
                  </a:cubicBezTo>
                  <a:lnTo>
                    <a:pt x="1062437" y="764897"/>
                  </a:lnTo>
                  <a:cubicBezTo>
                    <a:pt x="1056324" y="719251"/>
                    <a:pt x="1017605" y="683792"/>
                    <a:pt x="970429" y="683792"/>
                  </a:cubicBezTo>
                  <a:lnTo>
                    <a:pt x="970327" y="683792"/>
                  </a:lnTo>
                  <a:cubicBezTo>
                    <a:pt x="923152" y="683792"/>
                    <a:pt x="884433" y="719251"/>
                    <a:pt x="878320" y="764897"/>
                  </a:cubicBezTo>
                  <a:lnTo>
                    <a:pt x="845918" y="764897"/>
                  </a:lnTo>
                  <a:cubicBezTo>
                    <a:pt x="852236" y="701317"/>
                    <a:pt x="905320" y="651391"/>
                    <a:pt x="970429" y="651391"/>
                  </a:cubicBezTo>
                  <a:close/>
                  <a:moveTo>
                    <a:pt x="970633" y="580066"/>
                  </a:moveTo>
                  <a:cubicBezTo>
                    <a:pt x="867519" y="580066"/>
                    <a:pt x="783153" y="660052"/>
                    <a:pt x="774493" y="760313"/>
                  </a:cubicBezTo>
                  <a:cubicBezTo>
                    <a:pt x="866092" y="794956"/>
                    <a:pt x="938231" y="869234"/>
                    <a:pt x="968493" y="962262"/>
                  </a:cubicBezTo>
                  <a:cubicBezTo>
                    <a:pt x="1000181" y="867807"/>
                    <a:pt x="1073033" y="792713"/>
                    <a:pt x="1166773" y="759599"/>
                  </a:cubicBezTo>
                  <a:cubicBezTo>
                    <a:pt x="1156686" y="659338"/>
                    <a:pt x="1073033" y="580066"/>
                    <a:pt x="970633" y="580066"/>
                  </a:cubicBezTo>
                  <a:close/>
                  <a:moveTo>
                    <a:pt x="355515" y="579863"/>
                  </a:moveTo>
                  <a:cubicBezTo>
                    <a:pt x="252402" y="579863"/>
                    <a:pt x="168035" y="659847"/>
                    <a:pt x="159374" y="760109"/>
                  </a:cubicBezTo>
                  <a:cubicBezTo>
                    <a:pt x="250975" y="794752"/>
                    <a:pt x="323114" y="869030"/>
                    <a:pt x="353376" y="962057"/>
                  </a:cubicBezTo>
                  <a:cubicBezTo>
                    <a:pt x="385064" y="867604"/>
                    <a:pt x="457916" y="792510"/>
                    <a:pt x="551656" y="759395"/>
                  </a:cubicBezTo>
                  <a:cubicBezTo>
                    <a:pt x="542281" y="659135"/>
                    <a:pt x="458629" y="579863"/>
                    <a:pt x="355515" y="579863"/>
                  </a:cubicBezTo>
                  <a:close/>
                  <a:moveTo>
                    <a:pt x="355515" y="485512"/>
                  </a:moveTo>
                  <a:cubicBezTo>
                    <a:pt x="206245" y="485512"/>
                    <a:pt x="85810" y="597184"/>
                    <a:pt x="67061" y="740749"/>
                  </a:cubicBezTo>
                  <a:cubicBezTo>
                    <a:pt x="82957" y="742277"/>
                    <a:pt x="98036" y="744418"/>
                    <a:pt x="113218" y="747271"/>
                  </a:cubicBezTo>
                  <a:cubicBezTo>
                    <a:pt x="127686" y="625511"/>
                    <a:pt x="230801" y="530955"/>
                    <a:pt x="355515" y="530955"/>
                  </a:cubicBezTo>
                  <a:cubicBezTo>
                    <a:pt x="480230" y="530955"/>
                    <a:pt x="582732" y="625409"/>
                    <a:pt x="598526" y="745844"/>
                  </a:cubicBezTo>
                  <a:cubicBezTo>
                    <a:pt x="612282" y="742889"/>
                    <a:pt x="627361" y="740749"/>
                    <a:pt x="642543" y="740749"/>
                  </a:cubicBezTo>
                  <a:cubicBezTo>
                    <a:pt x="625935" y="597286"/>
                    <a:pt x="504073" y="485512"/>
                    <a:pt x="355515" y="485512"/>
                  </a:cubicBezTo>
                  <a:close/>
                  <a:moveTo>
                    <a:pt x="46275" y="368541"/>
                  </a:moveTo>
                  <a:cubicBezTo>
                    <a:pt x="111383" y="368541"/>
                    <a:pt x="164469" y="418672"/>
                    <a:pt x="170684" y="482150"/>
                  </a:cubicBezTo>
                  <a:lnTo>
                    <a:pt x="170582" y="482150"/>
                  </a:lnTo>
                  <a:lnTo>
                    <a:pt x="138181" y="482150"/>
                  </a:lnTo>
                  <a:cubicBezTo>
                    <a:pt x="132068" y="436502"/>
                    <a:pt x="93451" y="401043"/>
                    <a:pt x="46173" y="401043"/>
                  </a:cubicBezTo>
                  <a:cubicBezTo>
                    <a:pt x="34354" y="401043"/>
                    <a:pt x="23069" y="403259"/>
                    <a:pt x="12697" y="407297"/>
                  </a:cubicBezTo>
                  <a:lnTo>
                    <a:pt x="0" y="415087"/>
                  </a:lnTo>
                  <a:lnTo>
                    <a:pt x="0" y="377494"/>
                  </a:lnTo>
                  <a:lnTo>
                    <a:pt x="226" y="377351"/>
                  </a:lnTo>
                  <a:cubicBezTo>
                    <a:pt x="14466" y="371667"/>
                    <a:pt x="29998" y="368541"/>
                    <a:pt x="46275" y="368541"/>
                  </a:cubicBezTo>
                  <a:close/>
                  <a:moveTo>
                    <a:pt x="661190" y="368439"/>
                  </a:moveTo>
                  <a:cubicBezTo>
                    <a:pt x="726298" y="368439"/>
                    <a:pt x="779383" y="418570"/>
                    <a:pt x="785599" y="482047"/>
                  </a:cubicBezTo>
                  <a:lnTo>
                    <a:pt x="753197" y="482047"/>
                  </a:lnTo>
                  <a:cubicBezTo>
                    <a:pt x="747083" y="436400"/>
                    <a:pt x="708364" y="400941"/>
                    <a:pt x="661190" y="400941"/>
                  </a:cubicBezTo>
                  <a:cubicBezTo>
                    <a:pt x="613912" y="400941"/>
                    <a:pt x="575193" y="436400"/>
                    <a:pt x="569181" y="482047"/>
                  </a:cubicBezTo>
                  <a:lnTo>
                    <a:pt x="536780" y="482047"/>
                  </a:lnTo>
                  <a:cubicBezTo>
                    <a:pt x="542995" y="418467"/>
                    <a:pt x="596080" y="368439"/>
                    <a:pt x="661190" y="368439"/>
                  </a:cubicBezTo>
                  <a:close/>
                  <a:moveTo>
                    <a:pt x="661292" y="296605"/>
                  </a:moveTo>
                  <a:cubicBezTo>
                    <a:pt x="559603" y="296605"/>
                    <a:pt x="476664" y="373738"/>
                    <a:pt x="466577" y="473284"/>
                  </a:cubicBezTo>
                  <a:cubicBezTo>
                    <a:pt x="558891" y="506501"/>
                    <a:pt x="631742" y="580780"/>
                    <a:pt x="663431" y="675233"/>
                  </a:cubicBezTo>
                  <a:cubicBezTo>
                    <a:pt x="693794" y="582919"/>
                    <a:pt x="765832" y="508641"/>
                    <a:pt x="856005" y="473998"/>
                  </a:cubicBezTo>
                  <a:cubicBezTo>
                    <a:pt x="845918" y="374450"/>
                    <a:pt x="762979" y="296605"/>
                    <a:pt x="661292" y="296605"/>
                  </a:cubicBezTo>
                  <a:close/>
                  <a:moveTo>
                    <a:pt x="355312" y="81410"/>
                  </a:moveTo>
                  <a:cubicBezTo>
                    <a:pt x="420420" y="81410"/>
                    <a:pt x="473404" y="131541"/>
                    <a:pt x="479721" y="195020"/>
                  </a:cubicBezTo>
                  <a:lnTo>
                    <a:pt x="447320" y="195020"/>
                  </a:lnTo>
                  <a:cubicBezTo>
                    <a:pt x="441307" y="149372"/>
                    <a:pt x="402589" y="113914"/>
                    <a:pt x="355312" y="113914"/>
                  </a:cubicBezTo>
                  <a:cubicBezTo>
                    <a:pt x="308034" y="113914"/>
                    <a:pt x="269316" y="149474"/>
                    <a:pt x="263303" y="195020"/>
                  </a:cubicBezTo>
                  <a:lnTo>
                    <a:pt x="230902" y="195020"/>
                  </a:lnTo>
                  <a:cubicBezTo>
                    <a:pt x="237015" y="131440"/>
                    <a:pt x="290203" y="81410"/>
                    <a:pt x="355312" y="81410"/>
                  </a:cubicBezTo>
                  <a:close/>
                  <a:moveTo>
                    <a:pt x="107512" y="0"/>
                  </a:moveTo>
                  <a:cubicBezTo>
                    <a:pt x="119739" y="1426"/>
                    <a:pt x="132781" y="3668"/>
                    <a:pt x="145009" y="6521"/>
                  </a:cubicBezTo>
                  <a:cubicBezTo>
                    <a:pt x="103233" y="50538"/>
                    <a:pt x="75110" y="108208"/>
                    <a:pt x="67163" y="171687"/>
                  </a:cubicBezTo>
                  <a:cubicBezTo>
                    <a:pt x="83058" y="172399"/>
                    <a:pt x="98138" y="174642"/>
                    <a:pt x="113320" y="177495"/>
                  </a:cubicBezTo>
                  <a:cubicBezTo>
                    <a:pt x="121165" y="112488"/>
                    <a:pt x="153668" y="54817"/>
                    <a:pt x="201965" y="16607"/>
                  </a:cubicBezTo>
                  <a:cubicBezTo>
                    <a:pt x="224279" y="20276"/>
                    <a:pt x="246696" y="25268"/>
                    <a:pt x="268297" y="31076"/>
                  </a:cubicBezTo>
                  <a:cubicBezTo>
                    <a:pt x="208384" y="60625"/>
                    <a:pt x="165182" y="120537"/>
                    <a:pt x="159374" y="191147"/>
                  </a:cubicBezTo>
                  <a:cubicBezTo>
                    <a:pt x="250975" y="225078"/>
                    <a:pt x="323114" y="299254"/>
                    <a:pt x="353376" y="393096"/>
                  </a:cubicBezTo>
                  <a:cubicBezTo>
                    <a:pt x="385064" y="298540"/>
                    <a:pt x="457916" y="223550"/>
                    <a:pt x="551656" y="189008"/>
                  </a:cubicBezTo>
                  <a:cubicBezTo>
                    <a:pt x="549516" y="164453"/>
                    <a:pt x="542281" y="140711"/>
                    <a:pt x="532194" y="119824"/>
                  </a:cubicBezTo>
                  <a:cubicBezTo>
                    <a:pt x="552471" y="128485"/>
                    <a:pt x="572645" y="137044"/>
                    <a:pt x="592107" y="147233"/>
                  </a:cubicBezTo>
                  <a:cubicBezTo>
                    <a:pt x="595775" y="156606"/>
                    <a:pt x="597201" y="166592"/>
                    <a:pt x="598627" y="176781"/>
                  </a:cubicBezTo>
                  <a:cubicBezTo>
                    <a:pt x="610855" y="173826"/>
                    <a:pt x="625324" y="171687"/>
                    <a:pt x="638977" y="170973"/>
                  </a:cubicBezTo>
                  <a:cubicBezTo>
                    <a:pt x="660578" y="180958"/>
                    <a:pt x="682281" y="193288"/>
                    <a:pt x="703169" y="205514"/>
                  </a:cubicBezTo>
                  <a:cubicBezTo>
                    <a:pt x="689413" y="202661"/>
                    <a:pt x="675657" y="201949"/>
                    <a:pt x="661292" y="201949"/>
                  </a:cubicBezTo>
                  <a:cubicBezTo>
                    <a:pt x="514160" y="201949"/>
                    <a:pt x="393011" y="311481"/>
                    <a:pt x="373551" y="453620"/>
                  </a:cubicBezTo>
                  <a:cubicBezTo>
                    <a:pt x="389446" y="455047"/>
                    <a:pt x="404525" y="456575"/>
                    <a:pt x="419707" y="460140"/>
                  </a:cubicBezTo>
                  <a:cubicBezTo>
                    <a:pt x="435601" y="340418"/>
                    <a:pt x="537289" y="248106"/>
                    <a:pt x="661292" y="248106"/>
                  </a:cubicBezTo>
                  <a:cubicBezTo>
                    <a:pt x="785292" y="248106"/>
                    <a:pt x="886267" y="341132"/>
                    <a:pt x="903588" y="460854"/>
                  </a:cubicBezTo>
                  <a:cubicBezTo>
                    <a:pt x="918057" y="456575"/>
                    <a:pt x="933138" y="455047"/>
                    <a:pt x="948318" y="455047"/>
                  </a:cubicBezTo>
                  <a:cubicBezTo>
                    <a:pt x="943326" y="415308"/>
                    <a:pt x="930284" y="378628"/>
                    <a:pt x="910110" y="346124"/>
                  </a:cubicBezTo>
                  <a:cubicBezTo>
                    <a:pt x="939760" y="368439"/>
                    <a:pt x="968595" y="393096"/>
                    <a:pt x="996004" y="418263"/>
                  </a:cubicBezTo>
                  <a:cubicBezTo>
                    <a:pt x="992336" y="429777"/>
                    <a:pt x="990196" y="441392"/>
                    <a:pt x="988770" y="453620"/>
                  </a:cubicBezTo>
                  <a:cubicBezTo>
                    <a:pt x="1004664" y="455047"/>
                    <a:pt x="1019745" y="456575"/>
                    <a:pt x="1033500" y="460140"/>
                  </a:cubicBezTo>
                  <a:cubicBezTo>
                    <a:pt x="1033500" y="458612"/>
                    <a:pt x="1034214" y="456575"/>
                    <a:pt x="1034214" y="455047"/>
                  </a:cubicBezTo>
                  <a:cubicBezTo>
                    <a:pt x="1052961" y="472368"/>
                    <a:pt x="1071709" y="491829"/>
                    <a:pt x="1089030" y="511291"/>
                  </a:cubicBezTo>
                  <a:cubicBezTo>
                    <a:pt x="1052961" y="494682"/>
                    <a:pt x="1013224" y="485308"/>
                    <a:pt x="970735" y="485308"/>
                  </a:cubicBezTo>
                  <a:cubicBezTo>
                    <a:pt x="821463" y="485308"/>
                    <a:pt x="701029" y="596981"/>
                    <a:pt x="682281" y="740545"/>
                  </a:cubicBezTo>
                  <a:cubicBezTo>
                    <a:pt x="697463" y="742074"/>
                    <a:pt x="713256" y="744214"/>
                    <a:pt x="728437" y="747067"/>
                  </a:cubicBezTo>
                  <a:cubicBezTo>
                    <a:pt x="742090" y="625307"/>
                    <a:pt x="846019" y="530751"/>
                    <a:pt x="970735" y="530751"/>
                  </a:cubicBezTo>
                  <a:cubicBezTo>
                    <a:pt x="1095450" y="530751"/>
                    <a:pt x="1197851" y="625204"/>
                    <a:pt x="1213032" y="745640"/>
                  </a:cubicBezTo>
                  <a:cubicBezTo>
                    <a:pt x="1227501" y="742686"/>
                    <a:pt x="1242581" y="740545"/>
                    <a:pt x="1257762" y="740545"/>
                  </a:cubicBezTo>
                  <a:cubicBezTo>
                    <a:pt x="1256948" y="734127"/>
                    <a:pt x="1255521" y="726892"/>
                    <a:pt x="1254095" y="720371"/>
                  </a:cubicBezTo>
                  <a:cubicBezTo>
                    <a:pt x="1265711" y="736980"/>
                    <a:pt x="1276510" y="754301"/>
                    <a:pt x="1286598" y="772335"/>
                  </a:cubicBezTo>
                  <a:cubicBezTo>
                    <a:pt x="1283032" y="771623"/>
                    <a:pt x="1280179" y="771623"/>
                    <a:pt x="1276510" y="771623"/>
                  </a:cubicBezTo>
                  <a:cubicBezTo>
                    <a:pt x="1129379" y="771623"/>
                    <a:pt x="1008232" y="881869"/>
                    <a:pt x="988770" y="1023192"/>
                  </a:cubicBezTo>
                  <a:cubicBezTo>
                    <a:pt x="1004664" y="1024007"/>
                    <a:pt x="1019745" y="1026147"/>
                    <a:pt x="1033500" y="1029000"/>
                  </a:cubicBezTo>
                  <a:cubicBezTo>
                    <a:pt x="1050822" y="909278"/>
                    <a:pt x="1152509" y="817066"/>
                    <a:pt x="1276510" y="817066"/>
                  </a:cubicBezTo>
                  <a:cubicBezTo>
                    <a:pt x="1289451" y="817066"/>
                    <a:pt x="1301780" y="817780"/>
                    <a:pt x="1314007" y="820633"/>
                  </a:cubicBezTo>
                  <a:cubicBezTo>
                    <a:pt x="1325520" y="839381"/>
                    <a:pt x="1336320" y="858841"/>
                    <a:pt x="1345695" y="879016"/>
                  </a:cubicBezTo>
                  <a:cubicBezTo>
                    <a:pt x="1324094" y="870355"/>
                    <a:pt x="1301066" y="866075"/>
                    <a:pt x="1276510" y="866075"/>
                  </a:cubicBezTo>
                  <a:cubicBezTo>
                    <a:pt x="1174824" y="866075"/>
                    <a:pt x="1091883" y="943207"/>
                    <a:pt x="1080369" y="1042755"/>
                  </a:cubicBezTo>
                  <a:cubicBezTo>
                    <a:pt x="1174110" y="1075971"/>
                    <a:pt x="1246963" y="1150964"/>
                    <a:pt x="1278651" y="1244704"/>
                  </a:cubicBezTo>
                  <a:cubicBezTo>
                    <a:pt x="1303207" y="1168999"/>
                    <a:pt x="1356598" y="1105521"/>
                    <a:pt x="1424354" y="1066598"/>
                  </a:cubicBezTo>
                  <a:cubicBezTo>
                    <a:pt x="1428634" y="1075971"/>
                    <a:pt x="1432303" y="1085957"/>
                    <a:pt x="1435155" y="1096146"/>
                  </a:cubicBezTo>
                  <a:cubicBezTo>
                    <a:pt x="1360876" y="1141590"/>
                    <a:pt x="1308199" y="1219435"/>
                    <a:pt x="1297399" y="1310321"/>
                  </a:cubicBezTo>
                  <a:cubicBezTo>
                    <a:pt x="1312580" y="1311748"/>
                    <a:pt x="1328475" y="1313276"/>
                    <a:pt x="1342129" y="1316843"/>
                  </a:cubicBezTo>
                  <a:cubicBezTo>
                    <a:pt x="1351401" y="1243991"/>
                    <a:pt x="1391138" y="1181225"/>
                    <a:pt x="1448808" y="1143017"/>
                  </a:cubicBezTo>
                  <a:cubicBezTo>
                    <a:pt x="1454514" y="1158810"/>
                    <a:pt x="1458896" y="1175519"/>
                    <a:pt x="1462463" y="1192026"/>
                  </a:cubicBezTo>
                  <a:cubicBezTo>
                    <a:pt x="1421400" y="1225242"/>
                    <a:pt x="1393991" y="1274966"/>
                    <a:pt x="1388897" y="1329783"/>
                  </a:cubicBezTo>
                  <a:cubicBezTo>
                    <a:pt x="1432099" y="1346391"/>
                    <a:pt x="1470307" y="1370845"/>
                    <a:pt x="1502812" y="1403349"/>
                  </a:cubicBezTo>
                  <a:cubicBezTo>
                    <a:pt x="1505767" y="1422097"/>
                    <a:pt x="1507906" y="1440845"/>
                    <a:pt x="1509332" y="1460305"/>
                  </a:cubicBezTo>
                  <a:cubicBezTo>
                    <a:pt x="1456655" y="1387454"/>
                    <a:pt x="1372288" y="1340583"/>
                    <a:pt x="1276409" y="1340583"/>
                  </a:cubicBezTo>
                  <a:cubicBezTo>
                    <a:pt x="1129277" y="1340583"/>
                    <a:pt x="1008128" y="1451645"/>
                    <a:pt x="988668" y="1592968"/>
                  </a:cubicBezTo>
                  <a:cubicBezTo>
                    <a:pt x="1004563" y="1593681"/>
                    <a:pt x="1019642" y="1595923"/>
                    <a:pt x="1033398" y="1598776"/>
                  </a:cubicBezTo>
                  <a:cubicBezTo>
                    <a:pt x="1050720" y="1479054"/>
                    <a:pt x="1157400" y="1386740"/>
                    <a:pt x="1276409" y="1386740"/>
                  </a:cubicBezTo>
                  <a:cubicBezTo>
                    <a:pt x="1395417" y="1386740"/>
                    <a:pt x="1494965" y="1474061"/>
                    <a:pt x="1515854" y="1587975"/>
                  </a:cubicBezTo>
                  <a:cubicBezTo>
                    <a:pt x="1516566" y="1598878"/>
                    <a:pt x="1516566" y="1609678"/>
                    <a:pt x="1516566" y="1621191"/>
                  </a:cubicBezTo>
                  <a:lnTo>
                    <a:pt x="1516566" y="1632705"/>
                  </a:lnTo>
                  <a:lnTo>
                    <a:pt x="1516566" y="1633114"/>
                  </a:lnTo>
                  <a:cubicBezTo>
                    <a:pt x="1400411" y="1661133"/>
                    <a:pt x="1311764" y="1759255"/>
                    <a:pt x="1297297" y="1880404"/>
                  </a:cubicBezTo>
                  <a:cubicBezTo>
                    <a:pt x="1312478" y="1881218"/>
                    <a:pt x="1328373" y="1883359"/>
                    <a:pt x="1342026" y="1886212"/>
                  </a:cubicBezTo>
                  <a:cubicBezTo>
                    <a:pt x="1354355" y="1788192"/>
                    <a:pt x="1423540" y="1708105"/>
                    <a:pt x="1515140" y="1679983"/>
                  </a:cubicBezTo>
                  <a:cubicBezTo>
                    <a:pt x="1514427" y="1698019"/>
                    <a:pt x="1513713" y="1715237"/>
                    <a:pt x="1511574" y="1733273"/>
                  </a:cubicBezTo>
                  <a:cubicBezTo>
                    <a:pt x="1444529" y="1760681"/>
                    <a:pt x="1396233" y="1824160"/>
                    <a:pt x="1388999" y="1899864"/>
                  </a:cubicBezTo>
                  <a:cubicBezTo>
                    <a:pt x="1422215" y="1912092"/>
                    <a:pt x="1452477" y="1929414"/>
                    <a:pt x="1479172" y="1951727"/>
                  </a:cubicBezTo>
                  <a:cubicBezTo>
                    <a:pt x="1477745" y="1963241"/>
                    <a:pt x="1474791" y="1975569"/>
                    <a:pt x="1471938" y="1987083"/>
                  </a:cubicBezTo>
                  <a:cubicBezTo>
                    <a:pt x="1420789" y="1939399"/>
                    <a:pt x="1352215" y="1910564"/>
                    <a:pt x="1276510" y="1910564"/>
                  </a:cubicBezTo>
                  <a:cubicBezTo>
                    <a:pt x="1129379" y="1910564"/>
                    <a:pt x="1008232" y="2020912"/>
                    <a:pt x="988770" y="2162235"/>
                  </a:cubicBezTo>
                  <a:cubicBezTo>
                    <a:pt x="1004664" y="2162948"/>
                    <a:pt x="1019745" y="2165190"/>
                    <a:pt x="1033500" y="2168755"/>
                  </a:cubicBezTo>
                  <a:cubicBezTo>
                    <a:pt x="1050822" y="2049747"/>
                    <a:pt x="1152509" y="1957433"/>
                    <a:pt x="1276510" y="1957433"/>
                  </a:cubicBezTo>
                  <a:cubicBezTo>
                    <a:pt x="1348649" y="1957433"/>
                    <a:pt x="1413555" y="1989223"/>
                    <a:pt x="1457572" y="2039660"/>
                  </a:cubicBezTo>
                  <a:cubicBezTo>
                    <a:pt x="1452477" y="2058408"/>
                    <a:pt x="1447484" y="2076442"/>
                    <a:pt x="1440963" y="2095190"/>
                  </a:cubicBezTo>
                  <a:cubicBezTo>
                    <a:pt x="1405608" y="2041086"/>
                    <a:pt x="1345695" y="2005017"/>
                    <a:pt x="1276510" y="2005017"/>
                  </a:cubicBezTo>
                  <a:cubicBezTo>
                    <a:pt x="1174824" y="2005017"/>
                    <a:pt x="1091883" y="2082862"/>
                    <a:pt x="1080369" y="2181696"/>
                  </a:cubicBezTo>
                  <a:cubicBezTo>
                    <a:pt x="1174110" y="2214912"/>
                    <a:pt x="1246963" y="2289904"/>
                    <a:pt x="1278651" y="2383645"/>
                  </a:cubicBezTo>
                  <a:cubicBezTo>
                    <a:pt x="1299538" y="2320167"/>
                    <a:pt x="1339887" y="2265349"/>
                    <a:pt x="1392566" y="2227139"/>
                  </a:cubicBezTo>
                  <a:cubicBezTo>
                    <a:pt x="1381663" y="2252307"/>
                    <a:pt x="1370862" y="2277677"/>
                    <a:pt x="1358635" y="2302845"/>
                  </a:cubicBezTo>
                  <a:cubicBezTo>
                    <a:pt x="1335607" y="2332494"/>
                    <a:pt x="1317573" y="2365609"/>
                    <a:pt x="1307486" y="2402393"/>
                  </a:cubicBezTo>
                  <a:cubicBezTo>
                    <a:pt x="1292406" y="2429088"/>
                    <a:pt x="1276510" y="2455070"/>
                    <a:pt x="1259903" y="2480950"/>
                  </a:cubicBezTo>
                  <a:cubicBezTo>
                    <a:pt x="1120006" y="2488899"/>
                    <a:pt x="1007518" y="2595578"/>
                    <a:pt x="988770" y="2732622"/>
                  </a:cubicBezTo>
                  <a:cubicBezTo>
                    <a:pt x="1004664" y="2732622"/>
                    <a:pt x="1019745" y="2734864"/>
                    <a:pt x="1033500" y="2737717"/>
                  </a:cubicBezTo>
                  <a:cubicBezTo>
                    <a:pt x="1048682" y="2635316"/>
                    <a:pt x="1125814" y="2552377"/>
                    <a:pt x="1226788" y="2531489"/>
                  </a:cubicBezTo>
                  <a:cubicBezTo>
                    <a:pt x="1210179" y="2556045"/>
                    <a:pt x="1192145" y="2580498"/>
                    <a:pt x="1173397" y="2604340"/>
                  </a:cubicBezTo>
                  <a:cubicBezTo>
                    <a:pt x="1173397" y="2604340"/>
                    <a:pt x="1173397" y="2605156"/>
                    <a:pt x="1172683" y="2605156"/>
                  </a:cubicBezTo>
                  <a:cubicBezTo>
                    <a:pt x="1137327" y="2627470"/>
                    <a:pt x="1109204" y="2660688"/>
                    <a:pt x="1093311" y="2699609"/>
                  </a:cubicBezTo>
                  <a:cubicBezTo>
                    <a:pt x="1073135" y="2723350"/>
                    <a:pt x="1051535" y="2746480"/>
                    <a:pt x="1028404" y="2768793"/>
                  </a:cubicBezTo>
                  <a:cubicBezTo>
                    <a:pt x="1009658" y="2765126"/>
                    <a:pt x="990910" y="2762985"/>
                    <a:pt x="970735" y="2762985"/>
                  </a:cubicBezTo>
                  <a:cubicBezTo>
                    <a:pt x="821463" y="2762985"/>
                    <a:pt x="701029" y="2874659"/>
                    <a:pt x="682281" y="3018936"/>
                  </a:cubicBezTo>
                  <a:cubicBezTo>
                    <a:pt x="688088" y="3018936"/>
                    <a:pt x="693082" y="3019752"/>
                    <a:pt x="698890" y="3020465"/>
                  </a:cubicBezTo>
                  <a:cubicBezTo>
                    <a:pt x="680854" y="3030552"/>
                    <a:pt x="663533" y="3040639"/>
                    <a:pt x="645498" y="3050014"/>
                  </a:cubicBezTo>
                  <a:cubicBezTo>
                    <a:pt x="574072" y="3053681"/>
                    <a:pt x="509167" y="3083943"/>
                    <a:pt x="460871" y="3131526"/>
                  </a:cubicBezTo>
                  <a:cubicBezTo>
                    <a:pt x="440696" y="3139373"/>
                    <a:pt x="419707" y="3145893"/>
                    <a:pt x="398819" y="3153127"/>
                  </a:cubicBezTo>
                  <a:cubicBezTo>
                    <a:pt x="436417" y="3100450"/>
                    <a:pt x="488992" y="3059387"/>
                    <a:pt x="551758" y="3036972"/>
                  </a:cubicBezTo>
                  <a:cubicBezTo>
                    <a:pt x="542384" y="2936710"/>
                    <a:pt x="458732" y="2857440"/>
                    <a:pt x="355617" y="2857440"/>
                  </a:cubicBezTo>
                  <a:cubicBezTo>
                    <a:pt x="252503" y="2857440"/>
                    <a:pt x="168136" y="2937424"/>
                    <a:pt x="159477" y="3038398"/>
                  </a:cubicBezTo>
                  <a:cubicBezTo>
                    <a:pt x="228762" y="3064279"/>
                    <a:pt x="286432" y="3112676"/>
                    <a:pt x="323929" y="3174627"/>
                  </a:cubicBezTo>
                  <a:cubicBezTo>
                    <a:pt x="312415" y="3178192"/>
                    <a:pt x="300799" y="3181147"/>
                    <a:pt x="289286" y="3183287"/>
                  </a:cubicBezTo>
                  <a:cubicBezTo>
                    <a:pt x="238137" y="3103201"/>
                    <a:pt x="148676" y="3049096"/>
                    <a:pt x="46275" y="3049096"/>
                  </a:cubicBezTo>
                  <a:lnTo>
                    <a:pt x="0" y="3056156"/>
                  </a:lnTo>
                  <a:lnTo>
                    <a:pt x="0" y="3021979"/>
                  </a:lnTo>
                  <a:lnTo>
                    <a:pt x="28953" y="3018733"/>
                  </a:lnTo>
                  <a:lnTo>
                    <a:pt x="0" y="2927196"/>
                  </a:lnTo>
                  <a:lnTo>
                    <a:pt x="0" y="2864709"/>
                  </a:lnTo>
                  <a:lnTo>
                    <a:pt x="17270" y="2887019"/>
                  </a:lnTo>
                  <a:cubicBezTo>
                    <a:pt x="29998" y="2907875"/>
                    <a:pt x="40493" y="2930291"/>
                    <a:pt x="48415" y="2953930"/>
                  </a:cubicBezTo>
                  <a:cubicBezTo>
                    <a:pt x="78677" y="2860189"/>
                    <a:pt x="150816" y="2786522"/>
                    <a:pt x="242416" y="2751982"/>
                  </a:cubicBezTo>
                  <a:cubicBezTo>
                    <a:pt x="231615" y="2652434"/>
                    <a:pt x="147963" y="2575302"/>
                    <a:pt x="46275" y="2575302"/>
                  </a:cubicBezTo>
                  <a:lnTo>
                    <a:pt x="0" y="2584044"/>
                  </a:lnTo>
                  <a:lnTo>
                    <a:pt x="0" y="2530731"/>
                  </a:lnTo>
                  <a:lnTo>
                    <a:pt x="842" y="2530492"/>
                  </a:lnTo>
                  <a:cubicBezTo>
                    <a:pt x="15521" y="2527735"/>
                    <a:pt x="30673" y="2526293"/>
                    <a:pt x="46173" y="2526293"/>
                  </a:cubicBezTo>
                  <a:cubicBezTo>
                    <a:pt x="170175" y="2526293"/>
                    <a:pt x="271150" y="2618605"/>
                    <a:pt x="288471" y="2739040"/>
                  </a:cubicBezTo>
                  <a:cubicBezTo>
                    <a:pt x="302940" y="2735373"/>
                    <a:pt x="318019" y="2733234"/>
                    <a:pt x="333201" y="2732520"/>
                  </a:cubicBezTo>
                  <a:cubicBezTo>
                    <a:pt x="313740" y="2590484"/>
                    <a:pt x="193304" y="2480136"/>
                    <a:pt x="46173" y="2480136"/>
                  </a:cubicBezTo>
                  <a:lnTo>
                    <a:pt x="0" y="2484443"/>
                  </a:lnTo>
                  <a:lnTo>
                    <a:pt x="0" y="2452228"/>
                  </a:lnTo>
                  <a:lnTo>
                    <a:pt x="28852" y="2449059"/>
                  </a:lnTo>
                  <a:lnTo>
                    <a:pt x="0" y="2357931"/>
                  </a:lnTo>
                  <a:lnTo>
                    <a:pt x="0" y="2294952"/>
                  </a:lnTo>
                  <a:lnTo>
                    <a:pt x="17168" y="2317011"/>
                  </a:lnTo>
                  <a:cubicBezTo>
                    <a:pt x="29897" y="2337743"/>
                    <a:pt x="40391" y="2360006"/>
                    <a:pt x="48314" y="2383441"/>
                  </a:cubicBezTo>
                  <a:cubicBezTo>
                    <a:pt x="78575" y="2291127"/>
                    <a:pt x="150713" y="2216746"/>
                    <a:pt x="242314" y="2182205"/>
                  </a:cubicBezTo>
                  <a:cubicBezTo>
                    <a:pt x="231513" y="2082658"/>
                    <a:pt x="147862" y="2004813"/>
                    <a:pt x="46173" y="2004813"/>
                  </a:cubicBezTo>
                  <a:lnTo>
                    <a:pt x="0" y="2013615"/>
                  </a:lnTo>
                  <a:lnTo>
                    <a:pt x="0" y="1961668"/>
                  </a:lnTo>
                  <a:lnTo>
                    <a:pt x="842" y="1961429"/>
                  </a:lnTo>
                  <a:cubicBezTo>
                    <a:pt x="15521" y="1958672"/>
                    <a:pt x="30673" y="1957230"/>
                    <a:pt x="46173" y="1957230"/>
                  </a:cubicBezTo>
                  <a:cubicBezTo>
                    <a:pt x="170175" y="1957230"/>
                    <a:pt x="271150" y="2049543"/>
                    <a:pt x="288471" y="2169266"/>
                  </a:cubicBezTo>
                  <a:cubicBezTo>
                    <a:pt x="302940" y="2166413"/>
                    <a:pt x="318019" y="2164171"/>
                    <a:pt x="333201" y="2162744"/>
                  </a:cubicBezTo>
                  <a:cubicBezTo>
                    <a:pt x="313740" y="2020708"/>
                    <a:pt x="193304" y="1910359"/>
                    <a:pt x="46173" y="1910359"/>
                  </a:cubicBezTo>
                  <a:lnTo>
                    <a:pt x="0" y="1914665"/>
                  </a:lnTo>
                  <a:lnTo>
                    <a:pt x="0" y="1883230"/>
                  </a:lnTo>
                  <a:lnTo>
                    <a:pt x="28852" y="1879995"/>
                  </a:lnTo>
                  <a:lnTo>
                    <a:pt x="0" y="1788493"/>
                  </a:lnTo>
                  <a:lnTo>
                    <a:pt x="0" y="1725627"/>
                  </a:lnTo>
                  <a:lnTo>
                    <a:pt x="17168" y="1747635"/>
                  </a:lnTo>
                  <a:cubicBezTo>
                    <a:pt x="29897" y="1768278"/>
                    <a:pt x="40391" y="1790407"/>
                    <a:pt x="48314" y="1813664"/>
                  </a:cubicBezTo>
                  <a:cubicBezTo>
                    <a:pt x="78575" y="1721453"/>
                    <a:pt x="150713" y="1647072"/>
                    <a:pt x="242314" y="1613245"/>
                  </a:cubicBezTo>
                  <a:cubicBezTo>
                    <a:pt x="231513" y="1513595"/>
                    <a:pt x="147862" y="1435037"/>
                    <a:pt x="46173" y="1435037"/>
                  </a:cubicBezTo>
                  <a:lnTo>
                    <a:pt x="0" y="1443775"/>
                  </a:lnTo>
                  <a:lnTo>
                    <a:pt x="0" y="1391180"/>
                  </a:lnTo>
                  <a:lnTo>
                    <a:pt x="842" y="1390940"/>
                  </a:lnTo>
                  <a:cubicBezTo>
                    <a:pt x="15521" y="1388182"/>
                    <a:pt x="30673" y="1386740"/>
                    <a:pt x="46173" y="1386740"/>
                  </a:cubicBezTo>
                  <a:cubicBezTo>
                    <a:pt x="170175" y="1386740"/>
                    <a:pt x="271150" y="1479767"/>
                    <a:pt x="288471" y="1599489"/>
                  </a:cubicBezTo>
                  <a:cubicBezTo>
                    <a:pt x="302940" y="1596534"/>
                    <a:pt x="318019" y="1594395"/>
                    <a:pt x="333201" y="1593681"/>
                  </a:cubicBezTo>
                  <a:cubicBezTo>
                    <a:pt x="313740" y="1451645"/>
                    <a:pt x="193304" y="1340583"/>
                    <a:pt x="46173" y="1340583"/>
                  </a:cubicBezTo>
                  <a:lnTo>
                    <a:pt x="0" y="1344915"/>
                  </a:lnTo>
                  <a:lnTo>
                    <a:pt x="0" y="1313491"/>
                  </a:lnTo>
                  <a:lnTo>
                    <a:pt x="28852" y="1310321"/>
                  </a:lnTo>
                  <a:lnTo>
                    <a:pt x="0" y="1218819"/>
                  </a:lnTo>
                  <a:lnTo>
                    <a:pt x="0" y="1156316"/>
                  </a:lnTo>
                  <a:lnTo>
                    <a:pt x="17168" y="1178375"/>
                  </a:lnTo>
                  <a:cubicBezTo>
                    <a:pt x="29897" y="1199107"/>
                    <a:pt x="40391" y="1221370"/>
                    <a:pt x="48314" y="1244805"/>
                  </a:cubicBezTo>
                  <a:cubicBezTo>
                    <a:pt x="78575" y="1152492"/>
                    <a:pt x="150713" y="1078214"/>
                    <a:pt x="242314" y="1043570"/>
                  </a:cubicBezTo>
                  <a:cubicBezTo>
                    <a:pt x="231513" y="944022"/>
                    <a:pt x="147862" y="866177"/>
                    <a:pt x="46173" y="866177"/>
                  </a:cubicBezTo>
                  <a:lnTo>
                    <a:pt x="0" y="874915"/>
                  </a:lnTo>
                  <a:lnTo>
                    <a:pt x="0" y="821603"/>
                  </a:lnTo>
                  <a:lnTo>
                    <a:pt x="842" y="821364"/>
                  </a:lnTo>
                  <a:cubicBezTo>
                    <a:pt x="15521" y="818608"/>
                    <a:pt x="30673" y="817167"/>
                    <a:pt x="46173" y="817167"/>
                  </a:cubicBezTo>
                  <a:cubicBezTo>
                    <a:pt x="170175" y="817167"/>
                    <a:pt x="271150" y="910908"/>
                    <a:pt x="288471" y="1030630"/>
                  </a:cubicBezTo>
                  <a:cubicBezTo>
                    <a:pt x="302940" y="1027675"/>
                    <a:pt x="318019" y="1025535"/>
                    <a:pt x="333201" y="1024108"/>
                  </a:cubicBezTo>
                  <a:cubicBezTo>
                    <a:pt x="313740" y="881971"/>
                    <a:pt x="193304" y="771725"/>
                    <a:pt x="46173" y="771725"/>
                  </a:cubicBezTo>
                  <a:lnTo>
                    <a:pt x="0" y="776026"/>
                  </a:lnTo>
                  <a:lnTo>
                    <a:pt x="0" y="743882"/>
                  </a:lnTo>
                  <a:lnTo>
                    <a:pt x="28852" y="740647"/>
                  </a:lnTo>
                  <a:lnTo>
                    <a:pt x="0" y="649806"/>
                  </a:lnTo>
                  <a:lnTo>
                    <a:pt x="0" y="586252"/>
                  </a:lnTo>
                  <a:lnTo>
                    <a:pt x="17168" y="608299"/>
                  </a:lnTo>
                  <a:cubicBezTo>
                    <a:pt x="29897" y="629064"/>
                    <a:pt x="40391" y="651416"/>
                    <a:pt x="48314" y="675030"/>
                  </a:cubicBezTo>
                  <a:cubicBezTo>
                    <a:pt x="78575" y="582716"/>
                    <a:pt x="150713" y="508438"/>
                    <a:pt x="242314" y="473794"/>
                  </a:cubicBezTo>
                  <a:cubicBezTo>
                    <a:pt x="231513" y="374247"/>
                    <a:pt x="147862" y="296401"/>
                    <a:pt x="46173" y="296401"/>
                  </a:cubicBezTo>
                  <a:lnTo>
                    <a:pt x="0" y="305139"/>
                  </a:lnTo>
                  <a:lnTo>
                    <a:pt x="0" y="252749"/>
                  </a:lnTo>
                  <a:lnTo>
                    <a:pt x="842" y="252510"/>
                  </a:lnTo>
                  <a:cubicBezTo>
                    <a:pt x="15521" y="249752"/>
                    <a:pt x="30673" y="248309"/>
                    <a:pt x="46173" y="248309"/>
                  </a:cubicBezTo>
                  <a:cubicBezTo>
                    <a:pt x="170175" y="248309"/>
                    <a:pt x="271150" y="341335"/>
                    <a:pt x="288471" y="461058"/>
                  </a:cubicBezTo>
                  <a:cubicBezTo>
                    <a:pt x="302940" y="456778"/>
                    <a:pt x="318019" y="455250"/>
                    <a:pt x="333201" y="455250"/>
                  </a:cubicBezTo>
                  <a:cubicBezTo>
                    <a:pt x="313740" y="313214"/>
                    <a:pt x="193304" y="202152"/>
                    <a:pt x="46173" y="202152"/>
                  </a:cubicBezTo>
                  <a:lnTo>
                    <a:pt x="0" y="206429"/>
                  </a:lnTo>
                  <a:lnTo>
                    <a:pt x="0" y="174313"/>
                  </a:lnTo>
                  <a:lnTo>
                    <a:pt x="28953" y="170158"/>
                  </a:lnTo>
                  <a:lnTo>
                    <a:pt x="0" y="80871"/>
                  </a:lnTo>
                  <a:lnTo>
                    <a:pt x="0" y="17022"/>
                  </a:lnTo>
                  <a:lnTo>
                    <a:pt x="19287" y="42411"/>
                  </a:lnTo>
                  <a:cubicBezTo>
                    <a:pt x="31093" y="62153"/>
                    <a:pt x="40824" y="83245"/>
                    <a:pt x="48415" y="105254"/>
                  </a:cubicBezTo>
                  <a:cubicBezTo>
                    <a:pt x="61356" y="66331"/>
                    <a:pt x="81530" y="30974"/>
                    <a:pt x="107512" y="0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Agenda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>
                <a:solidFill>
                  <a:schemeClr val="tx1"/>
                </a:solidFill>
              </a:defRPr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组合 160"/>
          <p:cNvGrpSpPr/>
          <p:nvPr/>
        </p:nvGrpSpPr>
        <p:grpSpPr>
          <a:xfrm>
            <a:off x="0" y="1"/>
            <a:ext cx="12019048" cy="6857999"/>
            <a:chOff x="0" y="1"/>
            <a:chExt cx="12019048" cy="6857999"/>
          </a:xfrm>
        </p:grpSpPr>
        <p:sp>
          <p:nvSpPr>
            <p:cNvPr id="158" name="任意多边形: 形状 157"/>
            <p:cNvSpPr/>
            <p:nvPr/>
          </p:nvSpPr>
          <p:spPr>
            <a:xfrm rot="5400000">
              <a:off x="8383802" y="-798376"/>
              <a:ext cx="1434486" cy="3031239"/>
            </a:xfrm>
            <a:custGeom>
              <a:avLst/>
              <a:gdLst>
                <a:gd name="connsiteX0" fmla="*/ 45969 w 1516566"/>
                <a:gd name="connsiteY0" fmla="*/ 3095762 h 3204685"/>
                <a:gd name="connsiteX1" fmla="*/ 241397 w 1516566"/>
                <a:gd name="connsiteY1" fmla="*/ 3193884 h 3204685"/>
                <a:gd name="connsiteX2" fmla="*/ 187293 w 1516566"/>
                <a:gd name="connsiteY2" fmla="*/ 3204685 h 3204685"/>
                <a:gd name="connsiteX3" fmla="*/ 45969 w 1516566"/>
                <a:gd name="connsiteY3" fmla="*/ 3144772 h 3204685"/>
                <a:gd name="connsiteX4" fmla="*/ 0 w 1516566"/>
                <a:gd name="connsiteY4" fmla="*/ 3150564 h 3204685"/>
                <a:gd name="connsiteX5" fmla="*/ 0 w 1516566"/>
                <a:gd name="connsiteY5" fmla="*/ 3102299 h 3204685"/>
                <a:gd name="connsiteX6" fmla="*/ 355515 w 1516566"/>
                <a:gd name="connsiteY6" fmla="*/ 2929476 h 3204685"/>
                <a:gd name="connsiteX7" fmla="*/ 479924 w 1516566"/>
                <a:gd name="connsiteY7" fmla="*/ 3042983 h 3204685"/>
                <a:gd name="connsiteX8" fmla="*/ 447524 w 1516566"/>
                <a:gd name="connsiteY8" fmla="*/ 3042983 h 3204685"/>
                <a:gd name="connsiteX9" fmla="*/ 355515 w 1516566"/>
                <a:gd name="connsiteY9" fmla="*/ 2961878 h 3204685"/>
                <a:gd name="connsiteX10" fmla="*/ 263507 w 1516566"/>
                <a:gd name="connsiteY10" fmla="*/ 3042983 h 3204685"/>
                <a:gd name="connsiteX11" fmla="*/ 231106 w 1516566"/>
                <a:gd name="connsiteY11" fmla="*/ 3042983 h 3204685"/>
                <a:gd name="connsiteX12" fmla="*/ 355515 w 1516566"/>
                <a:gd name="connsiteY12" fmla="*/ 2929476 h 3204685"/>
                <a:gd name="connsiteX13" fmla="*/ 970530 w 1516566"/>
                <a:gd name="connsiteY13" fmla="*/ 2808837 h 3204685"/>
                <a:gd name="connsiteX14" fmla="*/ 984897 w 1516566"/>
                <a:gd name="connsiteY14" fmla="*/ 2809549 h 3204685"/>
                <a:gd name="connsiteX15" fmla="*/ 923661 w 1516566"/>
                <a:gd name="connsiteY15" fmla="*/ 2862941 h 3204685"/>
                <a:gd name="connsiteX16" fmla="*/ 801085 w 1516566"/>
                <a:gd name="connsiteY16" fmla="*/ 2955866 h 3204685"/>
                <a:gd name="connsiteX17" fmla="*/ 732513 w 1516566"/>
                <a:gd name="connsiteY17" fmla="*/ 2999883 h 3204685"/>
                <a:gd name="connsiteX18" fmla="*/ 970530 w 1516566"/>
                <a:gd name="connsiteY18" fmla="*/ 2808837 h 3204685"/>
                <a:gd name="connsiteX19" fmla="*/ 355617 w 1516566"/>
                <a:gd name="connsiteY19" fmla="*/ 2762782 h 3204685"/>
                <a:gd name="connsiteX20" fmla="*/ 67163 w 1516566"/>
                <a:gd name="connsiteY20" fmla="*/ 3018733 h 3204685"/>
                <a:gd name="connsiteX21" fmla="*/ 113320 w 1516566"/>
                <a:gd name="connsiteY21" fmla="*/ 3024540 h 3204685"/>
                <a:gd name="connsiteX22" fmla="*/ 355617 w 1516566"/>
                <a:gd name="connsiteY22" fmla="*/ 2808939 h 3204685"/>
                <a:gd name="connsiteX23" fmla="*/ 598627 w 1516566"/>
                <a:gd name="connsiteY23" fmla="*/ 3023828 h 3204685"/>
                <a:gd name="connsiteX24" fmla="*/ 642645 w 1516566"/>
                <a:gd name="connsiteY24" fmla="*/ 3018733 h 3204685"/>
                <a:gd name="connsiteX25" fmla="*/ 355617 w 1516566"/>
                <a:gd name="connsiteY25" fmla="*/ 2762782 h 3204685"/>
                <a:gd name="connsiteX26" fmla="*/ 661190 w 1516566"/>
                <a:gd name="connsiteY26" fmla="*/ 2646626 h 3204685"/>
                <a:gd name="connsiteX27" fmla="*/ 785599 w 1516566"/>
                <a:gd name="connsiteY27" fmla="*/ 2760031 h 3204685"/>
                <a:gd name="connsiteX28" fmla="*/ 753197 w 1516566"/>
                <a:gd name="connsiteY28" fmla="*/ 2760031 h 3204685"/>
                <a:gd name="connsiteX29" fmla="*/ 661190 w 1516566"/>
                <a:gd name="connsiteY29" fmla="*/ 2679027 h 3204685"/>
                <a:gd name="connsiteX30" fmla="*/ 569181 w 1516566"/>
                <a:gd name="connsiteY30" fmla="*/ 2760031 h 3204685"/>
                <a:gd name="connsiteX31" fmla="*/ 536780 w 1516566"/>
                <a:gd name="connsiteY31" fmla="*/ 2760031 h 3204685"/>
                <a:gd name="connsiteX32" fmla="*/ 661190 w 1516566"/>
                <a:gd name="connsiteY32" fmla="*/ 2646626 h 3204685"/>
                <a:gd name="connsiteX33" fmla="*/ 46173 w 1516566"/>
                <a:gd name="connsiteY33" fmla="*/ 2646321 h 3204685"/>
                <a:gd name="connsiteX34" fmla="*/ 170582 w 1516566"/>
                <a:gd name="connsiteY34" fmla="*/ 2759725 h 3204685"/>
                <a:gd name="connsiteX35" fmla="*/ 170480 w 1516566"/>
                <a:gd name="connsiteY35" fmla="*/ 2759725 h 3204685"/>
                <a:gd name="connsiteX36" fmla="*/ 138080 w 1516566"/>
                <a:gd name="connsiteY36" fmla="*/ 2759725 h 3204685"/>
                <a:gd name="connsiteX37" fmla="*/ 46071 w 1516566"/>
                <a:gd name="connsiteY37" fmla="*/ 2678722 h 3204685"/>
                <a:gd name="connsiteX38" fmla="*/ 12595 w 1516566"/>
                <a:gd name="connsiteY38" fmla="*/ 2684988 h 3204685"/>
                <a:gd name="connsiteX39" fmla="*/ 0 w 1516566"/>
                <a:gd name="connsiteY39" fmla="*/ 2692721 h 3204685"/>
                <a:gd name="connsiteX40" fmla="*/ 0 w 1516566"/>
                <a:gd name="connsiteY40" fmla="*/ 2655192 h 3204685"/>
                <a:gd name="connsiteX41" fmla="*/ 125 w 1516566"/>
                <a:gd name="connsiteY41" fmla="*/ 2655114 h 3204685"/>
                <a:gd name="connsiteX42" fmla="*/ 46173 w 1516566"/>
                <a:gd name="connsiteY42" fmla="*/ 2646321 h 3204685"/>
                <a:gd name="connsiteX43" fmla="*/ 661393 w 1516566"/>
                <a:gd name="connsiteY43" fmla="*/ 2575302 h 3204685"/>
                <a:gd name="connsiteX44" fmla="*/ 466679 w 1516566"/>
                <a:gd name="connsiteY44" fmla="*/ 2750554 h 3204685"/>
                <a:gd name="connsiteX45" fmla="*/ 663533 w 1516566"/>
                <a:gd name="connsiteY45" fmla="*/ 2953930 h 3204685"/>
                <a:gd name="connsiteX46" fmla="*/ 856107 w 1516566"/>
                <a:gd name="connsiteY46" fmla="*/ 2751982 h 3204685"/>
                <a:gd name="connsiteX47" fmla="*/ 661393 w 1516566"/>
                <a:gd name="connsiteY47" fmla="*/ 2575302 h 3204685"/>
                <a:gd name="connsiteX48" fmla="*/ 661393 w 1516566"/>
                <a:gd name="connsiteY48" fmla="*/ 2480136 h 3204685"/>
                <a:gd name="connsiteX49" fmla="*/ 373653 w 1516566"/>
                <a:gd name="connsiteY49" fmla="*/ 2732520 h 3204685"/>
                <a:gd name="connsiteX50" fmla="*/ 419809 w 1516566"/>
                <a:gd name="connsiteY50" fmla="*/ 2737615 h 3204685"/>
                <a:gd name="connsiteX51" fmla="*/ 661393 w 1516566"/>
                <a:gd name="connsiteY51" fmla="*/ 2526293 h 3204685"/>
                <a:gd name="connsiteX52" fmla="*/ 903690 w 1516566"/>
                <a:gd name="connsiteY52" fmla="*/ 2739040 h 3204685"/>
                <a:gd name="connsiteX53" fmla="*/ 948421 w 1516566"/>
                <a:gd name="connsiteY53" fmla="*/ 2732520 h 3204685"/>
                <a:gd name="connsiteX54" fmla="*/ 661393 w 1516566"/>
                <a:gd name="connsiteY54" fmla="*/ 2480136 h 3204685"/>
                <a:gd name="connsiteX55" fmla="*/ 355413 w 1516566"/>
                <a:gd name="connsiteY55" fmla="*/ 2360005 h 3204685"/>
                <a:gd name="connsiteX56" fmla="*/ 479823 w 1516566"/>
                <a:gd name="connsiteY56" fmla="*/ 2473411 h 3204685"/>
                <a:gd name="connsiteX57" fmla="*/ 447422 w 1516566"/>
                <a:gd name="connsiteY57" fmla="*/ 2473411 h 3204685"/>
                <a:gd name="connsiteX58" fmla="*/ 355413 w 1516566"/>
                <a:gd name="connsiteY58" fmla="*/ 2392407 h 3204685"/>
                <a:gd name="connsiteX59" fmla="*/ 263405 w 1516566"/>
                <a:gd name="connsiteY59" fmla="*/ 2473411 h 3204685"/>
                <a:gd name="connsiteX60" fmla="*/ 231004 w 1516566"/>
                <a:gd name="connsiteY60" fmla="*/ 2473411 h 3204685"/>
                <a:gd name="connsiteX61" fmla="*/ 355413 w 1516566"/>
                <a:gd name="connsiteY61" fmla="*/ 2360005 h 3204685"/>
                <a:gd name="connsiteX62" fmla="*/ 970378 w 1516566"/>
                <a:gd name="connsiteY62" fmla="*/ 2359913 h 3204685"/>
                <a:gd name="connsiteX63" fmla="*/ 1016359 w 1516566"/>
                <a:gd name="connsiteY63" fmla="*/ 2368696 h 3204685"/>
                <a:gd name="connsiteX64" fmla="*/ 1094736 w 1516566"/>
                <a:gd name="connsiteY64" fmla="*/ 2473309 h 3204685"/>
                <a:gd name="connsiteX65" fmla="*/ 1062335 w 1516566"/>
                <a:gd name="connsiteY65" fmla="*/ 2473309 h 3204685"/>
                <a:gd name="connsiteX66" fmla="*/ 970327 w 1516566"/>
                <a:gd name="connsiteY66" fmla="*/ 2392305 h 3204685"/>
                <a:gd name="connsiteX67" fmla="*/ 878320 w 1516566"/>
                <a:gd name="connsiteY67" fmla="*/ 2473309 h 3204685"/>
                <a:gd name="connsiteX68" fmla="*/ 845918 w 1516566"/>
                <a:gd name="connsiteY68" fmla="*/ 2473309 h 3204685"/>
                <a:gd name="connsiteX69" fmla="*/ 924352 w 1516566"/>
                <a:gd name="connsiteY69" fmla="*/ 2368711 h 3204685"/>
                <a:gd name="connsiteX70" fmla="*/ 970327 w 1516566"/>
                <a:gd name="connsiteY70" fmla="*/ 2359903 h 3204685"/>
                <a:gd name="connsiteX71" fmla="*/ 970429 w 1516566"/>
                <a:gd name="connsiteY71" fmla="*/ 2359903 h 3204685"/>
                <a:gd name="connsiteX72" fmla="*/ 970378 w 1516566"/>
                <a:gd name="connsiteY72" fmla="*/ 2359913 h 3204685"/>
                <a:gd name="connsiteX73" fmla="*/ 970735 w 1516566"/>
                <a:gd name="connsiteY73" fmla="*/ 2288376 h 3204685"/>
                <a:gd name="connsiteX74" fmla="*/ 774594 w 1516566"/>
                <a:gd name="connsiteY74" fmla="*/ 2468623 h 3204685"/>
                <a:gd name="connsiteX75" fmla="*/ 968595 w 1516566"/>
                <a:gd name="connsiteY75" fmla="*/ 2670570 h 3204685"/>
                <a:gd name="connsiteX76" fmla="*/ 1166875 w 1516566"/>
                <a:gd name="connsiteY76" fmla="*/ 2467908 h 3204685"/>
                <a:gd name="connsiteX77" fmla="*/ 970735 w 1516566"/>
                <a:gd name="connsiteY77" fmla="*/ 2288376 h 3204685"/>
                <a:gd name="connsiteX78" fmla="*/ 355515 w 1516566"/>
                <a:gd name="connsiteY78" fmla="*/ 2288376 h 3204685"/>
                <a:gd name="connsiteX79" fmla="*/ 159374 w 1516566"/>
                <a:gd name="connsiteY79" fmla="*/ 2468623 h 3204685"/>
                <a:gd name="connsiteX80" fmla="*/ 353376 w 1516566"/>
                <a:gd name="connsiteY80" fmla="*/ 2670570 h 3204685"/>
                <a:gd name="connsiteX81" fmla="*/ 551656 w 1516566"/>
                <a:gd name="connsiteY81" fmla="*/ 2467908 h 3204685"/>
                <a:gd name="connsiteX82" fmla="*/ 355515 w 1516566"/>
                <a:gd name="connsiteY82" fmla="*/ 2288376 h 3204685"/>
                <a:gd name="connsiteX83" fmla="*/ 970735 w 1516566"/>
                <a:gd name="connsiteY83" fmla="*/ 2193922 h 3204685"/>
                <a:gd name="connsiteX84" fmla="*/ 682281 w 1516566"/>
                <a:gd name="connsiteY84" fmla="*/ 2449161 h 3204685"/>
                <a:gd name="connsiteX85" fmla="*/ 728437 w 1516566"/>
                <a:gd name="connsiteY85" fmla="*/ 2455682 h 3204685"/>
                <a:gd name="connsiteX86" fmla="*/ 970735 w 1516566"/>
                <a:gd name="connsiteY86" fmla="*/ 2239366 h 3204685"/>
                <a:gd name="connsiteX87" fmla="*/ 1213032 w 1516566"/>
                <a:gd name="connsiteY87" fmla="*/ 2454256 h 3204685"/>
                <a:gd name="connsiteX88" fmla="*/ 1257762 w 1516566"/>
                <a:gd name="connsiteY88" fmla="*/ 2449262 h 3204685"/>
                <a:gd name="connsiteX89" fmla="*/ 1257762 w 1516566"/>
                <a:gd name="connsiteY89" fmla="*/ 2449161 h 3204685"/>
                <a:gd name="connsiteX90" fmla="*/ 970735 w 1516566"/>
                <a:gd name="connsiteY90" fmla="*/ 2193922 h 3204685"/>
                <a:gd name="connsiteX91" fmla="*/ 355515 w 1516566"/>
                <a:gd name="connsiteY91" fmla="*/ 2193922 h 3204685"/>
                <a:gd name="connsiteX92" fmla="*/ 67061 w 1516566"/>
                <a:gd name="connsiteY92" fmla="*/ 2449161 h 3204685"/>
                <a:gd name="connsiteX93" fmla="*/ 113218 w 1516566"/>
                <a:gd name="connsiteY93" fmla="*/ 2455682 h 3204685"/>
                <a:gd name="connsiteX94" fmla="*/ 355515 w 1516566"/>
                <a:gd name="connsiteY94" fmla="*/ 2239366 h 3204685"/>
                <a:gd name="connsiteX95" fmla="*/ 355515 w 1516566"/>
                <a:gd name="connsiteY95" fmla="*/ 2239265 h 3204685"/>
                <a:gd name="connsiteX96" fmla="*/ 598526 w 1516566"/>
                <a:gd name="connsiteY96" fmla="*/ 2454154 h 3204685"/>
                <a:gd name="connsiteX97" fmla="*/ 642543 w 1516566"/>
                <a:gd name="connsiteY97" fmla="*/ 2449161 h 3204685"/>
                <a:gd name="connsiteX98" fmla="*/ 355515 w 1516566"/>
                <a:gd name="connsiteY98" fmla="*/ 2193922 h 3204685"/>
                <a:gd name="connsiteX99" fmla="*/ 1276001 w 1516566"/>
                <a:gd name="connsiteY99" fmla="*/ 2077258 h 3204685"/>
                <a:gd name="connsiteX100" fmla="*/ 1400411 w 1516566"/>
                <a:gd name="connsiteY100" fmla="*/ 2190662 h 3204685"/>
                <a:gd name="connsiteX101" fmla="*/ 1368010 w 1516566"/>
                <a:gd name="connsiteY101" fmla="*/ 2190662 h 3204685"/>
                <a:gd name="connsiteX102" fmla="*/ 1276001 w 1516566"/>
                <a:gd name="connsiteY102" fmla="*/ 2109658 h 3204685"/>
                <a:gd name="connsiteX103" fmla="*/ 1183993 w 1516566"/>
                <a:gd name="connsiteY103" fmla="*/ 2190662 h 3204685"/>
                <a:gd name="connsiteX104" fmla="*/ 1151592 w 1516566"/>
                <a:gd name="connsiteY104" fmla="*/ 2190662 h 3204685"/>
                <a:gd name="connsiteX105" fmla="*/ 1276001 w 1516566"/>
                <a:gd name="connsiteY105" fmla="*/ 2077258 h 3204685"/>
                <a:gd name="connsiteX106" fmla="*/ 661190 w 1516566"/>
                <a:gd name="connsiteY106" fmla="*/ 2077156 h 3204685"/>
                <a:gd name="connsiteX107" fmla="*/ 785599 w 1516566"/>
                <a:gd name="connsiteY107" fmla="*/ 2190560 h 3204685"/>
                <a:gd name="connsiteX108" fmla="*/ 753197 w 1516566"/>
                <a:gd name="connsiteY108" fmla="*/ 2190560 h 3204685"/>
                <a:gd name="connsiteX109" fmla="*/ 661190 w 1516566"/>
                <a:gd name="connsiteY109" fmla="*/ 2109557 h 3204685"/>
                <a:gd name="connsiteX110" fmla="*/ 569181 w 1516566"/>
                <a:gd name="connsiteY110" fmla="*/ 2190560 h 3204685"/>
                <a:gd name="connsiteX111" fmla="*/ 536780 w 1516566"/>
                <a:gd name="connsiteY111" fmla="*/ 2190560 h 3204685"/>
                <a:gd name="connsiteX112" fmla="*/ 661190 w 1516566"/>
                <a:gd name="connsiteY112" fmla="*/ 2077156 h 3204685"/>
                <a:gd name="connsiteX113" fmla="*/ 45919 w 1516566"/>
                <a:gd name="connsiteY113" fmla="*/ 2076757 h 3204685"/>
                <a:gd name="connsiteX114" fmla="*/ 91900 w 1516566"/>
                <a:gd name="connsiteY114" fmla="*/ 2085540 h 3204685"/>
                <a:gd name="connsiteX115" fmla="*/ 170277 w 1516566"/>
                <a:gd name="connsiteY115" fmla="*/ 2190153 h 3204685"/>
                <a:gd name="connsiteX116" fmla="*/ 137876 w 1516566"/>
                <a:gd name="connsiteY116" fmla="*/ 2190153 h 3204685"/>
                <a:gd name="connsiteX117" fmla="*/ 45868 w 1516566"/>
                <a:gd name="connsiteY117" fmla="*/ 2109150 h 3204685"/>
                <a:gd name="connsiteX118" fmla="*/ 12391 w 1516566"/>
                <a:gd name="connsiteY118" fmla="*/ 2115387 h 3204685"/>
                <a:gd name="connsiteX119" fmla="*/ 0 w 1516566"/>
                <a:gd name="connsiteY119" fmla="*/ 2122974 h 3204685"/>
                <a:gd name="connsiteX120" fmla="*/ 0 w 1516566"/>
                <a:gd name="connsiteY120" fmla="*/ 2085517 h 3204685"/>
                <a:gd name="connsiteX121" fmla="*/ 45868 w 1516566"/>
                <a:gd name="connsiteY121" fmla="*/ 2076747 h 3204685"/>
                <a:gd name="connsiteX122" fmla="*/ 45969 w 1516566"/>
                <a:gd name="connsiteY122" fmla="*/ 2076747 h 3204685"/>
                <a:gd name="connsiteX123" fmla="*/ 45919 w 1516566"/>
                <a:gd name="connsiteY123" fmla="*/ 2076757 h 3204685"/>
                <a:gd name="connsiteX124" fmla="*/ 661292 w 1516566"/>
                <a:gd name="connsiteY124" fmla="*/ 2005017 h 3204685"/>
                <a:gd name="connsiteX125" fmla="*/ 466577 w 1516566"/>
                <a:gd name="connsiteY125" fmla="*/ 2181696 h 3204685"/>
                <a:gd name="connsiteX126" fmla="*/ 663431 w 1516566"/>
                <a:gd name="connsiteY126" fmla="*/ 2383645 h 3204685"/>
                <a:gd name="connsiteX127" fmla="*/ 856005 w 1516566"/>
                <a:gd name="connsiteY127" fmla="*/ 2182410 h 3204685"/>
                <a:gd name="connsiteX128" fmla="*/ 661292 w 1516566"/>
                <a:gd name="connsiteY128" fmla="*/ 2005017 h 3204685"/>
                <a:gd name="connsiteX129" fmla="*/ 661292 w 1516566"/>
                <a:gd name="connsiteY129" fmla="*/ 1910564 h 3204685"/>
                <a:gd name="connsiteX130" fmla="*/ 373551 w 1516566"/>
                <a:gd name="connsiteY130" fmla="*/ 2162235 h 3204685"/>
                <a:gd name="connsiteX131" fmla="*/ 419707 w 1516566"/>
                <a:gd name="connsiteY131" fmla="*/ 2168755 h 3204685"/>
                <a:gd name="connsiteX132" fmla="*/ 661292 w 1516566"/>
                <a:gd name="connsiteY132" fmla="*/ 1957433 h 3204685"/>
                <a:gd name="connsiteX133" fmla="*/ 903588 w 1516566"/>
                <a:gd name="connsiteY133" fmla="*/ 2169469 h 3204685"/>
                <a:gd name="connsiteX134" fmla="*/ 948318 w 1516566"/>
                <a:gd name="connsiteY134" fmla="*/ 2162948 h 3204685"/>
                <a:gd name="connsiteX135" fmla="*/ 661292 w 1516566"/>
                <a:gd name="connsiteY135" fmla="*/ 1910564 h 3204685"/>
                <a:gd name="connsiteX136" fmla="*/ 1502608 w 1516566"/>
                <a:gd name="connsiteY136" fmla="*/ 1821408 h 3204685"/>
                <a:gd name="connsiteX137" fmla="*/ 1488954 w 1516566"/>
                <a:gd name="connsiteY137" fmla="*/ 1903635 h 3204685"/>
                <a:gd name="connsiteX138" fmla="*/ 1460833 w 1516566"/>
                <a:gd name="connsiteY138" fmla="*/ 1903635 h 3204685"/>
                <a:gd name="connsiteX139" fmla="*/ 1460731 w 1516566"/>
                <a:gd name="connsiteY139" fmla="*/ 1903635 h 3204685"/>
                <a:gd name="connsiteX140" fmla="*/ 1502608 w 1516566"/>
                <a:gd name="connsiteY140" fmla="*/ 1821408 h 3204685"/>
                <a:gd name="connsiteX141" fmla="*/ 970378 w 1516566"/>
                <a:gd name="connsiteY141" fmla="*/ 1790546 h 3204685"/>
                <a:gd name="connsiteX142" fmla="*/ 1016359 w 1516566"/>
                <a:gd name="connsiteY142" fmla="*/ 1799329 h 3204685"/>
                <a:gd name="connsiteX143" fmla="*/ 1094736 w 1516566"/>
                <a:gd name="connsiteY143" fmla="*/ 1903940 h 3204685"/>
                <a:gd name="connsiteX144" fmla="*/ 1062335 w 1516566"/>
                <a:gd name="connsiteY144" fmla="*/ 1903940 h 3204685"/>
                <a:gd name="connsiteX145" fmla="*/ 970327 w 1516566"/>
                <a:gd name="connsiteY145" fmla="*/ 1822835 h 3204685"/>
                <a:gd name="connsiteX146" fmla="*/ 878320 w 1516566"/>
                <a:gd name="connsiteY146" fmla="*/ 1903940 h 3204685"/>
                <a:gd name="connsiteX147" fmla="*/ 845918 w 1516566"/>
                <a:gd name="connsiteY147" fmla="*/ 1903940 h 3204685"/>
                <a:gd name="connsiteX148" fmla="*/ 924352 w 1516566"/>
                <a:gd name="connsiteY148" fmla="*/ 1799329 h 3204685"/>
                <a:gd name="connsiteX149" fmla="*/ 970327 w 1516566"/>
                <a:gd name="connsiteY149" fmla="*/ 1790536 h 3204685"/>
                <a:gd name="connsiteX150" fmla="*/ 970429 w 1516566"/>
                <a:gd name="connsiteY150" fmla="*/ 1790536 h 3204685"/>
                <a:gd name="connsiteX151" fmla="*/ 970378 w 1516566"/>
                <a:gd name="connsiteY151" fmla="*/ 1790546 h 3204685"/>
                <a:gd name="connsiteX152" fmla="*/ 355515 w 1516566"/>
                <a:gd name="connsiteY152" fmla="*/ 1790536 h 3204685"/>
                <a:gd name="connsiteX153" fmla="*/ 479924 w 1516566"/>
                <a:gd name="connsiteY153" fmla="*/ 1903940 h 3204685"/>
                <a:gd name="connsiteX154" fmla="*/ 447524 w 1516566"/>
                <a:gd name="connsiteY154" fmla="*/ 1903940 h 3204685"/>
                <a:gd name="connsiteX155" fmla="*/ 355515 w 1516566"/>
                <a:gd name="connsiteY155" fmla="*/ 1822835 h 3204685"/>
                <a:gd name="connsiteX156" fmla="*/ 263507 w 1516566"/>
                <a:gd name="connsiteY156" fmla="*/ 1903940 h 3204685"/>
                <a:gd name="connsiteX157" fmla="*/ 231106 w 1516566"/>
                <a:gd name="connsiteY157" fmla="*/ 1903940 h 3204685"/>
                <a:gd name="connsiteX158" fmla="*/ 355515 w 1516566"/>
                <a:gd name="connsiteY158" fmla="*/ 1790536 h 3204685"/>
                <a:gd name="connsiteX159" fmla="*/ 970735 w 1516566"/>
                <a:gd name="connsiteY159" fmla="*/ 1718702 h 3204685"/>
                <a:gd name="connsiteX160" fmla="*/ 774594 w 1516566"/>
                <a:gd name="connsiteY160" fmla="*/ 1899661 h 3204685"/>
                <a:gd name="connsiteX161" fmla="*/ 968595 w 1516566"/>
                <a:gd name="connsiteY161" fmla="*/ 2101610 h 3204685"/>
                <a:gd name="connsiteX162" fmla="*/ 1166875 w 1516566"/>
                <a:gd name="connsiteY162" fmla="*/ 1898234 h 3204685"/>
                <a:gd name="connsiteX163" fmla="*/ 970735 w 1516566"/>
                <a:gd name="connsiteY163" fmla="*/ 1718702 h 3204685"/>
                <a:gd name="connsiteX164" fmla="*/ 355515 w 1516566"/>
                <a:gd name="connsiteY164" fmla="*/ 1718600 h 3204685"/>
                <a:gd name="connsiteX165" fmla="*/ 159374 w 1516566"/>
                <a:gd name="connsiteY165" fmla="*/ 1899559 h 3204685"/>
                <a:gd name="connsiteX166" fmla="*/ 353376 w 1516566"/>
                <a:gd name="connsiteY166" fmla="*/ 2101508 h 3204685"/>
                <a:gd name="connsiteX167" fmla="*/ 551656 w 1516566"/>
                <a:gd name="connsiteY167" fmla="*/ 1898133 h 3204685"/>
                <a:gd name="connsiteX168" fmla="*/ 355515 w 1516566"/>
                <a:gd name="connsiteY168" fmla="*/ 1718600 h 3204685"/>
                <a:gd name="connsiteX169" fmla="*/ 970735 w 1516566"/>
                <a:gd name="connsiteY169" fmla="*/ 1624249 h 3204685"/>
                <a:gd name="connsiteX170" fmla="*/ 682281 w 1516566"/>
                <a:gd name="connsiteY170" fmla="*/ 1880200 h 3204685"/>
                <a:gd name="connsiteX171" fmla="*/ 728437 w 1516566"/>
                <a:gd name="connsiteY171" fmla="*/ 1886008 h 3204685"/>
                <a:gd name="connsiteX172" fmla="*/ 970735 w 1516566"/>
                <a:gd name="connsiteY172" fmla="*/ 1669692 h 3204685"/>
                <a:gd name="connsiteX173" fmla="*/ 1213032 w 1516566"/>
                <a:gd name="connsiteY173" fmla="*/ 1885294 h 3204685"/>
                <a:gd name="connsiteX174" fmla="*/ 1257762 w 1516566"/>
                <a:gd name="connsiteY174" fmla="*/ 1880200 h 3204685"/>
                <a:gd name="connsiteX175" fmla="*/ 970735 w 1516566"/>
                <a:gd name="connsiteY175" fmla="*/ 1624249 h 3204685"/>
                <a:gd name="connsiteX176" fmla="*/ 355515 w 1516566"/>
                <a:gd name="connsiteY176" fmla="*/ 1624044 h 3204685"/>
                <a:gd name="connsiteX177" fmla="*/ 67061 w 1516566"/>
                <a:gd name="connsiteY177" fmla="*/ 1879995 h 3204685"/>
                <a:gd name="connsiteX178" fmla="*/ 113218 w 1516566"/>
                <a:gd name="connsiteY178" fmla="*/ 1885803 h 3204685"/>
                <a:gd name="connsiteX179" fmla="*/ 355515 w 1516566"/>
                <a:gd name="connsiteY179" fmla="*/ 1669489 h 3204685"/>
                <a:gd name="connsiteX180" fmla="*/ 598526 w 1516566"/>
                <a:gd name="connsiteY180" fmla="*/ 1885090 h 3204685"/>
                <a:gd name="connsiteX181" fmla="*/ 642543 w 1516566"/>
                <a:gd name="connsiteY181" fmla="*/ 1879995 h 3204685"/>
                <a:gd name="connsiteX182" fmla="*/ 355515 w 1516566"/>
                <a:gd name="connsiteY182" fmla="*/ 1624044 h 3204685"/>
                <a:gd name="connsiteX183" fmla="*/ 1276103 w 1516566"/>
                <a:gd name="connsiteY183" fmla="*/ 1507482 h 3204685"/>
                <a:gd name="connsiteX184" fmla="*/ 1400513 w 1516566"/>
                <a:gd name="connsiteY184" fmla="*/ 1620988 h 3204685"/>
                <a:gd name="connsiteX185" fmla="*/ 1368110 w 1516566"/>
                <a:gd name="connsiteY185" fmla="*/ 1620988 h 3204685"/>
                <a:gd name="connsiteX186" fmla="*/ 1276103 w 1516566"/>
                <a:gd name="connsiteY186" fmla="*/ 1539883 h 3204685"/>
                <a:gd name="connsiteX187" fmla="*/ 1184095 w 1516566"/>
                <a:gd name="connsiteY187" fmla="*/ 1620988 h 3204685"/>
                <a:gd name="connsiteX188" fmla="*/ 1151694 w 1516566"/>
                <a:gd name="connsiteY188" fmla="*/ 1620988 h 3204685"/>
                <a:gd name="connsiteX189" fmla="*/ 1276103 w 1516566"/>
                <a:gd name="connsiteY189" fmla="*/ 1507482 h 3204685"/>
                <a:gd name="connsiteX190" fmla="*/ 661190 w 1516566"/>
                <a:gd name="connsiteY190" fmla="*/ 1507482 h 3204685"/>
                <a:gd name="connsiteX191" fmla="*/ 785599 w 1516566"/>
                <a:gd name="connsiteY191" fmla="*/ 1620988 h 3204685"/>
                <a:gd name="connsiteX192" fmla="*/ 753197 w 1516566"/>
                <a:gd name="connsiteY192" fmla="*/ 1620988 h 3204685"/>
                <a:gd name="connsiteX193" fmla="*/ 661190 w 1516566"/>
                <a:gd name="connsiteY193" fmla="*/ 1539883 h 3204685"/>
                <a:gd name="connsiteX194" fmla="*/ 569181 w 1516566"/>
                <a:gd name="connsiteY194" fmla="*/ 1620988 h 3204685"/>
                <a:gd name="connsiteX195" fmla="*/ 536780 w 1516566"/>
                <a:gd name="connsiteY195" fmla="*/ 1620988 h 3204685"/>
                <a:gd name="connsiteX196" fmla="*/ 661190 w 1516566"/>
                <a:gd name="connsiteY196" fmla="*/ 1507482 h 3204685"/>
                <a:gd name="connsiteX197" fmla="*/ 45919 w 1516566"/>
                <a:gd name="connsiteY197" fmla="*/ 1506981 h 3204685"/>
                <a:gd name="connsiteX198" fmla="*/ 91900 w 1516566"/>
                <a:gd name="connsiteY198" fmla="*/ 1515794 h 3204685"/>
                <a:gd name="connsiteX199" fmla="*/ 170277 w 1516566"/>
                <a:gd name="connsiteY199" fmla="*/ 1620479 h 3204685"/>
                <a:gd name="connsiteX200" fmla="*/ 137876 w 1516566"/>
                <a:gd name="connsiteY200" fmla="*/ 1620479 h 3204685"/>
                <a:gd name="connsiteX201" fmla="*/ 45868 w 1516566"/>
                <a:gd name="connsiteY201" fmla="*/ 1539374 h 3204685"/>
                <a:gd name="connsiteX202" fmla="*/ 12391 w 1516566"/>
                <a:gd name="connsiteY202" fmla="*/ 1545641 h 3204685"/>
                <a:gd name="connsiteX203" fmla="*/ 0 w 1516566"/>
                <a:gd name="connsiteY203" fmla="*/ 1553255 h 3204685"/>
                <a:gd name="connsiteX204" fmla="*/ 0 w 1516566"/>
                <a:gd name="connsiteY204" fmla="*/ 1515771 h 3204685"/>
                <a:gd name="connsiteX205" fmla="*/ 45868 w 1516566"/>
                <a:gd name="connsiteY205" fmla="*/ 1506971 h 3204685"/>
                <a:gd name="connsiteX206" fmla="*/ 45969 w 1516566"/>
                <a:gd name="connsiteY206" fmla="*/ 1506971 h 3204685"/>
                <a:gd name="connsiteX207" fmla="*/ 45919 w 1516566"/>
                <a:gd name="connsiteY207" fmla="*/ 1506981 h 3204685"/>
                <a:gd name="connsiteX208" fmla="*/ 661292 w 1516566"/>
                <a:gd name="connsiteY208" fmla="*/ 1435342 h 3204685"/>
                <a:gd name="connsiteX209" fmla="*/ 466577 w 1516566"/>
                <a:gd name="connsiteY209" fmla="*/ 1612022 h 3204685"/>
                <a:gd name="connsiteX210" fmla="*/ 663431 w 1516566"/>
                <a:gd name="connsiteY210" fmla="*/ 1813971 h 3204685"/>
                <a:gd name="connsiteX211" fmla="*/ 856005 w 1516566"/>
                <a:gd name="connsiteY211" fmla="*/ 1613550 h 3204685"/>
                <a:gd name="connsiteX212" fmla="*/ 661292 w 1516566"/>
                <a:gd name="connsiteY212" fmla="*/ 1435342 h 3204685"/>
                <a:gd name="connsiteX213" fmla="*/ 1276510 w 1516566"/>
                <a:gd name="connsiteY213" fmla="*/ 1435241 h 3204685"/>
                <a:gd name="connsiteX214" fmla="*/ 1080369 w 1516566"/>
                <a:gd name="connsiteY214" fmla="*/ 1611920 h 3204685"/>
                <a:gd name="connsiteX215" fmla="*/ 1278651 w 1516566"/>
                <a:gd name="connsiteY215" fmla="*/ 1813869 h 3204685"/>
                <a:gd name="connsiteX216" fmla="*/ 1471225 w 1516566"/>
                <a:gd name="connsiteY216" fmla="*/ 1613448 h 3204685"/>
                <a:gd name="connsiteX217" fmla="*/ 1276510 w 1516566"/>
                <a:gd name="connsiteY217" fmla="*/ 1435241 h 3204685"/>
                <a:gd name="connsiteX218" fmla="*/ 661292 w 1516566"/>
                <a:gd name="connsiteY218" fmla="*/ 1340890 h 3204685"/>
                <a:gd name="connsiteX219" fmla="*/ 373551 w 1516566"/>
                <a:gd name="connsiteY219" fmla="*/ 1593274 h 3204685"/>
                <a:gd name="connsiteX220" fmla="*/ 419707 w 1516566"/>
                <a:gd name="connsiteY220" fmla="*/ 1599081 h 3204685"/>
                <a:gd name="connsiteX221" fmla="*/ 661292 w 1516566"/>
                <a:gd name="connsiteY221" fmla="*/ 1387045 h 3204685"/>
                <a:gd name="connsiteX222" fmla="*/ 903588 w 1516566"/>
                <a:gd name="connsiteY222" fmla="*/ 1599795 h 3204685"/>
                <a:gd name="connsiteX223" fmla="*/ 948318 w 1516566"/>
                <a:gd name="connsiteY223" fmla="*/ 1593988 h 3204685"/>
                <a:gd name="connsiteX224" fmla="*/ 661292 w 1516566"/>
                <a:gd name="connsiteY224" fmla="*/ 1340890 h 3204685"/>
                <a:gd name="connsiteX225" fmla="*/ 1481821 w 1516566"/>
                <a:gd name="connsiteY225" fmla="*/ 1276392 h 3204685"/>
                <a:gd name="connsiteX226" fmla="*/ 1493335 w 1516566"/>
                <a:gd name="connsiteY226" fmla="*/ 1334063 h 3204685"/>
                <a:gd name="connsiteX227" fmla="*/ 1460934 w 1516566"/>
                <a:gd name="connsiteY227" fmla="*/ 1334063 h 3204685"/>
                <a:gd name="connsiteX228" fmla="*/ 1481821 w 1516566"/>
                <a:gd name="connsiteY228" fmla="*/ 1276392 h 3204685"/>
                <a:gd name="connsiteX229" fmla="*/ 355617 w 1516566"/>
                <a:gd name="connsiteY229" fmla="*/ 1220860 h 3204685"/>
                <a:gd name="connsiteX230" fmla="*/ 480026 w 1516566"/>
                <a:gd name="connsiteY230" fmla="*/ 1334368 h 3204685"/>
                <a:gd name="connsiteX231" fmla="*/ 447625 w 1516566"/>
                <a:gd name="connsiteY231" fmla="*/ 1334368 h 3204685"/>
                <a:gd name="connsiteX232" fmla="*/ 355617 w 1516566"/>
                <a:gd name="connsiteY232" fmla="*/ 1253263 h 3204685"/>
                <a:gd name="connsiteX233" fmla="*/ 263610 w 1516566"/>
                <a:gd name="connsiteY233" fmla="*/ 1334368 h 3204685"/>
                <a:gd name="connsiteX234" fmla="*/ 231208 w 1516566"/>
                <a:gd name="connsiteY234" fmla="*/ 1334368 h 3204685"/>
                <a:gd name="connsiteX235" fmla="*/ 355617 w 1516566"/>
                <a:gd name="connsiteY235" fmla="*/ 1220860 h 3204685"/>
                <a:gd name="connsiteX236" fmla="*/ 970174 w 1516566"/>
                <a:gd name="connsiteY236" fmla="*/ 1220463 h 3204685"/>
                <a:gd name="connsiteX237" fmla="*/ 1016156 w 1516566"/>
                <a:gd name="connsiteY237" fmla="*/ 1229262 h 3204685"/>
                <a:gd name="connsiteX238" fmla="*/ 1094533 w 1516566"/>
                <a:gd name="connsiteY238" fmla="*/ 1333961 h 3204685"/>
                <a:gd name="connsiteX239" fmla="*/ 1062132 w 1516566"/>
                <a:gd name="connsiteY239" fmla="*/ 1333961 h 3204685"/>
                <a:gd name="connsiteX240" fmla="*/ 970123 w 1516566"/>
                <a:gd name="connsiteY240" fmla="*/ 1252856 h 3204685"/>
                <a:gd name="connsiteX241" fmla="*/ 878116 w 1516566"/>
                <a:gd name="connsiteY241" fmla="*/ 1333961 h 3204685"/>
                <a:gd name="connsiteX242" fmla="*/ 845714 w 1516566"/>
                <a:gd name="connsiteY242" fmla="*/ 1333961 h 3204685"/>
                <a:gd name="connsiteX243" fmla="*/ 924148 w 1516566"/>
                <a:gd name="connsiteY243" fmla="*/ 1229262 h 3204685"/>
                <a:gd name="connsiteX244" fmla="*/ 970123 w 1516566"/>
                <a:gd name="connsiteY244" fmla="*/ 1220453 h 3204685"/>
                <a:gd name="connsiteX245" fmla="*/ 970225 w 1516566"/>
                <a:gd name="connsiteY245" fmla="*/ 1220453 h 3204685"/>
                <a:gd name="connsiteX246" fmla="*/ 970174 w 1516566"/>
                <a:gd name="connsiteY246" fmla="*/ 1220463 h 3204685"/>
                <a:gd name="connsiteX247" fmla="*/ 970633 w 1516566"/>
                <a:gd name="connsiteY247" fmla="*/ 1148824 h 3204685"/>
                <a:gd name="connsiteX248" fmla="*/ 774493 w 1516566"/>
                <a:gd name="connsiteY248" fmla="*/ 1329783 h 3204685"/>
                <a:gd name="connsiteX249" fmla="*/ 968493 w 1516566"/>
                <a:gd name="connsiteY249" fmla="*/ 1531732 h 3204685"/>
                <a:gd name="connsiteX250" fmla="*/ 968493 w 1516566"/>
                <a:gd name="connsiteY250" fmla="*/ 1531629 h 3204685"/>
                <a:gd name="connsiteX251" fmla="*/ 1166773 w 1516566"/>
                <a:gd name="connsiteY251" fmla="*/ 1329069 h 3204685"/>
                <a:gd name="connsiteX252" fmla="*/ 970633 w 1516566"/>
                <a:gd name="connsiteY252" fmla="*/ 1148824 h 3204685"/>
                <a:gd name="connsiteX253" fmla="*/ 355515 w 1516566"/>
                <a:gd name="connsiteY253" fmla="*/ 1148824 h 3204685"/>
                <a:gd name="connsiteX254" fmla="*/ 159374 w 1516566"/>
                <a:gd name="connsiteY254" fmla="*/ 1329783 h 3204685"/>
                <a:gd name="connsiteX255" fmla="*/ 353376 w 1516566"/>
                <a:gd name="connsiteY255" fmla="*/ 1531732 h 3204685"/>
                <a:gd name="connsiteX256" fmla="*/ 353376 w 1516566"/>
                <a:gd name="connsiteY256" fmla="*/ 1531629 h 3204685"/>
                <a:gd name="connsiteX257" fmla="*/ 551656 w 1516566"/>
                <a:gd name="connsiteY257" fmla="*/ 1329069 h 3204685"/>
                <a:gd name="connsiteX258" fmla="*/ 355515 w 1516566"/>
                <a:gd name="connsiteY258" fmla="*/ 1148824 h 3204685"/>
                <a:gd name="connsiteX259" fmla="*/ 970633 w 1516566"/>
                <a:gd name="connsiteY259" fmla="*/ 1054574 h 3204685"/>
                <a:gd name="connsiteX260" fmla="*/ 682179 w 1516566"/>
                <a:gd name="connsiteY260" fmla="*/ 1310526 h 3204685"/>
                <a:gd name="connsiteX261" fmla="*/ 728335 w 1516566"/>
                <a:gd name="connsiteY261" fmla="*/ 1317046 h 3204685"/>
                <a:gd name="connsiteX262" fmla="*/ 970633 w 1516566"/>
                <a:gd name="connsiteY262" fmla="*/ 1100731 h 3204685"/>
                <a:gd name="connsiteX263" fmla="*/ 1212930 w 1516566"/>
                <a:gd name="connsiteY263" fmla="*/ 1315620 h 3204685"/>
                <a:gd name="connsiteX264" fmla="*/ 1257661 w 1516566"/>
                <a:gd name="connsiteY264" fmla="*/ 1310628 h 3204685"/>
                <a:gd name="connsiteX265" fmla="*/ 1257661 w 1516566"/>
                <a:gd name="connsiteY265" fmla="*/ 1310526 h 3204685"/>
                <a:gd name="connsiteX266" fmla="*/ 970633 w 1516566"/>
                <a:gd name="connsiteY266" fmla="*/ 1054574 h 3204685"/>
                <a:gd name="connsiteX267" fmla="*/ 355515 w 1516566"/>
                <a:gd name="connsiteY267" fmla="*/ 1054370 h 3204685"/>
                <a:gd name="connsiteX268" fmla="*/ 67061 w 1516566"/>
                <a:gd name="connsiteY268" fmla="*/ 1310321 h 3204685"/>
                <a:gd name="connsiteX269" fmla="*/ 113218 w 1516566"/>
                <a:gd name="connsiteY269" fmla="*/ 1316843 h 3204685"/>
                <a:gd name="connsiteX270" fmla="*/ 355515 w 1516566"/>
                <a:gd name="connsiteY270" fmla="*/ 1100527 h 3204685"/>
                <a:gd name="connsiteX271" fmla="*/ 598526 w 1516566"/>
                <a:gd name="connsiteY271" fmla="*/ 1315416 h 3204685"/>
                <a:gd name="connsiteX272" fmla="*/ 642543 w 1516566"/>
                <a:gd name="connsiteY272" fmla="*/ 1310423 h 3204685"/>
                <a:gd name="connsiteX273" fmla="*/ 642543 w 1516566"/>
                <a:gd name="connsiteY273" fmla="*/ 1310321 h 3204685"/>
                <a:gd name="connsiteX274" fmla="*/ 355515 w 1516566"/>
                <a:gd name="connsiteY274" fmla="*/ 1054370 h 3204685"/>
                <a:gd name="connsiteX275" fmla="*/ 46071 w 1516566"/>
                <a:gd name="connsiteY275" fmla="*/ 937706 h 3204685"/>
                <a:gd name="connsiteX276" fmla="*/ 170480 w 1516566"/>
                <a:gd name="connsiteY276" fmla="*/ 1051212 h 3204685"/>
                <a:gd name="connsiteX277" fmla="*/ 170379 w 1516566"/>
                <a:gd name="connsiteY277" fmla="*/ 1051212 h 3204685"/>
                <a:gd name="connsiteX278" fmla="*/ 137978 w 1516566"/>
                <a:gd name="connsiteY278" fmla="*/ 1051212 h 3204685"/>
                <a:gd name="connsiteX279" fmla="*/ 45969 w 1516566"/>
                <a:gd name="connsiteY279" fmla="*/ 970107 h 3204685"/>
                <a:gd name="connsiteX280" fmla="*/ 12493 w 1516566"/>
                <a:gd name="connsiteY280" fmla="*/ 976360 h 3204685"/>
                <a:gd name="connsiteX281" fmla="*/ 0 w 1516566"/>
                <a:gd name="connsiteY281" fmla="*/ 984026 h 3204685"/>
                <a:gd name="connsiteX282" fmla="*/ 0 w 1516566"/>
                <a:gd name="connsiteY282" fmla="*/ 946529 h 3204685"/>
                <a:gd name="connsiteX283" fmla="*/ 23 w 1516566"/>
                <a:gd name="connsiteY283" fmla="*/ 946514 h 3204685"/>
                <a:gd name="connsiteX284" fmla="*/ 46071 w 1516566"/>
                <a:gd name="connsiteY284" fmla="*/ 937706 h 3204685"/>
                <a:gd name="connsiteX285" fmla="*/ 1276001 w 1516566"/>
                <a:gd name="connsiteY285" fmla="*/ 937604 h 3204685"/>
                <a:gd name="connsiteX286" fmla="*/ 1400411 w 1516566"/>
                <a:gd name="connsiteY286" fmla="*/ 1051110 h 3204685"/>
                <a:gd name="connsiteX287" fmla="*/ 1368010 w 1516566"/>
                <a:gd name="connsiteY287" fmla="*/ 1051110 h 3204685"/>
                <a:gd name="connsiteX288" fmla="*/ 1276001 w 1516566"/>
                <a:gd name="connsiteY288" fmla="*/ 970005 h 3204685"/>
                <a:gd name="connsiteX289" fmla="*/ 1183993 w 1516566"/>
                <a:gd name="connsiteY289" fmla="*/ 1051110 h 3204685"/>
                <a:gd name="connsiteX290" fmla="*/ 1151592 w 1516566"/>
                <a:gd name="connsiteY290" fmla="*/ 1051110 h 3204685"/>
                <a:gd name="connsiteX291" fmla="*/ 1276001 w 1516566"/>
                <a:gd name="connsiteY291" fmla="*/ 937604 h 3204685"/>
                <a:gd name="connsiteX292" fmla="*/ 660883 w 1516566"/>
                <a:gd name="connsiteY292" fmla="*/ 937604 h 3204685"/>
                <a:gd name="connsiteX293" fmla="*/ 785292 w 1516566"/>
                <a:gd name="connsiteY293" fmla="*/ 1051110 h 3204685"/>
                <a:gd name="connsiteX294" fmla="*/ 752891 w 1516566"/>
                <a:gd name="connsiteY294" fmla="*/ 1051110 h 3204685"/>
                <a:gd name="connsiteX295" fmla="*/ 660883 w 1516566"/>
                <a:gd name="connsiteY295" fmla="*/ 970005 h 3204685"/>
                <a:gd name="connsiteX296" fmla="*/ 568876 w 1516566"/>
                <a:gd name="connsiteY296" fmla="*/ 1051110 h 3204685"/>
                <a:gd name="connsiteX297" fmla="*/ 536474 w 1516566"/>
                <a:gd name="connsiteY297" fmla="*/ 1051110 h 3204685"/>
                <a:gd name="connsiteX298" fmla="*/ 660883 w 1516566"/>
                <a:gd name="connsiteY298" fmla="*/ 937604 h 3204685"/>
                <a:gd name="connsiteX299" fmla="*/ 661292 w 1516566"/>
                <a:gd name="connsiteY299" fmla="*/ 866177 h 3204685"/>
                <a:gd name="connsiteX300" fmla="*/ 466577 w 1516566"/>
                <a:gd name="connsiteY300" fmla="*/ 1042857 h 3204685"/>
                <a:gd name="connsiteX301" fmla="*/ 663431 w 1516566"/>
                <a:gd name="connsiteY301" fmla="*/ 1244805 h 3204685"/>
                <a:gd name="connsiteX302" fmla="*/ 856005 w 1516566"/>
                <a:gd name="connsiteY302" fmla="*/ 1043570 h 3204685"/>
                <a:gd name="connsiteX303" fmla="*/ 661292 w 1516566"/>
                <a:gd name="connsiteY303" fmla="*/ 866177 h 3204685"/>
                <a:gd name="connsiteX304" fmla="*/ 661292 w 1516566"/>
                <a:gd name="connsiteY304" fmla="*/ 771928 h 3204685"/>
                <a:gd name="connsiteX305" fmla="*/ 373551 w 1516566"/>
                <a:gd name="connsiteY305" fmla="*/ 1023498 h 3204685"/>
                <a:gd name="connsiteX306" fmla="*/ 419707 w 1516566"/>
                <a:gd name="connsiteY306" fmla="*/ 1029305 h 3204685"/>
                <a:gd name="connsiteX307" fmla="*/ 661292 w 1516566"/>
                <a:gd name="connsiteY307" fmla="*/ 817371 h 3204685"/>
                <a:gd name="connsiteX308" fmla="*/ 903588 w 1516566"/>
                <a:gd name="connsiteY308" fmla="*/ 1030834 h 3204685"/>
                <a:gd name="connsiteX309" fmla="*/ 948318 w 1516566"/>
                <a:gd name="connsiteY309" fmla="*/ 1024312 h 3204685"/>
                <a:gd name="connsiteX310" fmla="*/ 661292 w 1516566"/>
                <a:gd name="connsiteY310" fmla="*/ 771928 h 3204685"/>
                <a:gd name="connsiteX311" fmla="*/ 355515 w 1516566"/>
                <a:gd name="connsiteY311" fmla="*/ 651493 h 3204685"/>
                <a:gd name="connsiteX312" fmla="*/ 479924 w 1516566"/>
                <a:gd name="connsiteY312" fmla="*/ 764999 h 3204685"/>
                <a:gd name="connsiteX313" fmla="*/ 447524 w 1516566"/>
                <a:gd name="connsiteY313" fmla="*/ 764999 h 3204685"/>
                <a:gd name="connsiteX314" fmla="*/ 355515 w 1516566"/>
                <a:gd name="connsiteY314" fmla="*/ 683894 h 3204685"/>
                <a:gd name="connsiteX315" fmla="*/ 263507 w 1516566"/>
                <a:gd name="connsiteY315" fmla="*/ 764999 h 3204685"/>
                <a:gd name="connsiteX316" fmla="*/ 231106 w 1516566"/>
                <a:gd name="connsiteY316" fmla="*/ 764999 h 3204685"/>
                <a:gd name="connsiteX317" fmla="*/ 355515 w 1516566"/>
                <a:gd name="connsiteY317" fmla="*/ 651493 h 3204685"/>
                <a:gd name="connsiteX318" fmla="*/ 970429 w 1516566"/>
                <a:gd name="connsiteY318" fmla="*/ 651391 h 3204685"/>
                <a:gd name="connsiteX319" fmla="*/ 1094839 w 1516566"/>
                <a:gd name="connsiteY319" fmla="*/ 764897 h 3204685"/>
                <a:gd name="connsiteX320" fmla="*/ 1062437 w 1516566"/>
                <a:gd name="connsiteY320" fmla="*/ 764897 h 3204685"/>
                <a:gd name="connsiteX321" fmla="*/ 970429 w 1516566"/>
                <a:gd name="connsiteY321" fmla="*/ 683792 h 3204685"/>
                <a:gd name="connsiteX322" fmla="*/ 970327 w 1516566"/>
                <a:gd name="connsiteY322" fmla="*/ 683792 h 3204685"/>
                <a:gd name="connsiteX323" fmla="*/ 878320 w 1516566"/>
                <a:gd name="connsiteY323" fmla="*/ 764897 h 3204685"/>
                <a:gd name="connsiteX324" fmla="*/ 845918 w 1516566"/>
                <a:gd name="connsiteY324" fmla="*/ 764897 h 3204685"/>
                <a:gd name="connsiteX325" fmla="*/ 970429 w 1516566"/>
                <a:gd name="connsiteY325" fmla="*/ 651391 h 3204685"/>
                <a:gd name="connsiteX326" fmla="*/ 970633 w 1516566"/>
                <a:gd name="connsiteY326" fmla="*/ 580066 h 3204685"/>
                <a:gd name="connsiteX327" fmla="*/ 774493 w 1516566"/>
                <a:gd name="connsiteY327" fmla="*/ 760313 h 3204685"/>
                <a:gd name="connsiteX328" fmla="*/ 968493 w 1516566"/>
                <a:gd name="connsiteY328" fmla="*/ 962262 h 3204685"/>
                <a:gd name="connsiteX329" fmla="*/ 1166773 w 1516566"/>
                <a:gd name="connsiteY329" fmla="*/ 759599 h 3204685"/>
                <a:gd name="connsiteX330" fmla="*/ 970633 w 1516566"/>
                <a:gd name="connsiteY330" fmla="*/ 580066 h 3204685"/>
                <a:gd name="connsiteX331" fmla="*/ 355515 w 1516566"/>
                <a:gd name="connsiteY331" fmla="*/ 579863 h 3204685"/>
                <a:gd name="connsiteX332" fmla="*/ 159374 w 1516566"/>
                <a:gd name="connsiteY332" fmla="*/ 760109 h 3204685"/>
                <a:gd name="connsiteX333" fmla="*/ 353376 w 1516566"/>
                <a:gd name="connsiteY333" fmla="*/ 962057 h 3204685"/>
                <a:gd name="connsiteX334" fmla="*/ 551656 w 1516566"/>
                <a:gd name="connsiteY334" fmla="*/ 759395 h 3204685"/>
                <a:gd name="connsiteX335" fmla="*/ 355515 w 1516566"/>
                <a:gd name="connsiteY335" fmla="*/ 579863 h 3204685"/>
                <a:gd name="connsiteX336" fmla="*/ 355515 w 1516566"/>
                <a:gd name="connsiteY336" fmla="*/ 485512 h 3204685"/>
                <a:gd name="connsiteX337" fmla="*/ 67061 w 1516566"/>
                <a:gd name="connsiteY337" fmla="*/ 740749 h 3204685"/>
                <a:gd name="connsiteX338" fmla="*/ 113218 w 1516566"/>
                <a:gd name="connsiteY338" fmla="*/ 747271 h 3204685"/>
                <a:gd name="connsiteX339" fmla="*/ 355515 w 1516566"/>
                <a:gd name="connsiteY339" fmla="*/ 530955 h 3204685"/>
                <a:gd name="connsiteX340" fmla="*/ 598526 w 1516566"/>
                <a:gd name="connsiteY340" fmla="*/ 745844 h 3204685"/>
                <a:gd name="connsiteX341" fmla="*/ 642543 w 1516566"/>
                <a:gd name="connsiteY341" fmla="*/ 740749 h 3204685"/>
                <a:gd name="connsiteX342" fmla="*/ 355515 w 1516566"/>
                <a:gd name="connsiteY342" fmla="*/ 485512 h 3204685"/>
                <a:gd name="connsiteX343" fmla="*/ 46275 w 1516566"/>
                <a:gd name="connsiteY343" fmla="*/ 368541 h 3204685"/>
                <a:gd name="connsiteX344" fmla="*/ 170684 w 1516566"/>
                <a:gd name="connsiteY344" fmla="*/ 482150 h 3204685"/>
                <a:gd name="connsiteX345" fmla="*/ 170582 w 1516566"/>
                <a:gd name="connsiteY345" fmla="*/ 482150 h 3204685"/>
                <a:gd name="connsiteX346" fmla="*/ 138181 w 1516566"/>
                <a:gd name="connsiteY346" fmla="*/ 482150 h 3204685"/>
                <a:gd name="connsiteX347" fmla="*/ 46173 w 1516566"/>
                <a:gd name="connsiteY347" fmla="*/ 401043 h 3204685"/>
                <a:gd name="connsiteX348" fmla="*/ 12697 w 1516566"/>
                <a:gd name="connsiteY348" fmla="*/ 407297 h 3204685"/>
                <a:gd name="connsiteX349" fmla="*/ 0 w 1516566"/>
                <a:gd name="connsiteY349" fmla="*/ 415087 h 3204685"/>
                <a:gd name="connsiteX350" fmla="*/ 0 w 1516566"/>
                <a:gd name="connsiteY350" fmla="*/ 377494 h 3204685"/>
                <a:gd name="connsiteX351" fmla="*/ 226 w 1516566"/>
                <a:gd name="connsiteY351" fmla="*/ 377351 h 3204685"/>
                <a:gd name="connsiteX352" fmla="*/ 46275 w 1516566"/>
                <a:gd name="connsiteY352" fmla="*/ 368541 h 3204685"/>
                <a:gd name="connsiteX353" fmla="*/ 661190 w 1516566"/>
                <a:gd name="connsiteY353" fmla="*/ 368439 h 3204685"/>
                <a:gd name="connsiteX354" fmla="*/ 785599 w 1516566"/>
                <a:gd name="connsiteY354" fmla="*/ 482047 h 3204685"/>
                <a:gd name="connsiteX355" fmla="*/ 753197 w 1516566"/>
                <a:gd name="connsiteY355" fmla="*/ 482047 h 3204685"/>
                <a:gd name="connsiteX356" fmla="*/ 661190 w 1516566"/>
                <a:gd name="connsiteY356" fmla="*/ 400941 h 3204685"/>
                <a:gd name="connsiteX357" fmla="*/ 569181 w 1516566"/>
                <a:gd name="connsiteY357" fmla="*/ 482047 h 3204685"/>
                <a:gd name="connsiteX358" fmla="*/ 536780 w 1516566"/>
                <a:gd name="connsiteY358" fmla="*/ 482047 h 3204685"/>
                <a:gd name="connsiteX359" fmla="*/ 661190 w 1516566"/>
                <a:gd name="connsiteY359" fmla="*/ 368439 h 3204685"/>
                <a:gd name="connsiteX360" fmla="*/ 661292 w 1516566"/>
                <a:gd name="connsiteY360" fmla="*/ 296605 h 3204685"/>
                <a:gd name="connsiteX361" fmla="*/ 466577 w 1516566"/>
                <a:gd name="connsiteY361" fmla="*/ 473284 h 3204685"/>
                <a:gd name="connsiteX362" fmla="*/ 663431 w 1516566"/>
                <a:gd name="connsiteY362" fmla="*/ 675233 h 3204685"/>
                <a:gd name="connsiteX363" fmla="*/ 856005 w 1516566"/>
                <a:gd name="connsiteY363" fmla="*/ 473998 h 3204685"/>
                <a:gd name="connsiteX364" fmla="*/ 661292 w 1516566"/>
                <a:gd name="connsiteY364" fmla="*/ 296605 h 3204685"/>
                <a:gd name="connsiteX365" fmla="*/ 355312 w 1516566"/>
                <a:gd name="connsiteY365" fmla="*/ 81410 h 3204685"/>
                <a:gd name="connsiteX366" fmla="*/ 479721 w 1516566"/>
                <a:gd name="connsiteY366" fmla="*/ 195020 h 3204685"/>
                <a:gd name="connsiteX367" fmla="*/ 447320 w 1516566"/>
                <a:gd name="connsiteY367" fmla="*/ 195020 h 3204685"/>
                <a:gd name="connsiteX368" fmla="*/ 355312 w 1516566"/>
                <a:gd name="connsiteY368" fmla="*/ 113914 h 3204685"/>
                <a:gd name="connsiteX369" fmla="*/ 263303 w 1516566"/>
                <a:gd name="connsiteY369" fmla="*/ 195020 h 3204685"/>
                <a:gd name="connsiteX370" fmla="*/ 230902 w 1516566"/>
                <a:gd name="connsiteY370" fmla="*/ 195020 h 3204685"/>
                <a:gd name="connsiteX371" fmla="*/ 355312 w 1516566"/>
                <a:gd name="connsiteY371" fmla="*/ 81410 h 3204685"/>
                <a:gd name="connsiteX372" fmla="*/ 107512 w 1516566"/>
                <a:gd name="connsiteY372" fmla="*/ 0 h 3204685"/>
                <a:gd name="connsiteX373" fmla="*/ 145009 w 1516566"/>
                <a:gd name="connsiteY373" fmla="*/ 6521 h 3204685"/>
                <a:gd name="connsiteX374" fmla="*/ 67163 w 1516566"/>
                <a:gd name="connsiteY374" fmla="*/ 171687 h 3204685"/>
                <a:gd name="connsiteX375" fmla="*/ 113320 w 1516566"/>
                <a:gd name="connsiteY375" fmla="*/ 177495 h 3204685"/>
                <a:gd name="connsiteX376" fmla="*/ 201965 w 1516566"/>
                <a:gd name="connsiteY376" fmla="*/ 16607 h 3204685"/>
                <a:gd name="connsiteX377" fmla="*/ 268297 w 1516566"/>
                <a:gd name="connsiteY377" fmla="*/ 31076 h 3204685"/>
                <a:gd name="connsiteX378" fmla="*/ 159374 w 1516566"/>
                <a:gd name="connsiteY378" fmla="*/ 191147 h 3204685"/>
                <a:gd name="connsiteX379" fmla="*/ 353376 w 1516566"/>
                <a:gd name="connsiteY379" fmla="*/ 393096 h 3204685"/>
                <a:gd name="connsiteX380" fmla="*/ 551656 w 1516566"/>
                <a:gd name="connsiteY380" fmla="*/ 189008 h 3204685"/>
                <a:gd name="connsiteX381" fmla="*/ 532194 w 1516566"/>
                <a:gd name="connsiteY381" fmla="*/ 119824 h 3204685"/>
                <a:gd name="connsiteX382" fmla="*/ 592107 w 1516566"/>
                <a:gd name="connsiteY382" fmla="*/ 147233 h 3204685"/>
                <a:gd name="connsiteX383" fmla="*/ 598627 w 1516566"/>
                <a:gd name="connsiteY383" fmla="*/ 176781 h 3204685"/>
                <a:gd name="connsiteX384" fmla="*/ 638977 w 1516566"/>
                <a:gd name="connsiteY384" fmla="*/ 170973 h 3204685"/>
                <a:gd name="connsiteX385" fmla="*/ 703169 w 1516566"/>
                <a:gd name="connsiteY385" fmla="*/ 205514 h 3204685"/>
                <a:gd name="connsiteX386" fmla="*/ 661292 w 1516566"/>
                <a:gd name="connsiteY386" fmla="*/ 201949 h 3204685"/>
                <a:gd name="connsiteX387" fmla="*/ 373551 w 1516566"/>
                <a:gd name="connsiteY387" fmla="*/ 453620 h 3204685"/>
                <a:gd name="connsiteX388" fmla="*/ 419707 w 1516566"/>
                <a:gd name="connsiteY388" fmla="*/ 460140 h 3204685"/>
                <a:gd name="connsiteX389" fmla="*/ 661292 w 1516566"/>
                <a:gd name="connsiteY389" fmla="*/ 248106 h 3204685"/>
                <a:gd name="connsiteX390" fmla="*/ 903588 w 1516566"/>
                <a:gd name="connsiteY390" fmla="*/ 460854 h 3204685"/>
                <a:gd name="connsiteX391" fmla="*/ 948318 w 1516566"/>
                <a:gd name="connsiteY391" fmla="*/ 455047 h 3204685"/>
                <a:gd name="connsiteX392" fmla="*/ 910110 w 1516566"/>
                <a:gd name="connsiteY392" fmla="*/ 346124 h 3204685"/>
                <a:gd name="connsiteX393" fmla="*/ 996004 w 1516566"/>
                <a:gd name="connsiteY393" fmla="*/ 418263 h 3204685"/>
                <a:gd name="connsiteX394" fmla="*/ 988770 w 1516566"/>
                <a:gd name="connsiteY394" fmla="*/ 453620 h 3204685"/>
                <a:gd name="connsiteX395" fmla="*/ 1033500 w 1516566"/>
                <a:gd name="connsiteY395" fmla="*/ 460140 h 3204685"/>
                <a:gd name="connsiteX396" fmla="*/ 1034214 w 1516566"/>
                <a:gd name="connsiteY396" fmla="*/ 455047 h 3204685"/>
                <a:gd name="connsiteX397" fmla="*/ 1089030 w 1516566"/>
                <a:gd name="connsiteY397" fmla="*/ 511291 h 3204685"/>
                <a:gd name="connsiteX398" fmla="*/ 970735 w 1516566"/>
                <a:gd name="connsiteY398" fmla="*/ 485308 h 3204685"/>
                <a:gd name="connsiteX399" fmla="*/ 682281 w 1516566"/>
                <a:gd name="connsiteY399" fmla="*/ 740545 h 3204685"/>
                <a:gd name="connsiteX400" fmla="*/ 728437 w 1516566"/>
                <a:gd name="connsiteY400" fmla="*/ 747067 h 3204685"/>
                <a:gd name="connsiteX401" fmla="*/ 970735 w 1516566"/>
                <a:gd name="connsiteY401" fmla="*/ 530751 h 3204685"/>
                <a:gd name="connsiteX402" fmla="*/ 1213032 w 1516566"/>
                <a:gd name="connsiteY402" fmla="*/ 745640 h 3204685"/>
                <a:gd name="connsiteX403" fmla="*/ 1257762 w 1516566"/>
                <a:gd name="connsiteY403" fmla="*/ 740545 h 3204685"/>
                <a:gd name="connsiteX404" fmla="*/ 1254095 w 1516566"/>
                <a:gd name="connsiteY404" fmla="*/ 720371 h 3204685"/>
                <a:gd name="connsiteX405" fmla="*/ 1286598 w 1516566"/>
                <a:gd name="connsiteY405" fmla="*/ 772335 h 3204685"/>
                <a:gd name="connsiteX406" fmla="*/ 1276510 w 1516566"/>
                <a:gd name="connsiteY406" fmla="*/ 771623 h 3204685"/>
                <a:gd name="connsiteX407" fmla="*/ 988770 w 1516566"/>
                <a:gd name="connsiteY407" fmla="*/ 1023192 h 3204685"/>
                <a:gd name="connsiteX408" fmla="*/ 1033500 w 1516566"/>
                <a:gd name="connsiteY408" fmla="*/ 1029000 h 3204685"/>
                <a:gd name="connsiteX409" fmla="*/ 1276510 w 1516566"/>
                <a:gd name="connsiteY409" fmla="*/ 817066 h 3204685"/>
                <a:gd name="connsiteX410" fmla="*/ 1314007 w 1516566"/>
                <a:gd name="connsiteY410" fmla="*/ 820633 h 3204685"/>
                <a:gd name="connsiteX411" fmla="*/ 1345695 w 1516566"/>
                <a:gd name="connsiteY411" fmla="*/ 879016 h 3204685"/>
                <a:gd name="connsiteX412" fmla="*/ 1276510 w 1516566"/>
                <a:gd name="connsiteY412" fmla="*/ 866075 h 3204685"/>
                <a:gd name="connsiteX413" fmla="*/ 1080369 w 1516566"/>
                <a:gd name="connsiteY413" fmla="*/ 1042755 h 3204685"/>
                <a:gd name="connsiteX414" fmla="*/ 1278651 w 1516566"/>
                <a:gd name="connsiteY414" fmla="*/ 1244704 h 3204685"/>
                <a:gd name="connsiteX415" fmla="*/ 1424354 w 1516566"/>
                <a:gd name="connsiteY415" fmla="*/ 1066598 h 3204685"/>
                <a:gd name="connsiteX416" fmla="*/ 1435155 w 1516566"/>
                <a:gd name="connsiteY416" fmla="*/ 1096146 h 3204685"/>
                <a:gd name="connsiteX417" fmla="*/ 1297399 w 1516566"/>
                <a:gd name="connsiteY417" fmla="*/ 1310321 h 3204685"/>
                <a:gd name="connsiteX418" fmla="*/ 1342129 w 1516566"/>
                <a:gd name="connsiteY418" fmla="*/ 1316843 h 3204685"/>
                <a:gd name="connsiteX419" fmla="*/ 1448808 w 1516566"/>
                <a:gd name="connsiteY419" fmla="*/ 1143017 h 3204685"/>
                <a:gd name="connsiteX420" fmla="*/ 1462463 w 1516566"/>
                <a:gd name="connsiteY420" fmla="*/ 1192026 h 3204685"/>
                <a:gd name="connsiteX421" fmla="*/ 1388897 w 1516566"/>
                <a:gd name="connsiteY421" fmla="*/ 1329783 h 3204685"/>
                <a:gd name="connsiteX422" fmla="*/ 1502812 w 1516566"/>
                <a:gd name="connsiteY422" fmla="*/ 1403349 h 3204685"/>
                <a:gd name="connsiteX423" fmla="*/ 1509332 w 1516566"/>
                <a:gd name="connsiteY423" fmla="*/ 1460305 h 3204685"/>
                <a:gd name="connsiteX424" fmla="*/ 1276409 w 1516566"/>
                <a:gd name="connsiteY424" fmla="*/ 1340583 h 3204685"/>
                <a:gd name="connsiteX425" fmla="*/ 988668 w 1516566"/>
                <a:gd name="connsiteY425" fmla="*/ 1592968 h 3204685"/>
                <a:gd name="connsiteX426" fmla="*/ 1033398 w 1516566"/>
                <a:gd name="connsiteY426" fmla="*/ 1598776 h 3204685"/>
                <a:gd name="connsiteX427" fmla="*/ 1276409 w 1516566"/>
                <a:gd name="connsiteY427" fmla="*/ 1386740 h 3204685"/>
                <a:gd name="connsiteX428" fmla="*/ 1515854 w 1516566"/>
                <a:gd name="connsiteY428" fmla="*/ 1587975 h 3204685"/>
                <a:gd name="connsiteX429" fmla="*/ 1516566 w 1516566"/>
                <a:gd name="connsiteY429" fmla="*/ 1621191 h 3204685"/>
                <a:gd name="connsiteX430" fmla="*/ 1516566 w 1516566"/>
                <a:gd name="connsiteY430" fmla="*/ 1632705 h 3204685"/>
                <a:gd name="connsiteX431" fmla="*/ 1516566 w 1516566"/>
                <a:gd name="connsiteY431" fmla="*/ 1633114 h 3204685"/>
                <a:gd name="connsiteX432" fmla="*/ 1297297 w 1516566"/>
                <a:gd name="connsiteY432" fmla="*/ 1880404 h 3204685"/>
                <a:gd name="connsiteX433" fmla="*/ 1342026 w 1516566"/>
                <a:gd name="connsiteY433" fmla="*/ 1886212 h 3204685"/>
                <a:gd name="connsiteX434" fmla="*/ 1515140 w 1516566"/>
                <a:gd name="connsiteY434" fmla="*/ 1679983 h 3204685"/>
                <a:gd name="connsiteX435" fmla="*/ 1511574 w 1516566"/>
                <a:gd name="connsiteY435" fmla="*/ 1733273 h 3204685"/>
                <a:gd name="connsiteX436" fmla="*/ 1388999 w 1516566"/>
                <a:gd name="connsiteY436" fmla="*/ 1899864 h 3204685"/>
                <a:gd name="connsiteX437" fmla="*/ 1479172 w 1516566"/>
                <a:gd name="connsiteY437" fmla="*/ 1951727 h 3204685"/>
                <a:gd name="connsiteX438" fmla="*/ 1471938 w 1516566"/>
                <a:gd name="connsiteY438" fmla="*/ 1987083 h 3204685"/>
                <a:gd name="connsiteX439" fmla="*/ 1276510 w 1516566"/>
                <a:gd name="connsiteY439" fmla="*/ 1910564 h 3204685"/>
                <a:gd name="connsiteX440" fmla="*/ 988770 w 1516566"/>
                <a:gd name="connsiteY440" fmla="*/ 2162235 h 3204685"/>
                <a:gd name="connsiteX441" fmla="*/ 1033500 w 1516566"/>
                <a:gd name="connsiteY441" fmla="*/ 2168755 h 3204685"/>
                <a:gd name="connsiteX442" fmla="*/ 1276510 w 1516566"/>
                <a:gd name="connsiteY442" fmla="*/ 1957433 h 3204685"/>
                <a:gd name="connsiteX443" fmla="*/ 1457572 w 1516566"/>
                <a:gd name="connsiteY443" fmla="*/ 2039660 h 3204685"/>
                <a:gd name="connsiteX444" fmla="*/ 1440963 w 1516566"/>
                <a:gd name="connsiteY444" fmla="*/ 2095190 h 3204685"/>
                <a:gd name="connsiteX445" fmla="*/ 1276510 w 1516566"/>
                <a:gd name="connsiteY445" fmla="*/ 2005017 h 3204685"/>
                <a:gd name="connsiteX446" fmla="*/ 1080369 w 1516566"/>
                <a:gd name="connsiteY446" fmla="*/ 2181696 h 3204685"/>
                <a:gd name="connsiteX447" fmla="*/ 1278651 w 1516566"/>
                <a:gd name="connsiteY447" fmla="*/ 2383645 h 3204685"/>
                <a:gd name="connsiteX448" fmla="*/ 1392566 w 1516566"/>
                <a:gd name="connsiteY448" fmla="*/ 2227139 h 3204685"/>
                <a:gd name="connsiteX449" fmla="*/ 1358635 w 1516566"/>
                <a:gd name="connsiteY449" fmla="*/ 2302845 h 3204685"/>
                <a:gd name="connsiteX450" fmla="*/ 1307486 w 1516566"/>
                <a:gd name="connsiteY450" fmla="*/ 2402393 h 3204685"/>
                <a:gd name="connsiteX451" fmla="*/ 1259903 w 1516566"/>
                <a:gd name="connsiteY451" fmla="*/ 2480950 h 3204685"/>
                <a:gd name="connsiteX452" fmla="*/ 988770 w 1516566"/>
                <a:gd name="connsiteY452" fmla="*/ 2732622 h 3204685"/>
                <a:gd name="connsiteX453" fmla="*/ 1033500 w 1516566"/>
                <a:gd name="connsiteY453" fmla="*/ 2737717 h 3204685"/>
                <a:gd name="connsiteX454" fmla="*/ 1226788 w 1516566"/>
                <a:gd name="connsiteY454" fmla="*/ 2531489 h 3204685"/>
                <a:gd name="connsiteX455" fmla="*/ 1173397 w 1516566"/>
                <a:gd name="connsiteY455" fmla="*/ 2604340 h 3204685"/>
                <a:gd name="connsiteX456" fmla="*/ 1172683 w 1516566"/>
                <a:gd name="connsiteY456" fmla="*/ 2605156 h 3204685"/>
                <a:gd name="connsiteX457" fmla="*/ 1093311 w 1516566"/>
                <a:gd name="connsiteY457" fmla="*/ 2699609 h 3204685"/>
                <a:gd name="connsiteX458" fmla="*/ 1028404 w 1516566"/>
                <a:gd name="connsiteY458" fmla="*/ 2768793 h 3204685"/>
                <a:gd name="connsiteX459" fmla="*/ 970735 w 1516566"/>
                <a:gd name="connsiteY459" fmla="*/ 2762985 h 3204685"/>
                <a:gd name="connsiteX460" fmla="*/ 682281 w 1516566"/>
                <a:gd name="connsiteY460" fmla="*/ 3018936 h 3204685"/>
                <a:gd name="connsiteX461" fmla="*/ 698890 w 1516566"/>
                <a:gd name="connsiteY461" fmla="*/ 3020465 h 3204685"/>
                <a:gd name="connsiteX462" fmla="*/ 645498 w 1516566"/>
                <a:gd name="connsiteY462" fmla="*/ 3050014 h 3204685"/>
                <a:gd name="connsiteX463" fmla="*/ 460871 w 1516566"/>
                <a:gd name="connsiteY463" fmla="*/ 3131526 h 3204685"/>
                <a:gd name="connsiteX464" fmla="*/ 398819 w 1516566"/>
                <a:gd name="connsiteY464" fmla="*/ 3153127 h 3204685"/>
                <a:gd name="connsiteX465" fmla="*/ 551758 w 1516566"/>
                <a:gd name="connsiteY465" fmla="*/ 3036972 h 3204685"/>
                <a:gd name="connsiteX466" fmla="*/ 355617 w 1516566"/>
                <a:gd name="connsiteY466" fmla="*/ 2857440 h 3204685"/>
                <a:gd name="connsiteX467" fmla="*/ 159477 w 1516566"/>
                <a:gd name="connsiteY467" fmla="*/ 3038398 h 3204685"/>
                <a:gd name="connsiteX468" fmla="*/ 323929 w 1516566"/>
                <a:gd name="connsiteY468" fmla="*/ 3174627 h 3204685"/>
                <a:gd name="connsiteX469" fmla="*/ 289286 w 1516566"/>
                <a:gd name="connsiteY469" fmla="*/ 3183287 h 3204685"/>
                <a:gd name="connsiteX470" fmla="*/ 46275 w 1516566"/>
                <a:gd name="connsiteY470" fmla="*/ 3049096 h 3204685"/>
                <a:gd name="connsiteX471" fmla="*/ 0 w 1516566"/>
                <a:gd name="connsiteY471" fmla="*/ 3056156 h 3204685"/>
                <a:gd name="connsiteX472" fmla="*/ 0 w 1516566"/>
                <a:gd name="connsiteY472" fmla="*/ 3021979 h 3204685"/>
                <a:gd name="connsiteX473" fmla="*/ 28953 w 1516566"/>
                <a:gd name="connsiteY473" fmla="*/ 3018733 h 3204685"/>
                <a:gd name="connsiteX474" fmla="*/ 0 w 1516566"/>
                <a:gd name="connsiteY474" fmla="*/ 2927196 h 3204685"/>
                <a:gd name="connsiteX475" fmla="*/ 0 w 1516566"/>
                <a:gd name="connsiteY475" fmla="*/ 2864709 h 3204685"/>
                <a:gd name="connsiteX476" fmla="*/ 17270 w 1516566"/>
                <a:gd name="connsiteY476" fmla="*/ 2887019 h 3204685"/>
                <a:gd name="connsiteX477" fmla="*/ 48415 w 1516566"/>
                <a:gd name="connsiteY477" fmla="*/ 2953930 h 3204685"/>
                <a:gd name="connsiteX478" fmla="*/ 242416 w 1516566"/>
                <a:gd name="connsiteY478" fmla="*/ 2751982 h 3204685"/>
                <a:gd name="connsiteX479" fmla="*/ 46275 w 1516566"/>
                <a:gd name="connsiteY479" fmla="*/ 2575302 h 3204685"/>
                <a:gd name="connsiteX480" fmla="*/ 0 w 1516566"/>
                <a:gd name="connsiteY480" fmla="*/ 2584044 h 3204685"/>
                <a:gd name="connsiteX481" fmla="*/ 0 w 1516566"/>
                <a:gd name="connsiteY481" fmla="*/ 2530731 h 3204685"/>
                <a:gd name="connsiteX482" fmla="*/ 842 w 1516566"/>
                <a:gd name="connsiteY482" fmla="*/ 2530492 h 3204685"/>
                <a:gd name="connsiteX483" fmla="*/ 46173 w 1516566"/>
                <a:gd name="connsiteY483" fmla="*/ 2526293 h 3204685"/>
                <a:gd name="connsiteX484" fmla="*/ 288471 w 1516566"/>
                <a:gd name="connsiteY484" fmla="*/ 2739040 h 3204685"/>
                <a:gd name="connsiteX485" fmla="*/ 333201 w 1516566"/>
                <a:gd name="connsiteY485" fmla="*/ 2732520 h 3204685"/>
                <a:gd name="connsiteX486" fmla="*/ 46173 w 1516566"/>
                <a:gd name="connsiteY486" fmla="*/ 2480136 h 3204685"/>
                <a:gd name="connsiteX487" fmla="*/ 0 w 1516566"/>
                <a:gd name="connsiteY487" fmla="*/ 2484443 h 3204685"/>
                <a:gd name="connsiteX488" fmla="*/ 0 w 1516566"/>
                <a:gd name="connsiteY488" fmla="*/ 2452228 h 3204685"/>
                <a:gd name="connsiteX489" fmla="*/ 28852 w 1516566"/>
                <a:gd name="connsiteY489" fmla="*/ 2449059 h 3204685"/>
                <a:gd name="connsiteX490" fmla="*/ 0 w 1516566"/>
                <a:gd name="connsiteY490" fmla="*/ 2357931 h 3204685"/>
                <a:gd name="connsiteX491" fmla="*/ 0 w 1516566"/>
                <a:gd name="connsiteY491" fmla="*/ 2294952 h 3204685"/>
                <a:gd name="connsiteX492" fmla="*/ 17168 w 1516566"/>
                <a:gd name="connsiteY492" fmla="*/ 2317011 h 3204685"/>
                <a:gd name="connsiteX493" fmla="*/ 48314 w 1516566"/>
                <a:gd name="connsiteY493" fmla="*/ 2383441 h 3204685"/>
                <a:gd name="connsiteX494" fmla="*/ 242314 w 1516566"/>
                <a:gd name="connsiteY494" fmla="*/ 2182205 h 3204685"/>
                <a:gd name="connsiteX495" fmla="*/ 46173 w 1516566"/>
                <a:gd name="connsiteY495" fmla="*/ 2004813 h 3204685"/>
                <a:gd name="connsiteX496" fmla="*/ 0 w 1516566"/>
                <a:gd name="connsiteY496" fmla="*/ 2013615 h 3204685"/>
                <a:gd name="connsiteX497" fmla="*/ 0 w 1516566"/>
                <a:gd name="connsiteY497" fmla="*/ 1961668 h 3204685"/>
                <a:gd name="connsiteX498" fmla="*/ 842 w 1516566"/>
                <a:gd name="connsiteY498" fmla="*/ 1961429 h 3204685"/>
                <a:gd name="connsiteX499" fmla="*/ 46173 w 1516566"/>
                <a:gd name="connsiteY499" fmla="*/ 1957230 h 3204685"/>
                <a:gd name="connsiteX500" fmla="*/ 288471 w 1516566"/>
                <a:gd name="connsiteY500" fmla="*/ 2169266 h 3204685"/>
                <a:gd name="connsiteX501" fmla="*/ 333201 w 1516566"/>
                <a:gd name="connsiteY501" fmla="*/ 2162744 h 3204685"/>
                <a:gd name="connsiteX502" fmla="*/ 46173 w 1516566"/>
                <a:gd name="connsiteY502" fmla="*/ 1910359 h 3204685"/>
                <a:gd name="connsiteX503" fmla="*/ 0 w 1516566"/>
                <a:gd name="connsiteY503" fmla="*/ 1914665 h 3204685"/>
                <a:gd name="connsiteX504" fmla="*/ 0 w 1516566"/>
                <a:gd name="connsiteY504" fmla="*/ 1883230 h 3204685"/>
                <a:gd name="connsiteX505" fmla="*/ 28852 w 1516566"/>
                <a:gd name="connsiteY505" fmla="*/ 1879995 h 3204685"/>
                <a:gd name="connsiteX506" fmla="*/ 0 w 1516566"/>
                <a:gd name="connsiteY506" fmla="*/ 1788493 h 3204685"/>
                <a:gd name="connsiteX507" fmla="*/ 0 w 1516566"/>
                <a:gd name="connsiteY507" fmla="*/ 1725627 h 3204685"/>
                <a:gd name="connsiteX508" fmla="*/ 17168 w 1516566"/>
                <a:gd name="connsiteY508" fmla="*/ 1747635 h 3204685"/>
                <a:gd name="connsiteX509" fmla="*/ 48314 w 1516566"/>
                <a:gd name="connsiteY509" fmla="*/ 1813664 h 3204685"/>
                <a:gd name="connsiteX510" fmla="*/ 242314 w 1516566"/>
                <a:gd name="connsiteY510" fmla="*/ 1613245 h 3204685"/>
                <a:gd name="connsiteX511" fmla="*/ 46173 w 1516566"/>
                <a:gd name="connsiteY511" fmla="*/ 1435037 h 3204685"/>
                <a:gd name="connsiteX512" fmla="*/ 0 w 1516566"/>
                <a:gd name="connsiteY512" fmla="*/ 1443775 h 3204685"/>
                <a:gd name="connsiteX513" fmla="*/ 0 w 1516566"/>
                <a:gd name="connsiteY513" fmla="*/ 1391180 h 3204685"/>
                <a:gd name="connsiteX514" fmla="*/ 842 w 1516566"/>
                <a:gd name="connsiteY514" fmla="*/ 1390940 h 3204685"/>
                <a:gd name="connsiteX515" fmla="*/ 46173 w 1516566"/>
                <a:gd name="connsiteY515" fmla="*/ 1386740 h 3204685"/>
                <a:gd name="connsiteX516" fmla="*/ 288471 w 1516566"/>
                <a:gd name="connsiteY516" fmla="*/ 1599489 h 3204685"/>
                <a:gd name="connsiteX517" fmla="*/ 333201 w 1516566"/>
                <a:gd name="connsiteY517" fmla="*/ 1593681 h 3204685"/>
                <a:gd name="connsiteX518" fmla="*/ 46173 w 1516566"/>
                <a:gd name="connsiteY518" fmla="*/ 1340583 h 3204685"/>
                <a:gd name="connsiteX519" fmla="*/ 0 w 1516566"/>
                <a:gd name="connsiteY519" fmla="*/ 1344915 h 3204685"/>
                <a:gd name="connsiteX520" fmla="*/ 0 w 1516566"/>
                <a:gd name="connsiteY520" fmla="*/ 1313491 h 3204685"/>
                <a:gd name="connsiteX521" fmla="*/ 28852 w 1516566"/>
                <a:gd name="connsiteY521" fmla="*/ 1310321 h 3204685"/>
                <a:gd name="connsiteX522" fmla="*/ 0 w 1516566"/>
                <a:gd name="connsiteY522" fmla="*/ 1218819 h 3204685"/>
                <a:gd name="connsiteX523" fmla="*/ 0 w 1516566"/>
                <a:gd name="connsiteY523" fmla="*/ 1156316 h 3204685"/>
                <a:gd name="connsiteX524" fmla="*/ 17168 w 1516566"/>
                <a:gd name="connsiteY524" fmla="*/ 1178375 h 3204685"/>
                <a:gd name="connsiteX525" fmla="*/ 48314 w 1516566"/>
                <a:gd name="connsiteY525" fmla="*/ 1244805 h 3204685"/>
                <a:gd name="connsiteX526" fmla="*/ 242314 w 1516566"/>
                <a:gd name="connsiteY526" fmla="*/ 1043570 h 3204685"/>
                <a:gd name="connsiteX527" fmla="*/ 46173 w 1516566"/>
                <a:gd name="connsiteY527" fmla="*/ 866177 h 3204685"/>
                <a:gd name="connsiteX528" fmla="*/ 0 w 1516566"/>
                <a:gd name="connsiteY528" fmla="*/ 874915 h 3204685"/>
                <a:gd name="connsiteX529" fmla="*/ 0 w 1516566"/>
                <a:gd name="connsiteY529" fmla="*/ 821603 h 3204685"/>
                <a:gd name="connsiteX530" fmla="*/ 842 w 1516566"/>
                <a:gd name="connsiteY530" fmla="*/ 821364 h 3204685"/>
                <a:gd name="connsiteX531" fmla="*/ 46173 w 1516566"/>
                <a:gd name="connsiteY531" fmla="*/ 817167 h 3204685"/>
                <a:gd name="connsiteX532" fmla="*/ 288471 w 1516566"/>
                <a:gd name="connsiteY532" fmla="*/ 1030630 h 3204685"/>
                <a:gd name="connsiteX533" fmla="*/ 333201 w 1516566"/>
                <a:gd name="connsiteY533" fmla="*/ 1024108 h 3204685"/>
                <a:gd name="connsiteX534" fmla="*/ 46173 w 1516566"/>
                <a:gd name="connsiteY534" fmla="*/ 771725 h 3204685"/>
                <a:gd name="connsiteX535" fmla="*/ 0 w 1516566"/>
                <a:gd name="connsiteY535" fmla="*/ 776026 h 3204685"/>
                <a:gd name="connsiteX536" fmla="*/ 0 w 1516566"/>
                <a:gd name="connsiteY536" fmla="*/ 743882 h 3204685"/>
                <a:gd name="connsiteX537" fmla="*/ 28852 w 1516566"/>
                <a:gd name="connsiteY537" fmla="*/ 740647 h 3204685"/>
                <a:gd name="connsiteX538" fmla="*/ 0 w 1516566"/>
                <a:gd name="connsiteY538" fmla="*/ 649806 h 3204685"/>
                <a:gd name="connsiteX539" fmla="*/ 0 w 1516566"/>
                <a:gd name="connsiteY539" fmla="*/ 586252 h 3204685"/>
                <a:gd name="connsiteX540" fmla="*/ 17168 w 1516566"/>
                <a:gd name="connsiteY540" fmla="*/ 608299 h 3204685"/>
                <a:gd name="connsiteX541" fmla="*/ 48314 w 1516566"/>
                <a:gd name="connsiteY541" fmla="*/ 675030 h 3204685"/>
                <a:gd name="connsiteX542" fmla="*/ 242314 w 1516566"/>
                <a:gd name="connsiteY542" fmla="*/ 473794 h 3204685"/>
                <a:gd name="connsiteX543" fmla="*/ 46173 w 1516566"/>
                <a:gd name="connsiteY543" fmla="*/ 296401 h 3204685"/>
                <a:gd name="connsiteX544" fmla="*/ 0 w 1516566"/>
                <a:gd name="connsiteY544" fmla="*/ 305139 h 3204685"/>
                <a:gd name="connsiteX545" fmla="*/ 0 w 1516566"/>
                <a:gd name="connsiteY545" fmla="*/ 252749 h 3204685"/>
                <a:gd name="connsiteX546" fmla="*/ 842 w 1516566"/>
                <a:gd name="connsiteY546" fmla="*/ 252510 h 3204685"/>
                <a:gd name="connsiteX547" fmla="*/ 46173 w 1516566"/>
                <a:gd name="connsiteY547" fmla="*/ 248309 h 3204685"/>
                <a:gd name="connsiteX548" fmla="*/ 288471 w 1516566"/>
                <a:gd name="connsiteY548" fmla="*/ 461058 h 3204685"/>
                <a:gd name="connsiteX549" fmla="*/ 333201 w 1516566"/>
                <a:gd name="connsiteY549" fmla="*/ 455250 h 3204685"/>
                <a:gd name="connsiteX550" fmla="*/ 46173 w 1516566"/>
                <a:gd name="connsiteY550" fmla="*/ 202152 h 3204685"/>
                <a:gd name="connsiteX551" fmla="*/ 0 w 1516566"/>
                <a:gd name="connsiteY551" fmla="*/ 206429 h 3204685"/>
                <a:gd name="connsiteX552" fmla="*/ 0 w 1516566"/>
                <a:gd name="connsiteY552" fmla="*/ 174313 h 3204685"/>
                <a:gd name="connsiteX553" fmla="*/ 28953 w 1516566"/>
                <a:gd name="connsiteY553" fmla="*/ 170158 h 3204685"/>
                <a:gd name="connsiteX554" fmla="*/ 0 w 1516566"/>
                <a:gd name="connsiteY554" fmla="*/ 80871 h 3204685"/>
                <a:gd name="connsiteX555" fmla="*/ 0 w 1516566"/>
                <a:gd name="connsiteY555" fmla="*/ 17022 h 3204685"/>
                <a:gd name="connsiteX556" fmla="*/ 19287 w 1516566"/>
                <a:gd name="connsiteY556" fmla="*/ 42411 h 3204685"/>
                <a:gd name="connsiteX557" fmla="*/ 48415 w 1516566"/>
                <a:gd name="connsiteY557" fmla="*/ 105254 h 3204685"/>
                <a:gd name="connsiteX558" fmla="*/ 107512 w 1516566"/>
                <a:gd name="connsiteY558" fmla="*/ 0 h 3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1516566" h="3204685">
                  <a:moveTo>
                    <a:pt x="45969" y="3095762"/>
                  </a:moveTo>
                  <a:cubicBezTo>
                    <a:pt x="126056" y="3095762"/>
                    <a:pt x="196667" y="3133972"/>
                    <a:pt x="241397" y="3193884"/>
                  </a:cubicBezTo>
                  <a:cubicBezTo>
                    <a:pt x="223363" y="3198163"/>
                    <a:pt x="205327" y="3201832"/>
                    <a:pt x="187293" y="3204685"/>
                  </a:cubicBezTo>
                  <a:cubicBezTo>
                    <a:pt x="152038" y="3167901"/>
                    <a:pt x="101500" y="3144772"/>
                    <a:pt x="45969" y="3144772"/>
                  </a:cubicBezTo>
                  <a:lnTo>
                    <a:pt x="0" y="3150564"/>
                  </a:lnTo>
                  <a:lnTo>
                    <a:pt x="0" y="3102299"/>
                  </a:lnTo>
                  <a:close/>
                  <a:moveTo>
                    <a:pt x="355515" y="2929476"/>
                  </a:moveTo>
                  <a:cubicBezTo>
                    <a:pt x="420624" y="2929476"/>
                    <a:pt x="473607" y="2979505"/>
                    <a:pt x="479924" y="3042983"/>
                  </a:cubicBezTo>
                  <a:lnTo>
                    <a:pt x="447524" y="3042983"/>
                  </a:lnTo>
                  <a:cubicBezTo>
                    <a:pt x="441512" y="2997335"/>
                    <a:pt x="402793" y="2961878"/>
                    <a:pt x="355515" y="2961878"/>
                  </a:cubicBezTo>
                  <a:cubicBezTo>
                    <a:pt x="308237" y="2961878"/>
                    <a:pt x="269520" y="2997437"/>
                    <a:pt x="263507" y="3042983"/>
                  </a:cubicBezTo>
                  <a:lnTo>
                    <a:pt x="231106" y="3042983"/>
                  </a:lnTo>
                  <a:cubicBezTo>
                    <a:pt x="237219" y="2979505"/>
                    <a:pt x="290407" y="2929476"/>
                    <a:pt x="355515" y="2929476"/>
                  </a:cubicBezTo>
                  <a:close/>
                  <a:moveTo>
                    <a:pt x="970530" y="2808837"/>
                  </a:moveTo>
                  <a:cubicBezTo>
                    <a:pt x="975524" y="2808837"/>
                    <a:pt x="979905" y="2808837"/>
                    <a:pt x="984897" y="2809549"/>
                  </a:cubicBezTo>
                  <a:cubicBezTo>
                    <a:pt x="964723" y="2828297"/>
                    <a:pt x="944550" y="2846333"/>
                    <a:pt x="923661" y="2862941"/>
                  </a:cubicBezTo>
                  <a:cubicBezTo>
                    <a:pt x="871086" y="2875881"/>
                    <a:pt x="827068" y="2909710"/>
                    <a:pt x="801085" y="2955866"/>
                  </a:cubicBezTo>
                  <a:cubicBezTo>
                    <a:pt x="778670" y="2971047"/>
                    <a:pt x="755643" y="2986230"/>
                    <a:pt x="732513" y="2999883"/>
                  </a:cubicBezTo>
                  <a:cubicBezTo>
                    <a:pt x="756355" y="2891063"/>
                    <a:pt x="853662" y="2808837"/>
                    <a:pt x="970530" y="2808837"/>
                  </a:cubicBezTo>
                  <a:close/>
                  <a:moveTo>
                    <a:pt x="355617" y="2762782"/>
                  </a:moveTo>
                  <a:cubicBezTo>
                    <a:pt x="206346" y="2762782"/>
                    <a:pt x="85912" y="2874454"/>
                    <a:pt x="67163" y="3018733"/>
                  </a:cubicBezTo>
                  <a:cubicBezTo>
                    <a:pt x="83058" y="3019548"/>
                    <a:pt x="98138" y="3021687"/>
                    <a:pt x="113320" y="3024540"/>
                  </a:cubicBezTo>
                  <a:cubicBezTo>
                    <a:pt x="127789" y="2904105"/>
                    <a:pt x="230902" y="2808939"/>
                    <a:pt x="355617" y="2808939"/>
                  </a:cubicBezTo>
                  <a:cubicBezTo>
                    <a:pt x="480332" y="2808939"/>
                    <a:pt x="582834" y="2903391"/>
                    <a:pt x="598627" y="3023828"/>
                  </a:cubicBezTo>
                  <a:cubicBezTo>
                    <a:pt x="612383" y="3020873"/>
                    <a:pt x="627463" y="3019548"/>
                    <a:pt x="642645" y="3018733"/>
                  </a:cubicBezTo>
                  <a:cubicBezTo>
                    <a:pt x="626036" y="2874556"/>
                    <a:pt x="504887" y="2762782"/>
                    <a:pt x="355617" y="2762782"/>
                  </a:cubicBezTo>
                  <a:close/>
                  <a:moveTo>
                    <a:pt x="661190" y="2646626"/>
                  </a:moveTo>
                  <a:cubicBezTo>
                    <a:pt x="726298" y="2646626"/>
                    <a:pt x="779383" y="2696552"/>
                    <a:pt x="785599" y="2760031"/>
                  </a:cubicBezTo>
                  <a:lnTo>
                    <a:pt x="753197" y="2760031"/>
                  </a:lnTo>
                  <a:cubicBezTo>
                    <a:pt x="747083" y="2714486"/>
                    <a:pt x="708467" y="2679027"/>
                    <a:pt x="661190" y="2679027"/>
                  </a:cubicBezTo>
                  <a:cubicBezTo>
                    <a:pt x="613912" y="2679027"/>
                    <a:pt x="575193" y="2714588"/>
                    <a:pt x="569181" y="2760031"/>
                  </a:cubicBezTo>
                  <a:lnTo>
                    <a:pt x="536780" y="2760031"/>
                  </a:lnTo>
                  <a:cubicBezTo>
                    <a:pt x="542995" y="2696552"/>
                    <a:pt x="595978" y="2646626"/>
                    <a:pt x="661190" y="2646626"/>
                  </a:cubicBezTo>
                  <a:close/>
                  <a:moveTo>
                    <a:pt x="46173" y="2646321"/>
                  </a:moveTo>
                  <a:cubicBezTo>
                    <a:pt x="111281" y="2646321"/>
                    <a:pt x="164367" y="2696247"/>
                    <a:pt x="170582" y="2759725"/>
                  </a:cubicBezTo>
                  <a:lnTo>
                    <a:pt x="170480" y="2759725"/>
                  </a:lnTo>
                  <a:lnTo>
                    <a:pt x="138080" y="2759725"/>
                  </a:lnTo>
                  <a:cubicBezTo>
                    <a:pt x="131965" y="2714180"/>
                    <a:pt x="93349" y="2678722"/>
                    <a:pt x="46071" y="2678722"/>
                  </a:cubicBezTo>
                  <a:cubicBezTo>
                    <a:pt x="34252" y="2678722"/>
                    <a:pt x="22967" y="2680944"/>
                    <a:pt x="12595" y="2684988"/>
                  </a:cubicBezTo>
                  <a:lnTo>
                    <a:pt x="0" y="2692721"/>
                  </a:lnTo>
                  <a:lnTo>
                    <a:pt x="0" y="2655192"/>
                  </a:lnTo>
                  <a:lnTo>
                    <a:pt x="125" y="2655114"/>
                  </a:lnTo>
                  <a:cubicBezTo>
                    <a:pt x="14364" y="2649441"/>
                    <a:pt x="29896" y="2646321"/>
                    <a:pt x="46173" y="2646321"/>
                  </a:cubicBezTo>
                  <a:close/>
                  <a:moveTo>
                    <a:pt x="661393" y="2575302"/>
                  </a:moveTo>
                  <a:cubicBezTo>
                    <a:pt x="559705" y="2575302"/>
                    <a:pt x="476766" y="2652434"/>
                    <a:pt x="466679" y="2750554"/>
                  </a:cubicBezTo>
                  <a:cubicBezTo>
                    <a:pt x="558993" y="2784383"/>
                    <a:pt x="631844" y="2859375"/>
                    <a:pt x="663533" y="2953930"/>
                  </a:cubicBezTo>
                  <a:cubicBezTo>
                    <a:pt x="693896" y="2860189"/>
                    <a:pt x="765933" y="2786522"/>
                    <a:pt x="856107" y="2751982"/>
                  </a:cubicBezTo>
                  <a:cubicBezTo>
                    <a:pt x="846019" y="2652434"/>
                    <a:pt x="763081" y="2575302"/>
                    <a:pt x="661393" y="2575302"/>
                  </a:cubicBezTo>
                  <a:close/>
                  <a:moveTo>
                    <a:pt x="661393" y="2480136"/>
                  </a:moveTo>
                  <a:cubicBezTo>
                    <a:pt x="514262" y="2480136"/>
                    <a:pt x="393113" y="2590484"/>
                    <a:pt x="373653" y="2732520"/>
                  </a:cubicBezTo>
                  <a:cubicBezTo>
                    <a:pt x="389547" y="2732520"/>
                    <a:pt x="404627" y="2734762"/>
                    <a:pt x="419809" y="2737615"/>
                  </a:cubicBezTo>
                  <a:cubicBezTo>
                    <a:pt x="435704" y="2618605"/>
                    <a:pt x="537391" y="2526293"/>
                    <a:pt x="661393" y="2526293"/>
                  </a:cubicBezTo>
                  <a:cubicBezTo>
                    <a:pt x="785394" y="2526293"/>
                    <a:pt x="886369" y="2618605"/>
                    <a:pt x="903690" y="2739040"/>
                  </a:cubicBezTo>
                  <a:cubicBezTo>
                    <a:pt x="918158" y="2735373"/>
                    <a:pt x="933239" y="2733234"/>
                    <a:pt x="948421" y="2732520"/>
                  </a:cubicBezTo>
                  <a:cubicBezTo>
                    <a:pt x="928960" y="2590484"/>
                    <a:pt x="808523" y="2480136"/>
                    <a:pt x="661393" y="2480136"/>
                  </a:cubicBezTo>
                  <a:close/>
                  <a:moveTo>
                    <a:pt x="355413" y="2360005"/>
                  </a:moveTo>
                  <a:cubicBezTo>
                    <a:pt x="420522" y="2360005"/>
                    <a:pt x="473506" y="2409933"/>
                    <a:pt x="479823" y="2473411"/>
                  </a:cubicBezTo>
                  <a:lnTo>
                    <a:pt x="447422" y="2473411"/>
                  </a:lnTo>
                  <a:cubicBezTo>
                    <a:pt x="441410" y="2427865"/>
                    <a:pt x="402691" y="2392407"/>
                    <a:pt x="355413" y="2392407"/>
                  </a:cubicBezTo>
                  <a:cubicBezTo>
                    <a:pt x="308135" y="2392407"/>
                    <a:pt x="269418" y="2427966"/>
                    <a:pt x="263405" y="2473411"/>
                  </a:cubicBezTo>
                  <a:lnTo>
                    <a:pt x="231004" y="2473411"/>
                  </a:lnTo>
                  <a:cubicBezTo>
                    <a:pt x="237117" y="2410034"/>
                    <a:pt x="290305" y="2360005"/>
                    <a:pt x="355413" y="2360005"/>
                  </a:cubicBezTo>
                  <a:close/>
                  <a:moveTo>
                    <a:pt x="970378" y="2359913"/>
                  </a:moveTo>
                  <a:lnTo>
                    <a:pt x="1016359" y="2368696"/>
                  </a:lnTo>
                  <a:cubicBezTo>
                    <a:pt x="1059049" y="2385714"/>
                    <a:pt x="1090075" y="2425700"/>
                    <a:pt x="1094736" y="2473309"/>
                  </a:cubicBezTo>
                  <a:lnTo>
                    <a:pt x="1062335" y="2473309"/>
                  </a:lnTo>
                  <a:cubicBezTo>
                    <a:pt x="1056222" y="2427763"/>
                    <a:pt x="1017503" y="2392305"/>
                    <a:pt x="970327" y="2392305"/>
                  </a:cubicBezTo>
                  <a:cubicBezTo>
                    <a:pt x="923152" y="2392305"/>
                    <a:pt x="884433" y="2427865"/>
                    <a:pt x="878320" y="2473309"/>
                  </a:cubicBezTo>
                  <a:lnTo>
                    <a:pt x="845918" y="2473309"/>
                  </a:lnTo>
                  <a:cubicBezTo>
                    <a:pt x="850656" y="2425777"/>
                    <a:pt x="881644" y="2385752"/>
                    <a:pt x="924352" y="2368711"/>
                  </a:cubicBezTo>
                  <a:close/>
                  <a:moveTo>
                    <a:pt x="970327" y="2359903"/>
                  </a:moveTo>
                  <a:lnTo>
                    <a:pt x="970429" y="2359903"/>
                  </a:lnTo>
                  <a:lnTo>
                    <a:pt x="970378" y="2359913"/>
                  </a:lnTo>
                  <a:close/>
                  <a:moveTo>
                    <a:pt x="970735" y="2288376"/>
                  </a:moveTo>
                  <a:cubicBezTo>
                    <a:pt x="867621" y="2288376"/>
                    <a:pt x="783255" y="2368360"/>
                    <a:pt x="774594" y="2468623"/>
                  </a:cubicBezTo>
                  <a:cubicBezTo>
                    <a:pt x="866194" y="2503265"/>
                    <a:pt x="938333" y="2577544"/>
                    <a:pt x="968595" y="2670570"/>
                  </a:cubicBezTo>
                  <a:cubicBezTo>
                    <a:pt x="1000283" y="2576117"/>
                    <a:pt x="1073135" y="2501125"/>
                    <a:pt x="1166875" y="2467908"/>
                  </a:cubicBezTo>
                  <a:cubicBezTo>
                    <a:pt x="1156788" y="2366934"/>
                    <a:pt x="1073849" y="2288376"/>
                    <a:pt x="970735" y="2288376"/>
                  </a:cubicBezTo>
                  <a:close/>
                  <a:moveTo>
                    <a:pt x="355515" y="2288376"/>
                  </a:moveTo>
                  <a:cubicBezTo>
                    <a:pt x="252402" y="2288376"/>
                    <a:pt x="168035" y="2368360"/>
                    <a:pt x="159374" y="2468623"/>
                  </a:cubicBezTo>
                  <a:cubicBezTo>
                    <a:pt x="250975" y="2503265"/>
                    <a:pt x="323114" y="2577544"/>
                    <a:pt x="353376" y="2670570"/>
                  </a:cubicBezTo>
                  <a:cubicBezTo>
                    <a:pt x="385064" y="2576117"/>
                    <a:pt x="457916" y="2501125"/>
                    <a:pt x="551656" y="2467908"/>
                  </a:cubicBezTo>
                  <a:cubicBezTo>
                    <a:pt x="542281" y="2366934"/>
                    <a:pt x="458629" y="2288376"/>
                    <a:pt x="355515" y="2288376"/>
                  </a:cubicBezTo>
                  <a:close/>
                  <a:moveTo>
                    <a:pt x="970735" y="2193922"/>
                  </a:moveTo>
                  <a:cubicBezTo>
                    <a:pt x="821463" y="2193922"/>
                    <a:pt x="701029" y="2305596"/>
                    <a:pt x="682281" y="2449161"/>
                  </a:cubicBezTo>
                  <a:cubicBezTo>
                    <a:pt x="697463" y="2450587"/>
                    <a:pt x="713256" y="2452829"/>
                    <a:pt x="728437" y="2455682"/>
                  </a:cubicBezTo>
                  <a:cubicBezTo>
                    <a:pt x="742090" y="2334533"/>
                    <a:pt x="846019" y="2239366"/>
                    <a:pt x="970735" y="2239366"/>
                  </a:cubicBezTo>
                  <a:cubicBezTo>
                    <a:pt x="1095450" y="2239366"/>
                    <a:pt x="1197851" y="2333819"/>
                    <a:pt x="1213032" y="2454256"/>
                  </a:cubicBezTo>
                  <a:cubicBezTo>
                    <a:pt x="1227501" y="2451403"/>
                    <a:pt x="1242581" y="2450689"/>
                    <a:pt x="1257762" y="2449262"/>
                  </a:cubicBezTo>
                  <a:lnTo>
                    <a:pt x="1257762" y="2449161"/>
                  </a:lnTo>
                  <a:cubicBezTo>
                    <a:pt x="1239728" y="2305698"/>
                    <a:pt x="1120006" y="2193922"/>
                    <a:pt x="970735" y="2193922"/>
                  </a:cubicBezTo>
                  <a:close/>
                  <a:moveTo>
                    <a:pt x="355515" y="2193922"/>
                  </a:moveTo>
                  <a:cubicBezTo>
                    <a:pt x="206245" y="2193922"/>
                    <a:pt x="85810" y="2305596"/>
                    <a:pt x="67061" y="2449161"/>
                  </a:cubicBezTo>
                  <a:cubicBezTo>
                    <a:pt x="82957" y="2450587"/>
                    <a:pt x="98036" y="2452829"/>
                    <a:pt x="113218" y="2455682"/>
                  </a:cubicBezTo>
                  <a:cubicBezTo>
                    <a:pt x="127686" y="2334533"/>
                    <a:pt x="230087" y="2239366"/>
                    <a:pt x="355515" y="2239366"/>
                  </a:cubicBezTo>
                  <a:lnTo>
                    <a:pt x="355515" y="2239265"/>
                  </a:lnTo>
                  <a:cubicBezTo>
                    <a:pt x="480230" y="2239265"/>
                    <a:pt x="582732" y="2333718"/>
                    <a:pt x="598526" y="2454154"/>
                  </a:cubicBezTo>
                  <a:cubicBezTo>
                    <a:pt x="612282" y="2451301"/>
                    <a:pt x="627361" y="2450587"/>
                    <a:pt x="642543" y="2449161"/>
                  </a:cubicBezTo>
                  <a:cubicBezTo>
                    <a:pt x="625935" y="2305698"/>
                    <a:pt x="504786" y="2193922"/>
                    <a:pt x="355515" y="2193922"/>
                  </a:cubicBezTo>
                  <a:close/>
                  <a:moveTo>
                    <a:pt x="1276001" y="2077258"/>
                  </a:moveTo>
                  <a:cubicBezTo>
                    <a:pt x="1341110" y="2077258"/>
                    <a:pt x="1394196" y="2127183"/>
                    <a:pt x="1400411" y="2190662"/>
                  </a:cubicBezTo>
                  <a:lnTo>
                    <a:pt x="1368010" y="2190662"/>
                  </a:lnTo>
                  <a:cubicBezTo>
                    <a:pt x="1361997" y="2145015"/>
                    <a:pt x="1323178" y="2109658"/>
                    <a:pt x="1276001" y="2109658"/>
                  </a:cubicBezTo>
                  <a:cubicBezTo>
                    <a:pt x="1228825" y="2109658"/>
                    <a:pt x="1190004" y="2145015"/>
                    <a:pt x="1183993" y="2190662"/>
                  </a:cubicBezTo>
                  <a:lnTo>
                    <a:pt x="1151592" y="2190662"/>
                  </a:lnTo>
                  <a:cubicBezTo>
                    <a:pt x="1157807" y="2127183"/>
                    <a:pt x="1210893" y="2077258"/>
                    <a:pt x="1276001" y="2077258"/>
                  </a:cubicBezTo>
                  <a:close/>
                  <a:moveTo>
                    <a:pt x="661190" y="2077156"/>
                  </a:moveTo>
                  <a:cubicBezTo>
                    <a:pt x="726298" y="2077156"/>
                    <a:pt x="779383" y="2127082"/>
                    <a:pt x="785599" y="2190560"/>
                  </a:cubicBezTo>
                  <a:lnTo>
                    <a:pt x="753197" y="2190560"/>
                  </a:lnTo>
                  <a:cubicBezTo>
                    <a:pt x="747083" y="2144914"/>
                    <a:pt x="708467" y="2109557"/>
                    <a:pt x="661190" y="2109557"/>
                  </a:cubicBezTo>
                  <a:cubicBezTo>
                    <a:pt x="613912" y="2109557"/>
                    <a:pt x="575193" y="2144914"/>
                    <a:pt x="569181" y="2190560"/>
                  </a:cubicBezTo>
                  <a:lnTo>
                    <a:pt x="536780" y="2190560"/>
                  </a:lnTo>
                  <a:cubicBezTo>
                    <a:pt x="542995" y="2127082"/>
                    <a:pt x="596080" y="2077156"/>
                    <a:pt x="661190" y="2077156"/>
                  </a:cubicBezTo>
                  <a:close/>
                  <a:moveTo>
                    <a:pt x="45919" y="2076757"/>
                  </a:moveTo>
                  <a:lnTo>
                    <a:pt x="91900" y="2085540"/>
                  </a:lnTo>
                  <a:cubicBezTo>
                    <a:pt x="134590" y="2102558"/>
                    <a:pt x="165616" y="2142544"/>
                    <a:pt x="170277" y="2190153"/>
                  </a:cubicBezTo>
                  <a:lnTo>
                    <a:pt x="137876" y="2190153"/>
                  </a:lnTo>
                  <a:cubicBezTo>
                    <a:pt x="131761" y="2144505"/>
                    <a:pt x="93146" y="2109150"/>
                    <a:pt x="45868" y="2109150"/>
                  </a:cubicBezTo>
                  <a:cubicBezTo>
                    <a:pt x="34048" y="2109150"/>
                    <a:pt x="22764" y="2111359"/>
                    <a:pt x="12391" y="2115387"/>
                  </a:cubicBezTo>
                  <a:lnTo>
                    <a:pt x="0" y="2122974"/>
                  </a:lnTo>
                  <a:lnTo>
                    <a:pt x="0" y="2085517"/>
                  </a:lnTo>
                  <a:close/>
                  <a:moveTo>
                    <a:pt x="45868" y="2076747"/>
                  </a:moveTo>
                  <a:lnTo>
                    <a:pt x="45969" y="2076747"/>
                  </a:lnTo>
                  <a:lnTo>
                    <a:pt x="45919" y="2076757"/>
                  </a:lnTo>
                  <a:close/>
                  <a:moveTo>
                    <a:pt x="661292" y="2005017"/>
                  </a:moveTo>
                  <a:cubicBezTo>
                    <a:pt x="559603" y="2005017"/>
                    <a:pt x="476664" y="2082862"/>
                    <a:pt x="466577" y="2181696"/>
                  </a:cubicBezTo>
                  <a:cubicBezTo>
                    <a:pt x="558891" y="2214912"/>
                    <a:pt x="631742" y="2289904"/>
                    <a:pt x="663431" y="2383645"/>
                  </a:cubicBezTo>
                  <a:cubicBezTo>
                    <a:pt x="693794" y="2291331"/>
                    <a:pt x="765832" y="2216950"/>
                    <a:pt x="856005" y="2182410"/>
                  </a:cubicBezTo>
                  <a:cubicBezTo>
                    <a:pt x="845918" y="2082862"/>
                    <a:pt x="762979" y="2005017"/>
                    <a:pt x="661292" y="2005017"/>
                  </a:cubicBezTo>
                  <a:close/>
                  <a:moveTo>
                    <a:pt x="661292" y="1910564"/>
                  </a:moveTo>
                  <a:cubicBezTo>
                    <a:pt x="514160" y="1910564"/>
                    <a:pt x="393011" y="2020912"/>
                    <a:pt x="373551" y="2162235"/>
                  </a:cubicBezTo>
                  <a:cubicBezTo>
                    <a:pt x="389446" y="2162948"/>
                    <a:pt x="404525" y="2165190"/>
                    <a:pt x="419707" y="2168755"/>
                  </a:cubicBezTo>
                  <a:cubicBezTo>
                    <a:pt x="435601" y="2049747"/>
                    <a:pt x="537188" y="1957433"/>
                    <a:pt x="661292" y="1957433"/>
                  </a:cubicBezTo>
                  <a:cubicBezTo>
                    <a:pt x="785292" y="1957433"/>
                    <a:pt x="886267" y="2049747"/>
                    <a:pt x="903588" y="2169469"/>
                  </a:cubicBezTo>
                  <a:cubicBezTo>
                    <a:pt x="918057" y="2166616"/>
                    <a:pt x="933138" y="2164374"/>
                    <a:pt x="948318" y="2162948"/>
                  </a:cubicBezTo>
                  <a:cubicBezTo>
                    <a:pt x="928858" y="2020912"/>
                    <a:pt x="808421" y="1910564"/>
                    <a:pt x="661292" y="1910564"/>
                  </a:cubicBezTo>
                  <a:close/>
                  <a:moveTo>
                    <a:pt x="1502608" y="1821408"/>
                  </a:moveTo>
                  <a:cubicBezTo>
                    <a:pt x="1499041" y="1848817"/>
                    <a:pt x="1494762" y="1876226"/>
                    <a:pt x="1488954" y="1903635"/>
                  </a:cubicBezTo>
                  <a:lnTo>
                    <a:pt x="1460833" y="1903635"/>
                  </a:lnTo>
                  <a:lnTo>
                    <a:pt x="1460731" y="1903635"/>
                  </a:lnTo>
                  <a:cubicBezTo>
                    <a:pt x="1463686" y="1871233"/>
                    <a:pt x="1479581" y="1841583"/>
                    <a:pt x="1502608" y="1821408"/>
                  </a:cubicBezTo>
                  <a:close/>
                  <a:moveTo>
                    <a:pt x="970378" y="1790546"/>
                  </a:moveTo>
                  <a:lnTo>
                    <a:pt x="1016359" y="1799329"/>
                  </a:lnTo>
                  <a:cubicBezTo>
                    <a:pt x="1059049" y="1816346"/>
                    <a:pt x="1090075" y="1856332"/>
                    <a:pt x="1094736" y="1903940"/>
                  </a:cubicBezTo>
                  <a:lnTo>
                    <a:pt x="1062335" y="1903940"/>
                  </a:lnTo>
                  <a:cubicBezTo>
                    <a:pt x="1056222" y="1858292"/>
                    <a:pt x="1017503" y="1822835"/>
                    <a:pt x="970327" y="1822835"/>
                  </a:cubicBezTo>
                  <a:cubicBezTo>
                    <a:pt x="923152" y="1822835"/>
                    <a:pt x="884433" y="1858394"/>
                    <a:pt x="878320" y="1903940"/>
                  </a:cubicBezTo>
                  <a:lnTo>
                    <a:pt x="845918" y="1903940"/>
                  </a:lnTo>
                  <a:cubicBezTo>
                    <a:pt x="850656" y="1856332"/>
                    <a:pt x="881644" y="1816346"/>
                    <a:pt x="924352" y="1799329"/>
                  </a:cubicBezTo>
                  <a:close/>
                  <a:moveTo>
                    <a:pt x="970327" y="1790536"/>
                  </a:moveTo>
                  <a:lnTo>
                    <a:pt x="970429" y="1790536"/>
                  </a:lnTo>
                  <a:lnTo>
                    <a:pt x="970378" y="1790546"/>
                  </a:lnTo>
                  <a:close/>
                  <a:moveTo>
                    <a:pt x="355515" y="1790536"/>
                  </a:moveTo>
                  <a:cubicBezTo>
                    <a:pt x="420624" y="1790536"/>
                    <a:pt x="473607" y="1840462"/>
                    <a:pt x="479924" y="1903940"/>
                  </a:cubicBezTo>
                  <a:lnTo>
                    <a:pt x="447524" y="1903940"/>
                  </a:lnTo>
                  <a:cubicBezTo>
                    <a:pt x="441512" y="1858292"/>
                    <a:pt x="402793" y="1822835"/>
                    <a:pt x="355515" y="1822835"/>
                  </a:cubicBezTo>
                  <a:cubicBezTo>
                    <a:pt x="308237" y="1822835"/>
                    <a:pt x="269520" y="1858394"/>
                    <a:pt x="263507" y="1903940"/>
                  </a:cubicBezTo>
                  <a:lnTo>
                    <a:pt x="231106" y="1903940"/>
                  </a:lnTo>
                  <a:cubicBezTo>
                    <a:pt x="237219" y="1840462"/>
                    <a:pt x="290407" y="1790536"/>
                    <a:pt x="355515" y="1790536"/>
                  </a:cubicBezTo>
                  <a:close/>
                  <a:moveTo>
                    <a:pt x="970735" y="1718702"/>
                  </a:moveTo>
                  <a:cubicBezTo>
                    <a:pt x="867621" y="1718702"/>
                    <a:pt x="783255" y="1798686"/>
                    <a:pt x="774594" y="1899661"/>
                  </a:cubicBezTo>
                  <a:cubicBezTo>
                    <a:pt x="866194" y="1933590"/>
                    <a:pt x="938333" y="2007870"/>
                    <a:pt x="968595" y="2101610"/>
                  </a:cubicBezTo>
                  <a:cubicBezTo>
                    <a:pt x="1000283" y="2007156"/>
                    <a:pt x="1073135" y="1932164"/>
                    <a:pt x="1166875" y="1898234"/>
                  </a:cubicBezTo>
                  <a:cubicBezTo>
                    <a:pt x="1156788" y="1797974"/>
                    <a:pt x="1073849" y="1718702"/>
                    <a:pt x="970735" y="1718702"/>
                  </a:cubicBezTo>
                  <a:close/>
                  <a:moveTo>
                    <a:pt x="355515" y="1718600"/>
                  </a:moveTo>
                  <a:cubicBezTo>
                    <a:pt x="252402" y="1718600"/>
                    <a:pt x="168035" y="1798585"/>
                    <a:pt x="159374" y="1899559"/>
                  </a:cubicBezTo>
                  <a:cubicBezTo>
                    <a:pt x="250975" y="1933488"/>
                    <a:pt x="323114" y="2007768"/>
                    <a:pt x="353376" y="2101508"/>
                  </a:cubicBezTo>
                  <a:cubicBezTo>
                    <a:pt x="385064" y="2007054"/>
                    <a:pt x="457916" y="1932062"/>
                    <a:pt x="551656" y="1898133"/>
                  </a:cubicBezTo>
                  <a:cubicBezTo>
                    <a:pt x="542281" y="1797872"/>
                    <a:pt x="458629" y="1718600"/>
                    <a:pt x="355515" y="1718600"/>
                  </a:cubicBezTo>
                  <a:close/>
                  <a:moveTo>
                    <a:pt x="970735" y="1624249"/>
                  </a:moveTo>
                  <a:cubicBezTo>
                    <a:pt x="821463" y="1624249"/>
                    <a:pt x="701029" y="1735922"/>
                    <a:pt x="682281" y="1880200"/>
                  </a:cubicBezTo>
                  <a:cubicBezTo>
                    <a:pt x="697463" y="1881015"/>
                    <a:pt x="713256" y="1883155"/>
                    <a:pt x="728437" y="1886008"/>
                  </a:cubicBezTo>
                  <a:cubicBezTo>
                    <a:pt x="742090" y="1764247"/>
                    <a:pt x="846019" y="1669692"/>
                    <a:pt x="970735" y="1669692"/>
                  </a:cubicBezTo>
                  <a:cubicBezTo>
                    <a:pt x="1095450" y="1669692"/>
                    <a:pt x="1197851" y="1764145"/>
                    <a:pt x="1213032" y="1885294"/>
                  </a:cubicBezTo>
                  <a:cubicBezTo>
                    <a:pt x="1227501" y="1882339"/>
                    <a:pt x="1242581" y="1881015"/>
                    <a:pt x="1257762" y="1880200"/>
                  </a:cubicBezTo>
                  <a:cubicBezTo>
                    <a:pt x="1239728" y="1736024"/>
                    <a:pt x="1120006" y="1624249"/>
                    <a:pt x="970735" y="1624249"/>
                  </a:cubicBezTo>
                  <a:close/>
                  <a:moveTo>
                    <a:pt x="355515" y="1624044"/>
                  </a:moveTo>
                  <a:cubicBezTo>
                    <a:pt x="206245" y="1624044"/>
                    <a:pt x="85810" y="1735718"/>
                    <a:pt x="67061" y="1879995"/>
                  </a:cubicBezTo>
                  <a:cubicBezTo>
                    <a:pt x="82957" y="1880811"/>
                    <a:pt x="98036" y="1882950"/>
                    <a:pt x="113218" y="1885803"/>
                  </a:cubicBezTo>
                  <a:cubicBezTo>
                    <a:pt x="127686" y="1764043"/>
                    <a:pt x="230087" y="1669489"/>
                    <a:pt x="355515" y="1669489"/>
                  </a:cubicBezTo>
                  <a:cubicBezTo>
                    <a:pt x="480230" y="1669489"/>
                    <a:pt x="582732" y="1763942"/>
                    <a:pt x="598526" y="1885090"/>
                  </a:cubicBezTo>
                  <a:cubicBezTo>
                    <a:pt x="612282" y="1882136"/>
                    <a:pt x="627361" y="1880811"/>
                    <a:pt x="642543" y="1879995"/>
                  </a:cubicBezTo>
                  <a:cubicBezTo>
                    <a:pt x="625935" y="1735820"/>
                    <a:pt x="504786" y="1624044"/>
                    <a:pt x="355515" y="1624044"/>
                  </a:cubicBezTo>
                  <a:close/>
                  <a:moveTo>
                    <a:pt x="1276103" y="1507482"/>
                  </a:moveTo>
                  <a:cubicBezTo>
                    <a:pt x="1341212" y="1507482"/>
                    <a:pt x="1394298" y="1557611"/>
                    <a:pt x="1400513" y="1620988"/>
                  </a:cubicBezTo>
                  <a:lnTo>
                    <a:pt x="1368110" y="1620988"/>
                  </a:lnTo>
                  <a:cubicBezTo>
                    <a:pt x="1362099" y="1575341"/>
                    <a:pt x="1323278" y="1539883"/>
                    <a:pt x="1276103" y="1539883"/>
                  </a:cubicBezTo>
                  <a:cubicBezTo>
                    <a:pt x="1228927" y="1539883"/>
                    <a:pt x="1190108" y="1575443"/>
                    <a:pt x="1184095" y="1620988"/>
                  </a:cubicBezTo>
                  <a:lnTo>
                    <a:pt x="1151694" y="1620988"/>
                  </a:lnTo>
                  <a:cubicBezTo>
                    <a:pt x="1157909" y="1557611"/>
                    <a:pt x="1210893" y="1507482"/>
                    <a:pt x="1276103" y="1507482"/>
                  </a:cubicBezTo>
                  <a:close/>
                  <a:moveTo>
                    <a:pt x="661190" y="1507482"/>
                  </a:moveTo>
                  <a:cubicBezTo>
                    <a:pt x="726298" y="1507482"/>
                    <a:pt x="779383" y="1557611"/>
                    <a:pt x="785599" y="1620988"/>
                  </a:cubicBezTo>
                  <a:lnTo>
                    <a:pt x="753197" y="1620988"/>
                  </a:lnTo>
                  <a:cubicBezTo>
                    <a:pt x="747083" y="1575341"/>
                    <a:pt x="708467" y="1539883"/>
                    <a:pt x="661190" y="1539883"/>
                  </a:cubicBezTo>
                  <a:cubicBezTo>
                    <a:pt x="613912" y="1539883"/>
                    <a:pt x="575193" y="1575443"/>
                    <a:pt x="569181" y="1620988"/>
                  </a:cubicBezTo>
                  <a:lnTo>
                    <a:pt x="536780" y="1620988"/>
                  </a:lnTo>
                  <a:cubicBezTo>
                    <a:pt x="542995" y="1557611"/>
                    <a:pt x="596080" y="1507482"/>
                    <a:pt x="661190" y="1507482"/>
                  </a:cubicBezTo>
                  <a:close/>
                  <a:moveTo>
                    <a:pt x="45919" y="1506981"/>
                  </a:moveTo>
                  <a:lnTo>
                    <a:pt x="91900" y="1515794"/>
                  </a:lnTo>
                  <a:cubicBezTo>
                    <a:pt x="134590" y="1532865"/>
                    <a:pt x="165616" y="1572946"/>
                    <a:pt x="170277" y="1620479"/>
                  </a:cubicBezTo>
                  <a:lnTo>
                    <a:pt x="137876" y="1620479"/>
                  </a:lnTo>
                  <a:cubicBezTo>
                    <a:pt x="131761" y="1574831"/>
                    <a:pt x="93146" y="1539374"/>
                    <a:pt x="45868" y="1539374"/>
                  </a:cubicBezTo>
                  <a:cubicBezTo>
                    <a:pt x="34048" y="1539374"/>
                    <a:pt x="22764" y="1541596"/>
                    <a:pt x="12391" y="1545641"/>
                  </a:cubicBezTo>
                  <a:lnTo>
                    <a:pt x="0" y="1553255"/>
                  </a:lnTo>
                  <a:lnTo>
                    <a:pt x="0" y="1515771"/>
                  </a:lnTo>
                  <a:close/>
                  <a:moveTo>
                    <a:pt x="45868" y="1506971"/>
                  </a:moveTo>
                  <a:lnTo>
                    <a:pt x="45969" y="1506971"/>
                  </a:lnTo>
                  <a:lnTo>
                    <a:pt x="45919" y="1506981"/>
                  </a:lnTo>
                  <a:close/>
                  <a:moveTo>
                    <a:pt x="661292" y="1435342"/>
                  </a:moveTo>
                  <a:cubicBezTo>
                    <a:pt x="559603" y="1435342"/>
                    <a:pt x="476664" y="1512474"/>
                    <a:pt x="466577" y="1612022"/>
                  </a:cubicBezTo>
                  <a:cubicBezTo>
                    <a:pt x="558891" y="1645952"/>
                    <a:pt x="631742" y="1720943"/>
                    <a:pt x="663431" y="1813971"/>
                  </a:cubicBezTo>
                  <a:cubicBezTo>
                    <a:pt x="693794" y="1721759"/>
                    <a:pt x="765832" y="1647379"/>
                    <a:pt x="856005" y="1613550"/>
                  </a:cubicBezTo>
                  <a:cubicBezTo>
                    <a:pt x="845918" y="1513900"/>
                    <a:pt x="762979" y="1435342"/>
                    <a:pt x="661292" y="1435342"/>
                  </a:cubicBezTo>
                  <a:close/>
                  <a:moveTo>
                    <a:pt x="1276510" y="1435241"/>
                  </a:moveTo>
                  <a:cubicBezTo>
                    <a:pt x="1174824" y="1435241"/>
                    <a:pt x="1091883" y="1512372"/>
                    <a:pt x="1080369" y="1611920"/>
                  </a:cubicBezTo>
                  <a:cubicBezTo>
                    <a:pt x="1174110" y="1645849"/>
                    <a:pt x="1246963" y="1720841"/>
                    <a:pt x="1278651" y="1813869"/>
                  </a:cubicBezTo>
                  <a:cubicBezTo>
                    <a:pt x="1309015" y="1721657"/>
                    <a:pt x="1381052" y="1647276"/>
                    <a:pt x="1471225" y="1613448"/>
                  </a:cubicBezTo>
                  <a:cubicBezTo>
                    <a:pt x="1461138" y="1513798"/>
                    <a:pt x="1378199" y="1435241"/>
                    <a:pt x="1276510" y="1435241"/>
                  </a:cubicBezTo>
                  <a:close/>
                  <a:moveTo>
                    <a:pt x="661292" y="1340890"/>
                  </a:moveTo>
                  <a:cubicBezTo>
                    <a:pt x="514160" y="1340890"/>
                    <a:pt x="393011" y="1451950"/>
                    <a:pt x="373551" y="1593274"/>
                  </a:cubicBezTo>
                  <a:cubicBezTo>
                    <a:pt x="389446" y="1593988"/>
                    <a:pt x="404525" y="1596228"/>
                    <a:pt x="419707" y="1599081"/>
                  </a:cubicBezTo>
                  <a:cubicBezTo>
                    <a:pt x="435601" y="1479359"/>
                    <a:pt x="537188" y="1387045"/>
                    <a:pt x="661292" y="1387045"/>
                  </a:cubicBezTo>
                  <a:cubicBezTo>
                    <a:pt x="785292" y="1387045"/>
                    <a:pt x="886267" y="1480073"/>
                    <a:pt x="903588" y="1599795"/>
                  </a:cubicBezTo>
                  <a:cubicBezTo>
                    <a:pt x="918057" y="1596841"/>
                    <a:pt x="933138" y="1594700"/>
                    <a:pt x="948318" y="1593988"/>
                  </a:cubicBezTo>
                  <a:cubicBezTo>
                    <a:pt x="928858" y="1451950"/>
                    <a:pt x="808421" y="1340890"/>
                    <a:pt x="661292" y="1340890"/>
                  </a:cubicBezTo>
                  <a:close/>
                  <a:moveTo>
                    <a:pt x="1481821" y="1276392"/>
                  </a:moveTo>
                  <a:cubicBezTo>
                    <a:pt x="1486101" y="1295140"/>
                    <a:pt x="1489668" y="1314601"/>
                    <a:pt x="1493335" y="1334063"/>
                  </a:cubicBezTo>
                  <a:lnTo>
                    <a:pt x="1460934" y="1334063"/>
                  </a:lnTo>
                  <a:cubicBezTo>
                    <a:pt x="1463073" y="1312462"/>
                    <a:pt x="1470307" y="1292898"/>
                    <a:pt x="1481821" y="1276392"/>
                  </a:cubicBezTo>
                  <a:close/>
                  <a:moveTo>
                    <a:pt x="355617" y="1220860"/>
                  </a:moveTo>
                  <a:cubicBezTo>
                    <a:pt x="420725" y="1220860"/>
                    <a:pt x="473710" y="1270890"/>
                    <a:pt x="480026" y="1334368"/>
                  </a:cubicBezTo>
                  <a:lnTo>
                    <a:pt x="447625" y="1334368"/>
                  </a:lnTo>
                  <a:cubicBezTo>
                    <a:pt x="441614" y="1288720"/>
                    <a:pt x="402895" y="1253263"/>
                    <a:pt x="355617" y="1253263"/>
                  </a:cubicBezTo>
                  <a:cubicBezTo>
                    <a:pt x="308340" y="1253263"/>
                    <a:pt x="269621" y="1288720"/>
                    <a:pt x="263610" y="1334368"/>
                  </a:cubicBezTo>
                  <a:lnTo>
                    <a:pt x="231208" y="1334368"/>
                  </a:lnTo>
                  <a:cubicBezTo>
                    <a:pt x="237321" y="1270890"/>
                    <a:pt x="290509" y="1220860"/>
                    <a:pt x="355617" y="1220860"/>
                  </a:cubicBezTo>
                  <a:close/>
                  <a:moveTo>
                    <a:pt x="970174" y="1220463"/>
                  </a:moveTo>
                  <a:lnTo>
                    <a:pt x="1016156" y="1229262"/>
                  </a:lnTo>
                  <a:cubicBezTo>
                    <a:pt x="1058845" y="1246308"/>
                    <a:pt x="1089871" y="1286352"/>
                    <a:pt x="1094533" y="1333961"/>
                  </a:cubicBezTo>
                  <a:lnTo>
                    <a:pt x="1062132" y="1333961"/>
                  </a:lnTo>
                  <a:cubicBezTo>
                    <a:pt x="1056019" y="1288313"/>
                    <a:pt x="1017299" y="1252856"/>
                    <a:pt x="970123" y="1252856"/>
                  </a:cubicBezTo>
                  <a:cubicBezTo>
                    <a:pt x="922948" y="1252856"/>
                    <a:pt x="884230" y="1288313"/>
                    <a:pt x="878116" y="1333961"/>
                  </a:cubicBezTo>
                  <a:lnTo>
                    <a:pt x="845714" y="1333961"/>
                  </a:lnTo>
                  <a:cubicBezTo>
                    <a:pt x="850453" y="1286352"/>
                    <a:pt x="881440" y="1246308"/>
                    <a:pt x="924148" y="1229262"/>
                  </a:cubicBezTo>
                  <a:close/>
                  <a:moveTo>
                    <a:pt x="970123" y="1220453"/>
                  </a:moveTo>
                  <a:lnTo>
                    <a:pt x="970225" y="1220453"/>
                  </a:lnTo>
                  <a:lnTo>
                    <a:pt x="970174" y="1220463"/>
                  </a:lnTo>
                  <a:close/>
                  <a:moveTo>
                    <a:pt x="970633" y="1148824"/>
                  </a:moveTo>
                  <a:cubicBezTo>
                    <a:pt x="867519" y="1148824"/>
                    <a:pt x="783153" y="1229521"/>
                    <a:pt x="774493" y="1329783"/>
                  </a:cubicBezTo>
                  <a:cubicBezTo>
                    <a:pt x="866092" y="1364426"/>
                    <a:pt x="938231" y="1437992"/>
                    <a:pt x="968493" y="1531732"/>
                  </a:cubicBezTo>
                  <a:lnTo>
                    <a:pt x="968493" y="1531629"/>
                  </a:lnTo>
                  <a:cubicBezTo>
                    <a:pt x="1000181" y="1437278"/>
                    <a:pt x="1073033" y="1362286"/>
                    <a:pt x="1166773" y="1329069"/>
                  </a:cubicBezTo>
                  <a:cubicBezTo>
                    <a:pt x="1156686" y="1228095"/>
                    <a:pt x="1073747" y="1148824"/>
                    <a:pt x="970633" y="1148824"/>
                  </a:cubicBezTo>
                  <a:close/>
                  <a:moveTo>
                    <a:pt x="355515" y="1148824"/>
                  </a:moveTo>
                  <a:cubicBezTo>
                    <a:pt x="252402" y="1148824"/>
                    <a:pt x="168035" y="1229521"/>
                    <a:pt x="159374" y="1329783"/>
                  </a:cubicBezTo>
                  <a:cubicBezTo>
                    <a:pt x="250975" y="1364426"/>
                    <a:pt x="323114" y="1437992"/>
                    <a:pt x="353376" y="1531732"/>
                  </a:cubicBezTo>
                  <a:lnTo>
                    <a:pt x="353376" y="1531629"/>
                  </a:lnTo>
                  <a:cubicBezTo>
                    <a:pt x="385064" y="1437278"/>
                    <a:pt x="457916" y="1362286"/>
                    <a:pt x="551656" y="1329069"/>
                  </a:cubicBezTo>
                  <a:cubicBezTo>
                    <a:pt x="542281" y="1228095"/>
                    <a:pt x="458629" y="1148824"/>
                    <a:pt x="355515" y="1148824"/>
                  </a:cubicBezTo>
                  <a:close/>
                  <a:moveTo>
                    <a:pt x="970633" y="1054574"/>
                  </a:moveTo>
                  <a:cubicBezTo>
                    <a:pt x="821362" y="1054574"/>
                    <a:pt x="700927" y="1166248"/>
                    <a:pt x="682179" y="1310526"/>
                  </a:cubicBezTo>
                  <a:cubicBezTo>
                    <a:pt x="697361" y="1311953"/>
                    <a:pt x="713153" y="1313481"/>
                    <a:pt x="728335" y="1317046"/>
                  </a:cubicBezTo>
                  <a:cubicBezTo>
                    <a:pt x="741988" y="1195185"/>
                    <a:pt x="845918" y="1100731"/>
                    <a:pt x="970633" y="1100731"/>
                  </a:cubicBezTo>
                  <a:cubicBezTo>
                    <a:pt x="1095348" y="1100731"/>
                    <a:pt x="1197749" y="1195185"/>
                    <a:pt x="1212930" y="1315620"/>
                  </a:cubicBezTo>
                  <a:cubicBezTo>
                    <a:pt x="1227399" y="1312767"/>
                    <a:pt x="1242480" y="1312054"/>
                    <a:pt x="1257661" y="1310628"/>
                  </a:cubicBezTo>
                  <a:lnTo>
                    <a:pt x="1257661" y="1310526"/>
                  </a:lnTo>
                  <a:cubicBezTo>
                    <a:pt x="1239627" y="1166350"/>
                    <a:pt x="1119904" y="1054574"/>
                    <a:pt x="970633" y="1054574"/>
                  </a:cubicBezTo>
                  <a:close/>
                  <a:moveTo>
                    <a:pt x="355515" y="1054370"/>
                  </a:moveTo>
                  <a:cubicBezTo>
                    <a:pt x="206245" y="1054370"/>
                    <a:pt x="85810" y="1166044"/>
                    <a:pt x="67061" y="1310321"/>
                  </a:cubicBezTo>
                  <a:cubicBezTo>
                    <a:pt x="82957" y="1311748"/>
                    <a:pt x="98036" y="1313276"/>
                    <a:pt x="113218" y="1316843"/>
                  </a:cubicBezTo>
                  <a:cubicBezTo>
                    <a:pt x="127686" y="1194981"/>
                    <a:pt x="230801" y="1100527"/>
                    <a:pt x="355515" y="1100527"/>
                  </a:cubicBezTo>
                  <a:cubicBezTo>
                    <a:pt x="480230" y="1100527"/>
                    <a:pt x="582732" y="1194981"/>
                    <a:pt x="598526" y="1315416"/>
                  </a:cubicBezTo>
                  <a:cubicBezTo>
                    <a:pt x="612282" y="1312563"/>
                    <a:pt x="627361" y="1311849"/>
                    <a:pt x="642543" y="1310423"/>
                  </a:cubicBezTo>
                  <a:lnTo>
                    <a:pt x="642543" y="1310321"/>
                  </a:lnTo>
                  <a:cubicBezTo>
                    <a:pt x="625935" y="1166146"/>
                    <a:pt x="504786" y="1054370"/>
                    <a:pt x="355515" y="1054370"/>
                  </a:cubicBezTo>
                  <a:close/>
                  <a:moveTo>
                    <a:pt x="46071" y="937706"/>
                  </a:moveTo>
                  <a:cubicBezTo>
                    <a:pt x="111180" y="937706"/>
                    <a:pt x="164266" y="987734"/>
                    <a:pt x="170480" y="1051212"/>
                  </a:cubicBezTo>
                  <a:lnTo>
                    <a:pt x="170379" y="1051212"/>
                  </a:lnTo>
                  <a:lnTo>
                    <a:pt x="137978" y="1051212"/>
                  </a:lnTo>
                  <a:cubicBezTo>
                    <a:pt x="131863" y="1005565"/>
                    <a:pt x="93247" y="970107"/>
                    <a:pt x="45969" y="970107"/>
                  </a:cubicBezTo>
                  <a:cubicBezTo>
                    <a:pt x="34150" y="970107"/>
                    <a:pt x="22866" y="972323"/>
                    <a:pt x="12493" y="976360"/>
                  </a:cubicBezTo>
                  <a:lnTo>
                    <a:pt x="0" y="984026"/>
                  </a:lnTo>
                  <a:lnTo>
                    <a:pt x="0" y="946529"/>
                  </a:lnTo>
                  <a:lnTo>
                    <a:pt x="23" y="946514"/>
                  </a:lnTo>
                  <a:cubicBezTo>
                    <a:pt x="14262" y="940832"/>
                    <a:pt x="29794" y="937706"/>
                    <a:pt x="46071" y="937706"/>
                  </a:cubicBezTo>
                  <a:close/>
                  <a:moveTo>
                    <a:pt x="1276001" y="937604"/>
                  </a:moveTo>
                  <a:cubicBezTo>
                    <a:pt x="1341110" y="937604"/>
                    <a:pt x="1394196" y="987632"/>
                    <a:pt x="1400411" y="1051110"/>
                  </a:cubicBezTo>
                  <a:lnTo>
                    <a:pt x="1368010" y="1051110"/>
                  </a:lnTo>
                  <a:cubicBezTo>
                    <a:pt x="1361997" y="1005464"/>
                    <a:pt x="1323178" y="970005"/>
                    <a:pt x="1276001" y="970005"/>
                  </a:cubicBezTo>
                  <a:cubicBezTo>
                    <a:pt x="1228825" y="970005"/>
                    <a:pt x="1190004" y="1005464"/>
                    <a:pt x="1183993" y="1051110"/>
                  </a:cubicBezTo>
                  <a:lnTo>
                    <a:pt x="1151592" y="1051110"/>
                  </a:lnTo>
                  <a:cubicBezTo>
                    <a:pt x="1157807" y="987632"/>
                    <a:pt x="1210893" y="937604"/>
                    <a:pt x="1276001" y="937604"/>
                  </a:cubicBezTo>
                  <a:close/>
                  <a:moveTo>
                    <a:pt x="660883" y="937604"/>
                  </a:moveTo>
                  <a:cubicBezTo>
                    <a:pt x="725992" y="937604"/>
                    <a:pt x="779077" y="987632"/>
                    <a:pt x="785292" y="1051110"/>
                  </a:cubicBezTo>
                  <a:lnTo>
                    <a:pt x="752891" y="1051110"/>
                  </a:lnTo>
                  <a:cubicBezTo>
                    <a:pt x="746778" y="1005464"/>
                    <a:pt x="708059" y="970005"/>
                    <a:pt x="660883" y="970005"/>
                  </a:cubicBezTo>
                  <a:cubicBezTo>
                    <a:pt x="613607" y="970005"/>
                    <a:pt x="574887" y="1005464"/>
                    <a:pt x="568876" y="1051110"/>
                  </a:cubicBezTo>
                  <a:lnTo>
                    <a:pt x="536474" y="1051110"/>
                  </a:lnTo>
                  <a:cubicBezTo>
                    <a:pt x="542690" y="987632"/>
                    <a:pt x="595775" y="937604"/>
                    <a:pt x="660883" y="937604"/>
                  </a:cubicBezTo>
                  <a:close/>
                  <a:moveTo>
                    <a:pt x="661292" y="866177"/>
                  </a:moveTo>
                  <a:cubicBezTo>
                    <a:pt x="559603" y="866177"/>
                    <a:pt x="476664" y="943309"/>
                    <a:pt x="466577" y="1042857"/>
                  </a:cubicBezTo>
                  <a:cubicBezTo>
                    <a:pt x="558891" y="1076073"/>
                    <a:pt x="631742" y="1151065"/>
                    <a:pt x="663431" y="1244805"/>
                  </a:cubicBezTo>
                  <a:cubicBezTo>
                    <a:pt x="693794" y="1152492"/>
                    <a:pt x="765832" y="1078214"/>
                    <a:pt x="856005" y="1043570"/>
                  </a:cubicBezTo>
                  <a:cubicBezTo>
                    <a:pt x="845918" y="944022"/>
                    <a:pt x="762979" y="866177"/>
                    <a:pt x="661292" y="866177"/>
                  </a:cubicBezTo>
                  <a:close/>
                  <a:moveTo>
                    <a:pt x="661292" y="771928"/>
                  </a:moveTo>
                  <a:cubicBezTo>
                    <a:pt x="514160" y="771928"/>
                    <a:pt x="393011" y="882174"/>
                    <a:pt x="373551" y="1023498"/>
                  </a:cubicBezTo>
                  <a:cubicBezTo>
                    <a:pt x="389446" y="1024312"/>
                    <a:pt x="404525" y="1026452"/>
                    <a:pt x="419707" y="1029305"/>
                  </a:cubicBezTo>
                  <a:cubicBezTo>
                    <a:pt x="435601" y="909583"/>
                    <a:pt x="537289" y="817371"/>
                    <a:pt x="661292" y="817371"/>
                  </a:cubicBezTo>
                  <a:cubicBezTo>
                    <a:pt x="785292" y="817371"/>
                    <a:pt x="886267" y="911111"/>
                    <a:pt x="903588" y="1030834"/>
                  </a:cubicBezTo>
                  <a:cubicBezTo>
                    <a:pt x="918057" y="1027879"/>
                    <a:pt x="933138" y="1025739"/>
                    <a:pt x="948318" y="1024312"/>
                  </a:cubicBezTo>
                  <a:cubicBezTo>
                    <a:pt x="928858" y="882174"/>
                    <a:pt x="808421" y="771928"/>
                    <a:pt x="661292" y="771928"/>
                  </a:cubicBezTo>
                  <a:close/>
                  <a:moveTo>
                    <a:pt x="355515" y="651493"/>
                  </a:moveTo>
                  <a:cubicBezTo>
                    <a:pt x="420624" y="651493"/>
                    <a:pt x="473607" y="701419"/>
                    <a:pt x="479924" y="764999"/>
                  </a:cubicBezTo>
                  <a:lnTo>
                    <a:pt x="447524" y="764999"/>
                  </a:lnTo>
                  <a:cubicBezTo>
                    <a:pt x="441512" y="719353"/>
                    <a:pt x="402793" y="683894"/>
                    <a:pt x="355515" y="683894"/>
                  </a:cubicBezTo>
                  <a:cubicBezTo>
                    <a:pt x="308237" y="683894"/>
                    <a:pt x="269520" y="719353"/>
                    <a:pt x="263507" y="764999"/>
                  </a:cubicBezTo>
                  <a:lnTo>
                    <a:pt x="231106" y="764999"/>
                  </a:lnTo>
                  <a:cubicBezTo>
                    <a:pt x="237219" y="701419"/>
                    <a:pt x="290407" y="651493"/>
                    <a:pt x="355515" y="651493"/>
                  </a:cubicBezTo>
                  <a:close/>
                  <a:moveTo>
                    <a:pt x="970429" y="651391"/>
                  </a:moveTo>
                  <a:cubicBezTo>
                    <a:pt x="1035537" y="651391"/>
                    <a:pt x="1088623" y="701317"/>
                    <a:pt x="1094839" y="764897"/>
                  </a:cubicBezTo>
                  <a:lnTo>
                    <a:pt x="1062437" y="764897"/>
                  </a:lnTo>
                  <a:cubicBezTo>
                    <a:pt x="1056324" y="719251"/>
                    <a:pt x="1017605" y="683792"/>
                    <a:pt x="970429" y="683792"/>
                  </a:cubicBezTo>
                  <a:lnTo>
                    <a:pt x="970327" y="683792"/>
                  </a:lnTo>
                  <a:cubicBezTo>
                    <a:pt x="923152" y="683792"/>
                    <a:pt x="884433" y="719251"/>
                    <a:pt x="878320" y="764897"/>
                  </a:cubicBezTo>
                  <a:lnTo>
                    <a:pt x="845918" y="764897"/>
                  </a:lnTo>
                  <a:cubicBezTo>
                    <a:pt x="852236" y="701317"/>
                    <a:pt x="905320" y="651391"/>
                    <a:pt x="970429" y="651391"/>
                  </a:cubicBezTo>
                  <a:close/>
                  <a:moveTo>
                    <a:pt x="970633" y="580066"/>
                  </a:moveTo>
                  <a:cubicBezTo>
                    <a:pt x="867519" y="580066"/>
                    <a:pt x="783153" y="660052"/>
                    <a:pt x="774493" y="760313"/>
                  </a:cubicBezTo>
                  <a:cubicBezTo>
                    <a:pt x="866092" y="794956"/>
                    <a:pt x="938231" y="869234"/>
                    <a:pt x="968493" y="962262"/>
                  </a:cubicBezTo>
                  <a:cubicBezTo>
                    <a:pt x="1000181" y="867807"/>
                    <a:pt x="1073033" y="792713"/>
                    <a:pt x="1166773" y="759599"/>
                  </a:cubicBezTo>
                  <a:cubicBezTo>
                    <a:pt x="1156686" y="659338"/>
                    <a:pt x="1073033" y="580066"/>
                    <a:pt x="970633" y="580066"/>
                  </a:cubicBezTo>
                  <a:close/>
                  <a:moveTo>
                    <a:pt x="355515" y="579863"/>
                  </a:moveTo>
                  <a:cubicBezTo>
                    <a:pt x="252402" y="579863"/>
                    <a:pt x="168035" y="659847"/>
                    <a:pt x="159374" y="760109"/>
                  </a:cubicBezTo>
                  <a:cubicBezTo>
                    <a:pt x="250975" y="794752"/>
                    <a:pt x="323114" y="869030"/>
                    <a:pt x="353376" y="962057"/>
                  </a:cubicBezTo>
                  <a:cubicBezTo>
                    <a:pt x="385064" y="867604"/>
                    <a:pt x="457916" y="792510"/>
                    <a:pt x="551656" y="759395"/>
                  </a:cubicBezTo>
                  <a:cubicBezTo>
                    <a:pt x="542281" y="659135"/>
                    <a:pt x="458629" y="579863"/>
                    <a:pt x="355515" y="579863"/>
                  </a:cubicBezTo>
                  <a:close/>
                  <a:moveTo>
                    <a:pt x="355515" y="485512"/>
                  </a:moveTo>
                  <a:cubicBezTo>
                    <a:pt x="206245" y="485512"/>
                    <a:pt x="85810" y="597184"/>
                    <a:pt x="67061" y="740749"/>
                  </a:cubicBezTo>
                  <a:cubicBezTo>
                    <a:pt x="82957" y="742277"/>
                    <a:pt x="98036" y="744418"/>
                    <a:pt x="113218" y="747271"/>
                  </a:cubicBezTo>
                  <a:cubicBezTo>
                    <a:pt x="127686" y="625511"/>
                    <a:pt x="230801" y="530955"/>
                    <a:pt x="355515" y="530955"/>
                  </a:cubicBezTo>
                  <a:cubicBezTo>
                    <a:pt x="480230" y="530955"/>
                    <a:pt x="582732" y="625409"/>
                    <a:pt x="598526" y="745844"/>
                  </a:cubicBezTo>
                  <a:cubicBezTo>
                    <a:pt x="612282" y="742889"/>
                    <a:pt x="627361" y="740749"/>
                    <a:pt x="642543" y="740749"/>
                  </a:cubicBezTo>
                  <a:cubicBezTo>
                    <a:pt x="625935" y="597286"/>
                    <a:pt x="504073" y="485512"/>
                    <a:pt x="355515" y="485512"/>
                  </a:cubicBezTo>
                  <a:close/>
                  <a:moveTo>
                    <a:pt x="46275" y="368541"/>
                  </a:moveTo>
                  <a:cubicBezTo>
                    <a:pt x="111383" y="368541"/>
                    <a:pt x="164469" y="418672"/>
                    <a:pt x="170684" y="482150"/>
                  </a:cubicBezTo>
                  <a:lnTo>
                    <a:pt x="170582" y="482150"/>
                  </a:lnTo>
                  <a:lnTo>
                    <a:pt x="138181" y="482150"/>
                  </a:lnTo>
                  <a:cubicBezTo>
                    <a:pt x="132068" y="436502"/>
                    <a:pt x="93451" y="401043"/>
                    <a:pt x="46173" y="401043"/>
                  </a:cubicBezTo>
                  <a:cubicBezTo>
                    <a:pt x="34354" y="401043"/>
                    <a:pt x="23069" y="403259"/>
                    <a:pt x="12697" y="407297"/>
                  </a:cubicBezTo>
                  <a:lnTo>
                    <a:pt x="0" y="415087"/>
                  </a:lnTo>
                  <a:lnTo>
                    <a:pt x="0" y="377494"/>
                  </a:lnTo>
                  <a:lnTo>
                    <a:pt x="226" y="377351"/>
                  </a:lnTo>
                  <a:cubicBezTo>
                    <a:pt x="14466" y="371667"/>
                    <a:pt x="29998" y="368541"/>
                    <a:pt x="46275" y="368541"/>
                  </a:cubicBezTo>
                  <a:close/>
                  <a:moveTo>
                    <a:pt x="661190" y="368439"/>
                  </a:moveTo>
                  <a:cubicBezTo>
                    <a:pt x="726298" y="368439"/>
                    <a:pt x="779383" y="418570"/>
                    <a:pt x="785599" y="482047"/>
                  </a:cubicBezTo>
                  <a:lnTo>
                    <a:pt x="753197" y="482047"/>
                  </a:lnTo>
                  <a:cubicBezTo>
                    <a:pt x="747083" y="436400"/>
                    <a:pt x="708364" y="400941"/>
                    <a:pt x="661190" y="400941"/>
                  </a:cubicBezTo>
                  <a:cubicBezTo>
                    <a:pt x="613912" y="400941"/>
                    <a:pt x="575193" y="436400"/>
                    <a:pt x="569181" y="482047"/>
                  </a:cubicBezTo>
                  <a:lnTo>
                    <a:pt x="536780" y="482047"/>
                  </a:lnTo>
                  <a:cubicBezTo>
                    <a:pt x="542995" y="418467"/>
                    <a:pt x="596080" y="368439"/>
                    <a:pt x="661190" y="368439"/>
                  </a:cubicBezTo>
                  <a:close/>
                  <a:moveTo>
                    <a:pt x="661292" y="296605"/>
                  </a:moveTo>
                  <a:cubicBezTo>
                    <a:pt x="559603" y="296605"/>
                    <a:pt x="476664" y="373738"/>
                    <a:pt x="466577" y="473284"/>
                  </a:cubicBezTo>
                  <a:cubicBezTo>
                    <a:pt x="558891" y="506501"/>
                    <a:pt x="631742" y="580780"/>
                    <a:pt x="663431" y="675233"/>
                  </a:cubicBezTo>
                  <a:cubicBezTo>
                    <a:pt x="693794" y="582919"/>
                    <a:pt x="765832" y="508641"/>
                    <a:pt x="856005" y="473998"/>
                  </a:cubicBezTo>
                  <a:cubicBezTo>
                    <a:pt x="845918" y="374450"/>
                    <a:pt x="762979" y="296605"/>
                    <a:pt x="661292" y="296605"/>
                  </a:cubicBezTo>
                  <a:close/>
                  <a:moveTo>
                    <a:pt x="355312" y="81410"/>
                  </a:moveTo>
                  <a:cubicBezTo>
                    <a:pt x="420420" y="81410"/>
                    <a:pt x="473404" y="131541"/>
                    <a:pt x="479721" y="195020"/>
                  </a:cubicBezTo>
                  <a:lnTo>
                    <a:pt x="447320" y="195020"/>
                  </a:lnTo>
                  <a:cubicBezTo>
                    <a:pt x="441307" y="149372"/>
                    <a:pt x="402589" y="113914"/>
                    <a:pt x="355312" y="113914"/>
                  </a:cubicBezTo>
                  <a:cubicBezTo>
                    <a:pt x="308034" y="113914"/>
                    <a:pt x="269316" y="149474"/>
                    <a:pt x="263303" y="195020"/>
                  </a:cubicBezTo>
                  <a:lnTo>
                    <a:pt x="230902" y="195020"/>
                  </a:lnTo>
                  <a:cubicBezTo>
                    <a:pt x="237015" y="131440"/>
                    <a:pt x="290203" y="81410"/>
                    <a:pt x="355312" y="81410"/>
                  </a:cubicBezTo>
                  <a:close/>
                  <a:moveTo>
                    <a:pt x="107512" y="0"/>
                  </a:moveTo>
                  <a:cubicBezTo>
                    <a:pt x="119739" y="1426"/>
                    <a:pt x="132781" y="3668"/>
                    <a:pt x="145009" y="6521"/>
                  </a:cubicBezTo>
                  <a:cubicBezTo>
                    <a:pt x="103233" y="50538"/>
                    <a:pt x="75110" y="108208"/>
                    <a:pt x="67163" y="171687"/>
                  </a:cubicBezTo>
                  <a:cubicBezTo>
                    <a:pt x="83058" y="172399"/>
                    <a:pt x="98138" y="174642"/>
                    <a:pt x="113320" y="177495"/>
                  </a:cubicBezTo>
                  <a:cubicBezTo>
                    <a:pt x="121165" y="112488"/>
                    <a:pt x="153668" y="54817"/>
                    <a:pt x="201965" y="16607"/>
                  </a:cubicBezTo>
                  <a:cubicBezTo>
                    <a:pt x="224279" y="20276"/>
                    <a:pt x="246696" y="25268"/>
                    <a:pt x="268297" y="31076"/>
                  </a:cubicBezTo>
                  <a:cubicBezTo>
                    <a:pt x="208384" y="60625"/>
                    <a:pt x="165182" y="120537"/>
                    <a:pt x="159374" y="191147"/>
                  </a:cubicBezTo>
                  <a:cubicBezTo>
                    <a:pt x="250975" y="225078"/>
                    <a:pt x="323114" y="299254"/>
                    <a:pt x="353376" y="393096"/>
                  </a:cubicBezTo>
                  <a:cubicBezTo>
                    <a:pt x="385064" y="298540"/>
                    <a:pt x="457916" y="223550"/>
                    <a:pt x="551656" y="189008"/>
                  </a:cubicBezTo>
                  <a:cubicBezTo>
                    <a:pt x="549516" y="164453"/>
                    <a:pt x="542281" y="140711"/>
                    <a:pt x="532194" y="119824"/>
                  </a:cubicBezTo>
                  <a:cubicBezTo>
                    <a:pt x="552471" y="128485"/>
                    <a:pt x="572645" y="137044"/>
                    <a:pt x="592107" y="147233"/>
                  </a:cubicBezTo>
                  <a:cubicBezTo>
                    <a:pt x="595775" y="156606"/>
                    <a:pt x="597201" y="166592"/>
                    <a:pt x="598627" y="176781"/>
                  </a:cubicBezTo>
                  <a:cubicBezTo>
                    <a:pt x="610855" y="173826"/>
                    <a:pt x="625324" y="171687"/>
                    <a:pt x="638977" y="170973"/>
                  </a:cubicBezTo>
                  <a:cubicBezTo>
                    <a:pt x="660578" y="180958"/>
                    <a:pt x="682281" y="193288"/>
                    <a:pt x="703169" y="205514"/>
                  </a:cubicBezTo>
                  <a:cubicBezTo>
                    <a:pt x="689413" y="202661"/>
                    <a:pt x="675657" y="201949"/>
                    <a:pt x="661292" y="201949"/>
                  </a:cubicBezTo>
                  <a:cubicBezTo>
                    <a:pt x="514160" y="201949"/>
                    <a:pt x="393011" y="311481"/>
                    <a:pt x="373551" y="453620"/>
                  </a:cubicBezTo>
                  <a:cubicBezTo>
                    <a:pt x="389446" y="455047"/>
                    <a:pt x="404525" y="456575"/>
                    <a:pt x="419707" y="460140"/>
                  </a:cubicBezTo>
                  <a:cubicBezTo>
                    <a:pt x="435601" y="340418"/>
                    <a:pt x="537289" y="248106"/>
                    <a:pt x="661292" y="248106"/>
                  </a:cubicBezTo>
                  <a:cubicBezTo>
                    <a:pt x="785292" y="248106"/>
                    <a:pt x="886267" y="341132"/>
                    <a:pt x="903588" y="460854"/>
                  </a:cubicBezTo>
                  <a:cubicBezTo>
                    <a:pt x="918057" y="456575"/>
                    <a:pt x="933138" y="455047"/>
                    <a:pt x="948318" y="455047"/>
                  </a:cubicBezTo>
                  <a:cubicBezTo>
                    <a:pt x="943326" y="415308"/>
                    <a:pt x="930284" y="378628"/>
                    <a:pt x="910110" y="346124"/>
                  </a:cubicBezTo>
                  <a:cubicBezTo>
                    <a:pt x="939760" y="368439"/>
                    <a:pt x="968595" y="393096"/>
                    <a:pt x="996004" y="418263"/>
                  </a:cubicBezTo>
                  <a:cubicBezTo>
                    <a:pt x="992336" y="429777"/>
                    <a:pt x="990196" y="441392"/>
                    <a:pt x="988770" y="453620"/>
                  </a:cubicBezTo>
                  <a:cubicBezTo>
                    <a:pt x="1004664" y="455047"/>
                    <a:pt x="1019745" y="456575"/>
                    <a:pt x="1033500" y="460140"/>
                  </a:cubicBezTo>
                  <a:cubicBezTo>
                    <a:pt x="1033500" y="458612"/>
                    <a:pt x="1034214" y="456575"/>
                    <a:pt x="1034214" y="455047"/>
                  </a:cubicBezTo>
                  <a:cubicBezTo>
                    <a:pt x="1052961" y="472368"/>
                    <a:pt x="1071709" y="491829"/>
                    <a:pt x="1089030" y="511291"/>
                  </a:cubicBezTo>
                  <a:cubicBezTo>
                    <a:pt x="1052961" y="494682"/>
                    <a:pt x="1013224" y="485308"/>
                    <a:pt x="970735" y="485308"/>
                  </a:cubicBezTo>
                  <a:cubicBezTo>
                    <a:pt x="821463" y="485308"/>
                    <a:pt x="701029" y="596981"/>
                    <a:pt x="682281" y="740545"/>
                  </a:cubicBezTo>
                  <a:cubicBezTo>
                    <a:pt x="697463" y="742074"/>
                    <a:pt x="713256" y="744214"/>
                    <a:pt x="728437" y="747067"/>
                  </a:cubicBezTo>
                  <a:cubicBezTo>
                    <a:pt x="742090" y="625307"/>
                    <a:pt x="846019" y="530751"/>
                    <a:pt x="970735" y="530751"/>
                  </a:cubicBezTo>
                  <a:cubicBezTo>
                    <a:pt x="1095450" y="530751"/>
                    <a:pt x="1197851" y="625204"/>
                    <a:pt x="1213032" y="745640"/>
                  </a:cubicBezTo>
                  <a:cubicBezTo>
                    <a:pt x="1227501" y="742686"/>
                    <a:pt x="1242581" y="740545"/>
                    <a:pt x="1257762" y="740545"/>
                  </a:cubicBezTo>
                  <a:cubicBezTo>
                    <a:pt x="1256948" y="734127"/>
                    <a:pt x="1255521" y="726892"/>
                    <a:pt x="1254095" y="720371"/>
                  </a:cubicBezTo>
                  <a:cubicBezTo>
                    <a:pt x="1265711" y="736980"/>
                    <a:pt x="1276510" y="754301"/>
                    <a:pt x="1286598" y="772335"/>
                  </a:cubicBezTo>
                  <a:cubicBezTo>
                    <a:pt x="1283032" y="771623"/>
                    <a:pt x="1280179" y="771623"/>
                    <a:pt x="1276510" y="771623"/>
                  </a:cubicBezTo>
                  <a:cubicBezTo>
                    <a:pt x="1129379" y="771623"/>
                    <a:pt x="1008232" y="881869"/>
                    <a:pt x="988770" y="1023192"/>
                  </a:cubicBezTo>
                  <a:cubicBezTo>
                    <a:pt x="1004664" y="1024007"/>
                    <a:pt x="1019745" y="1026147"/>
                    <a:pt x="1033500" y="1029000"/>
                  </a:cubicBezTo>
                  <a:cubicBezTo>
                    <a:pt x="1050822" y="909278"/>
                    <a:pt x="1152509" y="817066"/>
                    <a:pt x="1276510" y="817066"/>
                  </a:cubicBezTo>
                  <a:cubicBezTo>
                    <a:pt x="1289451" y="817066"/>
                    <a:pt x="1301780" y="817780"/>
                    <a:pt x="1314007" y="820633"/>
                  </a:cubicBezTo>
                  <a:cubicBezTo>
                    <a:pt x="1325520" y="839381"/>
                    <a:pt x="1336320" y="858841"/>
                    <a:pt x="1345695" y="879016"/>
                  </a:cubicBezTo>
                  <a:cubicBezTo>
                    <a:pt x="1324094" y="870355"/>
                    <a:pt x="1301066" y="866075"/>
                    <a:pt x="1276510" y="866075"/>
                  </a:cubicBezTo>
                  <a:cubicBezTo>
                    <a:pt x="1174824" y="866075"/>
                    <a:pt x="1091883" y="943207"/>
                    <a:pt x="1080369" y="1042755"/>
                  </a:cubicBezTo>
                  <a:cubicBezTo>
                    <a:pt x="1174110" y="1075971"/>
                    <a:pt x="1246963" y="1150964"/>
                    <a:pt x="1278651" y="1244704"/>
                  </a:cubicBezTo>
                  <a:cubicBezTo>
                    <a:pt x="1303207" y="1168999"/>
                    <a:pt x="1356598" y="1105521"/>
                    <a:pt x="1424354" y="1066598"/>
                  </a:cubicBezTo>
                  <a:cubicBezTo>
                    <a:pt x="1428634" y="1075971"/>
                    <a:pt x="1432303" y="1085957"/>
                    <a:pt x="1435155" y="1096146"/>
                  </a:cubicBezTo>
                  <a:cubicBezTo>
                    <a:pt x="1360876" y="1141590"/>
                    <a:pt x="1308199" y="1219435"/>
                    <a:pt x="1297399" y="1310321"/>
                  </a:cubicBezTo>
                  <a:cubicBezTo>
                    <a:pt x="1312580" y="1311748"/>
                    <a:pt x="1328475" y="1313276"/>
                    <a:pt x="1342129" y="1316843"/>
                  </a:cubicBezTo>
                  <a:cubicBezTo>
                    <a:pt x="1351401" y="1243991"/>
                    <a:pt x="1391138" y="1181225"/>
                    <a:pt x="1448808" y="1143017"/>
                  </a:cubicBezTo>
                  <a:cubicBezTo>
                    <a:pt x="1454514" y="1158810"/>
                    <a:pt x="1458896" y="1175519"/>
                    <a:pt x="1462463" y="1192026"/>
                  </a:cubicBezTo>
                  <a:cubicBezTo>
                    <a:pt x="1421400" y="1225242"/>
                    <a:pt x="1393991" y="1274966"/>
                    <a:pt x="1388897" y="1329783"/>
                  </a:cubicBezTo>
                  <a:cubicBezTo>
                    <a:pt x="1432099" y="1346391"/>
                    <a:pt x="1470307" y="1370845"/>
                    <a:pt x="1502812" y="1403349"/>
                  </a:cubicBezTo>
                  <a:cubicBezTo>
                    <a:pt x="1505767" y="1422097"/>
                    <a:pt x="1507906" y="1440845"/>
                    <a:pt x="1509332" y="1460305"/>
                  </a:cubicBezTo>
                  <a:cubicBezTo>
                    <a:pt x="1456655" y="1387454"/>
                    <a:pt x="1372288" y="1340583"/>
                    <a:pt x="1276409" y="1340583"/>
                  </a:cubicBezTo>
                  <a:cubicBezTo>
                    <a:pt x="1129277" y="1340583"/>
                    <a:pt x="1008128" y="1451645"/>
                    <a:pt x="988668" y="1592968"/>
                  </a:cubicBezTo>
                  <a:cubicBezTo>
                    <a:pt x="1004563" y="1593681"/>
                    <a:pt x="1019642" y="1595923"/>
                    <a:pt x="1033398" y="1598776"/>
                  </a:cubicBezTo>
                  <a:cubicBezTo>
                    <a:pt x="1050720" y="1479054"/>
                    <a:pt x="1157400" y="1386740"/>
                    <a:pt x="1276409" y="1386740"/>
                  </a:cubicBezTo>
                  <a:cubicBezTo>
                    <a:pt x="1395417" y="1386740"/>
                    <a:pt x="1494965" y="1474061"/>
                    <a:pt x="1515854" y="1587975"/>
                  </a:cubicBezTo>
                  <a:cubicBezTo>
                    <a:pt x="1516566" y="1598878"/>
                    <a:pt x="1516566" y="1609678"/>
                    <a:pt x="1516566" y="1621191"/>
                  </a:cubicBezTo>
                  <a:lnTo>
                    <a:pt x="1516566" y="1632705"/>
                  </a:lnTo>
                  <a:lnTo>
                    <a:pt x="1516566" y="1633114"/>
                  </a:lnTo>
                  <a:cubicBezTo>
                    <a:pt x="1400411" y="1661133"/>
                    <a:pt x="1311764" y="1759255"/>
                    <a:pt x="1297297" y="1880404"/>
                  </a:cubicBezTo>
                  <a:cubicBezTo>
                    <a:pt x="1312478" y="1881218"/>
                    <a:pt x="1328373" y="1883359"/>
                    <a:pt x="1342026" y="1886212"/>
                  </a:cubicBezTo>
                  <a:cubicBezTo>
                    <a:pt x="1354355" y="1788192"/>
                    <a:pt x="1423540" y="1708105"/>
                    <a:pt x="1515140" y="1679983"/>
                  </a:cubicBezTo>
                  <a:cubicBezTo>
                    <a:pt x="1514427" y="1698019"/>
                    <a:pt x="1513713" y="1715237"/>
                    <a:pt x="1511574" y="1733273"/>
                  </a:cubicBezTo>
                  <a:cubicBezTo>
                    <a:pt x="1444529" y="1760681"/>
                    <a:pt x="1396233" y="1824160"/>
                    <a:pt x="1388999" y="1899864"/>
                  </a:cubicBezTo>
                  <a:cubicBezTo>
                    <a:pt x="1422215" y="1912092"/>
                    <a:pt x="1452477" y="1929414"/>
                    <a:pt x="1479172" y="1951727"/>
                  </a:cubicBezTo>
                  <a:cubicBezTo>
                    <a:pt x="1477745" y="1963241"/>
                    <a:pt x="1474791" y="1975569"/>
                    <a:pt x="1471938" y="1987083"/>
                  </a:cubicBezTo>
                  <a:cubicBezTo>
                    <a:pt x="1420789" y="1939399"/>
                    <a:pt x="1352215" y="1910564"/>
                    <a:pt x="1276510" y="1910564"/>
                  </a:cubicBezTo>
                  <a:cubicBezTo>
                    <a:pt x="1129379" y="1910564"/>
                    <a:pt x="1008232" y="2020912"/>
                    <a:pt x="988770" y="2162235"/>
                  </a:cubicBezTo>
                  <a:cubicBezTo>
                    <a:pt x="1004664" y="2162948"/>
                    <a:pt x="1019745" y="2165190"/>
                    <a:pt x="1033500" y="2168755"/>
                  </a:cubicBezTo>
                  <a:cubicBezTo>
                    <a:pt x="1050822" y="2049747"/>
                    <a:pt x="1152509" y="1957433"/>
                    <a:pt x="1276510" y="1957433"/>
                  </a:cubicBezTo>
                  <a:cubicBezTo>
                    <a:pt x="1348649" y="1957433"/>
                    <a:pt x="1413555" y="1989223"/>
                    <a:pt x="1457572" y="2039660"/>
                  </a:cubicBezTo>
                  <a:cubicBezTo>
                    <a:pt x="1452477" y="2058408"/>
                    <a:pt x="1447484" y="2076442"/>
                    <a:pt x="1440963" y="2095190"/>
                  </a:cubicBezTo>
                  <a:cubicBezTo>
                    <a:pt x="1405608" y="2041086"/>
                    <a:pt x="1345695" y="2005017"/>
                    <a:pt x="1276510" y="2005017"/>
                  </a:cubicBezTo>
                  <a:cubicBezTo>
                    <a:pt x="1174824" y="2005017"/>
                    <a:pt x="1091883" y="2082862"/>
                    <a:pt x="1080369" y="2181696"/>
                  </a:cubicBezTo>
                  <a:cubicBezTo>
                    <a:pt x="1174110" y="2214912"/>
                    <a:pt x="1246963" y="2289904"/>
                    <a:pt x="1278651" y="2383645"/>
                  </a:cubicBezTo>
                  <a:cubicBezTo>
                    <a:pt x="1299538" y="2320167"/>
                    <a:pt x="1339887" y="2265349"/>
                    <a:pt x="1392566" y="2227139"/>
                  </a:cubicBezTo>
                  <a:cubicBezTo>
                    <a:pt x="1381663" y="2252307"/>
                    <a:pt x="1370862" y="2277677"/>
                    <a:pt x="1358635" y="2302845"/>
                  </a:cubicBezTo>
                  <a:cubicBezTo>
                    <a:pt x="1335607" y="2332494"/>
                    <a:pt x="1317573" y="2365609"/>
                    <a:pt x="1307486" y="2402393"/>
                  </a:cubicBezTo>
                  <a:cubicBezTo>
                    <a:pt x="1292406" y="2429088"/>
                    <a:pt x="1276510" y="2455070"/>
                    <a:pt x="1259903" y="2480950"/>
                  </a:cubicBezTo>
                  <a:cubicBezTo>
                    <a:pt x="1120006" y="2488899"/>
                    <a:pt x="1007518" y="2595578"/>
                    <a:pt x="988770" y="2732622"/>
                  </a:cubicBezTo>
                  <a:cubicBezTo>
                    <a:pt x="1004664" y="2732622"/>
                    <a:pt x="1019745" y="2734864"/>
                    <a:pt x="1033500" y="2737717"/>
                  </a:cubicBezTo>
                  <a:cubicBezTo>
                    <a:pt x="1048682" y="2635316"/>
                    <a:pt x="1125814" y="2552377"/>
                    <a:pt x="1226788" y="2531489"/>
                  </a:cubicBezTo>
                  <a:cubicBezTo>
                    <a:pt x="1210179" y="2556045"/>
                    <a:pt x="1192145" y="2580498"/>
                    <a:pt x="1173397" y="2604340"/>
                  </a:cubicBezTo>
                  <a:cubicBezTo>
                    <a:pt x="1173397" y="2604340"/>
                    <a:pt x="1173397" y="2605156"/>
                    <a:pt x="1172683" y="2605156"/>
                  </a:cubicBezTo>
                  <a:cubicBezTo>
                    <a:pt x="1137327" y="2627470"/>
                    <a:pt x="1109204" y="2660688"/>
                    <a:pt x="1093311" y="2699609"/>
                  </a:cubicBezTo>
                  <a:cubicBezTo>
                    <a:pt x="1073135" y="2723350"/>
                    <a:pt x="1051535" y="2746480"/>
                    <a:pt x="1028404" y="2768793"/>
                  </a:cubicBezTo>
                  <a:cubicBezTo>
                    <a:pt x="1009658" y="2765126"/>
                    <a:pt x="990910" y="2762985"/>
                    <a:pt x="970735" y="2762985"/>
                  </a:cubicBezTo>
                  <a:cubicBezTo>
                    <a:pt x="821463" y="2762985"/>
                    <a:pt x="701029" y="2874659"/>
                    <a:pt x="682281" y="3018936"/>
                  </a:cubicBezTo>
                  <a:cubicBezTo>
                    <a:pt x="688088" y="3018936"/>
                    <a:pt x="693082" y="3019752"/>
                    <a:pt x="698890" y="3020465"/>
                  </a:cubicBezTo>
                  <a:cubicBezTo>
                    <a:pt x="680854" y="3030552"/>
                    <a:pt x="663533" y="3040639"/>
                    <a:pt x="645498" y="3050014"/>
                  </a:cubicBezTo>
                  <a:cubicBezTo>
                    <a:pt x="574072" y="3053681"/>
                    <a:pt x="509167" y="3083943"/>
                    <a:pt x="460871" y="3131526"/>
                  </a:cubicBezTo>
                  <a:cubicBezTo>
                    <a:pt x="440696" y="3139373"/>
                    <a:pt x="419707" y="3145893"/>
                    <a:pt x="398819" y="3153127"/>
                  </a:cubicBezTo>
                  <a:cubicBezTo>
                    <a:pt x="436417" y="3100450"/>
                    <a:pt x="488992" y="3059387"/>
                    <a:pt x="551758" y="3036972"/>
                  </a:cubicBezTo>
                  <a:cubicBezTo>
                    <a:pt x="542384" y="2936710"/>
                    <a:pt x="458732" y="2857440"/>
                    <a:pt x="355617" y="2857440"/>
                  </a:cubicBezTo>
                  <a:cubicBezTo>
                    <a:pt x="252503" y="2857440"/>
                    <a:pt x="168136" y="2937424"/>
                    <a:pt x="159477" y="3038398"/>
                  </a:cubicBezTo>
                  <a:cubicBezTo>
                    <a:pt x="228762" y="3064279"/>
                    <a:pt x="286432" y="3112676"/>
                    <a:pt x="323929" y="3174627"/>
                  </a:cubicBezTo>
                  <a:cubicBezTo>
                    <a:pt x="312415" y="3178192"/>
                    <a:pt x="300799" y="3181147"/>
                    <a:pt x="289286" y="3183287"/>
                  </a:cubicBezTo>
                  <a:cubicBezTo>
                    <a:pt x="238137" y="3103201"/>
                    <a:pt x="148676" y="3049096"/>
                    <a:pt x="46275" y="3049096"/>
                  </a:cubicBezTo>
                  <a:lnTo>
                    <a:pt x="0" y="3056156"/>
                  </a:lnTo>
                  <a:lnTo>
                    <a:pt x="0" y="3021979"/>
                  </a:lnTo>
                  <a:lnTo>
                    <a:pt x="28953" y="3018733"/>
                  </a:lnTo>
                  <a:lnTo>
                    <a:pt x="0" y="2927196"/>
                  </a:lnTo>
                  <a:lnTo>
                    <a:pt x="0" y="2864709"/>
                  </a:lnTo>
                  <a:lnTo>
                    <a:pt x="17270" y="2887019"/>
                  </a:lnTo>
                  <a:cubicBezTo>
                    <a:pt x="29998" y="2907875"/>
                    <a:pt x="40493" y="2930291"/>
                    <a:pt x="48415" y="2953930"/>
                  </a:cubicBezTo>
                  <a:cubicBezTo>
                    <a:pt x="78677" y="2860189"/>
                    <a:pt x="150816" y="2786522"/>
                    <a:pt x="242416" y="2751982"/>
                  </a:cubicBezTo>
                  <a:cubicBezTo>
                    <a:pt x="231615" y="2652434"/>
                    <a:pt x="147963" y="2575302"/>
                    <a:pt x="46275" y="2575302"/>
                  </a:cubicBezTo>
                  <a:lnTo>
                    <a:pt x="0" y="2584044"/>
                  </a:lnTo>
                  <a:lnTo>
                    <a:pt x="0" y="2530731"/>
                  </a:lnTo>
                  <a:lnTo>
                    <a:pt x="842" y="2530492"/>
                  </a:lnTo>
                  <a:cubicBezTo>
                    <a:pt x="15521" y="2527735"/>
                    <a:pt x="30673" y="2526293"/>
                    <a:pt x="46173" y="2526293"/>
                  </a:cubicBezTo>
                  <a:cubicBezTo>
                    <a:pt x="170175" y="2526293"/>
                    <a:pt x="271150" y="2618605"/>
                    <a:pt x="288471" y="2739040"/>
                  </a:cubicBezTo>
                  <a:cubicBezTo>
                    <a:pt x="302940" y="2735373"/>
                    <a:pt x="318019" y="2733234"/>
                    <a:pt x="333201" y="2732520"/>
                  </a:cubicBezTo>
                  <a:cubicBezTo>
                    <a:pt x="313740" y="2590484"/>
                    <a:pt x="193304" y="2480136"/>
                    <a:pt x="46173" y="2480136"/>
                  </a:cubicBezTo>
                  <a:lnTo>
                    <a:pt x="0" y="2484443"/>
                  </a:lnTo>
                  <a:lnTo>
                    <a:pt x="0" y="2452228"/>
                  </a:lnTo>
                  <a:lnTo>
                    <a:pt x="28852" y="2449059"/>
                  </a:lnTo>
                  <a:lnTo>
                    <a:pt x="0" y="2357931"/>
                  </a:lnTo>
                  <a:lnTo>
                    <a:pt x="0" y="2294952"/>
                  </a:lnTo>
                  <a:lnTo>
                    <a:pt x="17168" y="2317011"/>
                  </a:lnTo>
                  <a:cubicBezTo>
                    <a:pt x="29897" y="2337743"/>
                    <a:pt x="40391" y="2360006"/>
                    <a:pt x="48314" y="2383441"/>
                  </a:cubicBezTo>
                  <a:cubicBezTo>
                    <a:pt x="78575" y="2291127"/>
                    <a:pt x="150713" y="2216746"/>
                    <a:pt x="242314" y="2182205"/>
                  </a:cubicBezTo>
                  <a:cubicBezTo>
                    <a:pt x="231513" y="2082658"/>
                    <a:pt x="147862" y="2004813"/>
                    <a:pt x="46173" y="2004813"/>
                  </a:cubicBezTo>
                  <a:lnTo>
                    <a:pt x="0" y="2013615"/>
                  </a:lnTo>
                  <a:lnTo>
                    <a:pt x="0" y="1961668"/>
                  </a:lnTo>
                  <a:lnTo>
                    <a:pt x="842" y="1961429"/>
                  </a:lnTo>
                  <a:cubicBezTo>
                    <a:pt x="15521" y="1958672"/>
                    <a:pt x="30673" y="1957230"/>
                    <a:pt x="46173" y="1957230"/>
                  </a:cubicBezTo>
                  <a:cubicBezTo>
                    <a:pt x="170175" y="1957230"/>
                    <a:pt x="271150" y="2049543"/>
                    <a:pt x="288471" y="2169266"/>
                  </a:cubicBezTo>
                  <a:cubicBezTo>
                    <a:pt x="302940" y="2166413"/>
                    <a:pt x="318019" y="2164171"/>
                    <a:pt x="333201" y="2162744"/>
                  </a:cubicBezTo>
                  <a:cubicBezTo>
                    <a:pt x="313740" y="2020708"/>
                    <a:pt x="193304" y="1910359"/>
                    <a:pt x="46173" y="1910359"/>
                  </a:cubicBezTo>
                  <a:lnTo>
                    <a:pt x="0" y="1914665"/>
                  </a:lnTo>
                  <a:lnTo>
                    <a:pt x="0" y="1883230"/>
                  </a:lnTo>
                  <a:lnTo>
                    <a:pt x="28852" y="1879995"/>
                  </a:lnTo>
                  <a:lnTo>
                    <a:pt x="0" y="1788493"/>
                  </a:lnTo>
                  <a:lnTo>
                    <a:pt x="0" y="1725627"/>
                  </a:lnTo>
                  <a:lnTo>
                    <a:pt x="17168" y="1747635"/>
                  </a:lnTo>
                  <a:cubicBezTo>
                    <a:pt x="29897" y="1768278"/>
                    <a:pt x="40391" y="1790407"/>
                    <a:pt x="48314" y="1813664"/>
                  </a:cubicBezTo>
                  <a:cubicBezTo>
                    <a:pt x="78575" y="1721453"/>
                    <a:pt x="150713" y="1647072"/>
                    <a:pt x="242314" y="1613245"/>
                  </a:cubicBezTo>
                  <a:cubicBezTo>
                    <a:pt x="231513" y="1513595"/>
                    <a:pt x="147862" y="1435037"/>
                    <a:pt x="46173" y="1435037"/>
                  </a:cubicBezTo>
                  <a:lnTo>
                    <a:pt x="0" y="1443775"/>
                  </a:lnTo>
                  <a:lnTo>
                    <a:pt x="0" y="1391180"/>
                  </a:lnTo>
                  <a:lnTo>
                    <a:pt x="842" y="1390940"/>
                  </a:lnTo>
                  <a:cubicBezTo>
                    <a:pt x="15521" y="1388182"/>
                    <a:pt x="30673" y="1386740"/>
                    <a:pt x="46173" y="1386740"/>
                  </a:cubicBezTo>
                  <a:cubicBezTo>
                    <a:pt x="170175" y="1386740"/>
                    <a:pt x="271150" y="1479767"/>
                    <a:pt x="288471" y="1599489"/>
                  </a:cubicBezTo>
                  <a:cubicBezTo>
                    <a:pt x="302940" y="1596534"/>
                    <a:pt x="318019" y="1594395"/>
                    <a:pt x="333201" y="1593681"/>
                  </a:cubicBezTo>
                  <a:cubicBezTo>
                    <a:pt x="313740" y="1451645"/>
                    <a:pt x="193304" y="1340583"/>
                    <a:pt x="46173" y="1340583"/>
                  </a:cubicBezTo>
                  <a:lnTo>
                    <a:pt x="0" y="1344915"/>
                  </a:lnTo>
                  <a:lnTo>
                    <a:pt x="0" y="1313491"/>
                  </a:lnTo>
                  <a:lnTo>
                    <a:pt x="28852" y="1310321"/>
                  </a:lnTo>
                  <a:lnTo>
                    <a:pt x="0" y="1218819"/>
                  </a:lnTo>
                  <a:lnTo>
                    <a:pt x="0" y="1156316"/>
                  </a:lnTo>
                  <a:lnTo>
                    <a:pt x="17168" y="1178375"/>
                  </a:lnTo>
                  <a:cubicBezTo>
                    <a:pt x="29897" y="1199107"/>
                    <a:pt x="40391" y="1221370"/>
                    <a:pt x="48314" y="1244805"/>
                  </a:cubicBezTo>
                  <a:cubicBezTo>
                    <a:pt x="78575" y="1152492"/>
                    <a:pt x="150713" y="1078214"/>
                    <a:pt x="242314" y="1043570"/>
                  </a:cubicBezTo>
                  <a:cubicBezTo>
                    <a:pt x="231513" y="944022"/>
                    <a:pt x="147862" y="866177"/>
                    <a:pt x="46173" y="866177"/>
                  </a:cubicBezTo>
                  <a:lnTo>
                    <a:pt x="0" y="874915"/>
                  </a:lnTo>
                  <a:lnTo>
                    <a:pt x="0" y="821603"/>
                  </a:lnTo>
                  <a:lnTo>
                    <a:pt x="842" y="821364"/>
                  </a:lnTo>
                  <a:cubicBezTo>
                    <a:pt x="15521" y="818608"/>
                    <a:pt x="30673" y="817167"/>
                    <a:pt x="46173" y="817167"/>
                  </a:cubicBezTo>
                  <a:cubicBezTo>
                    <a:pt x="170175" y="817167"/>
                    <a:pt x="271150" y="910908"/>
                    <a:pt x="288471" y="1030630"/>
                  </a:cubicBezTo>
                  <a:cubicBezTo>
                    <a:pt x="302940" y="1027675"/>
                    <a:pt x="318019" y="1025535"/>
                    <a:pt x="333201" y="1024108"/>
                  </a:cubicBezTo>
                  <a:cubicBezTo>
                    <a:pt x="313740" y="881971"/>
                    <a:pt x="193304" y="771725"/>
                    <a:pt x="46173" y="771725"/>
                  </a:cubicBezTo>
                  <a:lnTo>
                    <a:pt x="0" y="776026"/>
                  </a:lnTo>
                  <a:lnTo>
                    <a:pt x="0" y="743882"/>
                  </a:lnTo>
                  <a:lnTo>
                    <a:pt x="28852" y="740647"/>
                  </a:lnTo>
                  <a:lnTo>
                    <a:pt x="0" y="649806"/>
                  </a:lnTo>
                  <a:lnTo>
                    <a:pt x="0" y="586252"/>
                  </a:lnTo>
                  <a:lnTo>
                    <a:pt x="17168" y="608299"/>
                  </a:lnTo>
                  <a:cubicBezTo>
                    <a:pt x="29897" y="629064"/>
                    <a:pt x="40391" y="651416"/>
                    <a:pt x="48314" y="675030"/>
                  </a:cubicBezTo>
                  <a:cubicBezTo>
                    <a:pt x="78575" y="582716"/>
                    <a:pt x="150713" y="508438"/>
                    <a:pt x="242314" y="473794"/>
                  </a:cubicBezTo>
                  <a:cubicBezTo>
                    <a:pt x="231513" y="374247"/>
                    <a:pt x="147862" y="296401"/>
                    <a:pt x="46173" y="296401"/>
                  </a:cubicBezTo>
                  <a:lnTo>
                    <a:pt x="0" y="305139"/>
                  </a:lnTo>
                  <a:lnTo>
                    <a:pt x="0" y="252749"/>
                  </a:lnTo>
                  <a:lnTo>
                    <a:pt x="842" y="252510"/>
                  </a:lnTo>
                  <a:cubicBezTo>
                    <a:pt x="15521" y="249752"/>
                    <a:pt x="30673" y="248309"/>
                    <a:pt x="46173" y="248309"/>
                  </a:cubicBezTo>
                  <a:cubicBezTo>
                    <a:pt x="170175" y="248309"/>
                    <a:pt x="271150" y="341335"/>
                    <a:pt x="288471" y="461058"/>
                  </a:cubicBezTo>
                  <a:cubicBezTo>
                    <a:pt x="302940" y="456778"/>
                    <a:pt x="318019" y="455250"/>
                    <a:pt x="333201" y="455250"/>
                  </a:cubicBezTo>
                  <a:cubicBezTo>
                    <a:pt x="313740" y="313214"/>
                    <a:pt x="193304" y="202152"/>
                    <a:pt x="46173" y="202152"/>
                  </a:cubicBezTo>
                  <a:lnTo>
                    <a:pt x="0" y="206429"/>
                  </a:lnTo>
                  <a:lnTo>
                    <a:pt x="0" y="174313"/>
                  </a:lnTo>
                  <a:lnTo>
                    <a:pt x="28953" y="170158"/>
                  </a:lnTo>
                  <a:lnTo>
                    <a:pt x="0" y="80871"/>
                  </a:lnTo>
                  <a:lnTo>
                    <a:pt x="0" y="17022"/>
                  </a:lnTo>
                  <a:lnTo>
                    <a:pt x="19287" y="42411"/>
                  </a:lnTo>
                  <a:cubicBezTo>
                    <a:pt x="31093" y="62153"/>
                    <a:pt x="40824" y="83245"/>
                    <a:pt x="48415" y="105254"/>
                  </a:cubicBezTo>
                  <a:cubicBezTo>
                    <a:pt x="61356" y="66331"/>
                    <a:pt x="81530" y="30974"/>
                    <a:pt x="107512" y="0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>
            <a:xfrm rot="16200000">
              <a:off x="2909976" y="4424310"/>
              <a:ext cx="1563506" cy="3303874"/>
            </a:xfrm>
            <a:custGeom>
              <a:avLst/>
              <a:gdLst>
                <a:gd name="connsiteX0" fmla="*/ 45969 w 1516566"/>
                <a:gd name="connsiteY0" fmla="*/ 3095762 h 3204685"/>
                <a:gd name="connsiteX1" fmla="*/ 241397 w 1516566"/>
                <a:gd name="connsiteY1" fmla="*/ 3193884 h 3204685"/>
                <a:gd name="connsiteX2" fmla="*/ 187293 w 1516566"/>
                <a:gd name="connsiteY2" fmla="*/ 3204685 h 3204685"/>
                <a:gd name="connsiteX3" fmla="*/ 45969 w 1516566"/>
                <a:gd name="connsiteY3" fmla="*/ 3144772 h 3204685"/>
                <a:gd name="connsiteX4" fmla="*/ 0 w 1516566"/>
                <a:gd name="connsiteY4" fmla="*/ 3150564 h 3204685"/>
                <a:gd name="connsiteX5" fmla="*/ 0 w 1516566"/>
                <a:gd name="connsiteY5" fmla="*/ 3102299 h 3204685"/>
                <a:gd name="connsiteX6" fmla="*/ 355515 w 1516566"/>
                <a:gd name="connsiteY6" fmla="*/ 2929476 h 3204685"/>
                <a:gd name="connsiteX7" fmla="*/ 479924 w 1516566"/>
                <a:gd name="connsiteY7" fmla="*/ 3042983 h 3204685"/>
                <a:gd name="connsiteX8" fmla="*/ 447524 w 1516566"/>
                <a:gd name="connsiteY8" fmla="*/ 3042983 h 3204685"/>
                <a:gd name="connsiteX9" fmla="*/ 355515 w 1516566"/>
                <a:gd name="connsiteY9" fmla="*/ 2961878 h 3204685"/>
                <a:gd name="connsiteX10" fmla="*/ 263507 w 1516566"/>
                <a:gd name="connsiteY10" fmla="*/ 3042983 h 3204685"/>
                <a:gd name="connsiteX11" fmla="*/ 231106 w 1516566"/>
                <a:gd name="connsiteY11" fmla="*/ 3042983 h 3204685"/>
                <a:gd name="connsiteX12" fmla="*/ 355515 w 1516566"/>
                <a:gd name="connsiteY12" fmla="*/ 2929476 h 3204685"/>
                <a:gd name="connsiteX13" fmla="*/ 970530 w 1516566"/>
                <a:gd name="connsiteY13" fmla="*/ 2808837 h 3204685"/>
                <a:gd name="connsiteX14" fmla="*/ 984897 w 1516566"/>
                <a:gd name="connsiteY14" fmla="*/ 2809549 h 3204685"/>
                <a:gd name="connsiteX15" fmla="*/ 923661 w 1516566"/>
                <a:gd name="connsiteY15" fmla="*/ 2862941 h 3204685"/>
                <a:gd name="connsiteX16" fmla="*/ 801085 w 1516566"/>
                <a:gd name="connsiteY16" fmla="*/ 2955866 h 3204685"/>
                <a:gd name="connsiteX17" fmla="*/ 732513 w 1516566"/>
                <a:gd name="connsiteY17" fmla="*/ 2999883 h 3204685"/>
                <a:gd name="connsiteX18" fmla="*/ 970530 w 1516566"/>
                <a:gd name="connsiteY18" fmla="*/ 2808837 h 3204685"/>
                <a:gd name="connsiteX19" fmla="*/ 355617 w 1516566"/>
                <a:gd name="connsiteY19" fmla="*/ 2762782 h 3204685"/>
                <a:gd name="connsiteX20" fmla="*/ 67163 w 1516566"/>
                <a:gd name="connsiteY20" fmla="*/ 3018733 h 3204685"/>
                <a:gd name="connsiteX21" fmla="*/ 113320 w 1516566"/>
                <a:gd name="connsiteY21" fmla="*/ 3024540 h 3204685"/>
                <a:gd name="connsiteX22" fmla="*/ 355617 w 1516566"/>
                <a:gd name="connsiteY22" fmla="*/ 2808939 h 3204685"/>
                <a:gd name="connsiteX23" fmla="*/ 598627 w 1516566"/>
                <a:gd name="connsiteY23" fmla="*/ 3023828 h 3204685"/>
                <a:gd name="connsiteX24" fmla="*/ 642645 w 1516566"/>
                <a:gd name="connsiteY24" fmla="*/ 3018733 h 3204685"/>
                <a:gd name="connsiteX25" fmla="*/ 355617 w 1516566"/>
                <a:gd name="connsiteY25" fmla="*/ 2762782 h 3204685"/>
                <a:gd name="connsiteX26" fmla="*/ 661190 w 1516566"/>
                <a:gd name="connsiteY26" fmla="*/ 2646626 h 3204685"/>
                <a:gd name="connsiteX27" fmla="*/ 785599 w 1516566"/>
                <a:gd name="connsiteY27" fmla="*/ 2760031 h 3204685"/>
                <a:gd name="connsiteX28" fmla="*/ 753197 w 1516566"/>
                <a:gd name="connsiteY28" fmla="*/ 2760031 h 3204685"/>
                <a:gd name="connsiteX29" fmla="*/ 661190 w 1516566"/>
                <a:gd name="connsiteY29" fmla="*/ 2679027 h 3204685"/>
                <a:gd name="connsiteX30" fmla="*/ 569181 w 1516566"/>
                <a:gd name="connsiteY30" fmla="*/ 2760031 h 3204685"/>
                <a:gd name="connsiteX31" fmla="*/ 536780 w 1516566"/>
                <a:gd name="connsiteY31" fmla="*/ 2760031 h 3204685"/>
                <a:gd name="connsiteX32" fmla="*/ 661190 w 1516566"/>
                <a:gd name="connsiteY32" fmla="*/ 2646626 h 3204685"/>
                <a:gd name="connsiteX33" fmla="*/ 46173 w 1516566"/>
                <a:gd name="connsiteY33" fmla="*/ 2646321 h 3204685"/>
                <a:gd name="connsiteX34" fmla="*/ 170582 w 1516566"/>
                <a:gd name="connsiteY34" fmla="*/ 2759725 h 3204685"/>
                <a:gd name="connsiteX35" fmla="*/ 170480 w 1516566"/>
                <a:gd name="connsiteY35" fmla="*/ 2759725 h 3204685"/>
                <a:gd name="connsiteX36" fmla="*/ 138080 w 1516566"/>
                <a:gd name="connsiteY36" fmla="*/ 2759725 h 3204685"/>
                <a:gd name="connsiteX37" fmla="*/ 46071 w 1516566"/>
                <a:gd name="connsiteY37" fmla="*/ 2678722 h 3204685"/>
                <a:gd name="connsiteX38" fmla="*/ 12595 w 1516566"/>
                <a:gd name="connsiteY38" fmla="*/ 2684988 h 3204685"/>
                <a:gd name="connsiteX39" fmla="*/ 0 w 1516566"/>
                <a:gd name="connsiteY39" fmla="*/ 2692721 h 3204685"/>
                <a:gd name="connsiteX40" fmla="*/ 0 w 1516566"/>
                <a:gd name="connsiteY40" fmla="*/ 2655192 h 3204685"/>
                <a:gd name="connsiteX41" fmla="*/ 125 w 1516566"/>
                <a:gd name="connsiteY41" fmla="*/ 2655114 h 3204685"/>
                <a:gd name="connsiteX42" fmla="*/ 46173 w 1516566"/>
                <a:gd name="connsiteY42" fmla="*/ 2646321 h 3204685"/>
                <a:gd name="connsiteX43" fmla="*/ 661393 w 1516566"/>
                <a:gd name="connsiteY43" fmla="*/ 2575302 h 3204685"/>
                <a:gd name="connsiteX44" fmla="*/ 466679 w 1516566"/>
                <a:gd name="connsiteY44" fmla="*/ 2750554 h 3204685"/>
                <a:gd name="connsiteX45" fmla="*/ 663533 w 1516566"/>
                <a:gd name="connsiteY45" fmla="*/ 2953930 h 3204685"/>
                <a:gd name="connsiteX46" fmla="*/ 856107 w 1516566"/>
                <a:gd name="connsiteY46" fmla="*/ 2751982 h 3204685"/>
                <a:gd name="connsiteX47" fmla="*/ 661393 w 1516566"/>
                <a:gd name="connsiteY47" fmla="*/ 2575302 h 3204685"/>
                <a:gd name="connsiteX48" fmla="*/ 661393 w 1516566"/>
                <a:gd name="connsiteY48" fmla="*/ 2480136 h 3204685"/>
                <a:gd name="connsiteX49" fmla="*/ 373653 w 1516566"/>
                <a:gd name="connsiteY49" fmla="*/ 2732520 h 3204685"/>
                <a:gd name="connsiteX50" fmla="*/ 419809 w 1516566"/>
                <a:gd name="connsiteY50" fmla="*/ 2737615 h 3204685"/>
                <a:gd name="connsiteX51" fmla="*/ 661393 w 1516566"/>
                <a:gd name="connsiteY51" fmla="*/ 2526293 h 3204685"/>
                <a:gd name="connsiteX52" fmla="*/ 903690 w 1516566"/>
                <a:gd name="connsiteY52" fmla="*/ 2739040 h 3204685"/>
                <a:gd name="connsiteX53" fmla="*/ 948421 w 1516566"/>
                <a:gd name="connsiteY53" fmla="*/ 2732520 h 3204685"/>
                <a:gd name="connsiteX54" fmla="*/ 661393 w 1516566"/>
                <a:gd name="connsiteY54" fmla="*/ 2480136 h 3204685"/>
                <a:gd name="connsiteX55" fmla="*/ 355413 w 1516566"/>
                <a:gd name="connsiteY55" fmla="*/ 2360005 h 3204685"/>
                <a:gd name="connsiteX56" fmla="*/ 479823 w 1516566"/>
                <a:gd name="connsiteY56" fmla="*/ 2473411 h 3204685"/>
                <a:gd name="connsiteX57" fmla="*/ 447422 w 1516566"/>
                <a:gd name="connsiteY57" fmla="*/ 2473411 h 3204685"/>
                <a:gd name="connsiteX58" fmla="*/ 355413 w 1516566"/>
                <a:gd name="connsiteY58" fmla="*/ 2392407 h 3204685"/>
                <a:gd name="connsiteX59" fmla="*/ 263405 w 1516566"/>
                <a:gd name="connsiteY59" fmla="*/ 2473411 h 3204685"/>
                <a:gd name="connsiteX60" fmla="*/ 231004 w 1516566"/>
                <a:gd name="connsiteY60" fmla="*/ 2473411 h 3204685"/>
                <a:gd name="connsiteX61" fmla="*/ 355413 w 1516566"/>
                <a:gd name="connsiteY61" fmla="*/ 2360005 h 3204685"/>
                <a:gd name="connsiteX62" fmla="*/ 970378 w 1516566"/>
                <a:gd name="connsiteY62" fmla="*/ 2359913 h 3204685"/>
                <a:gd name="connsiteX63" fmla="*/ 1016359 w 1516566"/>
                <a:gd name="connsiteY63" fmla="*/ 2368696 h 3204685"/>
                <a:gd name="connsiteX64" fmla="*/ 1094736 w 1516566"/>
                <a:gd name="connsiteY64" fmla="*/ 2473309 h 3204685"/>
                <a:gd name="connsiteX65" fmla="*/ 1062335 w 1516566"/>
                <a:gd name="connsiteY65" fmla="*/ 2473309 h 3204685"/>
                <a:gd name="connsiteX66" fmla="*/ 970327 w 1516566"/>
                <a:gd name="connsiteY66" fmla="*/ 2392305 h 3204685"/>
                <a:gd name="connsiteX67" fmla="*/ 878320 w 1516566"/>
                <a:gd name="connsiteY67" fmla="*/ 2473309 h 3204685"/>
                <a:gd name="connsiteX68" fmla="*/ 845918 w 1516566"/>
                <a:gd name="connsiteY68" fmla="*/ 2473309 h 3204685"/>
                <a:gd name="connsiteX69" fmla="*/ 924352 w 1516566"/>
                <a:gd name="connsiteY69" fmla="*/ 2368711 h 3204685"/>
                <a:gd name="connsiteX70" fmla="*/ 970327 w 1516566"/>
                <a:gd name="connsiteY70" fmla="*/ 2359903 h 3204685"/>
                <a:gd name="connsiteX71" fmla="*/ 970429 w 1516566"/>
                <a:gd name="connsiteY71" fmla="*/ 2359903 h 3204685"/>
                <a:gd name="connsiteX72" fmla="*/ 970378 w 1516566"/>
                <a:gd name="connsiteY72" fmla="*/ 2359913 h 3204685"/>
                <a:gd name="connsiteX73" fmla="*/ 970735 w 1516566"/>
                <a:gd name="connsiteY73" fmla="*/ 2288376 h 3204685"/>
                <a:gd name="connsiteX74" fmla="*/ 774594 w 1516566"/>
                <a:gd name="connsiteY74" fmla="*/ 2468623 h 3204685"/>
                <a:gd name="connsiteX75" fmla="*/ 968595 w 1516566"/>
                <a:gd name="connsiteY75" fmla="*/ 2670570 h 3204685"/>
                <a:gd name="connsiteX76" fmla="*/ 1166875 w 1516566"/>
                <a:gd name="connsiteY76" fmla="*/ 2467908 h 3204685"/>
                <a:gd name="connsiteX77" fmla="*/ 970735 w 1516566"/>
                <a:gd name="connsiteY77" fmla="*/ 2288376 h 3204685"/>
                <a:gd name="connsiteX78" fmla="*/ 355515 w 1516566"/>
                <a:gd name="connsiteY78" fmla="*/ 2288376 h 3204685"/>
                <a:gd name="connsiteX79" fmla="*/ 159374 w 1516566"/>
                <a:gd name="connsiteY79" fmla="*/ 2468623 h 3204685"/>
                <a:gd name="connsiteX80" fmla="*/ 353376 w 1516566"/>
                <a:gd name="connsiteY80" fmla="*/ 2670570 h 3204685"/>
                <a:gd name="connsiteX81" fmla="*/ 551656 w 1516566"/>
                <a:gd name="connsiteY81" fmla="*/ 2467908 h 3204685"/>
                <a:gd name="connsiteX82" fmla="*/ 355515 w 1516566"/>
                <a:gd name="connsiteY82" fmla="*/ 2288376 h 3204685"/>
                <a:gd name="connsiteX83" fmla="*/ 970735 w 1516566"/>
                <a:gd name="connsiteY83" fmla="*/ 2193922 h 3204685"/>
                <a:gd name="connsiteX84" fmla="*/ 682281 w 1516566"/>
                <a:gd name="connsiteY84" fmla="*/ 2449161 h 3204685"/>
                <a:gd name="connsiteX85" fmla="*/ 728437 w 1516566"/>
                <a:gd name="connsiteY85" fmla="*/ 2455682 h 3204685"/>
                <a:gd name="connsiteX86" fmla="*/ 970735 w 1516566"/>
                <a:gd name="connsiteY86" fmla="*/ 2239366 h 3204685"/>
                <a:gd name="connsiteX87" fmla="*/ 1213032 w 1516566"/>
                <a:gd name="connsiteY87" fmla="*/ 2454256 h 3204685"/>
                <a:gd name="connsiteX88" fmla="*/ 1257762 w 1516566"/>
                <a:gd name="connsiteY88" fmla="*/ 2449262 h 3204685"/>
                <a:gd name="connsiteX89" fmla="*/ 1257762 w 1516566"/>
                <a:gd name="connsiteY89" fmla="*/ 2449161 h 3204685"/>
                <a:gd name="connsiteX90" fmla="*/ 970735 w 1516566"/>
                <a:gd name="connsiteY90" fmla="*/ 2193922 h 3204685"/>
                <a:gd name="connsiteX91" fmla="*/ 355515 w 1516566"/>
                <a:gd name="connsiteY91" fmla="*/ 2193922 h 3204685"/>
                <a:gd name="connsiteX92" fmla="*/ 67061 w 1516566"/>
                <a:gd name="connsiteY92" fmla="*/ 2449161 h 3204685"/>
                <a:gd name="connsiteX93" fmla="*/ 113218 w 1516566"/>
                <a:gd name="connsiteY93" fmla="*/ 2455682 h 3204685"/>
                <a:gd name="connsiteX94" fmla="*/ 355515 w 1516566"/>
                <a:gd name="connsiteY94" fmla="*/ 2239366 h 3204685"/>
                <a:gd name="connsiteX95" fmla="*/ 355515 w 1516566"/>
                <a:gd name="connsiteY95" fmla="*/ 2239265 h 3204685"/>
                <a:gd name="connsiteX96" fmla="*/ 598526 w 1516566"/>
                <a:gd name="connsiteY96" fmla="*/ 2454154 h 3204685"/>
                <a:gd name="connsiteX97" fmla="*/ 642543 w 1516566"/>
                <a:gd name="connsiteY97" fmla="*/ 2449161 h 3204685"/>
                <a:gd name="connsiteX98" fmla="*/ 355515 w 1516566"/>
                <a:gd name="connsiteY98" fmla="*/ 2193922 h 3204685"/>
                <a:gd name="connsiteX99" fmla="*/ 1276001 w 1516566"/>
                <a:gd name="connsiteY99" fmla="*/ 2077258 h 3204685"/>
                <a:gd name="connsiteX100" fmla="*/ 1400411 w 1516566"/>
                <a:gd name="connsiteY100" fmla="*/ 2190662 h 3204685"/>
                <a:gd name="connsiteX101" fmla="*/ 1368010 w 1516566"/>
                <a:gd name="connsiteY101" fmla="*/ 2190662 h 3204685"/>
                <a:gd name="connsiteX102" fmla="*/ 1276001 w 1516566"/>
                <a:gd name="connsiteY102" fmla="*/ 2109658 h 3204685"/>
                <a:gd name="connsiteX103" fmla="*/ 1183993 w 1516566"/>
                <a:gd name="connsiteY103" fmla="*/ 2190662 h 3204685"/>
                <a:gd name="connsiteX104" fmla="*/ 1151592 w 1516566"/>
                <a:gd name="connsiteY104" fmla="*/ 2190662 h 3204685"/>
                <a:gd name="connsiteX105" fmla="*/ 1276001 w 1516566"/>
                <a:gd name="connsiteY105" fmla="*/ 2077258 h 3204685"/>
                <a:gd name="connsiteX106" fmla="*/ 661190 w 1516566"/>
                <a:gd name="connsiteY106" fmla="*/ 2077156 h 3204685"/>
                <a:gd name="connsiteX107" fmla="*/ 785599 w 1516566"/>
                <a:gd name="connsiteY107" fmla="*/ 2190560 h 3204685"/>
                <a:gd name="connsiteX108" fmla="*/ 753197 w 1516566"/>
                <a:gd name="connsiteY108" fmla="*/ 2190560 h 3204685"/>
                <a:gd name="connsiteX109" fmla="*/ 661190 w 1516566"/>
                <a:gd name="connsiteY109" fmla="*/ 2109557 h 3204685"/>
                <a:gd name="connsiteX110" fmla="*/ 569181 w 1516566"/>
                <a:gd name="connsiteY110" fmla="*/ 2190560 h 3204685"/>
                <a:gd name="connsiteX111" fmla="*/ 536780 w 1516566"/>
                <a:gd name="connsiteY111" fmla="*/ 2190560 h 3204685"/>
                <a:gd name="connsiteX112" fmla="*/ 661190 w 1516566"/>
                <a:gd name="connsiteY112" fmla="*/ 2077156 h 3204685"/>
                <a:gd name="connsiteX113" fmla="*/ 45919 w 1516566"/>
                <a:gd name="connsiteY113" fmla="*/ 2076757 h 3204685"/>
                <a:gd name="connsiteX114" fmla="*/ 91900 w 1516566"/>
                <a:gd name="connsiteY114" fmla="*/ 2085540 h 3204685"/>
                <a:gd name="connsiteX115" fmla="*/ 170277 w 1516566"/>
                <a:gd name="connsiteY115" fmla="*/ 2190153 h 3204685"/>
                <a:gd name="connsiteX116" fmla="*/ 137876 w 1516566"/>
                <a:gd name="connsiteY116" fmla="*/ 2190153 h 3204685"/>
                <a:gd name="connsiteX117" fmla="*/ 45868 w 1516566"/>
                <a:gd name="connsiteY117" fmla="*/ 2109150 h 3204685"/>
                <a:gd name="connsiteX118" fmla="*/ 12391 w 1516566"/>
                <a:gd name="connsiteY118" fmla="*/ 2115387 h 3204685"/>
                <a:gd name="connsiteX119" fmla="*/ 0 w 1516566"/>
                <a:gd name="connsiteY119" fmla="*/ 2122974 h 3204685"/>
                <a:gd name="connsiteX120" fmla="*/ 0 w 1516566"/>
                <a:gd name="connsiteY120" fmla="*/ 2085517 h 3204685"/>
                <a:gd name="connsiteX121" fmla="*/ 45868 w 1516566"/>
                <a:gd name="connsiteY121" fmla="*/ 2076747 h 3204685"/>
                <a:gd name="connsiteX122" fmla="*/ 45969 w 1516566"/>
                <a:gd name="connsiteY122" fmla="*/ 2076747 h 3204685"/>
                <a:gd name="connsiteX123" fmla="*/ 45919 w 1516566"/>
                <a:gd name="connsiteY123" fmla="*/ 2076757 h 3204685"/>
                <a:gd name="connsiteX124" fmla="*/ 661292 w 1516566"/>
                <a:gd name="connsiteY124" fmla="*/ 2005017 h 3204685"/>
                <a:gd name="connsiteX125" fmla="*/ 466577 w 1516566"/>
                <a:gd name="connsiteY125" fmla="*/ 2181696 h 3204685"/>
                <a:gd name="connsiteX126" fmla="*/ 663431 w 1516566"/>
                <a:gd name="connsiteY126" fmla="*/ 2383645 h 3204685"/>
                <a:gd name="connsiteX127" fmla="*/ 856005 w 1516566"/>
                <a:gd name="connsiteY127" fmla="*/ 2182410 h 3204685"/>
                <a:gd name="connsiteX128" fmla="*/ 661292 w 1516566"/>
                <a:gd name="connsiteY128" fmla="*/ 2005017 h 3204685"/>
                <a:gd name="connsiteX129" fmla="*/ 661292 w 1516566"/>
                <a:gd name="connsiteY129" fmla="*/ 1910564 h 3204685"/>
                <a:gd name="connsiteX130" fmla="*/ 373551 w 1516566"/>
                <a:gd name="connsiteY130" fmla="*/ 2162235 h 3204685"/>
                <a:gd name="connsiteX131" fmla="*/ 419707 w 1516566"/>
                <a:gd name="connsiteY131" fmla="*/ 2168755 h 3204685"/>
                <a:gd name="connsiteX132" fmla="*/ 661292 w 1516566"/>
                <a:gd name="connsiteY132" fmla="*/ 1957433 h 3204685"/>
                <a:gd name="connsiteX133" fmla="*/ 903588 w 1516566"/>
                <a:gd name="connsiteY133" fmla="*/ 2169469 h 3204685"/>
                <a:gd name="connsiteX134" fmla="*/ 948318 w 1516566"/>
                <a:gd name="connsiteY134" fmla="*/ 2162948 h 3204685"/>
                <a:gd name="connsiteX135" fmla="*/ 661292 w 1516566"/>
                <a:gd name="connsiteY135" fmla="*/ 1910564 h 3204685"/>
                <a:gd name="connsiteX136" fmla="*/ 1502608 w 1516566"/>
                <a:gd name="connsiteY136" fmla="*/ 1821408 h 3204685"/>
                <a:gd name="connsiteX137" fmla="*/ 1488954 w 1516566"/>
                <a:gd name="connsiteY137" fmla="*/ 1903635 h 3204685"/>
                <a:gd name="connsiteX138" fmla="*/ 1460833 w 1516566"/>
                <a:gd name="connsiteY138" fmla="*/ 1903635 h 3204685"/>
                <a:gd name="connsiteX139" fmla="*/ 1460731 w 1516566"/>
                <a:gd name="connsiteY139" fmla="*/ 1903635 h 3204685"/>
                <a:gd name="connsiteX140" fmla="*/ 1502608 w 1516566"/>
                <a:gd name="connsiteY140" fmla="*/ 1821408 h 3204685"/>
                <a:gd name="connsiteX141" fmla="*/ 970378 w 1516566"/>
                <a:gd name="connsiteY141" fmla="*/ 1790546 h 3204685"/>
                <a:gd name="connsiteX142" fmla="*/ 1016359 w 1516566"/>
                <a:gd name="connsiteY142" fmla="*/ 1799329 h 3204685"/>
                <a:gd name="connsiteX143" fmla="*/ 1094736 w 1516566"/>
                <a:gd name="connsiteY143" fmla="*/ 1903940 h 3204685"/>
                <a:gd name="connsiteX144" fmla="*/ 1062335 w 1516566"/>
                <a:gd name="connsiteY144" fmla="*/ 1903940 h 3204685"/>
                <a:gd name="connsiteX145" fmla="*/ 970327 w 1516566"/>
                <a:gd name="connsiteY145" fmla="*/ 1822835 h 3204685"/>
                <a:gd name="connsiteX146" fmla="*/ 878320 w 1516566"/>
                <a:gd name="connsiteY146" fmla="*/ 1903940 h 3204685"/>
                <a:gd name="connsiteX147" fmla="*/ 845918 w 1516566"/>
                <a:gd name="connsiteY147" fmla="*/ 1903940 h 3204685"/>
                <a:gd name="connsiteX148" fmla="*/ 924352 w 1516566"/>
                <a:gd name="connsiteY148" fmla="*/ 1799329 h 3204685"/>
                <a:gd name="connsiteX149" fmla="*/ 970327 w 1516566"/>
                <a:gd name="connsiteY149" fmla="*/ 1790536 h 3204685"/>
                <a:gd name="connsiteX150" fmla="*/ 970429 w 1516566"/>
                <a:gd name="connsiteY150" fmla="*/ 1790536 h 3204685"/>
                <a:gd name="connsiteX151" fmla="*/ 970378 w 1516566"/>
                <a:gd name="connsiteY151" fmla="*/ 1790546 h 3204685"/>
                <a:gd name="connsiteX152" fmla="*/ 355515 w 1516566"/>
                <a:gd name="connsiteY152" fmla="*/ 1790536 h 3204685"/>
                <a:gd name="connsiteX153" fmla="*/ 479924 w 1516566"/>
                <a:gd name="connsiteY153" fmla="*/ 1903940 h 3204685"/>
                <a:gd name="connsiteX154" fmla="*/ 447524 w 1516566"/>
                <a:gd name="connsiteY154" fmla="*/ 1903940 h 3204685"/>
                <a:gd name="connsiteX155" fmla="*/ 355515 w 1516566"/>
                <a:gd name="connsiteY155" fmla="*/ 1822835 h 3204685"/>
                <a:gd name="connsiteX156" fmla="*/ 263507 w 1516566"/>
                <a:gd name="connsiteY156" fmla="*/ 1903940 h 3204685"/>
                <a:gd name="connsiteX157" fmla="*/ 231106 w 1516566"/>
                <a:gd name="connsiteY157" fmla="*/ 1903940 h 3204685"/>
                <a:gd name="connsiteX158" fmla="*/ 355515 w 1516566"/>
                <a:gd name="connsiteY158" fmla="*/ 1790536 h 3204685"/>
                <a:gd name="connsiteX159" fmla="*/ 970735 w 1516566"/>
                <a:gd name="connsiteY159" fmla="*/ 1718702 h 3204685"/>
                <a:gd name="connsiteX160" fmla="*/ 774594 w 1516566"/>
                <a:gd name="connsiteY160" fmla="*/ 1899661 h 3204685"/>
                <a:gd name="connsiteX161" fmla="*/ 968595 w 1516566"/>
                <a:gd name="connsiteY161" fmla="*/ 2101610 h 3204685"/>
                <a:gd name="connsiteX162" fmla="*/ 1166875 w 1516566"/>
                <a:gd name="connsiteY162" fmla="*/ 1898234 h 3204685"/>
                <a:gd name="connsiteX163" fmla="*/ 970735 w 1516566"/>
                <a:gd name="connsiteY163" fmla="*/ 1718702 h 3204685"/>
                <a:gd name="connsiteX164" fmla="*/ 355515 w 1516566"/>
                <a:gd name="connsiteY164" fmla="*/ 1718600 h 3204685"/>
                <a:gd name="connsiteX165" fmla="*/ 159374 w 1516566"/>
                <a:gd name="connsiteY165" fmla="*/ 1899559 h 3204685"/>
                <a:gd name="connsiteX166" fmla="*/ 353376 w 1516566"/>
                <a:gd name="connsiteY166" fmla="*/ 2101508 h 3204685"/>
                <a:gd name="connsiteX167" fmla="*/ 551656 w 1516566"/>
                <a:gd name="connsiteY167" fmla="*/ 1898133 h 3204685"/>
                <a:gd name="connsiteX168" fmla="*/ 355515 w 1516566"/>
                <a:gd name="connsiteY168" fmla="*/ 1718600 h 3204685"/>
                <a:gd name="connsiteX169" fmla="*/ 970735 w 1516566"/>
                <a:gd name="connsiteY169" fmla="*/ 1624249 h 3204685"/>
                <a:gd name="connsiteX170" fmla="*/ 682281 w 1516566"/>
                <a:gd name="connsiteY170" fmla="*/ 1880200 h 3204685"/>
                <a:gd name="connsiteX171" fmla="*/ 728437 w 1516566"/>
                <a:gd name="connsiteY171" fmla="*/ 1886008 h 3204685"/>
                <a:gd name="connsiteX172" fmla="*/ 970735 w 1516566"/>
                <a:gd name="connsiteY172" fmla="*/ 1669692 h 3204685"/>
                <a:gd name="connsiteX173" fmla="*/ 1213032 w 1516566"/>
                <a:gd name="connsiteY173" fmla="*/ 1885294 h 3204685"/>
                <a:gd name="connsiteX174" fmla="*/ 1257762 w 1516566"/>
                <a:gd name="connsiteY174" fmla="*/ 1880200 h 3204685"/>
                <a:gd name="connsiteX175" fmla="*/ 970735 w 1516566"/>
                <a:gd name="connsiteY175" fmla="*/ 1624249 h 3204685"/>
                <a:gd name="connsiteX176" fmla="*/ 355515 w 1516566"/>
                <a:gd name="connsiteY176" fmla="*/ 1624044 h 3204685"/>
                <a:gd name="connsiteX177" fmla="*/ 67061 w 1516566"/>
                <a:gd name="connsiteY177" fmla="*/ 1879995 h 3204685"/>
                <a:gd name="connsiteX178" fmla="*/ 113218 w 1516566"/>
                <a:gd name="connsiteY178" fmla="*/ 1885803 h 3204685"/>
                <a:gd name="connsiteX179" fmla="*/ 355515 w 1516566"/>
                <a:gd name="connsiteY179" fmla="*/ 1669489 h 3204685"/>
                <a:gd name="connsiteX180" fmla="*/ 598526 w 1516566"/>
                <a:gd name="connsiteY180" fmla="*/ 1885090 h 3204685"/>
                <a:gd name="connsiteX181" fmla="*/ 642543 w 1516566"/>
                <a:gd name="connsiteY181" fmla="*/ 1879995 h 3204685"/>
                <a:gd name="connsiteX182" fmla="*/ 355515 w 1516566"/>
                <a:gd name="connsiteY182" fmla="*/ 1624044 h 3204685"/>
                <a:gd name="connsiteX183" fmla="*/ 1276103 w 1516566"/>
                <a:gd name="connsiteY183" fmla="*/ 1507482 h 3204685"/>
                <a:gd name="connsiteX184" fmla="*/ 1400513 w 1516566"/>
                <a:gd name="connsiteY184" fmla="*/ 1620988 h 3204685"/>
                <a:gd name="connsiteX185" fmla="*/ 1368110 w 1516566"/>
                <a:gd name="connsiteY185" fmla="*/ 1620988 h 3204685"/>
                <a:gd name="connsiteX186" fmla="*/ 1276103 w 1516566"/>
                <a:gd name="connsiteY186" fmla="*/ 1539883 h 3204685"/>
                <a:gd name="connsiteX187" fmla="*/ 1184095 w 1516566"/>
                <a:gd name="connsiteY187" fmla="*/ 1620988 h 3204685"/>
                <a:gd name="connsiteX188" fmla="*/ 1151694 w 1516566"/>
                <a:gd name="connsiteY188" fmla="*/ 1620988 h 3204685"/>
                <a:gd name="connsiteX189" fmla="*/ 1276103 w 1516566"/>
                <a:gd name="connsiteY189" fmla="*/ 1507482 h 3204685"/>
                <a:gd name="connsiteX190" fmla="*/ 661190 w 1516566"/>
                <a:gd name="connsiteY190" fmla="*/ 1507482 h 3204685"/>
                <a:gd name="connsiteX191" fmla="*/ 785599 w 1516566"/>
                <a:gd name="connsiteY191" fmla="*/ 1620988 h 3204685"/>
                <a:gd name="connsiteX192" fmla="*/ 753197 w 1516566"/>
                <a:gd name="connsiteY192" fmla="*/ 1620988 h 3204685"/>
                <a:gd name="connsiteX193" fmla="*/ 661190 w 1516566"/>
                <a:gd name="connsiteY193" fmla="*/ 1539883 h 3204685"/>
                <a:gd name="connsiteX194" fmla="*/ 569181 w 1516566"/>
                <a:gd name="connsiteY194" fmla="*/ 1620988 h 3204685"/>
                <a:gd name="connsiteX195" fmla="*/ 536780 w 1516566"/>
                <a:gd name="connsiteY195" fmla="*/ 1620988 h 3204685"/>
                <a:gd name="connsiteX196" fmla="*/ 661190 w 1516566"/>
                <a:gd name="connsiteY196" fmla="*/ 1507482 h 3204685"/>
                <a:gd name="connsiteX197" fmla="*/ 45919 w 1516566"/>
                <a:gd name="connsiteY197" fmla="*/ 1506981 h 3204685"/>
                <a:gd name="connsiteX198" fmla="*/ 91900 w 1516566"/>
                <a:gd name="connsiteY198" fmla="*/ 1515794 h 3204685"/>
                <a:gd name="connsiteX199" fmla="*/ 170277 w 1516566"/>
                <a:gd name="connsiteY199" fmla="*/ 1620479 h 3204685"/>
                <a:gd name="connsiteX200" fmla="*/ 137876 w 1516566"/>
                <a:gd name="connsiteY200" fmla="*/ 1620479 h 3204685"/>
                <a:gd name="connsiteX201" fmla="*/ 45868 w 1516566"/>
                <a:gd name="connsiteY201" fmla="*/ 1539374 h 3204685"/>
                <a:gd name="connsiteX202" fmla="*/ 12391 w 1516566"/>
                <a:gd name="connsiteY202" fmla="*/ 1545641 h 3204685"/>
                <a:gd name="connsiteX203" fmla="*/ 0 w 1516566"/>
                <a:gd name="connsiteY203" fmla="*/ 1553255 h 3204685"/>
                <a:gd name="connsiteX204" fmla="*/ 0 w 1516566"/>
                <a:gd name="connsiteY204" fmla="*/ 1515771 h 3204685"/>
                <a:gd name="connsiteX205" fmla="*/ 45868 w 1516566"/>
                <a:gd name="connsiteY205" fmla="*/ 1506971 h 3204685"/>
                <a:gd name="connsiteX206" fmla="*/ 45969 w 1516566"/>
                <a:gd name="connsiteY206" fmla="*/ 1506971 h 3204685"/>
                <a:gd name="connsiteX207" fmla="*/ 45919 w 1516566"/>
                <a:gd name="connsiteY207" fmla="*/ 1506981 h 3204685"/>
                <a:gd name="connsiteX208" fmla="*/ 661292 w 1516566"/>
                <a:gd name="connsiteY208" fmla="*/ 1435342 h 3204685"/>
                <a:gd name="connsiteX209" fmla="*/ 466577 w 1516566"/>
                <a:gd name="connsiteY209" fmla="*/ 1612022 h 3204685"/>
                <a:gd name="connsiteX210" fmla="*/ 663431 w 1516566"/>
                <a:gd name="connsiteY210" fmla="*/ 1813971 h 3204685"/>
                <a:gd name="connsiteX211" fmla="*/ 856005 w 1516566"/>
                <a:gd name="connsiteY211" fmla="*/ 1613550 h 3204685"/>
                <a:gd name="connsiteX212" fmla="*/ 661292 w 1516566"/>
                <a:gd name="connsiteY212" fmla="*/ 1435342 h 3204685"/>
                <a:gd name="connsiteX213" fmla="*/ 1276510 w 1516566"/>
                <a:gd name="connsiteY213" fmla="*/ 1435241 h 3204685"/>
                <a:gd name="connsiteX214" fmla="*/ 1080369 w 1516566"/>
                <a:gd name="connsiteY214" fmla="*/ 1611920 h 3204685"/>
                <a:gd name="connsiteX215" fmla="*/ 1278651 w 1516566"/>
                <a:gd name="connsiteY215" fmla="*/ 1813869 h 3204685"/>
                <a:gd name="connsiteX216" fmla="*/ 1471225 w 1516566"/>
                <a:gd name="connsiteY216" fmla="*/ 1613448 h 3204685"/>
                <a:gd name="connsiteX217" fmla="*/ 1276510 w 1516566"/>
                <a:gd name="connsiteY217" fmla="*/ 1435241 h 3204685"/>
                <a:gd name="connsiteX218" fmla="*/ 661292 w 1516566"/>
                <a:gd name="connsiteY218" fmla="*/ 1340890 h 3204685"/>
                <a:gd name="connsiteX219" fmla="*/ 373551 w 1516566"/>
                <a:gd name="connsiteY219" fmla="*/ 1593274 h 3204685"/>
                <a:gd name="connsiteX220" fmla="*/ 419707 w 1516566"/>
                <a:gd name="connsiteY220" fmla="*/ 1599081 h 3204685"/>
                <a:gd name="connsiteX221" fmla="*/ 661292 w 1516566"/>
                <a:gd name="connsiteY221" fmla="*/ 1387045 h 3204685"/>
                <a:gd name="connsiteX222" fmla="*/ 903588 w 1516566"/>
                <a:gd name="connsiteY222" fmla="*/ 1599795 h 3204685"/>
                <a:gd name="connsiteX223" fmla="*/ 948318 w 1516566"/>
                <a:gd name="connsiteY223" fmla="*/ 1593988 h 3204685"/>
                <a:gd name="connsiteX224" fmla="*/ 661292 w 1516566"/>
                <a:gd name="connsiteY224" fmla="*/ 1340890 h 3204685"/>
                <a:gd name="connsiteX225" fmla="*/ 1481821 w 1516566"/>
                <a:gd name="connsiteY225" fmla="*/ 1276392 h 3204685"/>
                <a:gd name="connsiteX226" fmla="*/ 1493335 w 1516566"/>
                <a:gd name="connsiteY226" fmla="*/ 1334063 h 3204685"/>
                <a:gd name="connsiteX227" fmla="*/ 1460934 w 1516566"/>
                <a:gd name="connsiteY227" fmla="*/ 1334063 h 3204685"/>
                <a:gd name="connsiteX228" fmla="*/ 1481821 w 1516566"/>
                <a:gd name="connsiteY228" fmla="*/ 1276392 h 3204685"/>
                <a:gd name="connsiteX229" fmla="*/ 355617 w 1516566"/>
                <a:gd name="connsiteY229" fmla="*/ 1220860 h 3204685"/>
                <a:gd name="connsiteX230" fmla="*/ 480026 w 1516566"/>
                <a:gd name="connsiteY230" fmla="*/ 1334368 h 3204685"/>
                <a:gd name="connsiteX231" fmla="*/ 447625 w 1516566"/>
                <a:gd name="connsiteY231" fmla="*/ 1334368 h 3204685"/>
                <a:gd name="connsiteX232" fmla="*/ 355617 w 1516566"/>
                <a:gd name="connsiteY232" fmla="*/ 1253263 h 3204685"/>
                <a:gd name="connsiteX233" fmla="*/ 263610 w 1516566"/>
                <a:gd name="connsiteY233" fmla="*/ 1334368 h 3204685"/>
                <a:gd name="connsiteX234" fmla="*/ 231208 w 1516566"/>
                <a:gd name="connsiteY234" fmla="*/ 1334368 h 3204685"/>
                <a:gd name="connsiteX235" fmla="*/ 355617 w 1516566"/>
                <a:gd name="connsiteY235" fmla="*/ 1220860 h 3204685"/>
                <a:gd name="connsiteX236" fmla="*/ 970174 w 1516566"/>
                <a:gd name="connsiteY236" fmla="*/ 1220463 h 3204685"/>
                <a:gd name="connsiteX237" fmla="*/ 1016156 w 1516566"/>
                <a:gd name="connsiteY237" fmla="*/ 1229262 h 3204685"/>
                <a:gd name="connsiteX238" fmla="*/ 1094533 w 1516566"/>
                <a:gd name="connsiteY238" fmla="*/ 1333961 h 3204685"/>
                <a:gd name="connsiteX239" fmla="*/ 1062132 w 1516566"/>
                <a:gd name="connsiteY239" fmla="*/ 1333961 h 3204685"/>
                <a:gd name="connsiteX240" fmla="*/ 970123 w 1516566"/>
                <a:gd name="connsiteY240" fmla="*/ 1252856 h 3204685"/>
                <a:gd name="connsiteX241" fmla="*/ 878116 w 1516566"/>
                <a:gd name="connsiteY241" fmla="*/ 1333961 h 3204685"/>
                <a:gd name="connsiteX242" fmla="*/ 845714 w 1516566"/>
                <a:gd name="connsiteY242" fmla="*/ 1333961 h 3204685"/>
                <a:gd name="connsiteX243" fmla="*/ 924148 w 1516566"/>
                <a:gd name="connsiteY243" fmla="*/ 1229262 h 3204685"/>
                <a:gd name="connsiteX244" fmla="*/ 970123 w 1516566"/>
                <a:gd name="connsiteY244" fmla="*/ 1220453 h 3204685"/>
                <a:gd name="connsiteX245" fmla="*/ 970225 w 1516566"/>
                <a:gd name="connsiteY245" fmla="*/ 1220453 h 3204685"/>
                <a:gd name="connsiteX246" fmla="*/ 970174 w 1516566"/>
                <a:gd name="connsiteY246" fmla="*/ 1220463 h 3204685"/>
                <a:gd name="connsiteX247" fmla="*/ 970633 w 1516566"/>
                <a:gd name="connsiteY247" fmla="*/ 1148824 h 3204685"/>
                <a:gd name="connsiteX248" fmla="*/ 774493 w 1516566"/>
                <a:gd name="connsiteY248" fmla="*/ 1329783 h 3204685"/>
                <a:gd name="connsiteX249" fmla="*/ 968493 w 1516566"/>
                <a:gd name="connsiteY249" fmla="*/ 1531732 h 3204685"/>
                <a:gd name="connsiteX250" fmla="*/ 968493 w 1516566"/>
                <a:gd name="connsiteY250" fmla="*/ 1531629 h 3204685"/>
                <a:gd name="connsiteX251" fmla="*/ 1166773 w 1516566"/>
                <a:gd name="connsiteY251" fmla="*/ 1329069 h 3204685"/>
                <a:gd name="connsiteX252" fmla="*/ 970633 w 1516566"/>
                <a:gd name="connsiteY252" fmla="*/ 1148824 h 3204685"/>
                <a:gd name="connsiteX253" fmla="*/ 355515 w 1516566"/>
                <a:gd name="connsiteY253" fmla="*/ 1148824 h 3204685"/>
                <a:gd name="connsiteX254" fmla="*/ 159374 w 1516566"/>
                <a:gd name="connsiteY254" fmla="*/ 1329783 h 3204685"/>
                <a:gd name="connsiteX255" fmla="*/ 353376 w 1516566"/>
                <a:gd name="connsiteY255" fmla="*/ 1531732 h 3204685"/>
                <a:gd name="connsiteX256" fmla="*/ 353376 w 1516566"/>
                <a:gd name="connsiteY256" fmla="*/ 1531629 h 3204685"/>
                <a:gd name="connsiteX257" fmla="*/ 551656 w 1516566"/>
                <a:gd name="connsiteY257" fmla="*/ 1329069 h 3204685"/>
                <a:gd name="connsiteX258" fmla="*/ 355515 w 1516566"/>
                <a:gd name="connsiteY258" fmla="*/ 1148824 h 3204685"/>
                <a:gd name="connsiteX259" fmla="*/ 970633 w 1516566"/>
                <a:gd name="connsiteY259" fmla="*/ 1054574 h 3204685"/>
                <a:gd name="connsiteX260" fmla="*/ 682179 w 1516566"/>
                <a:gd name="connsiteY260" fmla="*/ 1310526 h 3204685"/>
                <a:gd name="connsiteX261" fmla="*/ 728335 w 1516566"/>
                <a:gd name="connsiteY261" fmla="*/ 1317046 h 3204685"/>
                <a:gd name="connsiteX262" fmla="*/ 970633 w 1516566"/>
                <a:gd name="connsiteY262" fmla="*/ 1100731 h 3204685"/>
                <a:gd name="connsiteX263" fmla="*/ 1212930 w 1516566"/>
                <a:gd name="connsiteY263" fmla="*/ 1315620 h 3204685"/>
                <a:gd name="connsiteX264" fmla="*/ 1257661 w 1516566"/>
                <a:gd name="connsiteY264" fmla="*/ 1310628 h 3204685"/>
                <a:gd name="connsiteX265" fmla="*/ 1257661 w 1516566"/>
                <a:gd name="connsiteY265" fmla="*/ 1310526 h 3204685"/>
                <a:gd name="connsiteX266" fmla="*/ 970633 w 1516566"/>
                <a:gd name="connsiteY266" fmla="*/ 1054574 h 3204685"/>
                <a:gd name="connsiteX267" fmla="*/ 355515 w 1516566"/>
                <a:gd name="connsiteY267" fmla="*/ 1054370 h 3204685"/>
                <a:gd name="connsiteX268" fmla="*/ 67061 w 1516566"/>
                <a:gd name="connsiteY268" fmla="*/ 1310321 h 3204685"/>
                <a:gd name="connsiteX269" fmla="*/ 113218 w 1516566"/>
                <a:gd name="connsiteY269" fmla="*/ 1316843 h 3204685"/>
                <a:gd name="connsiteX270" fmla="*/ 355515 w 1516566"/>
                <a:gd name="connsiteY270" fmla="*/ 1100527 h 3204685"/>
                <a:gd name="connsiteX271" fmla="*/ 598526 w 1516566"/>
                <a:gd name="connsiteY271" fmla="*/ 1315416 h 3204685"/>
                <a:gd name="connsiteX272" fmla="*/ 642543 w 1516566"/>
                <a:gd name="connsiteY272" fmla="*/ 1310423 h 3204685"/>
                <a:gd name="connsiteX273" fmla="*/ 642543 w 1516566"/>
                <a:gd name="connsiteY273" fmla="*/ 1310321 h 3204685"/>
                <a:gd name="connsiteX274" fmla="*/ 355515 w 1516566"/>
                <a:gd name="connsiteY274" fmla="*/ 1054370 h 3204685"/>
                <a:gd name="connsiteX275" fmla="*/ 46071 w 1516566"/>
                <a:gd name="connsiteY275" fmla="*/ 937706 h 3204685"/>
                <a:gd name="connsiteX276" fmla="*/ 170480 w 1516566"/>
                <a:gd name="connsiteY276" fmla="*/ 1051212 h 3204685"/>
                <a:gd name="connsiteX277" fmla="*/ 170379 w 1516566"/>
                <a:gd name="connsiteY277" fmla="*/ 1051212 h 3204685"/>
                <a:gd name="connsiteX278" fmla="*/ 137978 w 1516566"/>
                <a:gd name="connsiteY278" fmla="*/ 1051212 h 3204685"/>
                <a:gd name="connsiteX279" fmla="*/ 45969 w 1516566"/>
                <a:gd name="connsiteY279" fmla="*/ 970107 h 3204685"/>
                <a:gd name="connsiteX280" fmla="*/ 12493 w 1516566"/>
                <a:gd name="connsiteY280" fmla="*/ 976360 h 3204685"/>
                <a:gd name="connsiteX281" fmla="*/ 0 w 1516566"/>
                <a:gd name="connsiteY281" fmla="*/ 984026 h 3204685"/>
                <a:gd name="connsiteX282" fmla="*/ 0 w 1516566"/>
                <a:gd name="connsiteY282" fmla="*/ 946529 h 3204685"/>
                <a:gd name="connsiteX283" fmla="*/ 23 w 1516566"/>
                <a:gd name="connsiteY283" fmla="*/ 946514 h 3204685"/>
                <a:gd name="connsiteX284" fmla="*/ 46071 w 1516566"/>
                <a:gd name="connsiteY284" fmla="*/ 937706 h 3204685"/>
                <a:gd name="connsiteX285" fmla="*/ 1276001 w 1516566"/>
                <a:gd name="connsiteY285" fmla="*/ 937604 h 3204685"/>
                <a:gd name="connsiteX286" fmla="*/ 1400411 w 1516566"/>
                <a:gd name="connsiteY286" fmla="*/ 1051110 h 3204685"/>
                <a:gd name="connsiteX287" fmla="*/ 1368010 w 1516566"/>
                <a:gd name="connsiteY287" fmla="*/ 1051110 h 3204685"/>
                <a:gd name="connsiteX288" fmla="*/ 1276001 w 1516566"/>
                <a:gd name="connsiteY288" fmla="*/ 970005 h 3204685"/>
                <a:gd name="connsiteX289" fmla="*/ 1183993 w 1516566"/>
                <a:gd name="connsiteY289" fmla="*/ 1051110 h 3204685"/>
                <a:gd name="connsiteX290" fmla="*/ 1151592 w 1516566"/>
                <a:gd name="connsiteY290" fmla="*/ 1051110 h 3204685"/>
                <a:gd name="connsiteX291" fmla="*/ 1276001 w 1516566"/>
                <a:gd name="connsiteY291" fmla="*/ 937604 h 3204685"/>
                <a:gd name="connsiteX292" fmla="*/ 660883 w 1516566"/>
                <a:gd name="connsiteY292" fmla="*/ 937604 h 3204685"/>
                <a:gd name="connsiteX293" fmla="*/ 785292 w 1516566"/>
                <a:gd name="connsiteY293" fmla="*/ 1051110 h 3204685"/>
                <a:gd name="connsiteX294" fmla="*/ 752891 w 1516566"/>
                <a:gd name="connsiteY294" fmla="*/ 1051110 h 3204685"/>
                <a:gd name="connsiteX295" fmla="*/ 660883 w 1516566"/>
                <a:gd name="connsiteY295" fmla="*/ 970005 h 3204685"/>
                <a:gd name="connsiteX296" fmla="*/ 568876 w 1516566"/>
                <a:gd name="connsiteY296" fmla="*/ 1051110 h 3204685"/>
                <a:gd name="connsiteX297" fmla="*/ 536474 w 1516566"/>
                <a:gd name="connsiteY297" fmla="*/ 1051110 h 3204685"/>
                <a:gd name="connsiteX298" fmla="*/ 660883 w 1516566"/>
                <a:gd name="connsiteY298" fmla="*/ 937604 h 3204685"/>
                <a:gd name="connsiteX299" fmla="*/ 661292 w 1516566"/>
                <a:gd name="connsiteY299" fmla="*/ 866177 h 3204685"/>
                <a:gd name="connsiteX300" fmla="*/ 466577 w 1516566"/>
                <a:gd name="connsiteY300" fmla="*/ 1042857 h 3204685"/>
                <a:gd name="connsiteX301" fmla="*/ 663431 w 1516566"/>
                <a:gd name="connsiteY301" fmla="*/ 1244805 h 3204685"/>
                <a:gd name="connsiteX302" fmla="*/ 856005 w 1516566"/>
                <a:gd name="connsiteY302" fmla="*/ 1043570 h 3204685"/>
                <a:gd name="connsiteX303" fmla="*/ 661292 w 1516566"/>
                <a:gd name="connsiteY303" fmla="*/ 866177 h 3204685"/>
                <a:gd name="connsiteX304" fmla="*/ 661292 w 1516566"/>
                <a:gd name="connsiteY304" fmla="*/ 771928 h 3204685"/>
                <a:gd name="connsiteX305" fmla="*/ 373551 w 1516566"/>
                <a:gd name="connsiteY305" fmla="*/ 1023498 h 3204685"/>
                <a:gd name="connsiteX306" fmla="*/ 419707 w 1516566"/>
                <a:gd name="connsiteY306" fmla="*/ 1029305 h 3204685"/>
                <a:gd name="connsiteX307" fmla="*/ 661292 w 1516566"/>
                <a:gd name="connsiteY307" fmla="*/ 817371 h 3204685"/>
                <a:gd name="connsiteX308" fmla="*/ 903588 w 1516566"/>
                <a:gd name="connsiteY308" fmla="*/ 1030834 h 3204685"/>
                <a:gd name="connsiteX309" fmla="*/ 948318 w 1516566"/>
                <a:gd name="connsiteY309" fmla="*/ 1024312 h 3204685"/>
                <a:gd name="connsiteX310" fmla="*/ 661292 w 1516566"/>
                <a:gd name="connsiteY310" fmla="*/ 771928 h 3204685"/>
                <a:gd name="connsiteX311" fmla="*/ 355515 w 1516566"/>
                <a:gd name="connsiteY311" fmla="*/ 651493 h 3204685"/>
                <a:gd name="connsiteX312" fmla="*/ 479924 w 1516566"/>
                <a:gd name="connsiteY312" fmla="*/ 764999 h 3204685"/>
                <a:gd name="connsiteX313" fmla="*/ 447524 w 1516566"/>
                <a:gd name="connsiteY313" fmla="*/ 764999 h 3204685"/>
                <a:gd name="connsiteX314" fmla="*/ 355515 w 1516566"/>
                <a:gd name="connsiteY314" fmla="*/ 683894 h 3204685"/>
                <a:gd name="connsiteX315" fmla="*/ 263507 w 1516566"/>
                <a:gd name="connsiteY315" fmla="*/ 764999 h 3204685"/>
                <a:gd name="connsiteX316" fmla="*/ 231106 w 1516566"/>
                <a:gd name="connsiteY316" fmla="*/ 764999 h 3204685"/>
                <a:gd name="connsiteX317" fmla="*/ 355515 w 1516566"/>
                <a:gd name="connsiteY317" fmla="*/ 651493 h 3204685"/>
                <a:gd name="connsiteX318" fmla="*/ 970429 w 1516566"/>
                <a:gd name="connsiteY318" fmla="*/ 651391 h 3204685"/>
                <a:gd name="connsiteX319" fmla="*/ 1094839 w 1516566"/>
                <a:gd name="connsiteY319" fmla="*/ 764897 h 3204685"/>
                <a:gd name="connsiteX320" fmla="*/ 1062437 w 1516566"/>
                <a:gd name="connsiteY320" fmla="*/ 764897 h 3204685"/>
                <a:gd name="connsiteX321" fmla="*/ 970429 w 1516566"/>
                <a:gd name="connsiteY321" fmla="*/ 683792 h 3204685"/>
                <a:gd name="connsiteX322" fmla="*/ 970327 w 1516566"/>
                <a:gd name="connsiteY322" fmla="*/ 683792 h 3204685"/>
                <a:gd name="connsiteX323" fmla="*/ 878320 w 1516566"/>
                <a:gd name="connsiteY323" fmla="*/ 764897 h 3204685"/>
                <a:gd name="connsiteX324" fmla="*/ 845918 w 1516566"/>
                <a:gd name="connsiteY324" fmla="*/ 764897 h 3204685"/>
                <a:gd name="connsiteX325" fmla="*/ 970429 w 1516566"/>
                <a:gd name="connsiteY325" fmla="*/ 651391 h 3204685"/>
                <a:gd name="connsiteX326" fmla="*/ 970633 w 1516566"/>
                <a:gd name="connsiteY326" fmla="*/ 580066 h 3204685"/>
                <a:gd name="connsiteX327" fmla="*/ 774493 w 1516566"/>
                <a:gd name="connsiteY327" fmla="*/ 760313 h 3204685"/>
                <a:gd name="connsiteX328" fmla="*/ 968493 w 1516566"/>
                <a:gd name="connsiteY328" fmla="*/ 962262 h 3204685"/>
                <a:gd name="connsiteX329" fmla="*/ 1166773 w 1516566"/>
                <a:gd name="connsiteY329" fmla="*/ 759599 h 3204685"/>
                <a:gd name="connsiteX330" fmla="*/ 970633 w 1516566"/>
                <a:gd name="connsiteY330" fmla="*/ 580066 h 3204685"/>
                <a:gd name="connsiteX331" fmla="*/ 355515 w 1516566"/>
                <a:gd name="connsiteY331" fmla="*/ 579863 h 3204685"/>
                <a:gd name="connsiteX332" fmla="*/ 159374 w 1516566"/>
                <a:gd name="connsiteY332" fmla="*/ 760109 h 3204685"/>
                <a:gd name="connsiteX333" fmla="*/ 353376 w 1516566"/>
                <a:gd name="connsiteY333" fmla="*/ 962057 h 3204685"/>
                <a:gd name="connsiteX334" fmla="*/ 551656 w 1516566"/>
                <a:gd name="connsiteY334" fmla="*/ 759395 h 3204685"/>
                <a:gd name="connsiteX335" fmla="*/ 355515 w 1516566"/>
                <a:gd name="connsiteY335" fmla="*/ 579863 h 3204685"/>
                <a:gd name="connsiteX336" fmla="*/ 355515 w 1516566"/>
                <a:gd name="connsiteY336" fmla="*/ 485512 h 3204685"/>
                <a:gd name="connsiteX337" fmla="*/ 67061 w 1516566"/>
                <a:gd name="connsiteY337" fmla="*/ 740749 h 3204685"/>
                <a:gd name="connsiteX338" fmla="*/ 113218 w 1516566"/>
                <a:gd name="connsiteY338" fmla="*/ 747271 h 3204685"/>
                <a:gd name="connsiteX339" fmla="*/ 355515 w 1516566"/>
                <a:gd name="connsiteY339" fmla="*/ 530955 h 3204685"/>
                <a:gd name="connsiteX340" fmla="*/ 598526 w 1516566"/>
                <a:gd name="connsiteY340" fmla="*/ 745844 h 3204685"/>
                <a:gd name="connsiteX341" fmla="*/ 642543 w 1516566"/>
                <a:gd name="connsiteY341" fmla="*/ 740749 h 3204685"/>
                <a:gd name="connsiteX342" fmla="*/ 355515 w 1516566"/>
                <a:gd name="connsiteY342" fmla="*/ 485512 h 3204685"/>
                <a:gd name="connsiteX343" fmla="*/ 46275 w 1516566"/>
                <a:gd name="connsiteY343" fmla="*/ 368541 h 3204685"/>
                <a:gd name="connsiteX344" fmla="*/ 170684 w 1516566"/>
                <a:gd name="connsiteY344" fmla="*/ 482150 h 3204685"/>
                <a:gd name="connsiteX345" fmla="*/ 170582 w 1516566"/>
                <a:gd name="connsiteY345" fmla="*/ 482150 h 3204685"/>
                <a:gd name="connsiteX346" fmla="*/ 138181 w 1516566"/>
                <a:gd name="connsiteY346" fmla="*/ 482150 h 3204685"/>
                <a:gd name="connsiteX347" fmla="*/ 46173 w 1516566"/>
                <a:gd name="connsiteY347" fmla="*/ 401043 h 3204685"/>
                <a:gd name="connsiteX348" fmla="*/ 12697 w 1516566"/>
                <a:gd name="connsiteY348" fmla="*/ 407297 h 3204685"/>
                <a:gd name="connsiteX349" fmla="*/ 0 w 1516566"/>
                <a:gd name="connsiteY349" fmla="*/ 415087 h 3204685"/>
                <a:gd name="connsiteX350" fmla="*/ 0 w 1516566"/>
                <a:gd name="connsiteY350" fmla="*/ 377494 h 3204685"/>
                <a:gd name="connsiteX351" fmla="*/ 226 w 1516566"/>
                <a:gd name="connsiteY351" fmla="*/ 377351 h 3204685"/>
                <a:gd name="connsiteX352" fmla="*/ 46275 w 1516566"/>
                <a:gd name="connsiteY352" fmla="*/ 368541 h 3204685"/>
                <a:gd name="connsiteX353" fmla="*/ 661190 w 1516566"/>
                <a:gd name="connsiteY353" fmla="*/ 368439 h 3204685"/>
                <a:gd name="connsiteX354" fmla="*/ 785599 w 1516566"/>
                <a:gd name="connsiteY354" fmla="*/ 482047 h 3204685"/>
                <a:gd name="connsiteX355" fmla="*/ 753197 w 1516566"/>
                <a:gd name="connsiteY355" fmla="*/ 482047 h 3204685"/>
                <a:gd name="connsiteX356" fmla="*/ 661190 w 1516566"/>
                <a:gd name="connsiteY356" fmla="*/ 400941 h 3204685"/>
                <a:gd name="connsiteX357" fmla="*/ 569181 w 1516566"/>
                <a:gd name="connsiteY357" fmla="*/ 482047 h 3204685"/>
                <a:gd name="connsiteX358" fmla="*/ 536780 w 1516566"/>
                <a:gd name="connsiteY358" fmla="*/ 482047 h 3204685"/>
                <a:gd name="connsiteX359" fmla="*/ 661190 w 1516566"/>
                <a:gd name="connsiteY359" fmla="*/ 368439 h 3204685"/>
                <a:gd name="connsiteX360" fmla="*/ 661292 w 1516566"/>
                <a:gd name="connsiteY360" fmla="*/ 296605 h 3204685"/>
                <a:gd name="connsiteX361" fmla="*/ 466577 w 1516566"/>
                <a:gd name="connsiteY361" fmla="*/ 473284 h 3204685"/>
                <a:gd name="connsiteX362" fmla="*/ 663431 w 1516566"/>
                <a:gd name="connsiteY362" fmla="*/ 675233 h 3204685"/>
                <a:gd name="connsiteX363" fmla="*/ 856005 w 1516566"/>
                <a:gd name="connsiteY363" fmla="*/ 473998 h 3204685"/>
                <a:gd name="connsiteX364" fmla="*/ 661292 w 1516566"/>
                <a:gd name="connsiteY364" fmla="*/ 296605 h 3204685"/>
                <a:gd name="connsiteX365" fmla="*/ 355312 w 1516566"/>
                <a:gd name="connsiteY365" fmla="*/ 81410 h 3204685"/>
                <a:gd name="connsiteX366" fmla="*/ 479721 w 1516566"/>
                <a:gd name="connsiteY366" fmla="*/ 195020 h 3204685"/>
                <a:gd name="connsiteX367" fmla="*/ 447320 w 1516566"/>
                <a:gd name="connsiteY367" fmla="*/ 195020 h 3204685"/>
                <a:gd name="connsiteX368" fmla="*/ 355312 w 1516566"/>
                <a:gd name="connsiteY368" fmla="*/ 113914 h 3204685"/>
                <a:gd name="connsiteX369" fmla="*/ 263303 w 1516566"/>
                <a:gd name="connsiteY369" fmla="*/ 195020 h 3204685"/>
                <a:gd name="connsiteX370" fmla="*/ 230902 w 1516566"/>
                <a:gd name="connsiteY370" fmla="*/ 195020 h 3204685"/>
                <a:gd name="connsiteX371" fmla="*/ 355312 w 1516566"/>
                <a:gd name="connsiteY371" fmla="*/ 81410 h 3204685"/>
                <a:gd name="connsiteX372" fmla="*/ 107512 w 1516566"/>
                <a:gd name="connsiteY372" fmla="*/ 0 h 3204685"/>
                <a:gd name="connsiteX373" fmla="*/ 145009 w 1516566"/>
                <a:gd name="connsiteY373" fmla="*/ 6521 h 3204685"/>
                <a:gd name="connsiteX374" fmla="*/ 67163 w 1516566"/>
                <a:gd name="connsiteY374" fmla="*/ 171687 h 3204685"/>
                <a:gd name="connsiteX375" fmla="*/ 113320 w 1516566"/>
                <a:gd name="connsiteY375" fmla="*/ 177495 h 3204685"/>
                <a:gd name="connsiteX376" fmla="*/ 201965 w 1516566"/>
                <a:gd name="connsiteY376" fmla="*/ 16607 h 3204685"/>
                <a:gd name="connsiteX377" fmla="*/ 268297 w 1516566"/>
                <a:gd name="connsiteY377" fmla="*/ 31076 h 3204685"/>
                <a:gd name="connsiteX378" fmla="*/ 159374 w 1516566"/>
                <a:gd name="connsiteY378" fmla="*/ 191147 h 3204685"/>
                <a:gd name="connsiteX379" fmla="*/ 353376 w 1516566"/>
                <a:gd name="connsiteY379" fmla="*/ 393096 h 3204685"/>
                <a:gd name="connsiteX380" fmla="*/ 551656 w 1516566"/>
                <a:gd name="connsiteY380" fmla="*/ 189008 h 3204685"/>
                <a:gd name="connsiteX381" fmla="*/ 532194 w 1516566"/>
                <a:gd name="connsiteY381" fmla="*/ 119824 h 3204685"/>
                <a:gd name="connsiteX382" fmla="*/ 592107 w 1516566"/>
                <a:gd name="connsiteY382" fmla="*/ 147233 h 3204685"/>
                <a:gd name="connsiteX383" fmla="*/ 598627 w 1516566"/>
                <a:gd name="connsiteY383" fmla="*/ 176781 h 3204685"/>
                <a:gd name="connsiteX384" fmla="*/ 638977 w 1516566"/>
                <a:gd name="connsiteY384" fmla="*/ 170973 h 3204685"/>
                <a:gd name="connsiteX385" fmla="*/ 703169 w 1516566"/>
                <a:gd name="connsiteY385" fmla="*/ 205514 h 3204685"/>
                <a:gd name="connsiteX386" fmla="*/ 661292 w 1516566"/>
                <a:gd name="connsiteY386" fmla="*/ 201949 h 3204685"/>
                <a:gd name="connsiteX387" fmla="*/ 373551 w 1516566"/>
                <a:gd name="connsiteY387" fmla="*/ 453620 h 3204685"/>
                <a:gd name="connsiteX388" fmla="*/ 419707 w 1516566"/>
                <a:gd name="connsiteY388" fmla="*/ 460140 h 3204685"/>
                <a:gd name="connsiteX389" fmla="*/ 661292 w 1516566"/>
                <a:gd name="connsiteY389" fmla="*/ 248106 h 3204685"/>
                <a:gd name="connsiteX390" fmla="*/ 903588 w 1516566"/>
                <a:gd name="connsiteY390" fmla="*/ 460854 h 3204685"/>
                <a:gd name="connsiteX391" fmla="*/ 948318 w 1516566"/>
                <a:gd name="connsiteY391" fmla="*/ 455047 h 3204685"/>
                <a:gd name="connsiteX392" fmla="*/ 910110 w 1516566"/>
                <a:gd name="connsiteY392" fmla="*/ 346124 h 3204685"/>
                <a:gd name="connsiteX393" fmla="*/ 996004 w 1516566"/>
                <a:gd name="connsiteY393" fmla="*/ 418263 h 3204685"/>
                <a:gd name="connsiteX394" fmla="*/ 988770 w 1516566"/>
                <a:gd name="connsiteY394" fmla="*/ 453620 h 3204685"/>
                <a:gd name="connsiteX395" fmla="*/ 1033500 w 1516566"/>
                <a:gd name="connsiteY395" fmla="*/ 460140 h 3204685"/>
                <a:gd name="connsiteX396" fmla="*/ 1034214 w 1516566"/>
                <a:gd name="connsiteY396" fmla="*/ 455047 h 3204685"/>
                <a:gd name="connsiteX397" fmla="*/ 1089030 w 1516566"/>
                <a:gd name="connsiteY397" fmla="*/ 511291 h 3204685"/>
                <a:gd name="connsiteX398" fmla="*/ 970735 w 1516566"/>
                <a:gd name="connsiteY398" fmla="*/ 485308 h 3204685"/>
                <a:gd name="connsiteX399" fmla="*/ 682281 w 1516566"/>
                <a:gd name="connsiteY399" fmla="*/ 740545 h 3204685"/>
                <a:gd name="connsiteX400" fmla="*/ 728437 w 1516566"/>
                <a:gd name="connsiteY400" fmla="*/ 747067 h 3204685"/>
                <a:gd name="connsiteX401" fmla="*/ 970735 w 1516566"/>
                <a:gd name="connsiteY401" fmla="*/ 530751 h 3204685"/>
                <a:gd name="connsiteX402" fmla="*/ 1213032 w 1516566"/>
                <a:gd name="connsiteY402" fmla="*/ 745640 h 3204685"/>
                <a:gd name="connsiteX403" fmla="*/ 1257762 w 1516566"/>
                <a:gd name="connsiteY403" fmla="*/ 740545 h 3204685"/>
                <a:gd name="connsiteX404" fmla="*/ 1254095 w 1516566"/>
                <a:gd name="connsiteY404" fmla="*/ 720371 h 3204685"/>
                <a:gd name="connsiteX405" fmla="*/ 1286598 w 1516566"/>
                <a:gd name="connsiteY405" fmla="*/ 772335 h 3204685"/>
                <a:gd name="connsiteX406" fmla="*/ 1276510 w 1516566"/>
                <a:gd name="connsiteY406" fmla="*/ 771623 h 3204685"/>
                <a:gd name="connsiteX407" fmla="*/ 988770 w 1516566"/>
                <a:gd name="connsiteY407" fmla="*/ 1023192 h 3204685"/>
                <a:gd name="connsiteX408" fmla="*/ 1033500 w 1516566"/>
                <a:gd name="connsiteY408" fmla="*/ 1029000 h 3204685"/>
                <a:gd name="connsiteX409" fmla="*/ 1276510 w 1516566"/>
                <a:gd name="connsiteY409" fmla="*/ 817066 h 3204685"/>
                <a:gd name="connsiteX410" fmla="*/ 1314007 w 1516566"/>
                <a:gd name="connsiteY410" fmla="*/ 820633 h 3204685"/>
                <a:gd name="connsiteX411" fmla="*/ 1345695 w 1516566"/>
                <a:gd name="connsiteY411" fmla="*/ 879016 h 3204685"/>
                <a:gd name="connsiteX412" fmla="*/ 1276510 w 1516566"/>
                <a:gd name="connsiteY412" fmla="*/ 866075 h 3204685"/>
                <a:gd name="connsiteX413" fmla="*/ 1080369 w 1516566"/>
                <a:gd name="connsiteY413" fmla="*/ 1042755 h 3204685"/>
                <a:gd name="connsiteX414" fmla="*/ 1278651 w 1516566"/>
                <a:gd name="connsiteY414" fmla="*/ 1244704 h 3204685"/>
                <a:gd name="connsiteX415" fmla="*/ 1424354 w 1516566"/>
                <a:gd name="connsiteY415" fmla="*/ 1066598 h 3204685"/>
                <a:gd name="connsiteX416" fmla="*/ 1435155 w 1516566"/>
                <a:gd name="connsiteY416" fmla="*/ 1096146 h 3204685"/>
                <a:gd name="connsiteX417" fmla="*/ 1297399 w 1516566"/>
                <a:gd name="connsiteY417" fmla="*/ 1310321 h 3204685"/>
                <a:gd name="connsiteX418" fmla="*/ 1342129 w 1516566"/>
                <a:gd name="connsiteY418" fmla="*/ 1316843 h 3204685"/>
                <a:gd name="connsiteX419" fmla="*/ 1448808 w 1516566"/>
                <a:gd name="connsiteY419" fmla="*/ 1143017 h 3204685"/>
                <a:gd name="connsiteX420" fmla="*/ 1462463 w 1516566"/>
                <a:gd name="connsiteY420" fmla="*/ 1192026 h 3204685"/>
                <a:gd name="connsiteX421" fmla="*/ 1388897 w 1516566"/>
                <a:gd name="connsiteY421" fmla="*/ 1329783 h 3204685"/>
                <a:gd name="connsiteX422" fmla="*/ 1502812 w 1516566"/>
                <a:gd name="connsiteY422" fmla="*/ 1403349 h 3204685"/>
                <a:gd name="connsiteX423" fmla="*/ 1509332 w 1516566"/>
                <a:gd name="connsiteY423" fmla="*/ 1460305 h 3204685"/>
                <a:gd name="connsiteX424" fmla="*/ 1276409 w 1516566"/>
                <a:gd name="connsiteY424" fmla="*/ 1340583 h 3204685"/>
                <a:gd name="connsiteX425" fmla="*/ 988668 w 1516566"/>
                <a:gd name="connsiteY425" fmla="*/ 1592968 h 3204685"/>
                <a:gd name="connsiteX426" fmla="*/ 1033398 w 1516566"/>
                <a:gd name="connsiteY426" fmla="*/ 1598776 h 3204685"/>
                <a:gd name="connsiteX427" fmla="*/ 1276409 w 1516566"/>
                <a:gd name="connsiteY427" fmla="*/ 1386740 h 3204685"/>
                <a:gd name="connsiteX428" fmla="*/ 1515854 w 1516566"/>
                <a:gd name="connsiteY428" fmla="*/ 1587975 h 3204685"/>
                <a:gd name="connsiteX429" fmla="*/ 1516566 w 1516566"/>
                <a:gd name="connsiteY429" fmla="*/ 1621191 h 3204685"/>
                <a:gd name="connsiteX430" fmla="*/ 1516566 w 1516566"/>
                <a:gd name="connsiteY430" fmla="*/ 1632705 h 3204685"/>
                <a:gd name="connsiteX431" fmla="*/ 1516566 w 1516566"/>
                <a:gd name="connsiteY431" fmla="*/ 1633114 h 3204685"/>
                <a:gd name="connsiteX432" fmla="*/ 1297297 w 1516566"/>
                <a:gd name="connsiteY432" fmla="*/ 1880404 h 3204685"/>
                <a:gd name="connsiteX433" fmla="*/ 1342026 w 1516566"/>
                <a:gd name="connsiteY433" fmla="*/ 1886212 h 3204685"/>
                <a:gd name="connsiteX434" fmla="*/ 1515140 w 1516566"/>
                <a:gd name="connsiteY434" fmla="*/ 1679983 h 3204685"/>
                <a:gd name="connsiteX435" fmla="*/ 1511574 w 1516566"/>
                <a:gd name="connsiteY435" fmla="*/ 1733273 h 3204685"/>
                <a:gd name="connsiteX436" fmla="*/ 1388999 w 1516566"/>
                <a:gd name="connsiteY436" fmla="*/ 1899864 h 3204685"/>
                <a:gd name="connsiteX437" fmla="*/ 1479172 w 1516566"/>
                <a:gd name="connsiteY437" fmla="*/ 1951727 h 3204685"/>
                <a:gd name="connsiteX438" fmla="*/ 1471938 w 1516566"/>
                <a:gd name="connsiteY438" fmla="*/ 1987083 h 3204685"/>
                <a:gd name="connsiteX439" fmla="*/ 1276510 w 1516566"/>
                <a:gd name="connsiteY439" fmla="*/ 1910564 h 3204685"/>
                <a:gd name="connsiteX440" fmla="*/ 988770 w 1516566"/>
                <a:gd name="connsiteY440" fmla="*/ 2162235 h 3204685"/>
                <a:gd name="connsiteX441" fmla="*/ 1033500 w 1516566"/>
                <a:gd name="connsiteY441" fmla="*/ 2168755 h 3204685"/>
                <a:gd name="connsiteX442" fmla="*/ 1276510 w 1516566"/>
                <a:gd name="connsiteY442" fmla="*/ 1957433 h 3204685"/>
                <a:gd name="connsiteX443" fmla="*/ 1457572 w 1516566"/>
                <a:gd name="connsiteY443" fmla="*/ 2039660 h 3204685"/>
                <a:gd name="connsiteX444" fmla="*/ 1440963 w 1516566"/>
                <a:gd name="connsiteY444" fmla="*/ 2095190 h 3204685"/>
                <a:gd name="connsiteX445" fmla="*/ 1276510 w 1516566"/>
                <a:gd name="connsiteY445" fmla="*/ 2005017 h 3204685"/>
                <a:gd name="connsiteX446" fmla="*/ 1080369 w 1516566"/>
                <a:gd name="connsiteY446" fmla="*/ 2181696 h 3204685"/>
                <a:gd name="connsiteX447" fmla="*/ 1278651 w 1516566"/>
                <a:gd name="connsiteY447" fmla="*/ 2383645 h 3204685"/>
                <a:gd name="connsiteX448" fmla="*/ 1392566 w 1516566"/>
                <a:gd name="connsiteY448" fmla="*/ 2227139 h 3204685"/>
                <a:gd name="connsiteX449" fmla="*/ 1358635 w 1516566"/>
                <a:gd name="connsiteY449" fmla="*/ 2302845 h 3204685"/>
                <a:gd name="connsiteX450" fmla="*/ 1307486 w 1516566"/>
                <a:gd name="connsiteY450" fmla="*/ 2402393 h 3204685"/>
                <a:gd name="connsiteX451" fmla="*/ 1259903 w 1516566"/>
                <a:gd name="connsiteY451" fmla="*/ 2480950 h 3204685"/>
                <a:gd name="connsiteX452" fmla="*/ 988770 w 1516566"/>
                <a:gd name="connsiteY452" fmla="*/ 2732622 h 3204685"/>
                <a:gd name="connsiteX453" fmla="*/ 1033500 w 1516566"/>
                <a:gd name="connsiteY453" fmla="*/ 2737717 h 3204685"/>
                <a:gd name="connsiteX454" fmla="*/ 1226788 w 1516566"/>
                <a:gd name="connsiteY454" fmla="*/ 2531489 h 3204685"/>
                <a:gd name="connsiteX455" fmla="*/ 1173397 w 1516566"/>
                <a:gd name="connsiteY455" fmla="*/ 2604340 h 3204685"/>
                <a:gd name="connsiteX456" fmla="*/ 1172683 w 1516566"/>
                <a:gd name="connsiteY456" fmla="*/ 2605156 h 3204685"/>
                <a:gd name="connsiteX457" fmla="*/ 1093311 w 1516566"/>
                <a:gd name="connsiteY457" fmla="*/ 2699609 h 3204685"/>
                <a:gd name="connsiteX458" fmla="*/ 1028404 w 1516566"/>
                <a:gd name="connsiteY458" fmla="*/ 2768793 h 3204685"/>
                <a:gd name="connsiteX459" fmla="*/ 970735 w 1516566"/>
                <a:gd name="connsiteY459" fmla="*/ 2762985 h 3204685"/>
                <a:gd name="connsiteX460" fmla="*/ 682281 w 1516566"/>
                <a:gd name="connsiteY460" fmla="*/ 3018936 h 3204685"/>
                <a:gd name="connsiteX461" fmla="*/ 698890 w 1516566"/>
                <a:gd name="connsiteY461" fmla="*/ 3020465 h 3204685"/>
                <a:gd name="connsiteX462" fmla="*/ 645498 w 1516566"/>
                <a:gd name="connsiteY462" fmla="*/ 3050014 h 3204685"/>
                <a:gd name="connsiteX463" fmla="*/ 460871 w 1516566"/>
                <a:gd name="connsiteY463" fmla="*/ 3131526 h 3204685"/>
                <a:gd name="connsiteX464" fmla="*/ 398819 w 1516566"/>
                <a:gd name="connsiteY464" fmla="*/ 3153127 h 3204685"/>
                <a:gd name="connsiteX465" fmla="*/ 551758 w 1516566"/>
                <a:gd name="connsiteY465" fmla="*/ 3036972 h 3204685"/>
                <a:gd name="connsiteX466" fmla="*/ 355617 w 1516566"/>
                <a:gd name="connsiteY466" fmla="*/ 2857440 h 3204685"/>
                <a:gd name="connsiteX467" fmla="*/ 159477 w 1516566"/>
                <a:gd name="connsiteY467" fmla="*/ 3038398 h 3204685"/>
                <a:gd name="connsiteX468" fmla="*/ 323929 w 1516566"/>
                <a:gd name="connsiteY468" fmla="*/ 3174627 h 3204685"/>
                <a:gd name="connsiteX469" fmla="*/ 289286 w 1516566"/>
                <a:gd name="connsiteY469" fmla="*/ 3183287 h 3204685"/>
                <a:gd name="connsiteX470" fmla="*/ 46275 w 1516566"/>
                <a:gd name="connsiteY470" fmla="*/ 3049096 h 3204685"/>
                <a:gd name="connsiteX471" fmla="*/ 0 w 1516566"/>
                <a:gd name="connsiteY471" fmla="*/ 3056156 h 3204685"/>
                <a:gd name="connsiteX472" fmla="*/ 0 w 1516566"/>
                <a:gd name="connsiteY472" fmla="*/ 3021979 h 3204685"/>
                <a:gd name="connsiteX473" fmla="*/ 28953 w 1516566"/>
                <a:gd name="connsiteY473" fmla="*/ 3018733 h 3204685"/>
                <a:gd name="connsiteX474" fmla="*/ 0 w 1516566"/>
                <a:gd name="connsiteY474" fmla="*/ 2927196 h 3204685"/>
                <a:gd name="connsiteX475" fmla="*/ 0 w 1516566"/>
                <a:gd name="connsiteY475" fmla="*/ 2864709 h 3204685"/>
                <a:gd name="connsiteX476" fmla="*/ 17270 w 1516566"/>
                <a:gd name="connsiteY476" fmla="*/ 2887019 h 3204685"/>
                <a:gd name="connsiteX477" fmla="*/ 48415 w 1516566"/>
                <a:gd name="connsiteY477" fmla="*/ 2953930 h 3204685"/>
                <a:gd name="connsiteX478" fmla="*/ 242416 w 1516566"/>
                <a:gd name="connsiteY478" fmla="*/ 2751982 h 3204685"/>
                <a:gd name="connsiteX479" fmla="*/ 46275 w 1516566"/>
                <a:gd name="connsiteY479" fmla="*/ 2575302 h 3204685"/>
                <a:gd name="connsiteX480" fmla="*/ 0 w 1516566"/>
                <a:gd name="connsiteY480" fmla="*/ 2584044 h 3204685"/>
                <a:gd name="connsiteX481" fmla="*/ 0 w 1516566"/>
                <a:gd name="connsiteY481" fmla="*/ 2530731 h 3204685"/>
                <a:gd name="connsiteX482" fmla="*/ 842 w 1516566"/>
                <a:gd name="connsiteY482" fmla="*/ 2530492 h 3204685"/>
                <a:gd name="connsiteX483" fmla="*/ 46173 w 1516566"/>
                <a:gd name="connsiteY483" fmla="*/ 2526293 h 3204685"/>
                <a:gd name="connsiteX484" fmla="*/ 288471 w 1516566"/>
                <a:gd name="connsiteY484" fmla="*/ 2739040 h 3204685"/>
                <a:gd name="connsiteX485" fmla="*/ 333201 w 1516566"/>
                <a:gd name="connsiteY485" fmla="*/ 2732520 h 3204685"/>
                <a:gd name="connsiteX486" fmla="*/ 46173 w 1516566"/>
                <a:gd name="connsiteY486" fmla="*/ 2480136 h 3204685"/>
                <a:gd name="connsiteX487" fmla="*/ 0 w 1516566"/>
                <a:gd name="connsiteY487" fmla="*/ 2484443 h 3204685"/>
                <a:gd name="connsiteX488" fmla="*/ 0 w 1516566"/>
                <a:gd name="connsiteY488" fmla="*/ 2452228 h 3204685"/>
                <a:gd name="connsiteX489" fmla="*/ 28852 w 1516566"/>
                <a:gd name="connsiteY489" fmla="*/ 2449059 h 3204685"/>
                <a:gd name="connsiteX490" fmla="*/ 0 w 1516566"/>
                <a:gd name="connsiteY490" fmla="*/ 2357931 h 3204685"/>
                <a:gd name="connsiteX491" fmla="*/ 0 w 1516566"/>
                <a:gd name="connsiteY491" fmla="*/ 2294952 h 3204685"/>
                <a:gd name="connsiteX492" fmla="*/ 17168 w 1516566"/>
                <a:gd name="connsiteY492" fmla="*/ 2317011 h 3204685"/>
                <a:gd name="connsiteX493" fmla="*/ 48314 w 1516566"/>
                <a:gd name="connsiteY493" fmla="*/ 2383441 h 3204685"/>
                <a:gd name="connsiteX494" fmla="*/ 242314 w 1516566"/>
                <a:gd name="connsiteY494" fmla="*/ 2182205 h 3204685"/>
                <a:gd name="connsiteX495" fmla="*/ 46173 w 1516566"/>
                <a:gd name="connsiteY495" fmla="*/ 2004813 h 3204685"/>
                <a:gd name="connsiteX496" fmla="*/ 0 w 1516566"/>
                <a:gd name="connsiteY496" fmla="*/ 2013615 h 3204685"/>
                <a:gd name="connsiteX497" fmla="*/ 0 w 1516566"/>
                <a:gd name="connsiteY497" fmla="*/ 1961668 h 3204685"/>
                <a:gd name="connsiteX498" fmla="*/ 842 w 1516566"/>
                <a:gd name="connsiteY498" fmla="*/ 1961429 h 3204685"/>
                <a:gd name="connsiteX499" fmla="*/ 46173 w 1516566"/>
                <a:gd name="connsiteY499" fmla="*/ 1957230 h 3204685"/>
                <a:gd name="connsiteX500" fmla="*/ 288471 w 1516566"/>
                <a:gd name="connsiteY500" fmla="*/ 2169266 h 3204685"/>
                <a:gd name="connsiteX501" fmla="*/ 333201 w 1516566"/>
                <a:gd name="connsiteY501" fmla="*/ 2162744 h 3204685"/>
                <a:gd name="connsiteX502" fmla="*/ 46173 w 1516566"/>
                <a:gd name="connsiteY502" fmla="*/ 1910359 h 3204685"/>
                <a:gd name="connsiteX503" fmla="*/ 0 w 1516566"/>
                <a:gd name="connsiteY503" fmla="*/ 1914665 h 3204685"/>
                <a:gd name="connsiteX504" fmla="*/ 0 w 1516566"/>
                <a:gd name="connsiteY504" fmla="*/ 1883230 h 3204685"/>
                <a:gd name="connsiteX505" fmla="*/ 28852 w 1516566"/>
                <a:gd name="connsiteY505" fmla="*/ 1879995 h 3204685"/>
                <a:gd name="connsiteX506" fmla="*/ 0 w 1516566"/>
                <a:gd name="connsiteY506" fmla="*/ 1788493 h 3204685"/>
                <a:gd name="connsiteX507" fmla="*/ 0 w 1516566"/>
                <a:gd name="connsiteY507" fmla="*/ 1725627 h 3204685"/>
                <a:gd name="connsiteX508" fmla="*/ 17168 w 1516566"/>
                <a:gd name="connsiteY508" fmla="*/ 1747635 h 3204685"/>
                <a:gd name="connsiteX509" fmla="*/ 48314 w 1516566"/>
                <a:gd name="connsiteY509" fmla="*/ 1813664 h 3204685"/>
                <a:gd name="connsiteX510" fmla="*/ 242314 w 1516566"/>
                <a:gd name="connsiteY510" fmla="*/ 1613245 h 3204685"/>
                <a:gd name="connsiteX511" fmla="*/ 46173 w 1516566"/>
                <a:gd name="connsiteY511" fmla="*/ 1435037 h 3204685"/>
                <a:gd name="connsiteX512" fmla="*/ 0 w 1516566"/>
                <a:gd name="connsiteY512" fmla="*/ 1443775 h 3204685"/>
                <a:gd name="connsiteX513" fmla="*/ 0 w 1516566"/>
                <a:gd name="connsiteY513" fmla="*/ 1391180 h 3204685"/>
                <a:gd name="connsiteX514" fmla="*/ 842 w 1516566"/>
                <a:gd name="connsiteY514" fmla="*/ 1390940 h 3204685"/>
                <a:gd name="connsiteX515" fmla="*/ 46173 w 1516566"/>
                <a:gd name="connsiteY515" fmla="*/ 1386740 h 3204685"/>
                <a:gd name="connsiteX516" fmla="*/ 288471 w 1516566"/>
                <a:gd name="connsiteY516" fmla="*/ 1599489 h 3204685"/>
                <a:gd name="connsiteX517" fmla="*/ 333201 w 1516566"/>
                <a:gd name="connsiteY517" fmla="*/ 1593681 h 3204685"/>
                <a:gd name="connsiteX518" fmla="*/ 46173 w 1516566"/>
                <a:gd name="connsiteY518" fmla="*/ 1340583 h 3204685"/>
                <a:gd name="connsiteX519" fmla="*/ 0 w 1516566"/>
                <a:gd name="connsiteY519" fmla="*/ 1344915 h 3204685"/>
                <a:gd name="connsiteX520" fmla="*/ 0 w 1516566"/>
                <a:gd name="connsiteY520" fmla="*/ 1313491 h 3204685"/>
                <a:gd name="connsiteX521" fmla="*/ 28852 w 1516566"/>
                <a:gd name="connsiteY521" fmla="*/ 1310321 h 3204685"/>
                <a:gd name="connsiteX522" fmla="*/ 0 w 1516566"/>
                <a:gd name="connsiteY522" fmla="*/ 1218819 h 3204685"/>
                <a:gd name="connsiteX523" fmla="*/ 0 w 1516566"/>
                <a:gd name="connsiteY523" fmla="*/ 1156316 h 3204685"/>
                <a:gd name="connsiteX524" fmla="*/ 17168 w 1516566"/>
                <a:gd name="connsiteY524" fmla="*/ 1178375 h 3204685"/>
                <a:gd name="connsiteX525" fmla="*/ 48314 w 1516566"/>
                <a:gd name="connsiteY525" fmla="*/ 1244805 h 3204685"/>
                <a:gd name="connsiteX526" fmla="*/ 242314 w 1516566"/>
                <a:gd name="connsiteY526" fmla="*/ 1043570 h 3204685"/>
                <a:gd name="connsiteX527" fmla="*/ 46173 w 1516566"/>
                <a:gd name="connsiteY527" fmla="*/ 866177 h 3204685"/>
                <a:gd name="connsiteX528" fmla="*/ 0 w 1516566"/>
                <a:gd name="connsiteY528" fmla="*/ 874915 h 3204685"/>
                <a:gd name="connsiteX529" fmla="*/ 0 w 1516566"/>
                <a:gd name="connsiteY529" fmla="*/ 821603 h 3204685"/>
                <a:gd name="connsiteX530" fmla="*/ 842 w 1516566"/>
                <a:gd name="connsiteY530" fmla="*/ 821364 h 3204685"/>
                <a:gd name="connsiteX531" fmla="*/ 46173 w 1516566"/>
                <a:gd name="connsiteY531" fmla="*/ 817167 h 3204685"/>
                <a:gd name="connsiteX532" fmla="*/ 288471 w 1516566"/>
                <a:gd name="connsiteY532" fmla="*/ 1030630 h 3204685"/>
                <a:gd name="connsiteX533" fmla="*/ 333201 w 1516566"/>
                <a:gd name="connsiteY533" fmla="*/ 1024108 h 3204685"/>
                <a:gd name="connsiteX534" fmla="*/ 46173 w 1516566"/>
                <a:gd name="connsiteY534" fmla="*/ 771725 h 3204685"/>
                <a:gd name="connsiteX535" fmla="*/ 0 w 1516566"/>
                <a:gd name="connsiteY535" fmla="*/ 776026 h 3204685"/>
                <a:gd name="connsiteX536" fmla="*/ 0 w 1516566"/>
                <a:gd name="connsiteY536" fmla="*/ 743882 h 3204685"/>
                <a:gd name="connsiteX537" fmla="*/ 28852 w 1516566"/>
                <a:gd name="connsiteY537" fmla="*/ 740647 h 3204685"/>
                <a:gd name="connsiteX538" fmla="*/ 0 w 1516566"/>
                <a:gd name="connsiteY538" fmla="*/ 649806 h 3204685"/>
                <a:gd name="connsiteX539" fmla="*/ 0 w 1516566"/>
                <a:gd name="connsiteY539" fmla="*/ 586252 h 3204685"/>
                <a:gd name="connsiteX540" fmla="*/ 17168 w 1516566"/>
                <a:gd name="connsiteY540" fmla="*/ 608299 h 3204685"/>
                <a:gd name="connsiteX541" fmla="*/ 48314 w 1516566"/>
                <a:gd name="connsiteY541" fmla="*/ 675030 h 3204685"/>
                <a:gd name="connsiteX542" fmla="*/ 242314 w 1516566"/>
                <a:gd name="connsiteY542" fmla="*/ 473794 h 3204685"/>
                <a:gd name="connsiteX543" fmla="*/ 46173 w 1516566"/>
                <a:gd name="connsiteY543" fmla="*/ 296401 h 3204685"/>
                <a:gd name="connsiteX544" fmla="*/ 0 w 1516566"/>
                <a:gd name="connsiteY544" fmla="*/ 305139 h 3204685"/>
                <a:gd name="connsiteX545" fmla="*/ 0 w 1516566"/>
                <a:gd name="connsiteY545" fmla="*/ 252749 h 3204685"/>
                <a:gd name="connsiteX546" fmla="*/ 842 w 1516566"/>
                <a:gd name="connsiteY546" fmla="*/ 252510 h 3204685"/>
                <a:gd name="connsiteX547" fmla="*/ 46173 w 1516566"/>
                <a:gd name="connsiteY547" fmla="*/ 248309 h 3204685"/>
                <a:gd name="connsiteX548" fmla="*/ 288471 w 1516566"/>
                <a:gd name="connsiteY548" fmla="*/ 461058 h 3204685"/>
                <a:gd name="connsiteX549" fmla="*/ 333201 w 1516566"/>
                <a:gd name="connsiteY549" fmla="*/ 455250 h 3204685"/>
                <a:gd name="connsiteX550" fmla="*/ 46173 w 1516566"/>
                <a:gd name="connsiteY550" fmla="*/ 202152 h 3204685"/>
                <a:gd name="connsiteX551" fmla="*/ 0 w 1516566"/>
                <a:gd name="connsiteY551" fmla="*/ 206429 h 3204685"/>
                <a:gd name="connsiteX552" fmla="*/ 0 w 1516566"/>
                <a:gd name="connsiteY552" fmla="*/ 174313 h 3204685"/>
                <a:gd name="connsiteX553" fmla="*/ 28953 w 1516566"/>
                <a:gd name="connsiteY553" fmla="*/ 170158 h 3204685"/>
                <a:gd name="connsiteX554" fmla="*/ 0 w 1516566"/>
                <a:gd name="connsiteY554" fmla="*/ 80871 h 3204685"/>
                <a:gd name="connsiteX555" fmla="*/ 0 w 1516566"/>
                <a:gd name="connsiteY555" fmla="*/ 17022 h 3204685"/>
                <a:gd name="connsiteX556" fmla="*/ 19287 w 1516566"/>
                <a:gd name="connsiteY556" fmla="*/ 42411 h 3204685"/>
                <a:gd name="connsiteX557" fmla="*/ 48415 w 1516566"/>
                <a:gd name="connsiteY557" fmla="*/ 105254 h 3204685"/>
                <a:gd name="connsiteX558" fmla="*/ 107512 w 1516566"/>
                <a:gd name="connsiteY558" fmla="*/ 0 h 3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1516566" h="3204685">
                  <a:moveTo>
                    <a:pt x="45969" y="3095762"/>
                  </a:moveTo>
                  <a:cubicBezTo>
                    <a:pt x="126056" y="3095762"/>
                    <a:pt x="196667" y="3133972"/>
                    <a:pt x="241397" y="3193884"/>
                  </a:cubicBezTo>
                  <a:cubicBezTo>
                    <a:pt x="223363" y="3198163"/>
                    <a:pt x="205327" y="3201832"/>
                    <a:pt x="187293" y="3204685"/>
                  </a:cubicBezTo>
                  <a:cubicBezTo>
                    <a:pt x="152038" y="3167901"/>
                    <a:pt x="101500" y="3144772"/>
                    <a:pt x="45969" y="3144772"/>
                  </a:cubicBezTo>
                  <a:lnTo>
                    <a:pt x="0" y="3150564"/>
                  </a:lnTo>
                  <a:lnTo>
                    <a:pt x="0" y="3102299"/>
                  </a:lnTo>
                  <a:close/>
                  <a:moveTo>
                    <a:pt x="355515" y="2929476"/>
                  </a:moveTo>
                  <a:cubicBezTo>
                    <a:pt x="420624" y="2929476"/>
                    <a:pt x="473607" y="2979505"/>
                    <a:pt x="479924" y="3042983"/>
                  </a:cubicBezTo>
                  <a:lnTo>
                    <a:pt x="447524" y="3042983"/>
                  </a:lnTo>
                  <a:cubicBezTo>
                    <a:pt x="441512" y="2997335"/>
                    <a:pt x="402793" y="2961878"/>
                    <a:pt x="355515" y="2961878"/>
                  </a:cubicBezTo>
                  <a:cubicBezTo>
                    <a:pt x="308237" y="2961878"/>
                    <a:pt x="269520" y="2997437"/>
                    <a:pt x="263507" y="3042983"/>
                  </a:cubicBezTo>
                  <a:lnTo>
                    <a:pt x="231106" y="3042983"/>
                  </a:lnTo>
                  <a:cubicBezTo>
                    <a:pt x="237219" y="2979505"/>
                    <a:pt x="290407" y="2929476"/>
                    <a:pt x="355515" y="2929476"/>
                  </a:cubicBezTo>
                  <a:close/>
                  <a:moveTo>
                    <a:pt x="970530" y="2808837"/>
                  </a:moveTo>
                  <a:cubicBezTo>
                    <a:pt x="975524" y="2808837"/>
                    <a:pt x="979905" y="2808837"/>
                    <a:pt x="984897" y="2809549"/>
                  </a:cubicBezTo>
                  <a:cubicBezTo>
                    <a:pt x="964723" y="2828297"/>
                    <a:pt x="944550" y="2846333"/>
                    <a:pt x="923661" y="2862941"/>
                  </a:cubicBezTo>
                  <a:cubicBezTo>
                    <a:pt x="871086" y="2875881"/>
                    <a:pt x="827068" y="2909710"/>
                    <a:pt x="801085" y="2955866"/>
                  </a:cubicBezTo>
                  <a:cubicBezTo>
                    <a:pt x="778670" y="2971047"/>
                    <a:pt x="755643" y="2986230"/>
                    <a:pt x="732513" y="2999883"/>
                  </a:cubicBezTo>
                  <a:cubicBezTo>
                    <a:pt x="756355" y="2891063"/>
                    <a:pt x="853662" y="2808837"/>
                    <a:pt x="970530" y="2808837"/>
                  </a:cubicBezTo>
                  <a:close/>
                  <a:moveTo>
                    <a:pt x="355617" y="2762782"/>
                  </a:moveTo>
                  <a:cubicBezTo>
                    <a:pt x="206346" y="2762782"/>
                    <a:pt x="85912" y="2874454"/>
                    <a:pt x="67163" y="3018733"/>
                  </a:cubicBezTo>
                  <a:cubicBezTo>
                    <a:pt x="83058" y="3019548"/>
                    <a:pt x="98138" y="3021687"/>
                    <a:pt x="113320" y="3024540"/>
                  </a:cubicBezTo>
                  <a:cubicBezTo>
                    <a:pt x="127789" y="2904105"/>
                    <a:pt x="230902" y="2808939"/>
                    <a:pt x="355617" y="2808939"/>
                  </a:cubicBezTo>
                  <a:cubicBezTo>
                    <a:pt x="480332" y="2808939"/>
                    <a:pt x="582834" y="2903391"/>
                    <a:pt x="598627" y="3023828"/>
                  </a:cubicBezTo>
                  <a:cubicBezTo>
                    <a:pt x="612383" y="3020873"/>
                    <a:pt x="627463" y="3019548"/>
                    <a:pt x="642645" y="3018733"/>
                  </a:cubicBezTo>
                  <a:cubicBezTo>
                    <a:pt x="626036" y="2874556"/>
                    <a:pt x="504887" y="2762782"/>
                    <a:pt x="355617" y="2762782"/>
                  </a:cubicBezTo>
                  <a:close/>
                  <a:moveTo>
                    <a:pt x="661190" y="2646626"/>
                  </a:moveTo>
                  <a:cubicBezTo>
                    <a:pt x="726298" y="2646626"/>
                    <a:pt x="779383" y="2696552"/>
                    <a:pt x="785599" y="2760031"/>
                  </a:cubicBezTo>
                  <a:lnTo>
                    <a:pt x="753197" y="2760031"/>
                  </a:lnTo>
                  <a:cubicBezTo>
                    <a:pt x="747083" y="2714486"/>
                    <a:pt x="708467" y="2679027"/>
                    <a:pt x="661190" y="2679027"/>
                  </a:cubicBezTo>
                  <a:cubicBezTo>
                    <a:pt x="613912" y="2679027"/>
                    <a:pt x="575193" y="2714588"/>
                    <a:pt x="569181" y="2760031"/>
                  </a:cubicBezTo>
                  <a:lnTo>
                    <a:pt x="536780" y="2760031"/>
                  </a:lnTo>
                  <a:cubicBezTo>
                    <a:pt x="542995" y="2696552"/>
                    <a:pt x="595978" y="2646626"/>
                    <a:pt x="661190" y="2646626"/>
                  </a:cubicBezTo>
                  <a:close/>
                  <a:moveTo>
                    <a:pt x="46173" y="2646321"/>
                  </a:moveTo>
                  <a:cubicBezTo>
                    <a:pt x="111281" y="2646321"/>
                    <a:pt x="164367" y="2696247"/>
                    <a:pt x="170582" y="2759725"/>
                  </a:cubicBezTo>
                  <a:lnTo>
                    <a:pt x="170480" y="2759725"/>
                  </a:lnTo>
                  <a:lnTo>
                    <a:pt x="138080" y="2759725"/>
                  </a:lnTo>
                  <a:cubicBezTo>
                    <a:pt x="131965" y="2714180"/>
                    <a:pt x="93349" y="2678722"/>
                    <a:pt x="46071" y="2678722"/>
                  </a:cubicBezTo>
                  <a:cubicBezTo>
                    <a:pt x="34252" y="2678722"/>
                    <a:pt x="22967" y="2680944"/>
                    <a:pt x="12595" y="2684988"/>
                  </a:cubicBezTo>
                  <a:lnTo>
                    <a:pt x="0" y="2692721"/>
                  </a:lnTo>
                  <a:lnTo>
                    <a:pt x="0" y="2655192"/>
                  </a:lnTo>
                  <a:lnTo>
                    <a:pt x="125" y="2655114"/>
                  </a:lnTo>
                  <a:cubicBezTo>
                    <a:pt x="14364" y="2649441"/>
                    <a:pt x="29896" y="2646321"/>
                    <a:pt x="46173" y="2646321"/>
                  </a:cubicBezTo>
                  <a:close/>
                  <a:moveTo>
                    <a:pt x="661393" y="2575302"/>
                  </a:moveTo>
                  <a:cubicBezTo>
                    <a:pt x="559705" y="2575302"/>
                    <a:pt x="476766" y="2652434"/>
                    <a:pt x="466679" y="2750554"/>
                  </a:cubicBezTo>
                  <a:cubicBezTo>
                    <a:pt x="558993" y="2784383"/>
                    <a:pt x="631844" y="2859375"/>
                    <a:pt x="663533" y="2953930"/>
                  </a:cubicBezTo>
                  <a:cubicBezTo>
                    <a:pt x="693896" y="2860189"/>
                    <a:pt x="765933" y="2786522"/>
                    <a:pt x="856107" y="2751982"/>
                  </a:cubicBezTo>
                  <a:cubicBezTo>
                    <a:pt x="846019" y="2652434"/>
                    <a:pt x="763081" y="2575302"/>
                    <a:pt x="661393" y="2575302"/>
                  </a:cubicBezTo>
                  <a:close/>
                  <a:moveTo>
                    <a:pt x="661393" y="2480136"/>
                  </a:moveTo>
                  <a:cubicBezTo>
                    <a:pt x="514262" y="2480136"/>
                    <a:pt x="393113" y="2590484"/>
                    <a:pt x="373653" y="2732520"/>
                  </a:cubicBezTo>
                  <a:cubicBezTo>
                    <a:pt x="389547" y="2732520"/>
                    <a:pt x="404627" y="2734762"/>
                    <a:pt x="419809" y="2737615"/>
                  </a:cubicBezTo>
                  <a:cubicBezTo>
                    <a:pt x="435704" y="2618605"/>
                    <a:pt x="537391" y="2526293"/>
                    <a:pt x="661393" y="2526293"/>
                  </a:cubicBezTo>
                  <a:cubicBezTo>
                    <a:pt x="785394" y="2526293"/>
                    <a:pt x="886369" y="2618605"/>
                    <a:pt x="903690" y="2739040"/>
                  </a:cubicBezTo>
                  <a:cubicBezTo>
                    <a:pt x="918158" y="2735373"/>
                    <a:pt x="933239" y="2733234"/>
                    <a:pt x="948421" y="2732520"/>
                  </a:cubicBezTo>
                  <a:cubicBezTo>
                    <a:pt x="928960" y="2590484"/>
                    <a:pt x="808523" y="2480136"/>
                    <a:pt x="661393" y="2480136"/>
                  </a:cubicBezTo>
                  <a:close/>
                  <a:moveTo>
                    <a:pt x="355413" y="2360005"/>
                  </a:moveTo>
                  <a:cubicBezTo>
                    <a:pt x="420522" y="2360005"/>
                    <a:pt x="473506" y="2409933"/>
                    <a:pt x="479823" y="2473411"/>
                  </a:cubicBezTo>
                  <a:lnTo>
                    <a:pt x="447422" y="2473411"/>
                  </a:lnTo>
                  <a:cubicBezTo>
                    <a:pt x="441410" y="2427865"/>
                    <a:pt x="402691" y="2392407"/>
                    <a:pt x="355413" y="2392407"/>
                  </a:cubicBezTo>
                  <a:cubicBezTo>
                    <a:pt x="308135" y="2392407"/>
                    <a:pt x="269418" y="2427966"/>
                    <a:pt x="263405" y="2473411"/>
                  </a:cubicBezTo>
                  <a:lnTo>
                    <a:pt x="231004" y="2473411"/>
                  </a:lnTo>
                  <a:cubicBezTo>
                    <a:pt x="237117" y="2410034"/>
                    <a:pt x="290305" y="2360005"/>
                    <a:pt x="355413" y="2360005"/>
                  </a:cubicBezTo>
                  <a:close/>
                  <a:moveTo>
                    <a:pt x="970378" y="2359913"/>
                  </a:moveTo>
                  <a:lnTo>
                    <a:pt x="1016359" y="2368696"/>
                  </a:lnTo>
                  <a:cubicBezTo>
                    <a:pt x="1059049" y="2385714"/>
                    <a:pt x="1090075" y="2425700"/>
                    <a:pt x="1094736" y="2473309"/>
                  </a:cubicBezTo>
                  <a:lnTo>
                    <a:pt x="1062335" y="2473309"/>
                  </a:lnTo>
                  <a:cubicBezTo>
                    <a:pt x="1056222" y="2427763"/>
                    <a:pt x="1017503" y="2392305"/>
                    <a:pt x="970327" y="2392305"/>
                  </a:cubicBezTo>
                  <a:cubicBezTo>
                    <a:pt x="923152" y="2392305"/>
                    <a:pt x="884433" y="2427865"/>
                    <a:pt x="878320" y="2473309"/>
                  </a:cubicBezTo>
                  <a:lnTo>
                    <a:pt x="845918" y="2473309"/>
                  </a:lnTo>
                  <a:cubicBezTo>
                    <a:pt x="850656" y="2425777"/>
                    <a:pt x="881644" y="2385752"/>
                    <a:pt x="924352" y="2368711"/>
                  </a:cubicBezTo>
                  <a:close/>
                  <a:moveTo>
                    <a:pt x="970327" y="2359903"/>
                  </a:moveTo>
                  <a:lnTo>
                    <a:pt x="970429" y="2359903"/>
                  </a:lnTo>
                  <a:lnTo>
                    <a:pt x="970378" y="2359913"/>
                  </a:lnTo>
                  <a:close/>
                  <a:moveTo>
                    <a:pt x="970735" y="2288376"/>
                  </a:moveTo>
                  <a:cubicBezTo>
                    <a:pt x="867621" y="2288376"/>
                    <a:pt x="783255" y="2368360"/>
                    <a:pt x="774594" y="2468623"/>
                  </a:cubicBezTo>
                  <a:cubicBezTo>
                    <a:pt x="866194" y="2503265"/>
                    <a:pt x="938333" y="2577544"/>
                    <a:pt x="968595" y="2670570"/>
                  </a:cubicBezTo>
                  <a:cubicBezTo>
                    <a:pt x="1000283" y="2576117"/>
                    <a:pt x="1073135" y="2501125"/>
                    <a:pt x="1166875" y="2467908"/>
                  </a:cubicBezTo>
                  <a:cubicBezTo>
                    <a:pt x="1156788" y="2366934"/>
                    <a:pt x="1073849" y="2288376"/>
                    <a:pt x="970735" y="2288376"/>
                  </a:cubicBezTo>
                  <a:close/>
                  <a:moveTo>
                    <a:pt x="355515" y="2288376"/>
                  </a:moveTo>
                  <a:cubicBezTo>
                    <a:pt x="252402" y="2288376"/>
                    <a:pt x="168035" y="2368360"/>
                    <a:pt x="159374" y="2468623"/>
                  </a:cubicBezTo>
                  <a:cubicBezTo>
                    <a:pt x="250975" y="2503265"/>
                    <a:pt x="323114" y="2577544"/>
                    <a:pt x="353376" y="2670570"/>
                  </a:cubicBezTo>
                  <a:cubicBezTo>
                    <a:pt x="385064" y="2576117"/>
                    <a:pt x="457916" y="2501125"/>
                    <a:pt x="551656" y="2467908"/>
                  </a:cubicBezTo>
                  <a:cubicBezTo>
                    <a:pt x="542281" y="2366934"/>
                    <a:pt x="458629" y="2288376"/>
                    <a:pt x="355515" y="2288376"/>
                  </a:cubicBezTo>
                  <a:close/>
                  <a:moveTo>
                    <a:pt x="970735" y="2193922"/>
                  </a:moveTo>
                  <a:cubicBezTo>
                    <a:pt x="821463" y="2193922"/>
                    <a:pt x="701029" y="2305596"/>
                    <a:pt x="682281" y="2449161"/>
                  </a:cubicBezTo>
                  <a:cubicBezTo>
                    <a:pt x="697463" y="2450587"/>
                    <a:pt x="713256" y="2452829"/>
                    <a:pt x="728437" y="2455682"/>
                  </a:cubicBezTo>
                  <a:cubicBezTo>
                    <a:pt x="742090" y="2334533"/>
                    <a:pt x="846019" y="2239366"/>
                    <a:pt x="970735" y="2239366"/>
                  </a:cubicBezTo>
                  <a:cubicBezTo>
                    <a:pt x="1095450" y="2239366"/>
                    <a:pt x="1197851" y="2333819"/>
                    <a:pt x="1213032" y="2454256"/>
                  </a:cubicBezTo>
                  <a:cubicBezTo>
                    <a:pt x="1227501" y="2451403"/>
                    <a:pt x="1242581" y="2450689"/>
                    <a:pt x="1257762" y="2449262"/>
                  </a:cubicBezTo>
                  <a:lnTo>
                    <a:pt x="1257762" y="2449161"/>
                  </a:lnTo>
                  <a:cubicBezTo>
                    <a:pt x="1239728" y="2305698"/>
                    <a:pt x="1120006" y="2193922"/>
                    <a:pt x="970735" y="2193922"/>
                  </a:cubicBezTo>
                  <a:close/>
                  <a:moveTo>
                    <a:pt x="355515" y="2193922"/>
                  </a:moveTo>
                  <a:cubicBezTo>
                    <a:pt x="206245" y="2193922"/>
                    <a:pt x="85810" y="2305596"/>
                    <a:pt x="67061" y="2449161"/>
                  </a:cubicBezTo>
                  <a:cubicBezTo>
                    <a:pt x="82957" y="2450587"/>
                    <a:pt x="98036" y="2452829"/>
                    <a:pt x="113218" y="2455682"/>
                  </a:cubicBezTo>
                  <a:cubicBezTo>
                    <a:pt x="127686" y="2334533"/>
                    <a:pt x="230087" y="2239366"/>
                    <a:pt x="355515" y="2239366"/>
                  </a:cubicBezTo>
                  <a:lnTo>
                    <a:pt x="355515" y="2239265"/>
                  </a:lnTo>
                  <a:cubicBezTo>
                    <a:pt x="480230" y="2239265"/>
                    <a:pt x="582732" y="2333718"/>
                    <a:pt x="598526" y="2454154"/>
                  </a:cubicBezTo>
                  <a:cubicBezTo>
                    <a:pt x="612282" y="2451301"/>
                    <a:pt x="627361" y="2450587"/>
                    <a:pt x="642543" y="2449161"/>
                  </a:cubicBezTo>
                  <a:cubicBezTo>
                    <a:pt x="625935" y="2305698"/>
                    <a:pt x="504786" y="2193922"/>
                    <a:pt x="355515" y="2193922"/>
                  </a:cubicBezTo>
                  <a:close/>
                  <a:moveTo>
                    <a:pt x="1276001" y="2077258"/>
                  </a:moveTo>
                  <a:cubicBezTo>
                    <a:pt x="1341110" y="2077258"/>
                    <a:pt x="1394196" y="2127183"/>
                    <a:pt x="1400411" y="2190662"/>
                  </a:cubicBezTo>
                  <a:lnTo>
                    <a:pt x="1368010" y="2190662"/>
                  </a:lnTo>
                  <a:cubicBezTo>
                    <a:pt x="1361997" y="2145015"/>
                    <a:pt x="1323178" y="2109658"/>
                    <a:pt x="1276001" y="2109658"/>
                  </a:cubicBezTo>
                  <a:cubicBezTo>
                    <a:pt x="1228825" y="2109658"/>
                    <a:pt x="1190004" y="2145015"/>
                    <a:pt x="1183993" y="2190662"/>
                  </a:cubicBezTo>
                  <a:lnTo>
                    <a:pt x="1151592" y="2190662"/>
                  </a:lnTo>
                  <a:cubicBezTo>
                    <a:pt x="1157807" y="2127183"/>
                    <a:pt x="1210893" y="2077258"/>
                    <a:pt x="1276001" y="2077258"/>
                  </a:cubicBezTo>
                  <a:close/>
                  <a:moveTo>
                    <a:pt x="661190" y="2077156"/>
                  </a:moveTo>
                  <a:cubicBezTo>
                    <a:pt x="726298" y="2077156"/>
                    <a:pt x="779383" y="2127082"/>
                    <a:pt x="785599" y="2190560"/>
                  </a:cubicBezTo>
                  <a:lnTo>
                    <a:pt x="753197" y="2190560"/>
                  </a:lnTo>
                  <a:cubicBezTo>
                    <a:pt x="747083" y="2144914"/>
                    <a:pt x="708467" y="2109557"/>
                    <a:pt x="661190" y="2109557"/>
                  </a:cubicBezTo>
                  <a:cubicBezTo>
                    <a:pt x="613912" y="2109557"/>
                    <a:pt x="575193" y="2144914"/>
                    <a:pt x="569181" y="2190560"/>
                  </a:cubicBezTo>
                  <a:lnTo>
                    <a:pt x="536780" y="2190560"/>
                  </a:lnTo>
                  <a:cubicBezTo>
                    <a:pt x="542995" y="2127082"/>
                    <a:pt x="596080" y="2077156"/>
                    <a:pt x="661190" y="2077156"/>
                  </a:cubicBezTo>
                  <a:close/>
                  <a:moveTo>
                    <a:pt x="45919" y="2076757"/>
                  </a:moveTo>
                  <a:lnTo>
                    <a:pt x="91900" y="2085540"/>
                  </a:lnTo>
                  <a:cubicBezTo>
                    <a:pt x="134590" y="2102558"/>
                    <a:pt x="165616" y="2142544"/>
                    <a:pt x="170277" y="2190153"/>
                  </a:cubicBezTo>
                  <a:lnTo>
                    <a:pt x="137876" y="2190153"/>
                  </a:lnTo>
                  <a:cubicBezTo>
                    <a:pt x="131761" y="2144505"/>
                    <a:pt x="93146" y="2109150"/>
                    <a:pt x="45868" y="2109150"/>
                  </a:cubicBezTo>
                  <a:cubicBezTo>
                    <a:pt x="34048" y="2109150"/>
                    <a:pt x="22764" y="2111359"/>
                    <a:pt x="12391" y="2115387"/>
                  </a:cubicBezTo>
                  <a:lnTo>
                    <a:pt x="0" y="2122974"/>
                  </a:lnTo>
                  <a:lnTo>
                    <a:pt x="0" y="2085517"/>
                  </a:lnTo>
                  <a:close/>
                  <a:moveTo>
                    <a:pt x="45868" y="2076747"/>
                  </a:moveTo>
                  <a:lnTo>
                    <a:pt x="45969" y="2076747"/>
                  </a:lnTo>
                  <a:lnTo>
                    <a:pt x="45919" y="2076757"/>
                  </a:lnTo>
                  <a:close/>
                  <a:moveTo>
                    <a:pt x="661292" y="2005017"/>
                  </a:moveTo>
                  <a:cubicBezTo>
                    <a:pt x="559603" y="2005017"/>
                    <a:pt x="476664" y="2082862"/>
                    <a:pt x="466577" y="2181696"/>
                  </a:cubicBezTo>
                  <a:cubicBezTo>
                    <a:pt x="558891" y="2214912"/>
                    <a:pt x="631742" y="2289904"/>
                    <a:pt x="663431" y="2383645"/>
                  </a:cubicBezTo>
                  <a:cubicBezTo>
                    <a:pt x="693794" y="2291331"/>
                    <a:pt x="765832" y="2216950"/>
                    <a:pt x="856005" y="2182410"/>
                  </a:cubicBezTo>
                  <a:cubicBezTo>
                    <a:pt x="845918" y="2082862"/>
                    <a:pt x="762979" y="2005017"/>
                    <a:pt x="661292" y="2005017"/>
                  </a:cubicBezTo>
                  <a:close/>
                  <a:moveTo>
                    <a:pt x="661292" y="1910564"/>
                  </a:moveTo>
                  <a:cubicBezTo>
                    <a:pt x="514160" y="1910564"/>
                    <a:pt x="393011" y="2020912"/>
                    <a:pt x="373551" y="2162235"/>
                  </a:cubicBezTo>
                  <a:cubicBezTo>
                    <a:pt x="389446" y="2162948"/>
                    <a:pt x="404525" y="2165190"/>
                    <a:pt x="419707" y="2168755"/>
                  </a:cubicBezTo>
                  <a:cubicBezTo>
                    <a:pt x="435601" y="2049747"/>
                    <a:pt x="537188" y="1957433"/>
                    <a:pt x="661292" y="1957433"/>
                  </a:cubicBezTo>
                  <a:cubicBezTo>
                    <a:pt x="785292" y="1957433"/>
                    <a:pt x="886267" y="2049747"/>
                    <a:pt x="903588" y="2169469"/>
                  </a:cubicBezTo>
                  <a:cubicBezTo>
                    <a:pt x="918057" y="2166616"/>
                    <a:pt x="933138" y="2164374"/>
                    <a:pt x="948318" y="2162948"/>
                  </a:cubicBezTo>
                  <a:cubicBezTo>
                    <a:pt x="928858" y="2020912"/>
                    <a:pt x="808421" y="1910564"/>
                    <a:pt x="661292" y="1910564"/>
                  </a:cubicBezTo>
                  <a:close/>
                  <a:moveTo>
                    <a:pt x="1502608" y="1821408"/>
                  </a:moveTo>
                  <a:cubicBezTo>
                    <a:pt x="1499041" y="1848817"/>
                    <a:pt x="1494762" y="1876226"/>
                    <a:pt x="1488954" y="1903635"/>
                  </a:cubicBezTo>
                  <a:lnTo>
                    <a:pt x="1460833" y="1903635"/>
                  </a:lnTo>
                  <a:lnTo>
                    <a:pt x="1460731" y="1903635"/>
                  </a:lnTo>
                  <a:cubicBezTo>
                    <a:pt x="1463686" y="1871233"/>
                    <a:pt x="1479581" y="1841583"/>
                    <a:pt x="1502608" y="1821408"/>
                  </a:cubicBezTo>
                  <a:close/>
                  <a:moveTo>
                    <a:pt x="970378" y="1790546"/>
                  </a:moveTo>
                  <a:lnTo>
                    <a:pt x="1016359" y="1799329"/>
                  </a:lnTo>
                  <a:cubicBezTo>
                    <a:pt x="1059049" y="1816346"/>
                    <a:pt x="1090075" y="1856332"/>
                    <a:pt x="1094736" y="1903940"/>
                  </a:cubicBezTo>
                  <a:lnTo>
                    <a:pt x="1062335" y="1903940"/>
                  </a:lnTo>
                  <a:cubicBezTo>
                    <a:pt x="1056222" y="1858292"/>
                    <a:pt x="1017503" y="1822835"/>
                    <a:pt x="970327" y="1822835"/>
                  </a:cubicBezTo>
                  <a:cubicBezTo>
                    <a:pt x="923152" y="1822835"/>
                    <a:pt x="884433" y="1858394"/>
                    <a:pt x="878320" y="1903940"/>
                  </a:cubicBezTo>
                  <a:lnTo>
                    <a:pt x="845918" y="1903940"/>
                  </a:lnTo>
                  <a:cubicBezTo>
                    <a:pt x="850656" y="1856332"/>
                    <a:pt x="881644" y="1816346"/>
                    <a:pt x="924352" y="1799329"/>
                  </a:cubicBezTo>
                  <a:close/>
                  <a:moveTo>
                    <a:pt x="970327" y="1790536"/>
                  </a:moveTo>
                  <a:lnTo>
                    <a:pt x="970429" y="1790536"/>
                  </a:lnTo>
                  <a:lnTo>
                    <a:pt x="970378" y="1790546"/>
                  </a:lnTo>
                  <a:close/>
                  <a:moveTo>
                    <a:pt x="355515" y="1790536"/>
                  </a:moveTo>
                  <a:cubicBezTo>
                    <a:pt x="420624" y="1790536"/>
                    <a:pt x="473607" y="1840462"/>
                    <a:pt x="479924" y="1903940"/>
                  </a:cubicBezTo>
                  <a:lnTo>
                    <a:pt x="447524" y="1903940"/>
                  </a:lnTo>
                  <a:cubicBezTo>
                    <a:pt x="441512" y="1858292"/>
                    <a:pt x="402793" y="1822835"/>
                    <a:pt x="355515" y="1822835"/>
                  </a:cubicBezTo>
                  <a:cubicBezTo>
                    <a:pt x="308237" y="1822835"/>
                    <a:pt x="269520" y="1858394"/>
                    <a:pt x="263507" y="1903940"/>
                  </a:cubicBezTo>
                  <a:lnTo>
                    <a:pt x="231106" y="1903940"/>
                  </a:lnTo>
                  <a:cubicBezTo>
                    <a:pt x="237219" y="1840462"/>
                    <a:pt x="290407" y="1790536"/>
                    <a:pt x="355515" y="1790536"/>
                  </a:cubicBezTo>
                  <a:close/>
                  <a:moveTo>
                    <a:pt x="970735" y="1718702"/>
                  </a:moveTo>
                  <a:cubicBezTo>
                    <a:pt x="867621" y="1718702"/>
                    <a:pt x="783255" y="1798686"/>
                    <a:pt x="774594" y="1899661"/>
                  </a:cubicBezTo>
                  <a:cubicBezTo>
                    <a:pt x="866194" y="1933590"/>
                    <a:pt x="938333" y="2007870"/>
                    <a:pt x="968595" y="2101610"/>
                  </a:cubicBezTo>
                  <a:cubicBezTo>
                    <a:pt x="1000283" y="2007156"/>
                    <a:pt x="1073135" y="1932164"/>
                    <a:pt x="1166875" y="1898234"/>
                  </a:cubicBezTo>
                  <a:cubicBezTo>
                    <a:pt x="1156788" y="1797974"/>
                    <a:pt x="1073849" y="1718702"/>
                    <a:pt x="970735" y="1718702"/>
                  </a:cubicBezTo>
                  <a:close/>
                  <a:moveTo>
                    <a:pt x="355515" y="1718600"/>
                  </a:moveTo>
                  <a:cubicBezTo>
                    <a:pt x="252402" y="1718600"/>
                    <a:pt x="168035" y="1798585"/>
                    <a:pt x="159374" y="1899559"/>
                  </a:cubicBezTo>
                  <a:cubicBezTo>
                    <a:pt x="250975" y="1933488"/>
                    <a:pt x="323114" y="2007768"/>
                    <a:pt x="353376" y="2101508"/>
                  </a:cubicBezTo>
                  <a:cubicBezTo>
                    <a:pt x="385064" y="2007054"/>
                    <a:pt x="457916" y="1932062"/>
                    <a:pt x="551656" y="1898133"/>
                  </a:cubicBezTo>
                  <a:cubicBezTo>
                    <a:pt x="542281" y="1797872"/>
                    <a:pt x="458629" y="1718600"/>
                    <a:pt x="355515" y="1718600"/>
                  </a:cubicBezTo>
                  <a:close/>
                  <a:moveTo>
                    <a:pt x="970735" y="1624249"/>
                  </a:moveTo>
                  <a:cubicBezTo>
                    <a:pt x="821463" y="1624249"/>
                    <a:pt x="701029" y="1735922"/>
                    <a:pt x="682281" y="1880200"/>
                  </a:cubicBezTo>
                  <a:cubicBezTo>
                    <a:pt x="697463" y="1881015"/>
                    <a:pt x="713256" y="1883155"/>
                    <a:pt x="728437" y="1886008"/>
                  </a:cubicBezTo>
                  <a:cubicBezTo>
                    <a:pt x="742090" y="1764247"/>
                    <a:pt x="846019" y="1669692"/>
                    <a:pt x="970735" y="1669692"/>
                  </a:cubicBezTo>
                  <a:cubicBezTo>
                    <a:pt x="1095450" y="1669692"/>
                    <a:pt x="1197851" y="1764145"/>
                    <a:pt x="1213032" y="1885294"/>
                  </a:cubicBezTo>
                  <a:cubicBezTo>
                    <a:pt x="1227501" y="1882339"/>
                    <a:pt x="1242581" y="1881015"/>
                    <a:pt x="1257762" y="1880200"/>
                  </a:cubicBezTo>
                  <a:cubicBezTo>
                    <a:pt x="1239728" y="1736024"/>
                    <a:pt x="1120006" y="1624249"/>
                    <a:pt x="970735" y="1624249"/>
                  </a:cubicBezTo>
                  <a:close/>
                  <a:moveTo>
                    <a:pt x="355515" y="1624044"/>
                  </a:moveTo>
                  <a:cubicBezTo>
                    <a:pt x="206245" y="1624044"/>
                    <a:pt x="85810" y="1735718"/>
                    <a:pt x="67061" y="1879995"/>
                  </a:cubicBezTo>
                  <a:cubicBezTo>
                    <a:pt x="82957" y="1880811"/>
                    <a:pt x="98036" y="1882950"/>
                    <a:pt x="113218" y="1885803"/>
                  </a:cubicBezTo>
                  <a:cubicBezTo>
                    <a:pt x="127686" y="1764043"/>
                    <a:pt x="230087" y="1669489"/>
                    <a:pt x="355515" y="1669489"/>
                  </a:cubicBezTo>
                  <a:cubicBezTo>
                    <a:pt x="480230" y="1669489"/>
                    <a:pt x="582732" y="1763942"/>
                    <a:pt x="598526" y="1885090"/>
                  </a:cubicBezTo>
                  <a:cubicBezTo>
                    <a:pt x="612282" y="1882136"/>
                    <a:pt x="627361" y="1880811"/>
                    <a:pt x="642543" y="1879995"/>
                  </a:cubicBezTo>
                  <a:cubicBezTo>
                    <a:pt x="625935" y="1735820"/>
                    <a:pt x="504786" y="1624044"/>
                    <a:pt x="355515" y="1624044"/>
                  </a:cubicBezTo>
                  <a:close/>
                  <a:moveTo>
                    <a:pt x="1276103" y="1507482"/>
                  </a:moveTo>
                  <a:cubicBezTo>
                    <a:pt x="1341212" y="1507482"/>
                    <a:pt x="1394298" y="1557611"/>
                    <a:pt x="1400513" y="1620988"/>
                  </a:cubicBezTo>
                  <a:lnTo>
                    <a:pt x="1368110" y="1620988"/>
                  </a:lnTo>
                  <a:cubicBezTo>
                    <a:pt x="1362099" y="1575341"/>
                    <a:pt x="1323278" y="1539883"/>
                    <a:pt x="1276103" y="1539883"/>
                  </a:cubicBezTo>
                  <a:cubicBezTo>
                    <a:pt x="1228927" y="1539883"/>
                    <a:pt x="1190108" y="1575443"/>
                    <a:pt x="1184095" y="1620988"/>
                  </a:cubicBezTo>
                  <a:lnTo>
                    <a:pt x="1151694" y="1620988"/>
                  </a:lnTo>
                  <a:cubicBezTo>
                    <a:pt x="1157909" y="1557611"/>
                    <a:pt x="1210893" y="1507482"/>
                    <a:pt x="1276103" y="1507482"/>
                  </a:cubicBezTo>
                  <a:close/>
                  <a:moveTo>
                    <a:pt x="661190" y="1507482"/>
                  </a:moveTo>
                  <a:cubicBezTo>
                    <a:pt x="726298" y="1507482"/>
                    <a:pt x="779383" y="1557611"/>
                    <a:pt x="785599" y="1620988"/>
                  </a:cubicBezTo>
                  <a:lnTo>
                    <a:pt x="753197" y="1620988"/>
                  </a:lnTo>
                  <a:cubicBezTo>
                    <a:pt x="747083" y="1575341"/>
                    <a:pt x="708467" y="1539883"/>
                    <a:pt x="661190" y="1539883"/>
                  </a:cubicBezTo>
                  <a:cubicBezTo>
                    <a:pt x="613912" y="1539883"/>
                    <a:pt x="575193" y="1575443"/>
                    <a:pt x="569181" y="1620988"/>
                  </a:cubicBezTo>
                  <a:lnTo>
                    <a:pt x="536780" y="1620988"/>
                  </a:lnTo>
                  <a:cubicBezTo>
                    <a:pt x="542995" y="1557611"/>
                    <a:pt x="596080" y="1507482"/>
                    <a:pt x="661190" y="1507482"/>
                  </a:cubicBezTo>
                  <a:close/>
                  <a:moveTo>
                    <a:pt x="45919" y="1506981"/>
                  </a:moveTo>
                  <a:lnTo>
                    <a:pt x="91900" y="1515794"/>
                  </a:lnTo>
                  <a:cubicBezTo>
                    <a:pt x="134590" y="1532865"/>
                    <a:pt x="165616" y="1572946"/>
                    <a:pt x="170277" y="1620479"/>
                  </a:cubicBezTo>
                  <a:lnTo>
                    <a:pt x="137876" y="1620479"/>
                  </a:lnTo>
                  <a:cubicBezTo>
                    <a:pt x="131761" y="1574831"/>
                    <a:pt x="93146" y="1539374"/>
                    <a:pt x="45868" y="1539374"/>
                  </a:cubicBezTo>
                  <a:cubicBezTo>
                    <a:pt x="34048" y="1539374"/>
                    <a:pt x="22764" y="1541596"/>
                    <a:pt x="12391" y="1545641"/>
                  </a:cubicBezTo>
                  <a:lnTo>
                    <a:pt x="0" y="1553255"/>
                  </a:lnTo>
                  <a:lnTo>
                    <a:pt x="0" y="1515771"/>
                  </a:lnTo>
                  <a:close/>
                  <a:moveTo>
                    <a:pt x="45868" y="1506971"/>
                  </a:moveTo>
                  <a:lnTo>
                    <a:pt x="45969" y="1506971"/>
                  </a:lnTo>
                  <a:lnTo>
                    <a:pt x="45919" y="1506981"/>
                  </a:lnTo>
                  <a:close/>
                  <a:moveTo>
                    <a:pt x="661292" y="1435342"/>
                  </a:moveTo>
                  <a:cubicBezTo>
                    <a:pt x="559603" y="1435342"/>
                    <a:pt x="476664" y="1512474"/>
                    <a:pt x="466577" y="1612022"/>
                  </a:cubicBezTo>
                  <a:cubicBezTo>
                    <a:pt x="558891" y="1645952"/>
                    <a:pt x="631742" y="1720943"/>
                    <a:pt x="663431" y="1813971"/>
                  </a:cubicBezTo>
                  <a:cubicBezTo>
                    <a:pt x="693794" y="1721759"/>
                    <a:pt x="765832" y="1647379"/>
                    <a:pt x="856005" y="1613550"/>
                  </a:cubicBezTo>
                  <a:cubicBezTo>
                    <a:pt x="845918" y="1513900"/>
                    <a:pt x="762979" y="1435342"/>
                    <a:pt x="661292" y="1435342"/>
                  </a:cubicBezTo>
                  <a:close/>
                  <a:moveTo>
                    <a:pt x="1276510" y="1435241"/>
                  </a:moveTo>
                  <a:cubicBezTo>
                    <a:pt x="1174824" y="1435241"/>
                    <a:pt x="1091883" y="1512372"/>
                    <a:pt x="1080369" y="1611920"/>
                  </a:cubicBezTo>
                  <a:cubicBezTo>
                    <a:pt x="1174110" y="1645849"/>
                    <a:pt x="1246963" y="1720841"/>
                    <a:pt x="1278651" y="1813869"/>
                  </a:cubicBezTo>
                  <a:cubicBezTo>
                    <a:pt x="1309015" y="1721657"/>
                    <a:pt x="1381052" y="1647276"/>
                    <a:pt x="1471225" y="1613448"/>
                  </a:cubicBezTo>
                  <a:cubicBezTo>
                    <a:pt x="1461138" y="1513798"/>
                    <a:pt x="1378199" y="1435241"/>
                    <a:pt x="1276510" y="1435241"/>
                  </a:cubicBezTo>
                  <a:close/>
                  <a:moveTo>
                    <a:pt x="661292" y="1340890"/>
                  </a:moveTo>
                  <a:cubicBezTo>
                    <a:pt x="514160" y="1340890"/>
                    <a:pt x="393011" y="1451950"/>
                    <a:pt x="373551" y="1593274"/>
                  </a:cubicBezTo>
                  <a:cubicBezTo>
                    <a:pt x="389446" y="1593988"/>
                    <a:pt x="404525" y="1596228"/>
                    <a:pt x="419707" y="1599081"/>
                  </a:cubicBezTo>
                  <a:cubicBezTo>
                    <a:pt x="435601" y="1479359"/>
                    <a:pt x="537188" y="1387045"/>
                    <a:pt x="661292" y="1387045"/>
                  </a:cubicBezTo>
                  <a:cubicBezTo>
                    <a:pt x="785292" y="1387045"/>
                    <a:pt x="886267" y="1480073"/>
                    <a:pt x="903588" y="1599795"/>
                  </a:cubicBezTo>
                  <a:cubicBezTo>
                    <a:pt x="918057" y="1596841"/>
                    <a:pt x="933138" y="1594700"/>
                    <a:pt x="948318" y="1593988"/>
                  </a:cubicBezTo>
                  <a:cubicBezTo>
                    <a:pt x="928858" y="1451950"/>
                    <a:pt x="808421" y="1340890"/>
                    <a:pt x="661292" y="1340890"/>
                  </a:cubicBezTo>
                  <a:close/>
                  <a:moveTo>
                    <a:pt x="1481821" y="1276392"/>
                  </a:moveTo>
                  <a:cubicBezTo>
                    <a:pt x="1486101" y="1295140"/>
                    <a:pt x="1489668" y="1314601"/>
                    <a:pt x="1493335" y="1334063"/>
                  </a:cubicBezTo>
                  <a:lnTo>
                    <a:pt x="1460934" y="1334063"/>
                  </a:lnTo>
                  <a:cubicBezTo>
                    <a:pt x="1463073" y="1312462"/>
                    <a:pt x="1470307" y="1292898"/>
                    <a:pt x="1481821" y="1276392"/>
                  </a:cubicBezTo>
                  <a:close/>
                  <a:moveTo>
                    <a:pt x="355617" y="1220860"/>
                  </a:moveTo>
                  <a:cubicBezTo>
                    <a:pt x="420725" y="1220860"/>
                    <a:pt x="473710" y="1270890"/>
                    <a:pt x="480026" y="1334368"/>
                  </a:cubicBezTo>
                  <a:lnTo>
                    <a:pt x="447625" y="1334368"/>
                  </a:lnTo>
                  <a:cubicBezTo>
                    <a:pt x="441614" y="1288720"/>
                    <a:pt x="402895" y="1253263"/>
                    <a:pt x="355617" y="1253263"/>
                  </a:cubicBezTo>
                  <a:cubicBezTo>
                    <a:pt x="308340" y="1253263"/>
                    <a:pt x="269621" y="1288720"/>
                    <a:pt x="263610" y="1334368"/>
                  </a:cubicBezTo>
                  <a:lnTo>
                    <a:pt x="231208" y="1334368"/>
                  </a:lnTo>
                  <a:cubicBezTo>
                    <a:pt x="237321" y="1270890"/>
                    <a:pt x="290509" y="1220860"/>
                    <a:pt x="355617" y="1220860"/>
                  </a:cubicBezTo>
                  <a:close/>
                  <a:moveTo>
                    <a:pt x="970174" y="1220463"/>
                  </a:moveTo>
                  <a:lnTo>
                    <a:pt x="1016156" y="1229262"/>
                  </a:lnTo>
                  <a:cubicBezTo>
                    <a:pt x="1058845" y="1246308"/>
                    <a:pt x="1089871" y="1286352"/>
                    <a:pt x="1094533" y="1333961"/>
                  </a:cubicBezTo>
                  <a:lnTo>
                    <a:pt x="1062132" y="1333961"/>
                  </a:lnTo>
                  <a:cubicBezTo>
                    <a:pt x="1056019" y="1288313"/>
                    <a:pt x="1017299" y="1252856"/>
                    <a:pt x="970123" y="1252856"/>
                  </a:cubicBezTo>
                  <a:cubicBezTo>
                    <a:pt x="922948" y="1252856"/>
                    <a:pt x="884230" y="1288313"/>
                    <a:pt x="878116" y="1333961"/>
                  </a:cubicBezTo>
                  <a:lnTo>
                    <a:pt x="845714" y="1333961"/>
                  </a:lnTo>
                  <a:cubicBezTo>
                    <a:pt x="850453" y="1286352"/>
                    <a:pt x="881440" y="1246308"/>
                    <a:pt x="924148" y="1229262"/>
                  </a:cubicBezTo>
                  <a:close/>
                  <a:moveTo>
                    <a:pt x="970123" y="1220453"/>
                  </a:moveTo>
                  <a:lnTo>
                    <a:pt x="970225" y="1220453"/>
                  </a:lnTo>
                  <a:lnTo>
                    <a:pt x="970174" y="1220463"/>
                  </a:lnTo>
                  <a:close/>
                  <a:moveTo>
                    <a:pt x="970633" y="1148824"/>
                  </a:moveTo>
                  <a:cubicBezTo>
                    <a:pt x="867519" y="1148824"/>
                    <a:pt x="783153" y="1229521"/>
                    <a:pt x="774493" y="1329783"/>
                  </a:cubicBezTo>
                  <a:cubicBezTo>
                    <a:pt x="866092" y="1364426"/>
                    <a:pt x="938231" y="1437992"/>
                    <a:pt x="968493" y="1531732"/>
                  </a:cubicBezTo>
                  <a:lnTo>
                    <a:pt x="968493" y="1531629"/>
                  </a:lnTo>
                  <a:cubicBezTo>
                    <a:pt x="1000181" y="1437278"/>
                    <a:pt x="1073033" y="1362286"/>
                    <a:pt x="1166773" y="1329069"/>
                  </a:cubicBezTo>
                  <a:cubicBezTo>
                    <a:pt x="1156686" y="1228095"/>
                    <a:pt x="1073747" y="1148824"/>
                    <a:pt x="970633" y="1148824"/>
                  </a:cubicBezTo>
                  <a:close/>
                  <a:moveTo>
                    <a:pt x="355515" y="1148824"/>
                  </a:moveTo>
                  <a:cubicBezTo>
                    <a:pt x="252402" y="1148824"/>
                    <a:pt x="168035" y="1229521"/>
                    <a:pt x="159374" y="1329783"/>
                  </a:cubicBezTo>
                  <a:cubicBezTo>
                    <a:pt x="250975" y="1364426"/>
                    <a:pt x="323114" y="1437992"/>
                    <a:pt x="353376" y="1531732"/>
                  </a:cubicBezTo>
                  <a:lnTo>
                    <a:pt x="353376" y="1531629"/>
                  </a:lnTo>
                  <a:cubicBezTo>
                    <a:pt x="385064" y="1437278"/>
                    <a:pt x="457916" y="1362286"/>
                    <a:pt x="551656" y="1329069"/>
                  </a:cubicBezTo>
                  <a:cubicBezTo>
                    <a:pt x="542281" y="1228095"/>
                    <a:pt x="458629" y="1148824"/>
                    <a:pt x="355515" y="1148824"/>
                  </a:cubicBezTo>
                  <a:close/>
                  <a:moveTo>
                    <a:pt x="970633" y="1054574"/>
                  </a:moveTo>
                  <a:cubicBezTo>
                    <a:pt x="821362" y="1054574"/>
                    <a:pt x="700927" y="1166248"/>
                    <a:pt x="682179" y="1310526"/>
                  </a:cubicBezTo>
                  <a:cubicBezTo>
                    <a:pt x="697361" y="1311953"/>
                    <a:pt x="713153" y="1313481"/>
                    <a:pt x="728335" y="1317046"/>
                  </a:cubicBezTo>
                  <a:cubicBezTo>
                    <a:pt x="741988" y="1195185"/>
                    <a:pt x="845918" y="1100731"/>
                    <a:pt x="970633" y="1100731"/>
                  </a:cubicBezTo>
                  <a:cubicBezTo>
                    <a:pt x="1095348" y="1100731"/>
                    <a:pt x="1197749" y="1195185"/>
                    <a:pt x="1212930" y="1315620"/>
                  </a:cubicBezTo>
                  <a:cubicBezTo>
                    <a:pt x="1227399" y="1312767"/>
                    <a:pt x="1242480" y="1312054"/>
                    <a:pt x="1257661" y="1310628"/>
                  </a:cubicBezTo>
                  <a:lnTo>
                    <a:pt x="1257661" y="1310526"/>
                  </a:lnTo>
                  <a:cubicBezTo>
                    <a:pt x="1239627" y="1166350"/>
                    <a:pt x="1119904" y="1054574"/>
                    <a:pt x="970633" y="1054574"/>
                  </a:cubicBezTo>
                  <a:close/>
                  <a:moveTo>
                    <a:pt x="355515" y="1054370"/>
                  </a:moveTo>
                  <a:cubicBezTo>
                    <a:pt x="206245" y="1054370"/>
                    <a:pt x="85810" y="1166044"/>
                    <a:pt x="67061" y="1310321"/>
                  </a:cubicBezTo>
                  <a:cubicBezTo>
                    <a:pt x="82957" y="1311748"/>
                    <a:pt x="98036" y="1313276"/>
                    <a:pt x="113218" y="1316843"/>
                  </a:cubicBezTo>
                  <a:cubicBezTo>
                    <a:pt x="127686" y="1194981"/>
                    <a:pt x="230801" y="1100527"/>
                    <a:pt x="355515" y="1100527"/>
                  </a:cubicBezTo>
                  <a:cubicBezTo>
                    <a:pt x="480230" y="1100527"/>
                    <a:pt x="582732" y="1194981"/>
                    <a:pt x="598526" y="1315416"/>
                  </a:cubicBezTo>
                  <a:cubicBezTo>
                    <a:pt x="612282" y="1312563"/>
                    <a:pt x="627361" y="1311849"/>
                    <a:pt x="642543" y="1310423"/>
                  </a:cubicBezTo>
                  <a:lnTo>
                    <a:pt x="642543" y="1310321"/>
                  </a:lnTo>
                  <a:cubicBezTo>
                    <a:pt x="625935" y="1166146"/>
                    <a:pt x="504786" y="1054370"/>
                    <a:pt x="355515" y="1054370"/>
                  </a:cubicBezTo>
                  <a:close/>
                  <a:moveTo>
                    <a:pt x="46071" y="937706"/>
                  </a:moveTo>
                  <a:cubicBezTo>
                    <a:pt x="111180" y="937706"/>
                    <a:pt x="164266" y="987734"/>
                    <a:pt x="170480" y="1051212"/>
                  </a:cubicBezTo>
                  <a:lnTo>
                    <a:pt x="170379" y="1051212"/>
                  </a:lnTo>
                  <a:lnTo>
                    <a:pt x="137978" y="1051212"/>
                  </a:lnTo>
                  <a:cubicBezTo>
                    <a:pt x="131863" y="1005565"/>
                    <a:pt x="93247" y="970107"/>
                    <a:pt x="45969" y="970107"/>
                  </a:cubicBezTo>
                  <a:cubicBezTo>
                    <a:pt x="34150" y="970107"/>
                    <a:pt x="22866" y="972323"/>
                    <a:pt x="12493" y="976360"/>
                  </a:cubicBezTo>
                  <a:lnTo>
                    <a:pt x="0" y="984026"/>
                  </a:lnTo>
                  <a:lnTo>
                    <a:pt x="0" y="946529"/>
                  </a:lnTo>
                  <a:lnTo>
                    <a:pt x="23" y="946514"/>
                  </a:lnTo>
                  <a:cubicBezTo>
                    <a:pt x="14262" y="940832"/>
                    <a:pt x="29794" y="937706"/>
                    <a:pt x="46071" y="937706"/>
                  </a:cubicBezTo>
                  <a:close/>
                  <a:moveTo>
                    <a:pt x="1276001" y="937604"/>
                  </a:moveTo>
                  <a:cubicBezTo>
                    <a:pt x="1341110" y="937604"/>
                    <a:pt x="1394196" y="987632"/>
                    <a:pt x="1400411" y="1051110"/>
                  </a:cubicBezTo>
                  <a:lnTo>
                    <a:pt x="1368010" y="1051110"/>
                  </a:lnTo>
                  <a:cubicBezTo>
                    <a:pt x="1361997" y="1005464"/>
                    <a:pt x="1323178" y="970005"/>
                    <a:pt x="1276001" y="970005"/>
                  </a:cubicBezTo>
                  <a:cubicBezTo>
                    <a:pt x="1228825" y="970005"/>
                    <a:pt x="1190004" y="1005464"/>
                    <a:pt x="1183993" y="1051110"/>
                  </a:cubicBezTo>
                  <a:lnTo>
                    <a:pt x="1151592" y="1051110"/>
                  </a:lnTo>
                  <a:cubicBezTo>
                    <a:pt x="1157807" y="987632"/>
                    <a:pt x="1210893" y="937604"/>
                    <a:pt x="1276001" y="937604"/>
                  </a:cubicBezTo>
                  <a:close/>
                  <a:moveTo>
                    <a:pt x="660883" y="937604"/>
                  </a:moveTo>
                  <a:cubicBezTo>
                    <a:pt x="725992" y="937604"/>
                    <a:pt x="779077" y="987632"/>
                    <a:pt x="785292" y="1051110"/>
                  </a:cubicBezTo>
                  <a:lnTo>
                    <a:pt x="752891" y="1051110"/>
                  </a:lnTo>
                  <a:cubicBezTo>
                    <a:pt x="746778" y="1005464"/>
                    <a:pt x="708059" y="970005"/>
                    <a:pt x="660883" y="970005"/>
                  </a:cubicBezTo>
                  <a:cubicBezTo>
                    <a:pt x="613607" y="970005"/>
                    <a:pt x="574887" y="1005464"/>
                    <a:pt x="568876" y="1051110"/>
                  </a:cubicBezTo>
                  <a:lnTo>
                    <a:pt x="536474" y="1051110"/>
                  </a:lnTo>
                  <a:cubicBezTo>
                    <a:pt x="542690" y="987632"/>
                    <a:pt x="595775" y="937604"/>
                    <a:pt x="660883" y="937604"/>
                  </a:cubicBezTo>
                  <a:close/>
                  <a:moveTo>
                    <a:pt x="661292" y="866177"/>
                  </a:moveTo>
                  <a:cubicBezTo>
                    <a:pt x="559603" y="866177"/>
                    <a:pt x="476664" y="943309"/>
                    <a:pt x="466577" y="1042857"/>
                  </a:cubicBezTo>
                  <a:cubicBezTo>
                    <a:pt x="558891" y="1076073"/>
                    <a:pt x="631742" y="1151065"/>
                    <a:pt x="663431" y="1244805"/>
                  </a:cubicBezTo>
                  <a:cubicBezTo>
                    <a:pt x="693794" y="1152492"/>
                    <a:pt x="765832" y="1078214"/>
                    <a:pt x="856005" y="1043570"/>
                  </a:cubicBezTo>
                  <a:cubicBezTo>
                    <a:pt x="845918" y="944022"/>
                    <a:pt x="762979" y="866177"/>
                    <a:pt x="661292" y="866177"/>
                  </a:cubicBezTo>
                  <a:close/>
                  <a:moveTo>
                    <a:pt x="661292" y="771928"/>
                  </a:moveTo>
                  <a:cubicBezTo>
                    <a:pt x="514160" y="771928"/>
                    <a:pt x="393011" y="882174"/>
                    <a:pt x="373551" y="1023498"/>
                  </a:cubicBezTo>
                  <a:cubicBezTo>
                    <a:pt x="389446" y="1024312"/>
                    <a:pt x="404525" y="1026452"/>
                    <a:pt x="419707" y="1029305"/>
                  </a:cubicBezTo>
                  <a:cubicBezTo>
                    <a:pt x="435601" y="909583"/>
                    <a:pt x="537289" y="817371"/>
                    <a:pt x="661292" y="817371"/>
                  </a:cubicBezTo>
                  <a:cubicBezTo>
                    <a:pt x="785292" y="817371"/>
                    <a:pt x="886267" y="911111"/>
                    <a:pt x="903588" y="1030834"/>
                  </a:cubicBezTo>
                  <a:cubicBezTo>
                    <a:pt x="918057" y="1027879"/>
                    <a:pt x="933138" y="1025739"/>
                    <a:pt x="948318" y="1024312"/>
                  </a:cubicBezTo>
                  <a:cubicBezTo>
                    <a:pt x="928858" y="882174"/>
                    <a:pt x="808421" y="771928"/>
                    <a:pt x="661292" y="771928"/>
                  </a:cubicBezTo>
                  <a:close/>
                  <a:moveTo>
                    <a:pt x="355515" y="651493"/>
                  </a:moveTo>
                  <a:cubicBezTo>
                    <a:pt x="420624" y="651493"/>
                    <a:pt x="473607" y="701419"/>
                    <a:pt x="479924" y="764999"/>
                  </a:cubicBezTo>
                  <a:lnTo>
                    <a:pt x="447524" y="764999"/>
                  </a:lnTo>
                  <a:cubicBezTo>
                    <a:pt x="441512" y="719353"/>
                    <a:pt x="402793" y="683894"/>
                    <a:pt x="355515" y="683894"/>
                  </a:cubicBezTo>
                  <a:cubicBezTo>
                    <a:pt x="308237" y="683894"/>
                    <a:pt x="269520" y="719353"/>
                    <a:pt x="263507" y="764999"/>
                  </a:cubicBezTo>
                  <a:lnTo>
                    <a:pt x="231106" y="764999"/>
                  </a:lnTo>
                  <a:cubicBezTo>
                    <a:pt x="237219" y="701419"/>
                    <a:pt x="290407" y="651493"/>
                    <a:pt x="355515" y="651493"/>
                  </a:cubicBezTo>
                  <a:close/>
                  <a:moveTo>
                    <a:pt x="970429" y="651391"/>
                  </a:moveTo>
                  <a:cubicBezTo>
                    <a:pt x="1035537" y="651391"/>
                    <a:pt x="1088623" y="701317"/>
                    <a:pt x="1094839" y="764897"/>
                  </a:cubicBezTo>
                  <a:lnTo>
                    <a:pt x="1062437" y="764897"/>
                  </a:lnTo>
                  <a:cubicBezTo>
                    <a:pt x="1056324" y="719251"/>
                    <a:pt x="1017605" y="683792"/>
                    <a:pt x="970429" y="683792"/>
                  </a:cubicBezTo>
                  <a:lnTo>
                    <a:pt x="970327" y="683792"/>
                  </a:lnTo>
                  <a:cubicBezTo>
                    <a:pt x="923152" y="683792"/>
                    <a:pt x="884433" y="719251"/>
                    <a:pt x="878320" y="764897"/>
                  </a:cubicBezTo>
                  <a:lnTo>
                    <a:pt x="845918" y="764897"/>
                  </a:lnTo>
                  <a:cubicBezTo>
                    <a:pt x="852236" y="701317"/>
                    <a:pt x="905320" y="651391"/>
                    <a:pt x="970429" y="651391"/>
                  </a:cubicBezTo>
                  <a:close/>
                  <a:moveTo>
                    <a:pt x="970633" y="580066"/>
                  </a:moveTo>
                  <a:cubicBezTo>
                    <a:pt x="867519" y="580066"/>
                    <a:pt x="783153" y="660052"/>
                    <a:pt x="774493" y="760313"/>
                  </a:cubicBezTo>
                  <a:cubicBezTo>
                    <a:pt x="866092" y="794956"/>
                    <a:pt x="938231" y="869234"/>
                    <a:pt x="968493" y="962262"/>
                  </a:cubicBezTo>
                  <a:cubicBezTo>
                    <a:pt x="1000181" y="867807"/>
                    <a:pt x="1073033" y="792713"/>
                    <a:pt x="1166773" y="759599"/>
                  </a:cubicBezTo>
                  <a:cubicBezTo>
                    <a:pt x="1156686" y="659338"/>
                    <a:pt x="1073033" y="580066"/>
                    <a:pt x="970633" y="580066"/>
                  </a:cubicBezTo>
                  <a:close/>
                  <a:moveTo>
                    <a:pt x="355515" y="579863"/>
                  </a:moveTo>
                  <a:cubicBezTo>
                    <a:pt x="252402" y="579863"/>
                    <a:pt x="168035" y="659847"/>
                    <a:pt x="159374" y="760109"/>
                  </a:cubicBezTo>
                  <a:cubicBezTo>
                    <a:pt x="250975" y="794752"/>
                    <a:pt x="323114" y="869030"/>
                    <a:pt x="353376" y="962057"/>
                  </a:cubicBezTo>
                  <a:cubicBezTo>
                    <a:pt x="385064" y="867604"/>
                    <a:pt x="457916" y="792510"/>
                    <a:pt x="551656" y="759395"/>
                  </a:cubicBezTo>
                  <a:cubicBezTo>
                    <a:pt x="542281" y="659135"/>
                    <a:pt x="458629" y="579863"/>
                    <a:pt x="355515" y="579863"/>
                  </a:cubicBezTo>
                  <a:close/>
                  <a:moveTo>
                    <a:pt x="355515" y="485512"/>
                  </a:moveTo>
                  <a:cubicBezTo>
                    <a:pt x="206245" y="485512"/>
                    <a:pt x="85810" y="597184"/>
                    <a:pt x="67061" y="740749"/>
                  </a:cubicBezTo>
                  <a:cubicBezTo>
                    <a:pt x="82957" y="742277"/>
                    <a:pt x="98036" y="744418"/>
                    <a:pt x="113218" y="747271"/>
                  </a:cubicBezTo>
                  <a:cubicBezTo>
                    <a:pt x="127686" y="625511"/>
                    <a:pt x="230801" y="530955"/>
                    <a:pt x="355515" y="530955"/>
                  </a:cubicBezTo>
                  <a:cubicBezTo>
                    <a:pt x="480230" y="530955"/>
                    <a:pt x="582732" y="625409"/>
                    <a:pt x="598526" y="745844"/>
                  </a:cubicBezTo>
                  <a:cubicBezTo>
                    <a:pt x="612282" y="742889"/>
                    <a:pt x="627361" y="740749"/>
                    <a:pt x="642543" y="740749"/>
                  </a:cubicBezTo>
                  <a:cubicBezTo>
                    <a:pt x="625935" y="597286"/>
                    <a:pt x="504073" y="485512"/>
                    <a:pt x="355515" y="485512"/>
                  </a:cubicBezTo>
                  <a:close/>
                  <a:moveTo>
                    <a:pt x="46275" y="368541"/>
                  </a:moveTo>
                  <a:cubicBezTo>
                    <a:pt x="111383" y="368541"/>
                    <a:pt x="164469" y="418672"/>
                    <a:pt x="170684" y="482150"/>
                  </a:cubicBezTo>
                  <a:lnTo>
                    <a:pt x="170582" y="482150"/>
                  </a:lnTo>
                  <a:lnTo>
                    <a:pt x="138181" y="482150"/>
                  </a:lnTo>
                  <a:cubicBezTo>
                    <a:pt x="132068" y="436502"/>
                    <a:pt x="93451" y="401043"/>
                    <a:pt x="46173" y="401043"/>
                  </a:cubicBezTo>
                  <a:cubicBezTo>
                    <a:pt x="34354" y="401043"/>
                    <a:pt x="23069" y="403259"/>
                    <a:pt x="12697" y="407297"/>
                  </a:cubicBezTo>
                  <a:lnTo>
                    <a:pt x="0" y="415087"/>
                  </a:lnTo>
                  <a:lnTo>
                    <a:pt x="0" y="377494"/>
                  </a:lnTo>
                  <a:lnTo>
                    <a:pt x="226" y="377351"/>
                  </a:lnTo>
                  <a:cubicBezTo>
                    <a:pt x="14466" y="371667"/>
                    <a:pt x="29998" y="368541"/>
                    <a:pt x="46275" y="368541"/>
                  </a:cubicBezTo>
                  <a:close/>
                  <a:moveTo>
                    <a:pt x="661190" y="368439"/>
                  </a:moveTo>
                  <a:cubicBezTo>
                    <a:pt x="726298" y="368439"/>
                    <a:pt x="779383" y="418570"/>
                    <a:pt x="785599" y="482047"/>
                  </a:cubicBezTo>
                  <a:lnTo>
                    <a:pt x="753197" y="482047"/>
                  </a:lnTo>
                  <a:cubicBezTo>
                    <a:pt x="747083" y="436400"/>
                    <a:pt x="708364" y="400941"/>
                    <a:pt x="661190" y="400941"/>
                  </a:cubicBezTo>
                  <a:cubicBezTo>
                    <a:pt x="613912" y="400941"/>
                    <a:pt x="575193" y="436400"/>
                    <a:pt x="569181" y="482047"/>
                  </a:cubicBezTo>
                  <a:lnTo>
                    <a:pt x="536780" y="482047"/>
                  </a:lnTo>
                  <a:cubicBezTo>
                    <a:pt x="542995" y="418467"/>
                    <a:pt x="596080" y="368439"/>
                    <a:pt x="661190" y="368439"/>
                  </a:cubicBezTo>
                  <a:close/>
                  <a:moveTo>
                    <a:pt x="661292" y="296605"/>
                  </a:moveTo>
                  <a:cubicBezTo>
                    <a:pt x="559603" y="296605"/>
                    <a:pt x="476664" y="373738"/>
                    <a:pt x="466577" y="473284"/>
                  </a:cubicBezTo>
                  <a:cubicBezTo>
                    <a:pt x="558891" y="506501"/>
                    <a:pt x="631742" y="580780"/>
                    <a:pt x="663431" y="675233"/>
                  </a:cubicBezTo>
                  <a:cubicBezTo>
                    <a:pt x="693794" y="582919"/>
                    <a:pt x="765832" y="508641"/>
                    <a:pt x="856005" y="473998"/>
                  </a:cubicBezTo>
                  <a:cubicBezTo>
                    <a:pt x="845918" y="374450"/>
                    <a:pt x="762979" y="296605"/>
                    <a:pt x="661292" y="296605"/>
                  </a:cubicBezTo>
                  <a:close/>
                  <a:moveTo>
                    <a:pt x="355312" y="81410"/>
                  </a:moveTo>
                  <a:cubicBezTo>
                    <a:pt x="420420" y="81410"/>
                    <a:pt x="473404" y="131541"/>
                    <a:pt x="479721" y="195020"/>
                  </a:cubicBezTo>
                  <a:lnTo>
                    <a:pt x="447320" y="195020"/>
                  </a:lnTo>
                  <a:cubicBezTo>
                    <a:pt x="441307" y="149372"/>
                    <a:pt x="402589" y="113914"/>
                    <a:pt x="355312" y="113914"/>
                  </a:cubicBezTo>
                  <a:cubicBezTo>
                    <a:pt x="308034" y="113914"/>
                    <a:pt x="269316" y="149474"/>
                    <a:pt x="263303" y="195020"/>
                  </a:cubicBezTo>
                  <a:lnTo>
                    <a:pt x="230902" y="195020"/>
                  </a:lnTo>
                  <a:cubicBezTo>
                    <a:pt x="237015" y="131440"/>
                    <a:pt x="290203" y="81410"/>
                    <a:pt x="355312" y="81410"/>
                  </a:cubicBezTo>
                  <a:close/>
                  <a:moveTo>
                    <a:pt x="107512" y="0"/>
                  </a:moveTo>
                  <a:cubicBezTo>
                    <a:pt x="119739" y="1426"/>
                    <a:pt x="132781" y="3668"/>
                    <a:pt x="145009" y="6521"/>
                  </a:cubicBezTo>
                  <a:cubicBezTo>
                    <a:pt x="103233" y="50538"/>
                    <a:pt x="75110" y="108208"/>
                    <a:pt x="67163" y="171687"/>
                  </a:cubicBezTo>
                  <a:cubicBezTo>
                    <a:pt x="83058" y="172399"/>
                    <a:pt x="98138" y="174642"/>
                    <a:pt x="113320" y="177495"/>
                  </a:cubicBezTo>
                  <a:cubicBezTo>
                    <a:pt x="121165" y="112488"/>
                    <a:pt x="153668" y="54817"/>
                    <a:pt x="201965" y="16607"/>
                  </a:cubicBezTo>
                  <a:cubicBezTo>
                    <a:pt x="224279" y="20276"/>
                    <a:pt x="246696" y="25268"/>
                    <a:pt x="268297" y="31076"/>
                  </a:cubicBezTo>
                  <a:cubicBezTo>
                    <a:pt x="208384" y="60625"/>
                    <a:pt x="165182" y="120537"/>
                    <a:pt x="159374" y="191147"/>
                  </a:cubicBezTo>
                  <a:cubicBezTo>
                    <a:pt x="250975" y="225078"/>
                    <a:pt x="323114" y="299254"/>
                    <a:pt x="353376" y="393096"/>
                  </a:cubicBezTo>
                  <a:cubicBezTo>
                    <a:pt x="385064" y="298540"/>
                    <a:pt x="457916" y="223550"/>
                    <a:pt x="551656" y="189008"/>
                  </a:cubicBezTo>
                  <a:cubicBezTo>
                    <a:pt x="549516" y="164453"/>
                    <a:pt x="542281" y="140711"/>
                    <a:pt x="532194" y="119824"/>
                  </a:cubicBezTo>
                  <a:cubicBezTo>
                    <a:pt x="552471" y="128485"/>
                    <a:pt x="572645" y="137044"/>
                    <a:pt x="592107" y="147233"/>
                  </a:cubicBezTo>
                  <a:cubicBezTo>
                    <a:pt x="595775" y="156606"/>
                    <a:pt x="597201" y="166592"/>
                    <a:pt x="598627" y="176781"/>
                  </a:cubicBezTo>
                  <a:cubicBezTo>
                    <a:pt x="610855" y="173826"/>
                    <a:pt x="625324" y="171687"/>
                    <a:pt x="638977" y="170973"/>
                  </a:cubicBezTo>
                  <a:cubicBezTo>
                    <a:pt x="660578" y="180958"/>
                    <a:pt x="682281" y="193288"/>
                    <a:pt x="703169" y="205514"/>
                  </a:cubicBezTo>
                  <a:cubicBezTo>
                    <a:pt x="689413" y="202661"/>
                    <a:pt x="675657" y="201949"/>
                    <a:pt x="661292" y="201949"/>
                  </a:cubicBezTo>
                  <a:cubicBezTo>
                    <a:pt x="514160" y="201949"/>
                    <a:pt x="393011" y="311481"/>
                    <a:pt x="373551" y="453620"/>
                  </a:cubicBezTo>
                  <a:cubicBezTo>
                    <a:pt x="389446" y="455047"/>
                    <a:pt x="404525" y="456575"/>
                    <a:pt x="419707" y="460140"/>
                  </a:cubicBezTo>
                  <a:cubicBezTo>
                    <a:pt x="435601" y="340418"/>
                    <a:pt x="537289" y="248106"/>
                    <a:pt x="661292" y="248106"/>
                  </a:cubicBezTo>
                  <a:cubicBezTo>
                    <a:pt x="785292" y="248106"/>
                    <a:pt x="886267" y="341132"/>
                    <a:pt x="903588" y="460854"/>
                  </a:cubicBezTo>
                  <a:cubicBezTo>
                    <a:pt x="918057" y="456575"/>
                    <a:pt x="933138" y="455047"/>
                    <a:pt x="948318" y="455047"/>
                  </a:cubicBezTo>
                  <a:cubicBezTo>
                    <a:pt x="943326" y="415308"/>
                    <a:pt x="930284" y="378628"/>
                    <a:pt x="910110" y="346124"/>
                  </a:cubicBezTo>
                  <a:cubicBezTo>
                    <a:pt x="939760" y="368439"/>
                    <a:pt x="968595" y="393096"/>
                    <a:pt x="996004" y="418263"/>
                  </a:cubicBezTo>
                  <a:cubicBezTo>
                    <a:pt x="992336" y="429777"/>
                    <a:pt x="990196" y="441392"/>
                    <a:pt x="988770" y="453620"/>
                  </a:cubicBezTo>
                  <a:cubicBezTo>
                    <a:pt x="1004664" y="455047"/>
                    <a:pt x="1019745" y="456575"/>
                    <a:pt x="1033500" y="460140"/>
                  </a:cubicBezTo>
                  <a:cubicBezTo>
                    <a:pt x="1033500" y="458612"/>
                    <a:pt x="1034214" y="456575"/>
                    <a:pt x="1034214" y="455047"/>
                  </a:cubicBezTo>
                  <a:cubicBezTo>
                    <a:pt x="1052961" y="472368"/>
                    <a:pt x="1071709" y="491829"/>
                    <a:pt x="1089030" y="511291"/>
                  </a:cubicBezTo>
                  <a:cubicBezTo>
                    <a:pt x="1052961" y="494682"/>
                    <a:pt x="1013224" y="485308"/>
                    <a:pt x="970735" y="485308"/>
                  </a:cubicBezTo>
                  <a:cubicBezTo>
                    <a:pt x="821463" y="485308"/>
                    <a:pt x="701029" y="596981"/>
                    <a:pt x="682281" y="740545"/>
                  </a:cubicBezTo>
                  <a:cubicBezTo>
                    <a:pt x="697463" y="742074"/>
                    <a:pt x="713256" y="744214"/>
                    <a:pt x="728437" y="747067"/>
                  </a:cubicBezTo>
                  <a:cubicBezTo>
                    <a:pt x="742090" y="625307"/>
                    <a:pt x="846019" y="530751"/>
                    <a:pt x="970735" y="530751"/>
                  </a:cubicBezTo>
                  <a:cubicBezTo>
                    <a:pt x="1095450" y="530751"/>
                    <a:pt x="1197851" y="625204"/>
                    <a:pt x="1213032" y="745640"/>
                  </a:cubicBezTo>
                  <a:cubicBezTo>
                    <a:pt x="1227501" y="742686"/>
                    <a:pt x="1242581" y="740545"/>
                    <a:pt x="1257762" y="740545"/>
                  </a:cubicBezTo>
                  <a:cubicBezTo>
                    <a:pt x="1256948" y="734127"/>
                    <a:pt x="1255521" y="726892"/>
                    <a:pt x="1254095" y="720371"/>
                  </a:cubicBezTo>
                  <a:cubicBezTo>
                    <a:pt x="1265711" y="736980"/>
                    <a:pt x="1276510" y="754301"/>
                    <a:pt x="1286598" y="772335"/>
                  </a:cubicBezTo>
                  <a:cubicBezTo>
                    <a:pt x="1283032" y="771623"/>
                    <a:pt x="1280179" y="771623"/>
                    <a:pt x="1276510" y="771623"/>
                  </a:cubicBezTo>
                  <a:cubicBezTo>
                    <a:pt x="1129379" y="771623"/>
                    <a:pt x="1008232" y="881869"/>
                    <a:pt x="988770" y="1023192"/>
                  </a:cubicBezTo>
                  <a:cubicBezTo>
                    <a:pt x="1004664" y="1024007"/>
                    <a:pt x="1019745" y="1026147"/>
                    <a:pt x="1033500" y="1029000"/>
                  </a:cubicBezTo>
                  <a:cubicBezTo>
                    <a:pt x="1050822" y="909278"/>
                    <a:pt x="1152509" y="817066"/>
                    <a:pt x="1276510" y="817066"/>
                  </a:cubicBezTo>
                  <a:cubicBezTo>
                    <a:pt x="1289451" y="817066"/>
                    <a:pt x="1301780" y="817780"/>
                    <a:pt x="1314007" y="820633"/>
                  </a:cubicBezTo>
                  <a:cubicBezTo>
                    <a:pt x="1325520" y="839381"/>
                    <a:pt x="1336320" y="858841"/>
                    <a:pt x="1345695" y="879016"/>
                  </a:cubicBezTo>
                  <a:cubicBezTo>
                    <a:pt x="1324094" y="870355"/>
                    <a:pt x="1301066" y="866075"/>
                    <a:pt x="1276510" y="866075"/>
                  </a:cubicBezTo>
                  <a:cubicBezTo>
                    <a:pt x="1174824" y="866075"/>
                    <a:pt x="1091883" y="943207"/>
                    <a:pt x="1080369" y="1042755"/>
                  </a:cubicBezTo>
                  <a:cubicBezTo>
                    <a:pt x="1174110" y="1075971"/>
                    <a:pt x="1246963" y="1150964"/>
                    <a:pt x="1278651" y="1244704"/>
                  </a:cubicBezTo>
                  <a:cubicBezTo>
                    <a:pt x="1303207" y="1168999"/>
                    <a:pt x="1356598" y="1105521"/>
                    <a:pt x="1424354" y="1066598"/>
                  </a:cubicBezTo>
                  <a:cubicBezTo>
                    <a:pt x="1428634" y="1075971"/>
                    <a:pt x="1432303" y="1085957"/>
                    <a:pt x="1435155" y="1096146"/>
                  </a:cubicBezTo>
                  <a:cubicBezTo>
                    <a:pt x="1360876" y="1141590"/>
                    <a:pt x="1308199" y="1219435"/>
                    <a:pt x="1297399" y="1310321"/>
                  </a:cubicBezTo>
                  <a:cubicBezTo>
                    <a:pt x="1312580" y="1311748"/>
                    <a:pt x="1328475" y="1313276"/>
                    <a:pt x="1342129" y="1316843"/>
                  </a:cubicBezTo>
                  <a:cubicBezTo>
                    <a:pt x="1351401" y="1243991"/>
                    <a:pt x="1391138" y="1181225"/>
                    <a:pt x="1448808" y="1143017"/>
                  </a:cubicBezTo>
                  <a:cubicBezTo>
                    <a:pt x="1454514" y="1158810"/>
                    <a:pt x="1458896" y="1175519"/>
                    <a:pt x="1462463" y="1192026"/>
                  </a:cubicBezTo>
                  <a:cubicBezTo>
                    <a:pt x="1421400" y="1225242"/>
                    <a:pt x="1393991" y="1274966"/>
                    <a:pt x="1388897" y="1329783"/>
                  </a:cubicBezTo>
                  <a:cubicBezTo>
                    <a:pt x="1432099" y="1346391"/>
                    <a:pt x="1470307" y="1370845"/>
                    <a:pt x="1502812" y="1403349"/>
                  </a:cubicBezTo>
                  <a:cubicBezTo>
                    <a:pt x="1505767" y="1422097"/>
                    <a:pt x="1507906" y="1440845"/>
                    <a:pt x="1509332" y="1460305"/>
                  </a:cubicBezTo>
                  <a:cubicBezTo>
                    <a:pt x="1456655" y="1387454"/>
                    <a:pt x="1372288" y="1340583"/>
                    <a:pt x="1276409" y="1340583"/>
                  </a:cubicBezTo>
                  <a:cubicBezTo>
                    <a:pt x="1129277" y="1340583"/>
                    <a:pt x="1008128" y="1451645"/>
                    <a:pt x="988668" y="1592968"/>
                  </a:cubicBezTo>
                  <a:cubicBezTo>
                    <a:pt x="1004563" y="1593681"/>
                    <a:pt x="1019642" y="1595923"/>
                    <a:pt x="1033398" y="1598776"/>
                  </a:cubicBezTo>
                  <a:cubicBezTo>
                    <a:pt x="1050720" y="1479054"/>
                    <a:pt x="1157400" y="1386740"/>
                    <a:pt x="1276409" y="1386740"/>
                  </a:cubicBezTo>
                  <a:cubicBezTo>
                    <a:pt x="1395417" y="1386740"/>
                    <a:pt x="1494965" y="1474061"/>
                    <a:pt x="1515854" y="1587975"/>
                  </a:cubicBezTo>
                  <a:cubicBezTo>
                    <a:pt x="1516566" y="1598878"/>
                    <a:pt x="1516566" y="1609678"/>
                    <a:pt x="1516566" y="1621191"/>
                  </a:cubicBezTo>
                  <a:lnTo>
                    <a:pt x="1516566" y="1632705"/>
                  </a:lnTo>
                  <a:lnTo>
                    <a:pt x="1516566" y="1633114"/>
                  </a:lnTo>
                  <a:cubicBezTo>
                    <a:pt x="1400411" y="1661133"/>
                    <a:pt x="1311764" y="1759255"/>
                    <a:pt x="1297297" y="1880404"/>
                  </a:cubicBezTo>
                  <a:cubicBezTo>
                    <a:pt x="1312478" y="1881218"/>
                    <a:pt x="1328373" y="1883359"/>
                    <a:pt x="1342026" y="1886212"/>
                  </a:cubicBezTo>
                  <a:cubicBezTo>
                    <a:pt x="1354355" y="1788192"/>
                    <a:pt x="1423540" y="1708105"/>
                    <a:pt x="1515140" y="1679983"/>
                  </a:cubicBezTo>
                  <a:cubicBezTo>
                    <a:pt x="1514427" y="1698019"/>
                    <a:pt x="1513713" y="1715237"/>
                    <a:pt x="1511574" y="1733273"/>
                  </a:cubicBezTo>
                  <a:cubicBezTo>
                    <a:pt x="1444529" y="1760681"/>
                    <a:pt x="1396233" y="1824160"/>
                    <a:pt x="1388999" y="1899864"/>
                  </a:cubicBezTo>
                  <a:cubicBezTo>
                    <a:pt x="1422215" y="1912092"/>
                    <a:pt x="1452477" y="1929414"/>
                    <a:pt x="1479172" y="1951727"/>
                  </a:cubicBezTo>
                  <a:cubicBezTo>
                    <a:pt x="1477745" y="1963241"/>
                    <a:pt x="1474791" y="1975569"/>
                    <a:pt x="1471938" y="1987083"/>
                  </a:cubicBezTo>
                  <a:cubicBezTo>
                    <a:pt x="1420789" y="1939399"/>
                    <a:pt x="1352215" y="1910564"/>
                    <a:pt x="1276510" y="1910564"/>
                  </a:cubicBezTo>
                  <a:cubicBezTo>
                    <a:pt x="1129379" y="1910564"/>
                    <a:pt x="1008232" y="2020912"/>
                    <a:pt x="988770" y="2162235"/>
                  </a:cubicBezTo>
                  <a:cubicBezTo>
                    <a:pt x="1004664" y="2162948"/>
                    <a:pt x="1019745" y="2165190"/>
                    <a:pt x="1033500" y="2168755"/>
                  </a:cubicBezTo>
                  <a:cubicBezTo>
                    <a:pt x="1050822" y="2049747"/>
                    <a:pt x="1152509" y="1957433"/>
                    <a:pt x="1276510" y="1957433"/>
                  </a:cubicBezTo>
                  <a:cubicBezTo>
                    <a:pt x="1348649" y="1957433"/>
                    <a:pt x="1413555" y="1989223"/>
                    <a:pt x="1457572" y="2039660"/>
                  </a:cubicBezTo>
                  <a:cubicBezTo>
                    <a:pt x="1452477" y="2058408"/>
                    <a:pt x="1447484" y="2076442"/>
                    <a:pt x="1440963" y="2095190"/>
                  </a:cubicBezTo>
                  <a:cubicBezTo>
                    <a:pt x="1405608" y="2041086"/>
                    <a:pt x="1345695" y="2005017"/>
                    <a:pt x="1276510" y="2005017"/>
                  </a:cubicBezTo>
                  <a:cubicBezTo>
                    <a:pt x="1174824" y="2005017"/>
                    <a:pt x="1091883" y="2082862"/>
                    <a:pt x="1080369" y="2181696"/>
                  </a:cubicBezTo>
                  <a:cubicBezTo>
                    <a:pt x="1174110" y="2214912"/>
                    <a:pt x="1246963" y="2289904"/>
                    <a:pt x="1278651" y="2383645"/>
                  </a:cubicBezTo>
                  <a:cubicBezTo>
                    <a:pt x="1299538" y="2320167"/>
                    <a:pt x="1339887" y="2265349"/>
                    <a:pt x="1392566" y="2227139"/>
                  </a:cubicBezTo>
                  <a:cubicBezTo>
                    <a:pt x="1381663" y="2252307"/>
                    <a:pt x="1370862" y="2277677"/>
                    <a:pt x="1358635" y="2302845"/>
                  </a:cubicBezTo>
                  <a:cubicBezTo>
                    <a:pt x="1335607" y="2332494"/>
                    <a:pt x="1317573" y="2365609"/>
                    <a:pt x="1307486" y="2402393"/>
                  </a:cubicBezTo>
                  <a:cubicBezTo>
                    <a:pt x="1292406" y="2429088"/>
                    <a:pt x="1276510" y="2455070"/>
                    <a:pt x="1259903" y="2480950"/>
                  </a:cubicBezTo>
                  <a:cubicBezTo>
                    <a:pt x="1120006" y="2488899"/>
                    <a:pt x="1007518" y="2595578"/>
                    <a:pt x="988770" y="2732622"/>
                  </a:cubicBezTo>
                  <a:cubicBezTo>
                    <a:pt x="1004664" y="2732622"/>
                    <a:pt x="1019745" y="2734864"/>
                    <a:pt x="1033500" y="2737717"/>
                  </a:cubicBezTo>
                  <a:cubicBezTo>
                    <a:pt x="1048682" y="2635316"/>
                    <a:pt x="1125814" y="2552377"/>
                    <a:pt x="1226788" y="2531489"/>
                  </a:cubicBezTo>
                  <a:cubicBezTo>
                    <a:pt x="1210179" y="2556045"/>
                    <a:pt x="1192145" y="2580498"/>
                    <a:pt x="1173397" y="2604340"/>
                  </a:cubicBezTo>
                  <a:cubicBezTo>
                    <a:pt x="1173397" y="2604340"/>
                    <a:pt x="1173397" y="2605156"/>
                    <a:pt x="1172683" y="2605156"/>
                  </a:cubicBezTo>
                  <a:cubicBezTo>
                    <a:pt x="1137327" y="2627470"/>
                    <a:pt x="1109204" y="2660688"/>
                    <a:pt x="1093311" y="2699609"/>
                  </a:cubicBezTo>
                  <a:cubicBezTo>
                    <a:pt x="1073135" y="2723350"/>
                    <a:pt x="1051535" y="2746480"/>
                    <a:pt x="1028404" y="2768793"/>
                  </a:cubicBezTo>
                  <a:cubicBezTo>
                    <a:pt x="1009658" y="2765126"/>
                    <a:pt x="990910" y="2762985"/>
                    <a:pt x="970735" y="2762985"/>
                  </a:cubicBezTo>
                  <a:cubicBezTo>
                    <a:pt x="821463" y="2762985"/>
                    <a:pt x="701029" y="2874659"/>
                    <a:pt x="682281" y="3018936"/>
                  </a:cubicBezTo>
                  <a:cubicBezTo>
                    <a:pt x="688088" y="3018936"/>
                    <a:pt x="693082" y="3019752"/>
                    <a:pt x="698890" y="3020465"/>
                  </a:cubicBezTo>
                  <a:cubicBezTo>
                    <a:pt x="680854" y="3030552"/>
                    <a:pt x="663533" y="3040639"/>
                    <a:pt x="645498" y="3050014"/>
                  </a:cubicBezTo>
                  <a:cubicBezTo>
                    <a:pt x="574072" y="3053681"/>
                    <a:pt x="509167" y="3083943"/>
                    <a:pt x="460871" y="3131526"/>
                  </a:cubicBezTo>
                  <a:cubicBezTo>
                    <a:pt x="440696" y="3139373"/>
                    <a:pt x="419707" y="3145893"/>
                    <a:pt x="398819" y="3153127"/>
                  </a:cubicBezTo>
                  <a:cubicBezTo>
                    <a:pt x="436417" y="3100450"/>
                    <a:pt x="488992" y="3059387"/>
                    <a:pt x="551758" y="3036972"/>
                  </a:cubicBezTo>
                  <a:cubicBezTo>
                    <a:pt x="542384" y="2936710"/>
                    <a:pt x="458732" y="2857440"/>
                    <a:pt x="355617" y="2857440"/>
                  </a:cubicBezTo>
                  <a:cubicBezTo>
                    <a:pt x="252503" y="2857440"/>
                    <a:pt x="168136" y="2937424"/>
                    <a:pt x="159477" y="3038398"/>
                  </a:cubicBezTo>
                  <a:cubicBezTo>
                    <a:pt x="228762" y="3064279"/>
                    <a:pt x="286432" y="3112676"/>
                    <a:pt x="323929" y="3174627"/>
                  </a:cubicBezTo>
                  <a:cubicBezTo>
                    <a:pt x="312415" y="3178192"/>
                    <a:pt x="300799" y="3181147"/>
                    <a:pt x="289286" y="3183287"/>
                  </a:cubicBezTo>
                  <a:cubicBezTo>
                    <a:pt x="238137" y="3103201"/>
                    <a:pt x="148676" y="3049096"/>
                    <a:pt x="46275" y="3049096"/>
                  </a:cubicBezTo>
                  <a:lnTo>
                    <a:pt x="0" y="3056156"/>
                  </a:lnTo>
                  <a:lnTo>
                    <a:pt x="0" y="3021979"/>
                  </a:lnTo>
                  <a:lnTo>
                    <a:pt x="28953" y="3018733"/>
                  </a:lnTo>
                  <a:lnTo>
                    <a:pt x="0" y="2927196"/>
                  </a:lnTo>
                  <a:lnTo>
                    <a:pt x="0" y="2864709"/>
                  </a:lnTo>
                  <a:lnTo>
                    <a:pt x="17270" y="2887019"/>
                  </a:lnTo>
                  <a:cubicBezTo>
                    <a:pt x="29998" y="2907875"/>
                    <a:pt x="40493" y="2930291"/>
                    <a:pt x="48415" y="2953930"/>
                  </a:cubicBezTo>
                  <a:cubicBezTo>
                    <a:pt x="78677" y="2860189"/>
                    <a:pt x="150816" y="2786522"/>
                    <a:pt x="242416" y="2751982"/>
                  </a:cubicBezTo>
                  <a:cubicBezTo>
                    <a:pt x="231615" y="2652434"/>
                    <a:pt x="147963" y="2575302"/>
                    <a:pt x="46275" y="2575302"/>
                  </a:cubicBezTo>
                  <a:lnTo>
                    <a:pt x="0" y="2584044"/>
                  </a:lnTo>
                  <a:lnTo>
                    <a:pt x="0" y="2530731"/>
                  </a:lnTo>
                  <a:lnTo>
                    <a:pt x="842" y="2530492"/>
                  </a:lnTo>
                  <a:cubicBezTo>
                    <a:pt x="15521" y="2527735"/>
                    <a:pt x="30673" y="2526293"/>
                    <a:pt x="46173" y="2526293"/>
                  </a:cubicBezTo>
                  <a:cubicBezTo>
                    <a:pt x="170175" y="2526293"/>
                    <a:pt x="271150" y="2618605"/>
                    <a:pt x="288471" y="2739040"/>
                  </a:cubicBezTo>
                  <a:cubicBezTo>
                    <a:pt x="302940" y="2735373"/>
                    <a:pt x="318019" y="2733234"/>
                    <a:pt x="333201" y="2732520"/>
                  </a:cubicBezTo>
                  <a:cubicBezTo>
                    <a:pt x="313740" y="2590484"/>
                    <a:pt x="193304" y="2480136"/>
                    <a:pt x="46173" y="2480136"/>
                  </a:cubicBezTo>
                  <a:lnTo>
                    <a:pt x="0" y="2484443"/>
                  </a:lnTo>
                  <a:lnTo>
                    <a:pt x="0" y="2452228"/>
                  </a:lnTo>
                  <a:lnTo>
                    <a:pt x="28852" y="2449059"/>
                  </a:lnTo>
                  <a:lnTo>
                    <a:pt x="0" y="2357931"/>
                  </a:lnTo>
                  <a:lnTo>
                    <a:pt x="0" y="2294952"/>
                  </a:lnTo>
                  <a:lnTo>
                    <a:pt x="17168" y="2317011"/>
                  </a:lnTo>
                  <a:cubicBezTo>
                    <a:pt x="29897" y="2337743"/>
                    <a:pt x="40391" y="2360006"/>
                    <a:pt x="48314" y="2383441"/>
                  </a:cubicBezTo>
                  <a:cubicBezTo>
                    <a:pt x="78575" y="2291127"/>
                    <a:pt x="150713" y="2216746"/>
                    <a:pt x="242314" y="2182205"/>
                  </a:cubicBezTo>
                  <a:cubicBezTo>
                    <a:pt x="231513" y="2082658"/>
                    <a:pt x="147862" y="2004813"/>
                    <a:pt x="46173" y="2004813"/>
                  </a:cubicBezTo>
                  <a:lnTo>
                    <a:pt x="0" y="2013615"/>
                  </a:lnTo>
                  <a:lnTo>
                    <a:pt x="0" y="1961668"/>
                  </a:lnTo>
                  <a:lnTo>
                    <a:pt x="842" y="1961429"/>
                  </a:lnTo>
                  <a:cubicBezTo>
                    <a:pt x="15521" y="1958672"/>
                    <a:pt x="30673" y="1957230"/>
                    <a:pt x="46173" y="1957230"/>
                  </a:cubicBezTo>
                  <a:cubicBezTo>
                    <a:pt x="170175" y="1957230"/>
                    <a:pt x="271150" y="2049543"/>
                    <a:pt x="288471" y="2169266"/>
                  </a:cubicBezTo>
                  <a:cubicBezTo>
                    <a:pt x="302940" y="2166413"/>
                    <a:pt x="318019" y="2164171"/>
                    <a:pt x="333201" y="2162744"/>
                  </a:cubicBezTo>
                  <a:cubicBezTo>
                    <a:pt x="313740" y="2020708"/>
                    <a:pt x="193304" y="1910359"/>
                    <a:pt x="46173" y="1910359"/>
                  </a:cubicBezTo>
                  <a:lnTo>
                    <a:pt x="0" y="1914665"/>
                  </a:lnTo>
                  <a:lnTo>
                    <a:pt x="0" y="1883230"/>
                  </a:lnTo>
                  <a:lnTo>
                    <a:pt x="28852" y="1879995"/>
                  </a:lnTo>
                  <a:lnTo>
                    <a:pt x="0" y="1788493"/>
                  </a:lnTo>
                  <a:lnTo>
                    <a:pt x="0" y="1725627"/>
                  </a:lnTo>
                  <a:lnTo>
                    <a:pt x="17168" y="1747635"/>
                  </a:lnTo>
                  <a:cubicBezTo>
                    <a:pt x="29897" y="1768278"/>
                    <a:pt x="40391" y="1790407"/>
                    <a:pt x="48314" y="1813664"/>
                  </a:cubicBezTo>
                  <a:cubicBezTo>
                    <a:pt x="78575" y="1721453"/>
                    <a:pt x="150713" y="1647072"/>
                    <a:pt x="242314" y="1613245"/>
                  </a:cubicBezTo>
                  <a:cubicBezTo>
                    <a:pt x="231513" y="1513595"/>
                    <a:pt x="147862" y="1435037"/>
                    <a:pt x="46173" y="1435037"/>
                  </a:cubicBezTo>
                  <a:lnTo>
                    <a:pt x="0" y="1443775"/>
                  </a:lnTo>
                  <a:lnTo>
                    <a:pt x="0" y="1391180"/>
                  </a:lnTo>
                  <a:lnTo>
                    <a:pt x="842" y="1390940"/>
                  </a:lnTo>
                  <a:cubicBezTo>
                    <a:pt x="15521" y="1388182"/>
                    <a:pt x="30673" y="1386740"/>
                    <a:pt x="46173" y="1386740"/>
                  </a:cubicBezTo>
                  <a:cubicBezTo>
                    <a:pt x="170175" y="1386740"/>
                    <a:pt x="271150" y="1479767"/>
                    <a:pt x="288471" y="1599489"/>
                  </a:cubicBezTo>
                  <a:cubicBezTo>
                    <a:pt x="302940" y="1596534"/>
                    <a:pt x="318019" y="1594395"/>
                    <a:pt x="333201" y="1593681"/>
                  </a:cubicBezTo>
                  <a:cubicBezTo>
                    <a:pt x="313740" y="1451645"/>
                    <a:pt x="193304" y="1340583"/>
                    <a:pt x="46173" y="1340583"/>
                  </a:cubicBezTo>
                  <a:lnTo>
                    <a:pt x="0" y="1344915"/>
                  </a:lnTo>
                  <a:lnTo>
                    <a:pt x="0" y="1313491"/>
                  </a:lnTo>
                  <a:lnTo>
                    <a:pt x="28852" y="1310321"/>
                  </a:lnTo>
                  <a:lnTo>
                    <a:pt x="0" y="1218819"/>
                  </a:lnTo>
                  <a:lnTo>
                    <a:pt x="0" y="1156316"/>
                  </a:lnTo>
                  <a:lnTo>
                    <a:pt x="17168" y="1178375"/>
                  </a:lnTo>
                  <a:cubicBezTo>
                    <a:pt x="29897" y="1199107"/>
                    <a:pt x="40391" y="1221370"/>
                    <a:pt x="48314" y="1244805"/>
                  </a:cubicBezTo>
                  <a:cubicBezTo>
                    <a:pt x="78575" y="1152492"/>
                    <a:pt x="150713" y="1078214"/>
                    <a:pt x="242314" y="1043570"/>
                  </a:cubicBezTo>
                  <a:cubicBezTo>
                    <a:pt x="231513" y="944022"/>
                    <a:pt x="147862" y="866177"/>
                    <a:pt x="46173" y="866177"/>
                  </a:cubicBezTo>
                  <a:lnTo>
                    <a:pt x="0" y="874915"/>
                  </a:lnTo>
                  <a:lnTo>
                    <a:pt x="0" y="821603"/>
                  </a:lnTo>
                  <a:lnTo>
                    <a:pt x="842" y="821364"/>
                  </a:lnTo>
                  <a:cubicBezTo>
                    <a:pt x="15521" y="818608"/>
                    <a:pt x="30673" y="817167"/>
                    <a:pt x="46173" y="817167"/>
                  </a:cubicBezTo>
                  <a:cubicBezTo>
                    <a:pt x="170175" y="817167"/>
                    <a:pt x="271150" y="910908"/>
                    <a:pt x="288471" y="1030630"/>
                  </a:cubicBezTo>
                  <a:cubicBezTo>
                    <a:pt x="302940" y="1027675"/>
                    <a:pt x="318019" y="1025535"/>
                    <a:pt x="333201" y="1024108"/>
                  </a:cubicBezTo>
                  <a:cubicBezTo>
                    <a:pt x="313740" y="881971"/>
                    <a:pt x="193304" y="771725"/>
                    <a:pt x="46173" y="771725"/>
                  </a:cubicBezTo>
                  <a:lnTo>
                    <a:pt x="0" y="776026"/>
                  </a:lnTo>
                  <a:lnTo>
                    <a:pt x="0" y="743882"/>
                  </a:lnTo>
                  <a:lnTo>
                    <a:pt x="28852" y="740647"/>
                  </a:lnTo>
                  <a:lnTo>
                    <a:pt x="0" y="649806"/>
                  </a:lnTo>
                  <a:lnTo>
                    <a:pt x="0" y="586252"/>
                  </a:lnTo>
                  <a:lnTo>
                    <a:pt x="17168" y="608299"/>
                  </a:lnTo>
                  <a:cubicBezTo>
                    <a:pt x="29897" y="629064"/>
                    <a:pt x="40391" y="651416"/>
                    <a:pt x="48314" y="675030"/>
                  </a:cubicBezTo>
                  <a:cubicBezTo>
                    <a:pt x="78575" y="582716"/>
                    <a:pt x="150713" y="508438"/>
                    <a:pt x="242314" y="473794"/>
                  </a:cubicBezTo>
                  <a:cubicBezTo>
                    <a:pt x="231513" y="374247"/>
                    <a:pt x="147862" y="296401"/>
                    <a:pt x="46173" y="296401"/>
                  </a:cubicBezTo>
                  <a:lnTo>
                    <a:pt x="0" y="305139"/>
                  </a:lnTo>
                  <a:lnTo>
                    <a:pt x="0" y="252749"/>
                  </a:lnTo>
                  <a:lnTo>
                    <a:pt x="842" y="252510"/>
                  </a:lnTo>
                  <a:cubicBezTo>
                    <a:pt x="15521" y="249752"/>
                    <a:pt x="30673" y="248309"/>
                    <a:pt x="46173" y="248309"/>
                  </a:cubicBezTo>
                  <a:cubicBezTo>
                    <a:pt x="170175" y="248309"/>
                    <a:pt x="271150" y="341335"/>
                    <a:pt x="288471" y="461058"/>
                  </a:cubicBezTo>
                  <a:cubicBezTo>
                    <a:pt x="302940" y="456778"/>
                    <a:pt x="318019" y="455250"/>
                    <a:pt x="333201" y="455250"/>
                  </a:cubicBezTo>
                  <a:cubicBezTo>
                    <a:pt x="313740" y="313214"/>
                    <a:pt x="193304" y="202152"/>
                    <a:pt x="46173" y="202152"/>
                  </a:cubicBezTo>
                  <a:lnTo>
                    <a:pt x="0" y="206429"/>
                  </a:lnTo>
                  <a:lnTo>
                    <a:pt x="0" y="174313"/>
                  </a:lnTo>
                  <a:lnTo>
                    <a:pt x="28953" y="170158"/>
                  </a:lnTo>
                  <a:lnTo>
                    <a:pt x="0" y="80871"/>
                  </a:lnTo>
                  <a:lnTo>
                    <a:pt x="0" y="17022"/>
                  </a:lnTo>
                  <a:lnTo>
                    <a:pt x="19287" y="42411"/>
                  </a:lnTo>
                  <a:cubicBezTo>
                    <a:pt x="31093" y="62153"/>
                    <a:pt x="40824" y="83245"/>
                    <a:pt x="48415" y="105254"/>
                  </a:cubicBezTo>
                  <a:cubicBezTo>
                    <a:pt x="61356" y="66331"/>
                    <a:pt x="81530" y="30974"/>
                    <a:pt x="107512" y="0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7590306" y="6048739"/>
              <a:ext cx="1453705" cy="577121"/>
              <a:chOff x="4409630" y="5937534"/>
              <a:chExt cx="1453705" cy="577121"/>
            </a:xfrm>
          </p:grpSpPr>
          <p:sp>
            <p:nvSpPr>
              <p:cNvPr id="140" name="任意多边形: 形状 139"/>
              <p:cNvSpPr/>
              <p:nvPr/>
            </p:nvSpPr>
            <p:spPr>
              <a:xfrm>
                <a:off x="4409630" y="6120027"/>
                <a:ext cx="427735" cy="138850"/>
              </a:xfrm>
              <a:custGeom>
                <a:avLst/>
                <a:gdLst>
                  <a:gd name="connsiteX0" fmla="*/ 0 w 427735"/>
                  <a:gd name="connsiteY0" fmla="*/ 128373 h 138850"/>
                  <a:gd name="connsiteX1" fmla="*/ 42672 w 427735"/>
                  <a:gd name="connsiteY1" fmla="*/ 138850 h 138850"/>
                  <a:gd name="connsiteX2" fmla="*/ 317176 w 427735"/>
                  <a:gd name="connsiteY2" fmla="*/ 70899 h 138850"/>
                  <a:gd name="connsiteX3" fmla="*/ 385128 w 427735"/>
                  <a:gd name="connsiteY3" fmla="*/ 138850 h 138850"/>
                  <a:gd name="connsiteX4" fmla="*/ 427736 w 427735"/>
                  <a:gd name="connsiteY4" fmla="*/ 128373 h 138850"/>
                  <a:gd name="connsiteX5" fmla="*/ 99816 w 427735"/>
                  <a:gd name="connsiteY5" fmla="*/ 28557 h 138850"/>
                  <a:gd name="connsiteX6" fmla="*/ 0 w 427735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708" y="44286"/>
                      <a:pt x="222606" y="13863"/>
                      <a:pt x="317176" y="70899"/>
                    </a:cubicBezTo>
                    <a:cubicBezTo>
                      <a:pt x="345015" y="87688"/>
                      <a:pt x="368338" y="111012"/>
                      <a:pt x="385128" y="138850"/>
                    </a:cubicBezTo>
                    <a:cubicBezTo>
                      <a:pt x="399009" y="134151"/>
                      <a:pt x="413258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4478782" y="6190322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691 w 289496"/>
                  <a:gd name="connsiteY1" fmla="*/ 64504 h 99479"/>
                  <a:gd name="connsiteX2" fmla="*/ 252666 w 289496"/>
                  <a:gd name="connsiteY2" fmla="*/ 99480 h 99479"/>
                  <a:gd name="connsiteX3" fmla="*/ 289496 w 289496"/>
                  <a:gd name="connsiteY3" fmla="*/ 79096 h 99479"/>
                  <a:gd name="connsiteX4" fmla="*/ 51797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7070" y="39859"/>
                      <a:pt x="158071" y="24200"/>
                      <a:pt x="217691" y="64504"/>
                    </a:cubicBezTo>
                    <a:cubicBezTo>
                      <a:pt x="231477" y="73825"/>
                      <a:pt x="243351" y="85694"/>
                      <a:pt x="252666" y="99480"/>
                    </a:cubicBezTo>
                    <a:cubicBezTo>
                      <a:pt x="264389" y="91726"/>
                      <a:pt x="276701" y="84913"/>
                      <a:pt x="289496" y="79096"/>
                    </a:cubicBezTo>
                    <a:cubicBezTo>
                      <a:pt x="238163" y="-844"/>
                      <a:pt x="131744" y="-24041"/>
                      <a:pt x="51797" y="27293"/>
                    </a:cubicBezTo>
                    <a:cubicBezTo>
                      <a:pt x="31013" y="40641"/>
                      <a:pt x="13348" y="58312"/>
                      <a:pt x="0" y="79096"/>
                    </a:cubicBezTo>
                    <a:cubicBezTo>
                      <a:pt x="12783" y="84894"/>
                      <a:pt x="25076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4538217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9 w 170624"/>
                  <a:gd name="connsiteY3" fmla="*/ 75997 h 75996"/>
                  <a:gd name="connsiteX4" fmla="*/ 111665 w 170624"/>
                  <a:gd name="connsiteY4" fmla="*/ 48533 h 75996"/>
                  <a:gd name="connsiteX5" fmla="*/ 139129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7" y="-14180"/>
                      <a:pt x="29089" y="16872"/>
                    </a:cubicBezTo>
                    <a:cubicBezTo>
                      <a:pt x="17520" y="24492"/>
                      <a:pt x="7626" y="34391"/>
                      <a:pt x="0" y="45961"/>
                    </a:cubicBezTo>
                    <a:cubicBezTo>
                      <a:pt x="11170" y="55130"/>
                      <a:pt x="21596" y="65176"/>
                      <a:pt x="31179" y="75997"/>
                    </a:cubicBezTo>
                    <a:cubicBezTo>
                      <a:pt x="45822" y="46190"/>
                      <a:pt x="81858" y="33890"/>
                      <a:pt x="111665" y="48533"/>
                    </a:cubicBezTo>
                    <a:cubicBezTo>
                      <a:pt x="123603" y="54400"/>
                      <a:pt x="133261" y="64059"/>
                      <a:pt x="139129" y="75997"/>
                    </a:cubicBezTo>
                    <a:cubicBezTo>
                      <a:pt x="148812" y="65164"/>
                      <a:pt x="159341" y="55118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664392" y="6298470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2 w 427735"/>
                  <a:gd name="connsiteY1" fmla="*/ 138778 h 138778"/>
                  <a:gd name="connsiteX2" fmla="*/ 317176 w 427735"/>
                  <a:gd name="connsiteY2" fmla="*/ 70833 h 138778"/>
                  <a:gd name="connsiteX3" fmla="*/ 385128 w 427735"/>
                  <a:gd name="connsiteY3" fmla="*/ 138778 h 138778"/>
                  <a:gd name="connsiteX4" fmla="*/ 427736 w 427735"/>
                  <a:gd name="connsiteY4" fmla="*/ 128301 h 138778"/>
                  <a:gd name="connsiteX5" fmla="*/ 99676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84" y="130651"/>
                      <a:pt x="28753" y="134143"/>
                      <a:pt x="42672" y="138778"/>
                    </a:cubicBezTo>
                    <a:cubicBezTo>
                      <a:pt x="99708" y="44214"/>
                      <a:pt x="222606" y="13791"/>
                      <a:pt x="317176" y="70833"/>
                    </a:cubicBezTo>
                    <a:cubicBezTo>
                      <a:pt x="345015" y="87597"/>
                      <a:pt x="368338" y="110965"/>
                      <a:pt x="385128" y="138778"/>
                    </a:cubicBezTo>
                    <a:cubicBezTo>
                      <a:pt x="399021" y="134143"/>
                      <a:pt x="413271" y="130651"/>
                      <a:pt x="427736" y="128301"/>
                    </a:cubicBezTo>
                    <a:cubicBezTo>
                      <a:pt x="364674" y="10185"/>
                      <a:pt x="217793" y="-34443"/>
                      <a:pt x="99676" y="28625"/>
                    </a:cubicBezTo>
                    <a:cubicBezTo>
                      <a:pt x="57315" y="51244"/>
                      <a:pt x="22619" y="85946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4733544" y="6368562"/>
                <a:ext cx="289496" cy="99421"/>
              </a:xfrm>
              <a:custGeom>
                <a:avLst/>
                <a:gdLst>
                  <a:gd name="connsiteX0" fmla="*/ 36766 w 289496"/>
                  <a:gd name="connsiteY0" fmla="*/ 99421 h 99421"/>
                  <a:gd name="connsiteX1" fmla="*/ 217691 w 289496"/>
                  <a:gd name="connsiteY1" fmla="*/ 64433 h 99421"/>
                  <a:gd name="connsiteX2" fmla="*/ 252666 w 289496"/>
                  <a:gd name="connsiteY2" fmla="*/ 99421 h 99421"/>
                  <a:gd name="connsiteX3" fmla="*/ 289497 w 289496"/>
                  <a:gd name="connsiteY3" fmla="*/ 79101 h 99421"/>
                  <a:gd name="connsiteX4" fmla="*/ 51797 w 289496"/>
                  <a:gd name="connsiteY4" fmla="*/ 27285 h 99421"/>
                  <a:gd name="connsiteX5" fmla="*/ 0 w 289496"/>
                  <a:gd name="connsiteY5" fmla="*/ 79101 h 99421"/>
                  <a:gd name="connsiteX6" fmla="*/ 36766 w 289496"/>
                  <a:gd name="connsiteY6" fmla="*/ 99421 h 9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21">
                    <a:moveTo>
                      <a:pt x="36766" y="99421"/>
                    </a:moveTo>
                    <a:cubicBezTo>
                      <a:pt x="77070" y="39794"/>
                      <a:pt x="158071" y="24173"/>
                      <a:pt x="217691" y="64433"/>
                    </a:cubicBezTo>
                    <a:cubicBezTo>
                      <a:pt x="231477" y="73767"/>
                      <a:pt x="243351" y="85641"/>
                      <a:pt x="252666" y="99421"/>
                    </a:cubicBezTo>
                    <a:cubicBezTo>
                      <a:pt x="264401" y="91737"/>
                      <a:pt x="276714" y="84943"/>
                      <a:pt x="289497" y="79101"/>
                    </a:cubicBezTo>
                    <a:cubicBezTo>
                      <a:pt x="238163" y="-846"/>
                      <a:pt x="131744" y="-24036"/>
                      <a:pt x="51797" y="27285"/>
                    </a:cubicBezTo>
                    <a:cubicBezTo>
                      <a:pt x="31013" y="40620"/>
                      <a:pt x="13348" y="58336"/>
                      <a:pt x="0" y="79101"/>
                    </a:cubicBezTo>
                    <a:cubicBezTo>
                      <a:pt x="12770" y="84879"/>
                      <a:pt x="25064" y="91674"/>
                      <a:pt x="36766" y="9942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4792979" y="6438723"/>
                <a:ext cx="170624" cy="75932"/>
              </a:xfrm>
              <a:custGeom>
                <a:avLst/>
                <a:gdLst>
                  <a:gd name="connsiteX0" fmla="*/ 170624 w 170624"/>
                  <a:gd name="connsiteY0" fmla="*/ 45897 h 75932"/>
                  <a:gd name="connsiteX1" fmla="*/ 28975 w 170624"/>
                  <a:gd name="connsiteY1" fmla="*/ 16941 h 75932"/>
                  <a:gd name="connsiteX2" fmla="*/ 0 w 170624"/>
                  <a:gd name="connsiteY2" fmla="*/ 45897 h 75932"/>
                  <a:gd name="connsiteX3" fmla="*/ 31179 w 170624"/>
                  <a:gd name="connsiteY3" fmla="*/ 75932 h 75932"/>
                  <a:gd name="connsiteX4" fmla="*/ 111665 w 170624"/>
                  <a:gd name="connsiteY4" fmla="*/ 48500 h 75932"/>
                  <a:gd name="connsiteX5" fmla="*/ 139129 w 170624"/>
                  <a:gd name="connsiteY5" fmla="*/ 75932 h 75932"/>
                  <a:gd name="connsiteX6" fmla="*/ 170624 w 170624"/>
                  <a:gd name="connsiteY6" fmla="*/ 45897 h 7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32">
                    <a:moveTo>
                      <a:pt x="170624" y="45897"/>
                    </a:moveTo>
                    <a:cubicBezTo>
                      <a:pt x="139510" y="-1220"/>
                      <a:pt x="76092" y="-14174"/>
                      <a:pt x="28975" y="16941"/>
                    </a:cubicBezTo>
                    <a:cubicBezTo>
                      <a:pt x="17463" y="24497"/>
                      <a:pt x="7601" y="34403"/>
                      <a:pt x="0" y="45897"/>
                    </a:cubicBezTo>
                    <a:cubicBezTo>
                      <a:pt x="11170" y="55041"/>
                      <a:pt x="21596" y="65137"/>
                      <a:pt x="31179" y="75932"/>
                    </a:cubicBezTo>
                    <a:cubicBezTo>
                      <a:pt x="45822" y="46151"/>
                      <a:pt x="81858" y="33832"/>
                      <a:pt x="111665" y="48500"/>
                    </a:cubicBezTo>
                    <a:cubicBezTo>
                      <a:pt x="123603" y="54342"/>
                      <a:pt x="133261" y="63994"/>
                      <a:pt x="139129" y="75932"/>
                    </a:cubicBezTo>
                    <a:cubicBezTo>
                      <a:pt x="148812" y="65073"/>
                      <a:pt x="159341" y="55041"/>
                      <a:pt x="170624" y="45897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5172265" y="6298470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08 w 427735"/>
                  <a:gd name="connsiteY1" fmla="*/ 138778 h 138778"/>
                  <a:gd name="connsiteX2" fmla="*/ 317112 w 427735"/>
                  <a:gd name="connsiteY2" fmla="*/ 70833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82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65" y="130651"/>
                      <a:pt x="28715" y="134143"/>
                      <a:pt x="42608" y="138778"/>
                    </a:cubicBezTo>
                    <a:cubicBezTo>
                      <a:pt x="99644" y="44214"/>
                      <a:pt x="222542" y="13791"/>
                      <a:pt x="317112" y="70833"/>
                    </a:cubicBezTo>
                    <a:cubicBezTo>
                      <a:pt x="344951" y="87597"/>
                      <a:pt x="368274" y="110965"/>
                      <a:pt x="385064" y="138778"/>
                    </a:cubicBezTo>
                    <a:cubicBezTo>
                      <a:pt x="398983" y="134143"/>
                      <a:pt x="413252" y="130651"/>
                      <a:pt x="427736" y="128301"/>
                    </a:cubicBezTo>
                    <a:cubicBezTo>
                      <a:pt x="364674" y="10185"/>
                      <a:pt x="217792" y="-34443"/>
                      <a:pt x="99682" y="28625"/>
                    </a:cubicBezTo>
                    <a:cubicBezTo>
                      <a:pt x="57315" y="51244"/>
                      <a:pt x="22618" y="85946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5241353" y="6368562"/>
                <a:ext cx="289496" cy="99421"/>
              </a:xfrm>
              <a:custGeom>
                <a:avLst/>
                <a:gdLst>
                  <a:gd name="connsiteX0" fmla="*/ 36830 w 289496"/>
                  <a:gd name="connsiteY0" fmla="*/ 99421 h 99421"/>
                  <a:gd name="connsiteX1" fmla="*/ 217755 w 289496"/>
                  <a:gd name="connsiteY1" fmla="*/ 64433 h 99421"/>
                  <a:gd name="connsiteX2" fmla="*/ 252730 w 289496"/>
                  <a:gd name="connsiteY2" fmla="*/ 99421 h 99421"/>
                  <a:gd name="connsiteX3" fmla="*/ 289497 w 289496"/>
                  <a:gd name="connsiteY3" fmla="*/ 79101 h 99421"/>
                  <a:gd name="connsiteX4" fmla="*/ 51803 w 289496"/>
                  <a:gd name="connsiteY4" fmla="*/ 27285 h 99421"/>
                  <a:gd name="connsiteX5" fmla="*/ 0 w 289496"/>
                  <a:gd name="connsiteY5" fmla="*/ 79101 h 99421"/>
                  <a:gd name="connsiteX6" fmla="*/ 36830 w 289496"/>
                  <a:gd name="connsiteY6" fmla="*/ 99421 h 9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21">
                    <a:moveTo>
                      <a:pt x="36830" y="99421"/>
                    </a:moveTo>
                    <a:cubicBezTo>
                      <a:pt x="77134" y="39794"/>
                      <a:pt x="158134" y="24173"/>
                      <a:pt x="217755" y="64433"/>
                    </a:cubicBezTo>
                    <a:cubicBezTo>
                      <a:pt x="231540" y="73767"/>
                      <a:pt x="243415" y="85641"/>
                      <a:pt x="252730" y="99421"/>
                    </a:cubicBezTo>
                    <a:cubicBezTo>
                      <a:pt x="264433" y="91674"/>
                      <a:pt x="276727" y="84879"/>
                      <a:pt x="289497" y="79101"/>
                    </a:cubicBezTo>
                    <a:cubicBezTo>
                      <a:pt x="238163" y="-846"/>
                      <a:pt x="131744" y="-24036"/>
                      <a:pt x="51803" y="27285"/>
                    </a:cubicBezTo>
                    <a:cubicBezTo>
                      <a:pt x="31014" y="40620"/>
                      <a:pt x="13348" y="58336"/>
                      <a:pt x="0" y="79101"/>
                    </a:cubicBezTo>
                    <a:cubicBezTo>
                      <a:pt x="12783" y="84943"/>
                      <a:pt x="25095" y="91737"/>
                      <a:pt x="36830" y="9942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5300789" y="6438723"/>
                <a:ext cx="170624" cy="75932"/>
              </a:xfrm>
              <a:custGeom>
                <a:avLst/>
                <a:gdLst>
                  <a:gd name="connsiteX0" fmla="*/ 170624 w 170624"/>
                  <a:gd name="connsiteY0" fmla="*/ 45897 h 75932"/>
                  <a:gd name="connsiteX1" fmla="*/ 28975 w 170624"/>
                  <a:gd name="connsiteY1" fmla="*/ 16941 h 75932"/>
                  <a:gd name="connsiteX2" fmla="*/ 0 w 170624"/>
                  <a:gd name="connsiteY2" fmla="*/ 45897 h 75932"/>
                  <a:gd name="connsiteX3" fmla="*/ 31178 w 170624"/>
                  <a:gd name="connsiteY3" fmla="*/ 75932 h 75932"/>
                  <a:gd name="connsiteX4" fmla="*/ 111499 w 170624"/>
                  <a:gd name="connsiteY4" fmla="*/ 47992 h 75932"/>
                  <a:gd name="connsiteX5" fmla="*/ 139446 w 170624"/>
                  <a:gd name="connsiteY5" fmla="*/ 75932 h 75932"/>
                  <a:gd name="connsiteX6" fmla="*/ 170624 w 170624"/>
                  <a:gd name="connsiteY6" fmla="*/ 45897 h 7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32">
                    <a:moveTo>
                      <a:pt x="170624" y="45897"/>
                    </a:moveTo>
                    <a:cubicBezTo>
                      <a:pt x="139509" y="-1220"/>
                      <a:pt x="76092" y="-14174"/>
                      <a:pt x="28975" y="16941"/>
                    </a:cubicBezTo>
                    <a:cubicBezTo>
                      <a:pt x="17463" y="24497"/>
                      <a:pt x="7607" y="34403"/>
                      <a:pt x="0" y="45897"/>
                    </a:cubicBezTo>
                    <a:cubicBezTo>
                      <a:pt x="11169" y="55041"/>
                      <a:pt x="21596" y="65137"/>
                      <a:pt x="31178" y="75932"/>
                    </a:cubicBezTo>
                    <a:cubicBezTo>
                      <a:pt x="45637" y="46023"/>
                      <a:pt x="81597" y="33514"/>
                      <a:pt x="111499" y="47992"/>
                    </a:cubicBezTo>
                    <a:cubicBezTo>
                      <a:pt x="123698" y="53898"/>
                      <a:pt x="133547" y="63740"/>
                      <a:pt x="139446" y="75932"/>
                    </a:cubicBezTo>
                    <a:cubicBezTo>
                      <a:pt x="149028" y="65137"/>
                      <a:pt x="159455" y="55041"/>
                      <a:pt x="170624" y="45897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4664392" y="5937534"/>
                <a:ext cx="427735" cy="138780"/>
              </a:xfrm>
              <a:custGeom>
                <a:avLst/>
                <a:gdLst>
                  <a:gd name="connsiteX0" fmla="*/ 0 w 427735"/>
                  <a:gd name="connsiteY0" fmla="*/ 128303 h 138780"/>
                  <a:gd name="connsiteX1" fmla="*/ 42672 w 427735"/>
                  <a:gd name="connsiteY1" fmla="*/ 138781 h 138780"/>
                  <a:gd name="connsiteX2" fmla="*/ 317176 w 427735"/>
                  <a:gd name="connsiteY2" fmla="*/ 70829 h 138780"/>
                  <a:gd name="connsiteX3" fmla="*/ 385128 w 427735"/>
                  <a:gd name="connsiteY3" fmla="*/ 138781 h 138780"/>
                  <a:gd name="connsiteX4" fmla="*/ 427736 w 427735"/>
                  <a:gd name="connsiteY4" fmla="*/ 128303 h 138780"/>
                  <a:gd name="connsiteX5" fmla="*/ 99676 w 427735"/>
                  <a:gd name="connsiteY5" fmla="*/ 28621 h 138780"/>
                  <a:gd name="connsiteX6" fmla="*/ 0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0" y="128303"/>
                    </a:moveTo>
                    <a:cubicBezTo>
                      <a:pt x="14484" y="130640"/>
                      <a:pt x="28753" y="134145"/>
                      <a:pt x="42672" y="138781"/>
                    </a:cubicBezTo>
                    <a:cubicBezTo>
                      <a:pt x="99708" y="44217"/>
                      <a:pt x="222606" y="13794"/>
                      <a:pt x="317176" y="70829"/>
                    </a:cubicBezTo>
                    <a:cubicBezTo>
                      <a:pt x="345015" y="87619"/>
                      <a:pt x="368338" y="110942"/>
                      <a:pt x="385128" y="138781"/>
                    </a:cubicBezTo>
                    <a:cubicBezTo>
                      <a:pt x="399021" y="134145"/>
                      <a:pt x="413271" y="130640"/>
                      <a:pt x="427736" y="128303"/>
                    </a:cubicBezTo>
                    <a:cubicBezTo>
                      <a:pt x="364674" y="10187"/>
                      <a:pt x="217793" y="-34441"/>
                      <a:pt x="99676" y="28621"/>
                    </a:cubicBezTo>
                    <a:cubicBezTo>
                      <a:pt x="57315" y="51246"/>
                      <a:pt x="22619" y="85936"/>
                      <a:pt x="0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4733544" y="6007632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462 w 289496"/>
                  <a:gd name="connsiteY1" fmla="*/ 64275 h 99479"/>
                  <a:gd name="connsiteX2" fmla="*/ 252666 w 289496"/>
                  <a:gd name="connsiteY2" fmla="*/ 99480 h 99479"/>
                  <a:gd name="connsiteX3" fmla="*/ 289497 w 289496"/>
                  <a:gd name="connsiteY3" fmla="*/ 79096 h 99479"/>
                  <a:gd name="connsiteX4" fmla="*/ 51797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6943" y="39860"/>
                      <a:pt x="157848" y="24099"/>
                      <a:pt x="217462" y="64275"/>
                    </a:cubicBezTo>
                    <a:cubicBezTo>
                      <a:pt x="231356" y="73635"/>
                      <a:pt x="243306" y="85592"/>
                      <a:pt x="252666" y="99480"/>
                    </a:cubicBezTo>
                    <a:cubicBezTo>
                      <a:pt x="264389" y="91726"/>
                      <a:pt x="276701" y="84913"/>
                      <a:pt x="289497" y="79096"/>
                    </a:cubicBezTo>
                    <a:cubicBezTo>
                      <a:pt x="238163" y="-844"/>
                      <a:pt x="131744" y="-24041"/>
                      <a:pt x="51797" y="27293"/>
                    </a:cubicBezTo>
                    <a:cubicBezTo>
                      <a:pt x="31013" y="40640"/>
                      <a:pt x="13348" y="58313"/>
                      <a:pt x="0" y="79096"/>
                    </a:cubicBezTo>
                    <a:cubicBezTo>
                      <a:pt x="12783" y="84894"/>
                      <a:pt x="25076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792979" y="6077776"/>
                <a:ext cx="170624" cy="76008"/>
              </a:xfrm>
              <a:custGeom>
                <a:avLst/>
                <a:gdLst>
                  <a:gd name="connsiteX0" fmla="*/ 170624 w 170624"/>
                  <a:gd name="connsiteY0" fmla="*/ 45910 h 76008"/>
                  <a:gd name="connsiteX1" fmla="*/ 28975 w 170624"/>
                  <a:gd name="connsiteY1" fmla="*/ 16935 h 76008"/>
                  <a:gd name="connsiteX2" fmla="*/ 0 w 170624"/>
                  <a:gd name="connsiteY2" fmla="*/ 45910 h 76008"/>
                  <a:gd name="connsiteX3" fmla="*/ 31179 w 170624"/>
                  <a:gd name="connsiteY3" fmla="*/ 76009 h 76008"/>
                  <a:gd name="connsiteX4" fmla="*/ 111665 w 170624"/>
                  <a:gd name="connsiteY4" fmla="*/ 48545 h 76008"/>
                  <a:gd name="connsiteX5" fmla="*/ 139129 w 170624"/>
                  <a:gd name="connsiteY5" fmla="*/ 76009 h 76008"/>
                  <a:gd name="connsiteX6" fmla="*/ 170624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170624" y="45910"/>
                    </a:moveTo>
                    <a:cubicBezTo>
                      <a:pt x="139510" y="-1207"/>
                      <a:pt x="76092" y="-14180"/>
                      <a:pt x="28975" y="16935"/>
                    </a:cubicBezTo>
                    <a:cubicBezTo>
                      <a:pt x="17463" y="24536"/>
                      <a:pt x="7601" y="34397"/>
                      <a:pt x="0" y="45910"/>
                    </a:cubicBezTo>
                    <a:cubicBezTo>
                      <a:pt x="11170" y="55105"/>
                      <a:pt x="21596" y="65170"/>
                      <a:pt x="31179" y="76009"/>
                    </a:cubicBezTo>
                    <a:cubicBezTo>
                      <a:pt x="45822" y="46202"/>
                      <a:pt x="81858" y="33902"/>
                      <a:pt x="111665" y="48545"/>
                    </a:cubicBezTo>
                    <a:cubicBezTo>
                      <a:pt x="123603" y="54412"/>
                      <a:pt x="133261" y="64071"/>
                      <a:pt x="139129" y="76009"/>
                    </a:cubicBezTo>
                    <a:cubicBezTo>
                      <a:pt x="148812" y="65157"/>
                      <a:pt x="159341" y="55092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4922710" y="6120027"/>
                <a:ext cx="427736" cy="138850"/>
              </a:xfrm>
              <a:custGeom>
                <a:avLst/>
                <a:gdLst>
                  <a:gd name="connsiteX0" fmla="*/ 0 w 427736"/>
                  <a:gd name="connsiteY0" fmla="*/ 128373 h 138850"/>
                  <a:gd name="connsiteX1" fmla="*/ 42672 w 427736"/>
                  <a:gd name="connsiteY1" fmla="*/ 138850 h 138850"/>
                  <a:gd name="connsiteX2" fmla="*/ 317075 w 427736"/>
                  <a:gd name="connsiteY2" fmla="*/ 70861 h 138850"/>
                  <a:gd name="connsiteX3" fmla="*/ 385064 w 427736"/>
                  <a:gd name="connsiteY3" fmla="*/ 138850 h 138850"/>
                  <a:gd name="connsiteX4" fmla="*/ 427736 w 427736"/>
                  <a:gd name="connsiteY4" fmla="*/ 128373 h 138850"/>
                  <a:gd name="connsiteX5" fmla="*/ 99816 w 427736"/>
                  <a:gd name="connsiteY5" fmla="*/ 28557 h 138850"/>
                  <a:gd name="connsiteX6" fmla="*/ 0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670" y="44299"/>
                      <a:pt x="222523" y="13863"/>
                      <a:pt x="317075" y="70861"/>
                    </a:cubicBezTo>
                    <a:cubicBezTo>
                      <a:pt x="344932" y="87650"/>
                      <a:pt x="368268" y="110993"/>
                      <a:pt x="385064" y="138850"/>
                    </a:cubicBezTo>
                    <a:cubicBezTo>
                      <a:pt x="398964" y="134151"/>
                      <a:pt x="413239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991798" y="6190327"/>
                <a:ext cx="289560" cy="99474"/>
              </a:xfrm>
              <a:custGeom>
                <a:avLst/>
                <a:gdLst>
                  <a:gd name="connsiteX0" fmla="*/ 36830 w 289560"/>
                  <a:gd name="connsiteY0" fmla="*/ 99474 h 99474"/>
                  <a:gd name="connsiteX1" fmla="*/ 217754 w 289560"/>
                  <a:gd name="connsiteY1" fmla="*/ 64499 h 99474"/>
                  <a:gd name="connsiteX2" fmla="*/ 252730 w 289560"/>
                  <a:gd name="connsiteY2" fmla="*/ 99474 h 99474"/>
                  <a:gd name="connsiteX3" fmla="*/ 289560 w 289560"/>
                  <a:gd name="connsiteY3" fmla="*/ 79091 h 99474"/>
                  <a:gd name="connsiteX4" fmla="*/ 51765 w 289560"/>
                  <a:gd name="connsiteY4" fmla="*/ 27326 h 99474"/>
                  <a:gd name="connsiteX5" fmla="*/ 0 w 289560"/>
                  <a:gd name="connsiteY5" fmla="*/ 79091 h 99474"/>
                  <a:gd name="connsiteX6" fmla="*/ 36830 w 289560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60" h="99474">
                    <a:moveTo>
                      <a:pt x="36830" y="99474"/>
                    </a:moveTo>
                    <a:cubicBezTo>
                      <a:pt x="77134" y="39854"/>
                      <a:pt x="158134" y="24195"/>
                      <a:pt x="217754" y="64499"/>
                    </a:cubicBezTo>
                    <a:cubicBezTo>
                      <a:pt x="231540" y="73820"/>
                      <a:pt x="243415" y="85688"/>
                      <a:pt x="252730" y="99474"/>
                    </a:cubicBezTo>
                    <a:cubicBezTo>
                      <a:pt x="264452" y="91721"/>
                      <a:pt x="276765" y="84907"/>
                      <a:pt x="289560" y="79091"/>
                    </a:cubicBezTo>
                    <a:cubicBezTo>
                      <a:pt x="238189" y="-868"/>
                      <a:pt x="131725" y="-24046"/>
                      <a:pt x="51765" y="27326"/>
                    </a:cubicBezTo>
                    <a:cubicBezTo>
                      <a:pt x="30995" y="40667"/>
                      <a:pt x="13341" y="58326"/>
                      <a:pt x="0" y="79091"/>
                    </a:cubicBezTo>
                    <a:cubicBezTo>
                      <a:pt x="12802" y="84888"/>
                      <a:pt x="25121" y="91708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051297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9 w 170624"/>
                  <a:gd name="connsiteY3" fmla="*/ 75997 h 75996"/>
                  <a:gd name="connsiteX4" fmla="*/ 111500 w 170624"/>
                  <a:gd name="connsiteY4" fmla="*/ 48050 h 75996"/>
                  <a:gd name="connsiteX5" fmla="*/ 139446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7" y="-14180"/>
                      <a:pt x="29089" y="16872"/>
                    </a:cubicBezTo>
                    <a:cubicBezTo>
                      <a:pt x="17520" y="24492"/>
                      <a:pt x="7627" y="34391"/>
                      <a:pt x="0" y="45961"/>
                    </a:cubicBezTo>
                    <a:cubicBezTo>
                      <a:pt x="11170" y="55130"/>
                      <a:pt x="21596" y="65176"/>
                      <a:pt x="31179" y="75997"/>
                    </a:cubicBezTo>
                    <a:cubicBezTo>
                      <a:pt x="45638" y="46101"/>
                      <a:pt x="81598" y="33585"/>
                      <a:pt x="111500" y="48050"/>
                    </a:cubicBezTo>
                    <a:cubicBezTo>
                      <a:pt x="123698" y="53949"/>
                      <a:pt x="133547" y="63798"/>
                      <a:pt x="139446" y="75997"/>
                    </a:cubicBezTo>
                    <a:cubicBezTo>
                      <a:pt x="149028" y="65176"/>
                      <a:pt x="159455" y="55130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5435600" y="6120027"/>
                <a:ext cx="427735" cy="138850"/>
              </a:xfrm>
              <a:custGeom>
                <a:avLst/>
                <a:gdLst>
                  <a:gd name="connsiteX0" fmla="*/ 0 w 427735"/>
                  <a:gd name="connsiteY0" fmla="*/ 128373 h 138850"/>
                  <a:gd name="connsiteX1" fmla="*/ 42672 w 427735"/>
                  <a:gd name="connsiteY1" fmla="*/ 138850 h 138850"/>
                  <a:gd name="connsiteX2" fmla="*/ 317074 w 427735"/>
                  <a:gd name="connsiteY2" fmla="*/ 70861 h 138850"/>
                  <a:gd name="connsiteX3" fmla="*/ 385064 w 427735"/>
                  <a:gd name="connsiteY3" fmla="*/ 138850 h 138850"/>
                  <a:gd name="connsiteX4" fmla="*/ 427736 w 427735"/>
                  <a:gd name="connsiteY4" fmla="*/ 128373 h 138850"/>
                  <a:gd name="connsiteX5" fmla="*/ 99816 w 427735"/>
                  <a:gd name="connsiteY5" fmla="*/ 28557 h 138850"/>
                  <a:gd name="connsiteX6" fmla="*/ 0 w 427735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670" y="44299"/>
                      <a:pt x="222523" y="13863"/>
                      <a:pt x="317074" y="70861"/>
                    </a:cubicBezTo>
                    <a:cubicBezTo>
                      <a:pt x="344932" y="87650"/>
                      <a:pt x="368268" y="110993"/>
                      <a:pt x="385064" y="138850"/>
                    </a:cubicBezTo>
                    <a:cubicBezTo>
                      <a:pt x="398964" y="134151"/>
                      <a:pt x="413239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5504878" y="6190327"/>
                <a:ext cx="289560" cy="99474"/>
              </a:xfrm>
              <a:custGeom>
                <a:avLst/>
                <a:gdLst>
                  <a:gd name="connsiteX0" fmla="*/ 36830 w 289560"/>
                  <a:gd name="connsiteY0" fmla="*/ 99474 h 99474"/>
                  <a:gd name="connsiteX1" fmla="*/ 217755 w 289560"/>
                  <a:gd name="connsiteY1" fmla="*/ 64499 h 99474"/>
                  <a:gd name="connsiteX2" fmla="*/ 252730 w 289560"/>
                  <a:gd name="connsiteY2" fmla="*/ 99474 h 99474"/>
                  <a:gd name="connsiteX3" fmla="*/ 289560 w 289560"/>
                  <a:gd name="connsiteY3" fmla="*/ 79091 h 99474"/>
                  <a:gd name="connsiteX4" fmla="*/ 51765 w 289560"/>
                  <a:gd name="connsiteY4" fmla="*/ 27326 h 99474"/>
                  <a:gd name="connsiteX5" fmla="*/ 0 w 289560"/>
                  <a:gd name="connsiteY5" fmla="*/ 79091 h 99474"/>
                  <a:gd name="connsiteX6" fmla="*/ 36830 w 289560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60" h="99474">
                    <a:moveTo>
                      <a:pt x="36830" y="99474"/>
                    </a:moveTo>
                    <a:cubicBezTo>
                      <a:pt x="77134" y="39854"/>
                      <a:pt x="158134" y="24195"/>
                      <a:pt x="217755" y="64499"/>
                    </a:cubicBezTo>
                    <a:cubicBezTo>
                      <a:pt x="231540" y="73820"/>
                      <a:pt x="243415" y="85688"/>
                      <a:pt x="252730" y="99474"/>
                    </a:cubicBezTo>
                    <a:cubicBezTo>
                      <a:pt x="264440" y="91708"/>
                      <a:pt x="276759" y="84888"/>
                      <a:pt x="289560" y="79091"/>
                    </a:cubicBezTo>
                    <a:cubicBezTo>
                      <a:pt x="238189" y="-868"/>
                      <a:pt x="131725" y="-24046"/>
                      <a:pt x="51765" y="27326"/>
                    </a:cubicBezTo>
                    <a:cubicBezTo>
                      <a:pt x="30995" y="40667"/>
                      <a:pt x="13341" y="58326"/>
                      <a:pt x="0" y="79091"/>
                    </a:cubicBezTo>
                    <a:cubicBezTo>
                      <a:pt x="12795" y="84907"/>
                      <a:pt x="25108" y="91721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5564314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8 w 170624"/>
                  <a:gd name="connsiteY3" fmla="*/ 75997 h 75996"/>
                  <a:gd name="connsiteX4" fmla="*/ 111499 w 170624"/>
                  <a:gd name="connsiteY4" fmla="*/ 48050 h 75996"/>
                  <a:gd name="connsiteX5" fmla="*/ 139446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6" y="-14180"/>
                      <a:pt x="29089" y="16872"/>
                    </a:cubicBezTo>
                    <a:cubicBezTo>
                      <a:pt x="17519" y="24492"/>
                      <a:pt x="7626" y="34391"/>
                      <a:pt x="0" y="45961"/>
                    </a:cubicBezTo>
                    <a:cubicBezTo>
                      <a:pt x="11169" y="55130"/>
                      <a:pt x="21596" y="65176"/>
                      <a:pt x="31178" y="75997"/>
                    </a:cubicBezTo>
                    <a:cubicBezTo>
                      <a:pt x="45637" y="46101"/>
                      <a:pt x="81597" y="33585"/>
                      <a:pt x="111499" y="48050"/>
                    </a:cubicBezTo>
                    <a:cubicBezTo>
                      <a:pt x="123698" y="53949"/>
                      <a:pt x="133547" y="63798"/>
                      <a:pt x="139446" y="75997"/>
                    </a:cubicBezTo>
                    <a:cubicBezTo>
                      <a:pt x="149028" y="65176"/>
                      <a:pt x="159455" y="55130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flipH="1">
              <a:off x="10963806" y="4327130"/>
              <a:ext cx="1055242" cy="2330323"/>
              <a:chOff x="429768" y="4174299"/>
              <a:chExt cx="1055242" cy="2330323"/>
            </a:xfrm>
          </p:grpSpPr>
          <p:sp>
            <p:nvSpPr>
              <p:cNvPr id="115" name="任意多边形: 形状 114"/>
              <p:cNvSpPr/>
              <p:nvPr/>
            </p:nvSpPr>
            <p:spPr>
              <a:xfrm>
                <a:off x="724789" y="4631309"/>
                <a:ext cx="103123" cy="486092"/>
              </a:xfrm>
              <a:custGeom>
                <a:avLst/>
                <a:gdLst>
                  <a:gd name="connsiteX0" fmla="*/ 0 w 103123"/>
                  <a:gd name="connsiteY0" fmla="*/ 0 h 486092"/>
                  <a:gd name="connsiteX1" fmla="*/ 103124 w 103123"/>
                  <a:gd name="connsiteY1" fmla="*/ 0 h 486092"/>
                  <a:gd name="connsiteX2" fmla="*/ 103124 w 103123"/>
                  <a:gd name="connsiteY2" fmla="*/ 486093 h 486092"/>
                  <a:gd name="connsiteX3" fmla="*/ 0 w 103123"/>
                  <a:gd name="connsiteY3" fmla="*/ 486093 h 48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86092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86093"/>
                    </a:lnTo>
                    <a:lnTo>
                      <a:pt x="0" y="486093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724789" y="5164963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8 h 395287"/>
                  <a:gd name="connsiteX3" fmla="*/ 0 w 103123"/>
                  <a:gd name="connsiteY3" fmla="*/ 395288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8"/>
                    </a:lnTo>
                    <a:lnTo>
                      <a:pt x="0" y="39528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724789" y="6109335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7 h 395287"/>
                  <a:gd name="connsiteX3" fmla="*/ 0 w 103123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724789" y="5607875"/>
                <a:ext cx="103123" cy="453898"/>
              </a:xfrm>
              <a:custGeom>
                <a:avLst/>
                <a:gdLst>
                  <a:gd name="connsiteX0" fmla="*/ 0 w 103123"/>
                  <a:gd name="connsiteY0" fmla="*/ 0 h 453898"/>
                  <a:gd name="connsiteX1" fmla="*/ 103124 w 103123"/>
                  <a:gd name="connsiteY1" fmla="*/ 0 h 453898"/>
                  <a:gd name="connsiteX2" fmla="*/ 103124 w 103123"/>
                  <a:gd name="connsiteY2" fmla="*/ 453898 h 453898"/>
                  <a:gd name="connsiteX3" fmla="*/ 0 w 103123"/>
                  <a:gd name="connsiteY3" fmla="*/ 453898 h 453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53898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53898"/>
                    </a:lnTo>
                    <a:lnTo>
                      <a:pt x="0" y="45389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880491" y="4626038"/>
                <a:ext cx="103124" cy="411606"/>
              </a:xfrm>
              <a:custGeom>
                <a:avLst/>
                <a:gdLst>
                  <a:gd name="connsiteX0" fmla="*/ 0 w 103124"/>
                  <a:gd name="connsiteY0" fmla="*/ 0 h 411606"/>
                  <a:gd name="connsiteX1" fmla="*/ 103124 w 103124"/>
                  <a:gd name="connsiteY1" fmla="*/ 0 h 411606"/>
                  <a:gd name="connsiteX2" fmla="*/ 103124 w 103124"/>
                  <a:gd name="connsiteY2" fmla="*/ 411607 h 411606"/>
                  <a:gd name="connsiteX3" fmla="*/ 0 w 103124"/>
                  <a:gd name="connsiteY3" fmla="*/ 411607 h 41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1160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11607"/>
                    </a:lnTo>
                    <a:lnTo>
                      <a:pt x="0" y="4116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80491" y="5085207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8 h 441007"/>
                  <a:gd name="connsiteX3" fmla="*/ 0 w 103124"/>
                  <a:gd name="connsiteY3" fmla="*/ 441008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8"/>
                    </a:lnTo>
                    <a:lnTo>
                      <a:pt x="0" y="44100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1040066" y="4921504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7 h 441007"/>
                  <a:gd name="connsiteX3" fmla="*/ 0 w 103124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880491" y="5981954"/>
                <a:ext cx="103124" cy="395287"/>
              </a:xfrm>
              <a:custGeom>
                <a:avLst/>
                <a:gdLst>
                  <a:gd name="connsiteX0" fmla="*/ 0 w 103124"/>
                  <a:gd name="connsiteY0" fmla="*/ 0 h 395287"/>
                  <a:gd name="connsiteX1" fmla="*/ 103124 w 103124"/>
                  <a:gd name="connsiteY1" fmla="*/ 0 h 395287"/>
                  <a:gd name="connsiteX2" fmla="*/ 103124 w 103124"/>
                  <a:gd name="connsiteY2" fmla="*/ 395287 h 395287"/>
                  <a:gd name="connsiteX3" fmla="*/ 0 w 103124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880491" y="5573776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1040066" y="5404739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1040066" y="5807519"/>
                <a:ext cx="103124" cy="253555"/>
              </a:xfrm>
              <a:custGeom>
                <a:avLst/>
                <a:gdLst>
                  <a:gd name="connsiteX0" fmla="*/ 0 w 103124"/>
                  <a:gd name="connsiteY0" fmla="*/ 0 h 253555"/>
                  <a:gd name="connsiteX1" fmla="*/ 103124 w 103124"/>
                  <a:gd name="connsiteY1" fmla="*/ 0 h 253555"/>
                  <a:gd name="connsiteX2" fmla="*/ 103124 w 103124"/>
                  <a:gd name="connsiteY2" fmla="*/ 253556 h 253555"/>
                  <a:gd name="connsiteX3" fmla="*/ 0 w 103124"/>
                  <a:gd name="connsiteY3" fmla="*/ 253556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6"/>
                    </a:lnTo>
                    <a:lnTo>
                      <a:pt x="0" y="25355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724789" y="4330192"/>
                <a:ext cx="103123" cy="253555"/>
              </a:xfrm>
              <a:custGeom>
                <a:avLst/>
                <a:gdLst>
                  <a:gd name="connsiteX0" fmla="*/ 0 w 103123"/>
                  <a:gd name="connsiteY0" fmla="*/ 0 h 253555"/>
                  <a:gd name="connsiteX1" fmla="*/ 103124 w 103123"/>
                  <a:gd name="connsiteY1" fmla="*/ 0 h 253555"/>
                  <a:gd name="connsiteX2" fmla="*/ 103124 w 103123"/>
                  <a:gd name="connsiteY2" fmla="*/ 253555 h 253555"/>
                  <a:gd name="connsiteX3" fmla="*/ 0 w 103123"/>
                  <a:gd name="connsiteY3" fmla="*/ 253555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5"/>
                    </a:lnTo>
                    <a:lnTo>
                      <a:pt x="0" y="2535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924724" y="4174299"/>
                <a:ext cx="86997" cy="388302"/>
              </a:xfrm>
              <a:custGeom>
                <a:avLst/>
                <a:gdLst>
                  <a:gd name="connsiteX0" fmla="*/ 82386 w 86997"/>
                  <a:gd name="connsiteY0" fmla="*/ 0 h 388302"/>
                  <a:gd name="connsiteX1" fmla="*/ 9615 w 86997"/>
                  <a:gd name="connsiteY1" fmla="*/ 218758 h 388302"/>
                  <a:gd name="connsiteX2" fmla="*/ 6884 w 86997"/>
                  <a:gd name="connsiteY2" fmla="*/ 328866 h 388302"/>
                  <a:gd name="connsiteX3" fmla="*/ 23458 w 86997"/>
                  <a:gd name="connsiteY3" fmla="*/ 388303 h 388302"/>
                  <a:gd name="connsiteX4" fmla="*/ 56922 w 86997"/>
                  <a:gd name="connsiteY4" fmla="*/ 336423 h 388302"/>
                  <a:gd name="connsiteX5" fmla="*/ 86958 w 86997"/>
                  <a:gd name="connsiteY5" fmla="*/ 230441 h 38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997" h="388302">
                    <a:moveTo>
                      <a:pt x="82386" y="0"/>
                    </a:moveTo>
                    <a:lnTo>
                      <a:pt x="9615" y="218758"/>
                    </a:lnTo>
                    <a:cubicBezTo>
                      <a:pt x="-2196" y="254375"/>
                      <a:pt x="-3149" y="292703"/>
                      <a:pt x="6884" y="328866"/>
                    </a:cubicBezTo>
                    <a:lnTo>
                      <a:pt x="23458" y="388303"/>
                    </a:lnTo>
                    <a:lnTo>
                      <a:pt x="56922" y="336423"/>
                    </a:lnTo>
                    <a:cubicBezTo>
                      <a:pt x="77268" y="304876"/>
                      <a:pt x="87726" y="267970"/>
                      <a:pt x="86958" y="230441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588835" y="5505958"/>
                <a:ext cx="120268" cy="246633"/>
              </a:xfrm>
              <a:custGeom>
                <a:avLst/>
                <a:gdLst>
                  <a:gd name="connsiteX0" fmla="*/ 0 w 120268"/>
                  <a:gd name="connsiteY0" fmla="*/ 0 h 246633"/>
                  <a:gd name="connsiteX1" fmla="*/ 94107 w 120268"/>
                  <a:gd name="connsiteY1" fmla="*/ 130683 h 246633"/>
                  <a:gd name="connsiteX2" fmla="*/ 118935 w 120268"/>
                  <a:gd name="connsiteY2" fmla="*/ 203517 h 246633"/>
                  <a:gd name="connsiteX3" fmla="*/ 120269 w 120268"/>
                  <a:gd name="connsiteY3" fmla="*/ 246634 h 246633"/>
                  <a:gd name="connsiteX4" fmla="*/ 87122 w 120268"/>
                  <a:gd name="connsiteY4" fmla="*/ 219011 h 246633"/>
                  <a:gd name="connsiteX5" fmla="*/ 45021 w 120268"/>
                  <a:gd name="connsiteY5" fmla="*/ 154622 h 24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268" h="246633">
                    <a:moveTo>
                      <a:pt x="0" y="0"/>
                    </a:moveTo>
                    <a:lnTo>
                      <a:pt x="94107" y="130683"/>
                    </a:lnTo>
                    <a:cubicBezTo>
                      <a:pt x="109461" y="151943"/>
                      <a:pt x="118104" y="177305"/>
                      <a:pt x="118935" y="203517"/>
                    </a:cubicBezTo>
                    <a:lnTo>
                      <a:pt x="120269" y="246634"/>
                    </a:lnTo>
                    <a:lnTo>
                      <a:pt x="87122" y="219011"/>
                    </a:lnTo>
                    <a:cubicBezTo>
                      <a:pt x="66973" y="202235"/>
                      <a:pt x="52311" y="179806"/>
                      <a:pt x="45021" y="154622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429768" y="5619750"/>
                <a:ext cx="286829" cy="202946"/>
              </a:xfrm>
              <a:custGeom>
                <a:avLst/>
                <a:gdLst>
                  <a:gd name="connsiteX0" fmla="*/ 0 w 286829"/>
                  <a:gd name="connsiteY0" fmla="*/ 0 h 202946"/>
                  <a:gd name="connsiteX1" fmla="*/ 186182 w 286829"/>
                  <a:gd name="connsiteY1" fmla="*/ 88900 h 202946"/>
                  <a:gd name="connsiteX2" fmla="*/ 258826 w 286829"/>
                  <a:gd name="connsiteY2" fmla="*/ 155384 h 202946"/>
                  <a:gd name="connsiteX3" fmla="*/ 286830 w 286829"/>
                  <a:gd name="connsiteY3" fmla="*/ 202946 h 202946"/>
                  <a:gd name="connsiteX4" fmla="*/ 232664 w 286829"/>
                  <a:gd name="connsiteY4" fmla="*/ 192278 h 202946"/>
                  <a:gd name="connsiteX5" fmla="*/ 145542 w 286829"/>
                  <a:gd name="connsiteY5" fmla="*/ 146050 h 20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829" h="202946">
                    <a:moveTo>
                      <a:pt x="0" y="0"/>
                    </a:moveTo>
                    <a:lnTo>
                      <a:pt x="186182" y="88900"/>
                    </a:lnTo>
                    <a:cubicBezTo>
                      <a:pt x="216471" y="103340"/>
                      <a:pt x="241770" y="126486"/>
                      <a:pt x="258826" y="155384"/>
                    </a:cubicBezTo>
                    <a:lnTo>
                      <a:pt x="286830" y="202946"/>
                    </a:lnTo>
                    <a:lnTo>
                      <a:pt x="232664" y="192278"/>
                    </a:lnTo>
                    <a:cubicBezTo>
                      <a:pt x="199662" y="185903"/>
                      <a:pt x="169321" y="169806"/>
                      <a:pt x="145542" y="14605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1157916" y="4914900"/>
                <a:ext cx="92398" cy="283717"/>
              </a:xfrm>
              <a:custGeom>
                <a:avLst/>
                <a:gdLst>
                  <a:gd name="connsiteX0" fmla="*/ 92398 w 92398"/>
                  <a:gd name="connsiteY0" fmla="*/ 0 h 283717"/>
                  <a:gd name="connsiteX1" fmla="*/ 14928 w 92398"/>
                  <a:gd name="connsiteY1" fmla="*/ 155639 h 283717"/>
                  <a:gd name="connsiteX2" fmla="*/ 1212 w 92398"/>
                  <a:gd name="connsiteY2" fmla="*/ 237553 h 283717"/>
                  <a:gd name="connsiteX3" fmla="*/ 7562 w 92398"/>
                  <a:gd name="connsiteY3" fmla="*/ 283718 h 283717"/>
                  <a:gd name="connsiteX4" fmla="*/ 38042 w 92398"/>
                  <a:gd name="connsiteY4" fmla="*/ 248539 h 283717"/>
                  <a:gd name="connsiteX5" fmla="*/ 71761 w 92398"/>
                  <a:gd name="connsiteY5" fmla="*/ 172339 h 28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98" h="283717">
                    <a:moveTo>
                      <a:pt x="92398" y="0"/>
                    </a:moveTo>
                    <a:lnTo>
                      <a:pt x="14928" y="155639"/>
                    </a:lnTo>
                    <a:cubicBezTo>
                      <a:pt x="2298" y="180969"/>
                      <a:pt x="-2477" y="209493"/>
                      <a:pt x="1212" y="237553"/>
                    </a:cubicBezTo>
                    <a:lnTo>
                      <a:pt x="7562" y="283718"/>
                    </a:lnTo>
                    <a:lnTo>
                      <a:pt x="38042" y="248539"/>
                    </a:lnTo>
                    <a:cubicBezTo>
                      <a:pt x="56635" y="227076"/>
                      <a:pt x="68383" y="200533"/>
                      <a:pt x="71761" y="17233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1157922" y="5011356"/>
                <a:ext cx="225932" cy="321564"/>
              </a:xfrm>
              <a:custGeom>
                <a:avLst/>
                <a:gdLst>
                  <a:gd name="connsiteX0" fmla="*/ 225933 w 225932"/>
                  <a:gd name="connsiteY0" fmla="*/ 0 h 321564"/>
                  <a:gd name="connsiteX1" fmla="*/ 63182 w 225932"/>
                  <a:gd name="connsiteY1" fmla="*/ 163513 h 321564"/>
                  <a:gd name="connsiteX2" fmla="*/ 11620 w 225932"/>
                  <a:gd name="connsiteY2" fmla="*/ 260922 h 321564"/>
                  <a:gd name="connsiteX3" fmla="*/ 0 w 225932"/>
                  <a:gd name="connsiteY3" fmla="*/ 321564 h 321564"/>
                  <a:gd name="connsiteX4" fmla="*/ 53086 w 225932"/>
                  <a:gd name="connsiteY4" fmla="*/ 289814 h 321564"/>
                  <a:gd name="connsiteX5" fmla="*/ 127254 w 225932"/>
                  <a:gd name="connsiteY5" fmla="*/ 208343 h 32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932" h="321564">
                    <a:moveTo>
                      <a:pt x="225933" y="0"/>
                    </a:moveTo>
                    <a:lnTo>
                      <a:pt x="63182" y="163513"/>
                    </a:lnTo>
                    <a:cubicBezTo>
                      <a:pt x="36684" y="190125"/>
                      <a:pt x="18732" y="224047"/>
                      <a:pt x="11620" y="260922"/>
                    </a:cubicBezTo>
                    <a:lnTo>
                      <a:pt x="0" y="321564"/>
                    </a:lnTo>
                    <a:lnTo>
                      <a:pt x="53086" y="289814"/>
                    </a:lnTo>
                    <a:cubicBezTo>
                      <a:pt x="85357" y="270631"/>
                      <a:pt x="111176" y="242265"/>
                      <a:pt x="127254" y="20834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1157922" y="5307710"/>
                <a:ext cx="327088" cy="98850"/>
              </a:xfrm>
              <a:custGeom>
                <a:avLst/>
                <a:gdLst>
                  <a:gd name="connsiteX0" fmla="*/ 327088 w 327088"/>
                  <a:gd name="connsiteY0" fmla="*/ 0 h 98850"/>
                  <a:gd name="connsiteX1" fmla="*/ 129095 w 327088"/>
                  <a:gd name="connsiteY1" fmla="*/ 18542 h 98850"/>
                  <a:gd name="connsiteX2" fmla="*/ 41148 w 327088"/>
                  <a:gd name="connsiteY2" fmla="*/ 54673 h 98850"/>
                  <a:gd name="connsiteX3" fmla="*/ 0 w 327088"/>
                  <a:gd name="connsiteY3" fmla="*/ 88455 h 98850"/>
                  <a:gd name="connsiteX4" fmla="*/ 52578 w 327088"/>
                  <a:gd name="connsiteY4" fmla="*/ 96838 h 98850"/>
                  <a:gd name="connsiteX5" fmla="*/ 146685 w 327088"/>
                  <a:gd name="connsiteY5" fmla="*/ 83757 h 9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088" h="98850">
                    <a:moveTo>
                      <a:pt x="327088" y="0"/>
                    </a:moveTo>
                    <a:lnTo>
                      <a:pt x="129095" y="18542"/>
                    </a:lnTo>
                    <a:cubicBezTo>
                      <a:pt x="96844" y="21584"/>
                      <a:pt x="66224" y="34163"/>
                      <a:pt x="41148" y="54673"/>
                    </a:cubicBezTo>
                    <a:lnTo>
                      <a:pt x="0" y="88455"/>
                    </a:lnTo>
                    <a:lnTo>
                      <a:pt x="52578" y="96838"/>
                    </a:lnTo>
                    <a:cubicBezTo>
                      <a:pt x="84550" y="101905"/>
                      <a:pt x="117310" y="97352"/>
                      <a:pt x="146685" y="8375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979995" y="4329747"/>
                <a:ext cx="316230" cy="233172"/>
              </a:xfrm>
              <a:custGeom>
                <a:avLst/>
                <a:gdLst>
                  <a:gd name="connsiteX0" fmla="*/ 316230 w 316230"/>
                  <a:gd name="connsiteY0" fmla="*/ 0 h 233172"/>
                  <a:gd name="connsiteX1" fmla="*/ 110109 w 316230"/>
                  <a:gd name="connsiteY1" fmla="*/ 103251 h 233172"/>
                  <a:gd name="connsiteX2" fmla="*/ 30290 w 316230"/>
                  <a:gd name="connsiteY2" fmla="*/ 179451 h 233172"/>
                  <a:gd name="connsiteX3" fmla="*/ 0 w 316230"/>
                  <a:gd name="connsiteY3" fmla="*/ 233172 h 233172"/>
                  <a:gd name="connsiteX4" fmla="*/ 60325 w 316230"/>
                  <a:gd name="connsiteY4" fmla="*/ 220472 h 233172"/>
                  <a:gd name="connsiteX5" fmla="*/ 156654 w 316230"/>
                  <a:gd name="connsiteY5" fmla="*/ 166053 h 23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230" h="233172">
                    <a:moveTo>
                      <a:pt x="316230" y="0"/>
                    </a:moveTo>
                    <a:lnTo>
                      <a:pt x="110109" y="103251"/>
                    </a:lnTo>
                    <a:cubicBezTo>
                      <a:pt x="76492" y="120111"/>
                      <a:pt x="48692" y="146653"/>
                      <a:pt x="30290" y="179451"/>
                    </a:cubicBezTo>
                    <a:lnTo>
                      <a:pt x="0" y="233172"/>
                    </a:lnTo>
                    <a:lnTo>
                      <a:pt x="60325" y="220472"/>
                    </a:lnTo>
                    <a:cubicBezTo>
                      <a:pt x="97149" y="212351"/>
                      <a:pt x="130696" y="193402"/>
                      <a:pt x="156654" y="16605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1007744" y="4557648"/>
                <a:ext cx="245872" cy="64237"/>
              </a:xfrm>
              <a:custGeom>
                <a:avLst/>
                <a:gdLst>
                  <a:gd name="connsiteX0" fmla="*/ 245872 w 245872"/>
                  <a:gd name="connsiteY0" fmla="*/ 0 h 64237"/>
                  <a:gd name="connsiteX1" fmla="*/ 98298 w 245872"/>
                  <a:gd name="connsiteY1" fmla="*/ 6350 h 64237"/>
                  <a:gd name="connsiteX2" fmla="*/ 31750 w 245872"/>
                  <a:gd name="connsiteY2" fmla="*/ 29972 h 64237"/>
                  <a:gd name="connsiteX3" fmla="*/ 0 w 245872"/>
                  <a:gd name="connsiteY3" fmla="*/ 53530 h 64237"/>
                  <a:gd name="connsiteX4" fmla="*/ 38671 w 245872"/>
                  <a:gd name="connsiteY4" fmla="*/ 61659 h 64237"/>
                  <a:gd name="connsiteX5" fmla="*/ 109029 w 245872"/>
                  <a:gd name="connsiteY5" fmla="*/ 55309 h 6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872" h="64237">
                    <a:moveTo>
                      <a:pt x="245872" y="0"/>
                    </a:moveTo>
                    <a:lnTo>
                      <a:pt x="98298" y="6350"/>
                    </a:lnTo>
                    <a:cubicBezTo>
                      <a:pt x="74263" y="7436"/>
                      <a:pt x="51092" y="15659"/>
                      <a:pt x="31750" y="29972"/>
                    </a:cubicBezTo>
                    <a:lnTo>
                      <a:pt x="0" y="53530"/>
                    </a:lnTo>
                    <a:lnTo>
                      <a:pt x="38671" y="61659"/>
                    </a:lnTo>
                    <a:cubicBezTo>
                      <a:pt x="62230" y="66611"/>
                      <a:pt x="86735" y="64395"/>
                      <a:pt x="109029" y="5530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532828" y="4539043"/>
                <a:ext cx="173164" cy="352488"/>
              </a:xfrm>
              <a:custGeom>
                <a:avLst/>
                <a:gdLst>
                  <a:gd name="connsiteX0" fmla="*/ 0 w 173164"/>
                  <a:gd name="connsiteY0" fmla="*/ 0 h 352488"/>
                  <a:gd name="connsiteX1" fmla="*/ 135318 w 173164"/>
                  <a:gd name="connsiteY1" fmla="*/ 186627 h 352488"/>
                  <a:gd name="connsiteX2" fmla="*/ 171069 w 173164"/>
                  <a:gd name="connsiteY2" fmla="*/ 290830 h 352488"/>
                  <a:gd name="connsiteX3" fmla="*/ 173164 w 173164"/>
                  <a:gd name="connsiteY3" fmla="*/ 352489 h 352488"/>
                  <a:gd name="connsiteX4" fmla="*/ 125666 w 173164"/>
                  <a:gd name="connsiteY4" fmla="*/ 313119 h 352488"/>
                  <a:gd name="connsiteX5" fmla="*/ 65088 w 173164"/>
                  <a:gd name="connsiteY5" fmla="*/ 221107 h 3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164" h="352488">
                    <a:moveTo>
                      <a:pt x="0" y="0"/>
                    </a:moveTo>
                    <a:lnTo>
                      <a:pt x="135318" y="186627"/>
                    </a:lnTo>
                    <a:cubicBezTo>
                      <a:pt x="157353" y="217024"/>
                      <a:pt x="169799" y="253308"/>
                      <a:pt x="171069" y="290830"/>
                    </a:cubicBezTo>
                    <a:lnTo>
                      <a:pt x="173164" y="352489"/>
                    </a:lnTo>
                    <a:lnTo>
                      <a:pt x="125666" y="313119"/>
                    </a:lnTo>
                    <a:cubicBezTo>
                      <a:pt x="96754" y="289173"/>
                      <a:pt x="75659" y="257130"/>
                      <a:pt x="65088" y="22110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47992" y="4851780"/>
                <a:ext cx="256793" cy="79697"/>
              </a:xfrm>
              <a:custGeom>
                <a:avLst/>
                <a:gdLst>
                  <a:gd name="connsiteX0" fmla="*/ 0 w 256793"/>
                  <a:gd name="connsiteY0" fmla="*/ 0 h 79697"/>
                  <a:gd name="connsiteX1" fmla="*/ 155702 w 256793"/>
                  <a:gd name="connsiteY1" fmla="*/ 16002 h 79697"/>
                  <a:gd name="connsiteX2" fmla="*/ 224599 w 256793"/>
                  <a:gd name="connsiteY2" fmla="*/ 45085 h 79697"/>
                  <a:gd name="connsiteX3" fmla="*/ 256794 w 256793"/>
                  <a:gd name="connsiteY3" fmla="*/ 71946 h 79697"/>
                  <a:gd name="connsiteX4" fmla="*/ 215328 w 256793"/>
                  <a:gd name="connsiteY4" fmla="*/ 78296 h 79697"/>
                  <a:gd name="connsiteX5" fmla="*/ 141351 w 256793"/>
                  <a:gd name="connsiteY5" fmla="*/ 67310 h 7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793" h="79697">
                    <a:moveTo>
                      <a:pt x="0" y="0"/>
                    </a:moveTo>
                    <a:lnTo>
                      <a:pt x="155702" y="16002"/>
                    </a:lnTo>
                    <a:cubicBezTo>
                      <a:pt x="181051" y="18624"/>
                      <a:pt x="205041" y="28746"/>
                      <a:pt x="224599" y="45085"/>
                    </a:cubicBezTo>
                    <a:lnTo>
                      <a:pt x="256794" y="71946"/>
                    </a:lnTo>
                    <a:lnTo>
                      <a:pt x="215328" y="78296"/>
                    </a:lnTo>
                    <a:cubicBezTo>
                      <a:pt x="190125" y="82048"/>
                      <a:pt x="164376" y="78226"/>
                      <a:pt x="141351" y="6731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55739" y="4947920"/>
                <a:ext cx="250126" cy="176529"/>
              </a:xfrm>
              <a:custGeom>
                <a:avLst/>
                <a:gdLst>
                  <a:gd name="connsiteX0" fmla="*/ 0 w 250126"/>
                  <a:gd name="connsiteY0" fmla="*/ 176530 h 176529"/>
                  <a:gd name="connsiteX1" fmla="*/ 127000 w 250126"/>
                  <a:gd name="connsiteY1" fmla="*/ 49530 h 176529"/>
                  <a:gd name="connsiteX2" fmla="*/ 202883 w 250126"/>
                  <a:gd name="connsiteY2" fmla="*/ 9208 h 176529"/>
                  <a:gd name="connsiteX3" fmla="*/ 250127 w 250126"/>
                  <a:gd name="connsiteY3" fmla="*/ 0 h 176529"/>
                  <a:gd name="connsiteX4" fmla="*/ 225616 w 250126"/>
                  <a:gd name="connsiteY4" fmla="*/ 41402 h 176529"/>
                  <a:gd name="connsiteX5" fmla="*/ 162116 w 250126"/>
                  <a:gd name="connsiteY5" fmla="*/ 99377 h 1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126" h="176529">
                    <a:moveTo>
                      <a:pt x="0" y="176530"/>
                    </a:moveTo>
                    <a:lnTo>
                      <a:pt x="127000" y="49530"/>
                    </a:lnTo>
                    <a:cubicBezTo>
                      <a:pt x="147727" y="28848"/>
                      <a:pt x="174144" y="14815"/>
                      <a:pt x="202883" y="9208"/>
                    </a:cubicBezTo>
                    <a:lnTo>
                      <a:pt x="250127" y="0"/>
                    </a:lnTo>
                    <a:lnTo>
                      <a:pt x="225616" y="41402"/>
                    </a:lnTo>
                    <a:cubicBezTo>
                      <a:pt x="210712" y="66630"/>
                      <a:pt x="188595" y="86823"/>
                      <a:pt x="162116" y="9937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2237834" y="3766028"/>
              <a:ext cx="1453895" cy="1158841"/>
              <a:chOff x="10075481" y="5210652"/>
              <a:chExt cx="1453895" cy="1158841"/>
            </a:xfrm>
          </p:grpSpPr>
          <p:sp>
            <p:nvSpPr>
              <p:cNvPr id="82" name="任意多边形: 形状 81"/>
              <p:cNvSpPr/>
              <p:nvPr/>
            </p:nvSpPr>
            <p:spPr>
              <a:xfrm>
                <a:off x="11024933" y="5210652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3 w 427735"/>
                  <a:gd name="connsiteY1" fmla="*/ 138778 h 138778"/>
                  <a:gd name="connsiteX2" fmla="*/ 317056 w 427735"/>
                  <a:gd name="connsiteY2" fmla="*/ 70789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95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78" y="130644"/>
                      <a:pt x="28766" y="134149"/>
                      <a:pt x="42673" y="138778"/>
                    </a:cubicBezTo>
                    <a:cubicBezTo>
                      <a:pt x="99695" y="44227"/>
                      <a:pt x="222504" y="13791"/>
                      <a:pt x="317056" y="70789"/>
                    </a:cubicBezTo>
                    <a:cubicBezTo>
                      <a:pt x="344932" y="87578"/>
                      <a:pt x="368300" y="110921"/>
                      <a:pt x="385064" y="138778"/>
                    </a:cubicBezTo>
                    <a:cubicBezTo>
                      <a:pt x="398971" y="134143"/>
                      <a:pt x="413259" y="130638"/>
                      <a:pt x="427736" y="128301"/>
                    </a:cubicBezTo>
                    <a:cubicBezTo>
                      <a:pt x="364681" y="10185"/>
                      <a:pt x="217805" y="-34443"/>
                      <a:pt x="99695" y="28625"/>
                    </a:cubicBezTo>
                    <a:cubicBezTo>
                      <a:pt x="57341" y="51244"/>
                      <a:pt x="22606" y="85934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11094021" y="5280748"/>
                <a:ext cx="289497" cy="99416"/>
              </a:xfrm>
              <a:custGeom>
                <a:avLst/>
                <a:gdLst>
                  <a:gd name="connsiteX0" fmla="*/ 36830 w 289497"/>
                  <a:gd name="connsiteY0" fmla="*/ 99416 h 99416"/>
                  <a:gd name="connsiteX1" fmla="*/ 217742 w 289497"/>
                  <a:gd name="connsiteY1" fmla="*/ 64440 h 99416"/>
                  <a:gd name="connsiteX2" fmla="*/ 252730 w 289497"/>
                  <a:gd name="connsiteY2" fmla="*/ 99416 h 99416"/>
                  <a:gd name="connsiteX3" fmla="*/ 289497 w 289497"/>
                  <a:gd name="connsiteY3" fmla="*/ 79096 h 99416"/>
                  <a:gd name="connsiteX4" fmla="*/ 51816 w 289497"/>
                  <a:gd name="connsiteY4" fmla="*/ 27293 h 99416"/>
                  <a:gd name="connsiteX5" fmla="*/ 0 w 289497"/>
                  <a:gd name="connsiteY5" fmla="*/ 79096 h 99416"/>
                  <a:gd name="connsiteX6" fmla="*/ 368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36830" y="99416"/>
                    </a:moveTo>
                    <a:cubicBezTo>
                      <a:pt x="77153" y="39796"/>
                      <a:pt x="158115" y="24137"/>
                      <a:pt x="217742" y="64440"/>
                    </a:cubicBezTo>
                    <a:cubicBezTo>
                      <a:pt x="231522" y="73762"/>
                      <a:pt x="243396" y="85630"/>
                      <a:pt x="252730" y="99416"/>
                    </a:cubicBezTo>
                    <a:cubicBezTo>
                      <a:pt x="264414" y="91694"/>
                      <a:pt x="276734" y="84900"/>
                      <a:pt x="289497" y="79096"/>
                    </a:cubicBezTo>
                    <a:cubicBezTo>
                      <a:pt x="238189" y="-844"/>
                      <a:pt x="131763" y="-24041"/>
                      <a:pt x="51816" y="27293"/>
                    </a:cubicBezTo>
                    <a:cubicBezTo>
                      <a:pt x="30988" y="40640"/>
                      <a:pt x="13335" y="58312"/>
                      <a:pt x="0" y="79096"/>
                    </a:cubicBezTo>
                    <a:cubicBezTo>
                      <a:pt x="12764" y="84913"/>
                      <a:pt x="25083" y="91707"/>
                      <a:pt x="368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11153457" y="5350891"/>
                <a:ext cx="170624" cy="75945"/>
              </a:xfrm>
              <a:custGeom>
                <a:avLst/>
                <a:gdLst>
                  <a:gd name="connsiteX0" fmla="*/ 170624 w 170624"/>
                  <a:gd name="connsiteY0" fmla="*/ 45910 h 75945"/>
                  <a:gd name="connsiteX1" fmla="*/ 28956 w 170624"/>
                  <a:gd name="connsiteY1" fmla="*/ 16935 h 75945"/>
                  <a:gd name="connsiteX2" fmla="*/ 0 w 170624"/>
                  <a:gd name="connsiteY2" fmla="*/ 45910 h 75945"/>
                  <a:gd name="connsiteX3" fmla="*/ 31179 w 170624"/>
                  <a:gd name="connsiteY3" fmla="*/ 75945 h 75945"/>
                  <a:gd name="connsiteX4" fmla="*/ 111506 w 170624"/>
                  <a:gd name="connsiteY4" fmla="*/ 47999 h 75945"/>
                  <a:gd name="connsiteX5" fmla="*/ 139447 w 170624"/>
                  <a:gd name="connsiteY5" fmla="*/ 75945 h 75945"/>
                  <a:gd name="connsiteX6" fmla="*/ 170624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170624" y="45910"/>
                    </a:moveTo>
                    <a:cubicBezTo>
                      <a:pt x="139510" y="-1207"/>
                      <a:pt x="76074" y="-14180"/>
                      <a:pt x="28956" y="16935"/>
                    </a:cubicBezTo>
                    <a:cubicBezTo>
                      <a:pt x="17463" y="24536"/>
                      <a:pt x="7620" y="34397"/>
                      <a:pt x="0" y="45910"/>
                    </a:cubicBezTo>
                    <a:cubicBezTo>
                      <a:pt x="11176" y="55098"/>
                      <a:pt x="21590" y="65138"/>
                      <a:pt x="31179" y="75945"/>
                    </a:cubicBezTo>
                    <a:cubicBezTo>
                      <a:pt x="45657" y="46049"/>
                      <a:pt x="81598" y="33534"/>
                      <a:pt x="111506" y="47999"/>
                    </a:cubicBezTo>
                    <a:cubicBezTo>
                      <a:pt x="123699" y="53898"/>
                      <a:pt x="133541" y="63747"/>
                      <a:pt x="139447" y="75945"/>
                    </a:cubicBezTo>
                    <a:cubicBezTo>
                      <a:pt x="149035" y="65138"/>
                      <a:pt x="159449" y="55098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11101641" y="5975062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0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0" y="44229"/>
                      <a:pt x="205232" y="13794"/>
                      <a:pt x="110680" y="70791"/>
                    </a:cubicBezTo>
                    <a:cubicBezTo>
                      <a:pt x="82803" y="87581"/>
                      <a:pt x="59436" y="110923"/>
                      <a:pt x="42672" y="138781"/>
                    </a:cubicBezTo>
                    <a:cubicBezTo>
                      <a:pt x="28765" y="134151"/>
                      <a:pt x="14477" y="130646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11170919" y="6045161"/>
                <a:ext cx="289497" cy="99416"/>
              </a:xfrm>
              <a:custGeom>
                <a:avLst/>
                <a:gdLst>
                  <a:gd name="connsiteX0" fmla="*/ 252730 w 289497"/>
                  <a:gd name="connsiteY0" fmla="*/ 99416 h 99416"/>
                  <a:gd name="connsiteX1" fmla="*/ 71819 w 289497"/>
                  <a:gd name="connsiteY1" fmla="*/ 64440 h 99416"/>
                  <a:gd name="connsiteX2" fmla="*/ 36830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7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730" y="99416"/>
                    </a:moveTo>
                    <a:cubicBezTo>
                      <a:pt x="212408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3" y="91707"/>
                      <a:pt x="12764" y="84913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913"/>
                      <a:pt x="264414" y="91707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11230165" y="6115304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68 w 170624"/>
                  <a:gd name="connsiteY1" fmla="*/ 16935 h 76008"/>
                  <a:gd name="connsiteX2" fmla="*/ 170624 w 170624"/>
                  <a:gd name="connsiteY2" fmla="*/ 45910 h 76008"/>
                  <a:gd name="connsiteX3" fmla="*/ 139446 w 170624"/>
                  <a:gd name="connsiteY3" fmla="*/ 76009 h 76008"/>
                  <a:gd name="connsiteX4" fmla="*/ 58928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8" y="16935"/>
                    </a:cubicBezTo>
                    <a:cubicBezTo>
                      <a:pt x="153162" y="24536"/>
                      <a:pt x="163004" y="34397"/>
                      <a:pt x="170624" y="45910"/>
                    </a:cubicBezTo>
                    <a:cubicBezTo>
                      <a:pt x="159448" y="55105"/>
                      <a:pt x="149034" y="65169"/>
                      <a:pt x="139446" y="76009"/>
                    </a:cubicBezTo>
                    <a:cubicBezTo>
                      <a:pt x="124778" y="46202"/>
                      <a:pt x="88773" y="33902"/>
                      <a:pt x="58928" y="48545"/>
                    </a:cubicBezTo>
                    <a:cubicBezTo>
                      <a:pt x="46990" y="54413"/>
                      <a:pt x="37338" y="64071"/>
                      <a:pt x="31496" y="76009"/>
                    </a:cubicBezTo>
                    <a:cubicBezTo>
                      <a:pt x="21844" y="65157"/>
                      <a:pt x="11303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10846879" y="6153243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3 w 427735"/>
                  <a:gd name="connsiteY2" fmla="*/ 70912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7977" y="44229"/>
                      <a:pt x="205105" y="13844"/>
                      <a:pt x="110553" y="70912"/>
                    </a:cubicBezTo>
                    <a:cubicBezTo>
                      <a:pt x="82740" y="87688"/>
                      <a:pt x="59436" y="110980"/>
                      <a:pt x="42672" y="138781"/>
                    </a:cubicBezTo>
                    <a:cubicBezTo>
                      <a:pt x="28765" y="134151"/>
                      <a:pt x="14477" y="130646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10915967" y="6223342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79 h 99479"/>
                  <a:gd name="connsiteX1" fmla="*/ 72009 w 289496"/>
                  <a:gd name="connsiteY1" fmla="*/ 64275 h 99479"/>
                  <a:gd name="connsiteX2" fmla="*/ 36830 w 289496"/>
                  <a:gd name="connsiteY2" fmla="*/ 99479 h 99479"/>
                  <a:gd name="connsiteX3" fmla="*/ 0 w 289496"/>
                  <a:gd name="connsiteY3" fmla="*/ 79096 h 99479"/>
                  <a:gd name="connsiteX4" fmla="*/ 237680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79"/>
                    </a:moveTo>
                    <a:cubicBezTo>
                      <a:pt x="212534" y="39859"/>
                      <a:pt x="131635" y="24099"/>
                      <a:pt x="72009" y="64275"/>
                    </a:cubicBezTo>
                    <a:cubicBezTo>
                      <a:pt x="58165" y="73635"/>
                      <a:pt x="46164" y="85592"/>
                      <a:pt x="36830" y="99479"/>
                    </a:cubicBezTo>
                    <a:cubicBezTo>
                      <a:pt x="25082" y="91726"/>
                      <a:pt x="12764" y="84906"/>
                      <a:pt x="0" y="79096"/>
                    </a:cubicBezTo>
                    <a:cubicBezTo>
                      <a:pt x="51308" y="-844"/>
                      <a:pt x="157734" y="-24041"/>
                      <a:pt x="237680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893"/>
                      <a:pt x="264413" y="91713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10975403" y="6293497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7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18"/>
                      <a:pt x="149034" y="65138"/>
                      <a:pt x="139446" y="75997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38"/>
                      <a:pt x="11302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10339006" y="6153254"/>
                <a:ext cx="427800" cy="138769"/>
              </a:xfrm>
              <a:custGeom>
                <a:avLst/>
                <a:gdLst>
                  <a:gd name="connsiteX0" fmla="*/ 427800 w 427800"/>
                  <a:gd name="connsiteY0" fmla="*/ 128292 h 138769"/>
                  <a:gd name="connsiteX1" fmla="*/ 385128 w 427800"/>
                  <a:gd name="connsiteY1" fmla="*/ 138770 h 138769"/>
                  <a:gd name="connsiteX2" fmla="*/ 110490 w 427800"/>
                  <a:gd name="connsiteY2" fmla="*/ 70939 h 138769"/>
                  <a:gd name="connsiteX3" fmla="*/ 42673 w 427800"/>
                  <a:gd name="connsiteY3" fmla="*/ 138770 h 138769"/>
                  <a:gd name="connsiteX4" fmla="*/ 0 w 427800"/>
                  <a:gd name="connsiteY4" fmla="*/ 128292 h 138769"/>
                  <a:gd name="connsiteX5" fmla="*/ 328168 w 427800"/>
                  <a:gd name="connsiteY5" fmla="*/ 28654 h 138769"/>
                  <a:gd name="connsiteX6" fmla="*/ 427800 w 427800"/>
                  <a:gd name="connsiteY6" fmla="*/ 128292 h 13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800" h="138769">
                    <a:moveTo>
                      <a:pt x="427800" y="128292"/>
                    </a:moveTo>
                    <a:cubicBezTo>
                      <a:pt x="413322" y="130629"/>
                      <a:pt x="399035" y="134134"/>
                      <a:pt x="385128" y="138770"/>
                    </a:cubicBezTo>
                    <a:cubicBezTo>
                      <a:pt x="328041" y="44206"/>
                      <a:pt x="205042" y="13833"/>
                      <a:pt x="110490" y="70939"/>
                    </a:cubicBezTo>
                    <a:cubicBezTo>
                      <a:pt x="82741" y="87716"/>
                      <a:pt x="59437" y="110995"/>
                      <a:pt x="42673" y="138770"/>
                    </a:cubicBezTo>
                    <a:cubicBezTo>
                      <a:pt x="28766" y="134134"/>
                      <a:pt x="14478" y="130629"/>
                      <a:pt x="0" y="128292"/>
                    </a:cubicBezTo>
                    <a:cubicBezTo>
                      <a:pt x="63119" y="10157"/>
                      <a:pt x="210059" y="-34452"/>
                      <a:pt x="328168" y="28654"/>
                    </a:cubicBezTo>
                    <a:cubicBezTo>
                      <a:pt x="370523" y="51273"/>
                      <a:pt x="405194" y="85950"/>
                      <a:pt x="427800" y="128292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10408157" y="6223342"/>
                <a:ext cx="289497" cy="99479"/>
              </a:xfrm>
              <a:custGeom>
                <a:avLst/>
                <a:gdLst>
                  <a:gd name="connsiteX0" fmla="*/ 252730 w 289497"/>
                  <a:gd name="connsiteY0" fmla="*/ 99479 h 99479"/>
                  <a:gd name="connsiteX1" fmla="*/ 72010 w 289497"/>
                  <a:gd name="connsiteY1" fmla="*/ 64275 h 99479"/>
                  <a:gd name="connsiteX2" fmla="*/ 36830 w 289497"/>
                  <a:gd name="connsiteY2" fmla="*/ 99479 h 99479"/>
                  <a:gd name="connsiteX3" fmla="*/ 0 w 289497"/>
                  <a:gd name="connsiteY3" fmla="*/ 79096 h 99479"/>
                  <a:gd name="connsiteX4" fmla="*/ 237681 w 289497"/>
                  <a:gd name="connsiteY4" fmla="*/ 27293 h 99479"/>
                  <a:gd name="connsiteX5" fmla="*/ 289497 w 289497"/>
                  <a:gd name="connsiteY5" fmla="*/ 79096 h 99479"/>
                  <a:gd name="connsiteX6" fmla="*/ 252730 w 289497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79">
                    <a:moveTo>
                      <a:pt x="252730" y="99479"/>
                    </a:moveTo>
                    <a:cubicBezTo>
                      <a:pt x="212535" y="39859"/>
                      <a:pt x="131636" y="24099"/>
                      <a:pt x="72010" y="64275"/>
                    </a:cubicBezTo>
                    <a:cubicBezTo>
                      <a:pt x="58166" y="73635"/>
                      <a:pt x="46165" y="85592"/>
                      <a:pt x="36830" y="99479"/>
                    </a:cubicBezTo>
                    <a:cubicBezTo>
                      <a:pt x="25083" y="91726"/>
                      <a:pt x="12764" y="84906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893"/>
                      <a:pt x="264414" y="91713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10467593" y="6293497"/>
                <a:ext cx="170625" cy="75996"/>
              </a:xfrm>
              <a:custGeom>
                <a:avLst/>
                <a:gdLst>
                  <a:gd name="connsiteX0" fmla="*/ 0 w 170625"/>
                  <a:gd name="connsiteY0" fmla="*/ 45961 h 75996"/>
                  <a:gd name="connsiteX1" fmla="*/ 141542 w 170625"/>
                  <a:gd name="connsiteY1" fmla="*/ 16872 h 75996"/>
                  <a:gd name="connsiteX2" fmla="*/ 170625 w 170625"/>
                  <a:gd name="connsiteY2" fmla="*/ 45961 h 75996"/>
                  <a:gd name="connsiteX3" fmla="*/ 139447 w 170625"/>
                  <a:gd name="connsiteY3" fmla="*/ 75997 h 75996"/>
                  <a:gd name="connsiteX4" fmla="*/ 59119 w 170625"/>
                  <a:gd name="connsiteY4" fmla="*/ 48050 h 75996"/>
                  <a:gd name="connsiteX5" fmla="*/ 31179 w 170625"/>
                  <a:gd name="connsiteY5" fmla="*/ 75997 h 75996"/>
                  <a:gd name="connsiteX6" fmla="*/ 0 w 170625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5996">
                    <a:moveTo>
                      <a:pt x="0" y="45961"/>
                    </a:moveTo>
                    <a:cubicBezTo>
                      <a:pt x="31052" y="-1156"/>
                      <a:pt x="94425" y="-14180"/>
                      <a:pt x="141542" y="16872"/>
                    </a:cubicBezTo>
                    <a:cubicBezTo>
                      <a:pt x="153099" y="24492"/>
                      <a:pt x="163005" y="34391"/>
                      <a:pt x="170625" y="45961"/>
                    </a:cubicBezTo>
                    <a:cubicBezTo>
                      <a:pt x="159449" y="55118"/>
                      <a:pt x="149035" y="65138"/>
                      <a:pt x="139447" y="75997"/>
                    </a:cubicBezTo>
                    <a:cubicBezTo>
                      <a:pt x="124968" y="46101"/>
                      <a:pt x="89027" y="33585"/>
                      <a:pt x="59119" y="48050"/>
                    </a:cubicBezTo>
                    <a:cubicBezTo>
                      <a:pt x="46927" y="53950"/>
                      <a:pt x="37085" y="63805"/>
                      <a:pt x="31179" y="75997"/>
                    </a:cubicBezTo>
                    <a:cubicBezTo>
                      <a:pt x="21590" y="65138"/>
                      <a:pt x="11176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10339006" y="5792384"/>
                <a:ext cx="427800" cy="138769"/>
              </a:xfrm>
              <a:custGeom>
                <a:avLst/>
                <a:gdLst>
                  <a:gd name="connsiteX0" fmla="*/ 427800 w 427800"/>
                  <a:gd name="connsiteY0" fmla="*/ 128292 h 138769"/>
                  <a:gd name="connsiteX1" fmla="*/ 385128 w 427800"/>
                  <a:gd name="connsiteY1" fmla="*/ 138770 h 138769"/>
                  <a:gd name="connsiteX2" fmla="*/ 110617 w 427800"/>
                  <a:gd name="connsiteY2" fmla="*/ 70818 h 138769"/>
                  <a:gd name="connsiteX3" fmla="*/ 42673 w 427800"/>
                  <a:gd name="connsiteY3" fmla="*/ 138770 h 138769"/>
                  <a:gd name="connsiteX4" fmla="*/ 0 w 427800"/>
                  <a:gd name="connsiteY4" fmla="*/ 128292 h 138769"/>
                  <a:gd name="connsiteX5" fmla="*/ 328168 w 427800"/>
                  <a:gd name="connsiteY5" fmla="*/ 28654 h 138769"/>
                  <a:gd name="connsiteX6" fmla="*/ 427800 w 427800"/>
                  <a:gd name="connsiteY6" fmla="*/ 128292 h 13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800" h="138769">
                    <a:moveTo>
                      <a:pt x="427800" y="128292"/>
                    </a:moveTo>
                    <a:cubicBezTo>
                      <a:pt x="413322" y="130629"/>
                      <a:pt x="399035" y="134134"/>
                      <a:pt x="385128" y="138770"/>
                    </a:cubicBezTo>
                    <a:cubicBezTo>
                      <a:pt x="328105" y="44206"/>
                      <a:pt x="205169" y="13783"/>
                      <a:pt x="110617" y="70818"/>
                    </a:cubicBezTo>
                    <a:cubicBezTo>
                      <a:pt x="82804" y="87608"/>
                      <a:pt x="59437" y="110931"/>
                      <a:pt x="42673" y="138770"/>
                    </a:cubicBezTo>
                    <a:cubicBezTo>
                      <a:pt x="28766" y="134134"/>
                      <a:pt x="14478" y="130629"/>
                      <a:pt x="0" y="128292"/>
                    </a:cubicBezTo>
                    <a:cubicBezTo>
                      <a:pt x="63119" y="10157"/>
                      <a:pt x="210059" y="-34452"/>
                      <a:pt x="328168" y="28654"/>
                    </a:cubicBezTo>
                    <a:cubicBezTo>
                      <a:pt x="370523" y="51273"/>
                      <a:pt x="405194" y="85950"/>
                      <a:pt x="427800" y="128292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10408157" y="5862471"/>
                <a:ext cx="289497" cy="99416"/>
              </a:xfrm>
              <a:custGeom>
                <a:avLst/>
                <a:gdLst>
                  <a:gd name="connsiteX0" fmla="*/ 252730 w 289497"/>
                  <a:gd name="connsiteY0" fmla="*/ 99416 h 99416"/>
                  <a:gd name="connsiteX1" fmla="*/ 71819 w 289497"/>
                  <a:gd name="connsiteY1" fmla="*/ 64440 h 99416"/>
                  <a:gd name="connsiteX2" fmla="*/ 36830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7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730" y="99416"/>
                    </a:moveTo>
                    <a:cubicBezTo>
                      <a:pt x="212408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3" y="91707"/>
                      <a:pt x="12764" y="84913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1"/>
                      <a:pt x="276161" y="58312"/>
                      <a:pt x="289497" y="79096"/>
                    </a:cubicBezTo>
                    <a:cubicBezTo>
                      <a:pt x="276734" y="84900"/>
                      <a:pt x="264414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10467593" y="5932615"/>
                <a:ext cx="170625" cy="75945"/>
              </a:xfrm>
              <a:custGeom>
                <a:avLst/>
                <a:gdLst>
                  <a:gd name="connsiteX0" fmla="*/ 0 w 170625"/>
                  <a:gd name="connsiteY0" fmla="*/ 45910 h 75945"/>
                  <a:gd name="connsiteX1" fmla="*/ 141669 w 170625"/>
                  <a:gd name="connsiteY1" fmla="*/ 16935 h 75945"/>
                  <a:gd name="connsiteX2" fmla="*/ 170625 w 170625"/>
                  <a:gd name="connsiteY2" fmla="*/ 45910 h 75945"/>
                  <a:gd name="connsiteX3" fmla="*/ 139447 w 170625"/>
                  <a:gd name="connsiteY3" fmla="*/ 75945 h 75945"/>
                  <a:gd name="connsiteX4" fmla="*/ 59119 w 170625"/>
                  <a:gd name="connsiteY4" fmla="*/ 47999 h 75945"/>
                  <a:gd name="connsiteX5" fmla="*/ 31179 w 170625"/>
                  <a:gd name="connsiteY5" fmla="*/ 75945 h 75945"/>
                  <a:gd name="connsiteX6" fmla="*/ 0 w 170625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3" y="24536"/>
                      <a:pt x="163005" y="34397"/>
                      <a:pt x="170625" y="45910"/>
                    </a:cubicBezTo>
                    <a:cubicBezTo>
                      <a:pt x="159449" y="55079"/>
                      <a:pt x="149035" y="65125"/>
                      <a:pt x="139447" y="75945"/>
                    </a:cubicBezTo>
                    <a:cubicBezTo>
                      <a:pt x="124968" y="46049"/>
                      <a:pt x="89027" y="33534"/>
                      <a:pt x="59119" y="47999"/>
                    </a:cubicBezTo>
                    <a:cubicBezTo>
                      <a:pt x="46927" y="53898"/>
                      <a:pt x="37085" y="63747"/>
                      <a:pt x="31179" y="75945"/>
                    </a:cubicBezTo>
                    <a:cubicBezTo>
                      <a:pt x="21590" y="65138"/>
                      <a:pt x="11176" y="55098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10846879" y="5792375"/>
                <a:ext cx="427735" cy="138778"/>
              </a:xfrm>
              <a:custGeom>
                <a:avLst/>
                <a:gdLst>
                  <a:gd name="connsiteX0" fmla="*/ 427736 w 427735"/>
                  <a:gd name="connsiteY0" fmla="*/ 128301 h 138778"/>
                  <a:gd name="connsiteX1" fmla="*/ 385064 w 427735"/>
                  <a:gd name="connsiteY1" fmla="*/ 138778 h 138778"/>
                  <a:gd name="connsiteX2" fmla="*/ 110680 w 427735"/>
                  <a:gd name="connsiteY2" fmla="*/ 70789 h 138778"/>
                  <a:gd name="connsiteX3" fmla="*/ 42672 w 427735"/>
                  <a:gd name="connsiteY3" fmla="*/ 138778 h 138778"/>
                  <a:gd name="connsiteX4" fmla="*/ 0 w 427735"/>
                  <a:gd name="connsiteY4" fmla="*/ 128301 h 138778"/>
                  <a:gd name="connsiteX5" fmla="*/ 328040 w 427735"/>
                  <a:gd name="connsiteY5" fmla="*/ 28625 h 138778"/>
                  <a:gd name="connsiteX6" fmla="*/ 427736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427736" y="128301"/>
                    </a:moveTo>
                    <a:cubicBezTo>
                      <a:pt x="413258" y="130638"/>
                      <a:pt x="398970" y="134143"/>
                      <a:pt x="385064" y="138778"/>
                    </a:cubicBezTo>
                    <a:cubicBezTo>
                      <a:pt x="328040" y="44227"/>
                      <a:pt x="205232" y="13791"/>
                      <a:pt x="110680" y="70789"/>
                    </a:cubicBezTo>
                    <a:cubicBezTo>
                      <a:pt x="82803" y="87578"/>
                      <a:pt x="59436" y="110921"/>
                      <a:pt x="42672" y="138778"/>
                    </a:cubicBezTo>
                    <a:cubicBezTo>
                      <a:pt x="28765" y="134149"/>
                      <a:pt x="14477" y="130644"/>
                      <a:pt x="0" y="128301"/>
                    </a:cubicBezTo>
                    <a:cubicBezTo>
                      <a:pt x="63055" y="10185"/>
                      <a:pt x="209931" y="-34443"/>
                      <a:pt x="328040" y="28625"/>
                    </a:cubicBezTo>
                    <a:cubicBezTo>
                      <a:pt x="370395" y="51244"/>
                      <a:pt x="405130" y="85934"/>
                      <a:pt x="427736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10915967" y="5862471"/>
                <a:ext cx="289496" cy="99416"/>
              </a:xfrm>
              <a:custGeom>
                <a:avLst/>
                <a:gdLst>
                  <a:gd name="connsiteX0" fmla="*/ 252730 w 289496"/>
                  <a:gd name="connsiteY0" fmla="*/ 99416 h 99416"/>
                  <a:gd name="connsiteX1" fmla="*/ 71818 w 289496"/>
                  <a:gd name="connsiteY1" fmla="*/ 64440 h 99416"/>
                  <a:gd name="connsiteX2" fmla="*/ 36830 w 289496"/>
                  <a:gd name="connsiteY2" fmla="*/ 99416 h 99416"/>
                  <a:gd name="connsiteX3" fmla="*/ 0 w 289496"/>
                  <a:gd name="connsiteY3" fmla="*/ 79096 h 99416"/>
                  <a:gd name="connsiteX4" fmla="*/ 237680 w 289496"/>
                  <a:gd name="connsiteY4" fmla="*/ 27293 h 99416"/>
                  <a:gd name="connsiteX5" fmla="*/ 289496 w 289496"/>
                  <a:gd name="connsiteY5" fmla="*/ 79096 h 99416"/>
                  <a:gd name="connsiteX6" fmla="*/ 252730 w 289496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6">
                    <a:moveTo>
                      <a:pt x="252730" y="99416"/>
                    </a:moveTo>
                    <a:cubicBezTo>
                      <a:pt x="212407" y="39796"/>
                      <a:pt x="131445" y="24137"/>
                      <a:pt x="71818" y="64440"/>
                    </a:cubicBezTo>
                    <a:cubicBezTo>
                      <a:pt x="58038" y="73762"/>
                      <a:pt x="46164" y="85630"/>
                      <a:pt x="36830" y="99416"/>
                    </a:cubicBezTo>
                    <a:cubicBezTo>
                      <a:pt x="25082" y="91707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0" y="27293"/>
                    </a:cubicBezTo>
                    <a:cubicBezTo>
                      <a:pt x="258508" y="40641"/>
                      <a:pt x="276161" y="58312"/>
                      <a:pt x="289496" y="79096"/>
                    </a:cubicBezTo>
                    <a:cubicBezTo>
                      <a:pt x="276733" y="84900"/>
                      <a:pt x="26441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10975403" y="5932615"/>
                <a:ext cx="170624" cy="75945"/>
              </a:xfrm>
              <a:custGeom>
                <a:avLst/>
                <a:gdLst>
                  <a:gd name="connsiteX0" fmla="*/ 0 w 170624"/>
                  <a:gd name="connsiteY0" fmla="*/ 45910 h 75945"/>
                  <a:gd name="connsiteX1" fmla="*/ 141668 w 170624"/>
                  <a:gd name="connsiteY1" fmla="*/ 16935 h 75945"/>
                  <a:gd name="connsiteX2" fmla="*/ 170624 w 170624"/>
                  <a:gd name="connsiteY2" fmla="*/ 45910 h 75945"/>
                  <a:gd name="connsiteX3" fmla="*/ 139446 w 170624"/>
                  <a:gd name="connsiteY3" fmla="*/ 75945 h 75945"/>
                  <a:gd name="connsiteX4" fmla="*/ 58927 w 170624"/>
                  <a:gd name="connsiteY4" fmla="*/ 48482 h 75945"/>
                  <a:gd name="connsiteX5" fmla="*/ 31496 w 170624"/>
                  <a:gd name="connsiteY5" fmla="*/ 75945 h 75945"/>
                  <a:gd name="connsiteX6" fmla="*/ 0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8" y="16935"/>
                    </a:cubicBezTo>
                    <a:cubicBezTo>
                      <a:pt x="153162" y="24536"/>
                      <a:pt x="163004" y="34397"/>
                      <a:pt x="170624" y="45910"/>
                    </a:cubicBezTo>
                    <a:cubicBezTo>
                      <a:pt x="159448" y="55079"/>
                      <a:pt x="149034" y="65125"/>
                      <a:pt x="139446" y="75945"/>
                    </a:cubicBezTo>
                    <a:cubicBezTo>
                      <a:pt x="124778" y="46139"/>
                      <a:pt x="88773" y="33838"/>
                      <a:pt x="58927" y="48482"/>
                    </a:cubicBezTo>
                    <a:cubicBezTo>
                      <a:pt x="46990" y="54349"/>
                      <a:pt x="37338" y="64007"/>
                      <a:pt x="31496" y="75945"/>
                    </a:cubicBezTo>
                    <a:cubicBezTo>
                      <a:pt x="21780" y="65125"/>
                      <a:pt x="11240" y="55086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10588561" y="5975062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10657649" y="6045166"/>
                <a:ext cx="289559" cy="99410"/>
              </a:xfrm>
              <a:custGeom>
                <a:avLst/>
                <a:gdLst>
                  <a:gd name="connsiteX0" fmla="*/ 252730 w 289559"/>
                  <a:gd name="connsiteY0" fmla="*/ 99411 h 99410"/>
                  <a:gd name="connsiteX1" fmla="*/ 71819 w 289559"/>
                  <a:gd name="connsiteY1" fmla="*/ 64435 h 99410"/>
                  <a:gd name="connsiteX2" fmla="*/ 36830 w 289559"/>
                  <a:gd name="connsiteY2" fmla="*/ 99411 h 99410"/>
                  <a:gd name="connsiteX3" fmla="*/ 0 w 289559"/>
                  <a:gd name="connsiteY3" fmla="*/ 79091 h 99410"/>
                  <a:gd name="connsiteX4" fmla="*/ 237807 w 289559"/>
                  <a:gd name="connsiteY4" fmla="*/ 27325 h 99410"/>
                  <a:gd name="connsiteX5" fmla="*/ 289560 w 289559"/>
                  <a:gd name="connsiteY5" fmla="*/ 79091 h 99410"/>
                  <a:gd name="connsiteX6" fmla="*/ 252730 w 289559"/>
                  <a:gd name="connsiteY6" fmla="*/ 99411 h 9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10">
                    <a:moveTo>
                      <a:pt x="252730" y="99411"/>
                    </a:moveTo>
                    <a:cubicBezTo>
                      <a:pt x="212407" y="39791"/>
                      <a:pt x="131445" y="24131"/>
                      <a:pt x="71819" y="64435"/>
                    </a:cubicBezTo>
                    <a:cubicBezTo>
                      <a:pt x="58039" y="73757"/>
                      <a:pt x="46165" y="85625"/>
                      <a:pt x="36830" y="99411"/>
                    </a:cubicBezTo>
                    <a:cubicBezTo>
                      <a:pt x="25082" y="91702"/>
                      <a:pt x="12764" y="84908"/>
                      <a:pt x="0" y="79091"/>
                    </a:cubicBezTo>
                    <a:cubicBezTo>
                      <a:pt x="51371" y="-869"/>
                      <a:pt x="157861" y="-24046"/>
                      <a:pt x="237807" y="27325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8"/>
                      <a:pt x="264478" y="91702"/>
                      <a:pt x="252730" y="9941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10717085" y="6115309"/>
                <a:ext cx="170688" cy="76004"/>
              </a:xfrm>
              <a:custGeom>
                <a:avLst/>
                <a:gdLst>
                  <a:gd name="connsiteX0" fmla="*/ 0 w 170688"/>
                  <a:gd name="connsiteY0" fmla="*/ 45905 h 76004"/>
                  <a:gd name="connsiteX1" fmla="*/ 141732 w 170688"/>
                  <a:gd name="connsiteY1" fmla="*/ 16968 h 76004"/>
                  <a:gd name="connsiteX2" fmla="*/ 170688 w 170688"/>
                  <a:gd name="connsiteY2" fmla="*/ 45905 h 76004"/>
                  <a:gd name="connsiteX3" fmla="*/ 139509 w 170688"/>
                  <a:gd name="connsiteY3" fmla="*/ 76004 h 76004"/>
                  <a:gd name="connsiteX4" fmla="*/ 58992 w 170688"/>
                  <a:gd name="connsiteY4" fmla="*/ 48540 h 76004"/>
                  <a:gd name="connsiteX5" fmla="*/ 31559 w 170688"/>
                  <a:gd name="connsiteY5" fmla="*/ 76004 h 76004"/>
                  <a:gd name="connsiteX6" fmla="*/ 0 w 170688"/>
                  <a:gd name="connsiteY6" fmla="*/ 45905 h 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6004">
                    <a:moveTo>
                      <a:pt x="0" y="45905"/>
                    </a:moveTo>
                    <a:cubicBezTo>
                      <a:pt x="31179" y="-1231"/>
                      <a:pt x="94615" y="-14185"/>
                      <a:pt x="141732" y="16968"/>
                    </a:cubicBezTo>
                    <a:cubicBezTo>
                      <a:pt x="153226" y="24563"/>
                      <a:pt x="163068" y="34405"/>
                      <a:pt x="170688" y="45905"/>
                    </a:cubicBezTo>
                    <a:cubicBezTo>
                      <a:pt x="159512" y="55100"/>
                      <a:pt x="149098" y="65165"/>
                      <a:pt x="139509" y="76004"/>
                    </a:cubicBezTo>
                    <a:cubicBezTo>
                      <a:pt x="124841" y="46197"/>
                      <a:pt x="88836" y="33897"/>
                      <a:pt x="58992" y="48540"/>
                    </a:cubicBezTo>
                    <a:cubicBezTo>
                      <a:pt x="47054" y="54408"/>
                      <a:pt x="37402" y="64066"/>
                      <a:pt x="31559" y="76004"/>
                    </a:cubicBezTo>
                    <a:cubicBezTo>
                      <a:pt x="21844" y="65133"/>
                      <a:pt x="11303" y="55068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10588561" y="5614763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10657649" y="5684867"/>
                <a:ext cx="289559" cy="99410"/>
              </a:xfrm>
              <a:custGeom>
                <a:avLst/>
                <a:gdLst>
                  <a:gd name="connsiteX0" fmla="*/ 252730 w 289559"/>
                  <a:gd name="connsiteY0" fmla="*/ 99411 h 99410"/>
                  <a:gd name="connsiteX1" fmla="*/ 71819 w 289559"/>
                  <a:gd name="connsiteY1" fmla="*/ 64435 h 99410"/>
                  <a:gd name="connsiteX2" fmla="*/ 36830 w 289559"/>
                  <a:gd name="connsiteY2" fmla="*/ 99411 h 99410"/>
                  <a:gd name="connsiteX3" fmla="*/ 0 w 289559"/>
                  <a:gd name="connsiteY3" fmla="*/ 79091 h 99410"/>
                  <a:gd name="connsiteX4" fmla="*/ 237807 w 289559"/>
                  <a:gd name="connsiteY4" fmla="*/ 27325 h 99410"/>
                  <a:gd name="connsiteX5" fmla="*/ 289560 w 289559"/>
                  <a:gd name="connsiteY5" fmla="*/ 79091 h 99410"/>
                  <a:gd name="connsiteX6" fmla="*/ 252730 w 289559"/>
                  <a:gd name="connsiteY6" fmla="*/ 99411 h 9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10">
                    <a:moveTo>
                      <a:pt x="252730" y="99411"/>
                    </a:moveTo>
                    <a:cubicBezTo>
                      <a:pt x="212407" y="39791"/>
                      <a:pt x="131445" y="24131"/>
                      <a:pt x="71819" y="64435"/>
                    </a:cubicBezTo>
                    <a:cubicBezTo>
                      <a:pt x="58039" y="73757"/>
                      <a:pt x="46165" y="85625"/>
                      <a:pt x="36830" y="99411"/>
                    </a:cubicBezTo>
                    <a:cubicBezTo>
                      <a:pt x="25082" y="91702"/>
                      <a:pt x="12764" y="84907"/>
                      <a:pt x="0" y="79091"/>
                    </a:cubicBezTo>
                    <a:cubicBezTo>
                      <a:pt x="51371" y="-869"/>
                      <a:pt x="157861" y="-24046"/>
                      <a:pt x="237807" y="27325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7"/>
                      <a:pt x="264478" y="91702"/>
                      <a:pt x="252730" y="9941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10717085" y="5755010"/>
                <a:ext cx="170688" cy="76004"/>
              </a:xfrm>
              <a:custGeom>
                <a:avLst/>
                <a:gdLst>
                  <a:gd name="connsiteX0" fmla="*/ 0 w 170688"/>
                  <a:gd name="connsiteY0" fmla="*/ 45905 h 76004"/>
                  <a:gd name="connsiteX1" fmla="*/ 141732 w 170688"/>
                  <a:gd name="connsiteY1" fmla="*/ 16968 h 76004"/>
                  <a:gd name="connsiteX2" fmla="*/ 170688 w 170688"/>
                  <a:gd name="connsiteY2" fmla="*/ 45905 h 76004"/>
                  <a:gd name="connsiteX3" fmla="*/ 139509 w 170688"/>
                  <a:gd name="connsiteY3" fmla="*/ 76004 h 76004"/>
                  <a:gd name="connsiteX4" fmla="*/ 58992 w 170688"/>
                  <a:gd name="connsiteY4" fmla="*/ 48540 h 76004"/>
                  <a:gd name="connsiteX5" fmla="*/ 31559 w 170688"/>
                  <a:gd name="connsiteY5" fmla="*/ 76004 h 76004"/>
                  <a:gd name="connsiteX6" fmla="*/ 0 w 170688"/>
                  <a:gd name="connsiteY6" fmla="*/ 45905 h 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6004">
                    <a:moveTo>
                      <a:pt x="0" y="45905"/>
                    </a:moveTo>
                    <a:cubicBezTo>
                      <a:pt x="31179" y="-1231"/>
                      <a:pt x="94615" y="-14185"/>
                      <a:pt x="141732" y="16968"/>
                    </a:cubicBezTo>
                    <a:cubicBezTo>
                      <a:pt x="153226" y="24563"/>
                      <a:pt x="163068" y="34405"/>
                      <a:pt x="170688" y="45905"/>
                    </a:cubicBezTo>
                    <a:cubicBezTo>
                      <a:pt x="159512" y="55100"/>
                      <a:pt x="149098" y="65165"/>
                      <a:pt x="139509" y="76004"/>
                    </a:cubicBezTo>
                    <a:cubicBezTo>
                      <a:pt x="124841" y="46197"/>
                      <a:pt x="88836" y="33897"/>
                      <a:pt x="58992" y="48540"/>
                    </a:cubicBezTo>
                    <a:cubicBezTo>
                      <a:pt x="47054" y="54408"/>
                      <a:pt x="37402" y="64066"/>
                      <a:pt x="31559" y="76004"/>
                    </a:cubicBezTo>
                    <a:cubicBezTo>
                      <a:pt x="21844" y="65133"/>
                      <a:pt x="11303" y="55068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10075481" y="5975062"/>
                <a:ext cx="427736" cy="138780"/>
              </a:xfrm>
              <a:custGeom>
                <a:avLst/>
                <a:gdLst>
                  <a:gd name="connsiteX0" fmla="*/ 427737 w 427736"/>
                  <a:gd name="connsiteY0" fmla="*/ 128303 h 138780"/>
                  <a:gd name="connsiteX1" fmla="*/ 385064 w 427736"/>
                  <a:gd name="connsiteY1" fmla="*/ 138781 h 138780"/>
                  <a:gd name="connsiteX2" fmla="*/ 110681 w 427736"/>
                  <a:gd name="connsiteY2" fmla="*/ 70791 h 138780"/>
                  <a:gd name="connsiteX3" fmla="*/ 42673 w 427736"/>
                  <a:gd name="connsiteY3" fmla="*/ 138781 h 138780"/>
                  <a:gd name="connsiteX4" fmla="*/ 0 w 427736"/>
                  <a:gd name="connsiteY4" fmla="*/ 128303 h 138780"/>
                  <a:gd name="connsiteX5" fmla="*/ 328041 w 427736"/>
                  <a:gd name="connsiteY5" fmla="*/ 28621 h 138780"/>
                  <a:gd name="connsiteX6" fmla="*/ 427737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7" y="128303"/>
                    </a:moveTo>
                    <a:cubicBezTo>
                      <a:pt x="413259" y="130646"/>
                      <a:pt x="398971" y="134151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7" y="110923"/>
                      <a:pt x="42673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6" y="51246"/>
                      <a:pt x="405130" y="85936"/>
                      <a:pt x="427737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10144632" y="6045161"/>
                <a:ext cx="289497" cy="99416"/>
              </a:xfrm>
              <a:custGeom>
                <a:avLst/>
                <a:gdLst>
                  <a:gd name="connsiteX0" fmla="*/ 252667 w 289497"/>
                  <a:gd name="connsiteY0" fmla="*/ 99416 h 99416"/>
                  <a:gd name="connsiteX1" fmla="*/ 71755 w 289497"/>
                  <a:gd name="connsiteY1" fmla="*/ 64440 h 99416"/>
                  <a:gd name="connsiteX2" fmla="*/ 36767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667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667" y="99416"/>
                    </a:moveTo>
                    <a:cubicBezTo>
                      <a:pt x="212344" y="39796"/>
                      <a:pt x="131382" y="24137"/>
                      <a:pt x="71755" y="64440"/>
                    </a:cubicBezTo>
                    <a:cubicBezTo>
                      <a:pt x="57976" y="73762"/>
                      <a:pt x="46101" y="85630"/>
                      <a:pt x="36767" y="99416"/>
                    </a:cubicBezTo>
                    <a:cubicBezTo>
                      <a:pt x="25083" y="91694"/>
                      <a:pt x="12764" y="84900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913"/>
                      <a:pt x="264414" y="91707"/>
                      <a:pt x="252667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10204068" y="6115304"/>
                <a:ext cx="170625" cy="76008"/>
              </a:xfrm>
              <a:custGeom>
                <a:avLst/>
                <a:gdLst>
                  <a:gd name="connsiteX0" fmla="*/ 0 w 170625"/>
                  <a:gd name="connsiteY0" fmla="*/ 45910 h 76008"/>
                  <a:gd name="connsiteX1" fmla="*/ 141669 w 170625"/>
                  <a:gd name="connsiteY1" fmla="*/ 16935 h 76008"/>
                  <a:gd name="connsiteX2" fmla="*/ 170625 w 170625"/>
                  <a:gd name="connsiteY2" fmla="*/ 45910 h 76008"/>
                  <a:gd name="connsiteX3" fmla="*/ 139447 w 170625"/>
                  <a:gd name="connsiteY3" fmla="*/ 76009 h 76008"/>
                  <a:gd name="connsiteX4" fmla="*/ 59119 w 170625"/>
                  <a:gd name="connsiteY4" fmla="*/ 48063 h 76008"/>
                  <a:gd name="connsiteX5" fmla="*/ 31179 w 170625"/>
                  <a:gd name="connsiteY5" fmla="*/ 76009 h 76008"/>
                  <a:gd name="connsiteX6" fmla="*/ 0 w 170625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6008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3" y="24536"/>
                      <a:pt x="163005" y="34397"/>
                      <a:pt x="170625" y="45910"/>
                    </a:cubicBezTo>
                    <a:cubicBezTo>
                      <a:pt x="159449" y="55105"/>
                      <a:pt x="149035" y="65169"/>
                      <a:pt x="139447" y="76009"/>
                    </a:cubicBezTo>
                    <a:cubicBezTo>
                      <a:pt x="124968" y="46113"/>
                      <a:pt x="89027" y="33597"/>
                      <a:pt x="59119" y="48063"/>
                    </a:cubicBezTo>
                    <a:cubicBezTo>
                      <a:pt x="46927" y="53962"/>
                      <a:pt x="37085" y="63810"/>
                      <a:pt x="31179" y="76009"/>
                    </a:cubicBezTo>
                    <a:cubicBezTo>
                      <a:pt x="21590" y="65169"/>
                      <a:pt x="11176" y="55105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flipH="1">
              <a:off x="9772651" y="5890792"/>
              <a:ext cx="691324" cy="394437"/>
              <a:chOff x="1728025" y="5890792"/>
              <a:chExt cx="691324" cy="394437"/>
            </a:xfrm>
          </p:grpSpPr>
          <p:sp>
            <p:nvSpPr>
              <p:cNvPr id="61" name="任意多边形: 形状 60"/>
              <p:cNvSpPr/>
              <p:nvPr/>
            </p:nvSpPr>
            <p:spPr>
              <a:xfrm>
                <a:off x="1991614" y="6069296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6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6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8066" y="44229"/>
                      <a:pt x="205213" y="13794"/>
                      <a:pt x="110661" y="70791"/>
                    </a:cubicBezTo>
                    <a:cubicBezTo>
                      <a:pt x="82804" y="87581"/>
                      <a:pt x="59468" y="110923"/>
                      <a:pt x="42672" y="138781"/>
                    </a:cubicBezTo>
                    <a:cubicBezTo>
                      <a:pt x="28753" y="134145"/>
                      <a:pt x="14484" y="130640"/>
                      <a:pt x="0" y="128303"/>
                    </a:cubicBezTo>
                    <a:cubicBezTo>
                      <a:pt x="63062" y="10187"/>
                      <a:pt x="209944" y="-34441"/>
                      <a:pt x="328060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060638" y="6139077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06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99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5"/>
                      <a:pt x="46145" y="85694"/>
                      <a:pt x="36830" y="99480"/>
                    </a:cubicBezTo>
                    <a:cubicBezTo>
                      <a:pt x="25082" y="91771"/>
                      <a:pt x="12770" y="84957"/>
                      <a:pt x="0" y="79096"/>
                    </a:cubicBezTo>
                    <a:cubicBezTo>
                      <a:pt x="51333" y="-844"/>
                      <a:pt x="157753" y="-24041"/>
                      <a:pt x="237699" y="27293"/>
                    </a:cubicBezTo>
                    <a:cubicBezTo>
                      <a:pt x="258483" y="40641"/>
                      <a:pt x="276149" y="58312"/>
                      <a:pt x="289496" y="79096"/>
                    </a:cubicBezTo>
                    <a:cubicBezTo>
                      <a:pt x="276752" y="84970"/>
                      <a:pt x="264465" y="91783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120074" y="6209289"/>
                <a:ext cx="170688" cy="75940"/>
              </a:xfrm>
              <a:custGeom>
                <a:avLst/>
                <a:gdLst>
                  <a:gd name="connsiteX0" fmla="*/ 0 w 170688"/>
                  <a:gd name="connsiteY0" fmla="*/ 45905 h 75940"/>
                  <a:gd name="connsiteX1" fmla="*/ 141745 w 170688"/>
                  <a:gd name="connsiteY1" fmla="*/ 16968 h 75940"/>
                  <a:gd name="connsiteX2" fmla="*/ 170688 w 170688"/>
                  <a:gd name="connsiteY2" fmla="*/ 45905 h 75940"/>
                  <a:gd name="connsiteX3" fmla="*/ 139510 w 170688"/>
                  <a:gd name="connsiteY3" fmla="*/ 75941 h 75940"/>
                  <a:gd name="connsiteX4" fmla="*/ 59023 w 170688"/>
                  <a:gd name="connsiteY4" fmla="*/ 48477 h 75940"/>
                  <a:gd name="connsiteX5" fmla="*/ 31560 w 170688"/>
                  <a:gd name="connsiteY5" fmla="*/ 75941 h 75940"/>
                  <a:gd name="connsiteX6" fmla="*/ 0 w 170688"/>
                  <a:gd name="connsiteY6" fmla="*/ 45905 h 7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5940">
                    <a:moveTo>
                      <a:pt x="0" y="45905"/>
                    </a:moveTo>
                    <a:cubicBezTo>
                      <a:pt x="31153" y="-1231"/>
                      <a:pt x="94615" y="-14185"/>
                      <a:pt x="141745" y="16968"/>
                    </a:cubicBezTo>
                    <a:cubicBezTo>
                      <a:pt x="153245" y="24563"/>
                      <a:pt x="163087" y="34405"/>
                      <a:pt x="170688" y="45905"/>
                    </a:cubicBezTo>
                    <a:cubicBezTo>
                      <a:pt x="159518" y="55074"/>
                      <a:pt x="149092" y="65120"/>
                      <a:pt x="139510" y="75941"/>
                    </a:cubicBezTo>
                    <a:cubicBezTo>
                      <a:pt x="124866" y="46134"/>
                      <a:pt x="88830" y="33834"/>
                      <a:pt x="59023" y="48477"/>
                    </a:cubicBezTo>
                    <a:cubicBezTo>
                      <a:pt x="47085" y="54344"/>
                      <a:pt x="37427" y="64003"/>
                      <a:pt x="31560" y="75941"/>
                    </a:cubicBezTo>
                    <a:cubicBezTo>
                      <a:pt x="21857" y="65108"/>
                      <a:pt x="11303" y="55062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1728025" y="5890792"/>
                <a:ext cx="427735" cy="138849"/>
              </a:xfrm>
              <a:custGeom>
                <a:avLst/>
                <a:gdLst>
                  <a:gd name="connsiteX0" fmla="*/ 427736 w 427735"/>
                  <a:gd name="connsiteY0" fmla="*/ 128373 h 138849"/>
                  <a:gd name="connsiteX1" fmla="*/ 385064 w 427735"/>
                  <a:gd name="connsiteY1" fmla="*/ 138850 h 138849"/>
                  <a:gd name="connsiteX2" fmla="*/ 110661 w 427735"/>
                  <a:gd name="connsiteY2" fmla="*/ 70861 h 138849"/>
                  <a:gd name="connsiteX3" fmla="*/ 42672 w 427735"/>
                  <a:gd name="connsiteY3" fmla="*/ 138850 h 138849"/>
                  <a:gd name="connsiteX4" fmla="*/ 0 w 427735"/>
                  <a:gd name="connsiteY4" fmla="*/ 128373 h 138849"/>
                  <a:gd name="connsiteX5" fmla="*/ 327920 w 427735"/>
                  <a:gd name="connsiteY5" fmla="*/ 28557 h 138849"/>
                  <a:gd name="connsiteX6" fmla="*/ 427736 w 427735"/>
                  <a:gd name="connsiteY6" fmla="*/ 128373 h 138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49">
                    <a:moveTo>
                      <a:pt x="427736" y="128373"/>
                    </a:moveTo>
                    <a:cubicBezTo>
                      <a:pt x="413239" y="130646"/>
                      <a:pt x="398964" y="134151"/>
                      <a:pt x="385064" y="138850"/>
                    </a:cubicBezTo>
                    <a:cubicBezTo>
                      <a:pt x="328066" y="44298"/>
                      <a:pt x="205213" y="13863"/>
                      <a:pt x="110661" y="70861"/>
                    </a:cubicBezTo>
                    <a:cubicBezTo>
                      <a:pt x="82804" y="87650"/>
                      <a:pt x="59468" y="110993"/>
                      <a:pt x="42672" y="138850"/>
                    </a:cubicBezTo>
                    <a:cubicBezTo>
                      <a:pt x="28772" y="134151"/>
                      <a:pt x="14497" y="130646"/>
                      <a:pt x="0" y="128373"/>
                    </a:cubicBezTo>
                    <a:cubicBezTo>
                      <a:pt x="62992" y="10256"/>
                      <a:pt x="209804" y="-34429"/>
                      <a:pt x="327920" y="28557"/>
                    </a:cubicBezTo>
                    <a:cubicBezTo>
                      <a:pt x="370357" y="51188"/>
                      <a:pt x="405105" y="85935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1797113" y="5960896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06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99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5"/>
                      <a:pt x="46145" y="85694"/>
                      <a:pt x="36830" y="99480"/>
                    </a:cubicBezTo>
                    <a:cubicBezTo>
                      <a:pt x="25108" y="91726"/>
                      <a:pt x="12795" y="84913"/>
                      <a:pt x="0" y="79096"/>
                    </a:cubicBezTo>
                    <a:cubicBezTo>
                      <a:pt x="51333" y="-844"/>
                      <a:pt x="157753" y="-24041"/>
                      <a:pt x="237699" y="27293"/>
                    </a:cubicBezTo>
                    <a:cubicBezTo>
                      <a:pt x="258483" y="40641"/>
                      <a:pt x="276149" y="58312"/>
                      <a:pt x="289496" y="79096"/>
                    </a:cubicBezTo>
                    <a:cubicBezTo>
                      <a:pt x="276720" y="84906"/>
                      <a:pt x="264427" y="91726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1856549" y="603098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6 h 75996"/>
                  <a:gd name="connsiteX4" fmla="*/ 58960 w 170624"/>
                  <a:gd name="connsiteY4" fmla="*/ 48533 h 75996"/>
                  <a:gd name="connsiteX5" fmla="*/ 31496 w 170624"/>
                  <a:gd name="connsiteY5" fmla="*/ 75996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4" y="45961"/>
                    </a:cubicBezTo>
                    <a:cubicBezTo>
                      <a:pt x="159468" y="55150"/>
                      <a:pt x="149041" y="65189"/>
                      <a:pt x="139446" y="75996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8"/>
                      <a:pt x="31496" y="75996"/>
                    </a:cubicBezTo>
                    <a:cubicBezTo>
                      <a:pt x="21793" y="65182"/>
                      <a:pt x="11265" y="55137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flipH="1">
              <a:off x="10101092" y="955233"/>
              <a:ext cx="1185672" cy="943134"/>
              <a:chOff x="419100" y="1361470"/>
              <a:chExt cx="1185672" cy="943134"/>
            </a:xfrm>
          </p:grpSpPr>
          <p:sp>
            <p:nvSpPr>
              <p:cNvPr id="43" name="任意多边形: 形状 42"/>
              <p:cNvSpPr/>
              <p:nvPr/>
            </p:nvSpPr>
            <p:spPr>
              <a:xfrm>
                <a:off x="673671" y="1544159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1" y="87689"/>
                      <a:pt x="59449" y="110980"/>
                      <a:pt x="42672" y="138781"/>
                    </a:cubicBezTo>
                    <a:cubicBezTo>
                      <a:pt x="28753" y="134151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74275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802195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926719" y="1361470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661 w 427736"/>
                  <a:gd name="connsiteY2" fmla="*/ 70791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8066" y="44229"/>
                      <a:pt x="205213" y="13794"/>
                      <a:pt x="110661" y="70791"/>
                    </a:cubicBezTo>
                    <a:cubicBezTo>
                      <a:pt x="82804" y="87581"/>
                      <a:pt x="59468" y="110923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99580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6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6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6" y="39796"/>
                      <a:pt x="131426" y="24137"/>
                      <a:pt x="71806" y="64440"/>
                    </a:cubicBezTo>
                    <a:cubicBezTo>
                      <a:pt x="58020" y="73762"/>
                      <a:pt x="46145" y="85630"/>
                      <a:pt x="36830" y="99416"/>
                    </a:cubicBezTo>
                    <a:cubicBezTo>
                      <a:pt x="25095" y="91707"/>
                      <a:pt x="12782" y="84913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1055242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50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5" y="-1207"/>
                      <a:pt x="94533" y="-14180"/>
                      <a:pt x="141650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22" y="54413"/>
                      <a:pt x="37363" y="64071"/>
                      <a:pt x="31496" y="76009"/>
                    </a:cubicBezTo>
                    <a:cubicBezTo>
                      <a:pt x="21812" y="65157"/>
                      <a:pt x="11284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1177036" y="1543969"/>
                <a:ext cx="427736" cy="138780"/>
              </a:xfrm>
              <a:custGeom>
                <a:avLst/>
                <a:gdLst>
                  <a:gd name="connsiteX0" fmla="*/ 427609 w 427736"/>
                  <a:gd name="connsiteY0" fmla="*/ 128494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609" y="128494"/>
                    </a:moveTo>
                    <a:cubicBezTo>
                      <a:pt x="413175" y="130773"/>
                      <a:pt x="398945" y="13421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0" y="87689"/>
                      <a:pt x="59449" y="110980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124586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1305433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1176908" y="2088348"/>
                <a:ext cx="427736" cy="138850"/>
              </a:xfrm>
              <a:custGeom>
                <a:avLst/>
                <a:gdLst>
                  <a:gd name="connsiteX0" fmla="*/ 427736 w 427736"/>
                  <a:gd name="connsiteY0" fmla="*/ 128373 h 138850"/>
                  <a:gd name="connsiteX1" fmla="*/ 385064 w 427736"/>
                  <a:gd name="connsiteY1" fmla="*/ 138850 h 138850"/>
                  <a:gd name="connsiteX2" fmla="*/ 110661 w 427736"/>
                  <a:gd name="connsiteY2" fmla="*/ 70861 h 138850"/>
                  <a:gd name="connsiteX3" fmla="*/ 42672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736" y="128373"/>
                    </a:moveTo>
                    <a:cubicBezTo>
                      <a:pt x="413239" y="130646"/>
                      <a:pt x="398964" y="134151"/>
                      <a:pt x="385064" y="138850"/>
                    </a:cubicBezTo>
                    <a:cubicBezTo>
                      <a:pt x="328066" y="44299"/>
                      <a:pt x="205213" y="13863"/>
                      <a:pt x="110661" y="70861"/>
                    </a:cubicBezTo>
                    <a:cubicBezTo>
                      <a:pt x="82804" y="87650"/>
                      <a:pt x="59468" y="110993"/>
                      <a:pt x="42672" y="138850"/>
                    </a:cubicBezTo>
                    <a:cubicBezTo>
                      <a:pt x="28765" y="134164"/>
                      <a:pt x="14491" y="130659"/>
                      <a:pt x="0" y="128373"/>
                    </a:cubicBezTo>
                    <a:cubicBezTo>
                      <a:pt x="62992" y="10256"/>
                      <a:pt x="209804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1245869" y="2158453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79 h 99479"/>
                  <a:gd name="connsiteX1" fmla="*/ 71806 w 289496"/>
                  <a:gd name="connsiteY1" fmla="*/ 64504 h 99479"/>
                  <a:gd name="connsiteX2" fmla="*/ 36830 w 289496"/>
                  <a:gd name="connsiteY2" fmla="*/ 99479 h 99479"/>
                  <a:gd name="connsiteX3" fmla="*/ 0 w 289496"/>
                  <a:gd name="connsiteY3" fmla="*/ 79096 h 99479"/>
                  <a:gd name="connsiteX4" fmla="*/ 237693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79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6"/>
                      <a:pt x="46145" y="85694"/>
                      <a:pt x="36830" y="99479"/>
                    </a:cubicBezTo>
                    <a:cubicBezTo>
                      <a:pt x="25095" y="91745"/>
                      <a:pt x="12783" y="84932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39" y="84944"/>
                      <a:pt x="264446" y="91758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1305433" y="222860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12" y="65164"/>
                      <a:pt x="11284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419100" y="1722334"/>
                <a:ext cx="427736" cy="138850"/>
              </a:xfrm>
              <a:custGeom>
                <a:avLst/>
                <a:gdLst>
                  <a:gd name="connsiteX0" fmla="*/ 427546 w 427736"/>
                  <a:gd name="connsiteY0" fmla="*/ 128373 h 138850"/>
                  <a:gd name="connsiteX1" fmla="*/ 384874 w 427736"/>
                  <a:gd name="connsiteY1" fmla="*/ 138850 h 138850"/>
                  <a:gd name="connsiteX2" fmla="*/ 110371 w 427736"/>
                  <a:gd name="connsiteY2" fmla="*/ 70899 h 138850"/>
                  <a:gd name="connsiteX3" fmla="*/ 42418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546" y="128373"/>
                    </a:moveTo>
                    <a:cubicBezTo>
                      <a:pt x="413048" y="130646"/>
                      <a:pt x="398774" y="134151"/>
                      <a:pt x="384874" y="138850"/>
                    </a:cubicBezTo>
                    <a:cubicBezTo>
                      <a:pt x="327838" y="44286"/>
                      <a:pt x="204937" y="13863"/>
                      <a:pt x="110371" y="70899"/>
                    </a:cubicBezTo>
                    <a:cubicBezTo>
                      <a:pt x="82533" y="87688"/>
                      <a:pt x="59209" y="111012"/>
                      <a:pt x="42418" y="138850"/>
                    </a:cubicBezTo>
                    <a:cubicBezTo>
                      <a:pt x="28600" y="134164"/>
                      <a:pt x="14410" y="130659"/>
                      <a:pt x="0" y="128373"/>
                    </a:cubicBezTo>
                    <a:cubicBezTo>
                      <a:pt x="62990" y="10256"/>
                      <a:pt x="209806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87997" y="1792441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1805 w 289496"/>
                  <a:gd name="connsiteY1" fmla="*/ 64502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7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427" y="39858"/>
                      <a:pt x="131424" y="24198"/>
                      <a:pt x="71805" y="64502"/>
                    </a:cubicBezTo>
                    <a:cubicBezTo>
                      <a:pt x="58021" y="73824"/>
                      <a:pt x="46149" y="85692"/>
                      <a:pt x="36830" y="99478"/>
                    </a:cubicBezTo>
                    <a:cubicBezTo>
                      <a:pt x="25096" y="91743"/>
                      <a:pt x="12783" y="84930"/>
                      <a:pt x="0" y="79094"/>
                    </a:cubicBezTo>
                    <a:cubicBezTo>
                      <a:pt x="51334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7" y="79094"/>
                    </a:cubicBezTo>
                    <a:cubicBezTo>
                      <a:pt x="276739" y="84943"/>
                      <a:pt x="264446" y="91756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547433" y="1862594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5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0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5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19" y="54400"/>
                      <a:pt x="37361" y="64059"/>
                      <a:pt x="31496" y="75997"/>
                    </a:cubicBezTo>
                    <a:cubicBezTo>
                      <a:pt x="21813" y="65164"/>
                      <a:pt x="11281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419100" y="1361470"/>
                <a:ext cx="427736" cy="138780"/>
              </a:xfrm>
              <a:custGeom>
                <a:avLst/>
                <a:gdLst>
                  <a:gd name="connsiteX0" fmla="*/ 427546 w 427736"/>
                  <a:gd name="connsiteY0" fmla="*/ 128303 h 138780"/>
                  <a:gd name="connsiteX1" fmla="*/ 384874 w 427736"/>
                  <a:gd name="connsiteY1" fmla="*/ 138781 h 138780"/>
                  <a:gd name="connsiteX2" fmla="*/ 110371 w 427736"/>
                  <a:gd name="connsiteY2" fmla="*/ 70829 h 138780"/>
                  <a:gd name="connsiteX3" fmla="*/ 42418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546" y="128303"/>
                    </a:moveTo>
                    <a:cubicBezTo>
                      <a:pt x="413061" y="130640"/>
                      <a:pt x="398793" y="134145"/>
                      <a:pt x="384874" y="138781"/>
                    </a:cubicBezTo>
                    <a:cubicBezTo>
                      <a:pt x="327838" y="44216"/>
                      <a:pt x="204937" y="13794"/>
                      <a:pt x="110371" y="70829"/>
                    </a:cubicBezTo>
                    <a:cubicBezTo>
                      <a:pt x="82533" y="87619"/>
                      <a:pt x="59209" y="110942"/>
                      <a:pt x="42418" y="138781"/>
                    </a:cubicBezTo>
                    <a:cubicBezTo>
                      <a:pt x="28583" y="134152"/>
                      <a:pt x="14398" y="130646"/>
                      <a:pt x="0" y="128303"/>
                    </a:cubicBezTo>
                    <a:cubicBezTo>
                      <a:pt x="63065" y="10187"/>
                      <a:pt x="209941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48799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5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7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7" y="39796"/>
                      <a:pt x="131424" y="24137"/>
                      <a:pt x="71805" y="64440"/>
                    </a:cubicBezTo>
                    <a:cubicBezTo>
                      <a:pt x="58021" y="73762"/>
                      <a:pt x="46149" y="85630"/>
                      <a:pt x="36830" y="99416"/>
                    </a:cubicBezTo>
                    <a:cubicBezTo>
                      <a:pt x="25094" y="91707"/>
                      <a:pt x="12781" y="84913"/>
                      <a:pt x="0" y="79096"/>
                    </a:cubicBezTo>
                    <a:cubicBezTo>
                      <a:pt x="51334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7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547433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49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4" y="-1207"/>
                      <a:pt x="94532" y="-14180"/>
                      <a:pt x="141649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19" y="54413"/>
                      <a:pt x="37361" y="64071"/>
                      <a:pt x="31496" y="76009"/>
                    </a:cubicBezTo>
                    <a:cubicBezTo>
                      <a:pt x="21814" y="65157"/>
                      <a:pt x="11281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516318"/>
              <a:ext cx="3691729" cy="434168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166662" y="1577033"/>
            <a:ext cx="6601591" cy="2075349"/>
          </a:xfrm>
        </p:spPr>
        <p:txBody>
          <a:bodyPr wrap="square" anchor="b">
            <a:normAutofit/>
          </a:bodyPr>
          <a:lstStyle>
            <a:lvl1pPr algn="l"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166662" y="3862500"/>
            <a:ext cx="6601591" cy="1077212"/>
          </a:xfrm>
        </p:spPr>
        <p:txBody>
          <a:bodyPr wrap="square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99334"/>
            <a:ext cx="12192000" cy="6758665"/>
            <a:chOff x="0" y="99334"/>
            <a:chExt cx="12192000" cy="6758665"/>
          </a:xfrm>
        </p:grpSpPr>
        <p:sp>
          <p:nvSpPr>
            <p:cNvPr id="6" name="任意多边形: 形状 5"/>
            <p:cNvSpPr/>
            <p:nvPr/>
          </p:nvSpPr>
          <p:spPr>
            <a:xfrm>
              <a:off x="0" y="564282"/>
              <a:ext cx="1516566" cy="3204685"/>
            </a:xfrm>
            <a:custGeom>
              <a:avLst/>
              <a:gdLst>
                <a:gd name="connsiteX0" fmla="*/ 45969 w 1516566"/>
                <a:gd name="connsiteY0" fmla="*/ 3095762 h 3204685"/>
                <a:gd name="connsiteX1" fmla="*/ 241397 w 1516566"/>
                <a:gd name="connsiteY1" fmla="*/ 3193884 h 3204685"/>
                <a:gd name="connsiteX2" fmla="*/ 187293 w 1516566"/>
                <a:gd name="connsiteY2" fmla="*/ 3204685 h 3204685"/>
                <a:gd name="connsiteX3" fmla="*/ 45969 w 1516566"/>
                <a:gd name="connsiteY3" fmla="*/ 3144772 h 3204685"/>
                <a:gd name="connsiteX4" fmla="*/ 0 w 1516566"/>
                <a:gd name="connsiteY4" fmla="*/ 3150564 h 3204685"/>
                <a:gd name="connsiteX5" fmla="*/ 0 w 1516566"/>
                <a:gd name="connsiteY5" fmla="*/ 3102299 h 3204685"/>
                <a:gd name="connsiteX6" fmla="*/ 355515 w 1516566"/>
                <a:gd name="connsiteY6" fmla="*/ 2929476 h 3204685"/>
                <a:gd name="connsiteX7" fmla="*/ 479924 w 1516566"/>
                <a:gd name="connsiteY7" fmla="*/ 3042983 h 3204685"/>
                <a:gd name="connsiteX8" fmla="*/ 447524 w 1516566"/>
                <a:gd name="connsiteY8" fmla="*/ 3042983 h 3204685"/>
                <a:gd name="connsiteX9" fmla="*/ 355515 w 1516566"/>
                <a:gd name="connsiteY9" fmla="*/ 2961878 h 3204685"/>
                <a:gd name="connsiteX10" fmla="*/ 263507 w 1516566"/>
                <a:gd name="connsiteY10" fmla="*/ 3042983 h 3204685"/>
                <a:gd name="connsiteX11" fmla="*/ 231106 w 1516566"/>
                <a:gd name="connsiteY11" fmla="*/ 3042983 h 3204685"/>
                <a:gd name="connsiteX12" fmla="*/ 355515 w 1516566"/>
                <a:gd name="connsiteY12" fmla="*/ 2929476 h 3204685"/>
                <a:gd name="connsiteX13" fmla="*/ 970530 w 1516566"/>
                <a:gd name="connsiteY13" fmla="*/ 2808837 h 3204685"/>
                <a:gd name="connsiteX14" fmla="*/ 984897 w 1516566"/>
                <a:gd name="connsiteY14" fmla="*/ 2809549 h 3204685"/>
                <a:gd name="connsiteX15" fmla="*/ 923661 w 1516566"/>
                <a:gd name="connsiteY15" fmla="*/ 2862941 h 3204685"/>
                <a:gd name="connsiteX16" fmla="*/ 801085 w 1516566"/>
                <a:gd name="connsiteY16" fmla="*/ 2955866 h 3204685"/>
                <a:gd name="connsiteX17" fmla="*/ 732513 w 1516566"/>
                <a:gd name="connsiteY17" fmla="*/ 2999883 h 3204685"/>
                <a:gd name="connsiteX18" fmla="*/ 970530 w 1516566"/>
                <a:gd name="connsiteY18" fmla="*/ 2808837 h 3204685"/>
                <a:gd name="connsiteX19" fmla="*/ 355617 w 1516566"/>
                <a:gd name="connsiteY19" fmla="*/ 2762782 h 3204685"/>
                <a:gd name="connsiteX20" fmla="*/ 67163 w 1516566"/>
                <a:gd name="connsiteY20" fmla="*/ 3018733 h 3204685"/>
                <a:gd name="connsiteX21" fmla="*/ 113320 w 1516566"/>
                <a:gd name="connsiteY21" fmla="*/ 3024540 h 3204685"/>
                <a:gd name="connsiteX22" fmla="*/ 355617 w 1516566"/>
                <a:gd name="connsiteY22" fmla="*/ 2808939 h 3204685"/>
                <a:gd name="connsiteX23" fmla="*/ 598627 w 1516566"/>
                <a:gd name="connsiteY23" fmla="*/ 3023828 h 3204685"/>
                <a:gd name="connsiteX24" fmla="*/ 642645 w 1516566"/>
                <a:gd name="connsiteY24" fmla="*/ 3018733 h 3204685"/>
                <a:gd name="connsiteX25" fmla="*/ 355617 w 1516566"/>
                <a:gd name="connsiteY25" fmla="*/ 2762782 h 3204685"/>
                <a:gd name="connsiteX26" fmla="*/ 661190 w 1516566"/>
                <a:gd name="connsiteY26" fmla="*/ 2646626 h 3204685"/>
                <a:gd name="connsiteX27" fmla="*/ 785599 w 1516566"/>
                <a:gd name="connsiteY27" fmla="*/ 2760031 h 3204685"/>
                <a:gd name="connsiteX28" fmla="*/ 753197 w 1516566"/>
                <a:gd name="connsiteY28" fmla="*/ 2760031 h 3204685"/>
                <a:gd name="connsiteX29" fmla="*/ 661190 w 1516566"/>
                <a:gd name="connsiteY29" fmla="*/ 2679027 h 3204685"/>
                <a:gd name="connsiteX30" fmla="*/ 569181 w 1516566"/>
                <a:gd name="connsiteY30" fmla="*/ 2760031 h 3204685"/>
                <a:gd name="connsiteX31" fmla="*/ 536780 w 1516566"/>
                <a:gd name="connsiteY31" fmla="*/ 2760031 h 3204685"/>
                <a:gd name="connsiteX32" fmla="*/ 661190 w 1516566"/>
                <a:gd name="connsiteY32" fmla="*/ 2646626 h 3204685"/>
                <a:gd name="connsiteX33" fmla="*/ 46173 w 1516566"/>
                <a:gd name="connsiteY33" fmla="*/ 2646321 h 3204685"/>
                <a:gd name="connsiteX34" fmla="*/ 170582 w 1516566"/>
                <a:gd name="connsiteY34" fmla="*/ 2759725 h 3204685"/>
                <a:gd name="connsiteX35" fmla="*/ 170480 w 1516566"/>
                <a:gd name="connsiteY35" fmla="*/ 2759725 h 3204685"/>
                <a:gd name="connsiteX36" fmla="*/ 138080 w 1516566"/>
                <a:gd name="connsiteY36" fmla="*/ 2759725 h 3204685"/>
                <a:gd name="connsiteX37" fmla="*/ 46071 w 1516566"/>
                <a:gd name="connsiteY37" fmla="*/ 2678722 h 3204685"/>
                <a:gd name="connsiteX38" fmla="*/ 12595 w 1516566"/>
                <a:gd name="connsiteY38" fmla="*/ 2684988 h 3204685"/>
                <a:gd name="connsiteX39" fmla="*/ 0 w 1516566"/>
                <a:gd name="connsiteY39" fmla="*/ 2692721 h 3204685"/>
                <a:gd name="connsiteX40" fmla="*/ 0 w 1516566"/>
                <a:gd name="connsiteY40" fmla="*/ 2655192 h 3204685"/>
                <a:gd name="connsiteX41" fmla="*/ 125 w 1516566"/>
                <a:gd name="connsiteY41" fmla="*/ 2655114 h 3204685"/>
                <a:gd name="connsiteX42" fmla="*/ 46173 w 1516566"/>
                <a:gd name="connsiteY42" fmla="*/ 2646321 h 3204685"/>
                <a:gd name="connsiteX43" fmla="*/ 661393 w 1516566"/>
                <a:gd name="connsiteY43" fmla="*/ 2575302 h 3204685"/>
                <a:gd name="connsiteX44" fmla="*/ 466679 w 1516566"/>
                <a:gd name="connsiteY44" fmla="*/ 2750554 h 3204685"/>
                <a:gd name="connsiteX45" fmla="*/ 663533 w 1516566"/>
                <a:gd name="connsiteY45" fmla="*/ 2953930 h 3204685"/>
                <a:gd name="connsiteX46" fmla="*/ 856107 w 1516566"/>
                <a:gd name="connsiteY46" fmla="*/ 2751982 h 3204685"/>
                <a:gd name="connsiteX47" fmla="*/ 661393 w 1516566"/>
                <a:gd name="connsiteY47" fmla="*/ 2575302 h 3204685"/>
                <a:gd name="connsiteX48" fmla="*/ 661393 w 1516566"/>
                <a:gd name="connsiteY48" fmla="*/ 2480136 h 3204685"/>
                <a:gd name="connsiteX49" fmla="*/ 373653 w 1516566"/>
                <a:gd name="connsiteY49" fmla="*/ 2732520 h 3204685"/>
                <a:gd name="connsiteX50" fmla="*/ 419809 w 1516566"/>
                <a:gd name="connsiteY50" fmla="*/ 2737615 h 3204685"/>
                <a:gd name="connsiteX51" fmla="*/ 661393 w 1516566"/>
                <a:gd name="connsiteY51" fmla="*/ 2526293 h 3204685"/>
                <a:gd name="connsiteX52" fmla="*/ 903690 w 1516566"/>
                <a:gd name="connsiteY52" fmla="*/ 2739040 h 3204685"/>
                <a:gd name="connsiteX53" fmla="*/ 948421 w 1516566"/>
                <a:gd name="connsiteY53" fmla="*/ 2732520 h 3204685"/>
                <a:gd name="connsiteX54" fmla="*/ 661393 w 1516566"/>
                <a:gd name="connsiteY54" fmla="*/ 2480136 h 3204685"/>
                <a:gd name="connsiteX55" fmla="*/ 355413 w 1516566"/>
                <a:gd name="connsiteY55" fmla="*/ 2360005 h 3204685"/>
                <a:gd name="connsiteX56" fmla="*/ 479823 w 1516566"/>
                <a:gd name="connsiteY56" fmla="*/ 2473411 h 3204685"/>
                <a:gd name="connsiteX57" fmla="*/ 447422 w 1516566"/>
                <a:gd name="connsiteY57" fmla="*/ 2473411 h 3204685"/>
                <a:gd name="connsiteX58" fmla="*/ 355413 w 1516566"/>
                <a:gd name="connsiteY58" fmla="*/ 2392407 h 3204685"/>
                <a:gd name="connsiteX59" fmla="*/ 263405 w 1516566"/>
                <a:gd name="connsiteY59" fmla="*/ 2473411 h 3204685"/>
                <a:gd name="connsiteX60" fmla="*/ 231004 w 1516566"/>
                <a:gd name="connsiteY60" fmla="*/ 2473411 h 3204685"/>
                <a:gd name="connsiteX61" fmla="*/ 355413 w 1516566"/>
                <a:gd name="connsiteY61" fmla="*/ 2360005 h 3204685"/>
                <a:gd name="connsiteX62" fmla="*/ 970378 w 1516566"/>
                <a:gd name="connsiteY62" fmla="*/ 2359913 h 3204685"/>
                <a:gd name="connsiteX63" fmla="*/ 1016359 w 1516566"/>
                <a:gd name="connsiteY63" fmla="*/ 2368696 h 3204685"/>
                <a:gd name="connsiteX64" fmla="*/ 1094736 w 1516566"/>
                <a:gd name="connsiteY64" fmla="*/ 2473309 h 3204685"/>
                <a:gd name="connsiteX65" fmla="*/ 1062335 w 1516566"/>
                <a:gd name="connsiteY65" fmla="*/ 2473309 h 3204685"/>
                <a:gd name="connsiteX66" fmla="*/ 970327 w 1516566"/>
                <a:gd name="connsiteY66" fmla="*/ 2392305 h 3204685"/>
                <a:gd name="connsiteX67" fmla="*/ 878320 w 1516566"/>
                <a:gd name="connsiteY67" fmla="*/ 2473309 h 3204685"/>
                <a:gd name="connsiteX68" fmla="*/ 845918 w 1516566"/>
                <a:gd name="connsiteY68" fmla="*/ 2473309 h 3204685"/>
                <a:gd name="connsiteX69" fmla="*/ 924352 w 1516566"/>
                <a:gd name="connsiteY69" fmla="*/ 2368711 h 3204685"/>
                <a:gd name="connsiteX70" fmla="*/ 970327 w 1516566"/>
                <a:gd name="connsiteY70" fmla="*/ 2359903 h 3204685"/>
                <a:gd name="connsiteX71" fmla="*/ 970429 w 1516566"/>
                <a:gd name="connsiteY71" fmla="*/ 2359903 h 3204685"/>
                <a:gd name="connsiteX72" fmla="*/ 970378 w 1516566"/>
                <a:gd name="connsiteY72" fmla="*/ 2359913 h 3204685"/>
                <a:gd name="connsiteX73" fmla="*/ 970735 w 1516566"/>
                <a:gd name="connsiteY73" fmla="*/ 2288376 h 3204685"/>
                <a:gd name="connsiteX74" fmla="*/ 774594 w 1516566"/>
                <a:gd name="connsiteY74" fmla="*/ 2468623 h 3204685"/>
                <a:gd name="connsiteX75" fmla="*/ 968595 w 1516566"/>
                <a:gd name="connsiteY75" fmla="*/ 2670570 h 3204685"/>
                <a:gd name="connsiteX76" fmla="*/ 1166875 w 1516566"/>
                <a:gd name="connsiteY76" fmla="*/ 2467908 h 3204685"/>
                <a:gd name="connsiteX77" fmla="*/ 970735 w 1516566"/>
                <a:gd name="connsiteY77" fmla="*/ 2288376 h 3204685"/>
                <a:gd name="connsiteX78" fmla="*/ 355515 w 1516566"/>
                <a:gd name="connsiteY78" fmla="*/ 2288376 h 3204685"/>
                <a:gd name="connsiteX79" fmla="*/ 159374 w 1516566"/>
                <a:gd name="connsiteY79" fmla="*/ 2468623 h 3204685"/>
                <a:gd name="connsiteX80" fmla="*/ 353376 w 1516566"/>
                <a:gd name="connsiteY80" fmla="*/ 2670570 h 3204685"/>
                <a:gd name="connsiteX81" fmla="*/ 551656 w 1516566"/>
                <a:gd name="connsiteY81" fmla="*/ 2467908 h 3204685"/>
                <a:gd name="connsiteX82" fmla="*/ 355515 w 1516566"/>
                <a:gd name="connsiteY82" fmla="*/ 2288376 h 3204685"/>
                <a:gd name="connsiteX83" fmla="*/ 970735 w 1516566"/>
                <a:gd name="connsiteY83" fmla="*/ 2193922 h 3204685"/>
                <a:gd name="connsiteX84" fmla="*/ 682281 w 1516566"/>
                <a:gd name="connsiteY84" fmla="*/ 2449161 h 3204685"/>
                <a:gd name="connsiteX85" fmla="*/ 728437 w 1516566"/>
                <a:gd name="connsiteY85" fmla="*/ 2455682 h 3204685"/>
                <a:gd name="connsiteX86" fmla="*/ 970735 w 1516566"/>
                <a:gd name="connsiteY86" fmla="*/ 2239366 h 3204685"/>
                <a:gd name="connsiteX87" fmla="*/ 1213032 w 1516566"/>
                <a:gd name="connsiteY87" fmla="*/ 2454256 h 3204685"/>
                <a:gd name="connsiteX88" fmla="*/ 1257762 w 1516566"/>
                <a:gd name="connsiteY88" fmla="*/ 2449262 h 3204685"/>
                <a:gd name="connsiteX89" fmla="*/ 1257762 w 1516566"/>
                <a:gd name="connsiteY89" fmla="*/ 2449161 h 3204685"/>
                <a:gd name="connsiteX90" fmla="*/ 970735 w 1516566"/>
                <a:gd name="connsiteY90" fmla="*/ 2193922 h 3204685"/>
                <a:gd name="connsiteX91" fmla="*/ 355515 w 1516566"/>
                <a:gd name="connsiteY91" fmla="*/ 2193922 h 3204685"/>
                <a:gd name="connsiteX92" fmla="*/ 67061 w 1516566"/>
                <a:gd name="connsiteY92" fmla="*/ 2449161 h 3204685"/>
                <a:gd name="connsiteX93" fmla="*/ 113218 w 1516566"/>
                <a:gd name="connsiteY93" fmla="*/ 2455682 h 3204685"/>
                <a:gd name="connsiteX94" fmla="*/ 355515 w 1516566"/>
                <a:gd name="connsiteY94" fmla="*/ 2239366 h 3204685"/>
                <a:gd name="connsiteX95" fmla="*/ 355515 w 1516566"/>
                <a:gd name="connsiteY95" fmla="*/ 2239265 h 3204685"/>
                <a:gd name="connsiteX96" fmla="*/ 598526 w 1516566"/>
                <a:gd name="connsiteY96" fmla="*/ 2454154 h 3204685"/>
                <a:gd name="connsiteX97" fmla="*/ 642543 w 1516566"/>
                <a:gd name="connsiteY97" fmla="*/ 2449161 h 3204685"/>
                <a:gd name="connsiteX98" fmla="*/ 355515 w 1516566"/>
                <a:gd name="connsiteY98" fmla="*/ 2193922 h 3204685"/>
                <a:gd name="connsiteX99" fmla="*/ 1276001 w 1516566"/>
                <a:gd name="connsiteY99" fmla="*/ 2077258 h 3204685"/>
                <a:gd name="connsiteX100" fmla="*/ 1400411 w 1516566"/>
                <a:gd name="connsiteY100" fmla="*/ 2190662 h 3204685"/>
                <a:gd name="connsiteX101" fmla="*/ 1368010 w 1516566"/>
                <a:gd name="connsiteY101" fmla="*/ 2190662 h 3204685"/>
                <a:gd name="connsiteX102" fmla="*/ 1276001 w 1516566"/>
                <a:gd name="connsiteY102" fmla="*/ 2109658 h 3204685"/>
                <a:gd name="connsiteX103" fmla="*/ 1183993 w 1516566"/>
                <a:gd name="connsiteY103" fmla="*/ 2190662 h 3204685"/>
                <a:gd name="connsiteX104" fmla="*/ 1151592 w 1516566"/>
                <a:gd name="connsiteY104" fmla="*/ 2190662 h 3204685"/>
                <a:gd name="connsiteX105" fmla="*/ 1276001 w 1516566"/>
                <a:gd name="connsiteY105" fmla="*/ 2077258 h 3204685"/>
                <a:gd name="connsiteX106" fmla="*/ 661190 w 1516566"/>
                <a:gd name="connsiteY106" fmla="*/ 2077156 h 3204685"/>
                <a:gd name="connsiteX107" fmla="*/ 785599 w 1516566"/>
                <a:gd name="connsiteY107" fmla="*/ 2190560 h 3204685"/>
                <a:gd name="connsiteX108" fmla="*/ 753197 w 1516566"/>
                <a:gd name="connsiteY108" fmla="*/ 2190560 h 3204685"/>
                <a:gd name="connsiteX109" fmla="*/ 661190 w 1516566"/>
                <a:gd name="connsiteY109" fmla="*/ 2109557 h 3204685"/>
                <a:gd name="connsiteX110" fmla="*/ 569181 w 1516566"/>
                <a:gd name="connsiteY110" fmla="*/ 2190560 h 3204685"/>
                <a:gd name="connsiteX111" fmla="*/ 536780 w 1516566"/>
                <a:gd name="connsiteY111" fmla="*/ 2190560 h 3204685"/>
                <a:gd name="connsiteX112" fmla="*/ 661190 w 1516566"/>
                <a:gd name="connsiteY112" fmla="*/ 2077156 h 3204685"/>
                <a:gd name="connsiteX113" fmla="*/ 45919 w 1516566"/>
                <a:gd name="connsiteY113" fmla="*/ 2076757 h 3204685"/>
                <a:gd name="connsiteX114" fmla="*/ 91900 w 1516566"/>
                <a:gd name="connsiteY114" fmla="*/ 2085540 h 3204685"/>
                <a:gd name="connsiteX115" fmla="*/ 170277 w 1516566"/>
                <a:gd name="connsiteY115" fmla="*/ 2190153 h 3204685"/>
                <a:gd name="connsiteX116" fmla="*/ 137876 w 1516566"/>
                <a:gd name="connsiteY116" fmla="*/ 2190153 h 3204685"/>
                <a:gd name="connsiteX117" fmla="*/ 45868 w 1516566"/>
                <a:gd name="connsiteY117" fmla="*/ 2109150 h 3204685"/>
                <a:gd name="connsiteX118" fmla="*/ 12391 w 1516566"/>
                <a:gd name="connsiteY118" fmla="*/ 2115387 h 3204685"/>
                <a:gd name="connsiteX119" fmla="*/ 0 w 1516566"/>
                <a:gd name="connsiteY119" fmla="*/ 2122974 h 3204685"/>
                <a:gd name="connsiteX120" fmla="*/ 0 w 1516566"/>
                <a:gd name="connsiteY120" fmla="*/ 2085517 h 3204685"/>
                <a:gd name="connsiteX121" fmla="*/ 45868 w 1516566"/>
                <a:gd name="connsiteY121" fmla="*/ 2076747 h 3204685"/>
                <a:gd name="connsiteX122" fmla="*/ 45969 w 1516566"/>
                <a:gd name="connsiteY122" fmla="*/ 2076747 h 3204685"/>
                <a:gd name="connsiteX123" fmla="*/ 45919 w 1516566"/>
                <a:gd name="connsiteY123" fmla="*/ 2076757 h 3204685"/>
                <a:gd name="connsiteX124" fmla="*/ 661292 w 1516566"/>
                <a:gd name="connsiteY124" fmla="*/ 2005017 h 3204685"/>
                <a:gd name="connsiteX125" fmla="*/ 466577 w 1516566"/>
                <a:gd name="connsiteY125" fmla="*/ 2181696 h 3204685"/>
                <a:gd name="connsiteX126" fmla="*/ 663431 w 1516566"/>
                <a:gd name="connsiteY126" fmla="*/ 2383645 h 3204685"/>
                <a:gd name="connsiteX127" fmla="*/ 856005 w 1516566"/>
                <a:gd name="connsiteY127" fmla="*/ 2182410 h 3204685"/>
                <a:gd name="connsiteX128" fmla="*/ 661292 w 1516566"/>
                <a:gd name="connsiteY128" fmla="*/ 2005017 h 3204685"/>
                <a:gd name="connsiteX129" fmla="*/ 661292 w 1516566"/>
                <a:gd name="connsiteY129" fmla="*/ 1910564 h 3204685"/>
                <a:gd name="connsiteX130" fmla="*/ 373551 w 1516566"/>
                <a:gd name="connsiteY130" fmla="*/ 2162235 h 3204685"/>
                <a:gd name="connsiteX131" fmla="*/ 419707 w 1516566"/>
                <a:gd name="connsiteY131" fmla="*/ 2168755 h 3204685"/>
                <a:gd name="connsiteX132" fmla="*/ 661292 w 1516566"/>
                <a:gd name="connsiteY132" fmla="*/ 1957433 h 3204685"/>
                <a:gd name="connsiteX133" fmla="*/ 903588 w 1516566"/>
                <a:gd name="connsiteY133" fmla="*/ 2169469 h 3204685"/>
                <a:gd name="connsiteX134" fmla="*/ 948318 w 1516566"/>
                <a:gd name="connsiteY134" fmla="*/ 2162948 h 3204685"/>
                <a:gd name="connsiteX135" fmla="*/ 661292 w 1516566"/>
                <a:gd name="connsiteY135" fmla="*/ 1910564 h 3204685"/>
                <a:gd name="connsiteX136" fmla="*/ 1502608 w 1516566"/>
                <a:gd name="connsiteY136" fmla="*/ 1821408 h 3204685"/>
                <a:gd name="connsiteX137" fmla="*/ 1488954 w 1516566"/>
                <a:gd name="connsiteY137" fmla="*/ 1903635 h 3204685"/>
                <a:gd name="connsiteX138" fmla="*/ 1460833 w 1516566"/>
                <a:gd name="connsiteY138" fmla="*/ 1903635 h 3204685"/>
                <a:gd name="connsiteX139" fmla="*/ 1460731 w 1516566"/>
                <a:gd name="connsiteY139" fmla="*/ 1903635 h 3204685"/>
                <a:gd name="connsiteX140" fmla="*/ 1502608 w 1516566"/>
                <a:gd name="connsiteY140" fmla="*/ 1821408 h 3204685"/>
                <a:gd name="connsiteX141" fmla="*/ 970378 w 1516566"/>
                <a:gd name="connsiteY141" fmla="*/ 1790546 h 3204685"/>
                <a:gd name="connsiteX142" fmla="*/ 1016359 w 1516566"/>
                <a:gd name="connsiteY142" fmla="*/ 1799329 h 3204685"/>
                <a:gd name="connsiteX143" fmla="*/ 1094736 w 1516566"/>
                <a:gd name="connsiteY143" fmla="*/ 1903940 h 3204685"/>
                <a:gd name="connsiteX144" fmla="*/ 1062335 w 1516566"/>
                <a:gd name="connsiteY144" fmla="*/ 1903940 h 3204685"/>
                <a:gd name="connsiteX145" fmla="*/ 970327 w 1516566"/>
                <a:gd name="connsiteY145" fmla="*/ 1822835 h 3204685"/>
                <a:gd name="connsiteX146" fmla="*/ 878320 w 1516566"/>
                <a:gd name="connsiteY146" fmla="*/ 1903940 h 3204685"/>
                <a:gd name="connsiteX147" fmla="*/ 845918 w 1516566"/>
                <a:gd name="connsiteY147" fmla="*/ 1903940 h 3204685"/>
                <a:gd name="connsiteX148" fmla="*/ 924352 w 1516566"/>
                <a:gd name="connsiteY148" fmla="*/ 1799329 h 3204685"/>
                <a:gd name="connsiteX149" fmla="*/ 970327 w 1516566"/>
                <a:gd name="connsiteY149" fmla="*/ 1790536 h 3204685"/>
                <a:gd name="connsiteX150" fmla="*/ 970429 w 1516566"/>
                <a:gd name="connsiteY150" fmla="*/ 1790536 h 3204685"/>
                <a:gd name="connsiteX151" fmla="*/ 970378 w 1516566"/>
                <a:gd name="connsiteY151" fmla="*/ 1790546 h 3204685"/>
                <a:gd name="connsiteX152" fmla="*/ 355515 w 1516566"/>
                <a:gd name="connsiteY152" fmla="*/ 1790536 h 3204685"/>
                <a:gd name="connsiteX153" fmla="*/ 479924 w 1516566"/>
                <a:gd name="connsiteY153" fmla="*/ 1903940 h 3204685"/>
                <a:gd name="connsiteX154" fmla="*/ 447524 w 1516566"/>
                <a:gd name="connsiteY154" fmla="*/ 1903940 h 3204685"/>
                <a:gd name="connsiteX155" fmla="*/ 355515 w 1516566"/>
                <a:gd name="connsiteY155" fmla="*/ 1822835 h 3204685"/>
                <a:gd name="connsiteX156" fmla="*/ 263507 w 1516566"/>
                <a:gd name="connsiteY156" fmla="*/ 1903940 h 3204685"/>
                <a:gd name="connsiteX157" fmla="*/ 231106 w 1516566"/>
                <a:gd name="connsiteY157" fmla="*/ 1903940 h 3204685"/>
                <a:gd name="connsiteX158" fmla="*/ 355515 w 1516566"/>
                <a:gd name="connsiteY158" fmla="*/ 1790536 h 3204685"/>
                <a:gd name="connsiteX159" fmla="*/ 970735 w 1516566"/>
                <a:gd name="connsiteY159" fmla="*/ 1718702 h 3204685"/>
                <a:gd name="connsiteX160" fmla="*/ 774594 w 1516566"/>
                <a:gd name="connsiteY160" fmla="*/ 1899661 h 3204685"/>
                <a:gd name="connsiteX161" fmla="*/ 968595 w 1516566"/>
                <a:gd name="connsiteY161" fmla="*/ 2101610 h 3204685"/>
                <a:gd name="connsiteX162" fmla="*/ 1166875 w 1516566"/>
                <a:gd name="connsiteY162" fmla="*/ 1898234 h 3204685"/>
                <a:gd name="connsiteX163" fmla="*/ 970735 w 1516566"/>
                <a:gd name="connsiteY163" fmla="*/ 1718702 h 3204685"/>
                <a:gd name="connsiteX164" fmla="*/ 355515 w 1516566"/>
                <a:gd name="connsiteY164" fmla="*/ 1718600 h 3204685"/>
                <a:gd name="connsiteX165" fmla="*/ 159374 w 1516566"/>
                <a:gd name="connsiteY165" fmla="*/ 1899559 h 3204685"/>
                <a:gd name="connsiteX166" fmla="*/ 353376 w 1516566"/>
                <a:gd name="connsiteY166" fmla="*/ 2101508 h 3204685"/>
                <a:gd name="connsiteX167" fmla="*/ 551656 w 1516566"/>
                <a:gd name="connsiteY167" fmla="*/ 1898133 h 3204685"/>
                <a:gd name="connsiteX168" fmla="*/ 355515 w 1516566"/>
                <a:gd name="connsiteY168" fmla="*/ 1718600 h 3204685"/>
                <a:gd name="connsiteX169" fmla="*/ 970735 w 1516566"/>
                <a:gd name="connsiteY169" fmla="*/ 1624249 h 3204685"/>
                <a:gd name="connsiteX170" fmla="*/ 682281 w 1516566"/>
                <a:gd name="connsiteY170" fmla="*/ 1880200 h 3204685"/>
                <a:gd name="connsiteX171" fmla="*/ 728437 w 1516566"/>
                <a:gd name="connsiteY171" fmla="*/ 1886008 h 3204685"/>
                <a:gd name="connsiteX172" fmla="*/ 970735 w 1516566"/>
                <a:gd name="connsiteY172" fmla="*/ 1669692 h 3204685"/>
                <a:gd name="connsiteX173" fmla="*/ 1213032 w 1516566"/>
                <a:gd name="connsiteY173" fmla="*/ 1885294 h 3204685"/>
                <a:gd name="connsiteX174" fmla="*/ 1257762 w 1516566"/>
                <a:gd name="connsiteY174" fmla="*/ 1880200 h 3204685"/>
                <a:gd name="connsiteX175" fmla="*/ 970735 w 1516566"/>
                <a:gd name="connsiteY175" fmla="*/ 1624249 h 3204685"/>
                <a:gd name="connsiteX176" fmla="*/ 355515 w 1516566"/>
                <a:gd name="connsiteY176" fmla="*/ 1624044 h 3204685"/>
                <a:gd name="connsiteX177" fmla="*/ 67061 w 1516566"/>
                <a:gd name="connsiteY177" fmla="*/ 1879995 h 3204685"/>
                <a:gd name="connsiteX178" fmla="*/ 113218 w 1516566"/>
                <a:gd name="connsiteY178" fmla="*/ 1885803 h 3204685"/>
                <a:gd name="connsiteX179" fmla="*/ 355515 w 1516566"/>
                <a:gd name="connsiteY179" fmla="*/ 1669489 h 3204685"/>
                <a:gd name="connsiteX180" fmla="*/ 598526 w 1516566"/>
                <a:gd name="connsiteY180" fmla="*/ 1885090 h 3204685"/>
                <a:gd name="connsiteX181" fmla="*/ 642543 w 1516566"/>
                <a:gd name="connsiteY181" fmla="*/ 1879995 h 3204685"/>
                <a:gd name="connsiteX182" fmla="*/ 355515 w 1516566"/>
                <a:gd name="connsiteY182" fmla="*/ 1624044 h 3204685"/>
                <a:gd name="connsiteX183" fmla="*/ 1276103 w 1516566"/>
                <a:gd name="connsiteY183" fmla="*/ 1507482 h 3204685"/>
                <a:gd name="connsiteX184" fmla="*/ 1400513 w 1516566"/>
                <a:gd name="connsiteY184" fmla="*/ 1620988 h 3204685"/>
                <a:gd name="connsiteX185" fmla="*/ 1368110 w 1516566"/>
                <a:gd name="connsiteY185" fmla="*/ 1620988 h 3204685"/>
                <a:gd name="connsiteX186" fmla="*/ 1276103 w 1516566"/>
                <a:gd name="connsiteY186" fmla="*/ 1539883 h 3204685"/>
                <a:gd name="connsiteX187" fmla="*/ 1184095 w 1516566"/>
                <a:gd name="connsiteY187" fmla="*/ 1620988 h 3204685"/>
                <a:gd name="connsiteX188" fmla="*/ 1151694 w 1516566"/>
                <a:gd name="connsiteY188" fmla="*/ 1620988 h 3204685"/>
                <a:gd name="connsiteX189" fmla="*/ 1276103 w 1516566"/>
                <a:gd name="connsiteY189" fmla="*/ 1507482 h 3204685"/>
                <a:gd name="connsiteX190" fmla="*/ 661190 w 1516566"/>
                <a:gd name="connsiteY190" fmla="*/ 1507482 h 3204685"/>
                <a:gd name="connsiteX191" fmla="*/ 785599 w 1516566"/>
                <a:gd name="connsiteY191" fmla="*/ 1620988 h 3204685"/>
                <a:gd name="connsiteX192" fmla="*/ 753197 w 1516566"/>
                <a:gd name="connsiteY192" fmla="*/ 1620988 h 3204685"/>
                <a:gd name="connsiteX193" fmla="*/ 661190 w 1516566"/>
                <a:gd name="connsiteY193" fmla="*/ 1539883 h 3204685"/>
                <a:gd name="connsiteX194" fmla="*/ 569181 w 1516566"/>
                <a:gd name="connsiteY194" fmla="*/ 1620988 h 3204685"/>
                <a:gd name="connsiteX195" fmla="*/ 536780 w 1516566"/>
                <a:gd name="connsiteY195" fmla="*/ 1620988 h 3204685"/>
                <a:gd name="connsiteX196" fmla="*/ 661190 w 1516566"/>
                <a:gd name="connsiteY196" fmla="*/ 1507482 h 3204685"/>
                <a:gd name="connsiteX197" fmla="*/ 45919 w 1516566"/>
                <a:gd name="connsiteY197" fmla="*/ 1506981 h 3204685"/>
                <a:gd name="connsiteX198" fmla="*/ 91900 w 1516566"/>
                <a:gd name="connsiteY198" fmla="*/ 1515794 h 3204685"/>
                <a:gd name="connsiteX199" fmla="*/ 170277 w 1516566"/>
                <a:gd name="connsiteY199" fmla="*/ 1620479 h 3204685"/>
                <a:gd name="connsiteX200" fmla="*/ 137876 w 1516566"/>
                <a:gd name="connsiteY200" fmla="*/ 1620479 h 3204685"/>
                <a:gd name="connsiteX201" fmla="*/ 45868 w 1516566"/>
                <a:gd name="connsiteY201" fmla="*/ 1539374 h 3204685"/>
                <a:gd name="connsiteX202" fmla="*/ 12391 w 1516566"/>
                <a:gd name="connsiteY202" fmla="*/ 1545641 h 3204685"/>
                <a:gd name="connsiteX203" fmla="*/ 0 w 1516566"/>
                <a:gd name="connsiteY203" fmla="*/ 1553255 h 3204685"/>
                <a:gd name="connsiteX204" fmla="*/ 0 w 1516566"/>
                <a:gd name="connsiteY204" fmla="*/ 1515771 h 3204685"/>
                <a:gd name="connsiteX205" fmla="*/ 45868 w 1516566"/>
                <a:gd name="connsiteY205" fmla="*/ 1506971 h 3204685"/>
                <a:gd name="connsiteX206" fmla="*/ 45969 w 1516566"/>
                <a:gd name="connsiteY206" fmla="*/ 1506971 h 3204685"/>
                <a:gd name="connsiteX207" fmla="*/ 45919 w 1516566"/>
                <a:gd name="connsiteY207" fmla="*/ 1506981 h 3204685"/>
                <a:gd name="connsiteX208" fmla="*/ 661292 w 1516566"/>
                <a:gd name="connsiteY208" fmla="*/ 1435342 h 3204685"/>
                <a:gd name="connsiteX209" fmla="*/ 466577 w 1516566"/>
                <a:gd name="connsiteY209" fmla="*/ 1612022 h 3204685"/>
                <a:gd name="connsiteX210" fmla="*/ 663431 w 1516566"/>
                <a:gd name="connsiteY210" fmla="*/ 1813971 h 3204685"/>
                <a:gd name="connsiteX211" fmla="*/ 856005 w 1516566"/>
                <a:gd name="connsiteY211" fmla="*/ 1613550 h 3204685"/>
                <a:gd name="connsiteX212" fmla="*/ 661292 w 1516566"/>
                <a:gd name="connsiteY212" fmla="*/ 1435342 h 3204685"/>
                <a:gd name="connsiteX213" fmla="*/ 1276510 w 1516566"/>
                <a:gd name="connsiteY213" fmla="*/ 1435241 h 3204685"/>
                <a:gd name="connsiteX214" fmla="*/ 1080369 w 1516566"/>
                <a:gd name="connsiteY214" fmla="*/ 1611920 h 3204685"/>
                <a:gd name="connsiteX215" fmla="*/ 1278651 w 1516566"/>
                <a:gd name="connsiteY215" fmla="*/ 1813869 h 3204685"/>
                <a:gd name="connsiteX216" fmla="*/ 1471225 w 1516566"/>
                <a:gd name="connsiteY216" fmla="*/ 1613448 h 3204685"/>
                <a:gd name="connsiteX217" fmla="*/ 1276510 w 1516566"/>
                <a:gd name="connsiteY217" fmla="*/ 1435241 h 3204685"/>
                <a:gd name="connsiteX218" fmla="*/ 661292 w 1516566"/>
                <a:gd name="connsiteY218" fmla="*/ 1340890 h 3204685"/>
                <a:gd name="connsiteX219" fmla="*/ 373551 w 1516566"/>
                <a:gd name="connsiteY219" fmla="*/ 1593274 h 3204685"/>
                <a:gd name="connsiteX220" fmla="*/ 419707 w 1516566"/>
                <a:gd name="connsiteY220" fmla="*/ 1599081 h 3204685"/>
                <a:gd name="connsiteX221" fmla="*/ 661292 w 1516566"/>
                <a:gd name="connsiteY221" fmla="*/ 1387045 h 3204685"/>
                <a:gd name="connsiteX222" fmla="*/ 903588 w 1516566"/>
                <a:gd name="connsiteY222" fmla="*/ 1599795 h 3204685"/>
                <a:gd name="connsiteX223" fmla="*/ 948318 w 1516566"/>
                <a:gd name="connsiteY223" fmla="*/ 1593988 h 3204685"/>
                <a:gd name="connsiteX224" fmla="*/ 661292 w 1516566"/>
                <a:gd name="connsiteY224" fmla="*/ 1340890 h 3204685"/>
                <a:gd name="connsiteX225" fmla="*/ 1481821 w 1516566"/>
                <a:gd name="connsiteY225" fmla="*/ 1276392 h 3204685"/>
                <a:gd name="connsiteX226" fmla="*/ 1493335 w 1516566"/>
                <a:gd name="connsiteY226" fmla="*/ 1334063 h 3204685"/>
                <a:gd name="connsiteX227" fmla="*/ 1460934 w 1516566"/>
                <a:gd name="connsiteY227" fmla="*/ 1334063 h 3204685"/>
                <a:gd name="connsiteX228" fmla="*/ 1481821 w 1516566"/>
                <a:gd name="connsiteY228" fmla="*/ 1276392 h 3204685"/>
                <a:gd name="connsiteX229" fmla="*/ 355617 w 1516566"/>
                <a:gd name="connsiteY229" fmla="*/ 1220860 h 3204685"/>
                <a:gd name="connsiteX230" fmla="*/ 480026 w 1516566"/>
                <a:gd name="connsiteY230" fmla="*/ 1334368 h 3204685"/>
                <a:gd name="connsiteX231" fmla="*/ 447625 w 1516566"/>
                <a:gd name="connsiteY231" fmla="*/ 1334368 h 3204685"/>
                <a:gd name="connsiteX232" fmla="*/ 355617 w 1516566"/>
                <a:gd name="connsiteY232" fmla="*/ 1253263 h 3204685"/>
                <a:gd name="connsiteX233" fmla="*/ 263610 w 1516566"/>
                <a:gd name="connsiteY233" fmla="*/ 1334368 h 3204685"/>
                <a:gd name="connsiteX234" fmla="*/ 231208 w 1516566"/>
                <a:gd name="connsiteY234" fmla="*/ 1334368 h 3204685"/>
                <a:gd name="connsiteX235" fmla="*/ 355617 w 1516566"/>
                <a:gd name="connsiteY235" fmla="*/ 1220860 h 3204685"/>
                <a:gd name="connsiteX236" fmla="*/ 970174 w 1516566"/>
                <a:gd name="connsiteY236" fmla="*/ 1220463 h 3204685"/>
                <a:gd name="connsiteX237" fmla="*/ 1016156 w 1516566"/>
                <a:gd name="connsiteY237" fmla="*/ 1229262 h 3204685"/>
                <a:gd name="connsiteX238" fmla="*/ 1094533 w 1516566"/>
                <a:gd name="connsiteY238" fmla="*/ 1333961 h 3204685"/>
                <a:gd name="connsiteX239" fmla="*/ 1062132 w 1516566"/>
                <a:gd name="connsiteY239" fmla="*/ 1333961 h 3204685"/>
                <a:gd name="connsiteX240" fmla="*/ 970123 w 1516566"/>
                <a:gd name="connsiteY240" fmla="*/ 1252856 h 3204685"/>
                <a:gd name="connsiteX241" fmla="*/ 878116 w 1516566"/>
                <a:gd name="connsiteY241" fmla="*/ 1333961 h 3204685"/>
                <a:gd name="connsiteX242" fmla="*/ 845714 w 1516566"/>
                <a:gd name="connsiteY242" fmla="*/ 1333961 h 3204685"/>
                <a:gd name="connsiteX243" fmla="*/ 924148 w 1516566"/>
                <a:gd name="connsiteY243" fmla="*/ 1229262 h 3204685"/>
                <a:gd name="connsiteX244" fmla="*/ 970123 w 1516566"/>
                <a:gd name="connsiteY244" fmla="*/ 1220453 h 3204685"/>
                <a:gd name="connsiteX245" fmla="*/ 970225 w 1516566"/>
                <a:gd name="connsiteY245" fmla="*/ 1220453 h 3204685"/>
                <a:gd name="connsiteX246" fmla="*/ 970174 w 1516566"/>
                <a:gd name="connsiteY246" fmla="*/ 1220463 h 3204685"/>
                <a:gd name="connsiteX247" fmla="*/ 970633 w 1516566"/>
                <a:gd name="connsiteY247" fmla="*/ 1148824 h 3204685"/>
                <a:gd name="connsiteX248" fmla="*/ 774493 w 1516566"/>
                <a:gd name="connsiteY248" fmla="*/ 1329783 h 3204685"/>
                <a:gd name="connsiteX249" fmla="*/ 968493 w 1516566"/>
                <a:gd name="connsiteY249" fmla="*/ 1531732 h 3204685"/>
                <a:gd name="connsiteX250" fmla="*/ 968493 w 1516566"/>
                <a:gd name="connsiteY250" fmla="*/ 1531629 h 3204685"/>
                <a:gd name="connsiteX251" fmla="*/ 1166773 w 1516566"/>
                <a:gd name="connsiteY251" fmla="*/ 1329069 h 3204685"/>
                <a:gd name="connsiteX252" fmla="*/ 970633 w 1516566"/>
                <a:gd name="connsiteY252" fmla="*/ 1148824 h 3204685"/>
                <a:gd name="connsiteX253" fmla="*/ 355515 w 1516566"/>
                <a:gd name="connsiteY253" fmla="*/ 1148824 h 3204685"/>
                <a:gd name="connsiteX254" fmla="*/ 159374 w 1516566"/>
                <a:gd name="connsiteY254" fmla="*/ 1329783 h 3204685"/>
                <a:gd name="connsiteX255" fmla="*/ 353376 w 1516566"/>
                <a:gd name="connsiteY255" fmla="*/ 1531732 h 3204685"/>
                <a:gd name="connsiteX256" fmla="*/ 353376 w 1516566"/>
                <a:gd name="connsiteY256" fmla="*/ 1531629 h 3204685"/>
                <a:gd name="connsiteX257" fmla="*/ 551656 w 1516566"/>
                <a:gd name="connsiteY257" fmla="*/ 1329069 h 3204685"/>
                <a:gd name="connsiteX258" fmla="*/ 355515 w 1516566"/>
                <a:gd name="connsiteY258" fmla="*/ 1148824 h 3204685"/>
                <a:gd name="connsiteX259" fmla="*/ 970633 w 1516566"/>
                <a:gd name="connsiteY259" fmla="*/ 1054574 h 3204685"/>
                <a:gd name="connsiteX260" fmla="*/ 682179 w 1516566"/>
                <a:gd name="connsiteY260" fmla="*/ 1310526 h 3204685"/>
                <a:gd name="connsiteX261" fmla="*/ 728335 w 1516566"/>
                <a:gd name="connsiteY261" fmla="*/ 1317046 h 3204685"/>
                <a:gd name="connsiteX262" fmla="*/ 970633 w 1516566"/>
                <a:gd name="connsiteY262" fmla="*/ 1100731 h 3204685"/>
                <a:gd name="connsiteX263" fmla="*/ 1212930 w 1516566"/>
                <a:gd name="connsiteY263" fmla="*/ 1315620 h 3204685"/>
                <a:gd name="connsiteX264" fmla="*/ 1257661 w 1516566"/>
                <a:gd name="connsiteY264" fmla="*/ 1310628 h 3204685"/>
                <a:gd name="connsiteX265" fmla="*/ 1257661 w 1516566"/>
                <a:gd name="connsiteY265" fmla="*/ 1310526 h 3204685"/>
                <a:gd name="connsiteX266" fmla="*/ 970633 w 1516566"/>
                <a:gd name="connsiteY266" fmla="*/ 1054574 h 3204685"/>
                <a:gd name="connsiteX267" fmla="*/ 355515 w 1516566"/>
                <a:gd name="connsiteY267" fmla="*/ 1054370 h 3204685"/>
                <a:gd name="connsiteX268" fmla="*/ 67061 w 1516566"/>
                <a:gd name="connsiteY268" fmla="*/ 1310321 h 3204685"/>
                <a:gd name="connsiteX269" fmla="*/ 113218 w 1516566"/>
                <a:gd name="connsiteY269" fmla="*/ 1316843 h 3204685"/>
                <a:gd name="connsiteX270" fmla="*/ 355515 w 1516566"/>
                <a:gd name="connsiteY270" fmla="*/ 1100527 h 3204685"/>
                <a:gd name="connsiteX271" fmla="*/ 598526 w 1516566"/>
                <a:gd name="connsiteY271" fmla="*/ 1315416 h 3204685"/>
                <a:gd name="connsiteX272" fmla="*/ 642543 w 1516566"/>
                <a:gd name="connsiteY272" fmla="*/ 1310423 h 3204685"/>
                <a:gd name="connsiteX273" fmla="*/ 642543 w 1516566"/>
                <a:gd name="connsiteY273" fmla="*/ 1310321 h 3204685"/>
                <a:gd name="connsiteX274" fmla="*/ 355515 w 1516566"/>
                <a:gd name="connsiteY274" fmla="*/ 1054370 h 3204685"/>
                <a:gd name="connsiteX275" fmla="*/ 46071 w 1516566"/>
                <a:gd name="connsiteY275" fmla="*/ 937706 h 3204685"/>
                <a:gd name="connsiteX276" fmla="*/ 170480 w 1516566"/>
                <a:gd name="connsiteY276" fmla="*/ 1051212 h 3204685"/>
                <a:gd name="connsiteX277" fmla="*/ 170379 w 1516566"/>
                <a:gd name="connsiteY277" fmla="*/ 1051212 h 3204685"/>
                <a:gd name="connsiteX278" fmla="*/ 137978 w 1516566"/>
                <a:gd name="connsiteY278" fmla="*/ 1051212 h 3204685"/>
                <a:gd name="connsiteX279" fmla="*/ 45969 w 1516566"/>
                <a:gd name="connsiteY279" fmla="*/ 970107 h 3204685"/>
                <a:gd name="connsiteX280" fmla="*/ 12493 w 1516566"/>
                <a:gd name="connsiteY280" fmla="*/ 976360 h 3204685"/>
                <a:gd name="connsiteX281" fmla="*/ 0 w 1516566"/>
                <a:gd name="connsiteY281" fmla="*/ 984026 h 3204685"/>
                <a:gd name="connsiteX282" fmla="*/ 0 w 1516566"/>
                <a:gd name="connsiteY282" fmla="*/ 946529 h 3204685"/>
                <a:gd name="connsiteX283" fmla="*/ 23 w 1516566"/>
                <a:gd name="connsiteY283" fmla="*/ 946514 h 3204685"/>
                <a:gd name="connsiteX284" fmla="*/ 46071 w 1516566"/>
                <a:gd name="connsiteY284" fmla="*/ 937706 h 3204685"/>
                <a:gd name="connsiteX285" fmla="*/ 1276001 w 1516566"/>
                <a:gd name="connsiteY285" fmla="*/ 937604 h 3204685"/>
                <a:gd name="connsiteX286" fmla="*/ 1400411 w 1516566"/>
                <a:gd name="connsiteY286" fmla="*/ 1051110 h 3204685"/>
                <a:gd name="connsiteX287" fmla="*/ 1368010 w 1516566"/>
                <a:gd name="connsiteY287" fmla="*/ 1051110 h 3204685"/>
                <a:gd name="connsiteX288" fmla="*/ 1276001 w 1516566"/>
                <a:gd name="connsiteY288" fmla="*/ 970005 h 3204685"/>
                <a:gd name="connsiteX289" fmla="*/ 1183993 w 1516566"/>
                <a:gd name="connsiteY289" fmla="*/ 1051110 h 3204685"/>
                <a:gd name="connsiteX290" fmla="*/ 1151592 w 1516566"/>
                <a:gd name="connsiteY290" fmla="*/ 1051110 h 3204685"/>
                <a:gd name="connsiteX291" fmla="*/ 1276001 w 1516566"/>
                <a:gd name="connsiteY291" fmla="*/ 937604 h 3204685"/>
                <a:gd name="connsiteX292" fmla="*/ 660883 w 1516566"/>
                <a:gd name="connsiteY292" fmla="*/ 937604 h 3204685"/>
                <a:gd name="connsiteX293" fmla="*/ 785292 w 1516566"/>
                <a:gd name="connsiteY293" fmla="*/ 1051110 h 3204685"/>
                <a:gd name="connsiteX294" fmla="*/ 752891 w 1516566"/>
                <a:gd name="connsiteY294" fmla="*/ 1051110 h 3204685"/>
                <a:gd name="connsiteX295" fmla="*/ 660883 w 1516566"/>
                <a:gd name="connsiteY295" fmla="*/ 970005 h 3204685"/>
                <a:gd name="connsiteX296" fmla="*/ 568876 w 1516566"/>
                <a:gd name="connsiteY296" fmla="*/ 1051110 h 3204685"/>
                <a:gd name="connsiteX297" fmla="*/ 536474 w 1516566"/>
                <a:gd name="connsiteY297" fmla="*/ 1051110 h 3204685"/>
                <a:gd name="connsiteX298" fmla="*/ 660883 w 1516566"/>
                <a:gd name="connsiteY298" fmla="*/ 937604 h 3204685"/>
                <a:gd name="connsiteX299" fmla="*/ 661292 w 1516566"/>
                <a:gd name="connsiteY299" fmla="*/ 866177 h 3204685"/>
                <a:gd name="connsiteX300" fmla="*/ 466577 w 1516566"/>
                <a:gd name="connsiteY300" fmla="*/ 1042857 h 3204685"/>
                <a:gd name="connsiteX301" fmla="*/ 663431 w 1516566"/>
                <a:gd name="connsiteY301" fmla="*/ 1244805 h 3204685"/>
                <a:gd name="connsiteX302" fmla="*/ 856005 w 1516566"/>
                <a:gd name="connsiteY302" fmla="*/ 1043570 h 3204685"/>
                <a:gd name="connsiteX303" fmla="*/ 661292 w 1516566"/>
                <a:gd name="connsiteY303" fmla="*/ 866177 h 3204685"/>
                <a:gd name="connsiteX304" fmla="*/ 661292 w 1516566"/>
                <a:gd name="connsiteY304" fmla="*/ 771928 h 3204685"/>
                <a:gd name="connsiteX305" fmla="*/ 373551 w 1516566"/>
                <a:gd name="connsiteY305" fmla="*/ 1023498 h 3204685"/>
                <a:gd name="connsiteX306" fmla="*/ 419707 w 1516566"/>
                <a:gd name="connsiteY306" fmla="*/ 1029305 h 3204685"/>
                <a:gd name="connsiteX307" fmla="*/ 661292 w 1516566"/>
                <a:gd name="connsiteY307" fmla="*/ 817371 h 3204685"/>
                <a:gd name="connsiteX308" fmla="*/ 903588 w 1516566"/>
                <a:gd name="connsiteY308" fmla="*/ 1030834 h 3204685"/>
                <a:gd name="connsiteX309" fmla="*/ 948318 w 1516566"/>
                <a:gd name="connsiteY309" fmla="*/ 1024312 h 3204685"/>
                <a:gd name="connsiteX310" fmla="*/ 661292 w 1516566"/>
                <a:gd name="connsiteY310" fmla="*/ 771928 h 3204685"/>
                <a:gd name="connsiteX311" fmla="*/ 355515 w 1516566"/>
                <a:gd name="connsiteY311" fmla="*/ 651493 h 3204685"/>
                <a:gd name="connsiteX312" fmla="*/ 479924 w 1516566"/>
                <a:gd name="connsiteY312" fmla="*/ 764999 h 3204685"/>
                <a:gd name="connsiteX313" fmla="*/ 447524 w 1516566"/>
                <a:gd name="connsiteY313" fmla="*/ 764999 h 3204685"/>
                <a:gd name="connsiteX314" fmla="*/ 355515 w 1516566"/>
                <a:gd name="connsiteY314" fmla="*/ 683894 h 3204685"/>
                <a:gd name="connsiteX315" fmla="*/ 263507 w 1516566"/>
                <a:gd name="connsiteY315" fmla="*/ 764999 h 3204685"/>
                <a:gd name="connsiteX316" fmla="*/ 231106 w 1516566"/>
                <a:gd name="connsiteY316" fmla="*/ 764999 h 3204685"/>
                <a:gd name="connsiteX317" fmla="*/ 355515 w 1516566"/>
                <a:gd name="connsiteY317" fmla="*/ 651493 h 3204685"/>
                <a:gd name="connsiteX318" fmla="*/ 970429 w 1516566"/>
                <a:gd name="connsiteY318" fmla="*/ 651391 h 3204685"/>
                <a:gd name="connsiteX319" fmla="*/ 1094839 w 1516566"/>
                <a:gd name="connsiteY319" fmla="*/ 764897 h 3204685"/>
                <a:gd name="connsiteX320" fmla="*/ 1062437 w 1516566"/>
                <a:gd name="connsiteY320" fmla="*/ 764897 h 3204685"/>
                <a:gd name="connsiteX321" fmla="*/ 970429 w 1516566"/>
                <a:gd name="connsiteY321" fmla="*/ 683792 h 3204685"/>
                <a:gd name="connsiteX322" fmla="*/ 970327 w 1516566"/>
                <a:gd name="connsiteY322" fmla="*/ 683792 h 3204685"/>
                <a:gd name="connsiteX323" fmla="*/ 878320 w 1516566"/>
                <a:gd name="connsiteY323" fmla="*/ 764897 h 3204685"/>
                <a:gd name="connsiteX324" fmla="*/ 845918 w 1516566"/>
                <a:gd name="connsiteY324" fmla="*/ 764897 h 3204685"/>
                <a:gd name="connsiteX325" fmla="*/ 970429 w 1516566"/>
                <a:gd name="connsiteY325" fmla="*/ 651391 h 3204685"/>
                <a:gd name="connsiteX326" fmla="*/ 970633 w 1516566"/>
                <a:gd name="connsiteY326" fmla="*/ 580066 h 3204685"/>
                <a:gd name="connsiteX327" fmla="*/ 774493 w 1516566"/>
                <a:gd name="connsiteY327" fmla="*/ 760313 h 3204685"/>
                <a:gd name="connsiteX328" fmla="*/ 968493 w 1516566"/>
                <a:gd name="connsiteY328" fmla="*/ 962262 h 3204685"/>
                <a:gd name="connsiteX329" fmla="*/ 1166773 w 1516566"/>
                <a:gd name="connsiteY329" fmla="*/ 759599 h 3204685"/>
                <a:gd name="connsiteX330" fmla="*/ 970633 w 1516566"/>
                <a:gd name="connsiteY330" fmla="*/ 580066 h 3204685"/>
                <a:gd name="connsiteX331" fmla="*/ 355515 w 1516566"/>
                <a:gd name="connsiteY331" fmla="*/ 579863 h 3204685"/>
                <a:gd name="connsiteX332" fmla="*/ 159374 w 1516566"/>
                <a:gd name="connsiteY332" fmla="*/ 760109 h 3204685"/>
                <a:gd name="connsiteX333" fmla="*/ 353376 w 1516566"/>
                <a:gd name="connsiteY333" fmla="*/ 962057 h 3204685"/>
                <a:gd name="connsiteX334" fmla="*/ 551656 w 1516566"/>
                <a:gd name="connsiteY334" fmla="*/ 759395 h 3204685"/>
                <a:gd name="connsiteX335" fmla="*/ 355515 w 1516566"/>
                <a:gd name="connsiteY335" fmla="*/ 579863 h 3204685"/>
                <a:gd name="connsiteX336" fmla="*/ 355515 w 1516566"/>
                <a:gd name="connsiteY336" fmla="*/ 485512 h 3204685"/>
                <a:gd name="connsiteX337" fmla="*/ 67061 w 1516566"/>
                <a:gd name="connsiteY337" fmla="*/ 740749 h 3204685"/>
                <a:gd name="connsiteX338" fmla="*/ 113218 w 1516566"/>
                <a:gd name="connsiteY338" fmla="*/ 747271 h 3204685"/>
                <a:gd name="connsiteX339" fmla="*/ 355515 w 1516566"/>
                <a:gd name="connsiteY339" fmla="*/ 530955 h 3204685"/>
                <a:gd name="connsiteX340" fmla="*/ 598526 w 1516566"/>
                <a:gd name="connsiteY340" fmla="*/ 745844 h 3204685"/>
                <a:gd name="connsiteX341" fmla="*/ 642543 w 1516566"/>
                <a:gd name="connsiteY341" fmla="*/ 740749 h 3204685"/>
                <a:gd name="connsiteX342" fmla="*/ 355515 w 1516566"/>
                <a:gd name="connsiteY342" fmla="*/ 485512 h 3204685"/>
                <a:gd name="connsiteX343" fmla="*/ 46275 w 1516566"/>
                <a:gd name="connsiteY343" fmla="*/ 368541 h 3204685"/>
                <a:gd name="connsiteX344" fmla="*/ 170684 w 1516566"/>
                <a:gd name="connsiteY344" fmla="*/ 482150 h 3204685"/>
                <a:gd name="connsiteX345" fmla="*/ 170582 w 1516566"/>
                <a:gd name="connsiteY345" fmla="*/ 482150 h 3204685"/>
                <a:gd name="connsiteX346" fmla="*/ 138181 w 1516566"/>
                <a:gd name="connsiteY346" fmla="*/ 482150 h 3204685"/>
                <a:gd name="connsiteX347" fmla="*/ 46173 w 1516566"/>
                <a:gd name="connsiteY347" fmla="*/ 401043 h 3204685"/>
                <a:gd name="connsiteX348" fmla="*/ 12697 w 1516566"/>
                <a:gd name="connsiteY348" fmla="*/ 407297 h 3204685"/>
                <a:gd name="connsiteX349" fmla="*/ 0 w 1516566"/>
                <a:gd name="connsiteY349" fmla="*/ 415087 h 3204685"/>
                <a:gd name="connsiteX350" fmla="*/ 0 w 1516566"/>
                <a:gd name="connsiteY350" fmla="*/ 377494 h 3204685"/>
                <a:gd name="connsiteX351" fmla="*/ 226 w 1516566"/>
                <a:gd name="connsiteY351" fmla="*/ 377351 h 3204685"/>
                <a:gd name="connsiteX352" fmla="*/ 46275 w 1516566"/>
                <a:gd name="connsiteY352" fmla="*/ 368541 h 3204685"/>
                <a:gd name="connsiteX353" fmla="*/ 661190 w 1516566"/>
                <a:gd name="connsiteY353" fmla="*/ 368439 h 3204685"/>
                <a:gd name="connsiteX354" fmla="*/ 785599 w 1516566"/>
                <a:gd name="connsiteY354" fmla="*/ 482047 h 3204685"/>
                <a:gd name="connsiteX355" fmla="*/ 753197 w 1516566"/>
                <a:gd name="connsiteY355" fmla="*/ 482047 h 3204685"/>
                <a:gd name="connsiteX356" fmla="*/ 661190 w 1516566"/>
                <a:gd name="connsiteY356" fmla="*/ 400941 h 3204685"/>
                <a:gd name="connsiteX357" fmla="*/ 569181 w 1516566"/>
                <a:gd name="connsiteY357" fmla="*/ 482047 h 3204685"/>
                <a:gd name="connsiteX358" fmla="*/ 536780 w 1516566"/>
                <a:gd name="connsiteY358" fmla="*/ 482047 h 3204685"/>
                <a:gd name="connsiteX359" fmla="*/ 661190 w 1516566"/>
                <a:gd name="connsiteY359" fmla="*/ 368439 h 3204685"/>
                <a:gd name="connsiteX360" fmla="*/ 661292 w 1516566"/>
                <a:gd name="connsiteY360" fmla="*/ 296605 h 3204685"/>
                <a:gd name="connsiteX361" fmla="*/ 466577 w 1516566"/>
                <a:gd name="connsiteY361" fmla="*/ 473284 h 3204685"/>
                <a:gd name="connsiteX362" fmla="*/ 663431 w 1516566"/>
                <a:gd name="connsiteY362" fmla="*/ 675233 h 3204685"/>
                <a:gd name="connsiteX363" fmla="*/ 856005 w 1516566"/>
                <a:gd name="connsiteY363" fmla="*/ 473998 h 3204685"/>
                <a:gd name="connsiteX364" fmla="*/ 661292 w 1516566"/>
                <a:gd name="connsiteY364" fmla="*/ 296605 h 3204685"/>
                <a:gd name="connsiteX365" fmla="*/ 355312 w 1516566"/>
                <a:gd name="connsiteY365" fmla="*/ 81410 h 3204685"/>
                <a:gd name="connsiteX366" fmla="*/ 479721 w 1516566"/>
                <a:gd name="connsiteY366" fmla="*/ 195020 h 3204685"/>
                <a:gd name="connsiteX367" fmla="*/ 447320 w 1516566"/>
                <a:gd name="connsiteY367" fmla="*/ 195020 h 3204685"/>
                <a:gd name="connsiteX368" fmla="*/ 355312 w 1516566"/>
                <a:gd name="connsiteY368" fmla="*/ 113914 h 3204685"/>
                <a:gd name="connsiteX369" fmla="*/ 263303 w 1516566"/>
                <a:gd name="connsiteY369" fmla="*/ 195020 h 3204685"/>
                <a:gd name="connsiteX370" fmla="*/ 230902 w 1516566"/>
                <a:gd name="connsiteY370" fmla="*/ 195020 h 3204685"/>
                <a:gd name="connsiteX371" fmla="*/ 355312 w 1516566"/>
                <a:gd name="connsiteY371" fmla="*/ 81410 h 3204685"/>
                <a:gd name="connsiteX372" fmla="*/ 107512 w 1516566"/>
                <a:gd name="connsiteY372" fmla="*/ 0 h 3204685"/>
                <a:gd name="connsiteX373" fmla="*/ 145009 w 1516566"/>
                <a:gd name="connsiteY373" fmla="*/ 6521 h 3204685"/>
                <a:gd name="connsiteX374" fmla="*/ 67163 w 1516566"/>
                <a:gd name="connsiteY374" fmla="*/ 171687 h 3204685"/>
                <a:gd name="connsiteX375" fmla="*/ 113320 w 1516566"/>
                <a:gd name="connsiteY375" fmla="*/ 177495 h 3204685"/>
                <a:gd name="connsiteX376" fmla="*/ 201965 w 1516566"/>
                <a:gd name="connsiteY376" fmla="*/ 16607 h 3204685"/>
                <a:gd name="connsiteX377" fmla="*/ 268297 w 1516566"/>
                <a:gd name="connsiteY377" fmla="*/ 31076 h 3204685"/>
                <a:gd name="connsiteX378" fmla="*/ 159374 w 1516566"/>
                <a:gd name="connsiteY378" fmla="*/ 191147 h 3204685"/>
                <a:gd name="connsiteX379" fmla="*/ 353376 w 1516566"/>
                <a:gd name="connsiteY379" fmla="*/ 393096 h 3204685"/>
                <a:gd name="connsiteX380" fmla="*/ 551656 w 1516566"/>
                <a:gd name="connsiteY380" fmla="*/ 189008 h 3204685"/>
                <a:gd name="connsiteX381" fmla="*/ 532194 w 1516566"/>
                <a:gd name="connsiteY381" fmla="*/ 119824 h 3204685"/>
                <a:gd name="connsiteX382" fmla="*/ 592107 w 1516566"/>
                <a:gd name="connsiteY382" fmla="*/ 147233 h 3204685"/>
                <a:gd name="connsiteX383" fmla="*/ 598627 w 1516566"/>
                <a:gd name="connsiteY383" fmla="*/ 176781 h 3204685"/>
                <a:gd name="connsiteX384" fmla="*/ 638977 w 1516566"/>
                <a:gd name="connsiteY384" fmla="*/ 170973 h 3204685"/>
                <a:gd name="connsiteX385" fmla="*/ 703169 w 1516566"/>
                <a:gd name="connsiteY385" fmla="*/ 205514 h 3204685"/>
                <a:gd name="connsiteX386" fmla="*/ 661292 w 1516566"/>
                <a:gd name="connsiteY386" fmla="*/ 201949 h 3204685"/>
                <a:gd name="connsiteX387" fmla="*/ 373551 w 1516566"/>
                <a:gd name="connsiteY387" fmla="*/ 453620 h 3204685"/>
                <a:gd name="connsiteX388" fmla="*/ 419707 w 1516566"/>
                <a:gd name="connsiteY388" fmla="*/ 460140 h 3204685"/>
                <a:gd name="connsiteX389" fmla="*/ 661292 w 1516566"/>
                <a:gd name="connsiteY389" fmla="*/ 248106 h 3204685"/>
                <a:gd name="connsiteX390" fmla="*/ 903588 w 1516566"/>
                <a:gd name="connsiteY390" fmla="*/ 460854 h 3204685"/>
                <a:gd name="connsiteX391" fmla="*/ 948318 w 1516566"/>
                <a:gd name="connsiteY391" fmla="*/ 455047 h 3204685"/>
                <a:gd name="connsiteX392" fmla="*/ 910110 w 1516566"/>
                <a:gd name="connsiteY392" fmla="*/ 346124 h 3204685"/>
                <a:gd name="connsiteX393" fmla="*/ 996004 w 1516566"/>
                <a:gd name="connsiteY393" fmla="*/ 418263 h 3204685"/>
                <a:gd name="connsiteX394" fmla="*/ 988770 w 1516566"/>
                <a:gd name="connsiteY394" fmla="*/ 453620 h 3204685"/>
                <a:gd name="connsiteX395" fmla="*/ 1033500 w 1516566"/>
                <a:gd name="connsiteY395" fmla="*/ 460140 h 3204685"/>
                <a:gd name="connsiteX396" fmla="*/ 1034214 w 1516566"/>
                <a:gd name="connsiteY396" fmla="*/ 455047 h 3204685"/>
                <a:gd name="connsiteX397" fmla="*/ 1089030 w 1516566"/>
                <a:gd name="connsiteY397" fmla="*/ 511291 h 3204685"/>
                <a:gd name="connsiteX398" fmla="*/ 970735 w 1516566"/>
                <a:gd name="connsiteY398" fmla="*/ 485308 h 3204685"/>
                <a:gd name="connsiteX399" fmla="*/ 682281 w 1516566"/>
                <a:gd name="connsiteY399" fmla="*/ 740545 h 3204685"/>
                <a:gd name="connsiteX400" fmla="*/ 728437 w 1516566"/>
                <a:gd name="connsiteY400" fmla="*/ 747067 h 3204685"/>
                <a:gd name="connsiteX401" fmla="*/ 970735 w 1516566"/>
                <a:gd name="connsiteY401" fmla="*/ 530751 h 3204685"/>
                <a:gd name="connsiteX402" fmla="*/ 1213032 w 1516566"/>
                <a:gd name="connsiteY402" fmla="*/ 745640 h 3204685"/>
                <a:gd name="connsiteX403" fmla="*/ 1257762 w 1516566"/>
                <a:gd name="connsiteY403" fmla="*/ 740545 h 3204685"/>
                <a:gd name="connsiteX404" fmla="*/ 1254095 w 1516566"/>
                <a:gd name="connsiteY404" fmla="*/ 720371 h 3204685"/>
                <a:gd name="connsiteX405" fmla="*/ 1286598 w 1516566"/>
                <a:gd name="connsiteY405" fmla="*/ 772335 h 3204685"/>
                <a:gd name="connsiteX406" fmla="*/ 1276510 w 1516566"/>
                <a:gd name="connsiteY406" fmla="*/ 771623 h 3204685"/>
                <a:gd name="connsiteX407" fmla="*/ 988770 w 1516566"/>
                <a:gd name="connsiteY407" fmla="*/ 1023192 h 3204685"/>
                <a:gd name="connsiteX408" fmla="*/ 1033500 w 1516566"/>
                <a:gd name="connsiteY408" fmla="*/ 1029000 h 3204685"/>
                <a:gd name="connsiteX409" fmla="*/ 1276510 w 1516566"/>
                <a:gd name="connsiteY409" fmla="*/ 817066 h 3204685"/>
                <a:gd name="connsiteX410" fmla="*/ 1314007 w 1516566"/>
                <a:gd name="connsiteY410" fmla="*/ 820633 h 3204685"/>
                <a:gd name="connsiteX411" fmla="*/ 1345695 w 1516566"/>
                <a:gd name="connsiteY411" fmla="*/ 879016 h 3204685"/>
                <a:gd name="connsiteX412" fmla="*/ 1276510 w 1516566"/>
                <a:gd name="connsiteY412" fmla="*/ 866075 h 3204685"/>
                <a:gd name="connsiteX413" fmla="*/ 1080369 w 1516566"/>
                <a:gd name="connsiteY413" fmla="*/ 1042755 h 3204685"/>
                <a:gd name="connsiteX414" fmla="*/ 1278651 w 1516566"/>
                <a:gd name="connsiteY414" fmla="*/ 1244704 h 3204685"/>
                <a:gd name="connsiteX415" fmla="*/ 1424354 w 1516566"/>
                <a:gd name="connsiteY415" fmla="*/ 1066598 h 3204685"/>
                <a:gd name="connsiteX416" fmla="*/ 1435155 w 1516566"/>
                <a:gd name="connsiteY416" fmla="*/ 1096146 h 3204685"/>
                <a:gd name="connsiteX417" fmla="*/ 1297399 w 1516566"/>
                <a:gd name="connsiteY417" fmla="*/ 1310321 h 3204685"/>
                <a:gd name="connsiteX418" fmla="*/ 1342129 w 1516566"/>
                <a:gd name="connsiteY418" fmla="*/ 1316843 h 3204685"/>
                <a:gd name="connsiteX419" fmla="*/ 1448808 w 1516566"/>
                <a:gd name="connsiteY419" fmla="*/ 1143017 h 3204685"/>
                <a:gd name="connsiteX420" fmla="*/ 1462463 w 1516566"/>
                <a:gd name="connsiteY420" fmla="*/ 1192026 h 3204685"/>
                <a:gd name="connsiteX421" fmla="*/ 1388897 w 1516566"/>
                <a:gd name="connsiteY421" fmla="*/ 1329783 h 3204685"/>
                <a:gd name="connsiteX422" fmla="*/ 1502812 w 1516566"/>
                <a:gd name="connsiteY422" fmla="*/ 1403349 h 3204685"/>
                <a:gd name="connsiteX423" fmla="*/ 1509332 w 1516566"/>
                <a:gd name="connsiteY423" fmla="*/ 1460305 h 3204685"/>
                <a:gd name="connsiteX424" fmla="*/ 1276409 w 1516566"/>
                <a:gd name="connsiteY424" fmla="*/ 1340583 h 3204685"/>
                <a:gd name="connsiteX425" fmla="*/ 988668 w 1516566"/>
                <a:gd name="connsiteY425" fmla="*/ 1592968 h 3204685"/>
                <a:gd name="connsiteX426" fmla="*/ 1033398 w 1516566"/>
                <a:gd name="connsiteY426" fmla="*/ 1598776 h 3204685"/>
                <a:gd name="connsiteX427" fmla="*/ 1276409 w 1516566"/>
                <a:gd name="connsiteY427" fmla="*/ 1386740 h 3204685"/>
                <a:gd name="connsiteX428" fmla="*/ 1515854 w 1516566"/>
                <a:gd name="connsiteY428" fmla="*/ 1587975 h 3204685"/>
                <a:gd name="connsiteX429" fmla="*/ 1516566 w 1516566"/>
                <a:gd name="connsiteY429" fmla="*/ 1621191 h 3204685"/>
                <a:gd name="connsiteX430" fmla="*/ 1516566 w 1516566"/>
                <a:gd name="connsiteY430" fmla="*/ 1632705 h 3204685"/>
                <a:gd name="connsiteX431" fmla="*/ 1516566 w 1516566"/>
                <a:gd name="connsiteY431" fmla="*/ 1633114 h 3204685"/>
                <a:gd name="connsiteX432" fmla="*/ 1297297 w 1516566"/>
                <a:gd name="connsiteY432" fmla="*/ 1880404 h 3204685"/>
                <a:gd name="connsiteX433" fmla="*/ 1342026 w 1516566"/>
                <a:gd name="connsiteY433" fmla="*/ 1886212 h 3204685"/>
                <a:gd name="connsiteX434" fmla="*/ 1515140 w 1516566"/>
                <a:gd name="connsiteY434" fmla="*/ 1679983 h 3204685"/>
                <a:gd name="connsiteX435" fmla="*/ 1511574 w 1516566"/>
                <a:gd name="connsiteY435" fmla="*/ 1733273 h 3204685"/>
                <a:gd name="connsiteX436" fmla="*/ 1388999 w 1516566"/>
                <a:gd name="connsiteY436" fmla="*/ 1899864 h 3204685"/>
                <a:gd name="connsiteX437" fmla="*/ 1479172 w 1516566"/>
                <a:gd name="connsiteY437" fmla="*/ 1951727 h 3204685"/>
                <a:gd name="connsiteX438" fmla="*/ 1471938 w 1516566"/>
                <a:gd name="connsiteY438" fmla="*/ 1987083 h 3204685"/>
                <a:gd name="connsiteX439" fmla="*/ 1276510 w 1516566"/>
                <a:gd name="connsiteY439" fmla="*/ 1910564 h 3204685"/>
                <a:gd name="connsiteX440" fmla="*/ 988770 w 1516566"/>
                <a:gd name="connsiteY440" fmla="*/ 2162235 h 3204685"/>
                <a:gd name="connsiteX441" fmla="*/ 1033500 w 1516566"/>
                <a:gd name="connsiteY441" fmla="*/ 2168755 h 3204685"/>
                <a:gd name="connsiteX442" fmla="*/ 1276510 w 1516566"/>
                <a:gd name="connsiteY442" fmla="*/ 1957433 h 3204685"/>
                <a:gd name="connsiteX443" fmla="*/ 1457572 w 1516566"/>
                <a:gd name="connsiteY443" fmla="*/ 2039660 h 3204685"/>
                <a:gd name="connsiteX444" fmla="*/ 1440963 w 1516566"/>
                <a:gd name="connsiteY444" fmla="*/ 2095190 h 3204685"/>
                <a:gd name="connsiteX445" fmla="*/ 1276510 w 1516566"/>
                <a:gd name="connsiteY445" fmla="*/ 2005017 h 3204685"/>
                <a:gd name="connsiteX446" fmla="*/ 1080369 w 1516566"/>
                <a:gd name="connsiteY446" fmla="*/ 2181696 h 3204685"/>
                <a:gd name="connsiteX447" fmla="*/ 1278651 w 1516566"/>
                <a:gd name="connsiteY447" fmla="*/ 2383645 h 3204685"/>
                <a:gd name="connsiteX448" fmla="*/ 1392566 w 1516566"/>
                <a:gd name="connsiteY448" fmla="*/ 2227139 h 3204685"/>
                <a:gd name="connsiteX449" fmla="*/ 1358635 w 1516566"/>
                <a:gd name="connsiteY449" fmla="*/ 2302845 h 3204685"/>
                <a:gd name="connsiteX450" fmla="*/ 1307486 w 1516566"/>
                <a:gd name="connsiteY450" fmla="*/ 2402393 h 3204685"/>
                <a:gd name="connsiteX451" fmla="*/ 1259903 w 1516566"/>
                <a:gd name="connsiteY451" fmla="*/ 2480950 h 3204685"/>
                <a:gd name="connsiteX452" fmla="*/ 988770 w 1516566"/>
                <a:gd name="connsiteY452" fmla="*/ 2732622 h 3204685"/>
                <a:gd name="connsiteX453" fmla="*/ 1033500 w 1516566"/>
                <a:gd name="connsiteY453" fmla="*/ 2737717 h 3204685"/>
                <a:gd name="connsiteX454" fmla="*/ 1226788 w 1516566"/>
                <a:gd name="connsiteY454" fmla="*/ 2531489 h 3204685"/>
                <a:gd name="connsiteX455" fmla="*/ 1173397 w 1516566"/>
                <a:gd name="connsiteY455" fmla="*/ 2604340 h 3204685"/>
                <a:gd name="connsiteX456" fmla="*/ 1172683 w 1516566"/>
                <a:gd name="connsiteY456" fmla="*/ 2605156 h 3204685"/>
                <a:gd name="connsiteX457" fmla="*/ 1093311 w 1516566"/>
                <a:gd name="connsiteY457" fmla="*/ 2699609 h 3204685"/>
                <a:gd name="connsiteX458" fmla="*/ 1028404 w 1516566"/>
                <a:gd name="connsiteY458" fmla="*/ 2768793 h 3204685"/>
                <a:gd name="connsiteX459" fmla="*/ 970735 w 1516566"/>
                <a:gd name="connsiteY459" fmla="*/ 2762985 h 3204685"/>
                <a:gd name="connsiteX460" fmla="*/ 682281 w 1516566"/>
                <a:gd name="connsiteY460" fmla="*/ 3018936 h 3204685"/>
                <a:gd name="connsiteX461" fmla="*/ 698890 w 1516566"/>
                <a:gd name="connsiteY461" fmla="*/ 3020465 h 3204685"/>
                <a:gd name="connsiteX462" fmla="*/ 645498 w 1516566"/>
                <a:gd name="connsiteY462" fmla="*/ 3050014 h 3204685"/>
                <a:gd name="connsiteX463" fmla="*/ 460871 w 1516566"/>
                <a:gd name="connsiteY463" fmla="*/ 3131526 h 3204685"/>
                <a:gd name="connsiteX464" fmla="*/ 398819 w 1516566"/>
                <a:gd name="connsiteY464" fmla="*/ 3153127 h 3204685"/>
                <a:gd name="connsiteX465" fmla="*/ 551758 w 1516566"/>
                <a:gd name="connsiteY465" fmla="*/ 3036972 h 3204685"/>
                <a:gd name="connsiteX466" fmla="*/ 355617 w 1516566"/>
                <a:gd name="connsiteY466" fmla="*/ 2857440 h 3204685"/>
                <a:gd name="connsiteX467" fmla="*/ 159477 w 1516566"/>
                <a:gd name="connsiteY467" fmla="*/ 3038398 h 3204685"/>
                <a:gd name="connsiteX468" fmla="*/ 323929 w 1516566"/>
                <a:gd name="connsiteY468" fmla="*/ 3174627 h 3204685"/>
                <a:gd name="connsiteX469" fmla="*/ 289286 w 1516566"/>
                <a:gd name="connsiteY469" fmla="*/ 3183287 h 3204685"/>
                <a:gd name="connsiteX470" fmla="*/ 46275 w 1516566"/>
                <a:gd name="connsiteY470" fmla="*/ 3049096 h 3204685"/>
                <a:gd name="connsiteX471" fmla="*/ 0 w 1516566"/>
                <a:gd name="connsiteY471" fmla="*/ 3056156 h 3204685"/>
                <a:gd name="connsiteX472" fmla="*/ 0 w 1516566"/>
                <a:gd name="connsiteY472" fmla="*/ 3021979 h 3204685"/>
                <a:gd name="connsiteX473" fmla="*/ 28953 w 1516566"/>
                <a:gd name="connsiteY473" fmla="*/ 3018733 h 3204685"/>
                <a:gd name="connsiteX474" fmla="*/ 0 w 1516566"/>
                <a:gd name="connsiteY474" fmla="*/ 2927196 h 3204685"/>
                <a:gd name="connsiteX475" fmla="*/ 0 w 1516566"/>
                <a:gd name="connsiteY475" fmla="*/ 2864709 h 3204685"/>
                <a:gd name="connsiteX476" fmla="*/ 17270 w 1516566"/>
                <a:gd name="connsiteY476" fmla="*/ 2887019 h 3204685"/>
                <a:gd name="connsiteX477" fmla="*/ 48415 w 1516566"/>
                <a:gd name="connsiteY477" fmla="*/ 2953930 h 3204685"/>
                <a:gd name="connsiteX478" fmla="*/ 242416 w 1516566"/>
                <a:gd name="connsiteY478" fmla="*/ 2751982 h 3204685"/>
                <a:gd name="connsiteX479" fmla="*/ 46275 w 1516566"/>
                <a:gd name="connsiteY479" fmla="*/ 2575302 h 3204685"/>
                <a:gd name="connsiteX480" fmla="*/ 0 w 1516566"/>
                <a:gd name="connsiteY480" fmla="*/ 2584044 h 3204685"/>
                <a:gd name="connsiteX481" fmla="*/ 0 w 1516566"/>
                <a:gd name="connsiteY481" fmla="*/ 2530731 h 3204685"/>
                <a:gd name="connsiteX482" fmla="*/ 842 w 1516566"/>
                <a:gd name="connsiteY482" fmla="*/ 2530492 h 3204685"/>
                <a:gd name="connsiteX483" fmla="*/ 46173 w 1516566"/>
                <a:gd name="connsiteY483" fmla="*/ 2526293 h 3204685"/>
                <a:gd name="connsiteX484" fmla="*/ 288471 w 1516566"/>
                <a:gd name="connsiteY484" fmla="*/ 2739040 h 3204685"/>
                <a:gd name="connsiteX485" fmla="*/ 333201 w 1516566"/>
                <a:gd name="connsiteY485" fmla="*/ 2732520 h 3204685"/>
                <a:gd name="connsiteX486" fmla="*/ 46173 w 1516566"/>
                <a:gd name="connsiteY486" fmla="*/ 2480136 h 3204685"/>
                <a:gd name="connsiteX487" fmla="*/ 0 w 1516566"/>
                <a:gd name="connsiteY487" fmla="*/ 2484443 h 3204685"/>
                <a:gd name="connsiteX488" fmla="*/ 0 w 1516566"/>
                <a:gd name="connsiteY488" fmla="*/ 2452228 h 3204685"/>
                <a:gd name="connsiteX489" fmla="*/ 28852 w 1516566"/>
                <a:gd name="connsiteY489" fmla="*/ 2449059 h 3204685"/>
                <a:gd name="connsiteX490" fmla="*/ 0 w 1516566"/>
                <a:gd name="connsiteY490" fmla="*/ 2357931 h 3204685"/>
                <a:gd name="connsiteX491" fmla="*/ 0 w 1516566"/>
                <a:gd name="connsiteY491" fmla="*/ 2294952 h 3204685"/>
                <a:gd name="connsiteX492" fmla="*/ 17168 w 1516566"/>
                <a:gd name="connsiteY492" fmla="*/ 2317011 h 3204685"/>
                <a:gd name="connsiteX493" fmla="*/ 48314 w 1516566"/>
                <a:gd name="connsiteY493" fmla="*/ 2383441 h 3204685"/>
                <a:gd name="connsiteX494" fmla="*/ 242314 w 1516566"/>
                <a:gd name="connsiteY494" fmla="*/ 2182205 h 3204685"/>
                <a:gd name="connsiteX495" fmla="*/ 46173 w 1516566"/>
                <a:gd name="connsiteY495" fmla="*/ 2004813 h 3204685"/>
                <a:gd name="connsiteX496" fmla="*/ 0 w 1516566"/>
                <a:gd name="connsiteY496" fmla="*/ 2013615 h 3204685"/>
                <a:gd name="connsiteX497" fmla="*/ 0 w 1516566"/>
                <a:gd name="connsiteY497" fmla="*/ 1961668 h 3204685"/>
                <a:gd name="connsiteX498" fmla="*/ 842 w 1516566"/>
                <a:gd name="connsiteY498" fmla="*/ 1961429 h 3204685"/>
                <a:gd name="connsiteX499" fmla="*/ 46173 w 1516566"/>
                <a:gd name="connsiteY499" fmla="*/ 1957230 h 3204685"/>
                <a:gd name="connsiteX500" fmla="*/ 288471 w 1516566"/>
                <a:gd name="connsiteY500" fmla="*/ 2169266 h 3204685"/>
                <a:gd name="connsiteX501" fmla="*/ 333201 w 1516566"/>
                <a:gd name="connsiteY501" fmla="*/ 2162744 h 3204685"/>
                <a:gd name="connsiteX502" fmla="*/ 46173 w 1516566"/>
                <a:gd name="connsiteY502" fmla="*/ 1910359 h 3204685"/>
                <a:gd name="connsiteX503" fmla="*/ 0 w 1516566"/>
                <a:gd name="connsiteY503" fmla="*/ 1914665 h 3204685"/>
                <a:gd name="connsiteX504" fmla="*/ 0 w 1516566"/>
                <a:gd name="connsiteY504" fmla="*/ 1883230 h 3204685"/>
                <a:gd name="connsiteX505" fmla="*/ 28852 w 1516566"/>
                <a:gd name="connsiteY505" fmla="*/ 1879995 h 3204685"/>
                <a:gd name="connsiteX506" fmla="*/ 0 w 1516566"/>
                <a:gd name="connsiteY506" fmla="*/ 1788493 h 3204685"/>
                <a:gd name="connsiteX507" fmla="*/ 0 w 1516566"/>
                <a:gd name="connsiteY507" fmla="*/ 1725627 h 3204685"/>
                <a:gd name="connsiteX508" fmla="*/ 17168 w 1516566"/>
                <a:gd name="connsiteY508" fmla="*/ 1747635 h 3204685"/>
                <a:gd name="connsiteX509" fmla="*/ 48314 w 1516566"/>
                <a:gd name="connsiteY509" fmla="*/ 1813664 h 3204685"/>
                <a:gd name="connsiteX510" fmla="*/ 242314 w 1516566"/>
                <a:gd name="connsiteY510" fmla="*/ 1613245 h 3204685"/>
                <a:gd name="connsiteX511" fmla="*/ 46173 w 1516566"/>
                <a:gd name="connsiteY511" fmla="*/ 1435037 h 3204685"/>
                <a:gd name="connsiteX512" fmla="*/ 0 w 1516566"/>
                <a:gd name="connsiteY512" fmla="*/ 1443775 h 3204685"/>
                <a:gd name="connsiteX513" fmla="*/ 0 w 1516566"/>
                <a:gd name="connsiteY513" fmla="*/ 1391180 h 3204685"/>
                <a:gd name="connsiteX514" fmla="*/ 842 w 1516566"/>
                <a:gd name="connsiteY514" fmla="*/ 1390940 h 3204685"/>
                <a:gd name="connsiteX515" fmla="*/ 46173 w 1516566"/>
                <a:gd name="connsiteY515" fmla="*/ 1386740 h 3204685"/>
                <a:gd name="connsiteX516" fmla="*/ 288471 w 1516566"/>
                <a:gd name="connsiteY516" fmla="*/ 1599489 h 3204685"/>
                <a:gd name="connsiteX517" fmla="*/ 333201 w 1516566"/>
                <a:gd name="connsiteY517" fmla="*/ 1593681 h 3204685"/>
                <a:gd name="connsiteX518" fmla="*/ 46173 w 1516566"/>
                <a:gd name="connsiteY518" fmla="*/ 1340583 h 3204685"/>
                <a:gd name="connsiteX519" fmla="*/ 0 w 1516566"/>
                <a:gd name="connsiteY519" fmla="*/ 1344915 h 3204685"/>
                <a:gd name="connsiteX520" fmla="*/ 0 w 1516566"/>
                <a:gd name="connsiteY520" fmla="*/ 1313491 h 3204685"/>
                <a:gd name="connsiteX521" fmla="*/ 28852 w 1516566"/>
                <a:gd name="connsiteY521" fmla="*/ 1310321 h 3204685"/>
                <a:gd name="connsiteX522" fmla="*/ 0 w 1516566"/>
                <a:gd name="connsiteY522" fmla="*/ 1218819 h 3204685"/>
                <a:gd name="connsiteX523" fmla="*/ 0 w 1516566"/>
                <a:gd name="connsiteY523" fmla="*/ 1156316 h 3204685"/>
                <a:gd name="connsiteX524" fmla="*/ 17168 w 1516566"/>
                <a:gd name="connsiteY524" fmla="*/ 1178375 h 3204685"/>
                <a:gd name="connsiteX525" fmla="*/ 48314 w 1516566"/>
                <a:gd name="connsiteY525" fmla="*/ 1244805 h 3204685"/>
                <a:gd name="connsiteX526" fmla="*/ 242314 w 1516566"/>
                <a:gd name="connsiteY526" fmla="*/ 1043570 h 3204685"/>
                <a:gd name="connsiteX527" fmla="*/ 46173 w 1516566"/>
                <a:gd name="connsiteY527" fmla="*/ 866177 h 3204685"/>
                <a:gd name="connsiteX528" fmla="*/ 0 w 1516566"/>
                <a:gd name="connsiteY528" fmla="*/ 874915 h 3204685"/>
                <a:gd name="connsiteX529" fmla="*/ 0 w 1516566"/>
                <a:gd name="connsiteY529" fmla="*/ 821603 h 3204685"/>
                <a:gd name="connsiteX530" fmla="*/ 842 w 1516566"/>
                <a:gd name="connsiteY530" fmla="*/ 821364 h 3204685"/>
                <a:gd name="connsiteX531" fmla="*/ 46173 w 1516566"/>
                <a:gd name="connsiteY531" fmla="*/ 817167 h 3204685"/>
                <a:gd name="connsiteX532" fmla="*/ 288471 w 1516566"/>
                <a:gd name="connsiteY532" fmla="*/ 1030630 h 3204685"/>
                <a:gd name="connsiteX533" fmla="*/ 333201 w 1516566"/>
                <a:gd name="connsiteY533" fmla="*/ 1024108 h 3204685"/>
                <a:gd name="connsiteX534" fmla="*/ 46173 w 1516566"/>
                <a:gd name="connsiteY534" fmla="*/ 771725 h 3204685"/>
                <a:gd name="connsiteX535" fmla="*/ 0 w 1516566"/>
                <a:gd name="connsiteY535" fmla="*/ 776026 h 3204685"/>
                <a:gd name="connsiteX536" fmla="*/ 0 w 1516566"/>
                <a:gd name="connsiteY536" fmla="*/ 743882 h 3204685"/>
                <a:gd name="connsiteX537" fmla="*/ 28852 w 1516566"/>
                <a:gd name="connsiteY537" fmla="*/ 740647 h 3204685"/>
                <a:gd name="connsiteX538" fmla="*/ 0 w 1516566"/>
                <a:gd name="connsiteY538" fmla="*/ 649806 h 3204685"/>
                <a:gd name="connsiteX539" fmla="*/ 0 w 1516566"/>
                <a:gd name="connsiteY539" fmla="*/ 586252 h 3204685"/>
                <a:gd name="connsiteX540" fmla="*/ 17168 w 1516566"/>
                <a:gd name="connsiteY540" fmla="*/ 608299 h 3204685"/>
                <a:gd name="connsiteX541" fmla="*/ 48314 w 1516566"/>
                <a:gd name="connsiteY541" fmla="*/ 675030 h 3204685"/>
                <a:gd name="connsiteX542" fmla="*/ 242314 w 1516566"/>
                <a:gd name="connsiteY542" fmla="*/ 473794 h 3204685"/>
                <a:gd name="connsiteX543" fmla="*/ 46173 w 1516566"/>
                <a:gd name="connsiteY543" fmla="*/ 296401 h 3204685"/>
                <a:gd name="connsiteX544" fmla="*/ 0 w 1516566"/>
                <a:gd name="connsiteY544" fmla="*/ 305139 h 3204685"/>
                <a:gd name="connsiteX545" fmla="*/ 0 w 1516566"/>
                <a:gd name="connsiteY545" fmla="*/ 252749 h 3204685"/>
                <a:gd name="connsiteX546" fmla="*/ 842 w 1516566"/>
                <a:gd name="connsiteY546" fmla="*/ 252510 h 3204685"/>
                <a:gd name="connsiteX547" fmla="*/ 46173 w 1516566"/>
                <a:gd name="connsiteY547" fmla="*/ 248309 h 3204685"/>
                <a:gd name="connsiteX548" fmla="*/ 288471 w 1516566"/>
                <a:gd name="connsiteY548" fmla="*/ 461058 h 3204685"/>
                <a:gd name="connsiteX549" fmla="*/ 333201 w 1516566"/>
                <a:gd name="connsiteY549" fmla="*/ 455250 h 3204685"/>
                <a:gd name="connsiteX550" fmla="*/ 46173 w 1516566"/>
                <a:gd name="connsiteY550" fmla="*/ 202152 h 3204685"/>
                <a:gd name="connsiteX551" fmla="*/ 0 w 1516566"/>
                <a:gd name="connsiteY551" fmla="*/ 206429 h 3204685"/>
                <a:gd name="connsiteX552" fmla="*/ 0 w 1516566"/>
                <a:gd name="connsiteY552" fmla="*/ 174313 h 3204685"/>
                <a:gd name="connsiteX553" fmla="*/ 28953 w 1516566"/>
                <a:gd name="connsiteY553" fmla="*/ 170158 h 3204685"/>
                <a:gd name="connsiteX554" fmla="*/ 0 w 1516566"/>
                <a:gd name="connsiteY554" fmla="*/ 80871 h 3204685"/>
                <a:gd name="connsiteX555" fmla="*/ 0 w 1516566"/>
                <a:gd name="connsiteY555" fmla="*/ 17022 h 3204685"/>
                <a:gd name="connsiteX556" fmla="*/ 19287 w 1516566"/>
                <a:gd name="connsiteY556" fmla="*/ 42411 h 3204685"/>
                <a:gd name="connsiteX557" fmla="*/ 48415 w 1516566"/>
                <a:gd name="connsiteY557" fmla="*/ 105254 h 3204685"/>
                <a:gd name="connsiteX558" fmla="*/ 107512 w 1516566"/>
                <a:gd name="connsiteY558" fmla="*/ 0 h 3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1516566" h="3204685">
                  <a:moveTo>
                    <a:pt x="45969" y="3095762"/>
                  </a:moveTo>
                  <a:cubicBezTo>
                    <a:pt x="126056" y="3095762"/>
                    <a:pt x="196667" y="3133972"/>
                    <a:pt x="241397" y="3193884"/>
                  </a:cubicBezTo>
                  <a:cubicBezTo>
                    <a:pt x="223363" y="3198163"/>
                    <a:pt x="205327" y="3201832"/>
                    <a:pt x="187293" y="3204685"/>
                  </a:cubicBezTo>
                  <a:cubicBezTo>
                    <a:pt x="152038" y="3167901"/>
                    <a:pt x="101500" y="3144772"/>
                    <a:pt x="45969" y="3144772"/>
                  </a:cubicBezTo>
                  <a:lnTo>
                    <a:pt x="0" y="3150564"/>
                  </a:lnTo>
                  <a:lnTo>
                    <a:pt x="0" y="3102299"/>
                  </a:lnTo>
                  <a:close/>
                  <a:moveTo>
                    <a:pt x="355515" y="2929476"/>
                  </a:moveTo>
                  <a:cubicBezTo>
                    <a:pt x="420624" y="2929476"/>
                    <a:pt x="473607" y="2979505"/>
                    <a:pt x="479924" y="3042983"/>
                  </a:cubicBezTo>
                  <a:lnTo>
                    <a:pt x="447524" y="3042983"/>
                  </a:lnTo>
                  <a:cubicBezTo>
                    <a:pt x="441512" y="2997335"/>
                    <a:pt x="402793" y="2961878"/>
                    <a:pt x="355515" y="2961878"/>
                  </a:cubicBezTo>
                  <a:cubicBezTo>
                    <a:pt x="308237" y="2961878"/>
                    <a:pt x="269520" y="2997437"/>
                    <a:pt x="263507" y="3042983"/>
                  </a:cubicBezTo>
                  <a:lnTo>
                    <a:pt x="231106" y="3042983"/>
                  </a:lnTo>
                  <a:cubicBezTo>
                    <a:pt x="237219" y="2979505"/>
                    <a:pt x="290407" y="2929476"/>
                    <a:pt x="355515" y="2929476"/>
                  </a:cubicBezTo>
                  <a:close/>
                  <a:moveTo>
                    <a:pt x="970530" y="2808837"/>
                  </a:moveTo>
                  <a:cubicBezTo>
                    <a:pt x="975524" y="2808837"/>
                    <a:pt x="979905" y="2808837"/>
                    <a:pt x="984897" y="2809549"/>
                  </a:cubicBezTo>
                  <a:cubicBezTo>
                    <a:pt x="964723" y="2828297"/>
                    <a:pt x="944550" y="2846333"/>
                    <a:pt x="923661" y="2862941"/>
                  </a:cubicBezTo>
                  <a:cubicBezTo>
                    <a:pt x="871086" y="2875881"/>
                    <a:pt x="827068" y="2909710"/>
                    <a:pt x="801085" y="2955866"/>
                  </a:cubicBezTo>
                  <a:cubicBezTo>
                    <a:pt x="778670" y="2971047"/>
                    <a:pt x="755643" y="2986230"/>
                    <a:pt x="732513" y="2999883"/>
                  </a:cubicBezTo>
                  <a:cubicBezTo>
                    <a:pt x="756355" y="2891063"/>
                    <a:pt x="853662" y="2808837"/>
                    <a:pt x="970530" y="2808837"/>
                  </a:cubicBezTo>
                  <a:close/>
                  <a:moveTo>
                    <a:pt x="355617" y="2762782"/>
                  </a:moveTo>
                  <a:cubicBezTo>
                    <a:pt x="206346" y="2762782"/>
                    <a:pt x="85912" y="2874454"/>
                    <a:pt x="67163" y="3018733"/>
                  </a:cubicBezTo>
                  <a:cubicBezTo>
                    <a:pt x="83058" y="3019548"/>
                    <a:pt x="98138" y="3021687"/>
                    <a:pt x="113320" y="3024540"/>
                  </a:cubicBezTo>
                  <a:cubicBezTo>
                    <a:pt x="127789" y="2904105"/>
                    <a:pt x="230902" y="2808939"/>
                    <a:pt x="355617" y="2808939"/>
                  </a:cubicBezTo>
                  <a:cubicBezTo>
                    <a:pt x="480332" y="2808939"/>
                    <a:pt x="582834" y="2903391"/>
                    <a:pt x="598627" y="3023828"/>
                  </a:cubicBezTo>
                  <a:cubicBezTo>
                    <a:pt x="612383" y="3020873"/>
                    <a:pt x="627463" y="3019548"/>
                    <a:pt x="642645" y="3018733"/>
                  </a:cubicBezTo>
                  <a:cubicBezTo>
                    <a:pt x="626036" y="2874556"/>
                    <a:pt x="504887" y="2762782"/>
                    <a:pt x="355617" y="2762782"/>
                  </a:cubicBezTo>
                  <a:close/>
                  <a:moveTo>
                    <a:pt x="661190" y="2646626"/>
                  </a:moveTo>
                  <a:cubicBezTo>
                    <a:pt x="726298" y="2646626"/>
                    <a:pt x="779383" y="2696552"/>
                    <a:pt x="785599" y="2760031"/>
                  </a:cubicBezTo>
                  <a:lnTo>
                    <a:pt x="753197" y="2760031"/>
                  </a:lnTo>
                  <a:cubicBezTo>
                    <a:pt x="747083" y="2714486"/>
                    <a:pt x="708467" y="2679027"/>
                    <a:pt x="661190" y="2679027"/>
                  </a:cubicBezTo>
                  <a:cubicBezTo>
                    <a:pt x="613912" y="2679027"/>
                    <a:pt x="575193" y="2714588"/>
                    <a:pt x="569181" y="2760031"/>
                  </a:cubicBezTo>
                  <a:lnTo>
                    <a:pt x="536780" y="2760031"/>
                  </a:lnTo>
                  <a:cubicBezTo>
                    <a:pt x="542995" y="2696552"/>
                    <a:pt x="595978" y="2646626"/>
                    <a:pt x="661190" y="2646626"/>
                  </a:cubicBezTo>
                  <a:close/>
                  <a:moveTo>
                    <a:pt x="46173" y="2646321"/>
                  </a:moveTo>
                  <a:cubicBezTo>
                    <a:pt x="111281" y="2646321"/>
                    <a:pt x="164367" y="2696247"/>
                    <a:pt x="170582" y="2759725"/>
                  </a:cubicBezTo>
                  <a:lnTo>
                    <a:pt x="170480" y="2759725"/>
                  </a:lnTo>
                  <a:lnTo>
                    <a:pt x="138080" y="2759725"/>
                  </a:lnTo>
                  <a:cubicBezTo>
                    <a:pt x="131965" y="2714180"/>
                    <a:pt x="93349" y="2678722"/>
                    <a:pt x="46071" y="2678722"/>
                  </a:cubicBezTo>
                  <a:cubicBezTo>
                    <a:pt x="34252" y="2678722"/>
                    <a:pt x="22967" y="2680944"/>
                    <a:pt x="12595" y="2684988"/>
                  </a:cubicBezTo>
                  <a:lnTo>
                    <a:pt x="0" y="2692721"/>
                  </a:lnTo>
                  <a:lnTo>
                    <a:pt x="0" y="2655192"/>
                  </a:lnTo>
                  <a:lnTo>
                    <a:pt x="125" y="2655114"/>
                  </a:lnTo>
                  <a:cubicBezTo>
                    <a:pt x="14364" y="2649441"/>
                    <a:pt x="29896" y="2646321"/>
                    <a:pt x="46173" y="2646321"/>
                  </a:cubicBezTo>
                  <a:close/>
                  <a:moveTo>
                    <a:pt x="661393" y="2575302"/>
                  </a:moveTo>
                  <a:cubicBezTo>
                    <a:pt x="559705" y="2575302"/>
                    <a:pt x="476766" y="2652434"/>
                    <a:pt x="466679" y="2750554"/>
                  </a:cubicBezTo>
                  <a:cubicBezTo>
                    <a:pt x="558993" y="2784383"/>
                    <a:pt x="631844" y="2859375"/>
                    <a:pt x="663533" y="2953930"/>
                  </a:cubicBezTo>
                  <a:cubicBezTo>
                    <a:pt x="693896" y="2860189"/>
                    <a:pt x="765933" y="2786522"/>
                    <a:pt x="856107" y="2751982"/>
                  </a:cubicBezTo>
                  <a:cubicBezTo>
                    <a:pt x="846019" y="2652434"/>
                    <a:pt x="763081" y="2575302"/>
                    <a:pt x="661393" y="2575302"/>
                  </a:cubicBezTo>
                  <a:close/>
                  <a:moveTo>
                    <a:pt x="661393" y="2480136"/>
                  </a:moveTo>
                  <a:cubicBezTo>
                    <a:pt x="514262" y="2480136"/>
                    <a:pt x="393113" y="2590484"/>
                    <a:pt x="373653" y="2732520"/>
                  </a:cubicBezTo>
                  <a:cubicBezTo>
                    <a:pt x="389547" y="2732520"/>
                    <a:pt x="404627" y="2734762"/>
                    <a:pt x="419809" y="2737615"/>
                  </a:cubicBezTo>
                  <a:cubicBezTo>
                    <a:pt x="435704" y="2618605"/>
                    <a:pt x="537391" y="2526293"/>
                    <a:pt x="661393" y="2526293"/>
                  </a:cubicBezTo>
                  <a:cubicBezTo>
                    <a:pt x="785394" y="2526293"/>
                    <a:pt x="886369" y="2618605"/>
                    <a:pt x="903690" y="2739040"/>
                  </a:cubicBezTo>
                  <a:cubicBezTo>
                    <a:pt x="918158" y="2735373"/>
                    <a:pt x="933239" y="2733234"/>
                    <a:pt x="948421" y="2732520"/>
                  </a:cubicBezTo>
                  <a:cubicBezTo>
                    <a:pt x="928960" y="2590484"/>
                    <a:pt x="808523" y="2480136"/>
                    <a:pt x="661393" y="2480136"/>
                  </a:cubicBezTo>
                  <a:close/>
                  <a:moveTo>
                    <a:pt x="355413" y="2360005"/>
                  </a:moveTo>
                  <a:cubicBezTo>
                    <a:pt x="420522" y="2360005"/>
                    <a:pt x="473506" y="2409933"/>
                    <a:pt x="479823" y="2473411"/>
                  </a:cubicBezTo>
                  <a:lnTo>
                    <a:pt x="447422" y="2473411"/>
                  </a:lnTo>
                  <a:cubicBezTo>
                    <a:pt x="441410" y="2427865"/>
                    <a:pt x="402691" y="2392407"/>
                    <a:pt x="355413" y="2392407"/>
                  </a:cubicBezTo>
                  <a:cubicBezTo>
                    <a:pt x="308135" y="2392407"/>
                    <a:pt x="269418" y="2427966"/>
                    <a:pt x="263405" y="2473411"/>
                  </a:cubicBezTo>
                  <a:lnTo>
                    <a:pt x="231004" y="2473411"/>
                  </a:lnTo>
                  <a:cubicBezTo>
                    <a:pt x="237117" y="2410034"/>
                    <a:pt x="290305" y="2360005"/>
                    <a:pt x="355413" y="2360005"/>
                  </a:cubicBezTo>
                  <a:close/>
                  <a:moveTo>
                    <a:pt x="970378" y="2359913"/>
                  </a:moveTo>
                  <a:lnTo>
                    <a:pt x="1016359" y="2368696"/>
                  </a:lnTo>
                  <a:cubicBezTo>
                    <a:pt x="1059049" y="2385714"/>
                    <a:pt x="1090075" y="2425700"/>
                    <a:pt x="1094736" y="2473309"/>
                  </a:cubicBezTo>
                  <a:lnTo>
                    <a:pt x="1062335" y="2473309"/>
                  </a:lnTo>
                  <a:cubicBezTo>
                    <a:pt x="1056222" y="2427763"/>
                    <a:pt x="1017503" y="2392305"/>
                    <a:pt x="970327" y="2392305"/>
                  </a:cubicBezTo>
                  <a:cubicBezTo>
                    <a:pt x="923152" y="2392305"/>
                    <a:pt x="884433" y="2427865"/>
                    <a:pt x="878320" y="2473309"/>
                  </a:cubicBezTo>
                  <a:lnTo>
                    <a:pt x="845918" y="2473309"/>
                  </a:lnTo>
                  <a:cubicBezTo>
                    <a:pt x="850656" y="2425777"/>
                    <a:pt x="881644" y="2385752"/>
                    <a:pt x="924352" y="2368711"/>
                  </a:cubicBezTo>
                  <a:close/>
                  <a:moveTo>
                    <a:pt x="970327" y="2359903"/>
                  </a:moveTo>
                  <a:lnTo>
                    <a:pt x="970429" y="2359903"/>
                  </a:lnTo>
                  <a:lnTo>
                    <a:pt x="970378" y="2359913"/>
                  </a:lnTo>
                  <a:close/>
                  <a:moveTo>
                    <a:pt x="970735" y="2288376"/>
                  </a:moveTo>
                  <a:cubicBezTo>
                    <a:pt x="867621" y="2288376"/>
                    <a:pt x="783255" y="2368360"/>
                    <a:pt x="774594" y="2468623"/>
                  </a:cubicBezTo>
                  <a:cubicBezTo>
                    <a:pt x="866194" y="2503265"/>
                    <a:pt x="938333" y="2577544"/>
                    <a:pt x="968595" y="2670570"/>
                  </a:cubicBezTo>
                  <a:cubicBezTo>
                    <a:pt x="1000283" y="2576117"/>
                    <a:pt x="1073135" y="2501125"/>
                    <a:pt x="1166875" y="2467908"/>
                  </a:cubicBezTo>
                  <a:cubicBezTo>
                    <a:pt x="1156788" y="2366934"/>
                    <a:pt x="1073849" y="2288376"/>
                    <a:pt x="970735" y="2288376"/>
                  </a:cubicBezTo>
                  <a:close/>
                  <a:moveTo>
                    <a:pt x="355515" y="2288376"/>
                  </a:moveTo>
                  <a:cubicBezTo>
                    <a:pt x="252402" y="2288376"/>
                    <a:pt x="168035" y="2368360"/>
                    <a:pt x="159374" y="2468623"/>
                  </a:cubicBezTo>
                  <a:cubicBezTo>
                    <a:pt x="250975" y="2503265"/>
                    <a:pt x="323114" y="2577544"/>
                    <a:pt x="353376" y="2670570"/>
                  </a:cubicBezTo>
                  <a:cubicBezTo>
                    <a:pt x="385064" y="2576117"/>
                    <a:pt x="457916" y="2501125"/>
                    <a:pt x="551656" y="2467908"/>
                  </a:cubicBezTo>
                  <a:cubicBezTo>
                    <a:pt x="542281" y="2366934"/>
                    <a:pt x="458629" y="2288376"/>
                    <a:pt x="355515" y="2288376"/>
                  </a:cubicBezTo>
                  <a:close/>
                  <a:moveTo>
                    <a:pt x="970735" y="2193922"/>
                  </a:moveTo>
                  <a:cubicBezTo>
                    <a:pt x="821463" y="2193922"/>
                    <a:pt x="701029" y="2305596"/>
                    <a:pt x="682281" y="2449161"/>
                  </a:cubicBezTo>
                  <a:cubicBezTo>
                    <a:pt x="697463" y="2450587"/>
                    <a:pt x="713256" y="2452829"/>
                    <a:pt x="728437" y="2455682"/>
                  </a:cubicBezTo>
                  <a:cubicBezTo>
                    <a:pt x="742090" y="2334533"/>
                    <a:pt x="846019" y="2239366"/>
                    <a:pt x="970735" y="2239366"/>
                  </a:cubicBezTo>
                  <a:cubicBezTo>
                    <a:pt x="1095450" y="2239366"/>
                    <a:pt x="1197851" y="2333819"/>
                    <a:pt x="1213032" y="2454256"/>
                  </a:cubicBezTo>
                  <a:cubicBezTo>
                    <a:pt x="1227501" y="2451403"/>
                    <a:pt x="1242581" y="2450689"/>
                    <a:pt x="1257762" y="2449262"/>
                  </a:cubicBezTo>
                  <a:lnTo>
                    <a:pt x="1257762" y="2449161"/>
                  </a:lnTo>
                  <a:cubicBezTo>
                    <a:pt x="1239728" y="2305698"/>
                    <a:pt x="1120006" y="2193922"/>
                    <a:pt x="970735" y="2193922"/>
                  </a:cubicBezTo>
                  <a:close/>
                  <a:moveTo>
                    <a:pt x="355515" y="2193922"/>
                  </a:moveTo>
                  <a:cubicBezTo>
                    <a:pt x="206245" y="2193922"/>
                    <a:pt x="85810" y="2305596"/>
                    <a:pt x="67061" y="2449161"/>
                  </a:cubicBezTo>
                  <a:cubicBezTo>
                    <a:pt x="82957" y="2450587"/>
                    <a:pt x="98036" y="2452829"/>
                    <a:pt x="113218" y="2455682"/>
                  </a:cubicBezTo>
                  <a:cubicBezTo>
                    <a:pt x="127686" y="2334533"/>
                    <a:pt x="230087" y="2239366"/>
                    <a:pt x="355515" y="2239366"/>
                  </a:cubicBezTo>
                  <a:lnTo>
                    <a:pt x="355515" y="2239265"/>
                  </a:lnTo>
                  <a:cubicBezTo>
                    <a:pt x="480230" y="2239265"/>
                    <a:pt x="582732" y="2333718"/>
                    <a:pt x="598526" y="2454154"/>
                  </a:cubicBezTo>
                  <a:cubicBezTo>
                    <a:pt x="612282" y="2451301"/>
                    <a:pt x="627361" y="2450587"/>
                    <a:pt x="642543" y="2449161"/>
                  </a:cubicBezTo>
                  <a:cubicBezTo>
                    <a:pt x="625935" y="2305698"/>
                    <a:pt x="504786" y="2193922"/>
                    <a:pt x="355515" y="2193922"/>
                  </a:cubicBezTo>
                  <a:close/>
                  <a:moveTo>
                    <a:pt x="1276001" y="2077258"/>
                  </a:moveTo>
                  <a:cubicBezTo>
                    <a:pt x="1341110" y="2077258"/>
                    <a:pt x="1394196" y="2127183"/>
                    <a:pt x="1400411" y="2190662"/>
                  </a:cubicBezTo>
                  <a:lnTo>
                    <a:pt x="1368010" y="2190662"/>
                  </a:lnTo>
                  <a:cubicBezTo>
                    <a:pt x="1361997" y="2145015"/>
                    <a:pt x="1323178" y="2109658"/>
                    <a:pt x="1276001" y="2109658"/>
                  </a:cubicBezTo>
                  <a:cubicBezTo>
                    <a:pt x="1228825" y="2109658"/>
                    <a:pt x="1190004" y="2145015"/>
                    <a:pt x="1183993" y="2190662"/>
                  </a:cubicBezTo>
                  <a:lnTo>
                    <a:pt x="1151592" y="2190662"/>
                  </a:lnTo>
                  <a:cubicBezTo>
                    <a:pt x="1157807" y="2127183"/>
                    <a:pt x="1210893" y="2077258"/>
                    <a:pt x="1276001" y="2077258"/>
                  </a:cubicBezTo>
                  <a:close/>
                  <a:moveTo>
                    <a:pt x="661190" y="2077156"/>
                  </a:moveTo>
                  <a:cubicBezTo>
                    <a:pt x="726298" y="2077156"/>
                    <a:pt x="779383" y="2127082"/>
                    <a:pt x="785599" y="2190560"/>
                  </a:cubicBezTo>
                  <a:lnTo>
                    <a:pt x="753197" y="2190560"/>
                  </a:lnTo>
                  <a:cubicBezTo>
                    <a:pt x="747083" y="2144914"/>
                    <a:pt x="708467" y="2109557"/>
                    <a:pt x="661190" y="2109557"/>
                  </a:cubicBezTo>
                  <a:cubicBezTo>
                    <a:pt x="613912" y="2109557"/>
                    <a:pt x="575193" y="2144914"/>
                    <a:pt x="569181" y="2190560"/>
                  </a:cubicBezTo>
                  <a:lnTo>
                    <a:pt x="536780" y="2190560"/>
                  </a:lnTo>
                  <a:cubicBezTo>
                    <a:pt x="542995" y="2127082"/>
                    <a:pt x="596080" y="2077156"/>
                    <a:pt x="661190" y="2077156"/>
                  </a:cubicBezTo>
                  <a:close/>
                  <a:moveTo>
                    <a:pt x="45919" y="2076757"/>
                  </a:moveTo>
                  <a:lnTo>
                    <a:pt x="91900" y="2085540"/>
                  </a:lnTo>
                  <a:cubicBezTo>
                    <a:pt x="134590" y="2102558"/>
                    <a:pt x="165616" y="2142544"/>
                    <a:pt x="170277" y="2190153"/>
                  </a:cubicBezTo>
                  <a:lnTo>
                    <a:pt x="137876" y="2190153"/>
                  </a:lnTo>
                  <a:cubicBezTo>
                    <a:pt x="131761" y="2144505"/>
                    <a:pt x="93146" y="2109150"/>
                    <a:pt x="45868" y="2109150"/>
                  </a:cubicBezTo>
                  <a:cubicBezTo>
                    <a:pt x="34048" y="2109150"/>
                    <a:pt x="22764" y="2111359"/>
                    <a:pt x="12391" y="2115387"/>
                  </a:cubicBezTo>
                  <a:lnTo>
                    <a:pt x="0" y="2122974"/>
                  </a:lnTo>
                  <a:lnTo>
                    <a:pt x="0" y="2085517"/>
                  </a:lnTo>
                  <a:close/>
                  <a:moveTo>
                    <a:pt x="45868" y="2076747"/>
                  </a:moveTo>
                  <a:lnTo>
                    <a:pt x="45969" y="2076747"/>
                  </a:lnTo>
                  <a:lnTo>
                    <a:pt x="45919" y="2076757"/>
                  </a:lnTo>
                  <a:close/>
                  <a:moveTo>
                    <a:pt x="661292" y="2005017"/>
                  </a:moveTo>
                  <a:cubicBezTo>
                    <a:pt x="559603" y="2005017"/>
                    <a:pt x="476664" y="2082862"/>
                    <a:pt x="466577" y="2181696"/>
                  </a:cubicBezTo>
                  <a:cubicBezTo>
                    <a:pt x="558891" y="2214912"/>
                    <a:pt x="631742" y="2289904"/>
                    <a:pt x="663431" y="2383645"/>
                  </a:cubicBezTo>
                  <a:cubicBezTo>
                    <a:pt x="693794" y="2291331"/>
                    <a:pt x="765832" y="2216950"/>
                    <a:pt x="856005" y="2182410"/>
                  </a:cubicBezTo>
                  <a:cubicBezTo>
                    <a:pt x="845918" y="2082862"/>
                    <a:pt x="762979" y="2005017"/>
                    <a:pt x="661292" y="2005017"/>
                  </a:cubicBezTo>
                  <a:close/>
                  <a:moveTo>
                    <a:pt x="661292" y="1910564"/>
                  </a:moveTo>
                  <a:cubicBezTo>
                    <a:pt x="514160" y="1910564"/>
                    <a:pt x="393011" y="2020912"/>
                    <a:pt x="373551" y="2162235"/>
                  </a:cubicBezTo>
                  <a:cubicBezTo>
                    <a:pt x="389446" y="2162948"/>
                    <a:pt x="404525" y="2165190"/>
                    <a:pt x="419707" y="2168755"/>
                  </a:cubicBezTo>
                  <a:cubicBezTo>
                    <a:pt x="435601" y="2049747"/>
                    <a:pt x="537188" y="1957433"/>
                    <a:pt x="661292" y="1957433"/>
                  </a:cubicBezTo>
                  <a:cubicBezTo>
                    <a:pt x="785292" y="1957433"/>
                    <a:pt x="886267" y="2049747"/>
                    <a:pt x="903588" y="2169469"/>
                  </a:cubicBezTo>
                  <a:cubicBezTo>
                    <a:pt x="918057" y="2166616"/>
                    <a:pt x="933138" y="2164374"/>
                    <a:pt x="948318" y="2162948"/>
                  </a:cubicBezTo>
                  <a:cubicBezTo>
                    <a:pt x="928858" y="2020912"/>
                    <a:pt x="808421" y="1910564"/>
                    <a:pt x="661292" y="1910564"/>
                  </a:cubicBezTo>
                  <a:close/>
                  <a:moveTo>
                    <a:pt x="1502608" y="1821408"/>
                  </a:moveTo>
                  <a:cubicBezTo>
                    <a:pt x="1499041" y="1848817"/>
                    <a:pt x="1494762" y="1876226"/>
                    <a:pt x="1488954" y="1903635"/>
                  </a:cubicBezTo>
                  <a:lnTo>
                    <a:pt x="1460833" y="1903635"/>
                  </a:lnTo>
                  <a:lnTo>
                    <a:pt x="1460731" y="1903635"/>
                  </a:lnTo>
                  <a:cubicBezTo>
                    <a:pt x="1463686" y="1871233"/>
                    <a:pt x="1479581" y="1841583"/>
                    <a:pt x="1502608" y="1821408"/>
                  </a:cubicBezTo>
                  <a:close/>
                  <a:moveTo>
                    <a:pt x="970378" y="1790546"/>
                  </a:moveTo>
                  <a:lnTo>
                    <a:pt x="1016359" y="1799329"/>
                  </a:lnTo>
                  <a:cubicBezTo>
                    <a:pt x="1059049" y="1816346"/>
                    <a:pt x="1090075" y="1856332"/>
                    <a:pt x="1094736" y="1903940"/>
                  </a:cubicBezTo>
                  <a:lnTo>
                    <a:pt x="1062335" y="1903940"/>
                  </a:lnTo>
                  <a:cubicBezTo>
                    <a:pt x="1056222" y="1858292"/>
                    <a:pt x="1017503" y="1822835"/>
                    <a:pt x="970327" y="1822835"/>
                  </a:cubicBezTo>
                  <a:cubicBezTo>
                    <a:pt x="923152" y="1822835"/>
                    <a:pt x="884433" y="1858394"/>
                    <a:pt x="878320" y="1903940"/>
                  </a:cubicBezTo>
                  <a:lnTo>
                    <a:pt x="845918" y="1903940"/>
                  </a:lnTo>
                  <a:cubicBezTo>
                    <a:pt x="850656" y="1856332"/>
                    <a:pt x="881644" y="1816346"/>
                    <a:pt x="924352" y="1799329"/>
                  </a:cubicBezTo>
                  <a:close/>
                  <a:moveTo>
                    <a:pt x="970327" y="1790536"/>
                  </a:moveTo>
                  <a:lnTo>
                    <a:pt x="970429" y="1790536"/>
                  </a:lnTo>
                  <a:lnTo>
                    <a:pt x="970378" y="1790546"/>
                  </a:lnTo>
                  <a:close/>
                  <a:moveTo>
                    <a:pt x="355515" y="1790536"/>
                  </a:moveTo>
                  <a:cubicBezTo>
                    <a:pt x="420624" y="1790536"/>
                    <a:pt x="473607" y="1840462"/>
                    <a:pt x="479924" y="1903940"/>
                  </a:cubicBezTo>
                  <a:lnTo>
                    <a:pt x="447524" y="1903940"/>
                  </a:lnTo>
                  <a:cubicBezTo>
                    <a:pt x="441512" y="1858292"/>
                    <a:pt x="402793" y="1822835"/>
                    <a:pt x="355515" y="1822835"/>
                  </a:cubicBezTo>
                  <a:cubicBezTo>
                    <a:pt x="308237" y="1822835"/>
                    <a:pt x="269520" y="1858394"/>
                    <a:pt x="263507" y="1903940"/>
                  </a:cubicBezTo>
                  <a:lnTo>
                    <a:pt x="231106" y="1903940"/>
                  </a:lnTo>
                  <a:cubicBezTo>
                    <a:pt x="237219" y="1840462"/>
                    <a:pt x="290407" y="1790536"/>
                    <a:pt x="355515" y="1790536"/>
                  </a:cubicBezTo>
                  <a:close/>
                  <a:moveTo>
                    <a:pt x="970735" y="1718702"/>
                  </a:moveTo>
                  <a:cubicBezTo>
                    <a:pt x="867621" y="1718702"/>
                    <a:pt x="783255" y="1798686"/>
                    <a:pt x="774594" y="1899661"/>
                  </a:cubicBezTo>
                  <a:cubicBezTo>
                    <a:pt x="866194" y="1933590"/>
                    <a:pt x="938333" y="2007870"/>
                    <a:pt x="968595" y="2101610"/>
                  </a:cubicBezTo>
                  <a:cubicBezTo>
                    <a:pt x="1000283" y="2007156"/>
                    <a:pt x="1073135" y="1932164"/>
                    <a:pt x="1166875" y="1898234"/>
                  </a:cubicBezTo>
                  <a:cubicBezTo>
                    <a:pt x="1156788" y="1797974"/>
                    <a:pt x="1073849" y="1718702"/>
                    <a:pt x="970735" y="1718702"/>
                  </a:cubicBezTo>
                  <a:close/>
                  <a:moveTo>
                    <a:pt x="355515" y="1718600"/>
                  </a:moveTo>
                  <a:cubicBezTo>
                    <a:pt x="252402" y="1718600"/>
                    <a:pt x="168035" y="1798585"/>
                    <a:pt x="159374" y="1899559"/>
                  </a:cubicBezTo>
                  <a:cubicBezTo>
                    <a:pt x="250975" y="1933488"/>
                    <a:pt x="323114" y="2007768"/>
                    <a:pt x="353376" y="2101508"/>
                  </a:cubicBezTo>
                  <a:cubicBezTo>
                    <a:pt x="385064" y="2007054"/>
                    <a:pt x="457916" y="1932062"/>
                    <a:pt x="551656" y="1898133"/>
                  </a:cubicBezTo>
                  <a:cubicBezTo>
                    <a:pt x="542281" y="1797872"/>
                    <a:pt x="458629" y="1718600"/>
                    <a:pt x="355515" y="1718600"/>
                  </a:cubicBezTo>
                  <a:close/>
                  <a:moveTo>
                    <a:pt x="970735" y="1624249"/>
                  </a:moveTo>
                  <a:cubicBezTo>
                    <a:pt x="821463" y="1624249"/>
                    <a:pt x="701029" y="1735922"/>
                    <a:pt x="682281" y="1880200"/>
                  </a:cubicBezTo>
                  <a:cubicBezTo>
                    <a:pt x="697463" y="1881015"/>
                    <a:pt x="713256" y="1883155"/>
                    <a:pt x="728437" y="1886008"/>
                  </a:cubicBezTo>
                  <a:cubicBezTo>
                    <a:pt x="742090" y="1764247"/>
                    <a:pt x="846019" y="1669692"/>
                    <a:pt x="970735" y="1669692"/>
                  </a:cubicBezTo>
                  <a:cubicBezTo>
                    <a:pt x="1095450" y="1669692"/>
                    <a:pt x="1197851" y="1764145"/>
                    <a:pt x="1213032" y="1885294"/>
                  </a:cubicBezTo>
                  <a:cubicBezTo>
                    <a:pt x="1227501" y="1882339"/>
                    <a:pt x="1242581" y="1881015"/>
                    <a:pt x="1257762" y="1880200"/>
                  </a:cubicBezTo>
                  <a:cubicBezTo>
                    <a:pt x="1239728" y="1736024"/>
                    <a:pt x="1120006" y="1624249"/>
                    <a:pt x="970735" y="1624249"/>
                  </a:cubicBezTo>
                  <a:close/>
                  <a:moveTo>
                    <a:pt x="355515" y="1624044"/>
                  </a:moveTo>
                  <a:cubicBezTo>
                    <a:pt x="206245" y="1624044"/>
                    <a:pt x="85810" y="1735718"/>
                    <a:pt x="67061" y="1879995"/>
                  </a:cubicBezTo>
                  <a:cubicBezTo>
                    <a:pt x="82957" y="1880811"/>
                    <a:pt x="98036" y="1882950"/>
                    <a:pt x="113218" y="1885803"/>
                  </a:cubicBezTo>
                  <a:cubicBezTo>
                    <a:pt x="127686" y="1764043"/>
                    <a:pt x="230087" y="1669489"/>
                    <a:pt x="355515" y="1669489"/>
                  </a:cubicBezTo>
                  <a:cubicBezTo>
                    <a:pt x="480230" y="1669489"/>
                    <a:pt x="582732" y="1763942"/>
                    <a:pt x="598526" y="1885090"/>
                  </a:cubicBezTo>
                  <a:cubicBezTo>
                    <a:pt x="612282" y="1882136"/>
                    <a:pt x="627361" y="1880811"/>
                    <a:pt x="642543" y="1879995"/>
                  </a:cubicBezTo>
                  <a:cubicBezTo>
                    <a:pt x="625935" y="1735820"/>
                    <a:pt x="504786" y="1624044"/>
                    <a:pt x="355515" y="1624044"/>
                  </a:cubicBezTo>
                  <a:close/>
                  <a:moveTo>
                    <a:pt x="1276103" y="1507482"/>
                  </a:moveTo>
                  <a:cubicBezTo>
                    <a:pt x="1341212" y="1507482"/>
                    <a:pt x="1394298" y="1557611"/>
                    <a:pt x="1400513" y="1620988"/>
                  </a:cubicBezTo>
                  <a:lnTo>
                    <a:pt x="1368110" y="1620988"/>
                  </a:lnTo>
                  <a:cubicBezTo>
                    <a:pt x="1362099" y="1575341"/>
                    <a:pt x="1323278" y="1539883"/>
                    <a:pt x="1276103" y="1539883"/>
                  </a:cubicBezTo>
                  <a:cubicBezTo>
                    <a:pt x="1228927" y="1539883"/>
                    <a:pt x="1190108" y="1575443"/>
                    <a:pt x="1184095" y="1620988"/>
                  </a:cubicBezTo>
                  <a:lnTo>
                    <a:pt x="1151694" y="1620988"/>
                  </a:lnTo>
                  <a:cubicBezTo>
                    <a:pt x="1157909" y="1557611"/>
                    <a:pt x="1210893" y="1507482"/>
                    <a:pt x="1276103" y="1507482"/>
                  </a:cubicBezTo>
                  <a:close/>
                  <a:moveTo>
                    <a:pt x="661190" y="1507482"/>
                  </a:moveTo>
                  <a:cubicBezTo>
                    <a:pt x="726298" y="1507482"/>
                    <a:pt x="779383" y="1557611"/>
                    <a:pt x="785599" y="1620988"/>
                  </a:cubicBezTo>
                  <a:lnTo>
                    <a:pt x="753197" y="1620988"/>
                  </a:lnTo>
                  <a:cubicBezTo>
                    <a:pt x="747083" y="1575341"/>
                    <a:pt x="708467" y="1539883"/>
                    <a:pt x="661190" y="1539883"/>
                  </a:cubicBezTo>
                  <a:cubicBezTo>
                    <a:pt x="613912" y="1539883"/>
                    <a:pt x="575193" y="1575443"/>
                    <a:pt x="569181" y="1620988"/>
                  </a:cubicBezTo>
                  <a:lnTo>
                    <a:pt x="536780" y="1620988"/>
                  </a:lnTo>
                  <a:cubicBezTo>
                    <a:pt x="542995" y="1557611"/>
                    <a:pt x="596080" y="1507482"/>
                    <a:pt x="661190" y="1507482"/>
                  </a:cubicBezTo>
                  <a:close/>
                  <a:moveTo>
                    <a:pt x="45919" y="1506981"/>
                  </a:moveTo>
                  <a:lnTo>
                    <a:pt x="91900" y="1515794"/>
                  </a:lnTo>
                  <a:cubicBezTo>
                    <a:pt x="134590" y="1532865"/>
                    <a:pt x="165616" y="1572946"/>
                    <a:pt x="170277" y="1620479"/>
                  </a:cubicBezTo>
                  <a:lnTo>
                    <a:pt x="137876" y="1620479"/>
                  </a:lnTo>
                  <a:cubicBezTo>
                    <a:pt x="131761" y="1574831"/>
                    <a:pt x="93146" y="1539374"/>
                    <a:pt x="45868" y="1539374"/>
                  </a:cubicBezTo>
                  <a:cubicBezTo>
                    <a:pt x="34048" y="1539374"/>
                    <a:pt x="22764" y="1541596"/>
                    <a:pt x="12391" y="1545641"/>
                  </a:cubicBezTo>
                  <a:lnTo>
                    <a:pt x="0" y="1553255"/>
                  </a:lnTo>
                  <a:lnTo>
                    <a:pt x="0" y="1515771"/>
                  </a:lnTo>
                  <a:close/>
                  <a:moveTo>
                    <a:pt x="45868" y="1506971"/>
                  </a:moveTo>
                  <a:lnTo>
                    <a:pt x="45969" y="1506971"/>
                  </a:lnTo>
                  <a:lnTo>
                    <a:pt x="45919" y="1506981"/>
                  </a:lnTo>
                  <a:close/>
                  <a:moveTo>
                    <a:pt x="661292" y="1435342"/>
                  </a:moveTo>
                  <a:cubicBezTo>
                    <a:pt x="559603" y="1435342"/>
                    <a:pt x="476664" y="1512474"/>
                    <a:pt x="466577" y="1612022"/>
                  </a:cubicBezTo>
                  <a:cubicBezTo>
                    <a:pt x="558891" y="1645952"/>
                    <a:pt x="631742" y="1720943"/>
                    <a:pt x="663431" y="1813971"/>
                  </a:cubicBezTo>
                  <a:cubicBezTo>
                    <a:pt x="693794" y="1721759"/>
                    <a:pt x="765832" y="1647379"/>
                    <a:pt x="856005" y="1613550"/>
                  </a:cubicBezTo>
                  <a:cubicBezTo>
                    <a:pt x="845918" y="1513900"/>
                    <a:pt x="762979" y="1435342"/>
                    <a:pt x="661292" y="1435342"/>
                  </a:cubicBezTo>
                  <a:close/>
                  <a:moveTo>
                    <a:pt x="1276510" y="1435241"/>
                  </a:moveTo>
                  <a:cubicBezTo>
                    <a:pt x="1174824" y="1435241"/>
                    <a:pt x="1091883" y="1512372"/>
                    <a:pt x="1080369" y="1611920"/>
                  </a:cubicBezTo>
                  <a:cubicBezTo>
                    <a:pt x="1174110" y="1645849"/>
                    <a:pt x="1246963" y="1720841"/>
                    <a:pt x="1278651" y="1813869"/>
                  </a:cubicBezTo>
                  <a:cubicBezTo>
                    <a:pt x="1309015" y="1721657"/>
                    <a:pt x="1381052" y="1647276"/>
                    <a:pt x="1471225" y="1613448"/>
                  </a:cubicBezTo>
                  <a:cubicBezTo>
                    <a:pt x="1461138" y="1513798"/>
                    <a:pt x="1378199" y="1435241"/>
                    <a:pt x="1276510" y="1435241"/>
                  </a:cubicBezTo>
                  <a:close/>
                  <a:moveTo>
                    <a:pt x="661292" y="1340890"/>
                  </a:moveTo>
                  <a:cubicBezTo>
                    <a:pt x="514160" y="1340890"/>
                    <a:pt x="393011" y="1451950"/>
                    <a:pt x="373551" y="1593274"/>
                  </a:cubicBezTo>
                  <a:cubicBezTo>
                    <a:pt x="389446" y="1593988"/>
                    <a:pt x="404525" y="1596228"/>
                    <a:pt x="419707" y="1599081"/>
                  </a:cubicBezTo>
                  <a:cubicBezTo>
                    <a:pt x="435601" y="1479359"/>
                    <a:pt x="537188" y="1387045"/>
                    <a:pt x="661292" y="1387045"/>
                  </a:cubicBezTo>
                  <a:cubicBezTo>
                    <a:pt x="785292" y="1387045"/>
                    <a:pt x="886267" y="1480073"/>
                    <a:pt x="903588" y="1599795"/>
                  </a:cubicBezTo>
                  <a:cubicBezTo>
                    <a:pt x="918057" y="1596841"/>
                    <a:pt x="933138" y="1594700"/>
                    <a:pt x="948318" y="1593988"/>
                  </a:cubicBezTo>
                  <a:cubicBezTo>
                    <a:pt x="928858" y="1451950"/>
                    <a:pt x="808421" y="1340890"/>
                    <a:pt x="661292" y="1340890"/>
                  </a:cubicBezTo>
                  <a:close/>
                  <a:moveTo>
                    <a:pt x="1481821" y="1276392"/>
                  </a:moveTo>
                  <a:cubicBezTo>
                    <a:pt x="1486101" y="1295140"/>
                    <a:pt x="1489668" y="1314601"/>
                    <a:pt x="1493335" y="1334063"/>
                  </a:cubicBezTo>
                  <a:lnTo>
                    <a:pt x="1460934" y="1334063"/>
                  </a:lnTo>
                  <a:cubicBezTo>
                    <a:pt x="1463073" y="1312462"/>
                    <a:pt x="1470307" y="1292898"/>
                    <a:pt x="1481821" y="1276392"/>
                  </a:cubicBezTo>
                  <a:close/>
                  <a:moveTo>
                    <a:pt x="355617" y="1220860"/>
                  </a:moveTo>
                  <a:cubicBezTo>
                    <a:pt x="420725" y="1220860"/>
                    <a:pt x="473710" y="1270890"/>
                    <a:pt x="480026" y="1334368"/>
                  </a:cubicBezTo>
                  <a:lnTo>
                    <a:pt x="447625" y="1334368"/>
                  </a:lnTo>
                  <a:cubicBezTo>
                    <a:pt x="441614" y="1288720"/>
                    <a:pt x="402895" y="1253263"/>
                    <a:pt x="355617" y="1253263"/>
                  </a:cubicBezTo>
                  <a:cubicBezTo>
                    <a:pt x="308340" y="1253263"/>
                    <a:pt x="269621" y="1288720"/>
                    <a:pt x="263610" y="1334368"/>
                  </a:cubicBezTo>
                  <a:lnTo>
                    <a:pt x="231208" y="1334368"/>
                  </a:lnTo>
                  <a:cubicBezTo>
                    <a:pt x="237321" y="1270890"/>
                    <a:pt x="290509" y="1220860"/>
                    <a:pt x="355617" y="1220860"/>
                  </a:cubicBezTo>
                  <a:close/>
                  <a:moveTo>
                    <a:pt x="970174" y="1220463"/>
                  </a:moveTo>
                  <a:lnTo>
                    <a:pt x="1016156" y="1229262"/>
                  </a:lnTo>
                  <a:cubicBezTo>
                    <a:pt x="1058845" y="1246308"/>
                    <a:pt x="1089871" y="1286352"/>
                    <a:pt x="1094533" y="1333961"/>
                  </a:cubicBezTo>
                  <a:lnTo>
                    <a:pt x="1062132" y="1333961"/>
                  </a:lnTo>
                  <a:cubicBezTo>
                    <a:pt x="1056019" y="1288313"/>
                    <a:pt x="1017299" y="1252856"/>
                    <a:pt x="970123" y="1252856"/>
                  </a:cubicBezTo>
                  <a:cubicBezTo>
                    <a:pt x="922948" y="1252856"/>
                    <a:pt x="884230" y="1288313"/>
                    <a:pt x="878116" y="1333961"/>
                  </a:cubicBezTo>
                  <a:lnTo>
                    <a:pt x="845714" y="1333961"/>
                  </a:lnTo>
                  <a:cubicBezTo>
                    <a:pt x="850453" y="1286352"/>
                    <a:pt x="881440" y="1246308"/>
                    <a:pt x="924148" y="1229262"/>
                  </a:cubicBezTo>
                  <a:close/>
                  <a:moveTo>
                    <a:pt x="970123" y="1220453"/>
                  </a:moveTo>
                  <a:lnTo>
                    <a:pt x="970225" y="1220453"/>
                  </a:lnTo>
                  <a:lnTo>
                    <a:pt x="970174" y="1220463"/>
                  </a:lnTo>
                  <a:close/>
                  <a:moveTo>
                    <a:pt x="970633" y="1148824"/>
                  </a:moveTo>
                  <a:cubicBezTo>
                    <a:pt x="867519" y="1148824"/>
                    <a:pt x="783153" y="1229521"/>
                    <a:pt x="774493" y="1329783"/>
                  </a:cubicBezTo>
                  <a:cubicBezTo>
                    <a:pt x="866092" y="1364426"/>
                    <a:pt x="938231" y="1437992"/>
                    <a:pt x="968493" y="1531732"/>
                  </a:cubicBezTo>
                  <a:lnTo>
                    <a:pt x="968493" y="1531629"/>
                  </a:lnTo>
                  <a:cubicBezTo>
                    <a:pt x="1000181" y="1437278"/>
                    <a:pt x="1073033" y="1362286"/>
                    <a:pt x="1166773" y="1329069"/>
                  </a:cubicBezTo>
                  <a:cubicBezTo>
                    <a:pt x="1156686" y="1228095"/>
                    <a:pt x="1073747" y="1148824"/>
                    <a:pt x="970633" y="1148824"/>
                  </a:cubicBezTo>
                  <a:close/>
                  <a:moveTo>
                    <a:pt x="355515" y="1148824"/>
                  </a:moveTo>
                  <a:cubicBezTo>
                    <a:pt x="252402" y="1148824"/>
                    <a:pt x="168035" y="1229521"/>
                    <a:pt x="159374" y="1329783"/>
                  </a:cubicBezTo>
                  <a:cubicBezTo>
                    <a:pt x="250975" y="1364426"/>
                    <a:pt x="323114" y="1437992"/>
                    <a:pt x="353376" y="1531732"/>
                  </a:cubicBezTo>
                  <a:lnTo>
                    <a:pt x="353376" y="1531629"/>
                  </a:lnTo>
                  <a:cubicBezTo>
                    <a:pt x="385064" y="1437278"/>
                    <a:pt x="457916" y="1362286"/>
                    <a:pt x="551656" y="1329069"/>
                  </a:cubicBezTo>
                  <a:cubicBezTo>
                    <a:pt x="542281" y="1228095"/>
                    <a:pt x="458629" y="1148824"/>
                    <a:pt x="355515" y="1148824"/>
                  </a:cubicBezTo>
                  <a:close/>
                  <a:moveTo>
                    <a:pt x="970633" y="1054574"/>
                  </a:moveTo>
                  <a:cubicBezTo>
                    <a:pt x="821362" y="1054574"/>
                    <a:pt x="700927" y="1166248"/>
                    <a:pt x="682179" y="1310526"/>
                  </a:cubicBezTo>
                  <a:cubicBezTo>
                    <a:pt x="697361" y="1311953"/>
                    <a:pt x="713153" y="1313481"/>
                    <a:pt x="728335" y="1317046"/>
                  </a:cubicBezTo>
                  <a:cubicBezTo>
                    <a:pt x="741988" y="1195185"/>
                    <a:pt x="845918" y="1100731"/>
                    <a:pt x="970633" y="1100731"/>
                  </a:cubicBezTo>
                  <a:cubicBezTo>
                    <a:pt x="1095348" y="1100731"/>
                    <a:pt x="1197749" y="1195185"/>
                    <a:pt x="1212930" y="1315620"/>
                  </a:cubicBezTo>
                  <a:cubicBezTo>
                    <a:pt x="1227399" y="1312767"/>
                    <a:pt x="1242480" y="1312054"/>
                    <a:pt x="1257661" y="1310628"/>
                  </a:cubicBezTo>
                  <a:lnTo>
                    <a:pt x="1257661" y="1310526"/>
                  </a:lnTo>
                  <a:cubicBezTo>
                    <a:pt x="1239627" y="1166350"/>
                    <a:pt x="1119904" y="1054574"/>
                    <a:pt x="970633" y="1054574"/>
                  </a:cubicBezTo>
                  <a:close/>
                  <a:moveTo>
                    <a:pt x="355515" y="1054370"/>
                  </a:moveTo>
                  <a:cubicBezTo>
                    <a:pt x="206245" y="1054370"/>
                    <a:pt x="85810" y="1166044"/>
                    <a:pt x="67061" y="1310321"/>
                  </a:cubicBezTo>
                  <a:cubicBezTo>
                    <a:pt x="82957" y="1311748"/>
                    <a:pt x="98036" y="1313276"/>
                    <a:pt x="113218" y="1316843"/>
                  </a:cubicBezTo>
                  <a:cubicBezTo>
                    <a:pt x="127686" y="1194981"/>
                    <a:pt x="230801" y="1100527"/>
                    <a:pt x="355515" y="1100527"/>
                  </a:cubicBezTo>
                  <a:cubicBezTo>
                    <a:pt x="480230" y="1100527"/>
                    <a:pt x="582732" y="1194981"/>
                    <a:pt x="598526" y="1315416"/>
                  </a:cubicBezTo>
                  <a:cubicBezTo>
                    <a:pt x="612282" y="1312563"/>
                    <a:pt x="627361" y="1311849"/>
                    <a:pt x="642543" y="1310423"/>
                  </a:cubicBezTo>
                  <a:lnTo>
                    <a:pt x="642543" y="1310321"/>
                  </a:lnTo>
                  <a:cubicBezTo>
                    <a:pt x="625935" y="1166146"/>
                    <a:pt x="504786" y="1054370"/>
                    <a:pt x="355515" y="1054370"/>
                  </a:cubicBezTo>
                  <a:close/>
                  <a:moveTo>
                    <a:pt x="46071" y="937706"/>
                  </a:moveTo>
                  <a:cubicBezTo>
                    <a:pt x="111180" y="937706"/>
                    <a:pt x="164266" y="987734"/>
                    <a:pt x="170480" y="1051212"/>
                  </a:cubicBezTo>
                  <a:lnTo>
                    <a:pt x="170379" y="1051212"/>
                  </a:lnTo>
                  <a:lnTo>
                    <a:pt x="137978" y="1051212"/>
                  </a:lnTo>
                  <a:cubicBezTo>
                    <a:pt x="131863" y="1005565"/>
                    <a:pt x="93247" y="970107"/>
                    <a:pt x="45969" y="970107"/>
                  </a:cubicBezTo>
                  <a:cubicBezTo>
                    <a:pt x="34150" y="970107"/>
                    <a:pt x="22866" y="972323"/>
                    <a:pt x="12493" y="976360"/>
                  </a:cubicBezTo>
                  <a:lnTo>
                    <a:pt x="0" y="984026"/>
                  </a:lnTo>
                  <a:lnTo>
                    <a:pt x="0" y="946529"/>
                  </a:lnTo>
                  <a:lnTo>
                    <a:pt x="23" y="946514"/>
                  </a:lnTo>
                  <a:cubicBezTo>
                    <a:pt x="14262" y="940832"/>
                    <a:pt x="29794" y="937706"/>
                    <a:pt x="46071" y="937706"/>
                  </a:cubicBezTo>
                  <a:close/>
                  <a:moveTo>
                    <a:pt x="1276001" y="937604"/>
                  </a:moveTo>
                  <a:cubicBezTo>
                    <a:pt x="1341110" y="937604"/>
                    <a:pt x="1394196" y="987632"/>
                    <a:pt x="1400411" y="1051110"/>
                  </a:cubicBezTo>
                  <a:lnTo>
                    <a:pt x="1368010" y="1051110"/>
                  </a:lnTo>
                  <a:cubicBezTo>
                    <a:pt x="1361997" y="1005464"/>
                    <a:pt x="1323178" y="970005"/>
                    <a:pt x="1276001" y="970005"/>
                  </a:cubicBezTo>
                  <a:cubicBezTo>
                    <a:pt x="1228825" y="970005"/>
                    <a:pt x="1190004" y="1005464"/>
                    <a:pt x="1183993" y="1051110"/>
                  </a:cubicBezTo>
                  <a:lnTo>
                    <a:pt x="1151592" y="1051110"/>
                  </a:lnTo>
                  <a:cubicBezTo>
                    <a:pt x="1157807" y="987632"/>
                    <a:pt x="1210893" y="937604"/>
                    <a:pt x="1276001" y="937604"/>
                  </a:cubicBezTo>
                  <a:close/>
                  <a:moveTo>
                    <a:pt x="660883" y="937604"/>
                  </a:moveTo>
                  <a:cubicBezTo>
                    <a:pt x="725992" y="937604"/>
                    <a:pt x="779077" y="987632"/>
                    <a:pt x="785292" y="1051110"/>
                  </a:cubicBezTo>
                  <a:lnTo>
                    <a:pt x="752891" y="1051110"/>
                  </a:lnTo>
                  <a:cubicBezTo>
                    <a:pt x="746778" y="1005464"/>
                    <a:pt x="708059" y="970005"/>
                    <a:pt x="660883" y="970005"/>
                  </a:cubicBezTo>
                  <a:cubicBezTo>
                    <a:pt x="613607" y="970005"/>
                    <a:pt x="574887" y="1005464"/>
                    <a:pt x="568876" y="1051110"/>
                  </a:cubicBezTo>
                  <a:lnTo>
                    <a:pt x="536474" y="1051110"/>
                  </a:lnTo>
                  <a:cubicBezTo>
                    <a:pt x="542690" y="987632"/>
                    <a:pt x="595775" y="937604"/>
                    <a:pt x="660883" y="937604"/>
                  </a:cubicBezTo>
                  <a:close/>
                  <a:moveTo>
                    <a:pt x="661292" y="866177"/>
                  </a:moveTo>
                  <a:cubicBezTo>
                    <a:pt x="559603" y="866177"/>
                    <a:pt x="476664" y="943309"/>
                    <a:pt x="466577" y="1042857"/>
                  </a:cubicBezTo>
                  <a:cubicBezTo>
                    <a:pt x="558891" y="1076073"/>
                    <a:pt x="631742" y="1151065"/>
                    <a:pt x="663431" y="1244805"/>
                  </a:cubicBezTo>
                  <a:cubicBezTo>
                    <a:pt x="693794" y="1152492"/>
                    <a:pt x="765832" y="1078214"/>
                    <a:pt x="856005" y="1043570"/>
                  </a:cubicBezTo>
                  <a:cubicBezTo>
                    <a:pt x="845918" y="944022"/>
                    <a:pt x="762979" y="866177"/>
                    <a:pt x="661292" y="866177"/>
                  </a:cubicBezTo>
                  <a:close/>
                  <a:moveTo>
                    <a:pt x="661292" y="771928"/>
                  </a:moveTo>
                  <a:cubicBezTo>
                    <a:pt x="514160" y="771928"/>
                    <a:pt x="393011" y="882174"/>
                    <a:pt x="373551" y="1023498"/>
                  </a:cubicBezTo>
                  <a:cubicBezTo>
                    <a:pt x="389446" y="1024312"/>
                    <a:pt x="404525" y="1026452"/>
                    <a:pt x="419707" y="1029305"/>
                  </a:cubicBezTo>
                  <a:cubicBezTo>
                    <a:pt x="435601" y="909583"/>
                    <a:pt x="537289" y="817371"/>
                    <a:pt x="661292" y="817371"/>
                  </a:cubicBezTo>
                  <a:cubicBezTo>
                    <a:pt x="785292" y="817371"/>
                    <a:pt x="886267" y="911111"/>
                    <a:pt x="903588" y="1030834"/>
                  </a:cubicBezTo>
                  <a:cubicBezTo>
                    <a:pt x="918057" y="1027879"/>
                    <a:pt x="933138" y="1025739"/>
                    <a:pt x="948318" y="1024312"/>
                  </a:cubicBezTo>
                  <a:cubicBezTo>
                    <a:pt x="928858" y="882174"/>
                    <a:pt x="808421" y="771928"/>
                    <a:pt x="661292" y="771928"/>
                  </a:cubicBezTo>
                  <a:close/>
                  <a:moveTo>
                    <a:pt x="355515" y="651493"/>
                  </a:moveTo>
                  <a:cubicBezTo>
                    <a:pt x="420624" y="651493"/>
                    <a:pt x="473607" y="701419"/>
                    <a:pt x="479924" y="764999"/>
                  </a:cubicBezTo>
                  <a:lnTo>
                    <a:pt x="447524" y="764999"/>
                  </a:lnTo>
                  <a:cubicBezTo>
                    <a:pt x="441512" y="719353"/>
                    <a:pt x="402793" y="683894"/>
                    <a:pt x="355515" y="683894"/>
                  </a:cubicBezTo>
                  <a:cubicBezTo>
                    <a:pt x="308237" y="683894"/>
                    <a:pt x="269520" y="719353"/>
                    <a:pt x="263507" y="764999"/>
                  </a:cubicBezTo>
                  <a:lnTo>
                    <a:pt x="231106" y="764999"/>
                  </a:lnTo>
                  <a:cubicBezTo>
                    <a:pt x="237219" y="701419"/>
                    <a:pt x="290407" y="651493"/>
                    <a:pt x="355515" y="651493"/>
                  </a:cubicBezTo>
                  <a:close/>
                  <a:moveTo>
                    <a:pt x="970429" y="651391"/>
                  </a:moveTo>
                  <a:cubicBezTo>
                    <a:pt x="1035537" y="651391"/>
                    <a:pt x="1088623" y="701317"/>
                    <a:pt x="1094839" y="764897"/>
                  </a:cubicBezTo>
                  <a:lnTo>
                    <a:pt x="1062437" y="764897"/>
                  </a:lnTo>
                  <a:cubicBezTo>
                    <a:pt x="1056324" y="719251"/>
                    <a:pt x="1017605" y="683792"/>
                    <a:pt x="970429" y="683792"/>
                  </a:cubicBezTo>
                  <a:lnTo>
                    <a:pt x="970327" y="683792"/>
                  </a:lnTo>
                  <a:cubicBezTo>
                    <a:pt x="923152" y="683792"/>
                    <a:pt x="884433" y="719251"/>
                    <a:pt x="878320" y="764897"/>
                  </a:cubicBezTo>
                  <a:lnTo>
                    <a:pt x="845918" y="764897"/>
                  </a:lnTo>
                  <a:cubicBezTo>
                    <a:pt x="852236" y="701317"/>
                    <a:pt x="905320" y="651391"/>
                    <a:pt x="970429" y="651391"/>
                  </a:cubicBezTo>
                  <a:close/>
                  <a:moveTo>
                    <a:pt x="970633" y="580066"/>
                  </a:moveTo>
                  <a:cubicBezTo>
                    <a:pt x="867519" y="580066"/>
                    <a:pt x="783153" y="660052"/>
                    <a:pt x="774493" y="760313"/>
                  </a:cubicBezTo>
                  <a:cubicBezTo>
                    <a:pt x="866092" y="794956"/>
                    <a:pt x="938231" y="869234"/>
                    <a:pt x="968493" y="962262"/>
                  </a:cubicBezTo>
                  <a:cubicBezTo>
                    <a:pt x="1000181" y="867807"/>
                    <a:pt x="1073033" y="792713"/>
                    <a:pt x="1166773" y="759599"/>
                  </a:cubicBezTo>
                  <a:cubicBezTo>
                    <a:pt x="1156686" y="659338"/>
                    <a:pt x="1073033" y="580066"/>
                    <a:pt x="970633" y="580066"/>
                  </a:cubicBezTo>
                  <a:close/>
                  <a:moveTo>
                    <a:pt x="355515" y="579863"/>
                  </a:moveTo>
                  <a:cubicBezTo>
                    <a:pt x="252402" y="579863"/>
                    <a:pt x="168035" y="659847"/>
                    <a:pt x="159374" y="760109"/>
                  </a:cubicBezTo>
                  <a:cubicBezTo>
                    <a:pt x="250975" y="794752"/>
                    <a:pt x="323114" y="869030"/>
                    <a:pt x="353376" y="962057"/>
                  </a:cubicBezTo>
                  <a:cubicBezTo>
                    <a:pt x="385064" y="867604"/>
                    <a:pt x="457916" y="792510"/>
                    <a:pt x="551656" y="759395"/>
                  </a:cubicBezTo>
                  <a:cubicBezTo>
                    <a:pt x="542281" y="659135"/>
                    <a:pt x="458629" y="579863"/>
                    <a:pt x="355515" y="579863"/>
                  </a:cubicBezTo>
                  <a:close/>
                  <a:moveTo>
                    <a:pt x="355515" y="485512"/>
                  </a:moveTo>
                  <a:cubicBezTo>
                    <a:pt x="206245" y="485512"/>
                    <a:pt x="85810" y="597184"/>
                    <a:pt x="67061" y="740749"/>
                  </a:cubicBezTo>
                  <a:cubicBezTo>
                    <a:pt x="82957" y="742277"/>
                    <a:pt x="98036" y="744418"/>
                    <a:pt x="113218" y="747271"/>
                  </a:cubicBezTo>
                  <a:cubicBezTo>
                    <a:pt x="127686" y="625511"/>
                    <a:pt x="230801" y="530955"/>
                    <a:pt x="355515" y="530955"/>
                  </a:cubicBezTo>
                  <a:cubicBezTo>
                    <a:pt x="480230" y="530955"/>
                    <a:pt x="582732" y="625409"/>
                    <a:pt x="598526" y="745844"/>
                  </a:cubicBezTo>
                  <a:cubicBezTo>
                    <a:pt x="612282" y="742889"/>
                    <a:pt x="627361" y="740749"/>
                    <a:pt x="642543" y="740749"/>
                  </a:cubicBezTo>
                  <a:cubicBezTo>
                    <a:pt x="625935" y="597286"/>
                    <a:pt x="504073" y="485512"/>
                    <a:pt x="355515" y="485512"/>
                  </a:cubicBezTo>
                  <a:close/>
                  <a:moveTo>
                    <a:pt x="46275" y="368541"/>
                  </a:moveTo>
                  <a:cubicBezTo>
                    <a:pt x="111383" y="368541"/>
                    <a:pt x="164469" y="418672"/>
                    <a:pt x="170684" y="482150"/>
                  </a:cubicBezTo>
                  <a:lnTo>
                    <a:pt x="170582" y="482150"/>
                  </a:lnTo>
                  <a:lnTo>
                    <a:pt x="138181" y="482150"/>
                  </a:lnTo>
                  <a:cubicBezTo>
                    <a:pt x="132068" y="436502"/>
                    <a:pt x="93451" y="401043"/>
                    <a:pt x="46173" y="401043"/>
                  </a:cubicBezTo>
                  <a:cubicBezTo>
                    <a:pt x="34354" y="401043"/>
                    <a:pt x="23069" y="403259"/>
                    <a:pt x="12697" y="407297"/>
                  </a:cubicBezTo>
                  <a:lnTo>
                    <a:pt x="0" y="415087"/>
                  </a:lnTo>
                  <a:lnTo>
                    <a:pt x="0" y="377494"/>
                  </a:lnTo>
                  <a:lnTo>
                    <a:pt x="226" y="377351"/>
                  </a:lnTo>
                  <a:cubicBezTo>
                    <a:pt x="14466" y="371667"/>
                    <a:pt x="29998" y="368541"/>
                    <a:pt x="46275" y="368541"/>
                  </a:cubicBezTo>
                  <a:close/>
                  <a:moveTo>
                    <a:pt x="661190" y="368439"/>
                  </a:moveTo>
                  <a:cubicBezTo>
                    <a:pt x="726298" y="368439"/>
                    <a:pt x="779383" y="418570"/>
                    <a:pt x="785599" y="482047"/>
                  </a:cubicBezTo>
                  <a:lnTo>
                    <a:pt x="753197" y="482047"/>
                  </a:lnTo>
                  <a:cubicBezTo>
                    <a:pt x="747083" y="436400"/>
                    <a:pt x="708364" y="400941"/>
                    <a:pt x="661190" y="400941"/>
                  </a:cubicBezTo>
                  <a:cubicBezTo>
                    <a:pt x="613912" y="400941"/>
                    <a:pt x="575193" y="436400"/>
                    <a:pt x="569181" y="482047"/>
                  </a:cubicBezTo>
                  <a:lnTo>
                    <a:pt x="536780" y="482047"/>
                  </a:lnTo>
                  <a:cubicBezTo>
                    <a:pt x="542995" y="418467"/>
                    <a:pt x="596080" y="368439"/>
                    <a:pt x="661190" y="368439"/>
                  </a:cubicBezTo>
                  <a:close/>
                  <a:moveTo>
                    <a:pt x="661292" y="296605"/>
                  </a:moveTo>
                  <a:cubicBezTo>
                    <a:pt x="559603" y="296605"/>
                    <a:pt x="476664" y="373738"/>
                    <a:pt x="466577" y="473284"/>
                  </a:cubicBezTo>
                  <a:cubicBezTo>
                    <a:pt x="558891" y="506501"/>
                    <a:pt x="631742" y="580780"/>
                    <a:pt x="663431" y="675233"/>
                  </a:cubicBezTo>
                  <a:cubicBezTo>
                    <a:pt x="693794" y="582919"/>
                    <a:pt x="765832" y="508641"/>
                    <a:pt x="856005" y="473998"/>
                  </a:cubicBezTo>
                  <a:cubicBezTo>
                    <a:pt x="845918" y="374450"/>
                    <a:pt x="762979" y="296605"/>
                    <a:pt x="661292" y="296605"/>
                  </a:cubicBezTo>
                  <a:close/>
                  <a:moveTo>
                    <a:pt x="355312" y="81410"/>
                  </a:moveTo>
                  <a:cubicBezTo>
                    <a:pt x="420420" y="81410"/>
                    <a:pt x="473404" y="131541"/>
                    <a:pt x="479721" y="195020"/>
                  </a:cubicBezTo>
                  <a:lnTo>
                    <a:pt x="447320" y="195020"/>
                  </a:lnTo>
                  <a:cubicBezTo>
                    <a:pt x="441307" y="149372"/>
                    <a:pt x="402589" y="113914"/>
                    <a:pt x="355312" y="113914"/>
                  </a:cubicBezTo>
                  <a:cubicBezTo>
                    <a:pt x="308034" y="113914"/>
                    <a:pt x="269316" y="149474"/>
                    <a:pt x="263303" y="195020"/>
                  </a:cubicBezTo>
                  <a:lnTo>
                    <a:pt x="230902" y="195020"/>
                  </a:lnTo>
                  <a:cubicBezTo>
                    <a:pt x="237015" y="131440"/>
                    <a:pt x="290203" y="81410"/>
                    <a:pt x="355312" y="81410"/>
                  </a:cubicBezTo>
                  <a:close/>
                  <a:moveTo>
                    <a:pt x="107512" y="0"/>
                  </a:moveTo>
                  <a:cubicBezTo>
                    <a:pt x="119739" y="1426"/>
                    <a:pt x="132781" y="3668"/>
                    <a:pt x="145009" y="6521"/>
                  </a:cubicBezTo>
                  <a:cubicBezTo>
                    <a:pt x="103233" y="50538"/>
                    <a:pt x="75110" y="108208"/>
                    <a:pt x="67163" y="171687"/>
                  </a:cubicBezTo>
                  <a:cubicBezTo>
                    <a:pt x="83058" y="172399"/>
                    <a:pt x="98138" y="174642"/>
                    <a:pt x="113320" y="177495"/>
                  </a:cubicBezTo>
                  <a:cubicBezTo>
                    <a:pt x="121165" y="112488"/>
                    <a:pt x="153668" y="54817"/>
                    <a:pt x="201965" y="16607"/>
                  </a:cubicBezTo>
                  <a:cubicBezTo>
                    <a:pt x="224279" y="20276"/>
                    <a:pt x="246696" y="25268"/>
                    <a:pt x="268297" y="31076"/>
                  </a:cubicBezTo>
                  <a:cubicBezTo>
                    <a:pt x="208384" y="60625"/>
                    <a:pt x="165182" y="120537"/>
                    <a:pt x="159374" y="191147"/>
                  </a:cubicBezTo>
                  <a:cubicBezTo>
                    <a:pt x="250975" y="225078"/>
                    <a:pt x="323114" y="299254"/>
                    <a:pt x="353376" y="393096"/>
                  </a:cubicBezTo>
                  <a:cubicBezTo>
                    <a:pt x="385064" y="298540"/>
                    <a:pt x="457916" y="223550"/>
                    <a:pt x="551656" y="189008"/>
                  </a:cubicBezTo>
                  <a:cubicBezTo>
                    <a:pt x="549516" y="164453"/>
                    <a:pt x="542281" y="140711"/>
                    <a:pt x="532194" y="119824"/>
                  </a:cubicBezTo>
                  <a:cubicBezTo>
                    <a:pt x="552471" y="128485"/>
                    <a:pt x="572645" y="137044"/>
                    <a:pt x="592107" y="147233"/>
                  </a:cubicBezTo>
                  <a:cubicBezTo>
                    <a:pt x="595775" y="156606"/>
                    <a:pt x="597201" y="166592"/>
                    <a:pt x="598627" y="176781"/>
                  </a:cubicBezTo>
                  <a:cubicBezTo>
                    <a:pt x="610855" y="173826"/>
                    <a:pt x="625324" y="171687"/>
                    <a:pt x="638977" y="170973"/>
                  </a:cubicBezTo>
                  <a:cubicBezTo>
                    <a:pt x="660578" y="180958"/>
                    <a:pt x="682281" y="193288"/>
                    <a:pt x="703169" y="205514"/>
                  </a:cubicBezTo>
                  <a:cubicBezTo>
                    <a:pt x="689413" y="202661"/>
                    <a:pt x="675657" y="201949"/>
                    <a:pt x="661292" y="201949"/>
                  </a:cubicBezTo>
                  <a:cubicBezTo>
                    <a:pt x="514160" y="201949"/>
                    <a:pt x="393011" y="311481"/>
                    <a:pt x="373551" y="453620"/>
                  </a:cubicBezTo>
                  <a:cubicBezTo>
                    <a:pt x="389446" y="455047"/>
                    <a:pt x="404525" y="456575"/>
                    <a:pt x="419707" y="460140"/>
                  </a:cubicBezTo>
                  <a:cubicBezTo>
                    <a:pt x="435601" y="340418"/>
                    <a:pt x="537289" y="248106"/>
                    <a:pt x="661292" y="248106"/>
                  </a:cubicBezTo>
                  <a:cubicBezTo>
                    <a:pt x="785292" y="248106"/>
                    <a:pt x="886267" y="341132"/>
                    <a:pt x="903588" y="460854"/>
                  </a:cubicBezTo>
                  <a:cubicBezTo>
                    <a:pt x="918057" y="456575"/>
                    <a:pt x="933138" y="455047"/>
                    <a:pt x="948318" y="455047"/>
                  </a:cubicBezTo>
                  <a:cubicBezTo>
                    <a:pt x="943326" y="415308"/>
                    <a:pt x="930284" y="378628"/>
                    <a:pt x="910110" y="346124"/>
                  </a:cubicBezTo>
                  <a:cubicBezTo>
                    <a:pt x="939760" y="368439"/>
                    <a:pt x="968595" y="393096"/>
                    <a:pt x="996004" y="418263"/>
                  </a:cubicBezTo>
                  <a:cubicBezTo>
                    <a:pt x="992336" y="429777"/>
                    <a:pt x="990196" y="441392"/>
                    <a:pt x="988770" y="453620"/>
                  </a:cubicBezTo>
                  <a:cubicBezTo>
                    <a:pt x="1004664" y="455047"/>
                    <a:pt x="1019745" y="456575"/>
                    <a:pt x="1033500" y="460140"/>
                  </a:cubicBezTo>
                  <a:cubicBezTo>
                    <a:pt x="1033500" y="458612"/>
                    <a:pt x="1034214" y="456575"/>
                    <a:pt x="1034214" y="455047"/>
                  </a:cubicBezTo>
                  <a:cubicBezTo>
                    <a:pt x="1052961" y="472368"/>
                    <a:pt x="1071709" y="491829"/>
                    <a:pt x="1089030" y="511291"/>
                  </a:cubicBezTo>
                  <a:cubicBezTo>
                    <a:pt x="1052961" y="494682"/>
                    <a:pt x="1013224" y="485308"/>
                    <a:pt x="970735" y="485308"/>
                  </a:cubicBezTo>
                  <a:cubicBezTo>
                    <a:pt x="821463" y="485308"/>
                    <a:pt x="701029" y="596981"/>
                    <a:pt x="682281" y="740545"/>
                  </a:cubicBezTo>
                  <a:cubicBezTo>
                    <a:pt x="697463" y="742074"/>
                    <a:pt x="713256" y="744214"/>
                    <a:pt x="728437" y="747067"/>
                  </a:cubicBezTo>
                  <a:cubicBezTo>
                    <a:pt x="742090" y="625307"/>
                    <a:pt x="846019" y="530751"/>
                    <a:pt x="970735" y="530751"/>
                  </a:cubicBezTo>
                  <a:cubicBezTo>
                    <a:pt x="1095450" y="530751"/>
                    <a:pt x="1197851" y="625204"/>
                    <a:pt x="1213032" y="745640"/>
                  </a:cubicBezTo>
                  <a:cubicBezTo>
                    <a:pt x="1227501" y="742686"/>
                    <a:pt x="1242581" y="740545"/>
                    <a:pt x="1257762" y="740545"/>
                  </a:cubicBezTo>
                  <a:cubicBezTo>
                    <a:pt x="1256948" y="734127"/>
                    <a:pt x="1255521" y="726892"/>
                    <a:pt x="1254095" y="720371"/>
                  </a:cubicBezTo>
                  <a:cubicBezTo>
                    <a:pt x="1265711" y="736980"/>
                    <a:pt x="1276510" y="754301"/>
                    <a:pt x="1286598" y="772335"/>
                  </a:cubicBezTo>
                  <a:cubicBezTo>
                    <a:pt x="1283032" y="771623"/>
                    <a:pt x="1280179" y="771623"/>
                    <a:pt x="1276510" y="771623"/>
                  </a:cubicBezTo>
                  <a:cubicBezTo>
                    <a:pt x="1129379" y="771623"/>
                    <a:pt x="1008232" y="881869"/>
                    <a:pt x="988770" y="1023192"/>
                  </a:cubicBezTo>
                  <a:cubicBezTo>
                    <a:pt x="1004664" y="1024007"/>
                    <a:pt x="1019745" y="1026147"/>
                    <a:pt x="1033500" y="1029000"/>
                  </a:cubicBezTo>
                  <a:cubicBezTo>
                    <a:pt x="1050822" y="909278"/>
                    <a:pt x="1152509" y="817066"/>
                    <a:pt x="1276510" y="817066"/>
                  </a:cubicBezTo>
                  <a:cubicBezTo>
                    <a:pt x="1289451" y="817066"/>
                    <a:pt x="1301780" y="817780"/>
                    <a:pt x="1314007" y="820633"/>
                  </a:cubicBezTo>
                  <a:cubicBezTo>
                    <a:pt x="1325520" y="839381"/>
                    <a:pt x="1336320" y="858841"/>
                    <a:pt x="1345695" y="879016"/>
                  </a:cubicBezTo>
                  <a:cubicBezTo>
                    <a:pt x="1324094" y="870355"/>
                    <a:pt x="1301066" y="866075"/>
                    <a:pt x="1276510" y="866075"/>
                  </a:cubicBezTo>
                  <a:cubicBezTo>
                    <a:pt x="1174824" y="866075"/>
                    <a:pt x="1091883" y="943207"/>
                    <a:pt x="1080369" y="1042755"/>
                  </a:cubicBezTo>
                  <a:cubicBezTo>
                    <a:pt x="1174110" y="1075971"/>
                    <a:pt x="1246963" y="1150964"/>
                    <a:pt x="1278651" y="1244704"/>
                  </a:cubicBezTo>
                  <a:cubicBezTo>
                    <a:pt x="1303207" y="1168999"/>
                    <a:pt x="1356598" y="1105521"/>
                    <a:pt x="1424354" y="1066598"/>
                  </a:cubicBezTo>
                  <a:cubicBezTo>
                    <a:pt x="1428634" y="1075971"/>
                    <a:pt x="1432303" y="1085957"/>
                    <a:pt x="1435155" y="1096146"/>
                  </a:cubicBezTo>
                  <a:cubicBezTo>
                    <a:pt x="1360876" y="1141590"/>
                    <a:pt x="1308199" y="1219435"/>
                    <a:pt x="1297399" y="1310321"/>
                  </a:cubicBezTo>
                  <a:cubicBezTo>
                    <a:pt x="1312580" y="1311748"/>
                    <a:pt x="1328475" y="1313276"/>
                    <a:pt x="1342129" y="1316843"/>
                  </a:cubicBezTo>
                  <a:cubicBezTo>
                    <a:pt x="1351401" y="1243991"/>
                    <a:pt x="1391138" y="1181225"/>
                    <a:pt x="1448808" y="1143017"/>
                  </a:cubicBezTo>
                  <a:cubicBezTo>
                    <a:pt x="1454514" y="1158810"/>
                    <a:pt x="1458896" y="1175519"/>
                    <a:pt x="1462463" y="1192026"/>
                  </a:cubicBezTo>
                  <a:cubicBezTo>
                    <a:pt x="1421400" y="1225242"/>
                    <a:pt x="1393991" y="1274966"/>
                    <a:pt x="1388897" y="1329783"/>
                  </a:cubicBezTo>
                  <a:cubicBezTo>
                    <a:pt x="1432099" y="1346391"/>
                    <a:pt x="1470307" y="1370845"/>
                    <a:pt x="1502812" y="1403349"/>
                  </a:cubicBezTo>
                  <a:cubicBezTo>
                    <a:pt x="1505767" y="1422097"/>
                    <a:pt x="1507906" y="1440845"/>
                    <a:pt x="1509332" y="1460305"/>
                  </a:cubicBezTo>
                  <a:cubicBezTo>
                    <a:pt x="1456655" y="1387454"/>
                    <a:pt x="1372288" y="1340583"/>
                    <a:pt x="1276409" y="1340583"/>
                  </a:cubicBezTo>
                  <a:cubicBezTo>
                    <a:pt x="1129277" y="1340583"/>
                    <a:pt x="1008128" y="1451645"/>
                    <a:pt x="988668" y="1592968"/>
                  </a:cubicBezTo>
                  <a:cubicBezTo>
                    <a:pt x="1004563" y="1593681"/>
                    <a:pt x="1019642" y="1595923"/>
                    <a:pt x="1033398" y="1598776"/>
                  </a:cubicBezTo>
                  <a:cubicBezTo>
                    <a:pt x="1050720" y="1479054"/>
                    <a:pt x="1157400" y="1386740"/>
                    <a:pt x="1276409" y="1386740"/>
                  </a:cubicBezTo>
                  <a:cubicBezTo>
                    <a:pt x="1395417" y="1386740"/>
                    <a:pt x="1494965" y="1474061"/>
                    <a:pt x="1515854" y="1587975"/>
                  </a:cubicBezTo>
                  <a:cubicBezTo>
                    <a:pt x="1516566" y="1598878"/>
                    <a:pt x="1516566" y="1609678"/>
                    <a:pt x="1516566" y="1621191"/>
                  </a:cubicBezTo>
                  <a:lnTo>
                    <a:pt x="1516566" y="1632705"/>
                  </a:lnTo>
                  <a:lnTo>
                    <a:pt x="1516566" y="1633114"/>
                  </a:lnTo>
                  <a:cubicBezTo>
                    <a:pt x="1400411" y="1661133"/>
                    <a:pt x="1311764" y="1759255"/>
                    <a:pt x="1297297" y="1880404"/>
                  </a:cubicBezTo>
                  <a:cubicBezTo>
                    <a:pt x="1312478" y="1881218"/>
                    <a:pt x="1328373" y="1883359"/>
                    <a:pt x="1342026" y="1886212"/>
                  </a:cubicBezTo>
                  <a:cubicBezTo>
                    <a:pt x="1354355" y="1788192"/>
                    <a:pt x="1423540" y="1708105"/>
                    <a:pt x="1515140" y="1679983"/>
                  </a:cubicBezTo>
                  <a:cubicBezTo>
                    <a:pt x="1514427" y="1698019"/>
                    <a:pt x="1513713" y="1715237"/>
                    <a:pt x="1511574" y="1733273"/>
                  </a:cubicBezTo>
                  <a:cubicBezTo>
                    <a:pt x="1444529" y="1760681"/>
                    <a:pt x="1396233" y="1824160"/>
                    <a:pt x="1388999" y="1899864"/>
                  </a:cubicBezTo>
                  <a:cubicBezTo>
                    <a:pt x="1422215" y="1912092"/>
                    <a:pt x="1452477" y="1929414"/>
                    <a:pt x="1479172" y="1951727"/>
                  </a:cubicBezTo>
                  <a:cubicBezTo>
                    <a:pt x="1477745" y="1963241"/>
                    <a:pt x="1474791" y="1975569"/>
                    <a:pt x="1471938" y="1987083"/>
                  </a:cubicBezTo>
                  <a:cubicBezTo>
                    <a:pt x="1420789" y="1939399"/>
                    <a:pt x="1352215" y="1910564"/>
                    <a:pt x="1276510" y="1910564"/>
                  </a:cubicBezTo>
                  <a:cubicBezTo>
                    <a:pt x="1129379" y="1910564"/>
                    <a:pt x="1008232" y="2020912"/>
                    <a:pt x="988770" y="2162235"/>
                  </a:cubicBezTo>
                  <a:cubicBezTo>
                    <a:pt x="1004664" y="2162948"/>
                    <a:pt x="1019745" y="2165190"/>
                    <a:pt x="1033500" y="2168755"/>
                  </a:cubicBezTo>
                  <a:cubicBezTo>
                    <a:pt x="1050822" y="2049747"/>
                    <a:pt x="1152509" y="1957433"/>
                    <a:pt x="1276510" y="1957433"/>
                  </a:cubicBezTo>
                  <a:cubicBezTo>
                    <a:pt x="1348649" y="1957433"/>
                    <a:pt x="1413555" y="1989223"/>
                    <a:pt x="1457572" y="2039660"/>
                  </a:cubicBezTo>
                  <a:cubicBezTo>
                    <a:pt x="1452477" y="2058408"/>
                    <a:pt x="1447484" y="2076442"/>
                    <a:pt x="1440963" y="2095190"/>
                  </a:cubicBezTo>
                  <a:cubicBezTo>
                    <a:pt x="1405608" y="2041086"/>
                    <a:pt x="1345695" y="2005017"/>
                    <a:pt x="1276510" y="2005017"/>
                  </a:cubicBezTo>
                  <a:cubicBezTo>
                    <a:pt x="1174824" y="2005017"/>
                    <a:pt x="1091883" y="2082862"/>
                    <a:pt x="1080369" y="2181696"/>
                  </a:cubicBezTo>
                  <a:cubicBezTo>
                    <a:pt x="1174110" y="2214912"/>
                    <a:pt x="1246963" y="2289904"/>
                    <a:pt x="1278651" y="2383645"/>
                  </a:cubicBezTo>
                  <a:cubicBezTo>
                    <a:pt x="1299538" y="2320167"/>
                    <a:pt x="1339887" y="2265349"/>
                    <a:pt x="1392566" y="2227139"/>
                  </a:cubicBezTo>
                  <a:cubicBezTo>
                    <a:pt x="1381663" y="2252307"/>
                    <a:pt x="1370862" y="2277677"/>
                    <a:pt x="1358635" y="2302845"/>
                  </a:cubicBezTo>
                  <a:cubicBezTo>
                    <a:pt x="1335607" y="2332494"/>
                    <a:pt x="1317573" y="2365609"/>
                    <a:pt x="1307486" y="2402393"/>
                  </a:cubicBezTo>
                  <a:cubicBezTo>
                    <a:pt x="1292406" y="2429088"/>
                    <a:pt x="1276510" y="2455070"/>
                    <a:pt x="1259903" y="2480950"/>
                  </a:cubicBezTo>
                  <a:cubicBezTo>
                    <a:pt x="1120006" y="2488899"/>
                    <a:pt x="1007518" y="2595578"/>
                    <a:pt x="988770" y="2732622"/>
                  </a:cubicBezTo>
                  <a:cubicBezTo>
                    <a:pt x="1004664" y="2732622"/>
                    <a:pt x="1019745" y="2734864"/>
                    <a:pt x="1033500" y="2737717"/>
                  </a:cubicBezTo>
                  <a:cubicBezTo>
                    <a:pt x="1048682" y="2635316"/>
                    <a:pt x="1125814" y="2552377"/>
                    <a:pt x="1226788" y="2531489"/>
                  </a:cubicBezTo>
                  <a:cubicBezTo>
                    <a:pt x="1210179" y="2556045"/>
                    <a:pt x="1192145" y="2580498"/>
                    <a:pt x="1173397" y="2604340"/>
                  </a:cubicBezTo>
                  <a:cubicBezTo>
                    <a:pt x="1173397" y="2604340"/>
                    <a:pt x="1173397" y="2605156"/>
                    <a:pt x="1172683" y="2605156"/>
                  </a:cubicBezTo>
                  <a:cubicBezTo>
                    <a:pt x="1137327" y="2627470"/>
                    <a:pt x="1109204" y="2660688"/>
                    <a:pt x="1093311" y="2699609"/>
                  </a:cubicBezTo>
                  <a:cubicBezTo>
                    <a:pt x="1073135" y="2723350"/>
                    <a:pt x="1051535" y="2746480"/>
                    <a:pt x="1028404" y="2768793"/>
                  </a:cubicBezTo>
                  <a:cubicBezTo>
                    <a:pt x="1009658" y="2765126"/>
                    <a:pt x="990910" y="2762985"/>
                    <a:pt x="970735" y="2762985"/>
                  </a:cubicBezTo>
                  <a:cubicBezTo>
                    <a:pt x="821463" y="2762985"/>
                    <a:pt x="701029" y="2874659"/>
                    <a:pt x="682281" y="3018936"/>
                  </a:cubicBezTo>
                  <a:cubicBezTo>
                    <a:pt x="688088" y="3018936"/>
                    <a:pt x="693082" y="3019752"/>
                    <a:pt x="698890" y="3020465"/>
                  </a:cubicBezTo>
                  <a:cubicBezTo>
                    <a:pt x="680854" y="3030552"/>
                    <a:pt x="663533" y="3040639"/>
                    <a:pt x="645498" y="3050014"/>
                  </a:cubicBezTo>
                  <a:cubicBezTo>
                    <a:pt x="574072" y="3053681"/>
                    <a:pt x="509167" y="3083943"/>
                    <a:pt x="460871" y="3131526"/>
                  </a:cubicBezTo>
                  <a:cubicBezTo>
                    <a:pt x="440696" y="3139373"/>
                    <a:pt x="419707" y="3145893"/>
                    <a:pt x="398819" y="3153127"/>
                  </a:cubicBezTo>
                  <a:cubicBezTo>
                    <a:pt x="436417" y="3100450"/>
                    <a:pt x="488992" y="3059387"/>
                    <a:pt x="551758" y="3036972"/>
                  </a:cubicBezTo>
                  <a:cubicBezTo>
                    <a:pt x="542384" y="2936710"/>
                    <a:pt x="458732" y="2857440"/>
                    <a:pt x="355617" y="2857440"/>
                  </a:cubicBezTo>
                  <a:cubicBezTo>
                    <a:pt x="252503" y="2857440"/>
                    <a:pt x="168136" y="2937424"/>
                    <a:pt x="159477" y="3038398"/>
                  </a:cubicBezTo>
                  <a:cubicBezTo>
                    <a:pt x="228762" y="3064279"/>
                    <a:pt x="286432" y="3112676"/>
                    <a:pt x="323929" y="3174627"/>
                  </a:cubicBezTo>
                  <a:cubicBezTo>
                    <a:pt x="312415" y="3178192"/>
                    <a:pt x="300799" y="3181147"/>
                    <a:pt x="289286" y="3183287"/>
                  </a:cubicBezTo>
                  <a:cubicBezTo>
                    <a:pt x="238137" y="3103201"/>
                    <a:pt x="148676" y="3049096"/>
                    <a:pt x="46275" y="3049096"/>
                  </a:cubicBezTo>
                  <a:lnTo>
                    <a:pt x="0" y="3056156"/>
                  </a:lnTo>
                  <a:lnTo>
                    <a:pt x="0" y="3021979"/>
                  </a:lnTo>
                  <a:lnTo>
                    <a:pt x="28953" y="3018733"/>
                  </a:lnTo>
                  <a:lnTo>
                    <a:pt x="0" y="2927196"/>
                  </a:lnTo>
                  <a:lnTo>
                    <a:pt x="0" y="2864709"/>
                  </a:lnTo>
                  <a:lnTo>
                    <a:pt x="17270" y="2887019"/>
                  </a:lnTo>
                  <a:cubicBezTo>
                    <a:pt x="29998" y="2907875"/>
                    <a:pt x="40493" y="2930291"/>
                    <a:pt x="48415" y="2953930"/>
                  </a:cubicBezTo>
                  <a:cubicBezTo>
                    <a:pt x="78677" y="2860189"/>
                    <a:pt x="150816" y="2786522"/>
                    <a:pt x="242416" y="2751982"/>
                  </a:cubicBezTo>
                  <a:cubicBezTo>
                    <a:pt x="231615" y="2652434"/>
                    <a:pt x="147963" y="2575302"/>
                    <a:pt x="46275" y="2575302"/>
                  </a:cubicBezTo>
                  <a:lnTo>
                    <a:pt x="0" y="2584044"/>
                  </a:lnTo>
                  <a:lnTo>
                    <a:pt x="0" y="2530731"/>
                  </a:lnTo>
                  <a:lnTo>
                    <a:pt x="842" y="2530492"/>
                  </a:lnTo>
                  <a:cubicBezTo>
                    <a:pt x="15521" y="2527735"/>
                    <a:pt x="30673" y="2526293"/>
                    <a:pt x="46173" y="2526293"/>
                  </a:cubicBezTo>
                  <a:cubicBezTo>
                    <a:pt x="170175" y="2526293"/>
                    <a:pt x="271150" y="2618605"/>
                    <a:pt x="288471" y="2739040"/>
                  </a:cubicBezTo>
                  <a:cubicBezTo>
                    <a:pt x="302940" y="2735373"/>
                    <a:pt x="318019" y="2733234"/>
                    <a:pt x="333201" y="2732520"/>
                  </a:cubicBezTo>
                  <a:cubicBezTo>
                    <a:pt x="313740" y="2590484"/>
                    <a:pt x="193304" y="2480136"/>
                    <a:pt x="46173" y="2480136"/>
                  </a:cubicBezTo>
                  <a:lnTo>
                    <a:pt x="0" y="2484443"/>
                  </a:lnTo>
                  <a:lnTo>
                    <a:pt x="0" y="2452228"/>
                  </a:lnTo>
                  <a:lnTo>
                    <a:pt x="28852" y="2449059"/>
                  </a:lnTo>
                  <a:lnTo>
                    <a:pt x="0" y="2357931"/>
                  </a:lnTo>
                  <a:lnTo>
                    <a:pt x="0" y="2294952"/>
                  </a:lnTo>
                  <a:lnTo>
                    <a:pt x="17168" y="2317011"/>
                  </a:lnTo>
                  <a:cubicBezTo>
                    <a:pt x="29897" y="2337743"/>
                    <a:pt x="40391" y="2360006"/>
                    <a:pt x="48314" y="2383441"/>
                  </a:cubicBezTo>
                  <a:cubicBezTo>
                    <a:pt x="78575" y="2291127"/>
                    <a:pt x="150713" y="2216746"/>
                    <a:pt x="242314" y="2182205"/>
                  </a:cubicBezTo>
                  <a:cubicBezTo>
                    <a:pt x="231513" y="2082658"/>
                    <a:pt x="147862" y="2004813"/>
                    <a:pt x="46173" y="2004813"/>
                  </a:cubicBezTo>
                  <a:lnTo>
                    <a:pt x="0" y="2013615"/>
                  </a:lnTo>
                  <a:lnTo>
                    <a:pt x="0" y="1961668"/>
                  </a:lnTo>
                  <a:lnTo>
                    <a:pt x="842" y="1961429"/>
                  </a:lnTo>
                  <a:cubicBezTo>
                    <a:pt x="15521" y="1958672"/>
                    <a:pt x="30673" y="1957230"/>
                    <a:pt x="46173" y="1957230"/>
                  </a:cubicBezTo>
                  <a:cubicBezTo>
                    <a:pt x="170175" y="1957230"/>
                    <a:pt x="271150" y="2049543"/>
                    <a:pt x="288471" y="2169266"/>
                  </a:cubicBezTo>
                  <a:cubicBezTo>
                    <a:pt x="302940" y="2166413"/>
                    <a:pt x="318019" y="2164171"/>
                    <a:pt x="333201" y="2162744"/>
                  </a:cubicBezTo>
                  <a:cubicBezTo>
                    <a:pt x="313740" y="2020708"/>
                    <a:pt x="193304" y="1910359"/>
                    <a:pt x="46173" y="1910359"/>
                  </a:cubicBezTo>
                  <a:lnTo>
                    <a:pt x="0" y="1914665"/>
                  </a:lnTo>
                  <a:lnTo>
                    <a:pt x="0" y="1883230"/>
                  </a:lnTo>
                  <a:lnTo>
                    <a:pt x="28852" y="1879995"/>
                  </a:lnTo>
                  <a:lnTo>
                    <a:pt x="0" y="1788493"/>
                  </a:lnTo>
                  <a:lnTo>
                    <a:pt x="0" y="1725627"/>
                  </a:lnTo>
                  <a:lnTo>
                    <a:pt x="17168" y="1747635"/>
                  </a:lnTo>
                  <a:cubicBezTo>
                    <a:pt x="29897" y="1768278"/>
                    <a:pt x="40391" y="1790407"/>
                    <a:pt x="48314" y="1813664"/>
                  </a:cubicBezTo>
                  <a:cubicBezTo>
                    <a:pt x="78575" y="1721453"/>
                    <a:pt x="150713" y="1647072"/>
                    <a:pt x="242314" y="1613245"/>
                  </a:cubicBezTo>
                  <a:cubicBezTo>
                    <a:pt x="231513" y="1513595"/>
                    <a:pt x="147862" y="1435037"/>
                    <a:pt x="46173" y="1435037"/>
                  </a:cubicBezTo>
                  <a:lnTo>
                    <a:pt x="0" y="1443775"/>
                  </a:lnTo>
                  <a:lnTo>
                    <a:pt x="0" y="1391180"/>
                  </a:lnTo>
                  <a:lnTo>
                    <a:pt x="842" y="1390940"/>
                  </a:lnTo>
                  <a:cubicBezTo>
                    <a:pt x="15521" y="1388182"/>
                    <a:pt x="30673" y="1386740"/>
                    <a:pt x="46173" y="1386740"/>
                  </a:cubicBezTo>
                  <a:cubicBezTo>
                    <a:pt x="170175" y="1386740"/>
                    <a:pt x="271150" y="1479767"/>
                    <a:pt x="288471" y="1599489"/>
                  </a:cubicBezTo>
                  <a:cubicBezTo>
                    <a:pt x="302940" y="1596534"/>
                    <a:pt x="318019" y="1594395"/>
                    <a:pt x="333201" y="1593681"/>
                  </a:cubicBezTo>
                  <a:cubicBezTo>
                    <a:pt x="313740" y="1451645"/>
                    <a:pt x="193304" y="1340583"/>
                    <a:pt x="46173" y="1340583"/>
                  </a:cubicBezTo>
                  <a:lnTo>
                    <a:pt x="0" y="1344915"/>
                  </a:lnTo>
                  <a:lnTo>
                    <a:pt x="0" y="1313491"/>
                  </a:lnTo>
                  <a:lnTo>
                    <a:pt x="28852" y="1310321"/>
                  </a:lnTo>
                  <a:lnTo>
                    <a:pt x="0" y="1218819"/>
                  </a:lnTo>
                  <a:lnTo>
                    <a:pt x="0" y="1156316"/>
                  </a:lnTo>
                  <a:lnTo>
                    <a:pt x="17168" y="1178375"/>
                  </a:lnTo>
                  <a:cubicBezTo>
                    <a:pt x="29897" y="1199107"/>
                    <a:pt x="40391" y="1221370"/>
                    <a:pt x="48314" y="1244805"/>
                  </a:cubicBezTo>
                  <a:cubicBezTo>
                    <a:pt x="78575" y="1152492"/>
                    <a:pt x="150713" y="1078214"/>
                    <a:pt x="242314" y="1043570"/>
                  </a:cubicBezTo>
                  <a:cubicBezTo>
                    <a:pt x="231513" y="944022"/>
                    <a:pt x="147862" y="866177"/>
                    <a:pt x="46173" y="866177"/>
                  </a:cubicBezTo>
                  <a:lnTo>
                    <a:pt x="0" y="874915"/>
                  </a:lnTo>
                  <a:lnTo>
                    <a:pt x="0" y="821603"/>
                  </a:lnTo>
                  <a:lnTo>
                    <a:pt x="842" y="821364"/>
                  </a:lnTo>
                  <a:cubicBezTo>
                    <a:pt x="15521" y="818608"/>
                    <a:pt x="30673" y="817167"/>
                    <a:pt x="46173" y="817167"/>
                  </a:cubicBezTo>
                  <a:cubicBezTo>
                    <a:pt x="170175" y="817167"/>
                    <a:pt x="271150" y="910908"/>
                    <a:pt x="288471" y="1030630"/>
                  </a:cubicBezTo>
                  <a:cubicBezTo>
                    <a:pt x="302940" y="1027675"/>
                    <a:pt x="318019" y="1025535"/>
                    <a:pt x="333201" y="1024108"/>
                  </a:cubicBezTo>
                  <a:cubicBezTo>
                    <a:pt x="313740" y="881971"/>
                    <a:pt x="193304" y="771725"/>
                    <a:pt x="46173" y="771725"/>
                  </a:cubicBezTo>
                  <a:lnTo>
                    <a:pt x="0" y="776026"/>
                  </a:lnTo>
                  <a:lnTo>
                    <a:pt x="0" y="743882"/>
                  </a:lnTo>
                  <a:lnTo>
                    <a:pt x="28852" y="740647"/>
                  </a:lnTo>
                  <a:lnTo>
                    <a:pt x="0" y="649806"/>
                  </a:lnTo>
                  <a:lnTo>
                    <a:pt x="0" y="586252"/>
                  </a:lnTo>
                  <a:lnTo>
                    <a:pt x="17168" y="608299"/>
                  </a:lnTo>
                  <a:cubicBezTo>
                    <a:pt x="29897" y="629064"/>
                    <a:pt x="40391" y="651416"/>
                    <a:pt x="48314" y="675030"/>
                  </a:cubicBezTo>
                  <a:cubicBezTo>
                    <a:pt x="78575" y="582716"/>
                    <a:pt x="150713" y="508438"/>
                    <a:pt x="242314" y="473794"/>
                  </a:cubicBezTo>
                  <a:cubicBezTo>
                    <a:pt x="231513" y="374247"/>
                    <a:pt x="147862" y="296401"/>
                    <a:pt x="46173" y="296401"/>
                  </a:cubicBezTo>
                  <a:lnTo>
                    <a:pt x="0" y="305139"/>
                  </a:lnTo>
                  <a:lnTo>
                    <a:pt x="0" y="252749"/>
                  </a:lnTo>
                  <a:lnTo>
                    <a:pt x="842" y="252510"/>
                  </a:lnTo>
                  <a:cubicBezTo>
                    <a:pt x="15521" y="249752"/>
                    <a:pt x="30673" y="248309"/>
                    <a:pt x="46173" y="248309"/>
                  </a:cubicBezTo>
                  <a:cubicBezTo>
                    <a:pt x="170175" y="248309"/>
                    <a:pt x="271150" y="341335"/>
                    <a:pt x="288471" y="461058"/>
                  </a:cubicBezTo>
                  <a:cubicBezTo>
                    <a:pt x="302940" y="456778"/>
                    <a:pt x="318019" y="455250"/>
                    <a:pt x="333201" y="455250"/>
                  </a:cubicBezTo>
                  <a:cubicBezTo>
                    <a:pt x="313740" y="313214"/>
                    <a:pt x="193304" y="202152"/>
                    <a:pt x="46173" y="202152"/>
                  </a:cubicBezTo>
                  <a:lnTo>
                    <a:pt x="0" y="206429"/>
                  </a:lnTo>
                  <a:lnTo>
                    <a:pt x="0" y="174313"/>
                  </a:lnTo>
                  <a:lnTo>
                    <a:pt x="28953" y="170158"/>
                  </a:lnTo>
                  <a:lnTo>
                    <a:pt x="0" y="80871"/>
                  </a:lnTo>
                  <a:lnTo>
                    <a:pt x="0" y="17022"/>
                  </a:lnTo>
                  <a:lnTo>
                    <a:pt x="19287" y="42411"/>
                  </a:lnTo>
                  <a:cubicBezTo>
                    <a:pt x="31093" y="62153"/>
                    <a:pt x="40824" y="83245"/>
                    <a:pt x="48415" y="105254"/>
                  </a:cubicBezTo>
                  <a:cubicBezTo>
                    <a:pt x="61356" y="66331"/>
                    <a:pt x="81530" y="30974"/>
                    <a:pt x="107512" y="0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10647312" y="3147376"/>
              <a:ext cx="1544688" cy="3237889"/>
            </a:xfrm>
            <a:custGeom>
              <a:avLst/>
              <a:gdLst>
                <a:gd name="connsiteX0" fmla="*/ 1544688 w 1544688"/>
                <a:gd name="connsiteY0" fmla="*/ 3125902 h 3237889"/>
                <a:gd name="connsiteX1" fmla="*/ 1544688 w 1544688"/>
                <a:gd name="connsiteY1" fmla="*/ 3177483 h 3237889"/>
                <a:gd name="connsiteX2" fmla="*/ 1507889 w 1544688"/>
                <a:gd name="connsiteY2" fmla="*/ 3237889 h 3237889"/>
                <a:gd name="connsiteX3" fmla="*/ 1472534 w 1544688"/>
                <a:gd name="connsiteY3" fmla="*/ 3235750 h 3237889"/>
                <a:gd name="connsiteX4" fmla="*/ 1504401 w 1544688"/>
                <a:gd name="connsiteY4" fmla="*/ 3174484 h 3237889"/>
                <a:gd name="connsiteX5" fmla="*/ 1158758 w 1544688"/>
                <a:gd name="connsiteY5" fmla="*/ 3107984 h 3237889"/>
                <a:gd name="connsiteX6" fmla="*/ 1221748 w 1544688"/>
                <a:gd name="connsiteY6" fmla="*/ 3116159 h 3237889"/>
                <a:gd name="connsiteX7" fmla="*/ 1365649 w 1544688"/>
                <a:gd name="connsiteY7" fmla="*/ 3222606 h 3237889"/>
                <a:gd name="connsiteX8" fmla="*/ 1292796 w 1544688"/>
                <a:gd name="connsiteY8" fmla="*/ 3209665 h 3237889"/>
                <a:gd name="connsiteX9" fmla="*/ 1158707 w 1544688"/>
                <a:gd name="connsiteY9" fmla="*/ 3156988 h 3237889"/>
                <a:gd name="connsiteX10" fmla="*/ 1111125 w 1544688"/>
                <a:gd name="connsiteY10" fmla="*/ 3162795 h 3237889"/>
                <a:gd name="connsiteX11" fmla="*/ 1041228 w 1544688"/>
                <a:gd name="connsiteY11" fmla="*/ 3138953 h 3237889"/>
                <a:gd name="connsiteX12" fmla="*/ 1096770 w 1544688"/>
                <a:gd name="connsiteY12" fmla="*/ 3115900 h 3237889"/>
                <a:gd name="connsiteX13" fmla="*/ 1158707 w 1544688"/>
                <a:gd name="connsiteY13" fmla="*/ 3107977 h 3237889"/>
                <a:gd name="connsiteX14" fmla="*/ 1158809 w 1544688"/>
                <a:gd name="connsiteY14" fmla="*/ 3107977 h 3237889"/>
                <a:gd name="connsiteX15" fmla="*/ 1158758 w 1544688"/>
                <a:gd name="connsiteY15" fmla="*/ 3107984 h 3237889"/>
                <a:gd name="connsiteX16" fmla="*/ 1468356 w 1544688"/>
                <a:gd name="connsiteY16" fmla="*/ 2941487 h 3237889"/>
                <a:gd name="connsiteX17" fmla="*/ 1514447 w 1544688"/>
                <a:gd name="connsiteY17" fmla="*/ 2950296 h 3237889"/>
                <a:gd name="connsiteX18" fmla="*/ 1544688 w 1544688"/>
                <a:gd name="connsiteY18" fmla="*/ 2969363 h 3237889"/>
                <a:gd name="connsiteX19" fmla="*/ 1544688 w 1544688"/>
                <a:gd name="connsiteY19" fmla="*/ 3016217 h 3237889"/>
                <a:gd name="connsiteX20" fmla="*/ 1529796 w 1544688"/>
                <a:gd name="connsiteY20" fmla="*/ 2997324 h 3237889"/>
                <a:gd name="connsiteX21" fmla="*/ 1468356 w 1544688"/>
                <a:gd name="connsiteY21" fmla="*/ 2973889 h 3237889"/>
                <a:gd name="connsiteX22" fmla="*/ 1376347 w 1544688"/>
                <a:gd name="connsiteY22" fmla="*/ 3054994 h 3237889"/>
                <a:gd name="connsiteX23" fmla="*/ 1343946 w 1544688"/>
                <a:gd name="connsiteY23" fmla="*/ 3054994 h 3237889"/>
                <a:gd name="connsiteX24" fmla="*/ 1468356 w 1544688"/>
                <a:gd name="connsiteY24" fmla="*/ 2941487 h 3237889"/>
                <a:gd name="connsiteX25" fmla="*/ 853034 w 1544688"/>
                <a:gd name="connsiteY25" fmla="*/ 2941385 h 3237889"/>
                <a:gd name="connsiteX26" fmla="*/ 977850 w 1544688"/>
                <a:gd name="connsiteY26" fmla="*/ 3054586 h 3237889"/>
                <a:gd name="connsiteX27" fmla="*/ 945347 w 1544688"/>
                <a:gd name="connsiteY27" fmla="*/ 3054586 h 3237889"/>
                <a:gd name="connsiteX28" fmla="*/ 853034 w 1544688"/>
                <a:gd name="connsiteY28" fmla="*/ 2973787 h 3237889"/>
                <a:gd name="connsiteX29" fmla="*/ 779468 w 1544688"/>
                <a:gd name="connsiteY29" fmla="*/ 3011282 h 3237889"/>
                <a:gd name="connsiteX30" fmla="*/ 752061 w 1544688"/>
                <a:gd name="connsiteY30" fmla="*/ 2994674 h 3237889"/>
                <a:gd name="connsiteX31" fmla="*/ 853034 w 1544688"/>
                <a:gd name="connsiteY31" fmla="*/ 2941385 h 3237889"/>
                <a:gd name="connsiteX32" fmla="*/ 544508 w 1544688"/>
                <a:gd name="connsiteY32" fmla="*/ 2658739 h 3237889"/>
                <a:gd name="connsiteX33" fmla="*/ 668508 w 1544688"/>
                <a:gd name="connsiteY33" fmla="*/ 2771940 h 3237889"/>
                <a:gd name="connsiteX34" fmla="*/ 636107 w 1544688"/>
                <a:gd name="connsiteY34" fmla="*/ 2771940 h 3237889"/>
                <a:gd name="connsiteX35" fmla="*/ 544508 w 1544688"/>
                <a:gd name="connsiteY35" fmla="*/ 2691140 h 3237889"/>
                <a:gd name="connsiteX36" fmla="*/ 456473 w 1544688"/>
                <a:gd name="connsiteY36" fmla="*/ 2753192 h 3237889"/>
                <a:gd name="connsiteX37" fmla="*/ 432732 w 1544688"/>
                <a:gd name="connsiteY37" fmla="*/ 2727210 h 3237889"/>
                <a:gd name="connsiteX38" fmla="*/ 544508 w 1544688"/>
                <a:gd name="connsiteY38" fmla="*/ 2658739 h 3237889"/>
                <a:gd name="connsiteX39" fmla="*/ 1159116 w 1544688"/>
                <a:gd name="connsiteY39" fmla="*/ 2658534 h 3237889"/>
                <a:gd name="connsiteX40" fmla="*/ 1283525 w 1544688"/>
                <a:gd name="connsiteY40" fmla="*/ 2771940 h 3237889"/>
                <a:gd name="connsiteX41" fmla="*/ 1251124 w 1544688"/>
                <a:gd name="connsiteY41" fmla="*/ 2771940 h 3237889"/>
                <a:gd name="connsiteX42" fmla="*/ 1159116 w 1544688"/>
                <a:gd name="connsiteY42" fmla="*/ 2690937 h 3237889"/>
                <a:gd name="connsiteX43" fmla="*/ 1067107 w 1544688"/>
                <a:gd name="connsiteY43" fmla="*/ 2771940 h 3237889"/>
                <a:gd name="connsiteX44" fmla="*/ 1034706 w 1544688"/>
                <a:gd name="connsiteY44" fmla="*/ 2771940 h 3237889"/>
                <a:gd name="connsiteX45" fmla="*/ 1159116 w 1544688"/>
                <a:gd name="connsiteY45" fmla="*/ 2658534 h 3237889"/>
                <a:gd name="connsiteX46" fmla="*/ 1158912 w 1544688"/>
                <a:gd name="connsiteY46" fmla="*/ 2587516 h 3237889"/>
                <a:gd name="connsiteX47" fmla="*/ 964197 w 1544688"/>
                <a:gd name="connsiteY47" fmla="*/ 2762770 h 3237889"/>
                <a:gd name="connsiteX48" fmla="*/ 1161051 w 1544688"/>
                <a:gd name="connsiteY48" fmla="*/ 2966145 h 3237889"/>
                <a:gd name="connsiteX49" fmla="*/ 1355052 w 1544688"/>
                <a:gd name="connsiteY49" fmla="*/ 2764196 h 3237889"/>
                <a:gd name="connsiteX50" fmla="*/ 1158912 w 1544688"/>
                <a:gd name="connsiteY50" fmla="*/ 2587516 h 3237889"/>
                <a:gd name="connsiteX51" fmla="*/ 1158912 w 1544688"/>
                <a:gd name="connsiteY51" fmla="*/ 2492350 h 3237889"/>
                <a:gd name="connsiteX52" fmla="*/ 871885 w 1544688"/>
                <a:gd name="connsiteY52" fmla="*/ 2744735 h 3237889"/>
                <a:gd name="connsiteX53" fmla="*/ 917328 w 1544688"/>
                <a:gd name="connsiteY53" fmla="*/ 2749830 h 3237889"/>
                <a:gd name="connsiteX54" fmla="*/ 1158912 w 1544688"/>
                <a:gd name="connsiteY54" fmla="*/ 2538508 h 3237889"/>
                <a:gd name="connsiteX55" fmla="*/ 1401209 w 1544688"/>
                <a:gd name="connsiteY55" fmla="*/ 2751257 h 3237889"/>
                <a:gd name="connsiteX56" fmla="*/ 1445939 w 1544688"/>
                <a:gd name="connsiteY56" fmla="*/ 2744735 h 3237889"/>
                <a:gd name="connsiteX57" fmla="*/ 1158912 w 1544688"/>
                <a:gd name="connsiteY57" fmla="*/ 2492350 h 3237889"/>
                <a:gd name="connsiteX58" fmla="*/ 1468356 w 1544688"/>
                <a:gd name="connsiteY58" fmla="*/ 2372118 h 3237889"/>
                <a:gd name="connsiteX59" fmla="*/ 1514447 w 1544688"/>
                <a:gd name="connsiteY59" fmla="*/ 2380911 h 3237889"/>
                <a:gd name="connsiteX60" fmla="*/ 1544688 w 1544688"/>
                <a:gd name="connsiteY60" fmla="*/ 2399951 h 3237889"/>
                <a:gd name="connsiteX61" fmla="*/ 1544688 w 1544688"/>
                <a:gd name="connsiteY61" fmla="*/ 2446657 h 3237889"/>
                <a:gd name="connsiteX62" fmla="*/ 1529937 w 1544688"/>
                <a:gd name="connsiteY62" fmla="*/ 2427943 h 3237889"/>
                <a:gd name="connsiteX63" fmla="*/ 1468458 w 1544688"/>
                <a:gd name="connsiteY63" fmla="*/ 2404520 h 3237889"/>
                <a:gd name="connsiteX64" fmla="*/ 1468356 w 1544688"/>
                <a:gd name="connsiteY64" fmla="*/ 2404520 h 3237889"/>
                <a:gd name="connsiteX65" fmla="*/ 1376347 w 1544688"/>
                <a:gd name="connsiteY65" fmla="*/ 2485524 h 3237889"/>
                <a:gd name="connsiteX66" fmla="*/ 1343946 w 1544688"/>
                <a:gd name="connsiteY66" fmla="*/ 2485524 h 3237889"/>
                <a:gd name="connsiteX67" fmla="*/ 1468356 w 1544688"/>
                <a:gd name="connsiteY67" fmla="*/ 2372118 h 3237889"/>
                <a:gd name="connsiteX68" fmla="*/ 853544 w 1544688"/>
                <a:gd name="connsiteY68" fmla="*/ 2371915 h 3237889"/>
                <a:gd name="connsiteX69" fmla="*/ 977952 w 1544688"/>
                <a:gd name="connsiteY69" fmla="*/ 2485320 h 3237889"/>
                <a:gd name="connsiteX70" fmla="*/ 945551 w 1544688"/>
                <a:gd name="connsiteY70" fmla="*/ 2485320 h 3237889"/>
                <a:gd name="connsiteX71" fmla="*/ 853544 w 1544688"/>
                <a:gd name="connsiteY71" fmla="*/ 2404315 h 3237889"/>
                <a:gd name="connsiteX72" fmla="*/ 761536 w 1544688"/>
                <a:gd name="connsiteY72" fmla="*/ 2485320 h 3237889"/>
                <a:gd name="connsiteX73" fmla="*/ 729135 w 1544688"/>
                <a:gd name="connsiteY73" fmla="*/ 2485320 h 3237889"/>
                <a:gd name="connsiteX74" fmla="*/ 853544 w 1544688"/>
                <a:gd name="connsiteY74" fmla="*/ 2371915 h 3237889"/>
                <a:gd name="connsiteX75" fmla="*/ 238834 w 1544688"/>
                <a:gd name="connsiteY75" fmla="*/ 2371813 h 3237889"/>
                <a:gd name="connsiteX76" fmla="*/ 362835 w 1544688"/>
                <a:gd name="connsiteY76" fmla="*/ 2485015 h 3237889"/>
                <a:gd name="connsiteX77" fmla="*/ 330434 w 1544688"/>
                <a:gd name="connsiteY77" fmla="*/ 2485015 h 3237889"/>
                <a:gd name="connsiteX78" fmla="*/ 238834 w 1544688"/>
                <a:gd name="connsiteY78" fmla="*/ 2404215 h 3237889"/>
                <a:gd name="connsiteX79" fmla="*/ 204904 w 1544688"/>
                <a:gd name="connsiteY79" fmla="*/ 2410735 h 3237889"/>
                <a:gd name="connsiteX80" fmla="*/ 189009 w 1544688"/>
                <a:gd name="connsiteY80" fmla="*/ 2381900 h 3237889"/>
                <a:gd name="connsiteX81" fmla="*/ 238834 w 1544688"/>
                <a:gd name="connsiteY81" fmla="*/ 2371813 h 3237889"/>
                <a:gd name="connsiteX82" fmla="*/ 853136 w 1544688"/>
                <a:gd name="connsiteY82" fmla="*/ 2300489 h 3237889"/>
                <a:gd name="connsiteX83" fmla="*/ 657708 w 1544688"/>
                <a:gd name="connsiteY83" fmla="*/ 2480734 h 3237889"/>
                <a:gd name="connsiteX84" fmla="*/ 850996 w 1544688"/>
                <a:gd name="connsiteY84" fmla="*/ 2682683 h 3237889"/>
                <a:gd name="connsiteX85" fmla="*/ 1049277 w 1544688"/>
                <a:gd name="connsiteY85" fmla="*/ 2480021 h 3237889"/>
                <a:gd name="connsiteX86" fmla="*/ 853136 w 1544688"/>
                <a:gd name="connsiteY86" fmla="*/ 2300489 h 3237889"/>
                <a:gd name="connsiteX87" fmla="*/ 853136 w 1544688"/>
                <a:gd name="connsiteY87" fmla="*/ 2206138 h 3237889"/>
                <a:gd name="connsiteX88" fmla="*/ 597474 w 1544688"/>
                <a:gd name="connsiteY88" fmla="*/ 2360928 h 3237889"/>
                <a:gd name="connsiteX89" fmla="*/ 566139 w 1544688"/>
                <a:gd name="connsiteY89" fmla="*/ 2461278 h 3237889"/>
                <a:gd name="connsiteX90" fmla="*/ 566109 w 1544688"/>
                <a:gd name="connsiteY90" fmla="*/ 2461273 h 3237889"/>
                <a:gd name="connsiteX91" fmla="*/ 566109 w 1544688"/>
                <a:gd name="connsiteY91" fmla="*/ 2461375 h 3237889"/>
                <a:gd name="connsiteX92" fmla="*/ 566139 w 1544688"/>
                <a:gd name="connsiteY92" fmla="*/ 2461278 h 3237889"/>
                <a:gd name="connsiteX93" fmla="*/ 610838 w 1544688"/>
                <a:gd name="connsiteY93" fmla="*/ 2467795 h 3237889"/>
                <a:gd name="connsiteX94" fmla="*/ 853136 w 1544688"/>
                <a:gd name="connsiteY94" fmla="*/ 2251479 h 3237889"/>
                <a:gd name="connsiteX95" fmla="*/ 1096146 w 1544688"/>
                <a:gd name="connsiteY95" fmla="*/ 2466369 h 3237889"/>
                <a:gd name="connsiteX96" fmla="*/ 1141590 w 1544688"/>
                <a:gd name="connsiteY96" fmla="*/ 2461375 h 3237889"/>
                <a:gd name="connsiteX97" fmla="*/ 853136 w 1544688"/>
                <a:gd name="connsiteY97" fmla="*/ 2206138 h 3237889"/>
                <a:gd name="connsiteX98" fmla="*/ 1159217 w 1544688"/>
                <a:gd name="connsiteY98" fmla="*/ 2089269 h 3237889"/>
                <a:gd name="connsiteX99" fmla="*/ 1283626 w 1544688"/>
                <a:gd name="connsiteY99" fmla="*/ 2202673 h 3237889"/>
                <a:gd name="connsiteX100" fmla="*/ 1251226 w 1544688"/>
                <a:gd name="connsiteY100" fmla="*/ 2202673 h 3237889"/>
                <a:gd name="connsiteX101" fmla="*/ 1159217 w 1544688"/>
                <a:gd name="connsiteY101" fmla="*/ 2121670 h 3237889"/>
                <a:gd name="connsiteX102" fmla="*/ 1067209 w 1544688"/>
                <a:gd name="connsiteY102" fmla="*/ 2202673 h 3237889"/>
                <a:gd name="connsiteX103" fmla="*/ 1034808 w 1544688"/>
                <a:gd name="connsiteY103" fmla="*/ 2202673 h 3237889"/>
                <a:gd name="connsiteX104" fmla="*/ 1159217 w 1544688"/>
                <a:gd name="connsiteY104" fmla="*/ 2089269 h 3237889"/>
                <a:gd name="connsiteX105" fmla="*/ 544202 w 1544688"/>
                <a:gd name="connsiteY105" fmla="*/ 2089064 h 3237889"/>
                <a:gd name="connsiteX106" fmla="*/ 668713 w 1544688"/>
                <a:gd name="connsiteY106" fmla="*/ 2202470 h 3237889"/>
                <a:gd name="connsiteX107" fmla="*/ 668610 w 1544688"/>
                <a:gd name="connsiteY107" fmla="*/ 2202470 h 3237889"/>
                <a:gd name="connsiteX108" fmla="*/ 636210 w 1544688"/>
                <a:gd name="connsiteY108" fmla="*/ 2202470 h 3237889"/>
                <a:gd name="connsiteX109" fmla="*/ 544202 w 1544688"/>
                <a:gd name="connsiteY109" fmla="*/ 2121466 h 3237889"/>
                <a:gd name="connsiteX110" fmla="*/ 452194 w 1544688"/>
                <a:gd name="connsiteY110" fmla="*/ 2202470 h 3237889"/>
                <a:gd name="connsiteX111" fmla="*/ 419792 w 1544688"/>
                <a:gd name="connsiteY111" fmla="*/ 2202470 h 3237889"/>
                <a:gd name="connsiteX112" fmla="*/ 544202 w 1544688"/>
                <a:gd name="connsiteY112" fmla="*/ 2089064 h 3237889"/>
                <a:gd name="connsiteX113" fmla="*/ 1158912 w 1544688"/>
                <a:gd name="connsiteY113" fmla="*/ 2017130 h 3237889"/>
                <a:gd name="connsiteX114" fmla="*/ 964197 w 1544688"/>
                <a:gd name="connsiteY114" fmla="*/ 2193809 h 3237889"/>
                <a:gd name="connsiteX115" fmla="*/ 1161051 w 1544688"/>
                <a:gd name="connsiteY115" fmla="*/ 2395758 h 3237889"/>
                <a:gd name="connsiteX116" fmla="*/ 1355052 w 1544688"/>
                <a:gd name="connsiteY116" fmla="*/ 2194523 h 3237889"/>
                <a:gd name="connsiteX117" fmla="*/ 1158912 w 1544688"/>
                <a:gd name="connsiteY117" fmla="*/ 2017130 h 3237889"/>
                <a:gd name="connsiteX118" fmla="*/ 543794 w 1544688"/>
                <a:gd name="connsiteY118" fmla="*/ 2017130 h 3237889"/>
                <a:gd name="connsiteX119" fmla="*/ 349080 w 1544688"/>
                <a:gd name="connsiteY119" fmla="*/ 2193809 h 3237889"/>
                <a:gd name="connsiteX120" fmla="*/ 545933 w 1544688"/>
                <a:gd name="connsiteY120" fmla="*/ 2395758 h 3237889"/>
                <a:gd name="connsiteX121" fmla="*/ 739935 w 1544688"/>
                <a:gd name="connsiteY121" fmla="*/ 2194523 h 3237889"/>
                <a:gd name="connsiteX122" fmla="*/ 543794 w 1544688"/>
                <a:gd name="connsiteY122" fmla="*/ 2017130 h 3237889"/>
                <a:gd name="connsiteX123" fmla="*/ 543794 w 1544688"/>
                <a:gd name="connsiteY123" fmla="*/ 1922677 h 3237889"/>
                <a:gd name="connsiteX124" fmla="*/ 256765 w 1544688"/>
                <a:gd name="connsiteY124" fmla="*/ 2174348 h 3237889"/>
                <a:gd name="connsiteX125" fmla="*/ 302210 w 1544688"/>
                <a:gd name="connsiteY125" fmla="*/ 2180869 h 3237889"/>
                <a:gd name="connsiteX126" fmla="*/ 543794 w 1544688"/>
                <a:gd name="connsiteY126" fmla="*/ 1969546 h 3237889"/>
                <a:gd name="connsiteX127" fmla="*/ 786092 w 1544688"/>
                <a:gd name="connsiteY127" fmla="*/ 2181582 h 3237889"/>
                <a:gd name="connsiteX128" fmla="*/ 832248 w 1544688"/>
                <a:gd name="connsiteY128" fmla="*/ 2175061 h 3237889"/>
                <a:gd name="connsiteX129" fmla="*/ 543794 w 1544688"/>
                <a:gd name="connsiteY129" fmla="*/ 1922677 h 3237889"/>
                <a:gd name="connsiteX130" fmla="*/ 1158912 w 1544688"/>
                <a:gd name="connsiteY130" fmla="*/ 1922575 h 3237889"/>
                <a:gd name="connsiteX131" fmla="*/ 871885 w 1544688"/>
                <a:gd name="connsiteY131" fmla="*/ 2174246 h 3237889"/>
                <a:gd name="connsiteX132" fmla="*/ 917328 w 1544688"/>
                <a:gd name="connsiteY132" fmla="*/ 2180767 h 3237889"/>
                <a:gd name="connsiteX133" fmla="*/ 1158912 w 1544688"/>
                <a:gd name="connsiteY133" fmla="*/ 1969444 h 3237889"/>
                <a:gd name="connsiteX134" fmla="*/ 1401209 w 1544688"/>
                <a:gd name="connsiteY134" fmla="*/ 2181479 h 3237889"/>
                <a:gd name="connsiteX135" fmla="*/ 1445939 w 1544688"/>
                <a:gd name="connsiteY135" fmla="*/ 2174959 h 3237889"/>
                <a:gd name="connsiteX136" fmla="*/ 1158912 w 1544688"/>
                <a:gd name="connsiteY136" fmla="*/ 1922575 h 3237889"/>
                <a:gd name="connsiteX137" fmla="*/ 1468458 w 1544688"/>
                <a:gd name="connsiteY137" fmla="*/ 1802648 h 3237889"/>
                <a:gd name="connsiteX138" fmla="*/ 1514549 w 1544688"/>
                <a:gd name="connsiteY138" fmla="*/ 1811441 h 3237889"/>
                <a:gd name="connsiteX139" fmla="*/ 1544688 w 1544688"/>
                <a:gd name="connsiteY139" fmla="*/ 1830416 h 3237889"/>
                <a:gd name="connsiteX140" fmla="*/ 1544688 w 1544688"/>
                <a:gd name="connsiteY140" fmla="*/ 1876990 h 3237889"/>
                <a:gd name="connsiteX141" fmla="*/ 1530038 w 1544688"/>
                <a:gd name="connsiteY141" fmla="*/ 1858383 h 3237889"/>
                <a:gd name="connsiteX142" fmla="*/ 1468559 w 1544688"/>
                <a:gd name="connsiteY142" fmla="*/ 1834948 h 3237889"/>
                <a:gd name="connsiteX143" fmla="*/ 1468458 w 1544688"/>
                <a:gd name="connsiteY143" fmla="*/ 1834948 h 3237889"/>
                <a:gd name="connsiteX144" fmla="*/ 1376449 w 1544688"/>
                <a:gd name="connsiteY144" fmla="*/ 1916053 h 3237889"/>
                <a:gd name="connsiteX145" fmla="*/ 1344048 w 1544688"/>
                <a:gd name="connsiteY145" fmla="*/ 1916053 h 3237889"/>
                <a:gd name="connsiteX146" fmla="*/ 1468458 w 1544688"/>
                <a:gd name="connsiteY146" fmla="*/ 1802648 h 3237889"/>
                <a:gd name="connsiteX147" fmla="*/ 853646 w 1544688"/>
                <a:gd name="connsiteY147" fmla="*/ 1802648 h 3237889"/>
                <a:gd name="connsiteX148" fmla="*/ 978054 w 1544688"/>
                <a:gd name="connsiteY148" fmla="*/ 1916053 h 3237889"/>
                <a:gd name="connsiteX149" fmla="*/ 945654 w 1544688"/>
                <a:gd name="connsiteY149" fmla="*/ 1916053 h 3237889"/>
                <a:gd name="connsiteX150" fmla="*/ 853646 w 1544688"/>
                <a:gd name="connsiteY150" fmla="*/ 1834948 h 3237889"/>
                <a:gd name="connsiteX151" fmla="*/ 761638 w 1544688"/>
                <a:gd name="connsiteY151" fmla="*/ 1916053 h 3237889"/>
                <a:gd name="connsiteX152" fmla="*/ 729237 w 1544688"/>
                <a:gd name="connsiteY152" fmla="*/ 1916053 h 3237889"/>
                <a:gd name="connsiteX153" fmla="*/ 853646 w 1544688"/>
                <a:gd name="connsiteY153" fmla="*/ 1802648 h 3237889"/>
                <a:gd name="connsiteX154" fmla="*/ 238629 w 1544688"/>
                <a:gd name="connsiteY154" fmla="*/ 1802445 h 3237889"/>
                <a:gd name="connsiteX155" fmla="*/ 363038 w 1544688"/>
                <a:gd name="connsiteY155" fmla="*/ 1915850 h 3237889"/>
                <a:gd name="connsiteX156" fmla="*/ 330636 w 1544688"/>
                <a:gd name="connsiteY156" fmla="*/ 1915850 h 3237889"/>
                <a:gd name="connsiteX157" fmla="*/ 238629 w 1544688"/>
                <a:gd name="connsiteY157" fmla="*/ 1834744 h 3237889"/>
                <a:gd name="connsiteX158" fmla="*/ 146622 w 1544688"/>
                <a:gd name="connsiteY158" fmla="*/ 1915850 h 3237889"/>
                <a:gd name="connsiteX159" fmla="*/ 114220 w 1544688"/>
                <a:gd name="connsiteY159" fmla="*/ 1915850 h 3237889"/>
                <a:gd name="connsiteX160" fmla="*/ 238629 w 1544688"/>
                <a:gd name="connsiteY160" fmla="*/ 1802445 h 3237889"/>
                <a:gd name="connsiteX161" fmla="*/ 238019 w 1544688"/>
                <a:gd name="connsiteY161" fmla="*/ 1730917 h 3237889"/>
                <a:gd name="connsiteX162" fmla="*/ 42591 w 1544688"/>
                <a:gd name="connsiteY162" fmla="*/ 1911876 h 3237889"/>
                <a:gd name="connsiteX163" fmla="*/ 237305 w 1544688"/>
                <a:gd name="connsiteY163" fmla="*/ 2113825 h 3237889"/>
                <a:gd name="connsiteX164" fmla="*/ 434158 w 1544688"/>
                <a:gd name="connsiteY164" fmla="*/ 1910449 h 3237889"/>
                <a:gd name="connsiteX165" fmla="*/ 238019 w 1544688"/>
                <a:gd name="connsiteY165" fmla="*/ 1730917 h 3237889"/>
                <a:gd name="connsiteX166" fmla="*/ 853136 w 1544688"/>
                <a:gd name="connsiteY166" fmla="*/ 1730815 h 3237889"/>
                <a:gd name="connsiteX167" fmla="*/ 657708 w 1544688"/>
                <a:gd name="connsiteY167" fmla="*/ 1911774 h 3237889"/>
                <a:gd name="connsiteX168" fmla="*/ 850996 w 1544688"/>
                <a:gd name="connsiteY168" fmla="*/ 2113723 h 3237889"/>
                <a:gd name="connsiteX169" fmla="*/ 1049277 w 1544688"/>
                <a:gd name="connsiteY169" fmla="*/ 1910347 h 3237889"/>
                <a:gd name="connsiteX170" fmla="*/ 853136 w 1544688"/>
                <a:gd name="connsiteY170" fmla="*/ 1730815 h 3237889"/>
                <a:gd name="connsiteX171" fmla="*/ 853136 w 1544688"/>
                <a:gd name="connsiteY171" fmla="*/ 1636261 h 3237889"/>
                <a:gd name="connsiteX172" fmla="*/ 566109 w 1544688"/>
                <a:gd name="connsiteY172" fmla="*/ 1892211 h 3237889"/>
                <a:gd name="connsiteX173" fmla="*/ 610838 w 1544688"/>
                <a:gd name="connsiteY173" fmla="*/ 1898018 h 3237889"/>
                <a:gd name="connsiteX174" fmla="*/ 853136 w 1544688"/>
                <a:gd name="connsiteY174" fmla="*/ 1681704 h 3237889"/>
                <a:gd name="connsiteX175" fmla="*/ 1096146 w 1544688"/>
                <a:gd name="connsiteY175" fmla="*/ 1897305 h 3237889"/>
                <a:gd name="connsiteX176" fmla="*/ 1141590 w 1544688"/>
                <a:gd name="connsiteY176" fmla="*/ 1892211 h 3237889"/>
                <a:gd name="connsiteX177" fmla="*/ 853136 w 1544688"/>
                <a:gd name="connsiteY177" fmla="*/ 1636261 h 3237889"/>
                <a:gd name="connsiteX178" fmla="*/ 1426 w 1544688"/>
                <a:gd name="connsiteY178" fmla="*/ 1543029 h 3237889"/>
                <a:gd name="connsiteX179" fmla="*/ 53289 w 1544688"/>
                <a:gd name="connsiteY179" fmla="*/ 1632490 h 3237889"/>
                <a:gd name="connsiteX180" fmla="*/ 21601 w 1544688"/>
                <a:gd name="connsiteY180" fmla="*/ 1632490 h 3237889"/>
                <a:gd name="connsiteX181" fmla="*/ 0 w 1544688"/>
                <a:gd name="connsiteY181" fmla="*/ 1584907 h 3237889"/>
                <a:gd name="connsiteX182" fmla="*/ 1426 w 1544688"/>
                <a:gd name="connsiteY182" fmla="*/ 1543029 h 3237889"/>
                <a:gd name="connsiteX183" fmla="*/ 1159116 w 1544688"/>
                <a:gd name="connsiteY183" fmla="*/ 1519493 h 3237889"/>
                <a:gd name="connsiteX184" fmla="*/ 1283525 w 1544688"/>
                <a:gd name="connsiteY184" fmla="*/ 1632999 h 3237889"/>
                <a:gd name="connsiteX185" fmla="*/ 1251124 w 1544688"/>
                <a:gd name="connsiteY185" fmla="*/ 1632999 h 3237889"/>
                <a:gd name="connsiteX186" fmla="*/ 1159116 w 1544688"/>
                <a:gd name="connsiteY186" fmla="*/ 1551894 h 3237889"/>
                <a:gd name="connsiteX187" fmla="*/ 1067107 w 1544688"/>
                <a:gd name="connsiteY187" fmla="*/ 1632999 h 3237889"/>
                <a:gd name="connsiteX188" fmla="*/ 1034706 w 1544688"/>
                <a:gd name="connsiteY188" fmla="*/ 1632999 h 3237889"/>
                <a:gd name="connsiteX189" fmla="*/ 1159116 w 1544688"/>
                <a:gd name="connsiteY189" fmla="*/ 1519493 h 3237889"/>
                <a:gd name="connsiteX190" fmla="*/ 544202 w 1544688"/>
                <a:gd name="connsiteY190" fmla="*/ 1519493 h 3237889"/>
                <a:gd name="connsiteX191" fmla="*/ 668713 w 1544688"/>
                <a:gd name="connsiteY191" fmla="*/ 1632999 h 3237889"/>
                <a:gd name="connsiteX192" fmla="*/ 636311 w 1544688"/>
                <a:gd name="connsiteY192" fmla="*/ 1632999 h 3237889"/>
                <a:gd name="connsiteX193" fmla="*/ 636210 w 1544688"/>
                <a:gd name="connsiteY193" fmla="*/ 1632999 h 3237889"/>
                <a:gd name="connsiteX194" fmla="*/ 544202 w 1544688"/>
                <a:gd name="connsiteY194" fmla="*/ 1551894 h 3237889"/>
                <a:gd name="connsiteX195" fmla="*/ 452194 w 1544688"/>
                <a:gd name="connsiteY195" fmla="*/ 1632999 h 3237889"/>
                <a:gd name="connsiteX196" fmla="*/ 419792 w 1544688"/>
                <a:gd name="connsiteY196" fmla="*/ 1632999 h 3237889"/>
                <a:gd name="connsiteX197" fmla="*/ 544202 w 1544688"/>
                <a:gd name="connsiteY197" fmla="*/ 1519493 h 3237889"/>
                <a:gd name="connsiteX198" fmla="*/ 543794 w 1544688"/>
                <a:gd name="connsiteY198" fmla="*/ 1447455 h 3237889"/>
                <a:gd name="connsiteX199" fmla="*/ 349080 w 1544688"/>
                <a:gd name="connsiteY199" fmla="*/ 1624135 h 3237889"/>
                <a:gd name="connsiteX200" fmla="*/ 545933 w 1544688"/>
                <a:gd name="connsiteY200" fmla="*/ 1826084 h 3237889"/>
                <a:gd name="connsiteX201" fmla="*/ 739935 w 1544688"/>
                <a:gd name="connsiteY201" fmla="*/ 1625663 h 3237889"/>
                <a:gd name="connsiteX202" fmla="*/ 543794 w 1544688"/>
                <a:gd name="connsiteY202" fmla="*/ 1447455 h 3237889"/>
                <a:gd name="connsiteX203" fmla="*/ 1158912 w 1544688"/>
                <a:gd name="connsiteY203" fmla="*/ 1447354 h 3237889"/>
                <a:gd name="connsiteX204" fmla="*/ 964197 w 1544688"/>
                <a:gd name="connsiteY204" fmla="*/ 1624033 h 3237889"/>
                <a:gd name="connsiteX205" fmla="*/ 1161051 w 1544688"/>
                <a:gd name="connsiteY205" fmla="*/ 1825982 h 3237889"/>
                <a:gd name="connsiteX206" fmla="*/ 1355052 w 1544688"/>
                <a:gd name="connsiteY206" fmla="*/ 1625561 h 3237889"/>
                <a:gd name="connsiteX207" fmla="*/ 1158912 w 1544688"/>
                <a:gd name="connsiteY207" fmla="*/ 1447354 h 3237889"/>
                <a:gd name="connsiteX208" fmla="*/ 543794 w 1544688"/>
                <a:gd name="connsiteY208" fmla="*/ 1353001 h 3237889"/>
                <a:gd name="connsiteX209" fmla="*/ 256765 w 1544688"/>
                <a:gd name="connsiteY209" fmla="*/ 1605387 h 3237889"/>
                <a:gd name="connsiteX210" fmla="*/ 302210 w 1544688"/>
                <a:gd name="connsiteY210" fmla="*/ 1611194 h 3237889"/>
                <a:gd name="connsiteX211" fmla="*/ 543794 w 1544688"/>
                <a:gd name="connsiteY211" fmla="*/ 1399158 h 3237889"/>
                <a:gd name="connsiteX212" fmla="*/ 786092 w 1544688"/>
                <a:gd name="connsiteY212" fmla="*/ 1611908 h 3237889"/>
                <a:gd name="connsiteX213" fmla="*/ 832248 w 1544688"/>
                <a:gd name="connsiteY213" fmla="*/ 1606101 h 3237889"/>
                <a:gd name="connsiteX214" fmla="*/ 543794 w 1544688"/>
                <a:gd name="connsiteY214" fmla="*/ 1353001 h 3237889"/>
                <a:gd name="connsiteX215" fmla="*/ 1158912 w 1544688"/>
                <a:gd name="connsiteY215" fmla="*/ 1352900 h 3237889"/>
                <a:gd name="connsiteX216" fmla="*/ 871885 w 1544688"/>
                <a:gd name="connsiteY216" fmla="*/ 1605285 h 3237889"/>
                <a:gd name="connsiteX217" fmla="*/ 917328 w 1544688"/>
                <a:gd name="connsiteY217" fmla="*/ 1611093 h 3237889"/>
                <a:gd name="connsiteX218" fmla="*/ 1158912 w 1544688"/>
                <a:gd name="connsiteY218" fmla="*/ 1399056 h 3237889"/>
                <a:gd name="connsiteX219" fmla="*/ 1401209 w 1544688"/>
                <a:gd name="connsiteY219" fmla="*/ 1611807 h 3237889"/>
                <a:gd name="connsiteX220" fmla="*/ 1445939 w 1544688"/>
                <a:gd name="connsiteY220" fmla="*/ 1605997 h 3237889"/>
                <a:gd name="connsiteX221" fmla="*/ 1158912 w 1544688"/>
                <a:gd name="connsiteY221" fmla="*/ 1352900 h 3237889"/>
                <a:gd name="connsiteX222" fmla="*/ 853544 w 1544688"/>
                <a:gd name="connsiteY222" fmla="*/ 1232872 h 3237889"/>
                <a:gd name="connsiteX223" fmla="*/ 977952 w 1544688"/>
                <a:gd name="connsiteY223" fmla="*/ 1346379 h 3237889"/>
                <a:gd name="connsiteX224" fmla="*/ 945551 w 1544688"/>
                <a:gd name="connsiteY224" fmla="*/ 1346379 h 3237889"/>
                <a:gd name="connsiteX225" fmla="*/ 853544 w 1544688"/>
                <a:gd name="connsiteY225" fmla="*/ 1265274 h 3237889"/>
                <a:gd name="connsiteX226" fmla="*/ 761536 w 1544688"/>
                <a:gd name="connsiteY226" fmla="*/ 1346379 h 3237889"/>
                <a:gd name="connsiteX227" fmla="*/ 729135 w 1544688"/>
                <a:gd name="connsiteY227" fmla="*/ 1346379 h 3237889"/>
                <a:gd name="connsiteX228" fmla="*/ 853544 w 1544688"/>
                <a:gd name="connsiteY228" fmla="*/ 1232872 h 3237889"/>
                <a:gd name="connsiteX229" fmla="*/ 238629 w 1544688"/>
                <a:gd name="connsiteY229" fmla="*/ 1232770 h 3237889"/>
                <a:gd name="connsiteX230" fmla="*/ 363038 w 1544688"/>
                <a:gd name="connsiteY230" fmla="*/ 1346277 h 3237889"/>
                <a:gd name="connsiteX231" fmla="*/ 330636 w 1544688"/>
                <a:gd name="connsiteY231" fmla="*/ 1346277 h 3237889"/>
                <a:gd name="connsiteX232" fmla="*/ 238629 w 1544688"/>
                <a:gd name="connsiteY232" fmla="*/ 1265172 h 3237889"/>
                <a:gd name="connsiteX233" fmla="*/ 146622 w 1544688"/>
                <a:gd name="connsiteY233" fmla="*/ 1346277 h 3237889"/>
                <a:gd name="connsiteX234" fmla="*/ 114220 w 1544688"/>
                <a:gd name="connsiteY234" fmla="*/ 1346277 h 3237889"/>
                <a:gd name="connsiteX235" fmla="*/ 238629 w 1544688"/>
                <a:gd name="connsiteY235" fmla="*/ 1232770 h 3237889"/>
                <a:gd name="connsiteX236" fmla="*/ 1468304 w 1544688"/>
                <a:gd name="connsiteY236" fmla="*/ 1232576 h 3237889"/>
                <a:gd name="connsiteX237" fmla="*/ 1514345 w 1544688"/>
                <a:gd name="connsiteY237" fmla="*/ 1241375 h 3237889"/>
                <a:gd name="connsiteX238" fmla="*/ 1544688 w 1544688"/>
                <a:gd name="connsiteY238" fmla="*/ 1260507 h 3237889"/>
                <a:gd name="connsiteX239" fmla="*/ 1544688 w 1544688"/>
                <a:gd name="connsiteY239" fmla="*/ 1307296 h 3237889"/>
                <a:gd name="connsiteX240" fmla="*/ 1529796 w 1544688"/>
                <a:gd name="connsiteY240" fmla="*/ 1288403 h 3237889"/>
                <a:gd name="connsiteX241" fmla="*/ 1468356 w 1544688"/>
                <a:gd name="connsiteY241" fmla="*/ 1264968 h 3237889"/>
                <a:gd name="connsiteX242" fmla="*/ 1376347 w 1544688"/>
                <a:gd name="connsiteY242" fmla="*/ 1346074 h 3237889"/>
                <a:gd name="connsiteX243" fmla="*/ 1343946 w 1544688"/>
                <a:gd name="connsiteY243" fmla="*/ 1346074 h 3237889"/>
                <a:gd name="connsiteX244" fmla="*/ 1422337 w 1544688"/>
                <a:gd name="connsiteY244" fmla="*/ 1241375 h 3237889"/>
                <a:gd name="connsiteX245" fmla="*/ 1468253 w 1544688"/>
                <a:gd name="connsiteY245" fmla="*/ 1232566 h 3237889"/>
                <a:gd name="connsiteX246" fmla="*/ 1468356 w 1544688"/>
                <a:gd name="connsiteY246" fmla="*/ 1232566 h 3237889"/>
                <a:gd name="connsiteX247" fmla="*/ 1468304 w 1544688"/>
                <a:gd name="connsiteY247" fmla="*/ 1232576 h 3237889"/>
                <a:gd name="connsiteX248" fmla="*/ 238019 w 1544688"/>
                <a:gd name="connsiteY248" fmla="*/ 1161141 h 3237889"/>
                <a:gd name="connsiteX249" fmla="*/ 42591 w 1544688"/>
                <a:gd name="connsiteY249" fmla="*/ 1342100 h 3237889"/>
                <a:gd name="connsiteX250" fmla="*/ 237305 w 1544688"/>
                <a:gd name="connsiteY250" fmla="*/ 1544049 h 3237889"/>
                <a:gd name="connsiteX251" fmla="*/ 237305 w 1544688"/>
                <a:gd name="connsiteY251" fmla="*/ 1543945 h 3237889"/>
                <a:gd name="connsiteX252" fmla="*/ 434158 w 1544688"/>
                <a:gd name="connsiteY252" fmla="*/ 1341387 h 3237889"/>
                <a:gd name="connsiteX253" fmla="*/ 238019 w 1544688"/>
                <a:gd name="connsiteY253" fmla="*/ 1161141 h 3237889"/>
                <a:gd name="connsiteX254" fmla="*/ 853136 w 1544688"/>
                <a:gd name="connsiteY254" fmla="*/ 1160937 h 3237889"/>
                <a:gd name="connsiteX255" fmla="*/ 657708 w 1544688"/>
                <a:gd name="connsiteY255" fmla="*/ 1341896 h 3237889"/>
                <a:gd name="connsiteX256" fmla="*/ 850996 w 1544688"/>
                <a:gd name="connsiteY256" fmla="*/ 1543845 h 3237889"/>
                <a:gd name="connsiteX257" fmla="*/ 1049277 w 1544688"/>
                <a:gd name="connsiteY257" fmla="*/ 1341284 h 3237889"/>
                <a:gd name="connsiteX258" fmla="*/ 853136 w 1544688"/>
                <a:gd name="connsiteY258" fmla="*/ 1161039 h 3237889"/>
                <a:gd name="connsiteX259" fmla="*/ 853136 w 1544688"/>
                <a:gd name="connsiteY259" fmla="*/ 1066483 h 3237889"/>
                <a:gd name="connsiteX260" fmla="*/ 566109 w 1544688"/>
                <a:gd name="connsiteY260" fmla="*/ 1322434 h 3237889"/>
                <a:gd name="connsiteX261" fmla="*/ 610838 w 1544688"/>
                <a:gd name="connsiteY261" fmla="*/ 1328956 h 3237889"/>
                <a:gd name="connsiteX262" fmla="*/ 853136 w 1544688"/>
                <a:gd name="connsiteY262" fmla="*/ 1112640 h 3237889"/>
                <a:gd name="connsiteX263" fmla="*/ 1096146 w 1544688"/>
                <a:gd name="connsiteY263" fmla="*/ 1327529 h 3237889"/>
                <a:gd name="connsiteX264" fmla="*/ 1141590 w 1544688"/>
                <a:gd name="connsiteY264" fmla="*/ 1322536 h 3237889"/>
                <a:gd name="connsiteX265" fmla="*/ 853136 w 1544688"/>
                <a:gd name="connsiteY265" fmla="*/ 1066585 h 3237889"/>
                <a:gd name="connsiteX266" fmla="*/ 544202 w 1544688"/>
                <a:gd name="connsiteY266" fmla="*/ 950022 h 3237889"/>
                <a:gd name="connsiteX267" fmla="*/ 668713 w 1544688"/>
                <a:gd name="connsiteY267" fmla="*/ 1063528 h 3237889"/>
                <a:gd name="connsiteX268" fmla="*/ 636311 w 1544688"/>
                <a:gd name="connsiteY268" fmla="*/ 1063528 h 3237889"/>
                <a:gd name="connsiteX269" fmla="*/ 636210 w 1544688"/>
                <a:gd name="connsiteY269" fmla="*/ 1063528 h 3237889"/>
                <a:gd name="connsiteX270" fmla="*/ 544202 w 1544688"/>
                <a:gd name="connsiteY270" fmla="*/ 982423 h 3237889"/>
                <a:gd name="connsiteX271" fmla="*/ 452194 w 1544688"/>
                <a:gd name="connsiteY271" fmla="*/ 1063528 h 3237889"/>
                <a:gd name="connsiteX272" fmla="*/ 419792 w 1544688"/>
                <a:gd name="connsiteY272" fmla="*/ 1063528 h 3237889"/>
                <a:gd name="connsiteX273" fmla="*/ 544202 w 1544688"/>
                <a:gd name="connsiteY273" fmla="*/ 950022 h 3237889"/>
                <a:gd name="connsiteX274" fmla="*/ 1159014 w 1544688"/>
                <a:gd name="connsiteY274" fmla="*/ 949819 h 3237889"/>
                <a:gd name="connsiteX275" fmla="*/ 1283422 w 1544688"/>
                <a:gd name="connsiteY275" fmla="*/ 1063325 h 3237889"/>
                <a:gd name="connsiteX276" fmla="*/ 1251022 w 1544688"/>
                <a:gd name="connsiteY276" fmla="*/ 1063325 h 3237889"/>
                <a:gd name="connsiteX277" fmla="*/ 1159014 w 1544688"/>
                <a:gd name="connsiteY277" fmla="*/ 982219 h 3237889"/>
                <a:gd name="connsiteX278" fmla="*/ 1067006 w 1544688"/>
                <a:gd name="connsiteY278" fmla="*/ 1063325 h 3237889"/>
                <a:gd name="connsiteX279" fmla="*/ 1034605 w 1544688"/>
                <a:gd name="connsiteY279" fmla="*/ 1063325 h 3237889"/>
                <a:gd name="connsiteX280" fmla="*/ 1159014 w 1544688"/>
                <a:gd name="connsiteY280" fmla="*/ 949819 h 3237889"/>
                <a:gd name="connsiteX281" fmla="*/ 543794 w 1544688"/>
                <a:gd name="connsiteY281" fmla="*/ 878494 h 3237889"/>
                <a:gd name="connsiteX282" fmla="*/ 349080 w 1544688"/>
                <a:gd name="connsiteY282" fmla="*/ 1055173 h 3237889"/>
                <a:gd name="connsiteX283" fmla="*/ 545933 w 1544688"/>
                <a:gd name="connsiteY283" fmla="*/ 1257122 h 3237889"/>
                <a:gd name="connsiteX284" fmla="*/ 739935 w 1544688"/>
                <a:gd name="connsiteY284" fmla="*/ 1055887 h 3237889"/>
                <a:gd name="connsiteX285" fmla="*/ 543794 w 1544688"/>
                <a:gd name="connsiteY285" fmla="*/ 878494 h 3237889"/>
                <a:gd name="connsiteX286" fmla="*/ 1158912 w 1544688"/>
                <a:gd name="connsiteY286" fmla="*/ 878392 h 3237889"/>
                <a:gd name="connsiteX287" fmla="*/ 964197 w 1544688"/>
                <a:gd name="connsiteY287" fmla="*/ 1055071 h 3237889"/>
                <a:gd name="connsiteX288" fmla="*/ 1161051 w 1544688"/>
                <a:gd name="connsiteY288" fmla="*/ 1257020 h 3237889"/>
                <a:gd name="connsiteX289" fmla="*/ 1355052 w 1544688"/>
                <a:gd name="connsiteY289" fmla="*/ 1055785 h 3237889"/>
                <a:gd name="connsiteX290" fmla="*/ 1158912 w 1544688"/>
                <a:gd name="connsiteY290" fmla="*/ 878392 h 3237889"/>
                <a:gd name="connsiteX291" fmla="*/ 543794 w 1544688"/>
                <a:gd name="connsiteY291" fmla="*/ 784041 h 3237889"/>
                <a:gd name="connsiteX292" fmla="*/ 289435 w 1544688"/>
                <a:gd name="connsiteY292" fmla="*/ 936768 h 3237889"/>
                <a:gd name="connsiteX293" fmla="*/ 256797 w 1544688"/>
                <a:gd name="connsiteY293" fmla="*/ 1035615 h 3237889"/>
                <a:gd name="connsiteX294" fmla="*/ 256765 w 1544688"/>
                <a:gd name="connsiteY294" fmla="*/ 1035611 h 3237889"/>
                <a:gd name="connsiteX295" fmla="*/ 256765 w 1544688"/>
                <a:gd name="connsiteY295" fmla="*/ 1035712 h 3237889"/>
                <a:gd name="connsiteX296" fmla="*/ 256797 w 1544688"/>
                <a:gd name="connsiteY296" fmla="*/ 1035615 h 3237889"/>
                <a:gd name="connsiteX297" fmla="*/ 302210 w 1544688"/>
                <a:gd name="connsiteY297" fmla="*/ 1041418 h 3237889"/>
                <a:gd name="connsiteX298" fmla="*/ 543794 w 1544688"/>
                <a:gd name="connsiteY298" fmla="*/ 829484 h 3237889"/>
                <a:gd name="connsiteX299" fmla="*/ 786092 w 1544688"/>
                <a:gd name="connsiteY299" fmla="*/ 1042947 h 3237889"/>
                <a:gd name="connsiteX300" fmla="*/ 832248 w 1544688"/>
                <a:gd name="connsiteY300" fmla="*/ 1036425 h 3237889"/>
                <a:gd name="connsiteX301" fmla="*/ 543794 w 1544688"/>
                <a:gd name="connsiteY301" fmla="*/ 784041 h 3237889"/>
                <a:gd name="connsiteX302" fmla="*/ 1158912 w 1544688"/>
                <a:gd name="connsiteY302" fmla="*/ 783837 h 3237889"/>
                <a:gd name="connsiteX303" fmla="*/ 871885 w 1544688"/>
                <a:gd name="connsiteY303" fmla="*/ 1035509 h 3237889"/>
                <a:gd name="connsiteX304" fmla="*/ 917328 w 1544688"/>
                <a:gd name="connsiteY304" fmla="*/ 1041317 h 3237889"/>
                <a:gd name="connsiteX305" fmla="*/ 1158912 w 1544688"/>
                <a:gd name="connsiteY305" fmla="*/ 829382 h 3237889"/>
                <a:gd name="connsiteX306" fmla="*/ 1401209 w 1544688"/>
                <a:gd name="connsiteY306" fmla="*/ 1042845 h 3237889"/>
                <a:gd name="connsiteX307" fmla="*/ 1445939 w 1544688"/>
                <a:gd name="connsiteY307" fmla="*/ 1036325 h 3237889"/>
                <a:gd name="connsiteX308" fmla="*/ 1445939 w 1544688"/>
                <a:gd name="connsiteY308" fmla="*/ 1036221 h 3237889"/>
                <a:gd name="connsiteX309" fmla="*/ 1158912 w 1544688"/>
                <a:gd name="connsiteY309" fmla="*/ 783837 h 3237889"/>
                <a:gd name="connsiteX310" fmla="*/ 299255 w 1544688"/>
                <a:gd name="connsiteY310" fmla="*/ 679194 h 3237889"/>
                <a:gd name="connsiteX311" fmla="*/ 362733 w 1544688"/>
                <a:gd name="connsiteY311" fmla="*/ 776501 h 3237889"/>
                <a:gd name="connsiteX312" fmla="*/ 330230 w 1544688"/>
                <a:gd name="connsiteY312" fmla="*/ 776501 h 3237889"/>
                <a:gd name="connsiteX313" fmla="*/ 280507 w 1544688"/>
                <a:gd name="connsiteY313" fmla="*/ 706603 h 3237889"/>
                <a:gd name="connsiteX314" fmla="*/ 299255 w 1544688"/>
                <a:gd name="connsiteY314" fmla="*/ 679194 h 3237889"/>
                <a:gd name="connsiteX315" fmla="*/ 853646 w 1544688"/>
                <a:gd name="connsiteY315" fmla="*/ 663504 h 3237889"/>
                <a:gd name="connsiteX316" fmla="*/ 978054 w 1544688"/>
                <a:gd name="connsiteY316" fmla="*/ 777010 h 3237889"/>
                <a:gd name="connsiteX317" fmla="*/ 945654 w 1544688"/>
                <a:gd name="connsiteY317" fmla="*/ 777010 h 3237889"/>
                <a:gd name="connsiteX318" fmla="*/ 853646 w 1544688"/>
                <a:gd name="connsiteY318" fmla="*/ 695905 h 3237889"/>
                <a:gd name="connsiteX319" fmla="*/ 761638 w 1544688"/>
                <a:gd name="connsiteY319" fmla="*/ 777010 h 3237889"/>
                <a:gd name="connsiteX320" fmla="*/ 729237 w 1544688"/>
                <a:gd name="connsiteY320" fmla="*/ 777010 h 3237889"/>
                <a:gd name="connsiteX321" fmla="*/ 853646 w 1544688"/>
                <a:gd name="connsiteY321" fmla="*/ 663504 h 3237889"/>
                <a:gd name="connsiteX322" fmla="*/ 1468253 w 1544688"/>
                <a:gd name="connsiteY322" fmla="*/ 663197 h 3237889"/>
                <a:gd name="connsiteX323" fmla="*/ 1514345 w 1544688"/>
                <a:gd name="connsiteY323" fmla="*/ 671992 h 3237889"/>
                <a:gd name="connsiteX324" fmla="*/ 1544688 w 1544688"/>
                <a:gd name="connsiteY324" fmla="*/ 691105 h 3237889"/>
                <a:gd name="connsiteX325" fmla="*/ 1544688 w 1544688"/>
                <a:gd name="connsiteY325" fmla="*/ 738057 h 3237889"/>
                <a:gd name="connsiteX326" fmla="*/ 1529694 w 1544688"/>
                <a:gd name="connsiteY326" fmla="*/ 719034 h 3237889"/>
                <a:gd name="connsiteX327" fmla="*/ 1468253 w 1544688"/>
                <a:gd name="connsiteY327" fmla="*/ 695600 h 3237889"/>
                <a:gd name="connsiteX328" fmla="*/ 1376246 w 1544688"/>
                <a:gd name="connsiteY328" fmla="*/ 776705 h 3237889"/>
                <a:gd name="connsiteX329" fmla="*/ 1343845 w 1544688"/>
                <a:gd name="connsiteY329" fmla="*/ 776705 h 3237889"/>
                <a:gd name="connsiteX330" fmla="*/ 1468253 w 1544688"/>
                <a:gd name="connsiteY330" fmla="*/ 663197 h 3237889"/>
                <a:gd name="connsiteX331" fmla="*/ 853136 w 1544688"/>
                <a:gd name="connsiteY331" fmla="*/ 592078 h 3237889"/>
                <a:gd name="connsiteX332" fmla="*/ 657708 w 1544688"/>
                <a:gd name="connsiteY332" fmla="*/ 772324 h 3237889"/>
                <a:gd name="connsiteX333" fmla="*/ 850996 w 1544688"/>
                <a:gd name="connsiteY333" fmla="*/ 974273 h 3237889"/>
                <a:gd name="connsiteX334" fmla="*/ 1049277 w 1544688"/>
                <a:gd name="connsiteY334" fmla="*/ 771610 h 3237889"/>
                <a:gd name="connsiteX335" fmla="*/ 853136 w 1544688"/>
                <a:gd name="connsiteY335" fmla="*/ 592078 h 3237889"/>
                <a:gd name="connsiteX336" fmla="*/ 853136 w 1544688"/>
                <a:gd name="connsiteY336" fmla="*/ 497727 h 3237889"/>
                <a:gd name="connsiteX337" fmla="*/ 566109 w 1544688"/>
                <a:gd name="connsiteY337" fmla="*/ 752964 h 3237889"/>
                <a:gd name="connsiteX338" fmla="*/ 610838 w 1544688"/>
                <a:gd name="connsiteY338" fmla="*/ 759485 h 3237889"/>
                <a:gd name="connsiteX339" fmla="*/ 853136 w 1544688"/>
                <a:gd name="connsiteY339" fmla="*/ 543169 h 3237889"/>
                <a:gd name="connsiteX340" fmla="*/ 1096146 w 1544688"/>
                <a:gd name="connsiteY340" fmla="*/ 758059 h 3237889"/>
                <a:gd name="connsiteX341" fmla="*/ 1141590 w 1544688"/>
                <a:gd name="connsiteY341" fmla="*/ 752964 h 3237889"/>
                <a:gd name="connsiteX342" fmla="*/ 853136 w 1544688"/>
                <a:gd name="connsiteY342" fmla="*/ 497727 h 3237889"/>
                <a:gd name="connsiteX343" fmla="*/ 452806 w 1544688"/>
                <a:gd name="connsiteY343" fmla="*/ 491613 h 3237889"/>
                <a:gd name="connsiteX344" fmla="*/ 452092 w 1544688"/>
                <a:gd name="connsiteY344" fmla="*/ 493752 h 3237889"/>
                <a:gd name="connsiteX345" fmla="*/ 450666 w 1544688"/>
                <a:gd name="connsiteY345" fmla="*/ 493752 h 3237889"/>
                <a:gd name="connsiteX346" fmla="*/ 452806 w 1544688"/>
                <a:gd name="connsiteY346" fmla="*/ 491613 h 3237889"/>
                <a:gd name="connsiteX347" fmla="*/ 567534 w 1544688"/>
                <a:gd name="connsiteY347" fmla="*/ 382691 h 3237889"/>
                <a:gd name="connsiteX348" fmla="*/ 568248 w 1544688"/>
                <a:gd name="connsiteY348" fmla="*/ 382691 h 3237889"/>
                <a:gd name="connsiteX349" fmla="*/ 668508 w 1544688"/>
                <a:gd name="connsiteY349" fmla="*/ 493752 h 3237889"/>
                <a:gd name="connsiteX350" fmla="*/ 636006 w 1544688"/>
                <a:gd name="connsiteY350" fmla="*/ 493752 h 3237889"/>
                <a:gd name="connsiteX351" fmla="*/ 544406 w 1544688"/>
                <a:gd name="connsiteY351" fmla="*/ 412952 h 3237889"/>
                <a:gd name="connsiteX352" fmla="*/ 532892 w 1544688"/>
                <a:gd name="connsiteY352" fmla="*/ 413666 h 3237889"/>
                <a:gd name="connsiteX353" fmla="*/ 567534 w 1544688"/>
                <a:gd name="connsiteY353" fmla="*/ 382691 h 3237889"/>
                <a:gd name="connsiteX354" fmla="*/ 1159217 w 1544688"/>
                <a:gd name="connsiteY354" fmla="*/ 380552 h 3237889"/>
                <a:gd name="connsiteX355" fmla="*/ 1283626 w 1544688"/>
                <a:gd name="connsiteY355" fmla="*/ 494160 h 3237889"/>
                <a:gd name="connsiteX356" fmla="*/ 1251226 w 1544688"/>
                <a:gd name="connsiteY356" fmla="*/ 494160 h 3237889"/>
                <a:gd name="connsiteX357" fmla="*/ 1159217 w 1544688"/>
                <a:gd name="connsiteY357" fmla="*/ 413054 h 3237889"/>
                <a:gd name="connsiteX358" fmla="*/ 1067209 w 1544688"/>
                <a:gd name="connsiteY358" fmla="*/ 494160 h 3237889"/>
                <a:gd name="connsiteX359" fmla="*/ 1034808 w 1544688"/>
                <a:gd name="connsiteY359" fmla="*/ 494160 h 3237889"/>
                <a:gd name="connsiteX360" fmla="*/ 1159217 w 1544688"/>
                <a:gd name="connsiteY360" fmla="*/ 380552 h 3237889"/>
                <a:gd name="connsiteX361" fmla="*/ 1158912 w 1544688"/>
                <a:gd name="connsiteY361" fmla="*/ 308616 h 3237889"/>
                <a:gd name="connsiteX362" fmla="*/ 964197 w 1544688"/>
                <a:gd name="connsiteY362" fmla="*/ 485295 h 3237889"/>
                <a:gd name="connsiteX363" fmla="*/ 1161051 w 1544688"/>
                <a:gd name="connsiteY363" fmla="*/ 687244 h 3237889"/>
                <a:gd name="connsiteX364" fmla="*/ 1355052 w 1544688"/>
                <a:gd name="connsiteY364" fmla="*/ 486009 h 3237889"/>
                <a:gd name="connsiteX365" fmla="*/ 1158912 w 1544688"/>
                <a:gd name="connsiteY365" fmla="*/ 308616 h 3237889"/>
                <a:gd name="connsiteX366" fmla="*/ 1158912 w 1544688"/>
                <a:gd name="connsiteY366" fmla="*/ 214367 h 3237889"/>
                <a:gd name="connsiteX367" fmla="*/ 871885 w 1544688"/>
                <a:gd name="connsiteY367" fmla="*/ 466038 h 3237889"/>
                <a:gd name="connsiteX368" fmla="*/ 917328 w 1544688"/>
                <a:gd name="connsiteY368" fmla="*/ 472560 h 3237889"/>
                <a:gd name="connsiteX369" fmla="*/ 1158912 w 1544688"/>
                <a:gd name="connsiteY369" fmla="*/ 260524 h 3237889"/>
                <a:gd name="connsiteX370" fmla="*/ 1401209 w 1544688"/>
                <a:gd name="connsiteY370" fmla="*/ 473273 h 3237889"/>
                <a:gd name="connsiteX371" fmla="*/ 1445939 w 1544688"/>
                <a:gd name="connsiteY371" fmla="*/ 467465 h 3237889"/>
                <a:gd name="connsiteX372" fmla="*/ 1158912 w 1544688"/>
                <a:gd name="connsiteY372" fmla="*/ 214367 h 3237889"/>
                <a:gd name="connsiteX373" fmla="*/ 948302 w 1544688"/>
                <a:gd name="connsiteY373" fmla="*/ 138866 h 3237889"/>
                <a:gd name="connsiteX374" fmla="*/ 977850 w 1544688"/>
                <a:gd name="connsiteY374" fmla="*/ 207438 h 3237889"/>
                <a:gd name="connsiteX375" fmla="*/ 945449 w 1544688"/>
                <a:gd name="connsiteY375" fmla="*/ 207438 h 3237889"/>
                <a:gd name="connsiteX376" fmla="*/ 918754 w 1544688"/>
                <a:gd name="connsiteY376" fmla="*/ 153334 h 3237889"/>
                <a:gd name="connsiteX377" fmla="*/ 948302 w 1544688"/>
                <a:gd name="connsiteY377" fmla="*/ 138866 h 3237889"/>
                <a:gd name="connsiteX378" fmla="*/ 1468356 w 1544688"/>
                <a:gd name="connsiteY378" fmla="*/ 93932 h 3237889"/>
                <a:gd name="connsiteX379" fmla="*/ 1514447 w 1544688"/>
                <a:gd name="connsiteY379" fmla="*/ 102756 h 3237889"/>
                <a:gd name="connsiteX380" fmla="*/ 1544688 w 1544688"/>
                <a:gd name="connsiteY380" fmla="*/ 121851 h 3237889"/>
                <a:gd name="connsiteX381" fmla="*/ 1544688 w 1544688"/>
                <a:gd name="connsiteY381" fmla="*/ 168606 h 3237889"/>
                <a:gd name="connsiteX382" fmla="*/ 1529937 w 1544688"/>
                <a:gd name="connsiteY382" fmla="*/ 149869 h 3237889"/>
                <a:gd name="connsiteX383" fmla="*/ 1468458 w 1544688"/>
                <a:gd name="connsiteY383" fmla="*/ 126434 h 3237889"/>
                <a:gd name="connsiteX384" fmla="*/ 1468356 w 1544688"/>
                <a:gd name="connsiteY384" fmla="*/ 126434 h 3237889"/>
                <a:gd name="connsiteX385" fmla="*/ 1376347 w 1544688"/>
                <a:gd name="connsiteY385" fmla="*/ 207540 h 3237889"/>
                <a:gd name="connsiteX386" fmla="*/ 1343946 w 1544688"/>
                <a:gd name="connsiteY386" fmla="*/ 207540 h 3237889"/>
                <a:gd name="connsiteX387" fmla="*/ 1468356 w 1544688"/>
                <a:gd name="connsiteY387" fmla="*/ 93932 h 3237889"/>
                <a:gd name="connsiteX388" fmla="*/ 1544688 w 1544688"/>
                <a:gd name="connsiteY388" fmla="*/ 0 h 3237889"/>
                <a:gd name="connsiteX389" fmla="*/ 1544688 w 1544688"/>
                <a:gd name="connsiteY389" fmla="*/ 38914 h 3237889"/>
                <a:gd name="connsiteX390" fmla="*/ 1540783 w 1544688"/>
                <a:gd name="connsiteY390" fmla="*/ 36448 h 3237889"/>
                <a:gd name="connsiteX391" fmla="*/ 1468253 w 1544688"/>
                <a:gd name="connsiteY391" fmla="*/ 22505 h 3237889"/>
                <a:gd name="connsiteX392" fmla="*/ 1468253 w 1544688"/>
                <a:gd name="connsiteY392" fmla="*/ 22607 h 3237889"/>
                <a:gd name="connsiteX393" fmla="*/ 1272827 w 1544688"/>
                <a:gd name="connsiteY393" fmla="*/ 203567 h 3237889"/>
                <a:gd name="connsiteX394" fmla="*/ 1466114 w 1544688"/>
                <a:gd name="connsiteY394" fmla="*/ 405515 h 3237889"/>
                <a:gd name="connsiteX395" fmla="*/ 1541985 w 1544688"/>
                <a:gd name="connsiteY395" fmla="*/ 280966 h 3237889"/>
                <a:gd name="connsiteX396" fmla="*/ 1544688 w 1544688"/>
                <a:gd name="connsiteY396" fmla="*/ 278741 h 3237889"/>
                <a:gd name="connsiteX397" fmla="*/ 1544688 w 1544688"/>
                <a:gd name="connsiteY397" fmla="*/ 334435 h 3237889"/>
                <a:gd name="connsiteX398" fmla="*/ 1519069 w 1544688"/>
                <a:gd name="connsiteY398" fmla="*/ 366750 h 3237889"/>
                <a:gd name="connsiteX399" fmla="*/ 1487002 w 1544688"/>
                <a:gd name="connsiteY399" fmla="*/ 466038 h 3237889"/>
                <a:gd name="connsiteX400" fmla="*/ 1532445 w 1544688"/>
                <a:gd name="connsiteY400" fmla="*/ 472560 h 3237889"/>
                <a:gd name="connsiteX401" fmla="*/ 1544688 w 1544688"/>
                <a:gd name="connsiteY401" fmla="*/ 434656 h 3237889"/>
                <a:gd name="connsiteX402" fmla="*/ 1544688 w 1544688"/>
                <a:gd name="connsiteY402" fmla="*/ 509136 h 3237889"/>
                <a:gd name="connsiteX403" fmla="*/ 1522355 w 1544688"/>
                <a:gd name="connsiteY403" fmla="*/ 502708 h 3237889"/>
                <a:gd name="connsiteX404" fmla="*/ 1468253 w 1544688"/>
                <a:gd name="connsiteY404" fmla="*/ 497625 h 3237889"/>
                <a:gd name="connsiteX405" fmla="*/ 1179799 w 1544688"/>
                <a:gd name="connsiteY405" fmla="*/ 752862 h 3237889"/>
                <a:gd name="connsiteX406" fmla="*/ 1225956 w 1544688"/>
                <a:gd name="connsiteY406" fmla="*/ 759383 h 3237889"/>
                <a:gd name="connsiteX407" fmla="*/ 1468253 w 1544688"/>
                <a:gd name="connsiteY407" fmla="*/ 543068 h 3237889"/>
                <a:gd name="connsiteX408" fmla="*/ 1513850 w 1544688"/>
                <a:gd name="connsiteY408" fmla="*/ 547361 h 3237889"/>
                <a:gd name="connsiteX409" fmla="*/ 1544688 w 1544688"/>
                <a:gd name="connsiteY409" fmla="*/ 556267 h 3237889"/>
                <a:gd name="connsiteX410" fmla="*/ 1544688 w 1544688"/>
                <a:gd name="connsiteY410" fmla="*/ 608311 h 3237889"/>
                <a:gd name="connsiteX411" fmla="*/ 1541083 w 1544688"/>
                <a:gd name="connsiteY411" fmla="*/ 606030 h 3237889"/>
                <a:gd name="connsiteX412" fmla="*/ 1468253 w 1544688"/>
                <a:gd name="connsiteY412" fmla="*/ 592078 h 3237889"/>
                <a:gd name="connsiteX413" fmla="*/ 1272827 w 1544688"/>
                <a:gd name="connsiteY413" fmla="*/ 772324 h 3237889"/>
                <a:gd name="connsiteX414" fmla="*/ 1466114 w 1544688"/>
                <a:gd name="connsiteY414" fmla="*/ 974273 h 3237889"/>
                <a:gd name="connsiteX415" fmla="*/ 1541985 w 1544688"/>
                <a:gd name="connsiteY415" fmla="*/ 849939 h 3237889"/>
                <a:gd name="connsiteX416" fmla="*/ 1544688 w 1544688"/>
                <a:gd name="connsiteY416" fmla="*/ 847733 h 3237889"/>
                <a:gd name="connsiteX417" fmla="*/ 1544688 w 1544688"/>
                <a:gd name="connsiteY417" fmla="*/ 904234 h 3237889"/>
                <a:gd name="connsiteX418" fmla="*/ 1519069 w 1544688"/>
                <a:gd name="connsiteY418" fmla="*/ 936564 h 3237889"/>
                <a:gd name="connsiteX419" fmla="*/ 1487002 w 1544688"/>
                <a:gd name="connsiteY419" fmla="*/ 1035509 h 3237889"/>
                <a:gd name="connsiteX420" fmla="*/ 1532445 w 1544688"/>
                <a:gd name="connsiteY420" fmla="*/ 1041317 h 3237889"/>
                <a:gd name="connsiteX421" fmla="*/ 1544688 w 1544688"/>
                <a:gd name="connsiteY421" fmla="*/ 1003420 h 3237889"/>
                <a:gd name="connsiteX422" fmla="*/ 1544688 w 1544688"/>
                <a:gd name="connsiteY422" fmla="*/ 1078031 h 3237889"/>
                <a:gd name="connsiteX423" fmla="*/ 1522560 w 1544688"/>
                <a:gd name="connsiteY423" fmla="*/ 1071670 h 3237889"/>
                <a:gd name="connsiteX424" fmla="*/ 1468253 w 1544688"/>
                <a:gd name="connsiteY424" fmla="*/ 1066585 h 3237889"/>
                <a:gd name="connsiteX425" fmla="*/ 1468253 w 1544688"/>
                <a:gd name="connsiteY425" fmla="*/ 1066483 h 3237889"/>
                <a:gd name="connsiteX426" fmla="*/ 1179799 w 1544688"/>
                <a:gd name="connsiteY426" fmla="*/ 1322434 h 3237889"/>
                <a:gd name="connsiteX427" fmla="*/ 1225956 w 1544688"/>
                <a:gd name="connsiteY427" fmla="*/ 1328956 h 3237889"/>
                <a:gd name="connsiteX428" fmla="*/ 1468253 w 1544688"/>
                <a:gd name="connsiteY428" fmla="*/ 1112640 h 3237889"/>
                <a:gd name="connsiteX429" fmla="*/ 1513850 w 1544688"/>
                <a:gd name="connsiteY429" fmla="*/ 1116934 h 3237889"/>
                <a:gd name="connsiteX430" fmla="*/ 1544688 w 1544688"/>
                <a:gd name="connsiteY430" fmla="*/ 1125840 h 3237889"/>
                <a:gd name="connsiteX431" fmla="*/ 1544688 w 1544688"/>
                <a:gd name="connsiteY431" fmla="*/ 1177288 h 3237889"/>
                <a:gd name="connsiteX432" fmla="*/ 1541083 w 1544688"/>
                <a:gd name="connsiteY432" fmla="*/ 1175003 h 3237889"/>
                <a:gd name="connsiteX433" fmla="*/ 1468253 w 1544688"/>
                <a:gd name="connsiteY433" fmla="*/ 1161039 h 3237889"/>
                <a:gd name="connsiteX434" fmla="*/ 1272827 w 1544688"/>
                <a:gd name="connsiteY434" fmla="*/ 1341998 h 3237889"/>
                <a:gd name="connsiteX435" fmla="*/ 1466114 w 1544688"/>
                <a:gd name="connsiteY435" fmla="*/ 1543945 h 3237889"/>
                <a:gd name="connsiteX436" fmla="*/ 1466114 w 1544688"/>
                <a:gd name="connsiteY436" fmla="*/ 1543845 h 3237889"/>
                <a:gd name="connsiteX437" fmla="*/ 1541985 w 1544688"/>
                <a:gd name="connsiteY437" fmla="*/ 1419639 h 3237889"/>
                <a:gd name="connsiteX438" fmla="*/ 1544688 w 1544688"/>
                <a:gd name="connsiteY438" fmla="*/ 1417434 h 3237889"/>
                <a:gd name="connsiteX439" fmla="*/ 1544688 w 1544688"/>
                <a:gd name="connsiteY439" fmla="*/ 1473697 h 3237889"/>
                <a:gd name="connsiteX440" fmla="*/ 1519069 w 1544688"/>
                <a:gd name="connsiteY440" fmla="*/ 1506127 h 3237889"/>
                <a:gd name="connsiteX441" fmla="*/ 1487002 w 1544688"/>
                <a:gd name="connsiteY441" fmla="*/ 1605183 h 3237889"/>
                <a:gd name="connsiteX442" fmla="*/ 1532445 w 1544688"/>
                <a:gd name="connsiteY442" fmla="*/ 1610991 h 3237889"/>
                <a:gd name="connsiteX443" fmla="*/ 1544688 w 1544688"/>
                <a:gd name="connsiteY443" fmla="*/ 1573087 h 3237889"/>
                <a:gd name="connsiteX444" fmla="*/ 1544688 w 1544688"/>
                <a:gd name="connsiteY444" fmla="*/ 1647706 h 3237889"/>
                <a:gd name="connsiteX445" fmla="*/ 1522560 w 1544688"/>
                <a:gd name="connsiteY445" fmla="*/ 1641345 h 3237889"/>
                <a:gd name="connsiteX446" fmla="*/ 1468253 w 1544688"/>
                <a:gd name="connsiteY446" fmla="*/ 1636261 h 3237889"/>
                <a:gd name="connsiteX447" fmla="*/ 1179799 w 1544688"/>
                <a:gd name="connsiteY447" fmla="*/ 1892211 h 3237889"/>
                <a:gd name="connsiteX448" fmla="*/ 1225956 w 1544688"/>
                <a:gd name="connsiteY448" fmla="*/ 1898018 h 3237889"/>
                <a:gd name="connsiteX449" fmla="*/ 1468253 w 1544688"/>
                <a:gd name="connsiteY449" fmla="*/ 1681704 h 3237889"/>
                <a:gd name="connsiteX450" fmla="*/ 1513850 w 1544688"/>
                <a:gd name="connsiteY450" fmla="*/ 1685999 h 3237889"/>
                <a:gd name="connsiteX451" fmla="*/ 1544688 w 1544688"/>
                <a:gd name="connsiteY451" fmla="*/ 1694912 h 3237889"/>
                <a:gd name="connsiteX452" fmla="*/ 1544688 w 1544688"/>
                <a:gd name="connsiteY452" fmla="*/ 1747238 h 3237889"/>
                <a:gd name="connsiteX453" fmla="*/ 1540783 w 1544688"/>
                <a:gd name="connsiteY453" fmla="*/ 1744768 h 3237889"/>
                <a:gd name="connsiteX454" fmla="*/ 1468253 w 1544688"/>
                <a:gd name="connsiteY454" fmla="*/ 1730815 h 3237889"/>
                <a:gd name="connsiteX455" fmla="*/ 1272827 w 1544688"/>
                <a:gd name="connsiteY455" fmla="*/ 1911774 h 3237889"/>
                <a:gd name="connsiteX456" fmla="*/ 1466114 w 1544688"/>
                <a:gd name="connsiteY456" fmla="*/ 2113723 h 3237889"/>
                <a:gd name="connsiteX457" fmla="*/ 1541985 w 1544688"/>
                <a:gd name="connsiteY457" fmla="*/ 1989339 h 3237889"/>
                <a:gd name="connsiteX458" fmla="*/ 1544688 w 1544688"/>
                <a:gd name="connsiteY458" fmla="*/ 1987123 h 3237889"/>
                <a:gd name="connsiteX459" fmla="*/ 1544688 w 1544688"/>
                <a:gd name="connsiteY459" fmla="*/ 2042972 h 3237889"/>
                <a:gd name="connsiteX460" fmla="*/ 1519069 w 1544688"/>
                <a:gd name="connsiteY460" fmla="*/ 2075302 h 3237889"/>
                <a:gd name="connsiteX461" fmla="*/ 1487002 w 1544688"/>
                <a:gd name="connsiteY461" fmla="*/ 2174246 h 3237889"/>
                <a:gd name="connsiteX462" fmla="*/ 1532445 w 1544688"/>
                <a:gd name="connsiteY462" fmla="*/ 2180767 h 3237889"/>
                <a:gd name="connsiteX463" fmla="*/ 1544688 w 1544688"/>
                <a:gd name="connsiteY463" fmla="*/ 2143050 h 3237889"/>
                <a:gd name="connsiteX464" fmla="*/ 1544688 w 1544688"/>
                <a:gd name="connsiteY464" fmla="*/ 2217476 h 3237889"/>
                <a:gd name="connsiteX465" fmla="*/ 1522560 w 1544688"/>
                <a:gd name="connsiteY465" fmla="*/ 2211119 h 3237889"/>
                <a:gd name="connsiteX466" fmla="*/ 1468253 w 1544688"/>
                <a:gd name="connsiteY466" fmla="*/ 2206036 h 3237889"/>
                <a:gd name="connsiteX467" fmla="*/ 1468253 w 1544688"/>
                <a:gd name="connsiteY467" fmla="*/ 2205933 h 3237889"/>
                <a:gd name="connsiteX468" fmla="*/ 1179799 w 1544688"/>
                <a:gd name="connsiteY468" fmla="*/ 2461172 h 3237889"/>
                <a:gd name="connsiteX469" fmla="*/ 1225956 w 1544688"/>
                <a:gd name="connsiteY469" fmla="*/ 2467693 h 3237889"/>
                <a:gd name="connsiteX470" fmla="*/ 1468253 w 1544688"/>
                <a:gd name="connsiteY470" fmla="*/ 2251378 h 3237889"/>
                <a:gd name="connsiteX471" fmla="*/ 1513850 w 1544688"/>
                <a:gd name="connsiteY471" fmla="*/ 2255671 h 3237889"/>
                <a:gd name="connsiteX472" fmla="*/ 1544688 w 1544688"/>
                <a:gd name="connsiteY472" fmla="*/ 2264577 h 3237889"/>
                <a:gd name="connsiteX473" fmla="*/ 1544688 w 1544688"/>
                <a:gd name="connsiteY473" fmla="*/ 2316801 h 3237889"/>
                <a:gd name="connsiteX474" fmla="*/ 1540783 w 1544688"/>
                <a:gd name="connsiteY474" fmla="*/ 2314342 h 3237889"/>
                <a:gd name="connsiteX475" fmla="*/ 1468253 w 1544688"/>
                <a:gd name="connsiteY475" fmla="*/ 2300489 h 3237889"/>
                <a:gd name="connsiteX476" fmla="*/ 1272827 w 1544688"/>
                <a:gd name="connsiteY476" fmla="*/ 2480734 h 3237889"/>
                <a:gd name="connsiteX477" fmla="*/ 1466114 w 1544688"/>
                <a:gd name="connsiteY477" fmla="*/ 2682683 h 3237889"/>
                <a:gd name="connsiteX478" fmla="*/ 1541985 w 1544688"/>
                <a:gd name="connsiteY478" fmla="*/ 2558389 h 3237889"/>
                <a:gd name="connsiteX479" fmla="*/ 1544688 w 1544688"/>
                <a:gd name="connsiteY479" fmla="*/ 2556183 h 3237889"/>
                <a:gd name="connsiteX480" fmla="*/ 1544688 w 1544688"/>
                <a:gd name="connsiteY480" fmla="*/ 2612962 h 3237889"/>
                <a:gd name="connsiteX481" fmla="*/ 1519069 w 1544688"/>
                <a:gd name="connsiteY481" fmla="*/ 2645379 h 3237889"/>
                <a:gd name="connsiteX482" fmla="*/ 1487002 w 1544688"/>
                <a:gd name="connsiteY482" fmla="*/ 2744735 h 3237889"/>
                <a:gd name="connsiteX483" fmla="*/ 1532445 w 1544688"/>
                <a:gd name="connsiteY483" fmla="*/ 2749830 h 3237889"/>
                <a:gd name="connsiteX484" fmla="*/ 1544688 w 1544688"/>
                <a:gd name="connsiteY484" fmla="*/ 2712113 h 3237889"/>
                <a:gd name="connsiteX485" fmla="*/ 1544688 w 1544688"/>
                <a:gd name="connsiteY485" fmla="*/ 2786484 h 3237889"/>
                <a:gd name="connsiteX486" fmla="*/ 1522458 w 1544688"/>
                <a:gd name="connsiteY486" fmla="*/ 2780081 h 3237889"/>
                <a:gd name="connsiteX487" fmla="*/ 1468356 w 1544688"/>
                <a:gd name="connsiteY487" fmla="*/ 2774997 h 3237889"/>
                <a:gd name="connsiteX488" fmla="*/ 1179901 w 1544688"/>
                <a:gd name="connsiteY488" fmla="*/ 3030948 h 3237889"/>
                <a:gd name="connsiteX489" fmla="*/ 1226058 w 1544688"/>
                <a:gd name="connsiteY489" fmla="*/ 3036755 h 3237889"/>
                <a:gd name="connsiteX490" fmla="*/ 1468356 w 1544688"/>
                <a:gd name="connsiteY490" fmla="*/ 2821154 h 3237889"/>
                <a:gd name="connsiteX491" fmla="*/ 1513952 w 1544688"/>
                <a:gd name="connsiteY491" fmla="*/ 2825448 h 3237889"/>
                <a:gd name="connsiteX492" fmla="*/ 1544688 w 1544688"/>
                <a:gd name="connsiteY492" fmla="*/ 2834324 h 3237889"/>
                <a:gd name="connsiteX493" fmla="*/ 1544688 w 1544688"/>
                <a:gd name="connsiteY493" fmla="*/ 2885646 h 3237889"/>
                <a:gd name="connsiteX494" fmla="*/ 1540982 w 1544688"/>
                <a:gd name="connsiteY494" fmla="*/ 2883300 h 3237889"/>
                <a:gd name="connsiteX495" fmla="*/ 1468151 w 1544688"/>
                <a:gd name="connsiteY495" fmla="*/ 2869348 h 3237889"/>
                <a:gd name="connsiteX496" fmla="*/ 1272725 w 1544688"/>
                <a:gd name="connsiteY496" fmla="*/ 3050308 h 3237889"/>
                <a:gd name="connsiteX497" fmla="*/ 1459490 w 1544688"/>
                <a:gd name="connsiteY497" fmla="*/ 3234221 h 3237889"/>
                <a:gd name="connsiteX498" fmla="*/ 1421281 w 1544688"/>
                <a:gd name="connsiteY498" fmla="*/ 3230654 h 3237889"/>
                <a:gd name="connsiteX499" fmla="*/ 1158809 w 1544688"/>
                <a:gd name="connsiteY499" fmla="*/ 3061108 h 3237889"/>
                <a:gd name="connsiteX500" fmla="*/ 988651 w 1544688"/>
                <a:gd name="connsiteY500" fmla="*/ 3117352 h 3237889"/>
                <a:gd name="connsiteX501" fmla="*/ 953296 w 1544688"/>
                <a:gd name="connsiteY501" fmla="*/ 3102883 h 3237889"/>
                <a:gd name="connsiteX502" fmla="*/ 1049174 w 1544688"/>
                <a:gd name="connsiteY502" fmla="*/ 3048778 h 3237889"/>
                <a:gd name="connsiteX503" fmla="*/ 853034 w 1544688"/>
                <a:gd name="connsiteY503" fmla="*/ 2869246 h 3237889"/>
                <a:gd name="connsiteX504" fmla="*/ 691536 w 1544688"/>
                <a:gd name="connsiteY504" fmla="*/ 2954325 h 3237889"/>
                <a:gd name="connsiteX505" fmla="*/ 653327 w 1544688"/>
                <a:gd name="connsiteY505" fmla="*/ 2926204 h 3237889"/>
                <a:gd name="connsiteX506" fmla="*/ 853034 w 1544688"/>
                <a:gd name="connsiteY506" fmla="*/ 2820950 h 3237889"/>
                <a:gd name="connsiteX507" fmla="*/ 1096046 w 1544688"/>
                <a:gd name="connsiteY507" fmla="*/ 3035839 h 3237889"/>
                <a:gd name="connsiteX508" fmla="*/ 1141489 w 1544688"/>
                <a:gd name="connsiteY508" fmla="*/ 3030744 h 3237889"/>
                <a:gd name="connsiteX509" fmla="*/ 853034 w 1544688"/>
                <a:gd name="connsiteY509" fmla="*/ 2774793 h 3237889"/>
                <a:gd name="connsiteX510" fmla="*/ 616545 w 1544688"/>
                <a:gd name="connsiteY510" fmla="*/ 2898795 h 3237889"/>
                <a:gd name="connsiteX511" fmla="*/ 591275 w 1544688"/>
                <a:gd name="connsiteY511" fmla="*/ 2877907 h 3237889"/>
                <a:gd name="connsiteX512" fmla="*/ 739833 w 1544688"/>
                <a:gd name="connsiteY512" fmla="*/ 2763993 h 3237889"/>
                <a:gd name="connsiteX513" fmla="*/ 543692 w 1544688"/>
                <a:gd name="connsiteY513" fmla="*/ 2587313 h 3237889"/>
                <a:gd name="connsiteX514" fmla="*/ 383622 w 1544688"/>
                <a:gd name="connsiteY514" fmla="*/ 2670966 h 3237889"/>
                <a:gd name="connsiteX515" fmla="*/ 351933 w 1544688"/>
                <a:gd name="connsiteY515" fmla="*/ 2632043 h 3237889"/>
                <a:gd name="connsiteX516" fmla="*/ 543794 w 1544688"/>
                <a:gd name="connsiteY516" fmla="*/ 2538201 h 3237889"/>
                <a:gd name="connsiteX517" fmla="*/ 786092 w 1544688"/>
                <a:gd name="connsiteY517" fmla="*/ 2750950 h 3237889"/>
                <a:gd name="connsiteX518" fmla="*/ 832248 w 1544688"/>
                <a:gd name="connsiteY518" fmla="*/ 2744430 h 3237889"/>
                <a:gd name="connsiteX519" fmla="*/ 543794 w 1544688"/>
                <a:gd name="connsiteY519" fmla="*/ 2492044 h 3237889"/>
                <a:gd name="connsiteX520" fmla="*/ 323811 w 1544688"/>
                <a:gd name="connsiteY520" fmla="*/ 2594445 h 3237889"/>
                <a:gd name="connsiteX521" fmla="*/ 303636 w 1544688"/>
                <a:gd name="connsiteY521" fmla="*/ 2567750 h 3237889"/>
                <a:gd name="connsiteX522" fmla="*/ 434158 w 1544688"/>
                <a:gd name="connsiteY522" fmla="*/ 2479818 h 3237889"/>
                <a:gd name="connsiteX523" fmla="*/ 238019 w 1544688"/>
                <a:gd name="connsiteY523" fmla="*/ 2300286 h 3237889"/>
                <a:gd name="connsiteX524" fmla="*/ 157219 w 1544688"/>
                <a:gd name="connsiteY524" fmla="*/ 2318320 h 3237889"/>
                <a:gd name="connsiteX525" fmla="*/ 137043 w 1544688"/>
                <a:gd name="connsiteY525" fmla="*/ 2273589 h 3237889"/>
                <a:gd name="connsiteX526" fmla="*/ 238019 w 1544688"/>
                <a:gd name="connsiteY526" fmla="*/ 2251276 h 3237889"/>
                <a:gd name="connsiteX527" fmla="*/ 481028 w 1544688"/>
                <a:gd name="connsiteY527" fmla="*/ 2466164 h 3237889"/>
                <a:gd name="connsiteX528" fmla="*/ 526472 w 1544688"/>
                <a:gd name="connsiteY528" fmla="*/ 2461172 h 3237889"/>
                <a:gd name="connsiteX529" fmla="*/ 238019 w 1544688"/>
                <a:gd name="connsiteY529" fmla="*/ 2205933 h 3237889"/>
                <a:gd name="connsiteX530" fmla="*/ 119723 w 1544688"/>
                <a:gd name="connsiteY530" fmla="*/ 2231814 h 3237889"/>
                <a:gd name="connsiteX531" fmla="*/ 108209 w 1544688"/>
                <a:gd name="connsiteY531" fmla="*/ 2202266 h 3237889"/>
                <a:gd name="connsiteX532" fmla="*/ 124816 w 1544688"/>
                <a:gd name="connsiteY532" fmla="*/ 2194318 h 3237889"/>
                <a:gd name="connsiteX533" fmla="*/ 63478 w 1544688"/>
                <a:gd name="connsiteY533" fmla="*/ 2070317 h 3237889"/>
                <a:gd name="connsiteX534" fmla="*/ 44730 w 1544688"/>
                <a:gd name="connsiteY534" fmla="*/ 1998891 h 3237889"/>
                <a:gd name="connsiteX535" fmla="*/ 170973 w 1544688"/>
                <a:gd name="connsiteY535" fmla="*/ 2181379 h 3237889"/>
                <a:gd name="connsiteX536" fmla="*/ 217131 w 1544688"/>
                <a:gd name="connsiteY536" fmla="*/ 2174857 h 3237889"/>
                <a:gd name="connsiteX537" fmla="*/ 31790 w 1544688"/>
                <a:gd name="connsiteY537" fmla="*/ 1941221 h 3237889"/>
                <a:gd name="connsiteX538" fmla="*/ 13755 w 1544688"/>
                <a:gd name="connsiteY538" fmla="*/ 1830872 h 3237889"/>
                <a:gd name="connsiteX539" fmla="*/ 238019 w 1544688"/>
                <a:gd name="connsiteY539" fmla="*/ 1681602 h 3237889"/>
                <a:gd name="connsiteX540" fmla="*/ 481028 w 1544688"/>
                <a:gd name="connsiteY540" fmla="*/ 1897204 h 3237889"/>
                <a:gd name="connsiteX541" fmla="*/ 526472 w 1544688"/>
                <a:gd name="connsiteY541" fmla="*/ 1892110 h 3237889"/>
                <a:gd name="connsiteX542" fmla="*/ 238019 w 1544688"/>
                <a:gd name="connsiteY542" fmla="*/ 1636159 h 3237889"/>
                <a:gd name="connsiteX543" fmla="*/ 5809 w 1544688"/>
                <a:gd name="connsiteY543" fmla="*/ 1753741 h 3237889"/>
                <a:gd name="connsiteX544" fmla="*/ 2241 w 1544688"/>
                <a:gd name="connsiteY544" fmla="*/ 1707584 h 3237889"/>
                <a:gd name="connsiteX545" fmla="*/ 124816 w 1544688"/>
                <a:gd name="connsiteY545" fmla="*/ 1625358 h 3237889"/>
                <a:gd name="connsiteX546" fmla="*/ 6522 w 1544688"/>
                <a:gd name="connsiteY546" fmla="*/ 1463147 h 3237889"/>
                <a:gd name="connsiteX547" fmla="*/ 13042 w 1544688"/>
                <a:gd name="connsiteY547" fmla="*/ 1414034 h 3237889"/>
                <a:gd name="connsiteX548" fmla="*/ 170973 w 1544688"/>
                <a:gd name="connsiteY548" fmla="*/ 1611602 h 3237889"/>
                <a:gd name="connsiteX549" fmla="*/ 217131 w 1544688"/>
                <a:gd name="connsiteY549" fmla="*/ 1605794 h 3237889"/>
                <a:gd name="connsiteX550" fmla="*/ 19564 w 1544688"/>
                <a:gd name="connsiteY550" fmla="*/ 1367878 h 3237889"/>
                <a:gd name="connsiteX551" fmla="*/ 57772 w 1544688"/>
                <a:gd name="connsiteY551" fmla="*/ 1193338 h 3237889"/>
                <a:gd name="connsiteX552" fmla="*/ 238019 w 1544688"/>
                <a:gd name="connsiteY552" fmla="*/ 1112538 h 3237889"/>
                <a:gd name="connsiteX553" fmla="*/ 481028 w 1544688"/>
                <a:gd name="connsiteY553" fmla="*/ 1327428 h 3237889"/>
                <a:gd name="connsiteX554" fmla="*/ 526472 w 1544688"/>
                <a:gd name="connsiteY554" fmla="*/ 1322434 h 3237889"/>
                <a:gd name="connsiteX555" fmla="*/ 238019 w 1544688"/>
                <a:gd name="connsiteY555" fmla="*/ 1066483 h 3237889"/>
                <a:gd name="connsiteX556" fmla="*/ 82226 w 1544688"/>
                <a:gd name="connsiteY556" fmla="*/ 1111928 h 3237889"/>
                <a:gd name="connsiteX557" fmla="*/ 97409 w 1544688"/>
                <a:gd name="connsiteY557" fmla="*/ 1067910 h 3237889"/>
                <a:gd name="connsiteX558" fmla="*/ 124816 w 1544688"/>
                <a:gd name="connsiteY558" fmla="*/ 1055683 h 3237889"/>
                <a:gd name="connsiteX559" fmla="*/ 116870 w 1544688"/>
                <a:gd name="connsiteY559" fmla="*/ 1016761 h 3237889"/>
                <a:gd name="connsiteX560" fmla="*/ 142852 w 1544688"/>
                <a:gd name="connsiteY560" fmla="*/ 956237 h 3237889"/>
                <a:gd name="connsiteX561" fmla="*/ 170973 w 1544688"/>
                <a:gd name="connsiteY561" fmla="*/ 1042743 h 3237889"/>
                <a:gd name="connsiteX562" fmla="*/ 217131 w 1544688"/>
                <a:gd name="connsiteY562" fmla="*/ 1036221 h 3237889"/>
                <a:gd name="connsiteX563" fmla="*/ 165981 w 1544688"/>
                <a:gd name="connsiteY563" fmla="*/ 906311 h 3237889"/>
                <a:gd name="connsiteX564" fmla="*/ 181876 w 1544688"/>
                <a:gd name="connsiteY564" fmla="*/ 873909 h 3237889"/>
                <a:gd name="connsiteX565" fmla="*/ 237408 w 1544688"/>
                <a:gd name="connsiteY565" fmla="*/ 974068 h 3237889"/>
                <a:gd name="connsiteX566" fmla="*/ 434260 w 1544688"/>
                <a:gd name="connsiteY566" fmla="*/ 771406 h 3237889"/>
                <a:gd name="connsiteX567" fmla="*/ 341948 w 1544688"/>
                <a:gd name="connsiteY567" fmla="*/ 621422 h 3237889"/>
                <a:gd name="connsiteX568" fmla="*/ 372210 w 1544688"/>
                <a:gd name="connsiteY568" fmla="*/ 583213 h 3237889"/>
                <a:gd name="connsiteX569" fmla="*/ 481131 w 1544688"/>
                <a:gd name="connsiteY569" fmla="*/ 757753 h 3237889"/>
                <a:gd name="connsiteX570" fmla="*/ 526575 w 1544688"/>
                <a:gd name="connsiteY570" fmla="*/ 752658 h 3237889"/>
                <a:gd name="connsiteX571" fmla="*/ 401859 w 1544688"/>
                <a:gd name="connsiteY571" fmla="*/ 547858 h 3237889"/>
                <a:gd name="connsiteX572" fmla="*/ 423460 w 1544688"/>
                <a:gd name="connsiteY572" fmla="*/ 523300 h 3237889"/>
                <a:gd name="connsiteX573" fmla="*/ 546034 w 1544688"/>
                <a:gd name="connsiteY573" fmla="*/ 686939 h 3237889"/>
                <a:gd name="connsiteX574" fmla="*/ 740037 w 1544688"/>
                <a:gd name="connsiteY574" fmla="*/ 485702 h 3237889"/>
                <a:gd name="connsiteX575" fmla="*/ 632642 w 1544688"/>
                <a:gd name="connsiteY575" fmla="*/ 329198 h 3237889"/>
                <a:gd name="connsiteX576" fmla="*/ 674419 w 1544688"/>
                <a:gd name="connsiteY576" fmla="*/ 297511 h 3237889"/>
                <a:gd name="connsiteX577" fmla="*/ 786193 w 1544688"/>
                <a:gd name="connsiteY577" fmla="*/ 472764 h 3237889"/>
                <a:gd name="connsiteX578" fmla="*/ 832350 w 1544688"/>
                <a:gd name="connsiteY578" fmla="*/ 466956 h 3237889"/>
                <a:gd name="connsiteX579" fmla="*/ 714768 w 1544688"/>
                <a:gd name="connsiteY579" fmla="*/ 270102 h 3237889"/>
                <a:gd name="connsiteX580" fmla="*/ 742890 w 1544688"/>
                <a:gd name="connsiteY580" fmla="*/ 251251 h 3237889"/>
                <a:gd name="connsiteX581" fmla="*/ 851098 w 1544688"/>
                <a:gd name="connsiteY581" fmla="*/ 404904 h 3237889"/>
                <a:gd name="connsiteX582" fmla="*/ 1049378 w 1544688"/>
                <a:gd name="connsiteY582" fmla="*/ 200815 h 3237889"/>
                <a:gd name="connsiteX583" fmla="*/ 1016876 w 1544688"/>
                <a:gd name="connsiteY583" fmla="*/ 109929 h 3237889"/>
                <a:gd name="connsiteX584" fmla="*/ 1063031 w 1544688"/>
                <a:gd name="connsiteY584" fmla="*/ 92709 h 3237889"/>
                <a:gd name="connsiteX585" fmla="*/ 1096248 w 1544688"/>
                <a:gd name="connsiteY585" fmla="*/ 188588 h 3237889"/>
                <a:gd name="connsiteX586" fmla="*/ 1141692 w 1544688"/>
                <a:gd name="connsiteY586" fmla="*/ 182068 h 3237889"/>
                <a:gd name="connsiteX587" fmla="*/ 1107049 w 1544688"/>
                <a:gd name="connsiteY587" fmla="*/ 77527 h 3237889"/>
                <a:gd name="connsiteX588" fmla="*/ 1138839 w 1544688"/>
                <a:gd name="connsiteY588" fmla="*/ 67337 h 3237889"/>
                <a:gd name="connsiteX589" fmla="*/ 1161153 w 1544688"/>
                <a:gd name="connsiteY589" fmla="*/ 117163 h 3237889"/>
                <a:gd name="connsiteX590" fmla="*/ 1190701 w 1544688"/>
                <a:gd name="connsiteY590" fmla="*/ 52258 h 3237889"/>
                <a:gd name="connsiteX591" fmla="*/ 1191415 w 1544688"/>
                <a:gd name="connsiteY591" fmla="*/ 52258 h 3237889"/>
                <a:gd name="connsiteX592" fmla="*/ 1239712 w 1544688"/>
                <a:gd name="connsiteY592" fmla="*/ 40744 h 3237889"/>
                <a:gd name="connsiteX593" fmla="*/ 1179799 w 1544688"/>
                <a:gd name="connsiteY593" fmla="*/ 183596 h 3237889"/>
                <a:gd name="connsiteX594" fmla="*/ 1225956 w 1544688"/>
                <a:gd name="connsiteY594" fmla="*/ 189404 h 3237889"/>
                <a:gd name="connsiteX595" fmla="*/ 1320409 w 1544688"/>
                <a:gd name="connsiteY595" fmla="*/ 24237 h 3237889"/>
                <a:gd name="connsiteX596" fmla="*/ 1444907 w 1544688"/>
                <a:gd name="connsiteY596" fmla="*/ 5897 h 323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</a:cxnLst>
              <a:rect l="l" t="t" r="r" b="b"/>
              <a:pathLst>
                <a:path w="1544688" h="3237889">
                  <a:moveTo>
                    <a:pt x="1544688" y="3125902"/>
                  </a:moveTo>
                  <a:lnTo>
                    <a:pt x="1544688" y="3177483"/>
                  </a:lnTo>
                  <a:lnTo>
                    <a:pt x="1507889" y="3237889"/>
                  </a:lnTo>
                  <a:cubicBezTo>
                    <a:pt x="1495561" y="3237889"/>
                    <a:pt x="1484047" y="3237176"/>
                    <a:pt x="1472534" y="3235750"/>
                  </a:cubicBezTo>
                  <a:cubicBezTo>
                    <a:pt x="1480991" y="3214098"/>
                    <a:pt x="1491708" y="3193579"/>
                    <a:pt x="1504401" y="3174484"/>
                  </a:cubicBezTo>
                  <a:close/>
                  <a:moveTo>
                    <a:pt x="1158758" y="3107984"/>
                  </a:moveTo>
                  <a:lnTo>
                    <a:pt x="1221748" y="3116159"/>
                  </a:lnTo>
                  <a:cubicBezTo>
                    <a:pt x="1282067" y="3132183"/>
                    <a:pt x="1333172" y="3170717"/>
                    <a:pt x="1365649" y="3222606"/>
                  </a:cubicBezTo>
                  <a:cubicBezTo>
                    <a:pt x="1341094" y="3219039"/>
                    <a:pt x="1316638" y="3215473"/>
                    <a:pt x="1292796" y="3209665"/>
                  </a:cubicBezTo>
                  <a:cubicBezTo>
                    <a:pt x="1257542" y="3177161"/>
                    <a:pt x="1210673" y="3156988"/>
                    <a:pt x="1158707" y="3156988"/>
                  </a:cubicBezTo>
                  <a:cubicBezTo>
                    <a:pt x="1142099" y="3156988"/>
                    <a:pt x="1126306" y="3159229"/>
                    <a:pt x="1111125" y="3162795"/>
                  </a:cubicBezTo>
                  <a:cubicBezTo>
                    <a:pt x="1087384" y="3155560"/>
                    <a:pt x="1063542" y="3147614"/>
                    <a:pt x="1041228" y="3138953"/>
                  </a:cubicBezTo>
                  <a:cubicBezTo>
                    <a:pt x="1058549" y="3128866"/>
                    <a:pt x="1077118" y="3121122"/>
                    <a:pt x="1096770" y="3115900"/>
                  </a:cubicBezTo>
                  <a:close/>
                  <a:moveTo>
                    <a:pt x="1158707" y="3107977"/>
                  </a:moveTo>
                  <a:lnTo>
                    <a:pt x="1158809" y="3107977"/>
                  </a:lnTo>
                  <a:lnTo>
                    <a:pt x="1158758" y="3107984"/>
                  </a:lnTo>
                  <a:close/>
                  <a:moveTo>
                    <a:pt x="1468356" y="2941487"/>
                  </a:moveTo>
                  <a:cubicBezTo>
                    <a:pt x="1484659" y="2941487"/>
                    <a:pt x="1500203" y="2944614"/>
                    <a:pt x="1514447" y="2950296"/>
                  </a:cubicBezTo>
                  <a:lnTo>
                    <a:pt x="1544688" y="2969363"/>
                  </a:lnTo>
                  <a:lnTo>
                    <a:pt x="1544688" y="3016217"/>
                  </a:lnTo>
                  <a:lnTo>
                    <a:pt x="1529796" y="2997324"/>
                  </a:lnTo>
                  <a:cubicBezTo>
                    <a:pt x="1513442" y="2982754"/>
                    <a:pt x="1491943" y="2973889"/>
                    <a:pt x="1468356" y="2973889"/>
                  </a:cubicBezTo>
                  <a:cubicBezTo>
                    <a:pt x="1421180" y="2973889"/>
                    <a:pt x="1382359" y="3009448"/>
                    <a:pt x="1376347" y="3054994"/>
                  </a:cubicBezTo>
                  <a:lnTo>
                    <a:pt x="1343946" y="3054994"/>
                  </a:lnTo>
                  <a:cubicBezTo>
                    <a:pt x="1350263" y="2991516"/>
                    <a:pt x="1403144" y="2941487"/>
                    <a:pt x="1468356" y="2941487"/>
                  </a:cubicBezTo>
                  <a:close/>
                  <a:moveTo>
                    <a:pt x="853034" y="2941385"/>
                  </a:moveTo>
                  <a:cubicBezTo>
                    <a:pt x="918653" y="2941385"/>
                    <a:pt x="971330" y="2991109"/>
                    <a:pt x="977850" y="3054586"/>
                  </a:cubicBezTo>
                  <a:lnTo>
                    <a:pt x="945347" y="3054586"/>
                  </a:lnTo>
                  <a:cubicBezTo>
                    <a:pt x="939540" y="3009143"/>
                    <a:pt x="900617" y="2973787"/>
                    <a:pt x="853034" y="2973787"/>
                  </a:cubicBezTo>
                  <a:cubicBezTo>
                    <a:pt x="822670" y="2973787"/>
                    <a:pt x="796077" y="2988154"/>
                    <a:pt x="779468" y="3011282"/>
                  </a:cubicBezTo>
                  <a:cubicBezTo>
                    <a:pt x="770093" y="3006188"/>
                    <a:pt x="761434" y="3000482"/>
                    <a:pt x="752061" y="2994674"/>
                  </a:cubicBezTo>
                  <a:cubicBezTo>
                    <a:pt x="773764" y="2962274"/>
                    <a:pt x="811258" y="2941385"/>
                    <a:pt x="853034" y="2941385"/>
                  </a:cubicBezTo>
                  <a:close/>
                  <a:moveTo>
                    <a:pt x="544508" y="2658739"/>
                  </a:moveTo>
                  <a:cubicBezTo>
                    <a:pt x="609311" y="2658739"/>
                    <a:pt x="662702" y="2708462"/>
                    <a:pt x="668508" y="2771940"/>
                  </a:cubicBezTo>
                  <a:lnTo>
                    <a:pt x="636107" y="2771940"/>
                  </a:lnTo>
                  <a:cubicBezTo>
                    <a:pt x="630300" y="2726497"/>
                    <a:pt x="591377" y="2691140"/>
                    <a:pt x="544508" y="2691140"/>
                  </a:cubicBezTo>
                  <a:cubicBezTo>
                    <a:pt x="503343" y="2691140"/>
                    <a:pt x="469414" y="2717123"/>
                    <a:pt x="456473" y="2753192"/>
                  </a:cubicBezTo>
                  <a:cubicBezTo>
                    <a:pt x="449341" y="2745244"/>
                    <a:pt x="440680" y="2736584"/>
                    <a:pt x="432732" y="2727210"/>
                  </a:cubicBezTo>
                  <a:cubicBezTo>
                    <a:pt x="453620" y="2686861"/>
                    <a:pt x="495498" y="2658739"/>
                    <a:pt x="544508" y="2658739"/>
                  </a:cubicBezTo>
                  <a:close/>
                  <a:moveTo>
                    <a:pt x="1159116" y="2658534"/>
                  </a:moveTo>
                  <a:cubicBezTo>
                    <a:pt x="1224326" y="2658534"/>
                    <a:pt x="1277412" y="2708462"/>
                    <a:pt x="1283525" y="2771940"/>
                  </a:cubicBezTo>
                  <a:lnTo>
                    <a:pt x="1251124" y="2771940"/>
                  </a:lnTo>
                  <a:cubicBezTo>
                    <a:pt x="1245111" y="2726395"/>
                    <a:pt x="1206394" y="2690937"/>
                    <a:pt x="1159116" y="2690937"/>
                  </a:cubicBezTo>
                  <a:cubicBezTo>
                    <a:pt x="1111838" y="2690937"/>
                    <a:pt x="1073120" y="2726497"/>
                    <a:pt x="1067107" y="2771940"/>
                  </a:cubicBezTo>
                  <a:lnTo>
                    <a:pt x="1034706" y="2771940"/>
                  </a:lnTo>
                  <a:cubicBezTo>
                    <a:pt x="1041023" y="2708462"/>
                    <a:pt x="1093905" y="2658534"/>
                    <a:pt x="1159116" y="2658534"/>
                  </a:cubicBezTo>
                  <a:close/>
                  <a:moveTo>
                    <a:pt x="1158912" y="2587516"/>
                  </a:moveTo>
                  <a:cubicBezTo>
                    <a:pt x="1057224" y="2587516"/>
                    <a:pt x="974998" y="2664649"/>
                    <a:pt x="964197" y="2762770"/>
                  </a:cubicBezTo>
                  <a:cubicBezTo>
                    <a:pt x="1056511" y="2796598"/>
                    <a:pt x="1129363" y="2871590"/>
                    <a:pt x="1161051" y="2966145"/>
                  </a:cubicBezTo>
                  <a:cubicBezTo>
                    <a:pt x="1191313" y="2872404"/>
                    <a:pt x="1263452" y="2798737"/>
                    <a:pt x="1355052" y="2764196"/>
                  </a:cubicBezTo>
                  <a:cubicBezTo>
                    <a:pt x="1344252" y="2664649"/>
                    <a:pt x="1260599" y="2587516"/>
                    <a:pt x="1158912" y="2587516"/>
                  </a:cubicBezTo>
                  <a:close/>
                  <a:moveTo>
                    <a:pt x="1158912" y="2492350"/>
                  </a:moveTo>
                  <a:cubicBezTo>
                    <a:pt x="1011781" y="2492350"/>
                    <a:pt x="892058" y="2602699"/>
                    <a:pt x="871885" y="2744735"/>
                  </a:cubicBezTo>
                  <a:cubicBezTo>
                    <a:pt x="887066" y="2744735"/>
                    <a:pt x="902145" y="2746977"/>
                    <a:pt x="917328" y="2749830"/>
                  </a:cubicBezTo>
                  <a:cubicBezTo>
                    <a:pt x="934648" y="2630820"/>
                    <a:pt x="1034808" y="2538508"/>
                    <a:pt x="1158912" y="2538508"/>
                  </a:cubicBezTo>
                  <a:cubicBezTo>
                    <a:pt x="1283016" y="2538508"/>
                    <a:pt x="1385314" y="2630820"/>
                    <a:pt x="1401209" y="2751257"/>
                  </a:cubicBezTo>
                  <a:cubicBezTo>
                    <a:pt x="1415678" y="2747588"/>
                    <a:pt x="1430758" y="2745449"/>
                    <a:pt x="1445939" y="2744735"/>
                  </a:cubicBezTo>
                  <a:cubicBezTo>
                    <a:pt x="1426478" y="2602699"/>
                    <a:pt x="1306043" y="2492350"/>
                    <a:pt x="1158912" y="2492350"/>
                  </a:cubicBezTo>
                  <a:close/>
                  <a:moveTo>
                    <a:pt x="1468356" y="2372118"/>
                  </a:moveTo>
                  <a:cubicBezTo>
                    <a:pt x="1484659" y="2372118"/>
                    <a:pt x="1500203" y="2375239"/>
                    <a:pt x="1514447" y="2380911"/>
                  </a:cubicBezTo>
                  <a:lnTo>
                    <a:pt x="1544688" y="2399951"/>
                  </a:lnTo>
                  <a:lnTo>
                    <a:pt x="1544688" y="2446657"/>
                  </a:lnTo>
                  <a:lnTo>
                    <a:pt x="1529937" y="2427943"/>
                  </a:lnTo>
                  <a:cubicBezTo>
                    <a:pt x="1513596" y="2413385"/>
                    <a:pt x="1492097" y="2404520"/>
                    <a:pt x="1468458" y="2404520"/>
                  </a:cubicBezTo>
                  <a:lnTo>
                    <a:pt x="1468356" y="2404520"/>
                  </a:lnTo>
                  <a:cubicBezTo>
                    <a:pt x="1421180" y="2404520"/>
                    <a:pt x="1382359" y="2440080"/>
                    <a:pt x="1376347" y="2485524"/>
                  </a:cubicBezTo>
                  <a:lnTo>
                    <a:pt x="1343946" y="2485524"/>
                  </a:lnTo>
                  <a:cubicBezTo>
                    <a:pt x="1350263" y="2422147"/>
                    <a:pt x="1403144" y="2372118"/>
                    <a:pt x="1468356" y="2372118"/>
                  </a:cubicBezTo>
                  <a:close/>
                  <a:moveTo>
                    <a:pt x="853544" y="2371915"/>
                  </a:moveTo>
                  <a:cubicBezTo>
                    <a:pt x="918653" y="2371915"/>
                    <a:pt x="971737" y="2421842"/>
                    <a:pt x="977952" y="2485320"/>
                  </a:cubicBezTo>
                  <a:lnTo>
                    <a:pt x="945551" y="2485320"/>
                  </a:lnTo>
                  <a:cubicBezTo>
                    <a:pt x="939540" y="2439774"/>
                    <a:pt x="900821" y="2404315"/>
                    <a:pt x="853544" y="2404315"/>
                  </a:cubicBezTo>
                  <a:cubicBezTo>
                    <a:pt x="806266" y="2404315"/>
                    <a:pt x="767547" y="2439876"/>
                    <a:pt x="761536" y="2485320"/>
                  </a:cubicBezTo>
                  <a:lnTo>
                    <a:pt x="729135" y="2485320"/>
                  </a:lnTo>
                  <a:cubicBezTo>
                    <a:pt x="735452" y="2421944"/>
                    <a:pt x="788434" y="2371915"/>
                    <a:pt x="853544" y="2371915"/>
                  </a:cubicBezTo>
                  <a:close/>
                  <a:moveTo>
                    <a:pt x="238834" y="2371813"/>
                  </a:moveTo>
                  <a:cubicBezTo>
                    <a:pt x="303739" y="2371813"/>
                    <a:pt x="357027" y="2421535"/>
                    <a:pt x="362835" y="2485015"/>
                  </a:cubicBezTo>
                  <a:lnTo>
                    <a:pt x="330434" y="2485015"/>
                  </a:lnTo>
                  <a:cubicBezTo>
                    <a:pt x="324625" y="2439571"/>
                    <a:pt x="285704" y="2404215"/>
                    <a:pt x="238834" y="2404215"/>
                  </a:cubicBezTo>
                  <a:cubicBezTo>
                    <a:pt x="226505" y="2404215"/>
                    <a:pt x="215705" y="2406456"/>
                    <a:pt x="204904" y="2410735"/>
                  </a:cubicBezTo>
                  <a:cubicBezTo>
                    <a:pt x="199096" y="2401464"/>
                    <a:pt x="194104" y="2391275"/>
                    <a:pt x="189009" y="2381900"/>
                  </a:cubicBezTo>
                  <a:cubicBezTo>
                    <a:pt x="204191" y="2375380"/>
                    <a:pt x="220799" y="2371813"/>
                    <a:pt x="238834" y="2371813"/>
                  </a:cubicBezTo>
                  <a:close/>
                  <a:moveTo>
                    <a:pt x="853136" y="2300489"/>
                  </a:moveTo>
                  <a:cubicBezTo>
                    <a:pt x="750022" y="2300489"/>
                    <a:pt x="665655" y="2380473"/>
                    <a:pt x="657708" y="2480734"/>
                  </a:cubicBezTo>
                  <a:cubicBezTo>
                    <a:pt x="748596" y="2515377"/>
                    <a:pt x="820735" y="2589657"/>
                    <a:pt x="850996" y="2682683"/>
                  </a:cubicBezTo>
                  <a:cubicBezTo>
                    <a:pt x="882685" y="2588230"/>
                    <a:pt x="955536" y="2513238"/>
                    <a:pt x="1049277" y="2480021"/>
                  </a:cubicBezTo>
                  <a:cubicBezTo>
                    <a:pt x="1039903" y="2379047"/>
                    <a:pt x="956249" y="2300489"/>
                    <a:pt x="853136" y="2300489"/>
                  </a:cubicBezTo>
                  <a:close/>
                  <a:moveTo>
                    <a:pt x="853136" y="2206138"/>
                  </a:moveTo>
                  <a:cubicBezTo>
                    <a:pt x="742253" y="2206138"/>
                    <a:pt x="645985" y="2268954"/>
                    <a:pt x="597474" y="2360928"/>
                  </a:cubicBezTo>
                  <a:lnTo>
                    <a:pt x="566139" y="2461278"/>
                  </a:lnTo>
                  <a:lnTo>
                    <a:pt x="566109" y="2461273"/>
                  </a:lnTo>
                  <a:lnTo>
                    <a:pt x="566109" y="2461375"/>
                  </a:lnTo>
                  <a:lnTo>
                    <a:pt x="566139" y="2461278"/>
                  </a:lnTo>
                  <a:lnTo>
                    <a:pt x="610838" y="2467795"/>
                  </a:lnTo>
                  <a:cubicBezTo>
                    <a:pt x="626020" y="2346646"/>
                    <a:pt x="728319" y="2251479"/>
                    <a:pt x="853136" y="2251479"/>
                  </a:cubicBezTo>
                  <a:cubicBezTo>
                    <a:pt x="977952" y="2251479"/>
                    <a:pt x="1080964" y="2345932"/>
                    <a:pt x="1096146" y="2466369"/>
                  </a:cubicBezTo>
                  <a:cubicBezTo>
                    <a:pt x="1111329" y="2463514"/>
                    <a:pt x="1126408" y="2462802"/>
                    <a:pt x="1141590" y="2461375"/>
                  </a:cubicBezTo>
                  <a:cubicBezTo>
                    <a:pt x="1123555" y="2317913"/>
                    <a:pt x="1000979" y="2206138"/>
                    <a:pt x="853136" y="2206138"/>
                  </a:cubicBezTo>
                  <a:close/>
                  <a:moveTo>
                    <a:pt x="1159217" y="2089269"/>
                  </a:moveTo>
                  <a:cubicBezTo>
                    <a:pt x="1224428" y="2089269"/>
                    <a:pt x="1277513" y="2139195"/>
                    <a:pt x="1283626" y="2202673"/>
                  </a:cubicBezTo>
                  <a:lnTo>
                    <a:pt x="1251226" y="2202673"/>
                  </a:lnTo>
                  <a:cubicBezTo>
                    <a:pt x="1245213" y="2157027"/>
                    <a:pt x="1206495" y="2121670"/>
                    <a:pt x="1159217" y="2121670"/>
                  </a:cubicBezTo>
                  <a:cubicBezTo>
                    <a:pt x="1111939" y="2121670"/>
                    <a:pt x="1073220" y="2157027"/>
                    <a:pt x="1067209" y="2202673"/>
                  </a:cubicBezTo>
                  <a:lnTo>
                    <a:pt x="1034808" y="2202673"/>
                  </a:lnTo>
                  <a:cubicBezTo>
                    <a:pt x="1041126" y="2139195"/>
                    <a:pt x="1094007" y="2089269"/>
                    <a:pt x="1159217" y="2089269"/>
                  </a:cubicBezTo>
                  <a:close/>
                  <a:moveTo>
                    <a:pt x="544202" y="2089064"/>
                  </a:moveTo>
                  <a:cubicBezTo>
                    <a:pt x="609412" y="2089064"/>
                    <a:pt x="662497" y="2138991"/>
                    <a:pt x="668713" y="2202470"/>
                  </a:cubicBezTo>
                  <a:lnTo>
                    <a:pt x="668610" y="2202470"/>
                  </a:lnTo>
                  <a:lnTo>
                    <a:pt x="636210" y="2202470"/>
                  </a:lnTo>
                  <a:cubicBezTo>
                    <a:pt x="630198" y="2156822"/>
                    <a:pt x="591479" y="2121466"/>
                    <a:pt x="544202" y="2121466"/>
                  </a:cubicBezTo>
                  <a:cubicBezTo>
                    <a:pt x="496924" y="2121466"/>
                    <a:pt x="458205" y="2156822"/>
                    <a:pt x="452194" y="2202470"/>
                  </a:cubicBezTo>
                  <a:lnTo>
                    <a:pt x="419792" y="2202470"/>
                  </a:lnTo>
                  <a:cubicBezTo>
                    <a:pt x="426008" y="2138991"/>
                    <a:pt x="478990" y="2089064"/>
                    <a:pt x="544202" y="2089064"/>
                  </a:cubicBezTo>
                  <a:close/>
                  <a:moveTo>
                    <a:pt x="1158912" y="2017130"/>
                  </a:moveTo>
                  <a:cubicBezTo>
                    <a:pt x="1057224" y="2017130"/>
                    <a:pt x="974998" y="2094975"/>
                    <a:pt x="964197" y="2193809"/>
                  </a:cubicBezTo>
                  <a:cubicBezTo>
                    <a:pt x="1056511" y="2227025"/>
                    <a:pt x="1129363" y="2302018"/>
                    <a:pt x="1161051" y="2395758"/>
                  </a:cubicBezTo>
                  <a:cubicBezTo>
                    <a:pt x="1191313" y="2303444"/>
                    <a:pt x="1263452" y="2229064"/>
                    <a:pt x="1355052" y="2194523"/>
                  </a:cubicBezTo>
                  <a:cubicBezTo>
                    <a:pt x="1344252" y="2094975"/>
                    <a:pt x="1261313" y="2017130"/>
                    <a:pt x="1158912" y="2017130"/>
                  </a:cubicBezTo>
                  <a:close/>
                  <a:moveTo>
                    <a:pt x="543794" y="2017130"/>
                  </a:moveTo>
                  <a:cubicBezTo>
                    <a:pt x="443533" y="2017130"/>
                    <a:pt x="359880" y="2094975"/>
                    <a:pt x="349080" y="2193809"/>
                  </a:cubicBezTo>
                  <a:cubicBezTo>
                    <a:pt x="441394" y="2227025"/>
                    <a:pt x="515672" y="2302018"/>
                    <a:pt x="545933" y="2395758"/>
                  </a:cubicBezTo>
                  <a:cubicBezTo>
                    <a:pt x="577010" y="2303444"/>
                    <a:pt x="648334" y="2229064"/>
                    <a:pt x="739935" y="2194523"/>
                  </a:cubicBezTo>
                  <a:cubicBezTo>
                    <a:pt x="729848" y="2094975"/>
                    <a:pt x="644054" y="2017130"/>
                    <a:pt x="543794" y="2017130"/>
                  </a:cubicBezTo>
                  <a:close/>
                  <a:moveTo>
                    <a:pt x="543794" y="1922677"/>
                  </a:moveTo>
                  <a:cubicBezTo>
                    <a:pt x="396664" y="1922677"/>
                    <a:pt x="276941" y="2033025"/>
                    <a:pt x="256765" y="2174348"/>
                  </a:cubicBezTo>
                  <a:cubicBezTo>
                    <a:pt x="272662" y="2175061"/>
                    <a:pt x="287028" y="2177303"/>
                    <a:pt x="302210" y="2180869"/>
                  </a:cubicBezTo>
                  <a:cubicBezTo>
                    <a:pt x="319531" y="2061860"/>
                    <a:pt x="419079" y="1969546"/>
                    <a:pt x="543794" y="1969546"/>
                  </a:cubicBezTo>
                  <a:cubicBezTo>
                    <a:pt x="668508" y="1969546"/>
                    <a:pt x="770195" y="2061860"/>
                    <a:pt x="786092" y="2181582"/>
                  </a:cubicBezTo>
                  <a:cubicBezTo>
                    <a:pt x="801273" y="2178729"/>
                    <a:pt x="815641" y="2176589"/>
                    <a:pt x="832248" y="2175061"/>
                  </a:cubicBezTo>
                  <a:cubicBezTo>
                    <a:pt x="812073" y="2033025"/>
                    <a:pt x="690925" y="1922677"/>
                    <a:pt x="543794" y="1922677"/>
                  </a:cubicBezTo>
                  <a:close/>
                  <a:moveTo>
                    <a:pt x="1158912" y="1922575"/>
                  </a:moveTo>
                  <a:cubicBezTo>
                    <a:pt x="1011781" y="1922575"/>
                    <a:pt x="892058" y="2032923"/>
                    <a:pt x="871885" y="2174246"/>
                  </a:cubicBezTo>
                  <a:cubicBezTo>
                    <a:pt x="887066" y="2174959"/>
                    <a:pt x="902145" y="2177201"/>
                    <a:pt x="917328" y="2180767"/>
                  </a:cubicBezTo>
                  <a:cubicBezTo>
                    <a:pt x="934648" y="2061758"/>
                    <a:pt x="1034808" y="1969444"/>
                    <a:pt x="1158912" y="1969444"/>
                  </a:cubicBezTo>
                  <a:cubicBezTo>
                    <a:pt x="1283016" y="1969444"/>
                    <a:pt x="1385314" y="2061758"/>
                    <a:pt x="1401209" y="2181479"/>
                  </a:cubicBezTo>
                  <a:cubicBezTo>
                    <a:pt x="1415678" y="2178628"/>
                    <a:pt x="1430758" y="2176487"/>
                    <a:pt x="1445939" y="2174959"/>
                  </a:cubicBezTo>
                  <a:cubicBezTo>
                    <a:pt x="1426478" y="2032923"/>
                    <a:pt x="1306043" y="1922575"/>
                    <a:pt x="1158912" y="1922575"/>
                  </a:cubicBezTo>
                  <a:close/>
                  <a:moveTo>
                    <a:pt x="1468458" y="1802648"/>
                  </a:moveTo>
                  <a:cubicBezTo>
                    <a:pt x="1484761" y="1802648"/>
                    <a:pt x="1500305" y="1805768"/>
                    <a:pt x="1514549" y="1811441"/>
                  </a:cubicBezTo>
                  <a:lnTo>
                    <a:pt x="1544688" y="1830416"/>
                  </a:lnTo>
                  <a:lnTo>
                    <a:pt x="1544688" y="1876990"/>
                  </a:lnTo>
                  <a:lnTo>
                    <a:pt x="1530038" y="1858383"/>
                  </a:lnTo>
                  <a:cubicBezTo>
                    <a:pt x="1513697" y="1843813"/>
                    <a:pt x="1492198" y="1834948"/>
                    <a:pt x="1468559" y="1834948"/>
                  </a:cubicBezTo>
                  <a:lnTo>
                    <a:pt x="1468458" y="1834948"/>
                  </a:lnTo>
                  <a:cubicBezTo>
                    <a:pt x="1421281" y="1834948"/>
                    <a:pt x="1382462" y="1870509"/>
                    <a:pt x="1376449" y="1916053"/>
                  </a:cubicBezTo>
                  <a:lnTo>
                    <a:pt x="1344048" y="1916053"/>
                  </a:lnTo>
                  <a:cubicBezTo>
                    <a:pt x="1350365" y="1852575"/>
                    <a:pt x="1403246" y="1802648"/>
                    <a:pt x="1468458" y="1802648"/>
                  </a:cubicBezTo>
                  <a:close/>
                  <a:moveTo>
                    <a:pt x="853646" y="1802648"/>
                  </a:moveTo>
                  <a:cubicBezTo>
                    <a:pt x="918754" y="1802648"/>
                    <a:pt x="971839" y="1852575"/>
                    <a:pt x="978054" y="1916053"/>
                  </a:cubicBezTo>
                  <a:lnTo>
                    <a:pt x="945654" y="1916053"/>
                  </a:lnTo>
                  <a:cubicBezTo>
                    <a:pt x="939642" y="1870405"/>
                    <a:pt x="900922" y="1834948"/>
                    <a:pt x="853646" y="1834948"/>
                  </a:cubicBezTo>
                  <a:cubicBezTo>
                    <a:pt x="806368" y="1834948"/>
                    <a:pt x="767649" y="1870509"/>
                    <a:pt x="761638" y="1916053"/>
                  </a:cubicBezTo>
                  <a:lnTo>
                    <a:pt x="729237" y="1916053"/>
                  </a:lnTo>
                  <a:cubicBezTo>
                    <a:pt x="735554" y="1852575"/>
                    <a:pt x="788537" y="1802648"/>
                    <a:pt x="853646" y="1802648"/>
                  </a:cubicBezTo>
                  <a:close/>
                  <a:moveTo>
                    <a:pt x="238629" y="1802445"/>
                  </a:moveTo>
                  <a:cubicBezTo>
                    <a:pt x="303739" y="1802445"/>
                    <a:pt x="356824" y="1852371"/>
                    <a:pt x="363038" y="1915850"/>
                  </a:cubicBezTo>
                  <a:lnTo>
                    <a:pt x="330636" y="1915850"/>
                  </a:lnTo>
                  <a:cubicBezTo>
                    <a:pt x="324625" y="1870202"/>
                    <a:pt x="285907" y="1834744"/>
                    <a:pt x="238629" y="1834744"/>
                  </a:cubicBezTo>
                  <a:cubicBezTo>
                    <a:pt x="191353" y="1834744"/>
                    <a:pt x="152632" y="1870304"/>
                    <a:pt x="146622" y="1915850"/>
                  </a:cubicBezTo>
                  <a:lnTo>
                    <a:pt x="114220" y="1915850"/>
                  </a:lnTo>
                  <a:cubicBezTo>
                    <a:pt x="120436" y="1852371"/>
                    <a:pt x="173521" y="1802445"/>
                    <a:pt x="238629" y="1802445"/>
                  </a:cubicBezTo>
                  <a:close/>
                  <a:moveTo>
                    <a:pt x="238019" y="1730917"/>
                  </a:moveTo>
                  <a:cubicBezTo>
                    <a:pt x="135618" y="1730917"/>
                    <a:pt x="51252" y="1810901"/>
                    <a:pt x="42591" y="1911876"/>
                  </a:cubicBezTo>
                  <a:cubicBezTo>
                    <a:pt x="133477" y="1945805"/>
                    <a:pt x="205514" y="2020084"/>
                    <a:pt x="237305" y="2113825"/>
                  </a:cubicBezTo>
                  <a:cubicBezTo>
                    <a:pt x="267566" y="2019370"/>
                    <a:pt x="341846" y="1944380"/>
                    <a:pt x="434158" y="1910449"/>
                  </a:cubicBezTo>
                  <a:cubicBezTo>
                    <a:pt x="424785" y="1810189"/>
                    <a:pt x="340420" y="1730917"/>
                    <a:pt x="238019" y="1730917"/>
                  </a:cubicBezTo>
                  <a:close/>
                  <a:moveTo>
                    <a:pt x="853136" y="1730815"/>
                  </a:moveTo>
                  <a:cubicBezTo>
                    <a:pt x="750022" y="1730815"/>
                    <a:pt x="665655" y="1810799"/>
                    <a:pt x="657708" y="1911774"/>
                  </a:cubicBezTo>
                  <a:cubicBezTo>
                    <a:pt x="748596" y="1945704"/>
                    <a:pt x="820735" y="2019983"/>
                    <a:pt x="850996" y="2113723"/>
                  </a:cubicBezTo>
                  <a:cubicBezTo>
                    <a:pt x="882685" y="2019269"/>
                    <a:pt x="955536" y="1944278"/>
                    <a:pt x="1049277" y="1910347"/>
                  </a:cubicBezTo>
                  <a:cubicBezTo>
                    <a:pt x="1039903" y="1810087"/>
                    <a:pt x="955536" y="1730815"/>
                    <a:pt x="853136" y="1730815"/>
                  </a:cubicBezTo>
                  <a:close/>
                  <a:moveTo>
                    <a:pt x="853136" y="1636261"/>
                  </a:moveTo>
                  <a:cubicBezTo>
                    <a:pt x="705292" y="1636261"/>
                    <a:pt x="583430" y="1747933"/>
                    <a:pt x="566109" y="1892211"/>
                  </a:cubicBezTo>
                  <a:cubicBezTo>
                    <a:pt x="581290" y="1893026"/>
                    <a:pt x="596472" y="1895166"/>
                    <a:pt x="610838" y="1898018"/>
                  </a:cubicBezTo>
                  <a:cubicBezTo>
                    <a:pt x="626020" y="1776258"/>
                    <a:pt x="728319" y="1681704"/>
                    <a:pt x="853136" y="1681704"/>
                  </a:cubicBezTo>
                  <a:cubicBezTo>
                    <a:pt x="977952" y="1681704"/>
                    <a:pt x="1080964" y="1776156"/>
                    <a:pt x="1096146" y="1897305"/>
                  </a:cubicBezTo>
                  <a:cubicBezTo>
                    <a:pt x="1111329" y="1894351"/>
                    <a:pt x="1126408" y="1893026"/>
                    <a:pt x="1141590" y="1892211"/>
                  </a:cubicBezTo>
                  <a:cubicBezTo>
                    <a:pt x="1123555" y="1748035"/>
                    <a:pt x="1001693" y="1636261"/>
                    <a:pt x="853136" y="1636261"/>
                  </a:cubicBezTo>
                  <a:close/>
                  <a:moveTo>
                    <a:pt x="1426" y="1543029"/>
                  </a:moveTo>
                  <a:cubicBezTo>
                    <a:pt x="30262" y="1563306"/>
                    <a:pt x="49722" y="1595707"/>
                    <a:pt x="53289" y="1632490"/>
                  </a:cubicBezTo>
                  <a:lnTo>
                    <a:pt x="21601" y="1632490"/>
                  </a:lnTo>
                  <a:cubicBezTo>
                    <a:pt x="18748" y="1614455"/>
                    <a:pt x="11514" y="1597847"/>
                    <a:pt x="0" y="1584907"/>
                  </a:cubicBezTo>
                  <a:cubicBezTo>
                    <a:pt x="0" y="1571152"/>
                    <a:pt x="714" y="1556784"/>
                    <a:pt x="1426" y="1543029"/>
                  </a:cubicBezTo>
                  <a:close/>
                  <a:moveTo>
                    <a:pt x="1159116" y="1519493"/>
                  </a:moveTo>
                  <a:cubicBezTo>
                    <a:pt x="1224326" y="1519493"/>
                    <a:pt x="1277412" y="1569622"/>
                    <a:pt x="1283525" y="1632999"/>
                  </a:cubicBezTo>
                  <a:lnTo>
                    <a:pt x="1251124" y="1632999"/>
                  </a:lnTo>
                  <a:cubicBezTo>
                    <a:pt x="1245111" y="1587351"/>
                    <a:pt x="1206394" y="1551894"/>
                    <a:pt x="1159116" y="1551894"/>
                  </a:cubicBezTo>
                  <a:cubicBezTo>
                    <a:pt x="1111838" y="1551894"/>
                    <a:pt x="1073120" y="1587454"/>
                    <a:pt x="1067107" y="1632999"/>
                  </a:cubicBezTo>
                  <a:lnTo>
                    <a:pt x="1034706" y="1632999"/>
                  </a:lnTo>
                  <a:cubicBezTo>
                    <a:pt x="1041023" y="1569622"/>
                    <a:pt x="1093905" y="1519493"/>
                    <a:pt x="1159116" y="1519493"/>
                  </a:cubicBezTo>
                  <a:close/>
                  <a:moveTo>
                    <a:pt x="544202" y="1519493"/>
                  </a:moveTo>
                  <a:cubicBezTo>
                    <a:pt x="609412" y="1519493"/>
                    <a:pt x="662497" y="1569622"/>
                    <a:pt x="668713" y="1632999"/>
                  </a:cubicBezTo>
                  <a:lnTo>
                    <a:pt x="636311" y="1632999"/>
                  </a:lnTo>
                  <a:lnTo>
                    <a:pt x="636210" y="1632999"/>
                  </a:lnTo>
                  <a:cubicBezTo>
                    <a:pt x="630198" y="1587351"/>
                    <a:pt x="591479" y="1551894"/>
                    <a:pt x="544202" y="1551894"/>
                  </a:cubicBezTo>
                  <a:cubicBezTo>
                    <a:pt x="496924" y="1551894"/>
                    <a:pt x="458205" y="1587454"/>
                    <a:pt x="452194" y="1632999"/>
                  </a:cubicBezTo>
                  <a:lnTo>
                    <a:pt x="419792" y="1632999"/>
                  </a:lnTo>
                  <a:cubicBezTo>
                    <a:pt x="426008" y="1569622"/>
                    <a:pt x="478990" y="1519493"/>
                    <a:pt x="544202" y="1519493"/>
                  </a:cubicBezTo>
                  <a:close/>
                  <a:moveTo>
                    <a:pt x="543794" y="1447455"/>
                  </a:moveTo>
                  <a:cubicBezTo>
                    <a:pt x="443533" y="1447455"/>
                    <a:pt x="359880" y="1524587"/>
                    <a:pt x="349080" y="1624135"/>
                  </a:cubicBezTo>
                  <a:cubicBezTo>
                    <a:pt x="441394" y="1658064"/>
                    <a:pt x="515672" y="1733057"/>
                    <a:pt x="545933" y="1826084"/>
                  </a:cubicBezTo>
                  <a:cubicBezTo>
                    <a:pt x="577010" y="1733872"/>
                    <a:pt x="648334" y="1659490"/>
                    <a:pt x="739935" y="1625663"/>
                  </a:cubicBezTo>
                  <a:cubicBezTo>
                    <a:pt x="729848" y="1526013"/>
                    <a:pt x="644054" y="1447455"/>
                    <a:pt x="543794" y="1447455"/>
                  </a:cubicBezTo>
                  <a:close/>
                  <a:moveTo>
                    <a:pt x="1158912" y="1447354"/>
                  </a:moveTo>
                  <a:cubicBezTo>
                    <a:pt x="1057224" y="1447354"/>
                    <a:pt x="974998" y="1524485"/>
                    <a:pt x="964197" y="1624033"/>
                  </a:cubicBezTo>
                  <a:cubicBezTo>
                    <a:pt x="1056511" y="1657962"/>
                    <a:pt x="1129363" y="1732954"/>
                    <a:pt x="1161051" y="1825982"/>
                  </a:cubicBezTo>
                  <a:cubicBezTo>
                    <a:pt x="1191313" y="1733770"/>
                    <a:pt x="1263452" y="1659389"/>
                    <a:pt x="1355052" y="1625561"/>
                  </a:cubicBezTo>
                  <a:cubicBezTo>
                    <a:pt x="1344252" y="1525911"/>
                    <a:pt x="1261313" y="1447354"/>
                    <a:pt x="1158912" y="1447354"/>
                  </a:cubicBezTo>
                  <a:close/>
                  <a:moveTo>
                    <a:pt x="543794" y="1353001"/>
                  </a:moveTo>
                  <a:cubicBezTo>
                    <a:pt x="396664" y="1353001"/>
                    <a:pt x="276941" y="1464063"/>
                    <a:pt x="256765" y="1605387"/>
                  </a:cubicBezTo>
                  <a:cubicBezTo>
                    <a:pt x="272662" y="1606101"/>
                    <a:pt x="287028" y="1608341"/>
                    <a:pt x="302210" y="1611194"/>
                  </a:cubicBezTo>
                  <a:cubicBezTo>
                    <a:pt x="319531" y="1491472"/>
                    <a:pt x="419079" y="1399158"/>
                    <a:pt x="543794" y="1399158"/>
                  </a:cubicBezTo>
                  <a:cubicBezTo>
                    <a:pt x="668508" y="1399158"/>
                    <a:pt x="770195" y="1492186"/>
                    <a:pt x="786092" y="1611908"/>
                  </a:cubicBezTo>
                  <a:cubicBezTo>
                    <a:pt x="801273" y="1608952"/>
                    <a:pt x="815641" y="1606813"/>
                    <a:pt x="832248" y="1606101"/>
                  </a:cubicBezTo>
                  <a:cubicBezTo>
                    <a:pt x="812073" y="1464063"/>
                    <a:pt x="690925" y="1353001"/>
                    <a:pt x="543794" y="1353001"/>
                  </a:cubicBezTo>
                  <a:close/>
                  <a:moveTo>
                    <a:pt x="1158912" y="1352900"/>
                  </a:moveTo>
                  <a:cubicBezTo>
                    <a:pt x="1011781" y="1352900"/>
                    <a:pt x="892058" y="1463961"/>
                    <a:pt x="871885" y="1605285"/>
                  </a:cubicBezTo>
                  <a:cubicBezTo>
                    <a:pt x="887066" y="1605997"/>
                    <a:pt x="902145" y="1608240"/>
                    <a:pt x="917328" y="1611093"/>
                  </a:cubicBezTo>
                  <a:cubicBezTo>
                    <a:pt x="934648" y="1491370"/>
                    <a:pt x="1034808" y="1399056"/>
                    <a:pt x="1158912" y="1399056"/>
                  </a:cubicBezTo>
                  <a:cubicBezTo>
                    <a:pt x="1283016" y="1399056"/>
                    <a:pt x="1385314" y="1492084"/>
                    <a:pt x="1401209" y="1611807"/>
                  </a:cubicBezTo>
                  <a:cubicBezTo>
                    <a:pt x="1415678" y="1608852"/>
                    <a:pt x="1430758" y="1606711"/>
                    <a:pt x="1445939" y="1605997"/>
                  </a:cubicBezTo>
                  <a:cubicBezTo>
                    <a:pt x="1426478" y="1463961"/>
                    <a:pt x="1306043" y="1352900"/>
                    <a:pt x="1158912" y="1352900"/>
                  </a:cubicBezTo>
                  <a:close/>
                  <a:moveTo>
                    <a:pt x="853544" y="1232872"/>
                  </a:moveTo>
                  <a:cubicBezTo>
                    <a:pt x="918653" y="1232872"/>
                    <a:pt x="971737" y="1282901"/>
                    <a:pt x="977952" y="1346379"/>
                  </a:cubicBezTo>
                  <a:lnTo>
                    <a:pt x="945551" y="1346379"/>
                  </a:lnTo>
                  <a:cubicBezTo>
                    <a:pt x="939540" y="1300731"/>
                    <a:pt x="900821" y="1265274"/>
                    <a:pt x="853544" y="1265274"/>
                  </a:cubicBezTo>
                  <a:cubicBezTo>
                    <a:pt x="806266" y="1265274"/>
                    <a:pt x="767547" y="1300731"/>
                    <a:pt x="761536" y="1346379"/>
                  </a:cubicBezTo>
                  <a:lnTo>
                    <a:pt x="729135" y="1346379"/>
                  </a:lnTo>
                  <a:cubicBezTo>
                    <a:pt x="735452" y="1282901"/>
                    <a:pt x="788434" y="1232872"/>
                    <a:pt x="853544" y="1232872"/>
                  </a:cubicBezTo>
                  <a:close/>
                  <a:moveTo>
                    <a:pt x="238629" y="1232770"/>
                  </a:moveTo>
                  <a:cubicBezTo>
                    <a:pt x="303739" y="1232770"/>
                    <a:pt x="356824" y="1282799"/>
                    <a:pt x="363038" y="1346277"/>
                  </a:cubicBezTo>
                  <a:lnTo>
                    <a:pt x="330636" y="1346277"/>
                  </a:lnTo>
                  <a:cubicBezTo>
                    <a:pt x="324625" y="1300629"/>
                    <a:pt x="285907" y="1265172"/>
                    <a:pt x="238629" y="1265172"/>
                  </a:cubicBezTo>
                  <a:cubicBezTo>
                    <a:pt x="191353" y="1265172"/>
                    <a:pt x="152632" y="1300629"/>
                    <a:pt x="146622" y="1346277"/>
                  </a:cubicBezTo>
                  <a:lnTo>
                    <a:pt x="114220" y="1346277"/>
                  </a:lnTo>
                  <a:cubicBezTo>
                    <a:pt x="120436" y="1282799"/>
                    <a:pt x="173521" y="1232770"/>
                    <a:pt x="238629" y="1232770"/>
                  </a:cubicBezTo>
                  <a:close/>
                  <a:moveTo>
                    <a:pt x="1468304" y="1232576"/>
                  </a:moveTo>
                  <a:lnTo>
                    <a:pt x="1514345" y="1241375"/>
                  </a:lnTo>
                  <a:lnTo>
                    <a:pt x="1544688" y="1260507"/>
                  </a:lnTo>
                  <a:lnTo>
                    <a:pt x="1544688" y="1307296"/>
                  </a:lnTo>
                  <a:lnTo>
                    <a:pt x="1529796" y="1288403"/>
                  </a:lnTo>
                  <a:cubicBezTo>
                    <a:pt x="1513442" y="1273833"/>
                    <a:pt x="1491943" y="1264968"/>
                    <a:pt x="1468356" y="1264968"/>
                  </a:cubicBezTo>
                  <a:cubicBezTo>
                    <a:pt x="1421180" y="1264968"/>
                    <a:pt x="1382359" y="1300426"/>
                    <a:pt x="1376347" y="1346074"/>
                  </a:cubicBezTo>
                  <a:lnTo>
                    <a:pt x="1343946" y="1346074"/>
                  </a:lnTo>
                  <a:cubicBezTo>
                    <a:pt x="1348684" y="1298465"/>
                    <a:pt x="1379671" y="1258421"/>
                    <a:pt x="1422337" y="1241375"/>
                  </a:cubicBezTo>
                  <a:close/>
                  <a:moveTo>
                    <a:pt x="1468253" y="1232566"/>
                  </a:moveTo>
                  <a:lnTo>
                    <a:pt x="1468356" y="1232566"/>
                  </a:lnTo>
                  <a:lnTo>
                    <a:pt x="1468304" y="1232576"/>
                  </a:lnTo>
                  <a:close/>
                  <a:moveTo>
                    <a:pt x="238019" y="1161141"/>
                  </a:moveTo>
                  <a:cubicBezTo>
                    <a:pt x="135618" y="1161141"/>
                    <a:pt x="51252" y="1241839"/>
                    <a:pt x="42591" y="1342100"/>
                  </a:cubicBezTo>
                  <a:cubicBezTo>
                    <a:pt x="133477" y="1376743"/>
                    <a:pt x="205514" y="1450308"/>
                    <a:pt x="237305" y="1544049"/>
                  </a:cubicBezTo>
                  <a:lnTo>
                    <a:pt x="237305" y="1543945"/>
                  </a:lnTo>
                  <a:cubicBezTo>
                    <a:pt x="267566" y="1449595"/>
                    <a:pt x="341846" y="1374602"/>
                    <a:pt x="434158" y="1341387"/>
                  </a:cubicBezTo>
                  <a:cubicBezTo>
                    <a:pt x="424785" y="1240413"/>
                    <a:pt x="340420" y="1161141"/>
                    <a:pt x="238019" y="1161141"/>
                  </a:cubicBezTo>
                  <a:close/>
                  <a:moveTo>
                    <a:pt x="853136" y="1160937"/>
                  </a:moveTo>
                  <a:cubicBezTo>
                    <a:pt x="750022" y="1160937"/>
                    <a:pt x="665655" y="1241634"/>
                    <a:pt x="657708" y="1341896"/>
                  </a:cubicBezTo>
                  <a:cubicBezTo>
                    <a:pt x="748596" y="1376539"/>
                    <a:pt x="820735" y="1450105"/>
                    <a:pt x="850996" y="1543845"/>
                  </a:cubicBezTo>
                  <a:cubicBezTo>
                    <a:pt x="882685" y="1449493"/>
                    <a:pt x="955536" y="1374502"/>
                    <a:pt x="1049277" y="1341284"/>
                  </a:cubicBezTo>
                  <a:cubicBezTo>
                    <a:pt x="1039903" y="1240309"/>
                    <a:pt x="955536" y="1161039"/>
                    <a:pt x="853136" y="1161039"/>
                  </a:cubicBezTo>
                  <a:close/>
                  <a:moveTo>
                    <a:pt x="853136" y="1066483"/>
                  </a:moveTo>
                  <a:cubicBezTo>
                    <a:pt x="705292" y="1066483"/>
                    <a:pt x="583430" y="1178157"/>
                    <a:pt x="566109" y="1322434"/>
                  </a:cubicBezTo>
                  <a:cubicBezTo>
                    <a:pt x="581290" y="1323861"/>
                    <a:pt x="596472" y="1325390"/>
                    <a:pt x="610838" y="1328956"/>
                  </a:cubicBezTo>
                  <a:cubicBezTo>
                    <a:pt x="626020" y="1207093"/>
                    <a:pt x="728319" y="1112640"/>
                    <a:pt x="853136" y="1112640"/>
                  </a:cubicBezTo>
                  <a:cubicBezTo>
                    <a:pt x="977952" y="1112640"/>
                    <a:pt x="1080964" y="1207093"/>
                    <a:pt x="1096146" y="1327529"/>
                  </a:cubicBezTo>
                  <a:cubicBezTo>
                    <a:pt x="1111329" y="1324676"/>
                    <a:pt x="1126408" y="1323962"/>
                    <a:pt x="1141590" y="1322536"/>
                  </a:cubicBezTo>
                  <a:cubicBezTo>
                    <a:pt x="1123555" y="1178361"/>
                    <a:pt x="1001693" y="1066585"/>
                    <a:pt x="853136" y="1066585"/>
                  </a:cubicBezTo>
                  <a:close/>
                  <a:moveTo>
                    <a:pt x="544202" y="950022"/>
                  </a:moveTo>
                  <a:cubicBezTo>
                    <a:pt x="609412" y="950022"/>
                    <a:pt x="662497" y="1000050"/>
                    <a:pt x="668713" y="1063528"/>
                  </a:cubicBezTo>
                  <a:lnTo>
                    <a:pt x="636311" y="1063528"/>
                  </a:lnTo>
                  <a:lnTo>
                    <a:pt x="636210" y="1063528"/>
                  </a:lnTo>
                  <a:cubicBezTo>
                    <a:pt x="630198" y="1017882"/>
                    <a:pt x="591479" y="982423"/>
                    <a:pt x="544202" y="982423"/>
                  </a:cubicBezTo>
                  <a:cubicBezTo>
                    <a:pt x="496924" y="982423"/>
                    <a:pt x="458205" y="1017882"/>
                    <a:pt x="452194" y="1063528"/>
                  </a:cubicBezTo>
                  <a:lnTo>
                    <a:pt x="419792" y="1063528"/>
                  </a:lnTo>
                  <a:cubicBezTo>
                    <a:pt x="426008" y="1000050"/>
                    <a:pt x="478990" y="950022"/>
                    <a:pt x="544202" y="950022"/>
                  </a:cubicBezTo>
                  <a:close/>
                  <a:moveTo>
                    <a:pt x="1159014" y="949819"/>
                  </a:moveTo>
                  <a:cubicBezTo>
                    <a:pt x="1224224" y="949819"/>
                    <a:pt x="1277308" y="999846"/>
                    <a:pt x="1283422" y="1063325"/>
                  </a:cubicBezTo>
                  <a:lnTo>
                    <a:pt x="1251022" y="1063325"/>
                  </a:lnTo>
                  <a:cubicBezTo>
                    <a:pt x="1245011" y="1017678"/>
                    <a:pt x="1206290" y="982219"/>
                    <a:pt x="1159014" y="982219"/>
                  </a:cubicBezTo>
                  <a:cubicBezTo>
                    <a:pt x="1111736" y="982219"/>
                    <a:pt x="1073018" y="1017678"/>
                    <a:pt x="1067006" y="1063325"/>
                  </a:cubicBezTo>
                  <a:lnTo>
                    <a:pt x="1034605" y="1063325"/>
                  </a:lnTo>
                  <a:cubicBezTo>
                    <a:pt x="1040921" y="999846"/>
                    <a:pt x="1093905" y="949819"/>
                    <a:pt x="1159014" y="949819"/>
                  </a:cubicBezTo>
                  <a:close/>
                  <a:moveTo>
                    <a:pt x="543794" y="878494"/>
                  </a:moveTo>
                  <a:cubicBezTo>
                    <a:pt x="443533" y="878494"/>
                    <a:pt x="359880" y="955626"/>
                    <a:pt x="349080" y="1055173"/>
                  </a:cubicBezTo>
                  <a:cubicBezTo>
                    <a:pt x="441394" y="1088391"/>
                    <a:pt x="515672" y="1163382"/>
                    <a:pt x="545933" y="1257122"/>
                  </a:cubicBezTo>
                  <a:cubicBezTo>
                    <a:pt x="577010" y="1164808"/>
                    <a:pt x="648334" y="1090530"/>
                    <a:pt x="739935" y="1055887"/>
                  </a:cubicBezTo>
                  <a:cubicBezTo>
                    <a:pt x="729848" y="956339"/>
                    <a:pt x="644054" y="878494"/>
                    <a:pt x="543794" y="878494"/>
                  </a:cubicBezTo>
                  <a:close/>
                  <a:moveTo>
                    <a:pt x="1158912" y="878392"/>
                  </a:moveTo>
                  <a:cubicBezTo>
                    <a:pt x="1057224" y="878392"/>
                    <a:pt x="974998" y="955525"/>
                    <a:pt x="964197" y="1055071"/>
                  </a:cubicBezTo>
                  <a:cubicBezTo>
                    <a:pt x="1056511" y="1088288"/>
                    <a:pt x="1129363" y="1163280"/>
                    <a:pt x="1161051" y="1257020"/>
                  </a:cubicBezTo>
                  <a:cubicBezTo>
                    <a:pt x="1191313" y="1164707"/>
                    <a:pt x="1263452" y="1090428"/>
                    <a:pt x="1355052" y="1055785"/>
                  </a:cubicBezTo>
                  <a:cubicBezTo>
                    <a:pt x="1344252" y="956237"/>
                    <a:pt x="1260599" y="878392"/>
                    <a:pt x="1158912" y="878392"/>
                  </a:cubicBezTo>
                  <a:close/>
                  <a:moveTo>
                    <a:pt x="543794" y="784041"/>
                  </a:moveTo>
                  <a:cubicBezTo>
                    <a:pt x="433446" y="784041"/>
                    <a:pt x="338515" y="846112"/>
                    <a:pt x="289435" y="936768"/>
                  </a:cubicBezTo>
                  <a:lnTo>
                    <a:pt x="256797" y="1035615"/>
                  </a:lnTo>
                  <a:lnTo>
                    <a:pt x="256765" y="1035611"/>
                  </a:lnTo>
                  <a:lnTo>
                    <a:pt x="256765" y="1035712"/>
                  </a:lnTo>
                  <a:lnTo>
                    <a:pt x="256797" y="1035615"/>
                  </a:lnTo>
                  <a:lnTo>
                    <a:pt x="302210" y="1041418"/>
                  </a:lnTo>
                  <a:cubicBezTo>
                    <a:pt x="319531" y="921696"/>
                    <a:pt x="419079" y="829484"/>
                    <a:pt x="543794" y="829484"/>
                  </a:cubicBezTo>
                  <a:cubicBezTo>
                    <a:pt x="668508" y="829484"/>
                    <a:pt x="770195" y="923224"/>
                    <a:pt x="786092" y="1042947"/>
                  </a:cubicBezTo>
                  <a:cubicBezTo>
                    <a:pt x="801273" y="1039992"/>
                    <a:pt x="815641" y="1037851"/>
                    <a:pt x="832248" y="1036425"/>
                  </a:cubicBezTo>
                  <a:cubicBezTo>
                    <a:pt x="812073" y="894287"/>
                    <a:pt x="690925" y="784041"/>
                    <a:pt x="543794" y="784041"/>
                  </a:cubicBezTo>
                  <a:close/>
                  <a:moveTo>
                    <a:pt x="1158912" y="783837"/>
                  </a:moveTo>
                  <a:cubicBezTo>
                    <a:pt x="1011781" y="783837"/>
                    <a:pt x="892058" y="894185"/>
                    <a:pt x="871885" y="1035509"/>
                  </a:cubicBezTo>
                  <a:cubicBezTo>
                    <a:pt x="887066" y="1036325"/>
                    <a:pt x="902145" y="1038464"/>
                    <a:pt x="917328" y="1041317"/>
                  </a:cubicBezTo>
                  <a:cubicBezTo>
                    <a:pt x="934648" y="921594"/>
                    <a:pt x="1034808" y="829382"/>
                    <a:pt x="1158912" y="829382"/>
                  </a:cubicBezTo>
                  <a:cubicBezTo>
                    <a:pt x="1283016" y="829382"/>
                    <a:pt x="1385314" y="923122"/>
                    <a:pt x="1401209" y="1042845"/>
                  </a:cubicBezTo>
                  <a:cubicBezTo>
                    <a:pt x="1415678" y="1039890"/>
                    <a:pt x="1430758" y="1037750"/>
                    <a:pt x="1445939" y="1036325"/>
                  </a:cubicBezTo>
                  <a:lnTo>
                    <a:pt x="1445939" y="1036221"/>
                  </a:lnTo>
                  <a:cubicBezTo>
                    <a:pt x="1426478" y="894083"/>
                    <a:pt x="1306043" y="783837"/>
                    <a:pt x="1158912" y="783837"/>
                  </a:cubicBezTo>
                  <a:close/>
                  <a:moveTo>
                    <a:pt x="299255" y="679194"/>
                  </a:moveTo>
                  <a:cubicBezTo>
                    <a:pt x="334610" y="698656"/>
                    <a:pt x="359166" y="734624"/>
                    <a:pt x="362733" y="776501"/>
                  </a:cubicBezTo>
                  <a:lnTo>
                    <a:pt x="330230" y="776501"/>
                  </a:lnTo>
                  <a:cubicBezTo>
                    <a:pt x="326664" y="745526"/>
                    <a:pt x="307203" y="719543"/>
                    <a:pt x="280507" y="706603"/>
                  </a:cubicBezTo>
                  <a:cubicBezTo>
                    <a:pt x="286213" y="697230"/>
                    <a:pt x="292733" y="687855"/>
                    <a:pt x="299255" y="679194"/>
                  </a:cubicBezTo>
                  <a:close/>
                  <a:moveTo>
                    <a:pt x="853646" y="663504"/>
                  </a:moveTo>
                  <a:cubicBezTo>
                    <a:pt x="918754" y="663504"/>
                    <a:pt x="971839" y="713430"/>
                    <a:pt x="978054" y="777010"/>
                  </a:cubicBezTo>
                  <a:lnTo>
                    <a:pt x="945654" y="777010"/>
                  </a:lnTo>
                  <a:cubicBezTo>
                    <a:pt x="939642" y="731364"/>
                    <a:pt x="900922" y="695905"/>
                    <a:pt x="853646" y="695905"/>
                  </a:cubicBezTo>
                  <a:cubicBezTo>
                    <a:pt x="806368" y="695905"/>
                    <a:pt x="767649" y="731364"/>
                    <a:pt x="761638" y="777010"/>
                  </a:cubicBezTo>
                  <a:lnTo>
                    <a:pt x="729237" y="777010"/>
                  </a:lnTo>
                  <a:cubicBezTo>
                    <a:pt x="735554" y="713430"/>
                    <a:pt x="788537" y="663504"/>
                    <a:pt x="853646" y="663504"/>
                  </a:cubicBezTo>
                  <a:close/>
                  <a:moveTo>
                    <a:pt x="1468253" y="663197"/>
                  </a:moveTo>
                  <a:cubicBezTo>
                    <a:pt x="1484556" y="663197"/>
                    <a:pt x="1500101" y="666318"/>
                    <a:pt x="1514345" y="671992"/>
                  </a:cubicBezTo>
                  <a:lnTo>
                    <a:pt x="1544688" y="691105"/>
                  </a:lnTo>
                  <a:lnTo>
                    <a:pt x="1544688" y="738057"/>
                  </a:lnTo>
                  <a:lnTo>
                    <a:pt x="1529694" y="719034"/>
                  </a:lnTo>
                  <a:cubicBezTo>
                    <a:pt x="1513340" y="704464"/>
                    <a:pt x="1491841" y="695600"/>
                    <a:pt x="1468253" y="695600"/>
                  </a:cubicBezTo>
                  <a:cubicBezTo>
                    <a:pt x="1421078" y="695600"/>
                    <a:pt x="1382257" y="731057"/>
                    <a:pt x="1376246" y="776705"/>
                  </a:cubicBezTo>
                  <a:lnTo>
                    <a:pt x="1343845" y="776705"/>
                  </a:lnTo>
                  <a:cubicBezTo>
                    <a:pt x="1350162" y="713125"/>
                    <a:pt x="1403042" y="663197"/>
                    <a:pt x="1468253" y="663197"/>
                  </a:cubicBezTo>
                  <a:close/>
                  <a:moveTo>
                    <a:pt x="853136" y="592078"/>
                  </a:moveTo>
                  <a:cubicBezTo>
                    <a:pt x="750022" y="592078"/>
                    <a:pt x="665655" y="672062"/>
                    <a:pt x="657708" y="772324"/>
                  </a:cubicBezTo>
                  <a:cubicBezTo>
                    <a:pt x="748596" y="806967"/>
                    <a:pt x="820735" y="881245"/>
                    <a:pt x="850996" y="974273"/>
                  </a:cubicBezTo>
                  <a:cubicBezTo>
                    <a:pt x="882685" y="879819"/>
                    <a:pt x="955536" y="804725"/>
                    <a:pt x="1049277" y="771610"/>
                  </a:cubicBezTo>
                  <a:cubicBezTo>
                    <a:pt x="1039903" y="671349"/>
                    <a:pt x="956249" y="592078"/>
                    <a:pt x="853136" y="592078"/>
                  </a:cubicBezTo>
                  <a:close/>
                  <a:moveTo>
                    <a:pt x="853136" y="497727"/>
                  </a:moveTo>
                  <a:cubicBezTo>
                    <a:pt x="705292" y="497727"/>
                    <a:pt x="583430" y="609399"/>
                    <a:pt x="566109" y="752964"/>
                  </a:cubicBezTo>
                  <a:cubicBezTo>
                    <a:pt x="581290" y="754492"/>
                    <a:pt x="596472" y="756632"/>
                    <a:pt x="610838" y="759485"/>
                  </a:cubicBezTo>
                  <a:cubicBezTo>
                    <a:pt x="626020" y="637725"/>
                    <a:pt x="728319" y="543169"/>
                    <a:pt x="853136" y="543169"/>
                  </a:cubicBezTo>
                  <a:cubicBezTo>
                    <a:pt x="977952" y="543169"/>
                    <a:pt x="1080964" y="637624"/>
                    <a:pt x="1096146" y="758059"/>
                  </a:cubicBezTo>
                  <a:cubicBezTo>
                    <a:pt x="1111329" y="755104"/>
                    <a:pt x="1126408" y="752964"/>
                    <a:pt x="1141590" y="752964"/>
                  </a:cubicBezTo>
                  <a:cubicBezTo>
                    <a:pt x="1123555" y="609501"/>
                    <a:pt x="1001693" y="497727"/>
                    <a:pt x="853136" y="497727"/>
                  </a:cubicBezTo>
                  <a:close/>
                  <a:moveTo>
                    <a:pt x="452806" y="491613"/>
                  </a:moveTo>
                  <a:cubicBezTo>
                    <a:pt x="452092" y="492326"/>
                    <a:pt x="452092" y="493040"/>
                    <a:pt x="452092" y="493752"/>
                  </a:cubicBezTo>
                  <a:lnTo>
                    <a:pt x="450666" y="493752"/>
                  </a:lnTo>
                  <a:cubicBezTo>
                    <a:pt x="451379" y="493142"/>
                    <a:pt x="452092" y="492428"/>
                    <a:pt x="452806" y="491613"/>
                  </a:cubicBezTo>
                  <a:close/>
                  <a:moveTo>
                    <a:pt x="567534" y="382691"/>
                  </a:moveTo>
                  <a:lnTo>
                    <a:pt x="568248" y="382691"/>
                  </a:lnTo>
                  <a:cubicBezTo>
                    <a:pt x="621639" y="393492"/>
                    <a:pt x="663414" y="438222"/>
                    <a:pt x="668508" y="493752"/>
                  </a:cubicBezTo>
                  <a:lnTo>
                    <a:pt x="636006" y="493752"/>
                  </a:lnTo>
                  <a:cubicBezTo>
                    <a:pt x="630198" y="448310"/>
                    <a:pt x="591275" y="412952"/>
                    <a:pt x="544406" y="412952"/>
                  </a:cubicBezTo>
                  <a:cubicBezTo>
                    <a:pt x="540839" y="412952"/>
                    <a:pt x="536559" y="412952"/>
                    <a:pt x="532892" y="413666"/>
                  </a:cubicBezTo>
                  <a:cubicBezTo>
                    <a:pt x="544508" y="402153"/>
                    <a:pt x="556021" y="392065"/>
                    <a:pt x="567534" y="382691"/>
                  </a:cubicBezTo>
                  <a:close/>
                  <a:moveTo>
                    <a:pt x="1159217" y="380552"/>
                  </a:moveTo>
                  <a:cubicBezTo>
                    <a:pt x="1224428" y="380552"/>
                    <a:pt x="1277513" y="430681"/>
                    <a:pt x="1283626" y="494160"/>
                  </a:cubicBezTo>
                  <a:lnTo>
                    <a:pt x="1251226" y="494160"/>
                  </a:lnTo>
                  <a:cubicBezTo>
                    <a:pt x="1245213" y="448513"/>
                    <a:pt x="1206495" y="413054"/>
                    <a:pt x="1159217" y="413054"/>
                  </a:cubicBezTo>
                  <a:cubicBezTo>
                    <a:pt x="1111939" y="413054"/>
                    <a:pt x="1073220" y="448513"/>
                    <a:pt x="1067209" y="494160"/>
                  </a:cubicBezTo>
                  <a:lnTo>
                    <a:pt x="1034808" y="494160"/>
                  </a:lnTo>
                  <a:cubicBezTo>
                    <a:pt x="1041126" y="430581"/>
                    <a:pt x="1094109" y="380552"/>
                    <a:pt x="1159217" y="380552"/>
                  </a:cubicBezTo>
                  <a:close/>
                  <a:moveTo>
                    <a:pt x="1158912" y="308616"/>
                  </a:moveTo>
                  <a:cubicBezTo>
                    <a:pt x="1057224" y="308616"/>
                    <a:pt x="974998" y="385747"/>
                    <a:pt x="964197" y="485295"/>
                  </a:cubicBezTo>
                  <a:cubicBezTo>
                    <a:pt x="1056511" y="518512"/>
                    <a:pt x="1129363" y="592791"/>
                    <a:pt x="1161051" y="687244"/>
                  </a:cubicBezTo>
                  <a:cubicBezTo>
                    <a:pt x="1191313" y="594931"/>
                    <a:pt x="1263452" y="520652"/>
                    <a:pt x="1355052" y="486009"/>
                  </a:cubicBezTo>
                  <a:cubicBezTo>
                    <a:pt x="1344252" y="386461"/>
                    <a:pt x="1260599" y="308616"/>
                    <a:pt x="1158912" y="308616"/>
                  </a:cubicBezTo>
                  <a:close/>
                  <a:moveTo>
                    <a:pt x="1158912" y="214367"/>
                  </a:moveTo>
                  <a:cubicBezTo>
                    <a:pt x="1011781" y="214367"/>
                    <a:pt x="892058" y="323900"/>
                    <a:pt x="871885" y="466038"/>
                  </a:cubicBezTo>
                  <a:cubicBezTo>
                    <a:pt x="887066" y="467465"/>
                    <a:pt x="902145" y="468993"/>
                    <a:pt x="917328" y="472560"/>
                  </a:cubicBezTo>
                  <a:cubicBezTo>
                    <a:pt x="934648" y="352837"/>
                    <a:pt x="1034808" y="260524"/>
                    <a:pt x="1158912" y="260524"/>
                  </a:cubicBezTo>
                  <a:cubicBezTo>
                    <a:pt x="1283016" y="260524"/>
                    <a:pt x="1385314" y="353550"/>
                    <a:pt x="1401209" y="473273"/>
                  </a:cubicBezTo>
                  <a:cubicBezTo>
                    <a:pt x="1415678" y="468993"/>
                    <a:pt x="1430758" y="467465"/>
                    <a:pt x="1445939" y="467465"/>
                  </a:cubicBezTo>
                  <a:cubicBezTo>
                    <a:pt x="1426478" y="325429"/>
                    <a:pt x="1306043" y="214367"/>
                    <a:pt x="1158912" y="214367"/>
                  </a:cubicBezTo>
                  <a:close/>
                  <a:moveTo>
                    <a:pt x="948302" y="138866"/>
                  </a:moveTo>
                  <a:cubicBezTo>
                    <a:pt x="964910" y="157614"/>
                    <a:pt x="974998" y="181456"/>
                    <a:pt x="977850" y="207438"/>
                  </a:cubicBezTo>
                  <a:lnTo>
                    <a:pt x="945449" y="207438"/>
                  </a:lnTo>
                  <a:cubicBezTo>
                    <a:pt x="942596" y="186551"/>
                    <a:pt x="933222" y="167803"/>
                    <a:pt x="918754" y="153334"/>
                  </a:cubicBezTo>
                  <a:cubicBezTo>
                    <a:pt x="928128" y="147527"/>
                    <a:pt x="938215" y="143145"/>
                    <a:pt x="948302" y="138866"/>
                  </a:cubicBezTo>
                  <a:close/>
                  <a:moveTo>
                    <a:pt x="1468356" y="93932"/>
                  </a:moveTo>
                  <a:cubicBezTo>
                    <a:pt x="1484659" y="93932"/>
                    <a:pt x="1500203" y="97065"/>
                    <a:pt x="1514447" y="102756"/>
                  </a:cubicBezTo>
                  <a:lnTo>
                    <a:pt x="1544688" y="121851"/>
                  </a:lnTo>
                  <a:lnTo>
                    <a:pt x="1544688" y="168606"/>
                  </a:lnTo>
                  <a:lnTo>
                    <a:pt x="1529937" y="149869"/>
                  </a:lnTo>
                  <a:cubicBezTo>
                    <a:pt x="1513596" y="135299"/>
                    <a:pt x="1492097" y="126434"/>
                    <a:pt x="1468458" y="126434"/>
                  </a:cubicBezTo>
                  <a:lnTo>
                    <a:pt x="1468356" y="126434"/>
                  </a:lnTo>
                  <a:cubicBezTo>
                    <a:pt x="1421180" y="126434"/>
                    <a:pt x="1382359" y="161995"/>
                    <a:pt x="1376347" y="207540"/>
                  </a:cubicBezTo>
                  <a:lnTo>
                    <a:pt x="1343946" y="207540"/>
                  </a:lnTo>
                  <a:cubicBezTo>
                    <a:pt x="1350263" y="143960"/>
                    <a:pt x="1403144" y="93932"/>
                    <a:pt x="1468356" y="93932"/>
                  </a:cubicBezTo>
                  <a:close/>
                  <a:moveTo>
                    <a:pt x="1544688" y="0"/>
                  </a:moveTo>
                  <a:lnTo>
                    <a:pt x="1544688" y="38914"/>
                  </a:lnTo>
                  <a:lnTo>
                    <a:pt x="1540783" y="36448"/>
                  </a:lnTo>
                  <a:cubicBezTo>
                    <a:pt x="1518327" y="27460"/>
                    <a:pt x="1493853" y="22505"/>
                    <a:pt x="1468253" y="22505"/>
                  </a:cubicBezTo>
                  <a:lnTo>
                    <a:pt x="1468253" y="22607"/>
                  </a:lnTo>
                  <a:cubicBezTo>
                    <a:pt x="1365139" y="22607"/>
                    <a:pt x="1280774" y="101879"/>
                    <a:pt x="1272827" y="203567"/>
                  </a:cubicBezTo>
                  <a:cubicBezTo>
                    <a:pt x="1363712" y="237496"/>
                    <a:pt x="1435852" y="311673"/>
                    <a:pt x="1466114" y="405515"/>
                  </a:cubicBezTo>
                  <a:cubicBezTo>
                    <a:pt x="1481958" y="358237"/>
                    <a:pt x="1508093" y="315851"/>
                    <a:pt x="1541985" y="280966"/>
                  </a:cubicBezTo>
                  <a:lnTo>
                    <a:pt x="1544688" y="278741"/>
                  </a:lnTo>
                  <a:lnTo>
                    <a:pt x="1544688" y="334435"/>
                  </a:lnTo>
                  <a:lnTo>
                    <a:pt x="1519069" y="366750"/>
                  </a:lnTo>
                  <a:cubicBezTo>
                    <a:pt x="1502776" y="397007"/>
                    <a:pt x="1491689" y="430504"/>
                    <a:pt x="1487002" y="466038"/>
                  </a:cubicBezTo>
                  <a:cubicBezTo>
                    <a:pt x="1502081" y="467465"/>
                    <a:pt x="1517264" y="468993"/>
                    <a:pt x="1532445" y="472560"/>
                  </a:cubicBezTo>
                  <a:lnTo>
                    <a:pt x="1544688" y="434656"/>
                  </a:lnTo>
                  <a:lnTo>
                    <a:pt x="1544688" y="509136"/>
                  </a:lnTo>
                  <a:lnTo>
                    <a:pt x="1522355" y="502708"/>
                  </a:lnTo>
                  <a:cubicBezTo>
                    <a:pt x="1504819" y="499371"/>
                    <a:pt x="1486734" y="497625"/>
                    <a:pt x="1468253" y="497625"/>
                  </a:cubicBezTo>
                  <a:cubicBezTo>
                    <a:pt x="1320409" y="497625"/>
                    <a:pt x="1198547" y="609297"/>
                    <a:pt x="1179799" y="752862"/>
                  </a:cubicBezTo>
                  <a:cubicBezTo>
                    <a:pt x="1196408" y="754391"/>
                    <a:pt x="1210773" y="756530"/>
                    <a:pt x="1225956" y="759383"/>
                  </a:cubicBezTo>
                  <a:cubicBezTo>
                    <a:pt x="1241138" y="637624"/>
                    <a:pt x="1343538" y="543068"/>
                    <a:pt x="1468253" y="543068"/>
                  </a:cubicBezTo>
                  <a:cubicBezTo>
                    <a:pt x="1483842" y="543068"/>
                    <a:pt x="1499083" y="544543"/>
                    <a:pt x="1513850" y="547361"/>
                  </a:cubicBezTo>
                  <a:lnTo>
                    <a:pt x="1544688" y="556267"/>
                  </a:lnTo>
                  <a:lnTo>
                    <a:pt x="1544688" y="608311"/>
                  </a:lnTo>
                  <a:lnTo>
                    <a:pt x="1541083" y="606030"/>
                  </a:lnTo>
                  <a:cubicBezTo>
                    <a:pt x="1518594" y="597032"/>
                    <a:pt x="1494032" y="592078"/>
                    <a:pt x="1468253" y="592078"/>
                  </a:cubicBezTo>
                  <a:cubicBezTo>
                    <a:pt x="1365139" y="592078"/>
                    <a:pt x="1280774" y="672062"/>
                    <a:pt x="1272827" y="772324"/>
                  </a:cubicBezTo>
                  <a:cubicBezTo>
                    <a:pt x="1363712" y="806967"/>
                    <a:pt x="1435852" y="881245"/>
                    <a:pt x="1466114" y="974273"/>
                  </a:cubicBezTo>
                  <a:cubicBezTo>
                    <a:pt x="1481958" y="927046"/>
                    <a:pt x="1508093" y="884659"/>
                    <a:pt x="1541985" y="849939"/>
                  </a:cubicBezTo>
                  <a:lnTo>
                    <a:pt x="1544688" y="847733"/>
                  </a:lnTo>
                  <a:lnTo>
                    <a:pt x="1544688" y="904234"/>
                  </a:lnTo>
                  <a:lnTo>
                    <a:pt x="1519069" y="936564"/>
                  </a:lnTo>
                  <a:cubicBezTo>
                    <a:pt x="1502776" y="966783"/>
                    <a:pt x="1491689" y="1000178"/>
                    <a:pt x="1487002" y="1035509"/>
                  </a:cubicBezTo>
                  <a:cubicBezTo>
                    <a:pt x="1502081" y="1036325"/>
                    <a:pt x="1517264" y="1038464"/>
                    <a:pt x="1532445" y="1041317"/>
                  </a:cubicBezTo>
                  <a:lnTo>
                    <a:pt x="1544688" y="1003420"/>
                  </a:lnTo>
                  <a:lnTo>
                    <a:pt x="1544688" y="1078031"/>
                  </a:lnTo>
                  <a:lnTo>
                    <a:pt x="1522560" y="1071670"/>
                  </a:lnTo>
                  <a:cubicBezTo>
                    <a:pt x="1504976" y="1068332"/>
                    <a:pt x="1486823" y="1066585"/>
                    <a:pt x="1468253" y="1066585"/>
                  </a:cubicBezTo>
                  <a:lnTo>
                    <a:pt x="1468253" y="1066483"/>
                  </a:lnTo>
                  <a:cubicBezTo>
                    <a:pt x="1320409" y="1066483"/>
                    <a:pt x="1198547" y="1178157"/>
                    <a:pt x="1179799" y="1322434"/>
                  </a:cubicBezTo>
                  <a:cubicBezTo>
                    <a:pt x="1196408" y="1323861"/>
                    <a:pt x="1210773" y="1325390"/>
                    <a:pt x="1225956" y="1328956"/>
                  </a:cubicBezTo>
                  <a:cubicBezTo>
                    <a:pt x="1241138" y="1207093"/>
                    <a:pt x="1343538" y="1112640"/>
                    <a:pt x="1468253" y="1112640"/>
                  </a:cubicBezTo>
                  <a:cubicBezTo>
                    <a:pt x="1483842" y="1112640"/>
                    <a:pt x="1499083" y="1114116"/>
                    <a:pt x="1513850" y="1116934"/>
                  </a:cubicBezTo>
                  <a:lnTo>
                    <a:pt x="1544688" y="1125840"/>
                  </a:lnTo>
                  <a:lnTo>
                    <a:pt x="1544688" y="1177288"/>
                  </a:lnTo>
                  <a:lnTo>
                    <a:pt x="1541083" y="1175003"/>
                  </a:lnTo>
                  <a:cubicBezTo>
                    <a:pt x="1518594" y="1165994"/>
                    <a:pt x="1494032" y="1161039"/>
                    <a:pt x="1468253" y="1161039"/>
                  </a:cubicBezTo>
                  <a:cubicBezTo>
                    <a:pt x="1365139" y="1161039"/>
                    <a:pt x="1280774" y="1241737"/>
                    <a:pt x="1272827" y="1341998"/>
                  </a:cubicBezTo>
                  <a:cubicBezTo>
                    <a:pt x="1363712" y="1376641"/>
                    <a:pt x="1435852" y="1450207"/>
                    <a:pt x="1466114" y="1543945"/>
                  </a:cubicBezTo>
                  <a:lnTo>
                    <a:pt x="1466114" y="1543845"/>
                  </a:lnTo>
                  <a:cubicBezTo>
                    <a:pt x="1481958" y="1496669"/>
                    <a:pt x="1508093" y="1454333"/>
                    <a:pt x="1541985" y="1419639"/>
                  </a:cubicBezTo>
                  <a:lnTo>
                    <a:pt x="1544688" y="1417434"/>
                  </a:lnTo>
                  <a:lnTo>
                    <a:pt x="1544688" y="1473697"/>
                  </a:lnTo>
                  <a:lnTo>
                    <a:pt x="1519069" y="1506127"/>
                  </a:lnTo>
                  <a:cubicBezTo>
                    <a:pt x="1502776" y="1536413"/>
                    <a:pt x="1491689" y="1569852"/>
                    <a:pt x="1487002" y="1605183"/>
                  </a:cubicBezTo>
                  <a:cubicBezTo>
                    <a:pt x="1502081" y="1605896"/>
                    <a:pt x="1517264" y="1608138"/>
                    <a:pt x="1532445" y="1610991"/>
                  </a:cubicBezTo>
                  <a:lnTo>
                    <a:pt x="1544688" y="1573087"/>
                  </a:lnTo>
                  <a:lnTo>
                    <a:pt x="1544688" y="1647706"/>
                  </a:lnTo>
                  <a:lnTo>
                    <a:pt x="1522560" y="1641345"/>
                  </a:lnTo>
                  <a:cubicBezTo>
                    <a:pt x="1504976" y="1638007"/>
                    <a:pt x="1486823" y="1636261"/>
                    <a:pt x="1468253" y="1636261"/>
                  </a:cubicBezTo>
                  <a:cubicBezTo>
                    <a:pt x="1320409" y="1636261"/>
                    <a:pt x="1198547" y="1747933"/>
                    <a:pt x="1179799" y="1892211"/>
                  </a:cubicBezTo>
                  <a:cubicBezTo>
                    <a:pt x="1196408" y="1893026"/>
                    <a:pt x="1210773" y="1895166"/>
                    <a:pt x="1225956" y="1898018"/>
                  </a:cubicBezTo>
                  <a:cubicBezTo>
                    <a:pt x="1241138" y="1776258"/>
                    <a:pt x="1343538" y="1681704"/>
                    <a:pt x="1468253" y="1681704"/>
                  </a:cubicBezTo>
                  <a:cubicBezTo>
                    <a:pt x="1483842" y="1681704"/>
                    <a:pt x="1499083" y="1683180"/>
                    <a:pt x="1513850" y="1685999"/>
                  </a:cubicBezTo>
                  <a:lnTo>
                    <a:pt x="1544688" y="1694912"/>
                  </a:lnTo>
                  <a:lnTo>
                    <a:pt x="1544688" y="1747238"/>
                  </a:lnTo>
                  <a:lnTo>
                    <a:pt x="1540783" y="1744768"/>
                  </a:lnTo>
                  <a:cubicBezTo>
                    <a:pt x="1518327" y="1735770"/>
                    <a:pt x="1493853" y="1730815"/>
                    <a:pt x="1468253" y="1730815"/>
                  </a:cubicBezTo>
                  <a:cubicBezTo>
                    <a:pt x="1365139" y="1730815"/>
                    <a:pt x="1280774" y="1810799"/>
                    <a:pt x="1272827" y="1911774"/>
                  </a:cubicBezTo>
                  <a:cubicBezTo>
                    <a:pt x="1363712" y="1945704"/>
                    <a:pt x="1435852" y="2019983"/>
                    <a:pt x="1466114" y="2113723"/>
                  </a:cubicBezTo>
                  <a:cubicBezTo>
                    <a:pt x="1481958" y="2066496"/>
                    <a:pt x="1508093" y="2024135"/>
                    <a:pt x="1541985" y="1989339"/>
                  </a:cubicBezTo>
                  <a:lnTo>
                    <a:pt x="1544688" y="1987123"/>
                  </a:lnTo>
                  <a:lnTo>
                    <a:pt x="1544688" y="2042972"/>
                  </a:lnTo>
                  <a:lnTo>
                    <a:pt x="1519069" y="2075302"/>
                  </a:lnTo>
                  <a:cubicBezTo>
                    <a:pt x="1502776" y="2105521"/>
                    <a:pt x="1491689" y="2138916"/>
                    <a:pt x="1487002" y="2174246"/>
                  </a:cubicBezTo>
                  <a:cubicBezTo>
                    <a:pt x="1502081" y="2174959"/>
                    <a:pt x="1517264" y="2177201"/>
                    <a:pt x="1532445" y="2180767"/>
                  </a:cubicBezTo>
                  <a:lnTo>
                    <a:pt x="1544688" y="2143050"/>
                  </a:lnTo>
                  <a:lnTo>
                    <a:pt x="1544688" y="2217476"/>
                  </a:lnTo>
                  <a:lnTo>
                    <a:pt x="1522560" y="2211119"/>
                  </a:lnTo>
                  <a:cubicBezTo>
                    <a:pt x="1504976" y="2207783"/>
                    <a:pt x="1486823" y="2206036"/>
                    <a:pt x="1468253" y="2206036"/>
                  </a:cubicBezTo>
                  <a:lnTo>
                    <a:pt x="1468253" y="2205933"/>
                  </a:lnTo>
                  <a:cubicBezTo>
                    <a:pt x="1320409" y="2205933"/>
                    <a:pt x="1198547" y="2317607"/>
                    <a:pt x="1179799" y="2461172"/>
                  </a:cubicBezTo>
                  <a:cubicBezTo>
                    <a:pt x="1196408" y="2462598"/>
                    <a:pt x="1210773" y="2464839"/>
                    <a:pt x="1225956" y="2467693"/>
                  </a:cubicBezTo>
                  <a:cubicBezTo>
                    <a:pt x="1241138" y="2346544"/>
                    <a:pt x="1343538" y="2251378"/>
                    <a:pt x="1468253" y="2251378"/>
                  </a:cubicBezTo>
                  <a:cubicBezTo>
                    <a:pt x="1483842" y="2251378"/>
                    <a:pt x="1499083" y="2252854"/>
                    <a:pt x="1513850" y="2255671"/>
                  </a:cubicBezTo>
                  <a:lnTo>
                    <a:pt x="1544688" y="2264577"/>
                  </a:lnTo>
                  <a:lnTo>
                    <a:pt x="1544688" y="2316801"/>
                  </a:lnTo>
                  <a:lnTo>
                    <a:pt x="1540783" y="2314342"/>
                  </a:lnTo>
                  <a:cubicBezTo>
                    <a:pt x="1518327" y="2305399"/>
                    <a:pt x="1493853" y="2300489"/>
                    <a:pt x="1468253" y="2300489"/>
                  </a:cubicBezTo>
                  <a:cubicBezTo>
                    <a:pt x="1365139" y="2300489"/>
                    <a:pt x="1280774" y="2380473"/>
                    <a:pt x="1272827" y="2480734"/>
                  </a:cubicBezTo>
                  <a:cubicBezTo>
                    <a:pt x="1363712" y="2515377"/>
                    <a:pt x="1435852" y="2589657"/>
                    <a:pt x="1466114" y="2682683"/>
                  </a:cubicBezTo>
                  <a:cubicBezTo>
                    <a:pt x="1481958" y="2635457"/>
                    <a:pt x="1508093" y="2593095"/>
                    <a:pt x="1541985" y="2558389"/>
                  </a:cubicBezTo>
                  <a:lnTo>
                    <a:pt x="1544688" y="2556183"/>
                  </a:lnTo>
                  <a:lnTo>
                    <a:pt x="1544688" y="2612962"/>
                  </a:lnTo>
                  <a:lnTo>
                    <a:pt x="1519069" y="2645379"/>
                  </a:lnTo>
                  <a:cubicBezTo>
                    <a:pt x="1502776" y="2675698"/>
                    <a:pt x="1491689" y="2709226"/>
                    <a:pt x="1487002" y="2744735"/>
                  </a:cubicBezTo>
                  <a:cubicBezTo>
                    <a:pt x="1502081" y="2744735"/>
                    <a:pt x="1517264" y="2746977"/>
                    <a:pt x="1532445" y="2749830"/>
                  </a:cubicBezTo>
                  <a:lnTo>
                    <a:pt x="1544688" y="2712113"/>
                  </a:lnTo>
                  <a:lnTo>
                    <a:pt x="1544688" y="2786484"/>
                  </a:lnTo>
                  <a:lnTo>
                    <a:pt x="1522458" y="2780081"/>
                  </a:lnTo>
                  <a:cubicBezTo>
                    <a:pt x="1504922" y="2776743"/>
                    <a:pt x="1486836" y="2774997"/>
                    <a:pt x="1468356" y="2774997"/>
                  </a:cubicBezTo>
                  <a:cubicBezTo>
                    <a:pt x="1320510" y="2774997"/>
                    <a:pt x="1198649" y="2886669"/>
                    <a:pt x="1179901" y="3030948"/>
                  </a:cubicBezTo>
                  <a:cubicBezTo>
                    <a:pt x="1196510" y="3031763"/>
                    <a:pt x="1210875" y="3033902"/>
                    <a:pt x="1226058" y="3036755"/>
                  </a:cubicBezTo>
                  <a:cubicBezTo>
                    <a:pt x="1241240" y="2916320"/>
                    <a:pt x="1343640" y="2821154"/>
                    <a:pt x="1468356" y="2821154"/>
                  </a:cubicBezTo>
                  <a:cubicBezTo>
                    <a:pt x="1483945" y="2821154"/>
                    <a:pt x="1499186" y="2822630"/>
                    <a:pt x="1513952" y="2825448"/>
                  </a:cubicBezTo>
                  <a:lnTo>
                    <a:pt x="1544688" y="2834324"/>
                  </a:lnTo>
                  <a:lnTo>
                    <a:pt x="1544688" y="2885646"/>
                  </a:lnTo>
                  <a:lnTo>
                    <a:pt x="1540982" y="2883300"/>
                  </a:lnTo>
                  <a:cubicBezTo>
                    <a:pt x="1518492" y="2874302"/>
                    <a:pt x="1493930" y="2869348"/>
                    <a:pt x="1468151" y="2869348"/>
                  </a:cubicBezTo>
                  <a:cubicBezTo>
                    <a:pt x="1365037" y="2869348"/>
                    <a:pt x="1280672" y="2949333"/>
                    <a:pt x="1272725" y="3050308"/>
                  </a:cubicBezTo>
                  <a:cubicBezTo>
                    <a:pt x="1357803" y="3082810"/>
                    <a:pt x="1426377" y="3149142"/>
                    <a:pt x="1459490" y="3234221"/>
                  </a:cubicBezTo>
                  <a:cubicBezTo>
                    <a:pt x="1446550" y="3233507"/>
                    <a:pt x="1433509" y="3232081"/>
                    <a:pt x="1421281" y="3230654"/>
                  </a:cubicBezTo>
                  <a:cubicBezTo>
                    <a:pt x="1375124" y="3131106"/>
                    <a:pt x="1275678" y="3061108"/>
                    <a:pt x="1158809" y="3061108"/>
                  </a:cubicBezTo>
                  <a:cubicBezTo>
                    <a:pt x="1095332" y="3061108"/>
                    <a:pt x="1036233" y="3081995"/>
                    <a:pt x="988651" y="3117352"/>
                  </a:cubicBezTo>
                  <a:cubicBezTo>
                    <a:pt x="976424" y="3113072"/>
                    <a:pt x="964809" y="3107977"/>
                    <a:pt x="953296" y="3102883"/>
                  </a:cubicBezTo>
                  <a:cubicBezTo>
                    <a:pt x="982130" y="3079856"/>
                    <a:pt x="1013818" y="3061822"/>
                    <a:pt x="1049174" y="3048778"/>
                  </a:cubicBezTo>
                  <a:cubicBezTo>
                    <a:pt x="1039802" y="2948518"/>
                    <a:pt x="955435" y="2869246"/>
                    <a:pt x="853034" y="2869246"/>
                  </a:cubicBezTo>
                  <a:cubicBezTo>
                    <a:pt x="785990" y="2869246"/>
                    <a:pt x="726893" y="2903075"/>
                    <a:pt x="691536" y="2954325"/>
                  </a:cubicBezTo>
                  <a:cubicBezTo>
                    <a:pt x="678494" y="2945665"/>
                    <a:pt x="665555" y="2936291"/>
                    <a:pt x="653327" y="2926204"/>
                  </a:cubicBezTo>
                  <a:cubicBezTo>
                    <a:pt x="697243" y="2862726"/>
                    <a:pt x="770093" y="2820950"/>
                    <a:pt x="853034" y="2820950"/>
                  </a:cubicBezTo>
                  <a:cubicBezTo>
                    <a:pt x="977850" y="2820950"/>
                    <a:pt x="1080862" y="2915403"/>
                    <a:pt x="1096046" y="3035839"/>
                  </a:cubicBezTo>
                  <a:cubicBezTo>
                    <a:pt x="1111227" y="3032883"/>
                    <a:pt x="1126306" y="3031558"/>
                    <a:pt x="1141489" y="3030744"/>
                  </a:cubicBezTo>
                  <a:cubicBezTo>
                    <a:pt x="1123453" y="2886567"/>
                    <a:pt x="1001592" y="2774793"/>
                    <a:pt x="853034" y="2774793"/>
                  </a:cubicBezTo>
                  <a:cubicBezTo>
                    <a:pt x="755014" y="2774793"/>
                    <a:pt x="668508" y="2823803"/>
                    <a:pt x="616545" y="2898795"/>
                  </a:cubicBezTo>
                  <a:cubicBezTo>
                    <a:pt x="607884" y="2891663"/>
                    <a:pt x="599223" y="2884428"/>
                    <a:pt x="591275" y="2877907"/>
                  </a:cubicBezTo>
                  <a:cubicBezTo>
                    <a:pt x="628059" y="2826656"/>
                    <a:pt x="679309" y="2787019"/>
                    <a:pt x="739833" y="2763993"/>
                  </a:cubicBezTo>
                  <a:cubicBezTo>
                    <a:pt x="729746" y="2664445"/>
                    <a:pt x="646093" y="2587313"/>
                    <a:pt x="543692" y="2587313"/>
                  </a:cubicBezTo>
                  <a:cubicBezTo>
                    <a:pt x="478074" y="2587313"/>
                    <a:pt x="418977" y="2620428"/>
                    <a:pt x="383622" y="2670966"/>
                  </a:cubicBezTo>
                  <a:cubicBezTo>
                    <a:pt x="372108" y="2657924"/>
                    <a:pt x="362021" y="2645696"/>
                    <a:pt x="351933" y="2632043"/>
                  </a:cubicBezTo>
                  <a:cubicBezTo>
                    <a:pt x="396664" y="2574985"/>
                    <a:pt x="465948" y="2538201"/>
                    <a:pt x="543794" y="2538201"/>
                  </a:cubicBezTo>
                  <a:cubicBezTo>
                    <a:pt x="668508" y="2538201"/>
                    <a:pt x="770195" y="2630515"/>
                    <a:pt x="786092" y="2750950"/>
                  </a:cubicBezTo>
                  <a:cubicBezTo>
                    <a:pt x="801273" y="2747283"/>
                    <a:pt x="815641" y="2745142"/>
                    <a:pt x="832248" y="2744430"/>
                  </a:cubicBezTo>
                  <a:cubicBezTo>
                    <a:pt x="812073" y="2602392"/>
                    <a:pt x="691638" y="2492044"/>
                    <a:pt x="543794" y="2492044"/>
                  </a:cubicBezTo>
                  <a:cubicBezTo>
                    <a:pt x="455047" y="2492044"/>
                    <a:pt x="377202" y="2531681"/>
                    <a:pt x="323811" y="2594445"/>
                  </a:cubicBezTo>
                  <a:cubicBezTo>
                    <a:pt x="315862" y="2585784"/>
                    <a:pt x="310158" y="2577124"/>
                    <a:pt x="303636" y="2567750"/>
                  </a:cubicBezTo>
                  <a:cubicBezTo>
                    <a:pt x="338993" y="2528114"/>
                    <a:pt x="383622" y="2497853"/>
                    <a:pt x="434158" y="2479818"/>
                  </a:cubicBezTo>
                  <a:cubicBezTo>
                    <a:pt x="424785" y="2378843"/>
                    <a:pt x="341846" y="2300286"/>
                    <a:pt x="238019" y="2300286"/>
                  </a:cubicBezTo>
                  <a:cubicBezTo>
                    <a:pt x="209183" y="2300286"/>
                    <a:pt x="181773" y="2306806"/>
                    <a:pt x="157219" y="2318320"/>
                  </a:cubicBezTo>
                  <a:cubicBezTo>
                    <a:pt x="149984" y="2303851"/>
                    <a:pt x="143564" y="2288772"/>
                    <a:pt x="137043" y="2273589"/>
                  </a:cubicBezTo>
                  <a:cubicBezTo>
                    <a:pt x="168018" y="2259223"/>
                    <a:pt x="201949" y="2251276"/>
                    <a:pt x="238019" y="2251276"/>
                  </a:cubicBezTo>
                  <a:cubicBezTo>
                    <a:pt x="364160" y="2251276"/>
                    <a:pt x="465847" y="2345729"/>
                    <a:pt x="481028" y="2466164"/>
                  </a:cubicBezTo>
                  <a:cubicBezTo>
                    <a:pt x="496210" y="2463312"/>
                    <a:pt x="511291" y="2462598"/>
                    <a:pt x="526472" y="2461172"/>
                  </a:cubicBezTo>
                  <a:cubicBezTo>
                    <a:pt x="508438" y="2317709"/>
                    <a:pt x="387289" y="2205933"/>
                    <a:pt x="238019" y="2205933"/>
                  </a:cubicBezTo>
                  <a:cubicBezTo>
                    <a:pt x="196141" y="2205933"/>
                    <a:pt x="155792" y="2215308"/>
                    <a:pt x="119723" y="2231814"/>
                  </a:cubicBezTo>
                  <a:cubicBezTo>
                    <a:pt x="115443" y="2221727"/>
                    <a:pt x="111774" y="2212353"/>
                    <a:pt x="108209" y="2202266"/>
                  </a:cubicBezTo>
                  <a:cubicBezTo>
                    <a:pt x="113303" y="2198597"/>
                    <a:pt x="119010" y="2196458"/>
                    <a:pt x="124816" y="2194318"/>
                  </a:cubicBezTo>
                  <a:cubicBezTo>
                    <a:pt x="119723" y="2145308"/>
                    <a:pt x="97307" y="2102718"/>
                    <a:pt x="63478" y="2070317"/>
                  </a:cubicBezTo>
                  <a:cubicBezTo>
                    <a:pt x="56244" y="2046474"/>
                    <a:pt x="50538" y="2022734"/>
                    <a:pt x="44730" y="1998891"/>
                  </a:cubicBezTo>
                  <a:cubicBezTo>
                    <a:pt x="112590" y="2034960"/>
                    <a:pt x="160173" y="2102005"/>
                    <a:pt x="170973" y="2181379"/>
                  </a:cubicBezTo>
                  <a:cubicBezTo>
                    <a:pt x="186156" y="2178526"/>
                    <a:pt x="201949" y="2176385"/>
                    <a:pt x="217131" y="2174857"/>
                  </a:cubicBezTo>
                  <a:cubicBezTo>
                    <a:pt x="202662" y="2067464"/>
                    <a:pt x="129810" y="1978003"/>
                    <a:pt x="31790" y="1941221"/>
                  </a:cubicBezTo>
                  <a:cubicBezTo>
                    <a:pt x="24556" y="1904438"/>
                    <a:pt x="18137" y="1867654"/>
                    <a:pt x="13755" y="1830872"/>
                  </a:cubicBezTo>
                  <a:cubicBezTo>
                    <a:pt x="51252" y="1742940"/>
                    <a:pt x="137043" y="1681602"/>
                    <a:pt x="238019" y="1681602"/>
                  </a:cubicBezTo>
                  <a:cubicBezTo>
                    <a:pt x="364160" y="1681602"/>
                    <a:pt x="465847" y="1776054"/>
                    <a:pt x="481028" y="1897204"/>
                  </a:cubicBezTo>
                  <a:cubicBezTo>
                    <a:pt x="496210" y="1894249"/>
                    <a:pt x="511291" y="1892924"/>
                    <a:pt x="526472" y="1892110"/>
                  </a:cubicBezTo>
                  <a:cubicBezTo>
                    <a:pt x="508438" y="1747933"/>
                    <a:pt x="387289" y="1636159"/>
                    <a:pt x="238019" y="1636159"/>
                  </a:cubicBezTo>
                  <a:cubicBezTo>
                    <a:pt x="142852" y="1636159"/>
                    <a:pt x="58485" y="1682416"/>
                    <a:pt x="5809" y="1753741"/>
                  </a:cubicBezTo>
                  <a:cubicBezTo>
                    <a:pt x="3667" y="1738558"/>
                    <a:pt x="2955" y="1722765"/>
                    <a:pt x="2241" y="1707584"/>
                  </a:cubicBezTo>
                  <a:cubicBezTo>
                    <a:pt x="35356" y="1671514"/>
                    <a:pt x="77233" y="1642577"/>
                    <a:pt x="124816" y="1625358"/>
                  </a:cubicBezTo>
                  <a:cubicBezTo>
                    <a:pt x="117583" y="1552504"/>
                    <a:pt x="70713" y="1491268"/>
                    <a:pt x="6522" y="1463147"/>
                  </a:cubicBezTo>
                  <a:cubicBezTo>
                    <a:pt x="8661" y="1446538"/>
                    <a:pt x="10903" y="1430643"/>
                    <a:pt x="13042" y="1414034"/>
                  </a:cubicBezTo>
                  <a:cubicBezTo>
                    <a:pt x="96695" y="1444297"/>
                    <a:pt x="158746" y="1520002"/>
                    <a:pt x="170973" y="1611602"/>
                  </a:cubicBezTo>
                  <a:cubicBezTo>
                    <a:pt x="186156" y="1608647"/>
                    <a:pt x="201949" y="1606508"/>
                    <a:pt x="217131" y="1605794"/>
                  </a:cubicBezTo>
                  <a:cubicBezTo>
                    <a:pt x="201949" y="1494121"/>
                    <a:pt x="124104" y="1401706"/>
                    <a:pt x="19564" y="1367878"/>
                  </a:cubicBezTo>
                  <a:cubicBezTo>
                    <a:pt x="28937" y="1308680"/>
                    <a:pt x="41165" y="1251009"/>
                    <a:pt x="57772" y="1193338"/>
                  </a:cubicBezTo>
                  <a:cubicBezTo>
                    <a:pt x="102401" y="1143513"/>
                    <a:pt x="166592" y="1112538"/>
                    <a:pt x="238019" y="1112538"/>
                  </a:cubicBezTo>
                  <a:cubicBezTo>
                    <a:pt x="364160" y="1112538"/>
                    <a:pt x="465847" y="1206992"/>
                    <a:pt x="481028" y="1327428"/>
                  </a:cubicBezTo>
                  <a:cubicBezTo>
                    <a:pt x="496210" y="1324575"/>
                    <a:pt x="511291" y="1323861"/>
                    <a:pt x="526472" y="1322434"/>
                  </a:cubicBezTo>
                  <a:cubicBezTo>
                    <a:pt x="508438" y="1178259"/>
                    <a:pt x="387289" y="1066483"/>
                    <a:pt x="238019" y="1066483"/>
                  </a:cubicBezTo>
                  <a:cubicBezTo>
                    <a:pt x="181060" y="1066483"/>
                    <a:pt x="127671" y="1083092"/>
                    <a:pt x="82226" y="1111928"/>
                  </a:cubicBezTo>
                  <a:cubicBezTo>
                    <a:pt x="86608" y="1096745"/>
                    <a:pt x="91702" y="1082378"/>
                    <a:pt x="97409" y="1067910"/>
                  </a:cubicBezTo>
                  <a:cubicBezTo>
                    <a:pt x="106070" y="1062816"/>
                    <a:pt x="115443" y="1059249"/>
                    <a:pt x="124816" y="1055683"/>
                  </a:cubicBezTo>
                  <a:cubicBezTo>
                    <a:pt x="123390" y="1041927"/>
                    <a:pt x="120537" y="1028987"/>
                    <a:pt x="116870" y="1016761"/>
                  </a:cubicBezTo>
                  <a:cubicBezTo>
                    <a:pt x="124816" y="996586"/>
                    <a:pt x="133477" y="976412"/>
                    <a:pt x="142852" y="956237"/>
                  </a:cubicBezTo>
                  <a:cubicBezTo>
                    <a:pt x="156606" y="982219"/>
                    <a:pt x="166694" y="1011666"/>
                    <a:pt x="170973" y="1042743"/>
                  </a:cubicBezTo>
                  <a:cubicBezTo>
                    <a:pt x="186156" y="1039788"/>
                    <a:pt x="201949" y="1037649"/>
                    <a:pt x="217131" y="1036221"/>
                  </a:cubicBezTo>
                  <a:cubicBezTo>
                    <a:pt x="210712" y="988536"/>
                    <a:pt x="192677" y="943807"/>
                    <a:pt x="165981" y="906311"/>
                  </a:cubicBezTo>
                  <a:cubicBezTo>
                    <a:pt x="170362" y="895510"/>
                    <a:pt x="176068" y="884709"/>
                    <a:pt x="181876" y="873909"/>
                  </a:cubicBezTo>
                  <a:cubicBezTo>
                    <a:pt x="205618" y="903356"/>
                    <a:pt x="225077" y="937286"/>
                    <a:pt x="237408" y="974068"/>
                  </a:cubicBezTo>
                  <a:cubicBezTo>
                    <a:pt x="267668" y="879615"/>
                    <a:pt x="341948" y="804521"/>
                    <a:pt x="434260" y="771406"/>
                  </a:cubicBezTo>
                  <a:cubicBezTo>
                    <a:pt x="428454" y="707928"/>
                    <a:pt x="393198" y="653110"/>
                    <a:pt x="341948" y="621422"/>
                  </a:cubicBezTo>
                  <a:cubicBezTo>
                    <a:pt x="351321" y="608380"/>
                    <a:pt x="361408" y="595441"/>
                    <a:pt x="372210" y="583213"/>
                  </a:cubicBezTo>
                  <a:cubicBezTo>
                    <a:pt x="431407" y="621525"/>
                    <a:pt x="471758" y="684900"/>
                    <a:pt x="481131" y="757753"/>
                  </a:cubicBezTo>
                  <a:cubicBezTo>
                    <a:pt x="496312" y="754799"/>
                    <a:pt x="511393" y="752658"/>
                    <a:pt x="526575" y="752658"/>
                  </a:cubicBezTo>
                  <a:cubicBezTo>
                    <a:pt x="515774" y="667579"/>
                    <a:pt x="469617" y="594013"/>
                    <a:pt x="401859" y="547858"/>
                  </a:cubicBezTo>
                  <a:cubicBezTo>
                    <a:pt x="409094" y="539095"/>
                    <a:pt x="416328" y="531249"/>
                    <a:pt x="423460" y="523300"/>
                  </a:cubicBezTo>
                  <a:cubicBezTo>
                    <a:pt x="480417" y="562223"/>
                    <a:pt x="524435" y="619894"/>
                    <a:pt x="546034" y="686939"/>
                  </a:cubicBezTo>
                  <a:cubicBezTo>
                    <a:pt x="577112" y="594625"/>
                    <a:pt x="648437" y="520347"/>
                    <a:pt x="740037" y="485702"/>
                  </a:cubicBezTo>
                  <a:cubicBezTo>
                    <a:pt x="732904" y="417232"/>
                    <a:pt x="691741" y="358747"/>
                    <a:pt x="632642" y="329198"/>
                  </a:cubicBezTo>
                  <a:cubicBezTo>
                    <a:pt x="646296" y="318398"/>
                    <a:pt x="660052" y="307597"/>
                    <a:pt x="674419" y="297511"/>
                  </a:cubicBezTo>
                  <a:cubicBezTo>
                    <a:pt x="734229" y="335719"/>
                    <a:pt x="776106" y="399198"/>
                    <a:pt x="786193" y="472764"/>
                  </a:cubicBezTo>
                  <a:cubicBezTo>
                    <a:pt x="801374" y="468484"/>
                    <a:pt x="815743" y="466956"/>
                    <a:pt x="832350" y="466956"/>
                  </a:cubicBezTo>
                  <a:cubicBezTo>
                    <a:pt x="820836" y="386156"/>
                    <a:pt x="777533" y="316257"/>
                    <a:pt x="714768" y="270102"/>
                  </a:cubicBezTo>
                  <a:cubicBezTo>
                    <a:pt x="724142" y="262765"/>
                    <a:pt x="733515" y="257060"/>
                    <a:pt x="742890" y="251251"/>
                  </a:cubicBezTo>
                  <a:cubicBezTo>
                    <a:pt x="792715" y="289461"/>
                    <a:pt x="830924" y="342852"/>
                    <a:pt x="851098" y="404904"/>
                  </a:cubicBezTo>
                  <a:cubicBezTo>
                    <a:pt x="882787" y="310348"/>
                    <a:pt x="955638" y="235356"/>
                    <a:pt x="1049378" y="200815"/>
                  </a:cubicBezTo>
                  <a:cubicBezTo>
                    <a:pt x="1045710" y="167701"/>
                    <a:pt x="1034196" y="136623"/>
                    <a:pt x="1016876" y="109929"/>
                  </a:cubicBezTo>
                  <a:cubicBezTo>
                    <a:pt x="1032057" y="103509"/>
                    <a:pt x="1047239" y="97701"/>
                    <a:pt x="1063031" y="92709"/>
                  </a:cubicBezTo>
                  <a:cubicBezTo>
                    <a:pt x="1080456" y="121442"/>
                    <a:pt x="1091867" y="153945"/>
                    <a:pt x="1096248" y="188588"/>
                  </a:cubicBezTo>
                  <a:cubicBezTo>
                    <a:pt x="1111429" y="185735"/>
                    <a:pt x="1126511" y="183596"/>
                    <a:pt x="1141692" y="182068"/>
                  </a:cubicBezTo>
                  <a:cubicBezTo>
                    <a:pt x="1136598" y="144572"/>
                    <a:pt x="1125085" y="109215"/>
                    <a:pt x="1107049" y="77527"/>
                  </a:cubicBezTo>
                  <a:cubicBezTo>
                    <a:pt x="1117951" y="73859"/>
                    <a:pt x="1128038" y="70190"/>
                    <a:pt x="1138839" y="67337"/>
                  </a:cubicBezTo>
                  <a:cubicBezTo>
                    <a:pt x="1148214" y="83232"/>
                    <a:pt x="1155447" y="99842"/>
                    <a:pt x="1161153" y="117163"/>
                  </a:cubicBezTo>
                  <a:cubicBezTo>
                    <a:pt x="1168387" y="94136"/>
                    <a:pt x="1178474" y="72433"/>
                    <a:pt x="1190701" y="52258"/>
                  </a:cubicBezTo>
                  <a:lnTo>
                    <a:pt x="1191415" y="52258"/>
                  </a:lnTo>
                  <a:cubicBezTo>
                    <a:pt x="1207208" y="47978"/>
                    <a:pt x="1223103" y="43597"/>
                    <a:pt x="1239712" y="40744"/>
                  </a:cubicBezTo>
                  <a:cubicBezTo>
                    <a:pt x="1207922" y="81195"/>
                    <a:pt x="1187033" y="130205"/>
                    <a:pt x="1179799" y="183596"/>
                  </a:cubicBezTo>
                  <a:cubicBezTo>
                    <a:pt x="1196408" y="184309"/>
                    <a:pt x="1210773" y="186551"/>
                    <a:pt x="1225956" y="189404"/>
                  </a:cubicBezTo>
                  <a:cubicBezTo>
                    <a:pt x="1234515" y="121544"/>
                    <a:pt x="1269158" y="63160"/>
                    <a:pt x="1320409" y="24237"/>
                  </a:cubicBezTo>
                  <a:cubicBezTo>
                    <a:pt x="1361165" y="16340"/>
                    <a:pt x="1402635" y="10227"/>
                    <a:pt x="1444907" y="5897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147989" y="6048739"/>
              <a:ext cx="1453705" cy="577121"/>
              <a:chOff x="4409630" y="5937534"/>
              <a:chExt cx="1453705" cy="577121"/>
            </a:xfrm>
          </p:grpSpPr>
          <p:sp>
            <p:nvSpPr>
              <p:cNvPr id="138" name="任意多边形: 形状 137"/>
              <p:cNvSpPr/>
              <p:nvPr/>
            </p:nvSpPr>
            <p:spPr>
              <a:xfrm>
                <a:off x="4409630" y="6120027"/>
                <a:ext cx="427735" cy="138850"/>
              </a:xfrm>
              <a:custGeom>
                <a:avLst/>
                <a:gdLst>
                  <a:gd name="connsiteX0" fmla="*/ 0 w 427735"/>
                  <a:gd name="connsiteY0" fmla="*/ 128373 h 138850"/>
                  <a:gd name="connsiteX1" fmla="*/ 42672 w 427735"/>
                  <a:gd name="connsiteY1" fmla="*/ 138850 h 138850"/>
                  <a:gd name="connsiteX2" fmla="*/ 317176 w 427735"/>
                  <a:gd name="connsiteY2" fmla="*/ 70899 h 138850"/>
                  <a:gd name="connsiteX3" fmla="*/ 385128 w 427735"/>
                  <a:gd name="connsiteY3" fmla="*/ 138850 h 138850"/>
                  <a:gd name="connsiteX4" fmla="*/ 427736 w 427735"/>
                  <a:gd name="connsiteY4" fmla="*/ 128373 h 138850"/>
                  <a:gd name="connsiteX5" fmla="*/ 99816 w 427735"/>
                  <a:gd name="connsiteY5" fmla="*/ 28557 h 138850"/>
                  <a:gd name="connsiteX6" fmla="*/ 0 w 427735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708" y="44286"/>
                      <a:pt x="222606" y="13863"/>
                      <a:pt x="317176" y="70899"/>
                    </a:cubicBezTo>
                    <a:cubicBezTo>
                      <a:pt x="345015" y="87688"/>
                      <a:pt x="368338" y="111012"/>
                      <a:pt x="385128" y="138850"/>
                    </a:cubicBezTo>
                    <a:cubicBezTo>
                      <a:pt x="399009" y="134151"/>
                      <a:pt x="413258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4478782" y="6190322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691 w 289496"/>
                  <a:gd name="connsiteY1" fmla="*/ 64504 h 99479"/>
                  <a:gd name="connsiteX2" fmla="*/ 252666 w 289496"/>
                  <a:gd name="connsiteY2" fmla="*/ 99480 h 99479"/>
                  <a:gd name="connsiteX3" fmla="*/ 289496 w 289496"/>
                  <a:gd name="connsiteY3" fmla="*/ 79096 h 99479"/>
                  <a:gd name="connsiteX4" fmla="*/ 51797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7070" y="39859"/>
                      <a:pt x="158071" y="24200"/>
                      <a:pt x="217691" y="64504"/>
                    </a:cubicBezTo>
                    <a:cubicBezTo>
                      <a:pt x="231477" y="73825"/>
                      <a:pt x="243351" y="85694"/>
                      <a:pt x="252666" y="99480"/>
                    </a:cubicBezTo>
                    <a:cubicBezTo>
                      <a:pt x="264389" y="91726"/>
                      <a:pt x="276701" y="84913"/>
                      <a:pt x="289496" y="79096"/>
                    </a:cubicBezTo>
                    <a:cubicBezTo>
                      <a:pt x="238163" y="-844"/>
                      <a:pt x="131744" y="-24041"/>
                      <a:pt x="51797" y="27293"/>
                    </a:cubicBezTo>
                    <a:cubicBezTo>
                      <a:pt x="31013" y="40641"/>
                      <a:pt x="13348" y="58312"/>
                      <a:pt x="0" y="79096"/>
                    </a:cubicBezTo>
                    <a:cubicBezTo>
                      <a:pt x="12783" y="84894"/>
                      <a:pt x="25076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4538217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9 w 170624"/>
                  <a:gd name="connsiteY3" fmla="*/ 75997 h 75996"/>
                  <a:gd name="connsiteX4" fmla="*/ 111665 w 170624"/>
                  <a:gd name="connsiteY4" fmla="*/ 48533 h 75996"/>
                  <a:gd name="connsiteX5" fmla="*/ 139129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7" y="-14180"/>
                      <a:pt x="29089" y="16872"/>
                    </a:cubicBezTo>
                    <a:cubicBezTo>
                      <a:pt x="17520" y="24492"/>
                      <a:pt x="7626" y="34391"/>
                      <a:pt x="0" y="45961"/>
                    </a:cubicBezTo>
                    <a:cubicBezTo>
                      <a:pt x="11170" y="55130"/>
                      <a:pt x="21596" y="65176"/>
                      <a:pt x="31179" y="75997"/>
                    </a:cubicBezTo>
                    <a:cubicBezTo>
                      <a:pt x="45822" y="46190"/>
                      <a:pt x="81858" y="33890"/>
                      <a:pt x="111665" y="48533"/>
                    </a:cubicBezTo>
                    <a:cubicBezTo>
                      <a:pt x="123603" y="54400"/>
                      <a:pt x="133261" y="64059"/>
                      <a:pt x="139129" y="75997"/>
                    </a:cubicBezTo>
                    <a:cubicBezTo>
                      <a:pt x="148812" y="65164"/>
                      <a:pt x="159341" y="55118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4664392" y="6298470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2 w 427735"/>
                  <a:gd name="connsiteY1" fmla="*/ 138778 h 138778"/>
                  <a:gd name="connsiteX2" fmla="*/ 317176 w 427735"/>
                  <a:gd name="connsiteY2" fmla="*/ 70833 h 138778"/>
                  <a:gd name="connsiteX3" fmla="*/ 385128 w 427735"/>
                  <a:gd name="connsiteY3" fmla="*/ 138778 h 138778"/>
                  <a:gd name="connsiteX4" fmla="*/ 427736 w 427735"/>
                  <a:gd name="connsiteY4" fmla="*/ 128301 h 138778"/>
                  <a:gd name="connsiteX5" fmla="*/ 99676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84" y="130651"/>
                      <a:pt x="28753" y="134143"/>
                      <a:pt x="42672" y="138778"/>
                    </a:cubicBezTo>
                    <a:cubicBezTo>
                      <a:pt x="99708" y="44214"/>
                      <a:pt x="222606" y="13791"/>
                      <a:pt x="317176" y="70833"/>
                    </a:cubicBezTo>
                    <a:cubicBezTo>
                      <a:pt x="345015" y="87597"/>
                      <a:pt x="368338" y="110965"/>
                      <a:pt x="385128" y="138778"/>
                    </a:cubicBezTo>
                    <a:cubicBezTo>
                      <a:pt x="399021" y="134143"/>
                      <a:pt x="413271" y="130651"/>
                      <a:pt x="427736" y="128301"/>
                    </a:cubicBezTo>
                    <a:cubicBezTo>
                      <a:pt x="364674" y="10185"/>
                      <a:pt x="217793" y="-34443"/>
                      <a:pt x="99676" y="28625"/>
                    </a:cubicBezTo>
                    <a:cubicBezTo>
                      <a:pt x="57315" y="51244"/>
                      <a:pt x="22619" y="85946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4733544" y="6368562"/>
                <a:ext cx="289496" cy="99421"/>
              </a:xfrm>
              <a:custGeom>
                <a:avLst/>
                <a:gdLst>
                  <a:gd name="connsiteX0" fmla="*/ 36766 w 289496"/>
                  <a:gd name="connsiteY0" fmla="*/ 99421 h 99421"/>
                  <a:gd name="connsiteX1" fmla="*/ 217691 w 289496"/>
                  <a:gd name="connsiteY1" fmla="*/ 64433 h 99421"/>
                  <a:gd name="connsiteX2" fmla="*/ 252666 w 289496"/>
                  <a:gd name="connsiteY2" fmla="*/ 99421 h 99421"/>
                  <a:gd name="connsiteX3" fmla="*/ 289497 w 289496"/>
                  <a:gd name="connsiteY3" fmla="*/ 79101 h 99421"/>
                  <a:gd name="connsiteX4" fmla="*/ 51797 w 289496"/>
                  <a:gd name="connsiteY4" fmla="*/ 27285 h 99421"/>
                  <a:gd name="connsiteX5" fmla="*/ 0 w 289496"/>
                  <a:gd name="connsiteY5" fmla="*/ 79101 h 99421"/>
                  <a:gd name="connsiteX6" fmla="*/ 36766 w 289496"/>
                  <a:gd name="connsiteY6" fmla="*/ 99421 h 9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21">
                    <a:moveTo>
                      <a:pt x="36766" y="99421"/>
                    </a:moveTo>
                    <a:cubicBezTo>
                      <a:pt x="77070" y="39794"/>
                      <a:pt x="158071" y="24173"/>
                      <a:pt x="217691" y="64433"/>
                    </a:cubicBezTo>
                    <a:cubicBezTo>
                      <a:pt x="231477" y="73767"/>
                      <a:pt x="243351" y="85641"/>
                      <a:pt x="252666" y="99421"/>
                    </a:cubicBezTo>
                    <a:cubicBezTo>
                      <a:pt x="264401" y="91737"/>
                      <a:pt x="276714" y="84943"/>
                      <a:pt x="289497" y="79101"/>
                    </a:cubicBezTo>
                    <a:cubicBezTo>
                      <a:pt x="238163" y="-846"/>
                      <a:pt x="131744" y="-24036"/>
                      <a:pt x="51797" y="27285"/>
                    </a:cubicBezTo>
                    <a:cubicBezTo>
                      <a:pt x="31013" y="40620"/>
                      <a:pt x="13348" y="58336"/>
                      <a:pt x="0" y="79101"/>
                    </a:cubicBezTo>
                    <a:cubicBezTo>
                      <a:pt x="12770" y="84879"/>
                      <a:pt x="25064" y="91674"/>
                      <a:pt x="36766" y="9942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792979" y="6438723"/>
                <a:ext cx="170624" cy="75932"/>
              </a:xfrm>
              <a:custGeom>
                <a:avLst/>
                <a:gdLst>
                  <a:gd name="connsiteX0" fmla="*/ 170624 w 170624"/>
                  <a:gd name="connsiteY0" fmla="*/ 45897 h 75932"/>
                  <a:gd name="connsiteX1" fmla="*/ 28975 w 170624"/>
                  <a:gd name="connsiteY1" fmla="*/ 16941 h 75932"/>
                  <a:gd name="connsiteX2" fmla="*/ 0 w 170624"/>
                  <a:gd name="connsiteY2" fmla="*/ 45897 h 75932"/>
                  <a:gd name="connsiteX3" fmla="*/ 31179 w 170624"/>
                  <a:gd name="connsiteY3" fmla="*/ 75932 h 75932"/>
                  <a:gd name="connsiteX4" fmla="*/ 111665 w 170624"/>
                  <a:gd name="connsiteY4" fmla="*/ 48500 h 75932"/>
                  <a:gd name="connsiteX5" fmla="*/ 139129 w 170624"/>
                  <a:gd name="connsiteY5" fmla="*/ 75932 h 75932"/>
                  <a:gd name="connsiteX6" fmla="*/ 170624 w 170624"/>
                  <a:gd name="connsiteY6" fmla="*/ 45897 h 7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32">
                    <a:moveTo>
                      <a:pt x="170624" y="45897"/>
                    </a:moveTo>
                    <a:cubicBezTo>
                      <a:pt x="139510" y="-1220"/>
                      <a:pt x="76092" y="-14174"/>
                      <a:pt x="28975" y="16941"/>
                    </a:cubicBezTo>
                    <a:cubicBezTo>
                      <a:pt x="17463" y="24497"/>
                      <a:pt x="7601" y="34403"/>
                      <a:pt x="0" y="45897"/>
                    </a:cubicBezTo>
                    <a:cubicBezTo>
                      <a:pt x="11170" y="55041"/>
                      <a:pt x="21596" y="65137"/>
                      <a:pt x="31179" y="75932"/>
                    </a:cubicBezTo>
                    <a:cubicBezTo>
                      <a:pt x="45822" y="46151"/>
                      <a:pt x="81858" y="33832"/>
                      <a:pt x="111665" y="48500"/>
                    </a:cubicBezTo>
                    <a:cubicBezTo>
                      <a:pt x="123603" y="54342"/>
                      <a:pt x="133261" y="63994"/>
                      <a:pt x="139129" y="75932"/>
                    </a:cubicBezTo>
                    <a:cubicBezTo>
                      <a:pt x="148812" y="65073"/>
                      <a:pt x="159341" y="55041"/>
                      <a:pt x="170624" y="45897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172265" y="6298470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08 w 427735"/>
                  <a:gd name="connsiteY1" fmla="*/ 138778 h 138778"/>
                  <a:gd name="connsiteX2" fmla="*/ 317112 w 427735"/>
                  <a:gd name="connsiteY2" fmla="*/ 70833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82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65" y="130651"/>
                      <a:pt x="28715" y="134143"/>
                      <a:pt x="42608" y="138778"/>
                    </a:cubicBezTo>
                    <a:cubicBezTo>
                      <a:pt x="99644" y="44214"/>
                      <a:pt x="222542" y="13791"/>
                      <a:pt x="317112" y="70833"/>
                    </a:cubicBezTo>
                    <a:cubicBezTo>
                      <a:pt x="344951" y="87597"/>
                      <a:pt x="368274" y="110965"/>
                      <a:pt x="385064" y="138778"/>
                    </a:cubicBezTo>
                    <a:cubicBezTo>
                      <a:pt x="398983" y="134143"/>
                      <a:pt x="413252" y="130651"/>
                      <a:pt x="427736" y="128301"/>
                    </a:cubicBezTo>
                    <a:cubicBezTo>
                      <a:pt x="364674" y="10185"/>
                      <a:pt x="217792" y="-34443"/>
                      <a:pt x="99682" y="28625"/>
                    </a:cubicBezTo>
                    <a:cubicBezTo>
                      <a:pt x="57315" y="51244"/>
                      <a:pt x="22618" y="85946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5241353" y="6368562"/>
                <a:ext cx="289496" cy="99421"/>
              </a:xfrm>
              <a:custGeom>
                <a:avLst/>
                <a:gdLst>
                  <a:gd name="connsiteX0" fmla="*/ 36830 w 289496"/>
                  <a:gd name="connsiteY0" fmla="*/ 99421 h 99421"/>
                  <a:gd name="connsiteX1" fmla="*/ 217755 w 289496"/>
                  <a:gd name="connsiteY1" fmla="*/ 64433 h 99421"/>
                  <a:gd name="connsiteX2" fmla="*/ 252730 w 289496"/>
                  <a:gd name="connsiteY2" fmla="*/ 99421 h 99421"/>
                  <a:gd name="connsiteX3" fmla="*/ 289497 w 289496"/>
                  <a:gd name="connsiteY3" fmla="*/ 79101 h 99421"/>
                  <a:gd name="connsiteX4" fmla="*/ 51803 w 289496"/>
                  <a:gd name="connsiteY4" fmla="*/ 27285 h 99421"/>
                  <a:gd name="connsiteX5" fmla="*/ 0 w 289496"/>
                  <a:gd name="connsiteY5" fmla="*/ 79101 h 99421"/>
                  <a:gd name="connsiteX6" fmla="*/ 36830 w 289496"/>
                  <a:gd name="connsiteY6" fmla="*/ 99421 h 9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21">
                    <a:moveTo>
                      <a:pt x="36830" y="99421"/>
                    </a:moveTo>
                    <a:cubicBezTo>
                      <a:pt x="77134" y="39794"/>
                      <a:pt x="158134" y="24173"/>
                      <a:pt x="217755" y="64433"/>
                    </a:cubicBezTo>
                    <a:cubicBezTo>
                      <a:pt x="231540" y="73767"/>
                      <a:pt x="243415" y="85641"/>
                      <a:pt x="252730" y="99421"/>
                    </a:cubicBezTo>
                    <a:cubicBezTo>
                      <a:pt x="264433" y="91674"/>
                      <a:pt x="276727" y="84879"/>
                      <a:pt x="289497" y="79101"/>
                    </a:cubicBezTo>
                    <a:cubicBezTo>
                      <a:pt x="238163" y="-846"/>
                      <a:pt x="131744" y="-24036"/>
                      <a:pt x="51803" y="27285"/>
                    </a:cubicBezTo>
                    <a:cubicBezTo>
                      <a:pt x="31014" y="40620"/>
                      <a:pt x="13348" y="58336"/>
                      <a:pt x="0" y="79101"/>
                    </a:cubicBezTo>
                    <a:cubicBezTo>
                      <a:pt x="12783" y="84943"/>
                      <a:pt x="25095" y="91737"/>
                      <a:pt x="36830" y="9942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5300789" y="6438723"/>
                <a:ext cx="170624" cy="75932"/>
              </a:xfrm>
              <a:custGeom>
                <a:avLst/>
                <a:gdLst>
                  <a:gd name="connsiteX0" fmla="*/ 170624 w 170624"/>
                  <a:gd name="connsiteY0" fmla="*/ 45897 h 75932"/>
                  <a:gd name="connsiteX1" fmla="*/ 28975 w 170624"/>
                  <a:gd name="connsiteY1" fmla="*/ 16941 h 75932"/>
                  <a:gd name="connsiteX2" fmla="*/ 0 w 170624"/>
                  <a:gd name="connsiteY2" fmla="*/ 45897 h 75932"/>
                  <a:gd name="connsiteX3" fmla="*/ 31178 w 170624"/>
                  <a:gd name="connsiteY3" fmla="*/ 75932 h 75932"/>
                  <a:gd name="connsiteX4" fmla="*/ 111499 w 170624"/>
                  <a:gd name="connsiteY4" fmla="*/ 47992 h 75932"/>
                  <a:gd name="connsiteX5" fmla="*/ 139446 w 170624"/>
                  <a:gd name="connsiteY5" fmla="*/ 75932 h 75932"/>
                  <a:gd name="connsiteX6" fmla="*/ 170624 w 170624"/>
                  <a:gd name="connsiteY6" fmla="*/ 45897 h 75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32">
                    <a:moveTo>
                      <a:pt x="170624" y="45897"/>
                    </a:moveTo>
                    <a:cubicBezTo>
                      <a:pt x="139509" y="-1220"/>
                      <a:pt x="76092" y="-14174"/>
                      <a:pt x="28975" y="16941"/>
                    </a:cubicBezTo>
                    <a:cubicBezTo>
                      <a:pt x="17463" y="24497"/>
                      <a:pt x="7607" y="34403"/>
                      <a:pt x="0" y="45897"/>
                    </a:cubicBezTo>
                    <a:cubicBezTo>
                      <a:pt x="11169" y="55041"/>
                      <a:pt x="21596" y="65137"/>
                      <a:pt x="31178" y="75932"/>
                    </a:cubicBezTo>
                    <a:cubicBezTo>
                      <a:pt x="45637" y="46023"/>
                      <a:pt x="81597" y="33514"/>
                      <a:pt x="111499" y="47992"/>
                    </a:cubicBezTo>
                    <a:cubicBezTo>
                      <a:pt x="123698" y="53898"/>
                      <a:pt x="133547" y="63740"/>
                      <a:pt x="139446" y="75932"/>
                    </a:cubicBezTo>
                    <a:cubicBezTo>
                      <a:pt x="149028" y="65137"/>
                      <a:pt x="159455" y="55041"/>
                      <a:pt x="170624" y="45897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4664392" y="5937534"/>
                <a:ext cx="427735" cy="138780"/>
              </a:xfrm>
              <a:custGeom>
                <a:avLst/>
                <a:gdLst>
                  <a:gd name="connsiteX0" fmla="*/ 0 w 427735"/>
                  <a:gd name="connsiteY0" fmla="*/ 128303 h 138780"/>
                  <a:gd name="connsiteX1" fmla="*/ 42672 w 427735"/>
                  <a:gd name="connsiteY1" fmla="*/ 138781 h 138780"/>
                  <a:gd name="connsiteX2" fmla="*/ 317176 w 427735"/>
                  <a:gd name="connsiteY2" fmla="*/ 70829 h 138780"/>
                  <a:gd name="connsiteX3" fmla="*/ 385128 w 427735"/>
                  <a:gd name="connsiteY3" fmla="*/ 138781 h 138780"/>
                  <a:gd name="connsiteX4" fmla="*/ 427736 w 427735"/>
                  <a:gd name="connsiteY4" fmla="*/ 128303 h 138780"/>
                  <a:gd name="connsiteX5" fmla="*/ 99676 w 427735"/>
                  <a:gd name="connsiteY5" fmla="*/ 28621 h 138780"/>
                  <a:gd name="connsiteX6" fmla="*/ 0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0" y="128303"/>
                    </a:moveTo>
                    <a:cubicBezTo>
                      <a:pt x="14484" y="130640"/>
                      <a:pt x="28753" y="134145"/>
                      <a:pt x="42672" y="138781"/>
                    </a:cubicBezTo>
                    <a:cubicBezTo>
                      <a:pt x="99708" y="44217"/>
                      <a:pt x="222606" y="13794"/>
                      <a:pt x="317176" y="70829"/>
                    </a:cubicBezTo>
                    <a:cubicBezTo>
                      <a:pt x="345015" y="87619"/>
                      <a:pt x="368338" y="110942"/>
                      <a:pt x="385128" y="138781"/>
                    </a:cubicBezTo>
                    <a:cubicBezTo>
                      <a:pt x="399021" y="134145"/>
                      <a:pt x="413271" y="130640"/>
                      <a:pt x="427736" y="128303"/>
                    </a:cubicBezTo>
                    <a:cubicBezTo>
                      <a:pt x="364674" y="10187"/>
                      <a:pt x="217793" y="-34441"/>
                      <a:pt x="99676" y="28621"/>
                    </a:cubicBezTo>
                    <a:cubicBezTo>
                      <a:pt x="57315" y="51246"/>
                      <a:pt x="22619" y="85936"/>
                      <a:pt x="0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4733544" y="6007632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462 w 289496"/>
                  <a:gd name="connsiteY1" fmla="*/ 64275 h 99479"/>
                  <a:gd name="connsiteX2" fmla="*/ 252666 w 289496"/>
                  <a:gd name="connsiteY2" fmla="*/ 99480 h 99479"/>
                  <a:gd name="connsiteX3" fmla="*/ 289497 w 289496"/>
                  <a:gd name="connsiteY3" fmla="*/ 79096 h 99479"/>
                  <a:gd name="connsiteX4" fmla="*/ 51797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6943" y="39860"/>
                      <a:pt x="157848" y="24099"/>
                      <a:pt x="217462" y="64275"/>
                    </a:cubicBezTo>
                    <a:cubicBezTo>
                      <a:pt x="231356" y="73635"/>
                      <a:pt x="243306" y="85592"/>
                      <a:pt x="252666" y="99480"/>
                    </a:cubicBezTo>
                    <a:cubicBezTo>
                      <a:pt x="264389" y="91726"/>
                      <a:pt x="276701" y="84913"/>
                      <a:pt x="289497" y="79096"/>
                    </a:cubicBezTo>
                    <a:cubicBezTo>
                      <a:pt x="238163" y="-844"/>
                      <a:pt x="131744" y="-24041"/>
                      <a:pt x="51797" y="27293"/>
                    </a:cubicBezTo>
                    <a:cubicBezTo>
                      <a:pt x="31013" y="40640"/>
                      <a:pt x="13348" y="58313"/>
                      <a:pt x="0" y="79096"/>
                    </a:cubicBezTo>
                    <a:cubicBezTo>
                      <a:pt x="12783" y="84894"/>
                      <a:pt x="25076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4792979" y="6077776"/>
                <a:ext cx="170624" cy="76008"/>
              </a:xfrm>
              <a:custGeom>
                <a:avLst/>
                <a:gdLst>
                  <a:gd name="connsiteX0" fmla="*/ 170624 w 170624"/>
                  <a:gd name="connsiteY0" fmla="*/ 45910 h 76008"/>
                  <a:gd name="connsiteX1" fmla="*/ 28975 w 170624"/>
                  <a:gd name="connsiteY1" fmla="*/ 16935 h 76008"/>
                  <a:gd name="connsiteX2" fmla="*/ 0 w 170624"/>
                  <a:gd name="connsiteY2" fmla="*/ 45910 h 76008"/>
                  <a:gd name="connsiteX3" fmla="*/ 31179 w 170624"/>
                  <a:gd name="connsiteY3" fmla="*/ 76009 h 76008"/>
                  <a:gd name="connsiteX4" fmla="*/ 111665 w 170624"/>
                  <a:gd name="connsiteY4" fmla="*/ 48545 h 76008"/>
                  <a:gd name="connsiteX5" fmla="*/ 139129 w 170624"/>
                  <a:gd name="connsiteY5" fmla="*/ 76009 h 76008"/>
                  <a:gd name="connsiteX6" fmla="*/ 170624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170624" y="45910"/>
                    </a:moveTo>
                    <a:cubicBezTo>
                      <a:pt x="139510" y="-1207"/>
                      <a:pt x="76092" y="-14180"/>
                      <a:pt x="28975" y="16935"/>
                    </a:cubicBezTo>
                    <a:cubicBezTo>
                      <a:pt x="17463" y="24536"/>
                      <a:pt x="7601" y="34397"/>
                      <a:pt x="0" y="45910"/>
                    </a:cubicBezTo>
                    <a:cubicBezTo>
                      <a:pt x="11170" y="55105"/>
                      <a:pt x="21596" y="65170"/>
                      <a:pt x="31179" y="76009"/>
                    </a:cubicBezTo>
                    <a:cubicBezTo>
                      <a:pt x="45822" y="46202"/>
                      <a:pt x="81858" y="33902"/>
                      <a:pt x="111665" y="48545"/>
                    </a:cubicBezTo>
                    <a:cubicBezTo>
                      <a:pt x="123603" y="54412"/>
                      <a:pt x="133261" y="64071"/>
                      <a:pt x="139129" y="76009"/>
                    </a:cubicBezTo>
                    <a:cubicBezTo>
                      <a:pt x="148812" y="65157"/>
                      <a:pt x="159341" y="55092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4922710" y="6120027"/>
                <a:ext cx="427736" cy="138850"/>
              </a:xfrm>
              <a:custGeom>
                <a:avLst/>
                <a:gdLst>
                  <a:gd name="connsiteX0" fmla="*/ 0 w 427736"/>
                  <a:gd name="connsiteY0" fmla="*/ 128373 h 138850"/>
                  <a:gd name="connsiteX1" fmla="*/ 42672 w 427736"/>
                  <a:gd name="connsiteY1" fmla="*/ 138850 h 138850"/>
                  <a:gd name="connsiteX2" fmla="*/ 317075 w 427736"/>
                  <a:gd name="connsiteY2" fmla="*/ 70861 h 138850"/>
                  <a:gd name="connsiteX3" fmla="*/ 385064 w 427736"/>
                  <a:gd name="connsiteY3" fmla="*/ 138850 h 138850"/>
                  <a:gd name="connsiteX4" fmla="*/ 427736 w 427736"/>
                  <a:gd name="connsiteY4" fmla="*/ 128373 h 138850"/>
                  <a:gd name="connsiteX5" fmla="*/ 99816 w 427736"/>
                  <a:gd name="connsiteY5" fmla="*/ 28557 h 138850"/>
                  <a:gd name="connsiteX6" fmla="*/ 0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670" y="44299"/>
                      <a:pt x="222523" y="13863"/>
                      <a:pt x="317075" y="70861"/>
                    </a:cubicBezTo>
                    <a:cubicBezTo>
                      <a:pt x="344932" y="87650"/>
                      <a:pt x="368268" y="110993"/>
                      <a:pt x="385064" y="138850"/>
                    </a:cubicBezTo>
                    <a:cubicBezTo>
                      <a:pt x="398964" y="134151"/>
                      <a:pt x="413239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991798" y="6190327"/>
                <a:ext cx="289560" cy="99474"/>
              </a:xfrm>
              <a:custGeom>
                <a:avLst/>
                <a:gdLst>
                  <a:gd name="connsiteX0" fmla="*/ 36830 w 289560"/>
                  <a:gd name="connsiteY0" fmla="*/ 99474 h 99474"/>
                  <a:gd name="connsiteX1" fmla="*/ 217754 w 289560"/>
                  <a:gd name="connsiteY1" fmla="*/ 64499 h 99474"/>
                  <a:gd name="connsiteX2" fmla="*/ 252730 w 289560"/>
                  <a:gd name="connsiteY2" fmla="*/ 99474 h 99474"/>
                  <a:gd name="connsiteX3" fmla="*/ 289560 w 289560"/>
                  <a:gd name="connsiteY3" fmla="*/ 79091 h 99474"/>
                  <a:gd name="connsiteX4" fmla="*/ 51765 w 289560"/>
                  <a:gd name="connsiteY4" fmla="*/ 27326 h 99474"/>
                  <a:gd name="connsiteX5" fmla="*/ 0 w 289560"/>
                  <a:gd name="connsiteY5" fmla="*/ 79091 h 99474"/>
                  <a:gd name="connsiteX6" fmla="*/ 36830 w 289560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60" h="99474">
                    <a:moveTo>
                      <a:pt x="36830" y="99474"/>
                    </a:moveTo>
                    <a:cubicBezTo>
                      <a:pt x="77134" y="39854"/>
                      <a:pt x="158134" y="24195"/>
                      <a:pt x="217754" y="64499"/>
                    </a:cubicBezTo>
                    <a:cubicBezTo>
                      <a:pt x="231540" y="73820"/>
                      <a:pt x="243415" y="85688"/>
                      <a:pt x="252730" y="99474"/>
                    </a:cubicBezTo>
                    <a:cubicBezTo>
                      <a:pt x="264452" y="91721"/>
                      <a:pt x="276765" y="84907"/>
                      <a:pt x="289560" y="79091"/>
                    </a:cubicBezTo>
                    <a:cubicBezTo>
                      <a:pt x="238189" y="-868"/>
                      <a:pt x="131725" y="-24046"/>
                      <a:pt x="51765" y="27326"/>
                    </a:cubicBezTo>
                    <a:cubicBezTo>
                      <a:pt x="30995" y="40667"/>
                      <a:pt x="13341" y="58326"/>
                      <a:pt x="0" y="79091"/>
                    </a:cubicBezTo>
                    <a:cubicBezTo>
                      <a:pt x="12802" y="84888"/>
                      <a:pt x="25121" y="91708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5051297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9 w 170624"/>
                  <a:gd name="connsiteY3" fmla="*/ 75997 h 75996"/>
                  <a:gd name="connsiteX4" fmla="*/ 111500 w 170624"/>
                  <a:gd name="connsiteY4" fmla="*/ 48050 h 75996"/>
                  <a:gd name="connsiteX5" fmla="*/ 139446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7" y="-14180"/>
                      <a:pt x="29089" y="16872"/>
                    </a:cubicBezTo>
                    <a:cubicBezTo>
                      <a:pt x="17520" y="24492"/>
                      <a:pt x="7627" y="34391"/>
                      <a:pt x="0" y="45961"/>
                    </a:cubicBezTo>
                    <a:cubicBezTo>
                      <a:pt x="11170" y="55130"/>
                      <a:pt x="21596" y="65176"/>
                      <a:pt x="31179" y="75997"/>
                    </a:cubicBezTo>
                    <a:cubicBezTo>
                      <a:pt x="45638" y="46101"/>
                      <a:pt x="81598" y="33585"/>
                      <a:pt x="111500" y="48050"/>
                    </a:cubicBezTo>
                    <a:cubicBezTo>
                      <a:pt x="123698" y="53949"/>
                      <a:pt x="133547" y="63798"/>
                      <a:pt x="139446" y="75997"/>
                    </a:cubicBezTo>
                    <a:cubicBezTo>
                      <a:pt x="149028" y="65176"/>
                      <a:pt x="159455" y="55130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5435600" y="6120027"/>
                <a:ext cx="427735" cy="138850"/>
              </a:xfrm>
              <a:custGeom>
                <a:avLst/>
                <a:gdLst>
                  <a:gd name="connsiteX0" fmla="*/ 0 w 427735"/>
                  <a:gd name="connsiteY0" fmla="*/ 128373 h 138850"/>
                  <a:gd name="connsiteX1" fmla="*/ 42672 w 427735"/>
                  <a:gd name="connsiteY1" fmla="*/ 138850 h 138850"/>
                  <a:gd name="connsiteX2" fmla="*/ 317074 w 427735"/>
                  <a:gd name="connsiteY2" fmla="*/ 70861 h 138850"/>
                  <a:gd name="connsiteX3" fmla="*/ 385064 w 427735"/>
                  <a:gd name="connsiteY3" fmla="*/ 138850 h 138850"/>
                  <a:gd name="connsiteX4" fmla="*/ 427736 w 427735"/>
                  <a:gd name="connsiteY4" fmla="*/ 128373 h 138850"/>
                  <a:gd name="connsiteX5" fmla="*/ 99816 w 427735"/>
                  <a:gd name="connsiteY5" fmla="*/ 28557 h 138850"/>
                  <a:gd name="connsiteX6" fmla="*/ 0 w 427735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0">
                    <a:moveTo>
                      <a:pt x="0" y="128373"/>
                    </a:moveTo>
                    <a:cubicBezTo>
                      <a:pt x="14497" y="130646"/>
                      <a:pt x="28772" y="134151"/>
                      <a:pt x="42672" y="138850"/>
                    </a:cubicBezTo>
                    <a:cubicBezTo>
                      <a:pt x="99670" y="44299"/>
                      <a:pt x="222523" y="13863"/>
                      <a:pt x="317074" y="70861"/>
                    </a:cubicBezTo>
                    <a:cubicBezTo>
                      <a:pt x="344932" y="87650"/>
                      <a:pt x="368268" y="110993"/>
                      <a:pt x="385064" y="138850"/>
                    </a:cubicBezTo>
                    <a:cubicBezTo>
                      <a:pt x="398964" y="134151"/>
                      <a:pt x="413239" y="130646"/>
                      <a:pt x="427736" y="128373"/>
                    </a:cubicBezTo>
                    <a:cubicBezTo>
                      <a:pt x="364744" y="10256"/>
                      <a:pt x="217932" y="-34429"/>
                      <a:pt x="99816" y="28557"/>
                    </a:cubicBezTo>
                    <a:cubicBezTo>
                      <a:pt x="57379" y="51188"/>
                      <a:pt x="22632" y="85936"/>
                      <a:pt x="0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504878" y="6190327"/>
                <a:ext cx="289560" cy="99474"/>
              </a:xfrm>
              <a:custGeom>
                <a:avLst/>
                <a:gdLst>
                  <a:gd name="connsiteX0" fmla="*/ 36830 w 289560"/>
                  <a:gd name="connsiteY0" fmla="*/ 99474 h 99474"/>
                  <a:gd name="connsiteX1" fmla="*/ 217755 w 289560"/>
                  <a:gd name="connsiteY1" fmla="*/ 64499 h 99474"/>
                  <a:gd name="connsiteX2" fmla="*/ 252730 w 289560"/>
                  <a:gd name="connsiteY2" fmla="*/ 99474 h 99474"/>
                  <a:gd name="connsiteX3" fmla="*/ 289560 w 289560"/>
                  <a:gd name="connsiteY3" fmla="*/ 79091 h 99474"/>
                  <a:gd name="connsiteX4" fmla="*/ 51765 w 289560"/>
                  <a:gd name="connsiteY4" fmla="*/ 27326 h 99474"/>
                  <a:gd name="connsiteX5" fmla="*/ 0 w 289560"/>
                  <a:gd name="connsiteY5" fmla="*/ 79091 h 99474"/>
                  <a:gd name="connsiteX6" fmla="*/ 36830 w 289560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60" h="99474">
                    <a:moveTo>
                      <a:pt x="36830" y="99474"/>
                    </a:moveTo>
                    <a:cubicBezTo>
                      <a:pt x="77134" y="39854"/>
                      <a:pt x="158134" y="24195"/>
                      <a:pt x="217755" y="64499"/>
                    </a:cubicBezTo>
                    <a:cubicBezTo>
                      <a:pt x="231540" y="73820"/>
                      <a:pt x="243415" y="85688"/>
                      <a:pt x="252730" y="99474"/>
                    </a:cubicBezTo>
                    <a:cubicBezTo>
                      <a:pt x="264440" y="91708"/>
                      <a:pt x="276759" y="84888"/>
                      <a:pt x="289560" y="79091"/>
                    </a:cubicBezTo>
                    <a:cubicBezTo>
                      <a:pt x="238189" y="-868"/>
                      <a:pt x="131725" y="-24046"/>
                      <a:pt x="51765" y="27326"/>
                    </a:cubicBezTo>
                    <a:cubicBezTo>
                      <a:pt x="30995" y="40667"/>
                      <a:pt x="13341" y="58326"/>
                      <a:pt x="0" y="79091"/>
                    </a:cubicBezTo>
                    <a:cubicBezTo>
                      <a:pt x="12795" y="84907"/>
                      <a:pt x="25108" y="91721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5564314" y="6260477"/>
                <a:ext cx="170624" cy="75996"/>
              </a:xfrm>
              <a:custGeom>
                <a:avLst/>
                <a:gdLst>
                  <a:gd name="connsiteX0" fmla="*/ 170624 w 170624"/>
                  <a:gd name="connsiteY0" fmla="*/ 45961 h 75996"/>
                  <a:gd name="connsiteX1" fmla="*/ 29089 w 170624"/>
                  <a:gd name="connsiteY1" fmla="*/ 16872 h 75996"/>
                  <a:gd name="connsiteX2" fmla="*/ 0 w 170624"/>
                  <a:gd name="connsiteY2" fmla="*/ 45961 h 75996"/>
                  <a:gd name="connsiteX3" fmla="*/ 31178 w 170624"/>
                  <a:gd name="connsiteY3" fmla="*/ 75997 h 75996"/>
                  <a:gd name="connsiteX4" fmla="*/ 111499 w 170624"/>
                  <a:gd name="connsiteY4" fmla="*/ 48050 h 75996"/>
                  <a:gd name="connsiteX5" fmla="*/ 139446 w 170624"/>
                  <a:gd name="connsiteY5" fmla="*/ 75997 h 75996"/>
                  <a:gd name="connsiteX6" fmla="*/ 170624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170624" y="45961"/>
                    </a:moveTo>
                    <a:cubicBezTo>
                      <a:pt x="139573" y="-1156"/>
                      <a:pt x="76206" y="-14180"/>
                      <a:pt x="29089" y="16872"/>
                    </a:cubicBezTo>
                    <a:cubicBezTo>
                      <a:pt x="17519" y="24492"/>
                      <a:pt x="7626" y="34391"/>
                      <a:pt x="0" y="45961"/>
                    </a:cubicBezTo>
                    <a:cubicBezTo>
                      <a:pt x="11169" y="55130"/>
                      <a:pt x="21596" y="65176"/>
                      <a:pt x="31178" y="75997"/>
                    </a:cubicBezTo>
                    <a:cubicBezTo>
                      <a:pt x="45637" y="46101"/>
                      <a:pt x="81597" y="33585"/>
                      <a:pt x="111499" y="48050"/>
                    </a:cubicBezTo>
                    <a:cubicBezTo>
                      <a:pt x="123698" y="53949"/>
                      <a:pt x="133547" y="63798"/>
                      <a:pt x="139446" y="75997"/>
                    </a:cubicBezTo>
                    <a:cubicBezTo>
                      <a:pt x="149028" y="65176"/>
                      <a:pt x="159455" y="55130"/>
                      <a:pt x="170624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60400" y="694481"/>
              <a:ext cx="10858500" cy="5541219"/>
              <a:chOff x="660400" y="1028700"/>
              <a:chExt cx="10858500" cy="5207000"/>
            </a:xfrm>
          </p:grpSpPr>
          <p:sp>
            <p:nvSpPr>
              <p:cNvPr id="136" name="矩形: 圆角 135"/>
              <p:cNvSpPr/>
              <p:nvPr/>
            </p:nvSpPr>
            <p:spPr>
              <a:xfrm>
                <a:off x="660400" y="1028700"/>
                <a:ext cx="10858500" cy="5207000"/>
              </a:xfrm>
              <a:prstGeom prst="roundRect">
                <a:avLst>
                  <a:gd name="adj" fmla="val 3774"/>
                </a:avLst>
              </a:prstGeom>
              <a:solidFill>
                <a:schemeClr val="bg1"/>
              </a:solidFill>
              <a:ln w="203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: 圆角 136"/>
              <p:cNvSpPr/>
              <p:nvPr/>
            </p:nvSpPr>
            <p:spPr>
              <a:xfrm>
                <a:off x="660400" y="1028700"/>
                <a:ext cx="10858500" cy="5207000"/>
              </a:xfrm>
              <a:prstGeom prst="roundRect">
                <a:avLst>
                  <a:gd name="adj" fmla="val 3774"/>
                </a:avLst>
              </a:prstGeom>
              <a:solidFill>
                <a:schemeClr val="bg1"/>
              </a:solidFill>
              <a:ln w="508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72952" y="4327130"/>
              <a:ext cx="1055242" cy="2330323"/>
              <a:chOff x="429768" y="4174299"/>
              <a:chExt cx="1055242" cy="2330323"/>
            </a:xfrm>
          </p:grpSpPr>
          <p:sp>
            <p:nvSpPr>
              <p:cNvPr id="113" name="任意多边形: 形状 112"/>
              <p:cNvSpPr/>
              <p:nvPr/>
            </p:nvSpPr>
            <p:spPr>
              <a:xfrm>
                <a:off x="724789" y="4631309"/>
                <a:ext cx="103123" cy="486092"/>
              </a:xfrm>
              <a:custGeom>
                <a:avLst/>
                <a:gdLst>
                  <a:gd name="connsiteX0" fmla="*/ 0 w 103123"/>
                  <a:gd name="connsiteY0" fmla="*/ 0 h 486092"/>
                  <a:gd name="connsiteX1" fmla="*/ 103124 w 103123"/>
                  <a:gd name="connsiteY1" fmla="*/ 0 h 486092"/>
                  <a:gd name="connsiteX2" fmla="*/ 103124 w 103123"/>
                  <a:gd name="connsiteY2" fmla="*/ 486093 h 486092"/>
                  <a:gd name="connsiteX3" fmla="*/ 0 w 103123"/>
                  <a:gd name="connsiteY3" fmla="*/ 486093 h 48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86092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86093"/>
                    </a:lnTo>
                    <a:lnTo>
                      <a:pt x="0" y="486093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724789" y="5164963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8 h 395287"/>
                  <a:gd name="connsiteX3" fmla="*/ 0 w 103123"/>
                  <a:gd name="connsiteY3" fmla="*/ 395288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8"/>
                    </a:lnTo>
                    <a:lnTo>
                      <a:pt x="0" y="39528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724789" y="6109335"/>
                <a:ext cx="103123" cy="395287"/>
              </a:xfrm>
              <a:custGeom>
                <a:avLst/>
                <a:gdLst>
                  <a:gd name="connsiteX0" fmla="*/ 0 w 103123"/>
                  <a:gd name="connsiteY0" fmla="*/ 0 h 395287"/>
                  <a:gd name="connsiteX1" fmla="*/ 103124 w 103123"/>
                  <a:gd name="connsiteY1" fmla="*/ 0 h 395287"/>
                  <a:gd name="connsiteX2" fmla="*/ 103124 w 103123"/>
                  <a:gd name="connsiteY2" fmla="*/ 395287 h 395287"/>
                  <a:gd name="connsiteX3" fmla="*/ 0 w 103123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724789" y="5607875"/>
                <a:ext cx="103123" cy="453898"/>
              </a:xfrm>
              <a:custGeom>
                <a:avLst/>
                <a:gdLst>
                  <a:gd name="connsiteX0" fmla="*/ 0 w 103123"/>
                  <a:gd name="connsiteY0" fmla="*/ 0 h 453898"/>
                  <a:gd name="connsiteX1" fmla="*/ 103124 w 103123"/>
                  <a:gd name="connsiteY1" fmla="*/ 0 h 453898"/>
                  <a:gd name="connsiteX2" fmla="*/ 103124 w 103123"/>
                  <a:gd name="connsiteY2" fmla="*/ 453898 h 453898"/>
                  <a:gd name="connsiteX3" fmla="*/ 0 w 103123"/>
                  <a:gd name="connsiteY3" fmla="*/ 453898 h 453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453898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53898"/>
                    </a:lnTo>
                    <a:lnTo>
                      <a:pt x="0" y="45389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80491" y="4626038"/>
                <a:ext cx="103124" cy="411606"/>
              </a:xfrm>
              <a:custGeom>
                <a:avLst/>
                <a:gdLst>
                  <a:gd name="connsiteX0" fmla="*/ 0 w 103124"/>
                  <a:gd name="connsiteY0" fmla="*/ 0 h 411606"/>
                  <a:gd name="connsiteX1" fmla="*/ 103124 w 103124"/>
                  <a:gd name="connsiteY1" fmla="*/ 0 h 411606"/>
                  <a:gd name="connsiteX2" fmla="*/ 103124 w 103124"/>
                  <a:gd name="connsiteY2" fmla="*/ 411607 h 411606"/>
                  <a:gd name="connsiteX3" fmla="*/ 0 w 103124"/>
                  <a:gd name="connsiteY3" fmla="*/ 411607 h 41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1160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11607"/>
                    </a:lnTo>
                    <a:lnTo>
                      <a:pt x="0" y="4116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880491" y="5085207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8 h 441007"/>
                  <a:gd name="connsiteX3" fmla="*/ 0 w 103124"/>
                  <a:gd name="connsiteY3" fmla="*/ 441008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8"/>
                    </a:lnTo>
                    <a:lnTo>
                      <a:pt x="0" y="44100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1040066" y="4921504"/>
                <a:ext cx="103124" cy="441007"/>
              </a:xfrm>
              <a:custGeom>
                <a:avLst/>
                <a:gdLst>
                  <a:gd name="connsiteX0" fmla="*/ 0 w 103124"/>
                  <a:gd name="connsiteY0" fmla="*/ 0 h 441007"/>
                  <a:gd name="connsiteX1" fmla="*/ 103124 w 103124"/>
                  <a:gd name="connsiteY1" fmla="*/ 0 h 441007"/>
                  <a:gd name="connsiteX2" fmla="*/ 103124 w 103124"/>
                  <a:gd name="connsiteY2" fmla="*/ 441007 h 441007"/>
                  <a:gd name="connsiteX3" fmla="*/ 0 w 103124"/>
                  <a:gd name="connsiteY3" fmla="*/ 441007 h 4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44100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441007"/>
                    </a:lnTo>
                    <a:lnTo>
                      <a:pt x="0" y="44100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80491" y="5981954"/>
                <a:ext cx="103124" cy="395287"/>
              </a:xfrm>
              <a:custGeom>
                <a:avLst/>
                <a:gdLst>
                  <a:gd name="connsiteX0" fmla="*/ 0 w 103124"/>
                  <a:gd name="connsiteY0" fmla="*/ 0 h 395287"/>
                  <a:gd name="connsiteX1" fmla="*/ 103124 w 103124"/>
                  <a:gd name="connsiteY1" fmla="*/ 0 h 395287"/>
                  <a:gd name="connsiteX2" fmla="*/ 103124 w 103124"/>
                  <a:gd name="connsiteY2" fmla="*/ 395287 h 395287"/>
                  <a:gd name="connsiteX3" fmla="*/ 0 w 103124"/>
                  <a:gd name="connsiteY3" fmla="*/ 395287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95287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95287"/>
                    </a:lnTo>
                    <a:lnTo>
                      <a:pt x="0" y="395287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880491" y="5573776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1040066" y="5404739"/>
                <a:ext cx="103124" cy="360616"/>
              </a:xfrm>
              <a:custGeom>
                <a:avLst/>
                <a:gdLst>
                  <a:gd name="connsiteX0" fmla="*/ 0 w 103124"/>
                  <a:gd name="connsiteY0" fmla="*/ 0 h 360616"/>
                  <a:gd name="connsiteX1" fmla="*/ 103124 w 103124"/>
                  <a:gd name="connsiteY1" fmla="*/ 0 h 360616"/>
                  <a:gd name="connsiteX2" fmla="*/ 103124 w 103124"/>
                  <a:gd name="connsiteY2" fmla="*/ 360616 h 360616"/>
                  <a:gd name="connsiteX3" fmla="*/ 0 w 103124"/>
                  <a:gd name="connsiteY3" fmla="*/ 360616 h 3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360616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360616"/>
                    </a:lnTo>
                    <a:lnTo>
                      <a:pt x="0" y="36061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1040066" y="5807519"/>
                <a:ext cx="103124" cy="253555"/>
              </a:xfrm>
              <a:custGeom>
                <a:avLst/>
                <a:gdLst>
                  <a:gd name="connsiteX0" fmla="*/ 0 w 103124"/>
                  <a:gd name="connsiteY0" fmla="*/ 0 h 253555"/>
                  <a:gd name="connsiteX1" fmla="*/ 103124 w 103124"/>
                  <a:gd name="connsiteY1" fmla="*/ 0 h 253555"/>
                  <a:gd name="connsiteX2" fmla="*/ 103124 w 103124"/>
                  <a:gd name="connsiteY2" fmla="*/ 253556 h 253555"/>
                  <a:gd name="connsiteX3" fmla="*/ 0 w 103124"/>
                  <a:gd name="connsiteY3" fmla="*/ 253556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4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6"/>
                    </a:lnTo>
                    <a:lnTo>
                      <a:pt x="0" y="253556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724789" y="4330192"/>
                <a:ext cx="103123" cy="253555"/>
              </a:xfrm>
              <a:custGeom>
                <a:avLst/>
                <a:gdLst>
                  <a:gd name="connsiteX0" fmla="*/ 0 w 103123"/>
                  <a:gd name="connsiteY0" fmla="*/ 0 h 253555"/>
                  <a:gd name="connsiteX1" fmla="*/ 103124 w 103123"/>
                  <a:gd name="connsiteY1" fmla="*/ 0 h 253555"/>
                  <a:gd name="connsiteX2" fmla="*/ 103124 w 103123"/>
                  <a:gd name="connsiteY2" fmla="*/ 253555 h 253555"/>
                  <a:gd name="connsiteX3" fmla="*/ 0 w 103123"/>
                  <a:gd name="connsiteY3" fmla="*/ 253555 h 25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23" h="253555">
                    <a:moveTo>
                      <a:pt x="0" y="0"/>
                    </a:moveTo>
                    <a:lnTo>
                      <a:pt x="103124" y="0"/>
                    </a:lnTo>
                    <a:lnTo>
                      <a:pt x="103124" y="253555"/>
                    </a:lnTo>
                    <a:lnTo>
                      <a:pt x="0" y="2535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924724" y="4174299"/>
                <a:ext cx="86997" cy="388302"/>
              </a:xfrm>
              <a:custGeom>
                <a:avLst/>
                <a:gdLst>
                  <a:gd name="connsiteX0" fmla="*/ 82386 w 86997"/>
                  <a:gd name="connsiteY0" fmla="*/ 0 h 388302"/>
                  <a:gd name="connsiteX1" fmla="*/ 9615 w 86997"/>
                  <a:gd name="connsiteY1" fmla="*/ 218758 h 388302"/>
                  <a:gd name="connsiteX2" fmla="*/ 6884 w 86997"/>
                  <a:gd name="connsiteY2" fmla="*/ 328866 h 388302"/>
                  <a:gd name="connsiteX3" fmla="*/ 23458 w 86997"/>
                  <a:gd name="connsiteY3" fmla="*/ 388303 h 388302"/>
                  <a:gd name="connsiteX4" fmla="*/ 56922 w 86997"/>
                  <a:gd name="connsiteY4" fmla="*/ 336423 h 388302"/>
                  <a:gd name="connsiteX5" fmla="*/ 86958 w 86997"/>
                  <a:gd name="connsiteY5" fmla="*/ 230441 h 388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997" h="388302">
                    <a:moveTo>
                      <a:pt x="82386" y="0"/>
                    </a:moveTo>
                    <a:lnTo>
                      <a:pt x="9615" y="218758"/>
                    </a:lnTo>
                    <a:cubicBezTo>
                      <a:pt x="-2196" y="254375"/>
                      <a:pt x="-3149" y="292703"/>
                      <a:pt x="6884" y="328866"/>
                    </a:cubicBezTo>
                    <a:lnTo>
                      <a:pt x="23458" y="388303"/>
                    </a:lnTo>
                    <a:lnTo>
                      <a:pt x="56922" y="336423"/>
                    </a:lnTo>
                    <a:cubicBezTo>
                      <a:pt x="77268" y="304876"/>
                      <a:pt x="87726" y="267970"/>
                      <a:pt x="86958" y="230441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588835" y="5505958"/>
                <a:ext cx="120268" cy="246633"/>
              </a:xfrm>
              <a:custGeom>
                <a:avLst/>
                <a:gdLst>
                  <a:gd name="connsiteX0" fmla="*/ 0 w 120268"/>
                  <a:gd name="connsiteY0" fmla="*/ 0 h 246633"/>
                  <a:gd name="connsiteX1" fmla="*/ 94107 w 120268"/>
                  <a:gd name="connsiteY1" fmla="*/ 130683 h 246633"/>
                  <a:gd name="connsiteX2" fmla="*/ 118935 w 120268"/>
                  <a:gd name="connsiteY2" fmla="*/ 203517 h 246633"/>
                  <a:gd name="connsiteX3" fmla="*/ 120269 w 120268"/>
                  <a:gd name="connsiteY3" fmla="*/ 246634 h 246633"/>
                  <a:gd name="connsiteX4" fmla="*/ 87122 w 120268"/>
                  <a:gd name="connsiteY4" fmla="*/ 219011 h 246633"/>
                  <a:gd name="connsiteX5" fmla="*/ 45021 w 120268"/>
                  <a:gd name="connsiteY5" fmla="*/ 154622 h 24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268" h="246633">
                    <a:moveTo>
                      <a:pt x="0" y="0"/>
                    </a:moveTo>
                    <a:lnTo>
                      <a:pt x="94107" y="130683"/>
                    </a:lnTo>
                    <a:cubicBezTo>
                      <a:pt x="109461" y="151943"/>
                      <a:pt x="118104" y="177305"/>
                      <a:pt x="118935" y="203517"/>
                    </a:cubicBezTo>
                    <a:lnTo>
                      <a:pt x="120269" y="246634"/>
                    </a:lnTo>
                    <a:lnTo>
                      <a:pt x="87122" y="219011"/>
                    </a:lnTo>
                    <a:cubicBezTo>
                      <a:pt x="66973" y="202235"/>
                      <a:pt x="52311" y="179806"/>
                      <a:pt x="45021" y="154622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429768" y="5619750"/>
                <a:ext cx="286829" cy="202946"/>
              </a:xfrm>
              <a:custGeom>
                <a:avLst/>
                <a:gdLst>
                  <a:gd name="connsiteX0" fmla="*/ 0 w 286829"/>
                  <a:gd name="connsiteY0" fmla="*/ 0 h 202946"/>
                  <a:gd name="connsiteX1" fmla="*/ 186182 w 286829"/>
                  <a:gd name="connsiteY1" fmla="*/ 88900 h 202946"/>
                  <a:gd name="connsiteX2" fmla="*/ 258826 w 286829"/>
                  <a:gd name="connsiteY2" fmla="*/ 155384 h 202946"/>
                  <a:gd name="connsiteX3" fmla="*/ 286830 w 286829"/>
                  <a:gd name="connsiteY3" fmla="*/ 202946 h 202946"/>
                  <a:gd name="connsiteX4" fmla="*/ 232664 w 286829"/>
                  <a:gd name="connsiteY4" fmla="*/ 192278 h 202946"/>
                  <a:gd name="connsiteX5" fmla="*/ 145542 w 286829"/>
                  <a:gd name="connsiteY5" fmla="*/ 146050 h 20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6829" h="202946">
                    <a:moveTo>
                      <a:pt x="0" y="0"/>
                    </a:moveTo>
                    <a:lnTo>
                      <a:pt x="186182" y="88900"/>
                    </a:lnTo>
                    <a:cubicBezTo>
                      <a:pt x="216471" y="103340"/>
                      <a:pt x="241770" y="126486"/>
                      <a:pt x="258826" y="155384"/>
                    </a:cubicBezTo>
                    <a:lnTo>
                      <a:pt x="286830" y="202946"/>
                    </a:lnTo>
                    <a:lnTo>
                      <a:pt x="232664" y="192278"/>
                    </a:lnTo>
                    <a:cubicBezTo>
                      <a:pt x="199662" y="185903"/>
                      <a:pt x="169321" y="169806"/>
                      <a:pt x="145542" y="14605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1157916" y="4914900"/>
                <a:ext cx="92398" cy="283717"/>
              </a:xfrm>
              <a:custGeom>
                <a:avLst/>
                <a:gdLst>
                  <a:gd name="connsiteX0" fmla="*/ 92398 w 92398"/>
                  <a:gd name="connsiteY0" fmla="*/ 0 h 283717"/>
                  <a:gd name="connsiteX1" fmla="*/ 14928 w 92398"/>
                  <a:gd name="connsiteY1" fmla="*/ 155639 h 283717"/>
                  <a:gd name="connsiteX2" fmla="*/ 1212 w 92398"/>
                  <a:gd name="connsiteY2" fmla="*/ 237553 h 283717"/>
                  <a:gd name="connsiteX3" fmla="*/ 7562 w 92398"/>
                  <a:gd name="connsiteY3" fmla="*/ 283718 h 283717"/>
                  <a:gd name="connsiteX4" fmla="*/ 38042 w 92398"/>
                  <a:gd name="connsiteY4" fmla="*/ 248539 h 283717"/>
                  <a:gd name="connsiteX5" fmla="*/ 71761 w 92398"/>
                  <a:gd name="connsiteY5" fmla="*/ 172339 h 28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398" h="283717">
                    <a:moveTo>
                      <a:pt x="92398" y="0"/>
                    </a:moveTo>
                    <a:lnTo>
                      <a:pt x="14928" y="155639"/>
                    </a:lnTo>
                    <a:cubicBezTo>
                      <a:pt x="2298" y="180969"/>
                      <a:pt x="-2477" y="209493"/>
                      <a:pt x="1212" y="237553"/>
                    </a:cubicBezTo>
                    <a:lnTo>
                      <a:pt x="7562" y="283718"/>
                    </a:lnTo>
                    <a:lnTo>
                      <a:pt x="38042" y="248539"/>
                    </a:lnTo>
                    <a:cubicBezTo>
                      <a:pt x="56635" y="227076"/>
                      <a:pt x="68383" y="200533"/>
                      <a:pt x="71761" y="17233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1157922" y="5011356"/>
                <a:ext cx="225932" cy="321564"/>
              </a:xfrm>
              <a:custGeom>
                <a:avLst/>
                <a:gdLst>
                  <a:gd name="connsiteX0" fmla="*/ 225933 w 225932"/>
                  <a:gd name="connsiteY0" fmla="*/ 0 h 321564"/>
                  <a:gd name="connsiteX1" fmla="*/ 63182 w 225932"/>
                  <a:gd name="connsiteY1" fmla="*/ 163513 h 321564"/>
                  <a:gd name="connsiteX2" fmla="*/ 11620 w 225932"/>
                  <a:gd name="connsiteY2" fmla="*/ 260922 h 321564"/>
                  <a:gd name="connsiteX3" fmla="*/ 0 w 225932"/>
                  <a:gd name="connsiteY3" fmla="*/ 321564 h 321564"/>
                  <a:gd name="connsiteX4" fmla="*/ 53086 w 225932"/>
                  <a:gd name="connsiteY4" fmla="*/ 289814 h 321564"/>
                  <a:gd name="connsiteX5" fmla="*/ 127254 w 225932"/>
                  <a:gd name="connsiteY5" fmla="*/ 208343 h 32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932" h="321564">
                    <a:moveTo>
                      <a:pt x="225933" y="0"/>
                    </a:moveTo>
                    <a:lnTo>
                      <a:pt x="63182" y="163513"/>
                    </a:lnTo>
                    <a:cubicBezTo>
                      <a:pt x="36684" y="190125"/>
                      <a:pt x="18732" y="224047"/>
                      <a:pt x="11620" y="260922"/>
                    </a:cubicBezTo>
                    <a:lnTo>
                      <a:pt x="0" y="321564"/>
                    </a:lnTo>
                    <a:lnTo>
                      <a:pt x="53086" y="289814"/>
                    </a:lnTo>
                    <a:cubicBezTo>
                      <a:pt x="85357" y="270631"/>
                      <a:pt x="111176" y="242265"/>
                      <a:pt x="127254" y="20834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1157922" y="5307710"/>
                <a:ext cx="327088" cy="98850"/>
              </a:xfrm>
              <a:custGeom>
                <a:avLst/>
                <a:gdLst>
                  <a:gd name="connsiteX0" fmla="*/ 327088 w 327088"/>
                  <a:gd name="connsiteY0" fmla="*/ 0 h 98850"/>
                  <a:gd name="connsiteX1" fmla="*/ 129095 w 327088"/>
                  <a:gd name="connsiteY1" fmla="*/ 18542 h 98850"/>
                  <a:gd name="connsiteX2" fmla="*/ 41148 w 327088"/>
                  <a:gd name="connsiteY2" fmla="*/ 54673 h 98850"/>
                  <a:gd name="connsiteX3" fmla="*/ 0 w 327088"/>
                  <a:gd name="connsiteY3" fmla="*/ 88455 h 98850"/>
                  <a:gd name="connsiteX4" fmla="*/ 52578 w 327088"/>
                  <a:gd name="connsiteY4" fmla="*/ 96838 h 98850"/>
                  <a:gd name="connsiteX5" fmla="*/ 146685 w 327088"/>
                  <a:gd name="connsiteY5" fmla="*/ 83757 h 9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088" h="98850">
                    <a:moveTo>
                      <a:pt x="327088" y="0"/>
                    </a:moveTo>
                    <a:lnTo>
                      <a:pt x="129095" y="18542"/>
                    </a:lnTo>
                    <a:cubicBezTo>
                      <a:pt x="96844" y="21584"/>
                      <a:pt x="66224" y="34163"/>
                      <a:pt x="41148" y="54673"/>
                    </a:cubicBezTo>
                    <a:lnTo>
                      <a:pt x="0" y="88455"/>
                    </a:lnTo>
                    <a:lnTo>
                      <a:pt x="52578" y="96838"/>
                    </a:lnTo>
                    <a:cubicBezTo>
                      <a:pt x="84550" y="101905"/>
                      <a:pt x="117310" y="97352"/>
                      <a:pt x="146685" y="8375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979995" y="4329747"/>
                <a:ext cx="316230" cy="233172"/>
              </a:xfrm>
              <a:custGeom>
                <a:avLst/>
                <a:gdLst>
                  <a:gd name="connsiteX0" fmla="*/ 316230 w 316230"/>
                  <a:gd name="connsiteY0" fmla="*/ 0 h 233172"/>
                  <a:gd name="connsiteX1" fmla="*/ 110109 w 316230"/>
                  <a:gd name="connsiteY1" fmla="*/ 103251 h 233172"/>
                  <a:gd name="connsiteX2" fmla="*/ 30290 w 316230"/>
                  <a:gd name="connsiteY2" fmla="*/ 179451 h 233172"/>
                  <a:gd name="connsiteX3" fmla="*/ 0 w 316230"/>
                  <a:gd name="connsiteY3" fmla="*/ 233172 h 233172"/>
                  <a:gd name="connsiteX4" fmla="*/ 60325 w 316230"/>
                  <a:gd name="connsiteY4" fmla="*/ 220472 h 233172"/>
                  <a:gd name="connsiteX5" fmla="*/ 156654 w 316230"/>
                  <a:gd name="connsiteY5" fmla="*/ 166053 h 23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230" h="233172">
                    <a:moveTo>
                      <a:pt x="316230" y="0"/>
                    </a:moveTo>
                    <a:lnTo>
                      <a:pt x="110109" y="103251"/>
                    </a:lnTo>
                    <a:cubicBezTo>
                      <a:pt x="76492" y="120111"/>
                      <a:pt x="48692" y="146653"/>
                      <a:pt x="30290" y="179451"/>
                    </a:cubicBezTo>
                    <a:lnTo>
                      <a:pt x="0" y="233172"/>
                    </a:lnTo>
                    <a:lnTo>
                      <a:pt x="60325" y="220472"/>
                    </a:lnTo>
                    <a:cubicBezTo>
                      <a:pt x="97149" y="212351"/>
                      <a:pt x="130696" y="193402"/>
                      <a:pt x="156654" y="166053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1007744" y="4557648"/>
                <a:ext cx="245872" cy="64237"/>
              </a:xfrm>
              <a:custGeom>
                <a:avLst/>
                <a:gdLst>
                  <a:gd name="connsiteX0" fmla="*/ 245872 w 245872"/>
                  <a:gd name="connsiteY0" fmla="*/ 0 h 64237"/>
                  <a:gd name="connsiteX1" fmla="*/ 98298 w 245872"/>
                  <a:gd name="connsiteY1" fmla="*/ 6350 h 64237"/>
                  <a:gd name="connsiteX2" fmla="*/ 31750 w 245872"/>
                  <a:gd name="connsiteY2" fmla="*/ 29972 h 64237"/>
                  <a:gd name="connsiteX3" fmla="*/ 0 w 245872"/>
                  <a:gd name="connsiteY3" fmla="*/ 53530 h 64237"/>
                  <a:gd name="connsiteX4" fmla="*/ 38671 w 245872"/>
                  <a:gd name="connsiteY4" fmla="*/ 61659 h 64237"/>
                  <a:gd name="connsiteX5" fmla="*/ 109029 w 245872"/>
                  <a:gd name="connsiteY5" fmla="*/ 55309 h 6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872" h="64237">
                    <a:moveTo>
                      <a:pt x="245872" y="0"/>
                    </a:moveTo>
                    <a:lnTo>
                      <a:pt x="98298" y="6350"/>
                    </a:lnTo>
                    <a:cubicBezTo>
                      <a:pt x="74263" y="7436"/>
                      <a:pt x="51092" y="15659"/>
                      <a:pt x="31750" y="29972"/>
                    </a:cubicBezTo>
                    <a:lnTo>
                      <a:pt x="0" y="53530"/>
                    </a:lnTo>
                    <a:lnTo>
                      <a:pt x="38671" y="61659"/>
                    </a:lnTo>
                    <a:cubicBezTo>
                      <a:pt x="62230" y="66611"/>
                      <a:pt x="86735" y="64395"/>
                      <a:pt x="109029" y="5530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532828" y="4539043"/>
                <a:ext cx="173164" cy="352488"/>
              </a:xfrm>
              <a:custGeom>
                <a:avLst/>
                <a:gdLst>
                  <a:gd name="connsiteX0" fmla="*/ 0 w 173164"/>
                  <a:gd name="connsiteY0" fmla="*/ 0 h 352488"/>
                  <a:gd name="connsiteX1" fmla="*/ 135318 w 173164"/>
                  <a:gd name="connsiteY1" fmla="*/ 186627 h 352488"/>
                  <a:gd name="connsiteX2" fmla="*/ 171069 w 173164"/>
                  <a:gd name="connsiteY2" fmla="*/ 290830 h 352488"/>
                  <a:gd name="connsiteX3" fmla="*/ 173164 w 173164"/>
                  <a:gd name="connsiteY3" fmla="*/ 352489 h 352488"/>
                  <a:gd name="connsiteX4" fmla="*/ 125666 w 173164"/>
                  <a:gd name="connsiteY4" fmla="*/ 313119 h 352488"/>
                  <a:gd name="connsiteX5" fmla="*/ 65088 w 173164"/>
                  <a:gd name="connsiteY5" fmla="*/ 221107 h 3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164" h="352488">
                    <a:moveTo>
                      <a:pt x="0" y="0"/>
                    </a:moveTo>
                    <a:lnTo>
                      <a:pt x="135318" y="186627"/>
                    </a:lnTo>
                    <a:cubicBezTo>
                      <a:pt x="157353" y="217024"/>
                      <a:pt x="169799" y="253308"/>
                      <a:pt x="171069" y="290830"/>
                    </a:cubicBezTo>
                    <a:lnTo>
                      <a:pt x="173164" y="352489"/>
                    </a:lnTo>
                    <a:lnTo>
                      <a:pt x="125666" y="313119"/>
                    </a:lnTo>
                    <a:cubicBezTo>
                      <a:pt x="96754" y="289173"/>
                      <a:pt x="75659" y="257130"/>
                      <a:pt x="65088" y="22110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447992" y="4851780"/>
                <a:ext cx="256793" cy="79697"/>
              </a:xfrm>
              <a:custGeom>
                <a:avLst/>
                <a:gdLst>
                  <a:gd name="connsiteX0" fmla="*/ 0 w 256793"/>
                  <a:gd name="connsiteY0" fmla="*/ 0 h 79697"/>
                  <a:gd name="connsiteX1" fmla="*/ 155702 w 256793"/>
                  <a:gd name="connsiteY1" fmla="*/ 16002 h 79697"/>
                  <a:gd name="connsiteX2" fmla="*/ 224599 w 256793"/>
                  <a:gd name="connsiteY2" fmla="*/ 45085 h 79697"/>
                  <a:gd name="connsiteX3" fmla="*/ 256794 w 256793"/>
                  <a:gd name="connsiteY3" fmla="*/ 71946 h 79697"/>
                  <a:gd name="connsiteX4" fmla="*/ 215328 w 256793"/>
                  <a:gd name="connsiteY4" fmla="*/ 78296 h 79697"/>
                  <a:gd name="connsiteX5" fmla="*/ 141351 w 256793"/>
                  <a:gd name="connsiteY5" fmla="*/ 67310 h 7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793" h="79697">
                    <a:moveTo>
                      <a:pt x="0" y="0"/>
                    </a:moveTo>
                    <a:lnTo>
                      <a:pt x="155702" y="16002"/>
                    </a:lnTo>
                    <a:cubicBezTo>
                      <a:pt x="181051" y="18624"/>
                      <a:pt x="205041" y="28746"/>
                      <a:pt x="224599" y="45085"/>
                    </a:cubicBezTo>
                    <a:lnTo>
                      <a:pt x="256794" y="71946"/>
                    </a:lnTo>
                    <a:lnTo>
                      <a:pt x="215328" y="78296"/>
                    </a:lnTo>
                    <a:cubicBezTo>
                      <a:pt x="190125" y="82048"/>
                      <a:pt x="164376" y="78226"/>
                      <a:pt x="141351" y="67310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455739" y="4947920"/>
                <a:ext cx="250126" cy="176529"/>
              </a:xfrm>
              <a:custGeom>
                <a:avLst/>
                <a:gdLst>
                  <a:gd name="connsiteX0" fmla="*/ 0 w 250126"/>
                  <a:gd name="connsiteY0" fmla="*/ 176530 h 176529"/>
                  <a:gd name="connsiteX1" fmla="*/ 127000 w 250126"/>
                  <a:gd name="connsiteY1" fmla="*/ 49530 h 176529"/>
                  <a:gd name="connsiteX2" fmla="*/ 202883 w 250126"/>
                  <a:gd name="connsiteY2" fmla="*/ 9208 h 176529"/>
                  <a:gd name="connsiteX3" fmla="*/ 250127 w 250126"/>
                  <a:gd name="connsiteY3" fmla="*/ 0 h 176529"/>
                  <a:gd name="connsiteX4" fmla="*/ 225616 w 250126"/>
                  <a:gd name="connsiteY4" fmla="*/ 41402 h 176529"/>
                  <a:gd name="connsiteX5" fmla="*/ 162116 w 250126"/>
                  <a:gd name="connsiteY5" fmla="*/ 99377 h 17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126" h="176529">
                    <a:moveTo>
                      <a:pt x="0" y="176530"/>
                    </a:moveTo>
                    <a:lnTo>
                      <a:pt x="127000" y="49530"/>
                    </a:lnTo>
                    <a:cubicBezTo>
                      <a:pt x="147727" y="28848"/>
                      <a:pt x="174144" y="14815"/>
                      <a:pt x="202883" y="9208"/>
                    </a:cubicBezTo>
                    <a:lnTo>
                      <a:pt x="250127" y="0"/>
                    </a:lnTo>
                    <a:lnTo>
                      <a:pt x="225616" y="41402"/>
                    </a:lnTo>
                    <a:cubicBezTo>
                      <a:pt x="210712" y="66630"/>
                      <a:pt x="188595" y="86823"/>
                      <a:pt x="162116" y="9937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204836" y="5968206"/>
              <a:ext cx="940816" cy="216248"/>
              <a:chOff x="7204836" y="5968206"/>
              <a:chExt cx="940816" cy="216248"/>
            </a:xfrm>
          </p:grpSpPr>
          <p:sp>
            <p:nvSpPr>
              <p:cNvPr id="107" name="任意多边形: 形状 106"/>
              <p:cNvSpPr/>
              <p:nvPr/>
            </p:nvSpPr>
            <p:spPr>
              <a:xfrm>
                <a:off x="7204836" y="5968206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2 w 427735"/>
                  <a:gd name="connsiteY1" fmla="*/ 138778 h 138778"/>
                  <a:gd name="connsiteX2" fmla="*/ 317056 w 427735"/>
                  <a:gd name="connsiteY2" fmla="*/ 70789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95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78" y="130638"/>
                      <a:pt x="28766" y="134143"/>
                      <a:pt x="42672" y="138778"/>
                    </a:cubicBezTo>
                    <a:cubicBezTo>
                      <a:pt x="99695" y="44227"/>
                      <a:pt x="222504" y="13791"/>
                      <a:pt x="317056" y="70789"/>
                    </a:cubicBezTo>
                    <a:cubicBezTo>
                      <a:pt x="344932" y="87578"/>
                      <a:pt x="368300" y="110921"/>
                      <a:pt x="385064" y="138778"/>
                    </a:cubicBezTo>
                    <a:cubicBezTo>
                      <a:pt x="398970" y="134143"/>
                      <a:pt x="413258" y="130638"/>
                      <a:pt x="427736" y="128301"/>
                    </a:cubicBezTo>
                    <a:cubicBezTo>
                      <a:pt x="364681" y="10185"/>
                      <a:pt x="217805" y="-34443"/>
                      <a:pt x="99695" y="28625"/>
                    </a:cubicBezTo>
                    <a:cubicBezTo>
                      <a:pt x="57341" y="51244"/>
                      <a:pt x="22606" y="85934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7273925" y="6038308"/>
                <a:ext cx="289559" cy="99474"/>
              </a:xfrm>
              <a:custGeom>
                <a:avLst/>
                <a:gdLst>
                  <a:gd name="connsiteX0" fmla="*/ 36830 w 289559"/>
                  <a:gd name="connsiteY0" fmla="*/ 99474 h 99474"/>
                  <a:gd name="connsiteX1" fmla="*/ 217551 w 289559"/>
                  <a:gd name="connsiteY1" fmla="*/ 64270 h 99474"/>
                  <a:gd name="connsiteX2" fmla="*/ 252730 w 289559"/>
                  <a:gd name="connsiteY2" fmla="*/ 99474 h 99474"/>
                  <a:gd name="connsiteX3" fmla="*/ 289560 w 289559"/>
                  <a:gd name="connsiteY3" fmla="*/ 79091 h 99474"/>
                  <a:gd name="connsiteX4" fmla="*/ 51753 w 289559"/>
                  <a:gd name="connsiteY4" fmla="*/ 27326 h 99474"/>
                  <a:gd name="connsiteX5" fmla="*/ 0 w 289559"/>
                  <a:gd name="connsiteY5" fmla="*/ 79091 h 99474"/>
                  <a:gd name="connsiteX6" fmla="*/ 36830 w 289559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74">
                    <a:moveTo>
                      <a:pt x="36830" y="99474"/>
                    </a:moveTo>
                    <a:cubicBezTo>
                      <a:pt x="77026" y="39854"/>
                      <a:pt x="157924" y="24093"/>
                      <a:pt x="217551" y="64270"/>
                    </a:cubicBezTo>
                    <a:cubicBezTo>
                      <a:pt x="231394" y="73630"/>
                      <a:pt x="243395" y="85587"/>
                      <a:pt x="252730" y="99474"/>
                    </a:cubicBezTo>
                    <a:cubicBezTo>
                      <a:pt x="264414" y="91708"/>
                      <a:pt x="276733" y="84888"/>
                      <a:pt x="289560" y="79091"/>
                    </a:cubicBezTo>
                    <a:cubicBezTo>
                      <a:pt x="238189" y="-868"/>
                      <a:pt x="131699" y="-24046"/>
                      <a:pt x="51753" y="27326"/>
                    </a:cubicBezTo>
                    <a:cubicBezTo>
                      <a:pt x="30988" y="40667"/>
                      <a:pt x="13335" y="58326"/>
                      <a:pt x="0" y="79091"/>
                    </a:cubicBezTo>
                    <a:cubicBezTo>
                      <a:pt x="12827" y="84907"/>
                      <a:pt x="25082" y="91721"/>
                      <a:pt x="368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7333360" y="6108446"/>
                <a:ext cx="170624" cy="76008"/>
              </a:xfrm>
              <a:custGeom>
                <a:avLst/>
                <a:gdLst>
                  <a:gd name="connsiteX0" fmla="*/ 170624 w 170624"/>
                  <a:gd name="connsiteY0" fmla="*/ 45910 h 76008"/>
                  <a:gd name="connsiteX1" fmla="*/ 28956 w 170624"/>
                  <a:gd name="connsiteY1" fmla="*/ 16935 h 76008"/>
                  <a:gd name="connsiteX2" fmla="*/ 0 w 170624"/>
                  <a:gd name="connsiteY2" fmla="*/ 45910 h 76008"/>
                  <a:gd name="connsiteX3" fmla="*/ 31179 w 170624"/>
                  <a:gd name="connsiteY3" fmla="*/ 76009 h 76008"/>
                  <a:gd name="connsiteX4" fmla="*/ 111696 w 170624"/>
                  <a:gd name="connsiteY4" fmla="*/ 48545 h 76008"/>
                  <a:gd name="connsiteX5" fmla="*/ 139129 w 170624"/>
                  <a:gd name="connsiteY5" fmla="*/ 76009 h 76008"/>
                  <a:gd name="connsiteX6" fmla="*/ 170624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170624" y="45910"/>
                    </a:moveTo>
                    <a:cubicBezTo>
                      <a:pt x="139509" y="-1207"/>
                      <a:pt x="76073" y="-14180"/>
                      <a:pt x="28956" y="16935"/>
                    </a:cubicBezTo>
                    <a:cubicBezTo>
                      <a:pt x="17463" y="24536"/>
                      <a:pt x="7620" y="34397"/>
                      <a:pt x="0" y="45910"/>
                    </a:cubicBezTo>
                    <a:cubicBezTo>
                      <a:pt x="11176" y="55105"/>
                      <a:pt x="21590" y="65170"/>
                      <a:pt x="31179" y="76009"/>
                    </a:cubicBezTo>
                    <a:cubicBezTo>
                      <a:pt x="45847" y="46202"/>
                      <a:pt x="81852" y="33902"/>
                      <a:pt x="111696" y="48545"/>
                    </a:cubicBezTo>
                    <a:cubicBezTo>
                      <a:pt x="123634" y="54412"/>
                      <a:pt x="133286" y="64071"/>
                      <a:pt x="139129" y="76009"/>
                    </a:cubicBezTo>
                    <a:cubicBezTo>
                      <a:pt x="148781" y="65157"/>
                      <a:pt x="159321" y="55092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7717917" y="5968206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08 w 427735"/>
                  <a:gd name="connsiteY1" fmla="*/ 138778 h 138778"/>
                  <a:gd name="connsiteX2" fmla="*/ 317119 w 427735"/>
                  <a:gd name="connsiteY2" fmla="*/ 70827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95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77" y="130638"/>
                      <a:pt x="28701" y="134143"/>
                      <a:pt x="42608" y="138778"/>
                    </a:cubicBezTo>
                    <a:cubicBezTo>
                      <a:pt x="99631" y="44214"/>
                      <a:pt x="222567" y="13791"/>
                      <a:pt x="317119" y="70827"/>
                    </a:cubicBezTo>
                    <a:cubicBezTo>
                      <a:pt x="344932" y="87616"/>
                      <a:pt x="368300" y="110940"/>
                      <a:pt x="385064" y="138778"/>
                    </a:cubicBezTo>
                    <a:cubicBezTo>
                      <a:pt x="398970" y="134143"/>
                      <a:pt x="413258" y="130638"/>
                      <a:pt x="427736" y="128301"/>
                    </a:cubicBezTo>
                    <a:cubicBezTo>
                      <a:pt x="364680" y="10185"/>
                      <a:pt x="217805" y="-34443"/>
                      <a:pt x="99695" y="28625"/>
                    </a:cubicBezTo>
                    <a:cubicBezTo>
                      <a:pt x="57340" y="51244"/>
                      <a:pt x="22606" y="85934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7787005" y="6038303"/>
                <a:ext cx="289496" cy="99479"/>
              </a:xfrm>
              <a:custGeom>
                <a:avLst/>
                <a:gdLst>
                  <a:gd name="connsiteX0" fmla="*/ 36766 w 289496"/>
                  <a:gd name="connsiteY0" fmla="*/ 99480 h 99479"/>
                  <a:gd name="connsiteX1" fmla="*/ 217488 w 289496"/>
                  <a:gd name="connsiteY1" fmla="*/ 64275 h 99479"/>
                  <a:gd name="connsiteX2" fmla="*/ 252666 w 289496"/>
                  <a:gd name="connsiteY2" fmla="*/ 99480 h 99479"/>
                  <a:gd name="connsiteX3" fmla="*/ 289496 w 289496"/>
                  <a:gd name="connsiteY3" fmla="*/ 79096 h 99479"/>
                  <a:gd name="connsiteX4" fmla="*/ 51815 w 289496"/>
                  <a:gd name="connsiteY4" fmla="*/ 27293 h 99479"/>
                  <a:gd name="connsiteX5" fmla="*/ 0 w 289496"/>
                  <a:gd name="connsiteY5" fmla="*/ 79096 h 99479"/>
                  <a:gd name="connsiteX6" fmla="*/ 36766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36766" y="99480"/>
                    </a:moveTo>
                    <a:cubicBezTo>
                      <a:pt x="76962" y="39859"/>
                      <a:pt x="157861" y="24099"/>
                      <a:pt x="217488" y="64275"/>
                    </a:cubicBezTo>
                    <a:cubicBezTo>
                      <a:pt x="231330" y="73635"/>
                      <a:pt x="243332" y="85592"/>
                      <a:pt x="252666" y="99480"/>
                    </a:cubicBezTo>
                    <a:cubicBezTo>
                      <a:pt x="264413" y="91726"/>
                      <a:pt x="276733" y="84913"/>
                      <a:pt x="289496" y="79096"/>
                    </a:cubicBezTo>
                    <a:cubicBezTo>
                      <a:pt x="238189" y="-844"/>
                      <a:pt x="131763" y="-24041"/>
                      <a:pt x="51815" y="27293"/>
                    </a:cubicBezTo>
                    <a:cubicBezTo>
                      <a:pt x="30988" y="40641"/>
                      <a:pt x="13335" y="58312"/>
                      <a:pt x="0" y="79096"/>
                    </a:cubicBezTo>
                    <a:cubicBezTo>
                      <a:pt x="12764" y="84894"/>
                      <a:pt x="25082" y="91713"/>
                      <a:pt x="36766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7846441" y="6108446"/>
                <a:ext cx="170624" cy="76008"/>
              </a:xfrm>
              <a:custGeom>
                <a:avLst/>
                <a:gdLst>
                  <a:gd name="connsiteX0" fmla="*/ 170624 w 170624"/>
                  <a:gd name="connsiteY0" fmla="*/ 45910 h 76008"/>
                  <a:gd name="connsiteX1" fmla="*/ 28956 w 170624"/>
                  <a:gd name="connsiteY1" fmla="*/ 16935 h 76008"/>
                  <a:gd name="connsiteX2" fmla="*/ 0 w 170624"/>
                  <a:gd name="connsiteY2" fmla="*/ 45910 h 76008"/>
                  <a:gd name="connsiteX3" fmla="*/ 31178 w 170624"/>
                  <a:gd name="connsiteY3" fmla="*/ 76009 h 76008"/>
                  <a:gd name="connsiteX4" fmla="*/ 111696 w 170624"/>
                  <a:gd name="connsiteY4" fmla="*/ 48545 h 76008"/>
                  <a:gd name="connsiteX5" fmla="*/ 139128 w 170624"/>
                  <a:gd name="connsiteY5" fmla="*/ 76009 h 76008"/>
                  <a:gd name="connsiteX6" fmla="*/ 170624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170624" y="45910"/>
                    </a:moveTo>
                    <a:cubicBezTo>
                      <a:pt x="139509" y="-1207"/>
                      <a:pt x="76073" y="-14180"/>
                      <a:pt x="28956" y="16935"/>
                    </a:cubicBezTo>
                    <a:cubicBezTo>
                      <a:pt x="17463" y="24536"/>
                      <a:pt x="7620" y="34397"/>
                      <a:pt x="0" y="45910"/>
                    </a:cubicBezTo>
                    <a:cubicBezTo>
                      <a:pt x="11176" y="55105"/>
                      <a:pt x="21590" y="65170"/>
                      <a:pt x="31178" y="76009"/>
                    </a:cubicBezTo>
                    <a:cubicBezTo>
                      <a:pt x="45847" y="46202"/>
                      <a:pt x="81852" y="33902"/>
                      <a:pt x="111696" y="48545"/>
                    </a:cubicBezTo>
                    <a:cubicBezTo>
                      <a:pt x="123634" y="54412"/>
                      <a:pt x="133286" y="64071"/>
                      <a:pt x="139128" y="76009"/>
                    </a:cubicBezTo>
                    <a:cubicBezTo>
                      <a:pt x="148780" y="65157"/>
                      <a:pt x="159321" y="55092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606281" y="3773988"/>
              <a:ext cx="1453895" cy="1158841"/>
              <a:chOff x="10075481" y="5210652"/>
              <a:chExt cx="1453895" cy="1158841"/>
            </a:xfrm>
          </p:grpSpPr>
          <p:sp>
            <p:nvSpPr>
              <p:cNvPr id="80" name="任意多边形: 形状 79"/>
              <p:cNvSpPr/>
              <p:nvPr/>
            </p:nvSpPr>
            <p:spPr>
              <a:xfrm>
                <a:off x="11024933" y="5210652"/>
                <a:ext cx="427735" cy="138778"/>
              </a:xfrm>
              <a:custGeom>
                <a:avLst/>
                <a:gdLst>
                  <a:gd name="connsiteX0" fmla="*/ 0 w 427735"/>
                  <a:gd name="connsiteY0" fmla="*/ 128301 h 138778"/>
                  <a:gd name="connsiteX1" fmla="*/ 42673 w 427735"/>
                  <a:gd name="connsiteY1" fmla="*/ 138778 h 138778"/>
                  <a:gd name="connsiteX2" fmla="*/ 317056 w 427735"/>
                  <a:gd name="connsiteY2" fmla="*/ 70789 h 138778"/>
                  <a:gd name="connsiteX3" fmla="*/ 385064 w 427735"/>
                  <a:gd name="connsiteY3" fmla="*/ 138778 h 138778"/>
                  <a:gd name="connsiteX4" fmla="*/ 427736 w 427735"/>
                  <a:gd name="connsiteY4" fmla="*/ 128301 h 138778"/>
                  <a:gd name="connsiteX5" fmla="*/ 99695 w 427735"/>
                  <a:gd name="connsiteY5" fmla="*/ 28625 h 138778"/>
                  <a:gd name="connsiteX6" fmla="*/ 0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0" y="128301"/>
                    </a:moveTo>
                    <a:cubicBezTo>
                      <a:pt x="14478" y="130644"/>
                      <a:pt x="28766" y="134149"/>
                      <a:pt x="42673" y="138778"/>
                    </a:cubicBezTo>
                    <a:cubicBezTo>
                      <a:pt x="99695" y="44227"/>
                      <a:pt x="222504" y="13791"/>
                      <a:pt x="317056" y="70789"/>
                    </a:cubicBezTo>
                    <a:cubicBezTo>
                      <a:pt x="344932" y="87578"/>
                      <a:pt x="368300" y="110921"/>
                      <a:pt x="385064" y="138778"/>
                    </a:cubicBezTo>
                    <a:cubicBezTo>
                      <a:pt x="398971" y="134143"/>
                      <a:pt x="413259" y="130638"/>
                      <a:pt x="427736" y="128301"/>
                    </a:cubicBezTo>
                    <a:cubicBezTo>
                      <a:pt x="364681" y="10185"/>
                      <a:pt x="217805" y="-34443"/>
                      <a:pt x="99695" y="28625"/>
                    </a:cubicBezTo>
                    <a:cubicBezTo>
                      <a:pt x="57341" y="51244"/>
                      <a:pt x="22606" y="85934"/>
                      <a:pt x="0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11094021" y="5280748"/>
                <a:ext cx="289497" cy="99416"/>
              </a:xfrm>
              <a:custGeom>
                <a:avLst/>
                <a:gdLst>
                  <a:gd name="connsiteX0" fmla="*/ 36830 w 289497"/>
                  <a:gd name="connsiteY0" fmla="*/ 99416 h 99416"/>
                  <a:gd name="connsiteX1" fmla="*/ 217742 w 289497"/>
                  <a:gd name="connsiteY1" fmla="*/ 64440 h 99416"/>
                  <a:gd name="connsiteX2" fmla="*/ 252730 w 289497"/>
                  <a:gd name="connsiteY2" fmla="*/ 99416 h 99416"/>
                  <a:gd name="connsiteX3" fmla="*/ 289497 w 289497"/>
                  <a:gd name="connsiteY3" fmla="*/ 79096 h 99416"/>
                  <a:gd name="connsiteX4" fmla="*/ 51816 w 289497"/>
                  <a:gd name="connsiteY4" fmla="*/ 27293 h 99416"/>
                  <a:gd name="connsiteX5" fmla="*/ 0 w 289497"/>
                  <a:gd name="connsiteY5" fmla="*/ 79096 h 99416"/>
                  <a:gd name="connsiteX6" fmla="*/ 368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36830" y="99416"/>
                    </a:moveTo>
                    <a:cubicBezTo>
                      <a:pt x="77153" y="39796"/>
                      <a:pt x="158115" y="24137"/>
                      <a:pt x="217742" y="64440"/>
                    </a:cubicBezTo>
                    <a:cubicBezTo>
                      <a:pt x="231522" y="73762"/>
                      <a:pt x="243396" y="85630"/>
                      <a:pt x="252730" y="99416"/>
                    </a:cubicBezTo>
                    <a:cubicBezTo>
                      <a:pt x="264414" y="91694"/>
                      <a:pt x="276734" y="84900"/>
                      <a:pt x="289497" y="79096"/>
                    </a:cubicBezTo>
                    <a:cubicBezTo>
                      <a:pt x="238189" y="-844"/>
                      <a:pt x="131763" y="-24041"/>
                      <a:pt x="51816" y="27293"/>
                    </a:cubicBezTo>
                    <a:cubicBezTo>
                      <a:pt x="30988" y="40640"/>
                      <a:pt x="13335" y="58312"/>
                      <a:pt x="0" y="79096"/>
                    </a:cubicBezTo>
                    <a:cubicBezTo>
                      <a:pt x="12764" y="84913"/>
                      <a:pt x="25083" y="91707"/>
                      <a:pt x="368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11153457" y="5350891"/>
                <a:ext cx="170624" cy="75945"/>
              </a:xfrm>
              <a:custGeom>
                <a:avLst/>
                <a:gdLst>
                  <a:gd name="connsiteX0" fmla="*/ 170624 w 170624"/>
                  <a:gd name="connsiteY0" fmla="*/ 45910 h 75945"/>
                  <a:gd name="connsiteX1" fmla="*/ 28956 w 170624"/>
                  <a:gd name="connsiteY1" fmla="*/ 16935 h 75945"/>
                  <a:gd name="connsiteX2" fmla="*/ 0 w 170624"/>
                  <a:gd name="connsiteY2" fmla="*/ 45910 h 75945"/>
                  <a:gd name="connsiteX3" fmla="*/ 31179 w 170624"/>
                  <a:gd name="connsiteY3" fmla="*/ 75945 h 75945"/>
                  <a:gd name="connsiteX4" fmla="*/ 111506 w 170624"/>
                  <a:gd name="connsiteY4" fmla="*/ 47999 h 75945"/>
                  <a:gd name="connsiteX5" fmla="*/ 139447 w 170624"/>
                  <a:gd name="connsiteY5" fmla="*/ 75945 h 75945"/>
                  <a:gd name="connsiteX6" fmla="*/ 170624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170624" y="45910"/>
                    </a:moveTo>
                    <a:cubicBezTo>
                      <a:pt x="139510" y="-1207"/>
                      <a:pt x="76074" y="-14180"/>
                      <a:pt x="28956" y="16935"/>
                    </a:cubicBezTo>
                    <a:cubicBezTo>
                      <a:pt x="17463" y="24536"/>
                      <a:pt x="7620" y="34397"/>
                      <a:pt x="0" y="45910"/>
                    </a:cubicBezTo>
                    <a:cubicBezTo>
                      <a:pt x="11176" y="55098"/>
                      <a:pt x="21590" y="65138"/>
                      <a:pt x="31179" y="75945"/>
                    </a:cubicBezTo>
                    <a:cubicBezTo>
                      <a:pt x="45657" y="46049"/>
                      <a:pt x="81598" y="33534"/>
                      <a:pt x="111506" y="47999"/>
                    </a:cubicBezTo>
                    <a:cubicBezTo>
                      <a:pt x="123699" y="53898"/>
                      <a:pt x="133541" y="63747"/>
                      <a:pt x="139447" y="75945"/>
                    </a:cubicBezTo>
                    <a:cubicBezTo>
                      <a:pt x="149035" y="65138"/>
                      <a:pt x="159449" y="55098"/>
                      <a:pt x="170624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11101641" y="5975062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0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0" y="44229"/>
                      <a:pt x="205232" y="13794"/>
                      <a:pt x="110680" y="70791"/>
                    </a:cubicBezTo>
                    <a:cubicBezTo>
                      <a:pt x="82803" y="87581"/>
                      <a:pt x="59436" y="110923"/>
                      <a:pt x="42672" y="138781"/>
                    </a:cubicBezTo>
                    <a:cubicBezTo>
                      <a:pt x="28765" y="134151"/>
                      <a:pt x="14477" y="130646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11170919" y="6045161"/>
                <a:ext cx="289497" cy="99416"/>
              </a:xfrm>
              <a:custGeom>
                <a:avLst/>
                <a:gdLst>
                  <a:gd name="connsiteX0" fmla="*/ 252730 w 289497"/>
                  <a:gd name="connsiteY0" fmla="*/ 99416 h 99416"/>
                  <a:gd name="connsiteX1" fmla="*/ 71819 w 289497"/>
                  <a:gd name="connsiteY1" fmla="*/ 64440 h 99416"/>
                  <a:gd name="connsiteX2" fmla="*/ 36830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7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730" y="99416"/>
                    </a:moveTo>
                    <a:cubicBezTo>
                      <a:pt x="212408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3" y="91707"/>
                      <a:pt x="12764" y="84913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913"/>
                      <a:pt x="264414" y="91707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11230165" y="6115304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68 w 170624"/>
                  <a:gd name="connsiteY1" fmla="*/ 16935 h 76008"/>
                  <a:gd name="connsiteX2" fmla="*/ 170624 w 170624"/>
                  <a:gd name="connsiteY2" fmla="*/ 45910 h 76008"/>
                  <a:gd name="connsiteX3" fmla="*/ 139446 w 170624"/>
                  <a:gd name="connsiteY3" fmla="*/ 76009 h 76008"/>
                  <a:gd name="connsiteX4" fmla="*/ 58928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8" y="16935"/>
                    </a:cubicBezTo>
                    <a:cubicBezTo>
                      <a:pt x="153162" y="24536"/>
                      <a:pt x="163004" y="34397"/>
                      <a:pt x="170624" y="45910"/>
                    </a:cubicBezTo>
                    <a:cubicBezTo>
                      <a:pt x="159448" y="55105"/>
                      <a:pt x="149034" y="65169"/>
                      <a:pt x="139446" y="76009"/>
                    </a:cubicBezTo>
                    <a:cubicBezTo>
                      <a:pt x="124778" y="46202"/>
                      <a:pt x="88773" y="33902"/>
                      <a:pt x="58928" y="48545"/>
                    </a:cubicBezTo>
                    <a:cubicBezTo>
                      <a:pt x="46990" y="54413"/>
                      <a:pt x="37338" y="64071"/>
                      <a:pt x="31496" y="76009"/>
                    </a:cubicBezTo>
                    <a:cubicBezTo>
                      <a:pt x="21844" y="65157"/>
                      <a:pt x="11303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10846879" y="6153243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3 w 427735"/>
                  <a:gd name="connsiteY2" fmla="*/ 70912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7977" y="44229"/>
                      <a:pt x="205105" y="13844"/>
                      <a:pt x="110553" y="70912"/>
                    </a:cubicBezTo>
                    <a:cubicBezTo>
                      <a:pt x="82740" y="87688"/>
                      <a:pt x="59436" y="110980"/>
                      <a:pt x="42672" y="138781"/>
                    </a:cubicBezTo>
                    <a:cubicBezTo>
                      <a:pt x="28765" y="134151"/>
                      <a:pt x="14477" y="130646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10915967" y="6223342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79 h 99479"/>
                  <a:gd name="connsiteX1" fmla="*/ 72009 w 289496"/>
                  <a:gd name="connsiteY1" fmla="*/ 64275 h 99479"/>
                  <a:gd name="connsiteX2" fmla="*/ 36830 w 289496"/>
                  <a:gd name="connsiteY2" fmla="*/ 99479 h 99479"/>
                  <a:gd name="connsiteX3" fmla="*/ 0 w 289496"/>
                  <a:gd name="connsiteY3" fmla="*/ 79096 h 99479"/>
                  <a:gd name="connsiteX4" fmla="*/ 237680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79"/>
                    </a:moveTo>
                    <a:cubicBezTo>
                      <a:pt x="212534" y="39859"/>
                      <a:pt x="131635" y="24099"/>
                      <a:pt x="72009" y="64275"/>
                    </a:cubicBezTo>
                    <a:cubicBezTo>
                      <a:pt x="58165" y="73635"/>
                      <a:pt x="46164" y="85592"/>
                      <a:pt x="36830" y="99479"/>
                    </a:cubicBezTo>
                    <a:cubicBezTo>
                      <a:pt x="25082" y="91726"/>
                      <a:pt x="12764" y="84906"/>
                      <a:pt x="0" y="79096"/>
                    </a:cubicBezTo>
                    <a:cubicBezTo>
                      <a:pt x="51308" y="-844"/>
                      <a:pt x="157734" y="-24041"/>
                      <a:pt x="237680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893"/>
                      <a:pt x="264413" y="91713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10975403" y="6293497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7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18"/>
                      <a:pt x="149034" y="65138"/>
                      <a:pt x="139446" y="75997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38"/>
                      <a:pt x="11302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10339006" y="6153254"/>
                <a:ext cx="427800" cy="138769"/>
              </a:xfrm>
              <a:custGeom>
                <a:avLst/>
                <a:gdLst>
                  <a:gd name="connsiteX0" fmla="*/ 427800 w 427800"/>
                  <a:gd name="connsiteY0" fmla="*/ 128292 h 138769"/>
                  <a:gd name="connsiteX1" fmla="*/ 385128 w 427800"/>
                  <a:gd name="connsiteY1" fmla="*/ 138770 h 138769"/>
                  <a:gd name="connsiteX2" fmla="*/ 110490 w 427800"/>
                  <a:gd name="connsiteY2" fmla="*/ 70939 h 138769"/>
                  <a:gd name="connsiteX3" fmla="*/ 42673 w 427800"/>
                  <a:gd name="connsiteY3" fmla="*/ 138770 h 138769"/>
                  <a:gd name="connsiteX4" fmla="*/ 0 w 427800"/>
                  <a:gd name="connsiteY4" fmla="*/ 128292 h 138769"/>
                  <a:gd name="connsiteX5" fmla="*/ 328168 w 427800"/>
                  <a:gd name="connsiteY5" fmla="*/ 28654 h 138769"/>
                  <a:gd name="connsiteX6" fmla="*/ 427800 w 427800"/>
                  <a:gd name="connsiteY6" fmla="*/ 128292 h 13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800" h="138769">
                    <a:moveTo>
                      <a:pt x="427800" y="128292"/>
                    </a:moveTo>
                    <a:cubicBezTo>
                      <a:pt x="413322" y="130629"/>
                      <a:pt x="399035" y="134134"/>
                      <a:pt x="385128" y="138770"/>
                    </a:cubicBezTo>
                    <a:cubicBezTo>
                      <a:pt x="328041" y="44206"/>
                      <a:pt x="205042" y="13833"/>
                      <a:pt x="110490" y="70939"/>
                    </a:cubicBezTo>
                    <a:cubicBezTo>
                      <a:pt x="82741" y="87716"/>
                      <a:pt x="59437" y="110995"/>
                      <a:pt x="42673" y="138770"/>
                    </a:cubicBezTo>
                    <a:cubicBezTo>
                      <a:pt x="28766" y="134134"/>
                      <a:pt x="14478" y="130629"/>
                      <a:pt x="0" y="128292"/>
                    </a:cubicBezTo>
                    <a:cubicBezTo>
                      <a:pt x="63119" y="10157"/>
                      <a:pt x="210059" y="-34452"/>
                      <a:pt x="328168" y="28654"/>
                    </a:cubicBezTo>
                    <a:cubicBezTo>
                      <a:pt x="370523" y="51273"/>
                      <a:pt x="405194" y="85950"/>
                      <a:pt x="427800" y="128292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10408157" y="6223342"/>
                <a:ext cx="289497" cy="99479"/>
              </a:xfrm>
              <a:custGeom>
                <a:avLst/>
                <a:gdLst>
                  <a:gd name="connsiteX0" fmla="*/ 252730 w 289497"/>
                  <a:gd name="connsiteY0" fmla="*/ 99479 h 99479"/>
                  <a:gd name="connsiteX1" fmla="*/ 72010 w 289497"/>
                  <a:gd name="connsiteY1" fmla="*/ 64275 h 99479"/>
                  <a:gd name="connsiteX2" fmla="*/ 36830 w 289497"/>
                  <a:gd name="connsiteY2" fmla="*/ 99479 h 99479"/>
                  <a:gd name="connsiteX3" fmla="*/ 0 w 289497"/>
                  <a:gd name="connsiteY3" fmla="*/ 79096 h 99479"/>
                  <a:gd name="connsiteX4" fmla="*/ 237681 w 289497"/>
                  <a:gd name="connsiteY4" fmla="*/ 27293 h 99479"/>
                  <a:gd name="connsiteX5" fmla="*/ 289497 w 289497"/>
                  <a:gd name="connsiteY5" fmla="*/ 79096 h 99479"/>
                  <a:gd name="connsiteX6" fmla="*/ 252730 w 289497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79">
                    <a:moveTo>
                      <a:pt x="252730" y="99479"/>
                    </a:moveTo>
                    <a:cubicBezTo>
                      <a:pt x="212535" y="39859"/>
                      <a:pt x="131636" y="24099"/>
                      <a:pt x="72010" y="64275"/>
                    </a:cubicBezTo>
                    <a:cubicBezTo>
                      <a:pt x="58166" y="73635"/>
                      <a:pt x="46165" y="85592"/>
                      <a:pt x="36830" y="99479"/>
                    </a:cubicBezTo>
                    <a:cubicBezTo>
                      <a:pt x="25083" y="91726"/>
                      <a:pt x="12764" y="84906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893"/>
                      <a:pt x="264414" y="91713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10467593" y="6293497"/>
                <a:ext cx="170625" cy="75996"/>
              </a:xfrm>
              <a:custGeom>
                <a:avLst/>
                <a:gdLst>
                  <a:gd name="connsiteX0" fmla="*/ 0 w 170625"/>
                  <a:gd name="connsiteY0" fmla="*/ 45961 h 75996"/>
                  <a:gd name="connsiteX1" fmla="*/ 141542 w 170625"/>
                  <a:gd name="connsiteY1" fmla="*/ 16872 h 75996"/>
                  <a:gd name="connsiteX2" fmla="*/ 170625 w 170625"/>
                  <a:gd name="connsiteY2" fmla="*/ 45961 h 75996"/>
                  <a:gd name="connsiteX3" fmla="*/ 139447 w 170625"/>
                  <a:gd name="connsiteY3" fmla="*/ 75997 h 75996"/>
                  <a:gd name="connsiteX4" fmla="*/ 59119 w 170625"/>
                  <a:gd name="connsiteY4" fmla="*/ 48050 h 75996"/>
                  <a:gd name="connsiteX5" fmla="*/ 31179 w 170625"/>
                  <a:gd name="connsiteY5" fmla="*/ 75997 h 75996"/>
                  <a:gd name="connsiteX6" fmla="*/ 0 w 170625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5996">
                    <a:moveTo>
                      <a:pt x="0" y="45961"/>
                    </a:moveTo>
                    <a:cubicBezTo>
                      <a:pt x="31052" y="-1156"/>
                      <a:pt x="94425" y="-14180"/>
                      <a:pt x="141542" y="16872"/>
                    </a:cubicBezTo>
                    <a:cubicBezTo>
                      <a:pt x="153099" y="24492"/>
                      <a:pt x="163005" y="34391"/>
                      <a:pt x="170625" y="45961"/>
                    </a:cubicBezTo>
                    <a:cubicBezTo>
                      <a:pt x="159449" y="55118"/>
                      <a:pt x="149035" y="65138"/>
                      <a:pt x="139447" y="75997"/>
                    </a:cubicBezTo>
                    <a:cubicBezTo>
                      <a:pt x="124968" y="46101"/>
                      <a:pt x="89027" y="33585"/>
                      <a:pt x="59119" y="48050"/>
                    </a:cubicBezTo>
                    <a:cubicBezTo>
                      <a:pt x="46927" y="53950"/>
                      <a:pt x="37085" y="63805"/>
                      <a:pt x="31179" y="75997"/>
                    </a:cubicBezTo>
                    <a:cubicBezTo>
                      <a:pt x="21590" y="65138"/>
                      <a:pt x="11176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10339006" y="5792384"/>
                <a:ext cx="427800" cy="138769"/>
              </a:xfrm>
              <a:custGeom>
                <a:avLst/>
                <a:gdLst>
                  <a:gd name="connsiteX0" fmla="*/ 427800 w 427800"/>
                  <a:gd name="connsiteY0" fmla="*/ 128292 h 138769"/>
                  <a:gd name="connsiteX1" fmla="*/ 385128 w 427800"/>
                  <a:gd name="connsiteY1" fmla="*/ 138770 h 138769"/>
                  <a:gd name="connsiteX2" fmla="*/ 110617 w 427800"/>
                  <a:gd name="connsiteY2" fmla="*/ 70818 h 138769"/>
                  <a:gd name="connsiteX3" fmla="*/ 42673 w 427800"/>
                  <a:gd name="connsiteY3" fmla="*/ 138770 h 138769"/>
                  <a:gd name="connsiteX4" fmla="*/ 0 w 427800"/>
                  <a:gd name="connsiteY4" fmla="*/ 128292 h 138769"/>
                  <a:gd name="connsiteX5" fmla="*/ 328168 w 427800"/>
                  <a:gd name="connsiteY5" fmla="*/ 28654 h 138769"/>
                  <a:gd name="connsiteX6" fmla="*/ 427800 w 427800"/>
                  <a:gd name="connsiteY6" fmla="*/ 128292 h 13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800" h="138769">
                    <a:moveTo>
                      <a:pt x="427800" y="128292"/>
                    </a:moveTo>
                    <a:cubicBezTo>
                      <a:pt x="413322" y="130629"/>
                      <a:pt x="399035" y="134134"/>
                      <a:pt x="385128" y="138770"/>
                    </a:cubicBezTo>
                    <a:cubicBezTo>
                      <a:pt x="328105" y="44206"/>
                      <a:pt x="205169" y="13783"/>
                      <a:pt x="110617" y="70818"/>
                    </a:cubicBezTo>
                    <a:cubicBezTo>
                      <a:pt x="82804" y="87608"/>
                      <a:pt x="59437" y="110931"/>
                      <a:pt x="42673" y="138770"/>
                    </a:cubicBezTo>
                    <a:cubicBezTo>
                      <a:pt x="28766" y="134134"/>
                      <a:pt x="14478" y="130629"/>
                      <a:pt x="0" y="128292"/>
                    </a:cubicBezTo>
                    <a:cubicBezTo>
                      <a:pt x="63119" y="10157"/>
                      <a:pt x="210059" y="-34452"/>
                      <a:pt x="328168" y="28654"/>
                    </a:cubicBezTo>
                    <a:cubicBezTo>
                      <a:pt x="370523" y="51273"/>
                      <a:pt x="405194" y="85950"/>
                      <a:pt x="427800" y="128292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10408157" y="5862471"/>
                <a:ext cx="289497" cy="99416"/>
              </a:xfrm>
              <a:custGeom>
                <a:avLst/>
                <a:gdLst>
                  <a:gd name="connsiteX0" fmla="*/ 252730 w 289497"/>
                  <a:gd name="connsiteY0" fmla="*/ 99416 h 99416"/>
                  <a:gd name="connsiteX1" fmla="*/ 71819 w 289497"/>
                  <a:gd name="connsiteY1" fmla="*/ 64440 h 99416"/>
                  <a:gd name="connsiteX2" fmla="*/ 36830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730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730" y="99416"/>
                    </a:moveTo>
                    <a:cubicBezTo>
                      <a:pt x="212408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3" y="91707"/>
                      <a:pt x="12764" y="84913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1"/>
                      <a:pt x="276161" y="58312"/>
                      <a:pt x="289497" y="79096"/>
                    </a:cubicBezTo>
                    <a:cubicBezTo>
                      <a:pt x="276734" y="84900"/>
                      <a:pt x="264414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10467593" y="5932615"/>
                <a:ext cx="170625" cy="75945"/>
              </a:xfrm>
              <a:custGeom>
                <a:avLst/>
                <a:gdLst>
                  <a:gd name="connsiteX0" fmla="*/ 0 w 170625"/>
                  <a:gd name="connsiteY0" fmla="*/ 45910 h 75945"/>
                  <a:gd name="connsiteX1" fmla="*/ 141669 w 170625"/>
                  <a:gd name="connsiteY1" fmla="*/ 16935 h 75945"/>
                  <a:gd name="connsiteX2" fmla="*/ 170625 w 170625"/>
                  <a:gd name="connsiteY2" fmla="*/ 45910 h 75945"/>
                  <a:gd name="connsiteX3" fmla="*/ 139447 w 170625"/>
                  <a:gd name="connsiteY3" fmla="*/ 75945 h 75945"/>
                  <a:gd name="connsiteX4" fmla="*/ 59119 w 170625"/>
                  <a:gd name="connsiteY4" fmla="*/ 47999 h 75945"/>
                  <a:gd name="connsiteX5" fmla="*/ 31179 w 170625"/>
                  <a:gd name="connsiteY5" fmla="*/ 75945 h 75945"/>
                  <a:gd name="connsiteX6" fmla="*/ 0 w 170625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3" y="24536"/>
                      <a:pt x="163005" y="34397"/>
                      <a:pt x="170625" y="45910"/>
                    </a:cubicBezTo>
                    <a:cubicBezTo>
                      <a:pt x="159449" y="55079"/>
                      <a:pt x="149035" y="65125"/>
                      <a:pt x="139447" y="75945"/>
                    </a:cubicBezTo>
                    <a:cubicBezTo>
                      <a:pt x="124968" y="46049"/>
                      <a:pt x="89027" y="33534"/>
                      <a:pt x="59119" y="47999"/>
                    </a:cubicBezTo>
                    <a:cubicBezTo>
                      <a:pt x="46927" y="53898"/>
                      <a:pt x="37085" y="63747"/>
                      <a:pt x="31179" y="75945"/>
                    </a:cubicBezTo>
                    <a:cubicBezTo>
                      <a:pt x="21590" y="65138"/>
                      <a:pt x="11176" y="55098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10846879" y="5792375"/>
                <a:ext cx="427735" cy="138778"/>
              </a:xfrm>
              <a:custGeom>
                <a:avLst/>
                <a:gdLst>
                  <a:gd name="connsiteX0" fmla="*/ 427736 w 427735"/>
                  <a:gd name="connsiteY0" fmla="*/ 128301 h 138778"/>
                  <a:gd name="connsiteX1" fmla="*/ 385064 w 427735"/>
                  <a:gd name="connsiteY1" fmla="*/ 138778 h 138778"/>
                  <a:gd name="connsiteX2" fmla="*/ 110680 w 427735"/>
                  <a:gd name="connsiteY2" fmla="*/ 70789 h 138778"/>
                  <a:gd name="connsiteX3" fmla="*/ 42672 w 427735"/>
                  <a:gd name="connsiteY3" fmla="*/ 138778 h 138778"/>
                  <a:gd name="connsiteX4" fmla="*/ 0 w 427735"/>
                  <a:gd name="connsiteY4" fmla="*/ 128301 h 138778"/>
                  <a:gd name="connsiteX5" fmla="*/ 328040 w 427735"/>
                  <a:gd name="connsiteY5" fmla="*/ 28625 h 138778"/>
                  <a:gd name="connsiteX6" fmla="*/ 427736 w 427735"/>
                  <a:gd name="connsiteY6" fmla="*/ 128301 h 13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78">
                    <a:moveTo>
                      <a:pt x="427736" y="128301"/>
                    </a:moveTo>
                    <a:cubicBezTo>
                      <a:pt x="413258" y="130638"/>
                      <a:pt x="398970" y="134143"/>
                      <a:pt x="385064" y="138778"/>
                    </a:cubicBezTo>
                    <a:cubicBezTo>
                      <a:pt x="328040" y="44227"/>
                      <a:pt x="205232" y="13791"/>
                      <a:pt x="110680" y="70789"/>
                    </a:cubicBezTo>
                    <a:cubicBezTo>
                      <a:pt x="82803" y="87578"/>
                      <a:pt x="59436" y="110921"/>
                      <a:pt x="42672" y="138778"/>
                    </a:cubicBezTo>
                    <a:cubicBezTo>
                      <a:pt x="28765" y="134149"/>
                      <a:pt x="14477" y="130644"/>
                      <a:pt x="0" y="128301"/>
                    </a:cubicBezTo>
                    <a:cubicBezTo>
                      <a:pt x="63055" y="10185"/>
                      <a:pt x="209931" y="-34443"/>
                      <a:pt x="328040" y="28625"/>
                    </a:cubicBezTo>
                    <a:cubicBezTo>
                      <a:pt x="370395" y="51244"/>
                      <a:pt x="405130" y="85934"/>
                      <a:pt x="427736" y="12830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10915967" y="5862471"/>
                <a:ext cx="289496" cy="99416"/>
              </a:xfrm>
              <a:custGeom>
                <a:avLst/>
                <a:gdLst>
                  <a:gd name="connsiteX0" fmla="*/ 252730 w 289496"/>
                  <a:gd name="connsiteY0" fmla="*/ 99416 h 99416"/>
                  <a:gd name="connsiteX1" fmla="*/ 71818 w 289496"/>
                  <a:gd name="connsiteY1" fmla="*/ 64440 h 99416"/>
                  <a:gd name="connsiteX2" fmla="*/ 36830 w 289496"/>
                  <a:gd name="connsiteY2" fmla="*/ 99416 h 99416"/>
                  <a:gd name="connsiteX3" fmla="*/ 0 w 289496"/>
                  <a:gd name="connsiteY3" fmla="*/ 79096 h 99416"/>
                  <a:gd name="connsiteX4" fmla="*/ 237680 w 289496"/>
                  <a:gd name="connsiteY4" fmla="*/ 27293 h 99416"/>
                  <a:gd name="connsiteX5" fmla="*/ 289496 w 289496"/>
                  <a:gd name="connsiteY5" fmla="*/ 79096 h 99416"/>
                  <a:gd name="connsiteX6" fmla="*/ 252730 w 289496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6">
                    <a:moveTo>
                      <a:pt x="252730" y="99416"/>
                    </a:moveTo>
                    <a:cubicBezTo>
                      <a:pt x="212407" y="39796"/>
                      <a:pt x="131445" y="24137"/>
                      <a:pt x="71818" y="64440"/>
                    </a:cubicBezTo>
                    <a:cubicBezTo>
                      <a:pt x="58038" y="73762"/>
                      <a:pt x="46164" y="85630"/>
                      <a:pt x="36830" y="99416"/>
                    </a:cubicBezTo>
                    <a:cubicBezTo>
                      <a:pt x="25082" y="91707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0" y="27293"/>
                    </a:cubicBezTo>
                    <a:cubicBezTo>
                      <a:pt x="258508" y="40641"/>
                      <a:pt x="276161" y="58312"/>
                      <a:pt x="289496" y="79096"/>
                    </a:cubicBezTo>
                    <a:cubicBezTo>
                      <a:pt x="276733" y="84900"/>
                      <a:pt x="26441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10975403" y="5932615"/>
                <a:ext cx="170624" cy="75945"/>
              </a:xfrm>
              <a:custGeom>
                <a:avLst/>
                <a:gdLst>
                  <a:gd name="connsiteX0" fmla="*/ 0 w 170624"/>
                  <a:gd name="connsiteY0" fmla="*/ 45910 h 75945"/>
                  <a:gd name="connsiteX1" fmla="*/ 141668 w 170624"/>
                  <a:gd name="connsiteY1" fmla="*/ 16935 h 75945"/>
                  <a:gd name="connsiteX2" fmla="*/ 170624 w 170624"/>
                  <a:gd name="connsiteY2" fmla="*/ 45910 h 75945"/>
                  <a:gd name="connsiteX3" fmla="*/ 139446 w 170624"/>
                  <a:gd name="connsiteY3" fmla="*/ 75945 h 75945"/>
                  <a:gd name="connsiteX4" fmla="*/ 58927 w 170624"/>
                  <a:gd name="connsiteY4" fmla="*/ 48482 h 75945"/>
                  <a:gd name="connsiteX5" fmla="*/ 31496 w 170624"/>
                  <a:gd name="connsiteY5" fmla="*/ 75945 h 75945"/>
                  <a:gd name="connsiteX6" fmla="*/ 0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8" y="16935"/>
                    </a:cubicBezTo>
                    <a:cubicBezTo>
                      <a:pt x="153162" y="24536"/>
                      <a:pt x="163004" y="34397"/>
                      <a:pt x="170624" y="45910"/>
                    </a:cubicBezTo>
                    <a:cubicBezTo>
                      <a:pt x="159448" y="55079"/>
                      <a:pt x="149034" y="65125"/>
                      <a:pt x="139446" y="75945"/>
                    </a:cubicBezTo>
                    <a:cubicBezTo>
                      <a:pt x="124778" y="46139"/>
                      <a:pt x="88773" y="33838"/>
                      <a:pt x="58927" y="48482"/>
                    </a:cubicBezTo>
                    <a:cubicBezTo>
                      <a:pt x="46990" y="54349"/>
                      <a:pt x="37338" y="64007"/>
                      <a:pt x="31496" y="75945"/>
                    </a:cubicBezTo>
                    <a:cubicBezTo>
                      <a:pt x="21780" y="65125"/>
                      <a:pt x="11240" y="55086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10588561" y="5975062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10657649" y="6045166"/>
                <a:ext cx="289559" cy="99410"/>
              </a:xfrm>
              <a:custGeom>
                <a:avLst/>
                <a:gdLst>
                  <a:gd name="connsiteX0" fmla="*/ 252730 w 289559"/>
                  <a:gd name="connsiteY0" fmla="*/ 99411 h 99410"/>
                  <a:gd name="connsiteX1" fmla="*/ 71819 w 289559"/>
                  <a:gd name="connsiteY1" fmla="*/ 64435 h 99410"/>
                  <a:gd name="connsiteX2" fmla="*/ 36830 w 289559"/>
                  <a:gd name="connsiteY2" fmla="*/ 99411 h 99410"/>
                  <a:gd name="connsiteX3" fmla="*/ 0 w 289559"/>
                  <a:gd name="connsiteY3" fmla="*/ 79091 h 99410"/>
                  <a:gd name="connsiteX4" fmla="*/ 237807 w 289559"/>
                  <a:gd name="connsiteY4" fmla="*/ 27325 h 99410"/>
                  <a:gd name="connsiteX5" fmla="*/ 289560 w 289559"/>
                  <a:gd name="connsiteY5" fmla="*/ 79091 h 99410"/>
                  <a:gd name="connsiteX6" fmla="*/ 252730 w 289559"/>
                  <a:gd name="connsiteY6" fmla="*/ 99411 h 9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10">
                    <a:moveTo>
                      <a:pt x="252730" y="99411"/>
                    </a:moveTo>
                    <a:cubicBezTo>
                      <a:pt x="212407" y="39791"/>
                      <a:pt x="131445" y="24131"/>
                      <a:pt x="71819" y="64435"/>
                    </a:cubicBezTo>
                    <a:cubicBezTo>
                      <a:pt x="58039" y="73757"/>
                      <a:pt x="46165" y="85625"/>
                      <a:pt x="36830" y="99411"/>
                    </a:cubicBezTo>
                    <a:cubicBezTo>
                      <a:pt x="25082" y="91702"/>
                      <a:pt x="12764" y="84908"/>
                      <a:pt x="0" y="79091"/>
                    </a:cubicBezTo>
                    <a:cubicBezTo>
                      <a:pt x="51371" y="-869"/>
                      <a:pt x="157861" y="-24046"/>
                      <a:pt x="237807" y="27325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8"/>
                      <a:pt x="264478" y="91702"/>
                      <a:pt x="252730" y="9941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10717085" y="6115309"/>
                <a:ext cx="170688" cy="76004"/>
              </a:xfrm>
              <a:custGeom>
                <a:avLst/>
                <a:gdLst>
                  <a:gd name="connsiteX0" fmla="*/ 0 w 170688"/>
                  <a:gd name="connsiteY0" fmla="*/ 45905 h 76004"/>
                  <a:gd name="connsiteX1" fmla="*/ 141732 w 170688"/>
                  <a:gd name="connsiteY1" fmla="*/ 16968 h 76004"/>
                  <a:gd name="connsiteX2" fmla="*/ 170688 w 170688"/>
                  <a:gd name="connsiteY2" fmla="*/ 45905 h 76004"/>
                  <a:gd name="connsiteX3" fmla="*/ 139509 w 170688"/>
                  <a:gd name="connsiteY3" fmla="*/ 76004 h 76004"/>
                  <a:gd name="connsiteX4" fmla="*/ 58992 w 170688"/>
                  <a:gd name="connsiteY4" fmla="*/ 48540 h 76004"/>
                  <a:gd name="connsiteX5" fmla="*/ 31559 w 170688"/>
                  <a:gd name="connsiteY5" fmla="*/ 76004 h 76004"/>
                  <a:gd name="connsiteX6" fmla="*/ 0 w 170688"/>
                  <a:gd name="connsiteY6" fmla="*/ 45905 h 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6004">
                    <a:moveTo>
                      <a:pt x="0" y="45905"/>
                    </a:moveTo>
                    <a:cubicBezTo>
                      <a:pt x="31179" y="-1231"/>
                      <a:pt x="94615" y="-14185"/>
                      <a:pt x="141732" y="16968"/>
                    </a:cubicBezTo>
                    <a:cubicBezTo>
                      <a:pt x="153226" y="24563"/>
                      <a:pt x="163068" y="34405"/>
                      <a:pt x="170688" y="45905"/>
                    </a:cubicBezTo>
                    <a:cubicBezTo>
                      <a:pt x="159512" y="55100"/>
                      <a:pt x="149098" y="65165"/>
                      <a:pt x="139509" y="76004"/>
                    </a:cubicBezTo>
                    <a:cubicBezTo>
                      <a:pt x="124841" y="46197"/>
                      <a:pt x="88836" y="33897"/>
                      <a:pt x="58992" y="48540"/>
                    </a:cubicBezTo>
                    <a:cubicBezTo>
                      <a:pt x="47054" y="54408"/>
                      <a:pt x="37402" y="64066"/>
                      <a:pt x="31559" y="76004"/>
                    </a:cubicBezTo>
                    <a:cubicBezTo>
                      <a:pt x="21844" y="65133"/>
                      <a:pt x="11303" y="55068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10588561" y="5614763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10657649" y="5684867"/>
                <a:ext cx="289559" cy="99410"/>
              </a:xfrm>
              <a:custGeom>
                <a:avLst/>
                <a:gdLst>
                  <a:gd name="connsiteX0" fmla="*/ 252730 w 289559"/>
                  <a:gd name="connsiteY0" fmla="*/ 99411 h 99410"/>
                  <a:gd name="connsiteX1" fmla="*/ 71819 w 289559"/>
                  <a:gd name="connsiteY1" fmla="*/ 64435 h 99410"/>
                  <a:gd name="connsiteX2" fmla="*/ 36830 w 289559"/>
                  <a:gd name="connsiteY2" fmla="*/ 99411 h 99410"/>
                  <a:gd name="connsiteX3" fmla="*/ 0 w 289559"/>
                  <a:gd name="connsiteY3" fmla="*/ 79091 h 99410"/>
                  <a:gd name="connsiteX4" fmla="*/ 237807 w 289559"/>
                  <a:gd name="connsiteY4" fmla="*/ 27325 h 99410"/>
                  <a:gd name="connsiteX5" fmla="*/ 289560 w 289559"/>
                  <a:gd name="connsiteY5" fmla="*/ 79091 h 99410"/>
                  <a:gd name="connsiteX6" fmla="*/ 252730 w 289559"/>
                  <a:gd name="connsiteY6" fmla="*/ 99411 h 99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10">
                    <a:moveTo>
                      <a:pt x="252730" y="99411"/>
                    </a:moveTo>
                    <a:cubicBezTo>
                      <a:pt x="212407" y="39791"/>
                      <a:pt x="131445" y="24131"/>
                      <a:pt x="71819" y="64435"/>
                    </a:cubicBezTo>
                    <a:cubicBezTo>
                      <a:pt x="58039" y="73757"/>
                      <a:pt x="46165" y="85625"/>
                      <a:pt x="36830" y="99411"/>
                    </a:cubicBezTo>
                    <a:cubicBezTo>
                      <a:pt x="25082" y="91702"/>
                      <a:pt x="12764" y="84907"/>
                      <a:pt x="0" y="79091"/>
                    </a:cubicBezTo>
                    <a:cubicBezTo>
                      <a:pt x="51371" y="-869"/>
                      <a:pt x="157861" y="-24046"/>
                      <a:pt x="237807" y="27325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7"/>
                      <a:pt x="264478" y="91702"/>
                      <a:pt x="252730" y="9941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10717085" y="5755010"/>
                <a:ext cx="170688" cy="76004"/>
              </a:xfrm>
              <a:custGeom>
                <a:avLst/>
                <a:gdLst>
                  <a:gd name="connsiteX0" fmla="*/ 0 w 170688"/>
                  <a:gd name="connsiteY0" fmla="*/ 45905 h 76004"/>
                  <a:gd name="connsiteX1" fmla="*/ 141732 w 170688"/>
                  <a:gd name="connsiteY1" fmla="*/ 16968 h 76004"/>
                  <a:gd name="connsiteX2" fmla="*/ 170688 w 170688"/>
                  <a:gd name="connsiteY2" fmla="*/ 45905 h 76004"/>
                  <a:gd name="connsiteX3" fmla="*/ 139509 w 170688"/>
                  <a:gd name="connsiteY3" fmla="*/ 76004 h 76004"/>
                  <a:gd name="connsiteX4" fmla="*/ 58992 w 170688"/>
                  <a:gd name="connsiteY4" fmla="*/ 48540 h 76004"/>
                  <a:gd name="connsiteX5" fmla="*/ 31559 w 170688"/>
                  <a:gd name="connsiteY5" fmla="*/ 76004 h 76004"/>
                  <a:gd name="connsiteX6" fmla="*/ 0 w 170688"/>
                  <a:gd name="connsiteY6" fmla="*/ 45905 h 7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6004">
                    <a:moveTo>
                      <a:pt x="0" y="45905"/>
                    </a:moveTo>
                    <a:cubicBezTo>
                      <a:pt x="31179" y="-1231"/>
                      <a:pt x="94615" y="-14185"/>
                      <a:pt x="141732" y="16968"/>
                    </a:cubicBezTo>
                    <a:cubicBezTo>
                      <a:pt x="153226" y="24563"/>
                      <a:pt x="163068" y="34405"/>
                      <a:pt x="170688" y="45905"/>
                    </a:cubicBezTo>
                    <a:cubicBezTo>
                      <a:pt x="159512" y="55100"/>
                      <a:pt x="149098" y="65165"/>
                      <a:pt x="139509" y="76004"/>
                    </a:cubicBezTo>
                    <a:cubicBezTo>
                      <a:pt x="124841" y="46197"/>
                      <a:pt x="88836" y="33897"/>
                      <a:pt x="58992" y="48540"/>
                    </a:cubicBezTo>
                    <a:cubicBezTo>
                      <a:pt x="47054" y="54408"/>
                      <a:pt x="37402" y="64066"/>
                      <a:pt x="31559" y="76004"/>
                    </a:cubicBezTo>
                    <a:cubicBezTo>
                      <a:pt x="21844" y="65133"/>
                      <a:pt x="11303" y="55068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10075481" y="5975062"/>
                <a:ext cx="427736" cy="138780"/>
              </a:xfrm>
              <a:custGeom>
                <a:avLst/>
                <a:gdLst>
                  <a:gd name="connsiteX0" fmla="*/ 427737 w 427736"/>
                  <a:gd name="connsiteY0" fmla="*/ 128303 h 138780"/>
                  <a:gd name="connsiteX1" fmla="*/ 385064 w 427736"/>
                  <a:gd name="connsiteY1" fmla="*/ 138781 h 138780"/>
                  <a:gd name="connsiteX2" fmla="*/ 110681 w 427736"/>
                  <a:gd name="connsiteY2" fmla="*/ 70791 h 138780"/>
                  <a:gd name="connsiteX3" fmla="*/ 42673 w 427736"/>
                  <a:gd name="connsiteY3" fmla="*/ 138781 h 138780"/>
                  <a:gd name="connsiteX4" fmla="*/ 0 w 427736"/>
                  <a:gd name="connsiteY4" fmla="*/ 128303 h 138780"/>
                  <a:gd name="connsiteX5" fmla="*/ 328041 w 427736"/>
                  <a:gd name="connsiteY5" fmla="*/ 28621 h 138780"/>
                  <a:gd name="connsiteX6" fmla="*/ 427737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7" y="128303"/>
                    </a:moveTo>
                    <a:cubicBezTo>
                      <a:pt x="413259" y="130646"/>
                      <a:pt x="398971" y="134151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7" y="110923"/>
                      <a:pt x="42673" y="138781"/>
                    </a:cubicBezTo>
                    <a:cubicBezTo>
                      <a:pt x="28766" y="134145"/>
                      <a:pt x="14478" y="130640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6" y="51246"/>
                      <a:pt x="405130" y="85936"/>
                      <a:pt x="427737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10144632" y="6045161"/>
                <a:ext cx="289497" cy="99416"/>
              </a:xfrm>
              <a:custGeom>
                <a:avLst/>
                <a:gdLst>
                  <a:gd name="connsiteX0" fmla="*/ 252667 w 289497"/>
                  <a:gd name="connsiteY0" fmla="*/ 99416 h 99416"/>
                  <a:gd name="connsiteX1" fmla="*/ 71755 w 289497"/>
                  <a:gd name="connsiteY1" fmla="*/ 64440 h 99416"/>
                  <a:gd name="connsiteX2" fmla="*/ 36767 w 289497"/>
                  <a:gd name="connsiteY2" fmla="*/ 99416 h 99416"/>
                  <a:gd name="connsiteX3" fmla="*/ 0 w 289497"/>
                  <a:gd name="connsiteY3" fmla="*/ 79096 h 99416"/>
                  <a:gd name="connsiteX4" fmla="*/ 237681 w 289497"/>
                  <a:gd name="connsiteY4" fmla="*/ 27293 h 99416"/>
                  <a:gd name="connsiteX5" fmla="*/ 289497 w 289497"/>
                  <a:gd name="connsiteY5" fmla="*/ 79096 h 99416"/>
                  <a:gd name="connsiteX6" fmla="*/ 252667 w 289497"/>
                  <a:gd name="connsiteY6" fmla="*/ 99416 h 9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7" h="99416">
                    <a:moveTo>
                      <a:pt x="252667" y="99416"/>
                    </a:moveTo>
                    <a:cubicBezTo>
                      <a:pt x="212344" y="39796"/>
                      <a:pt x="131382" y="24137"/>
                      <a:pt x="71755" y="64440"/>
                    </a:cubicBezTo>
                    <a:cubicBezTo>
                      <a:pt x="57976" y="73762"/>
                      <a:pt x="46101" y="85630"/>
                      <a:pt x="36767" y="99416"/>
                    </a:cubicBezTo>
                    <a:cubicBezTo>
                      <a:pt x="25083" y="91694"/>
                      <a:pt x="12764" y="84900"/>
                      <a:pt x="0" y="79096"/>
                    </a:cubicBezTo>
                    <a:cubicBezTo>
                      <a:pt x="51308" y="-844"/>
                      <a:pt x="157735" y="-24041"/>
                      <a:pt x="237681" y="27293"/>
                    </a:cubicBezTo>
                    <a:cubicBezTo>
                      <a:pt x="258509" y="40640"/>
                      <a:pt x="276161" y="58312"/>
                      <a:pt x="289497" y="79096"/>
                    </a:cubicBezTo>
                    <a:cubicBezTo>
                      <a:pt x="276734" y="84913"/>
                      <a:pt x="264414" y="91707"/>
                      <a:pt x="252667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10204068" y="6115304"/>
                <a:ext cx="170625" cy="76008"/>
              </a:xfrm>
              <a:custGeom>
                <a:avLst/>
                <a:gdLst>
                  <a:gd name="connsiteX0" fmla="*/ 0 w 170625"/>
                  <a:gd name="connsiteY0" fmla="*/ 45910 h 76008"/>
                  <a:gd name="connsiteX1" fmla="*/ 141669 w 170625"/>
                  <a:gd name="connsiteY1" fmla="*/ 16935 h 76008"/>
                  <a:gd name="connsiteX2" fmla="*/ 170625 w 170625"/>
                  <a:gd name="connsiteY2" fmla="*/ 45910 h 76008"/>
                  <a:gd name="connsiteX3" fmla="*/ 139447 w 170625"/>
                  <a:gd name="connsiteY3" fmla="*/ 76009 h 76008"/>
                  <a:gd name="connsiteX4" fmla="*/ 59119 w 170625"/>
                  <a:gd name="connsiteY4" fmla="*/ 48063 h 76008"/>
                  <a:gd name="connsiteX5" fmla="*/ 31179 w 170625"/>
                  <a:gd name="connsiteY5" fmla="*/ 76009 h 76008"/>
                  <a:gd name="connsiteX6" fmla="*/ 0 w 170625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5" h="76008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3" y="24536"/>
                      <a:pt x="163005" y="34397"/>
                      <a:pt x="170625" y="45910"/>
                    </a:cubicBezTo>
                    <a:cubicBezTo>
                      <a:pt x="159449" y="55105"/>
                      <a:pt x="149035" y="65169"/>
                      <a:pt x="139447" y="76009"/>
                    </a:cubicBezTo>
                    <a:cubicBezTo>
                      <a:pt x="124968" y="46113"/>
                      <a:pt x="89027" y="33597"/>
                      <a:pt x="59119" y="48063"/>
                    </a:cubicBezTo>
                    <a:cubicBezTo>
                      <a:pt x="46927" y="53962"/>
                      <a:pt x="37085" y="63810"/>
                      <a:pt x="31179" y="76009"/>
                    </a:cubicBezTo>
                    <a:cubicBezTo>
                      <a:pt x="21590" y="65169"/>
                      <a:pt x="11176" y="55105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474250" y="3047218"/>
              <a:ext cx="940624" cy="938063"/>
              <a:chOff x="9605264" y="3705246"/>
              <a:chExt cx="940624" cy="938063"/>
            </a:xfrm>
          </p:grpSpPr>
          <p:sp>
            <p:nvSpPr>
              <p:cNvPr id="65" name="任意多边形: 形状 64"/>
              <p:cNvSpPr/>
              <p:nvPr/>
            </p:nvSpPr>
            <p:spPr>
              <a:xfrm>
                <a:off x="9868661" y="4066189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8041" y="44229"/>
                      <a:pt x="205232" y="13794"/>
                      <a:pt x="110681" y="70791"/>
                    </a:cubicBezTo>
                    <a:cubicBezTo>
                      <a:pt x="82804" y="87581"/>
                      <a:pt x="59436" y="110923"/>
                      <a:pt x="42672" y="138781"/>
                    </a:cubicBezTo>
                    <a:cubicBezTo>
                      <a:pt x="28766" y="134152"/>
                      <a:pt x="14478" y="130646"/>
                      <a:pt x="0" y="128303"/>
                    </a:cubicBezTo>
                    <a:cubicBezTo>
                      <a:pt x="63056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9937750" y="4136034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19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81 w 289496"/>
                  <a:gd name="connsiteY4" fmla="*/ 27293 h 99415"/>
                  <a:gd name="connsiteX5" fmla="*/ 289496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07" y="39796"/>
                      <a:pt x="131445" y="24137"/>
                      <a:pt x="71819" y="64440"/>
                    </a:cubicBezTo>
                    <a:cubicBezTo>
                      <a:pt x="58039" y="73762"/>
                      <a:pt x="46165" y="85630"/>
                      <a:pt x="36830" y="99416"/>
                    </a:cubicBezTo>
                    <a:cubicBezTo>
                      <a:pt x="25082" y="91707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1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900"/>
                      <a:pt x="264414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9997185" y="4206431"/>
                <a:ext cx="170624" cy="75945"/>
              </a:xfrm>
              <a:custGeom>
                <a:avLst/>
                <a:gdLst>
                  <a:gd name="connsiteX0" fmla="*/ 0 w 170624"/>
                  <a:gd name="connsiteY0" fmla="*/ 45910 h 75945"/>
                  <a:gd name="connsiteX1" fmla="*/ 141669 w 170624"/>
                  <a:gd name="connsiteY1" fmla="*/ 16935 h 75945"/>
                  <a:gd name="connsiteX2" fmla="*/ 170624 w 170624"/>
                  <a:gd name="connsiteY2" fmla="*/ 45910 h 75945"/>
                  <a:gd name="connsiteX3" fmla="*/ 139446 w 170624"/>
                  <a:gd name="connsiteY3" fmla="*/ 75945 h 75945"/>
                  <a:gd name="connsiteX4" fmla="*/ 58928 w 170624"/>
                  <a:gd name="connsiteY4" fmla="*/ 48482 h 75945"/>
                  <a:gd name="connsiteX5" fmla="*/ 31496 w 170624"/>
                  <a:gd name="connsiteY5" fmla="*/ 75945 h 75945"/>
                  <a:gd name="connsiteX6" fmla="*/ 0 w 170624"/>
                  <a:gd name="connsiteY6" fmla="*/ 45910 h 7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45">
                    <a:moveTo>
                      <a:pt x="0" y="45910"/>
                    </a:moveTo>
                    <a:cubicBezTo>
                      <a:pt x="31115" y="-1207"/>
                      <a:pt x="94552" y="-14180"/>
                      <a:pt x="141669" y="16935"/>
                    </a:cubicBezTo>
                    <a:cubicBezTo>
                      <a:pt x="153162" y="24536"/>
                      <a:pt x="163005" y="34397"/>
                      <a:pt x="170624" y="45910"/>
                    </a:cubicBezTo>
                    <a:cubicBezTo>
                      <a:pt x="159448" y="55098"/>
                      <a:pt x="149034" y="65138"/>
                      <a:pt x="139446" y="75945"/>
                    </a:cubicBezTo>
                    <a:cubicBezTo>
                      <a:pt x="124778" y="46138"/>
                      <a:pt x="88773" y="33838"/>
                      <a:pt x="58928" y="48482"/>
                    </a:cubicBezTo>
                    <a:cubicBezTo>
                      <a:pt x="46990" y="54349"/>
                      <a:pt x="37338" y="64007"/>
                      <a:pt x="31496" y="75945"/>
                    </a:cubicBezTo>
                    <a:cubicBezTo>
                      <a:pt x="21781" y="65125"/>
                      <a:pt x="11240" y="55085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9868661" y="3705246"/>
                <a:ext cx="427735" cy="138852"/>
              </a:xfrm>
              <a:custGeom>
                <a:avLst/>
                <a:gdLst>
                  <a:gd name="connsiteX0" fmla="*/ 427736 w 427735"/>
                  <a:gd name="connsiteY0" fmla="*/ 128375 h 138852"/>
                  <a:gd name="connsiteX1" fmla="*/ 385064 w 427735"/>
                  <a:gd name="connsiteY1" fmla="*/ 138853 h 138852"/>
                  <a:gd name="connsiteX2" fmla="*/ 110681 w 427735"/>
                  <a:gd name="connsiteY2" fmla="*/ 70864 h 138852"/>
                  <a:gd name="connsiteX3" fmla="*/ 42672 w 427735"/>
                  <a:gd name="connsiteY3" fmla="*/ 138853 h 138852"/>
                  <a:gd name="connsiteX4" fmla="*/ 0 w 427735"/>
                  <a:gd name="connsiteY4" fmla="*/ 128375 h 138852"/>
                  <a:gd name="connsiteX5" fmla="*/ 327914 w 427735"/>
                  <a:gd name="connsiteY5" fmla="*/ 28560 h 138852"/>
                  <a:gd name="connsiteX6" fmla="*/ 427736 w 427735"/>
                  <a:gd name="connsiteY6" fmla="*/ 128375 h 138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52">
                    <a:moveTo>
                      <a:pt x="427736" y="128375"/>
                    </a:moveTo>
                    <a:cubicBezTo>
                      <a:pt x="413258" y="130649"/>
                      <a:pt x="398970" y="134154"/>
                      <a:pt x="385064" y="138853"/>
                    </a:cubicBezTo>
                    <a:cubicBezTo>
                      <a:pt x="328041" y="44301"/>
                      <a:pt x="205232" y="13866"/>
                      <a:pt x="110681" y="70864"/>
                    </a:cubicBezTo>
                    <a:cubicBezTo>
                      <a:pt x="82804" y="87653"/>
                      <a:pt x="59436" y="110995"/>
                      <a:pt x="42672" y="138853"/>
                    </a:cubicBezTo>
                    <a:cubicBezTo>
                      <a:pt x="28766" y="134167"/>
                      <a:pt x="14478" y="130662"/>
                      <a:pt x="0" y="128375"/>
                    </a:cubicBezTo>
                    <a:cubicBezTo>
                      <a:pt x="62992" y="10259"/>
                      <a:pt x="209804" y="-34432"/>
                      <a:pt x="327914" y="28560"/>
                    </a:cubicBezTo>
                    <a:cubicBezTo>
                      <a:pt x="370332" y="51191"/>
                      <a:pt x="405130" y="85938"/>
                      <a:pt x="427736" y="12837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9937750" y="3775353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19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81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07" y="39859"/>
                      <a:pt x="131445" y="24200"/>
                      <a:pt x="71819" y="64504"/>
                    </a:cubicBezTo>
                    <a:cubicBezTo>
                      <a:pt x="58039" y="73825"/>
                      <a:pt x="46165" y="85694"/>
                      <a:pt x="36830" y="99480"/>
                    </a:cubicBezTo>
                    <a:cubicBezTo>
                      <a:pt x="25082" y="91726"/>
                      <a:pt x="12764" y="84913"/>
                      <a:pt x="0" y="79096"/>
                    </a:cubicBezTo>
                    <a:cubicBezTo>
                      <a:pt x="51308" y="-844"/>
                      <a:pt x="157734" y="-24041"/>
                      <a:pt x="237681" y="27293"/>
                    </a:cubicBezTo>
                    <a:cubicBezTo>
                      <a:pt x="258508" y="40640"/>
                      <a:pt x="276161" y="58312"/>
                      <a:pt x="289496" y="79096"/>
                    </a:cubicBezTo>
                    <a:cubicBezTo>
                      <a:pt x="276733" y="84919"/>
                      <a:pt x="264414" y="91732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9997185" y="3845509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2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8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2" y="16872"/>
                    </a:cubicBezTo>
                    <a:cubicBezTo>
                      <a:pt x="153098" y="24492"/>
                      <a:pt x="163005" y="34391"/>
                      <a:pt x="170624" y="45961"/>
                    </a:cubicBezTo>
                    <a:cubicBezTo>
                      <a:pt x="159448" y="55130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8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3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10118153" y="3888008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80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577"/>
                      <a:pt x="398970" y="134082"/>
                      <a:pt x="385064" y="138781"/>
                    </a:cubicBezTo>
                    <a:cubicBezTo>
                      <a:pt x="328040" y="44229"/>
                      <a:pt x="205232" y="13793"/>
                      <a:pt x="110680" y="70791"/>
                    </a:cubicBezTo>
                    <a:cubicBezTo>
                      <a:pt x="82803" y="87581"/>
                      <a:pt x="59436" y="110923"/>
                      <a:pt x="42672" y="138781"/>
                    </a:cubicBezTo>
                    <a:cubicBezTo>
                      <a:pt x="28765" y="134082"/>
                      <a:pt x="14477" y="130577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10187241" y="3958186"/>
                <a:ext cx="289559" cy="99463"/>
              </a:xfrm>
              <a:custGeom>
                <a:avLst/>
                <a:gdLst>
                  <a:gd name="connsiteX0" fmla="*/ 252730 w 289559"/>
                  <a:gd name="connsiteY0" fmla="*/ 99463 h 99463"/>
                  <a:gd name="connsiteX1" fmla="*/ 71818 w 289559"/>
                  <a:gd name="connsiteY1" fmla="*/ 64487 h 99463"/>
                  <a:gd name="connsiteX2" fmla="*/ 36830 w 289559"/>
                  <a:gd name="connsiteY2" fmla="*/ 99463 h 99463"/>
                  <a:gd name="connsiteX3" fmla="*/ 0 w 289559"/>
                  <a:gd name="connsiteY3" fmla="*/ 79143 h 99463"/>
                  <a:gd name="connsiteX4" fmla="*/ 237680 w 289559"/>
                  <a:gd name="connsiteY4" fmla="*/ 27264 h 99463"/>
                  <a:gd name="connsiteX5" fmla="*/ 289560 w 289559"/>
                  <a:gd name="connsiteY5" fmla="*/ 79143 h 99463"/>
                  <a:gd name="connsiteX6" fmla="*/ 252730 w 289559"/>
                  <a:gd name="connsiteY6" fmla="*/ 99463 h 99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63">
                    <a:moveTo>
                      <a:pt x="252730" y="99463"/>
                    </a:moveTo>
                    <a:cubicBezTo>
                      <a:pt x="212407" y="39843"/>
                      <a:pt x="131445" y="24184"/>
                      <a:pt x="71818" y="64487"/>
                    </a:cubicBezTo>
                    <a:cubicBezTo>
                      <a:pt x="58039" y="73809"/>
                      <a:pt x="46165" y="85677"/>
                      <a:pt x="36830" y="99463"/>
                    </a:cubicBezTo>
                    <a:cubicBezTo>
                      <a:pt x="25082" y="91742"/>
                      <a:pt x="12764" y="84947"/>
                      <a:pt x="0" y="79143"/>
                    </a:cubicBezTo>
                    <a:cubicBezTo>
                      <a:pt x="51308" y="-816"/>
                      <a:pt x="157734" y="-24044"/>
                      <a:pt x="237680" y="27264"/>
                    </a:cubicBezTo>
                    <a:cubicBezTo>
                      <a:pt x="258508" y="40624"/>
                      <a:pt x="276225" y="58322"/>
                      <a:pt x="289560" y="79143"/>
                    </a:cubicBezTo>
                    <a:cubicBezTo>
                      <a:pt x="276796" y="84960"/>
                      <a:pt x="264477" y="91754"/>
                      <a:pt x="252730" y="9946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10246741" y="402819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7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31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2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10118153" y="4427059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3 w 427735"/>
                  <a:gd name="connsiteY2" fmla="*/ 70912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4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640"/>
                      <a:pt x="398970" y="134145"/>
                      <a:pt x="385064" y="138781"/>
                    </a:cubicBezTo>
                    <a:cubicBezTo>
                      <a:pt x="327978" y="44229"/>
                      <a:pt x="205105" y="13844"/>
                      <a:pt x="110553" y="70912"/>
                    </a:cubicBezTo>
                    <a:cubicBezTo>
                      <a:pt x="82740" y="87689"/>
                      <a:pt x="59436" y="110980"/>
                      <a:pt x="42672" y="138781"/>
                    </a:cubicBezTo>
                    <a:cubicBezTo>
                      <a:pt x="28765" y="134145"/>
                      <a:pt x="14477" y="130640"/>
                      <a:pt x="0" y="128303"/>
                    </a:cubicBezTo>
                    <a:cubicBezTo>
                      <a:pt x="63055" y="10187"/>
                      <a:pt x="209931" y="-34441"/>
                      <a:pt x="328040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10187241" y="4497163"/>
                <a:ext cx="289559" cy="99474"/>
              </a:xfrm>
              <a:custGeom>
                <a:avLst/>
                <a:gdLst>
                  <a:gd name="connsiteX0" fmla="*/ 252730 w 289559"/>
                  <a:gd name="connsiteY0" fmla="*/ 99474 h 99474"/>
                  <a:gd name="connsiteX1" fmla="*/ 72009 w 289559"/>
                  <a:gd name="connsiteY1" fmla="*/ 64270 h 99474"/>
                  <a:gd name="connsiteX2" fmla="*/ 36830 w 289559"/>
                  <a:gd name="connsiteY2" fmla="*/ 99474 h 99474"/>
                  <a:gd name="connsiteX3" fmla="*/ 0 w 289559"/>
                  <a:gd name="connsiteY3" fmla="*/ 79091 h 99474"/>
                  <a:gd name="connsiteX4" fmla="*/ 237807 w 289559"/>
                  <a:gd name="connsiteY4" fmla="*/ 27326 h 99474"/>
                  <a:gd name="connsiteX5" fmla="*/ 289560 w 289559"/>
                  <a:gd name="connsiteY5" fmla="*/ 79091 h 99474"/>
                  <a:gd name="connsiteX6" fmla="*/ 252730 w 289559"/>
                  <a:gd name="connsiteY6" fmla="*/ 99474 h 9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559" h="99474">
                    <a:moveTo>
                      <a:pt x="252730" y="99474"/>
                    </a:moveTo>
                    <a:cubicBezTo>
                      <a:pt x="212534" y="39854"/>
                      <a:pt x="131635" y="24093"/>
                      <a:pt x="72009" y="64270"/>
                    </a:cubicBezTo>
                    <a:cubicBezTo>
                      <a:pt x="58165" y="73630"/>
                      <a:pt x="46165" y="85587"/>
                      <a:pt x="36830" y="99474"/>
                    </a:cubicBezTo>
                    <a:cubicBezTo>
                      <a:pt x="25146" y="91708"/>
                      <a:pt x="12827" y="84888"/>
                      <a:pt x="0" y="79091"/>
                    </a:cubicBezTo>
                    <a:cubicBezTo>
                      <a:pt x="51371" y="-868"/>
                      <a:pt x="157861" y="-24046"/>
                      <a:pt x="237807" y="27326"/>
                    </a:cubicBezTo>
                    <a:cubicBezTo>
                      <a:pt x="258572" y="40667"/>
                      <a:pt x="276225" y="58326"/>
                      <a:pt x="289560" y="79091"/>
                    </a:cubicBezTo>
                    <a:cubicBezTo>
                      <a:pt x="276796" y="84907"/>
                      <a:pt x="264477" y="91721"/>
                      <a:pt x="252730" y="99474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10246741" y="45673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1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6 h 75996"/>
                  <a:gd name="connsiteX4" fmla="*/ 58927 w 170624"/>
                  <a:gd name="connsiteY4" fmla="*/ 48533 h 75996"/>
                  <a:gd name="connsiteX5" fmla="*/ 31496 w 170624"/>
                  <a:gd name="connsiteY5" fmla="*/ 75996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1" y="16872"/>
                    </a:cubicBezTo>
                    <a:cubicBezTo>
                      <a:pt x="153098" y="24492"/>
                      <a:pt x="163004" y="34391"/>
                      <a:pt x="170624" y="45961"/>
                    </a:cubicBezTo>
                    <a:cubicBezTo>
                      <a:pt x="159448" y="55130"/>
                      <a:pt x="149034" y="65176"/>
                      <a:pt x="139446" y="75996"/>
                    </a:cubicBezTo>
                    <a:cubicBezTo>
                      <a:pt x="124778" y="46190"/>
                      <a:pt x="88773" y="33890"/>
                      <a:pt x="58927" y="48533"/>
                    </a:cubicBezTo>
                    <a:cubicBezTo>
                      <a:pt x="46990" y="54400"/>
                      <a:pt x="37338" y="64058"/>
                      <a:pt x="31496" y="75996"/>
                    </a:cubicBezTo>
                    <a:cubicBezTo>
                      <a:pt x="21844" y="65144"/>
                      <a:pt x="11302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9605264" y="3888008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554 w 427735"/>
                  <a:gd name="connsiteY2" fmla="*/ 70829 h 138780"/>
                  <a:gd name="connsiteX3" fmla="*/ 42608 w 427735"/>
                  <a:gd name="connsiteY3" fmla="*/ 138781 h 138780"/>
                  <a:gd name="connsiteX4" fmla="*/ 0 w 427735"/>
                  <a:gd name="connsiteY4" fmla="*/ 128303 h 138780"/>
                  <a:gd name="connsiteX5" fmla="*/ 328041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8" y="130577"/>
                      <a:pt x="398970" y="134082"/>
                      <a:pt x="385064" y="138781"/>
                    </a:cubicBezTo>
                    <a:cubicBezTo>
                      <a:pt x="328041" y="44216"/>
                      <a:pt x="205105" y="13793"/>
                      <a:pt x="110554" y="70829"/>
                    </a:cubicBezTo>
                    <a:cubicBezTo>
                      <a:pt x="82741" y="87619"/>
                      <a:pt x="59372" y="110942"/>
                      <a:pt x="42608" y="138781"/>
                    </a:cubicBezTo>
                    <a:cubicBezTo>
                      <a:pt x="28702" y="134082"/>
                      <a:pt x="14478" y="130577"/>
                      <a:pt x="0" y="128303"/>
                    </a:cubicBezTo>
                    <a:cubicBezTo>
                      <a:pt x="63055" y="10187"/>
                      <a:pt x="209931" y="-34441"/>
                      <a:pt x="328041" y="28621"/>
                    </a:cubicBezTo>
                    <a:cubicBezTo>
                      <a:pt x="370395" y="51246"/>
                      <a:pt x="405130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9674225" y="3958181"/>
                <a:ext cx="289496" cy="99468"/>
              </a:xfrm>
              <a:custGeom>
                <a:avLst/>
                <a:gdLst>
                  <a:gd name="connsiteX0" fmla="*/ 252667 w 289496"/>
                  <a:gd name="connsiteY0" fmla="*/ 99468 h 99468"/>
                  <a:gd name="connsiteX1" fmla="*/ 71755 w 289496"/>
                  <a:gd name="connsiteY1" fmla="*/ 64493 h 99468"/>
                  <a:gd name="connsiteX2" fmla="*/ 36767 w 289496"/>
                  <a:gd name="connsiteY2" fmla="*/ 99468 h 99468"/>
                  <a:gd name="connsiteX3" fmla="*/ 0 w 289496"/>
                  <a:gd name="connsiteY3" fmla="*/ 79148 h 99468"/>
                  <a:gd name="connsiteX4" fmla="*/ 237554 w 289496"/>
                  <a:gd name="connsiteY4" fmla="*/ 27231 h 99468"/>
                  <a:gd name="connsiteX5" fmla="*/ 289496 w 289496"/>
                  <a:gd name="connsiteY5" fmla="*/ 79148 h 99468"/>
                  <a:gd name="connsiteX6" fmla="*/ 252667 w 289496"/>
                  <a:gd name="connsiteY6" fmla="*/ 99468 h 9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68">
                    <a:moveTo>
                      <a:pt x="252667" y="99468"/>
                    </a:moveTo>
                    <a:cubicBezTo>
                      <a:pt x="212344" y="39848"/>
                      <a:pt x="131381" y="24189"/>
                      <a:pt x="71755" y="64493"/>
                    </a:cubicBezTo>
                    <a:cubicBezTo>
                      <a:pt x="57976" y="73815"/>
                      <a:pt x="46101" y="85682"/>
                      <a:pt x="36767" y="99468"/>
                    </a:cubicBezTo>
                    <a:cubicBezTo>
                      <a:pt x="25082" y="91747"/>
                      <a:pt x="12764" y="84952"/>
                      <a:pt x="0" y="79148"/>
                    </a:cubicBezTo>
                    <a:cubicBezTo>
                      <a:pt x="51244" y="-792"/>
                      <a:pt x="157607" y="-24039"/>
                      <a:pt x="237554" y="27231"/>
                    </a:cubicBezTo>
                    <a:cubicBezTo>
                      <a:pt x="258445" y="40598"/>
                      <a:pt x="276098" y="58308"/>
                      <a:pt x="289496" y="79148"/>
                    </a:cubicBezTo>
                    <a:cubicBezTo>
                      <a:pt x="276733" y="84965"/>
                      <a:pt x="264414" y="91760"/>
                      <a:pt x="252667" y="9946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9733660" y="402819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42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28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24" y="-14180"/>
                      <a:pt x="141542" y="16872"/>
                    </a:cubicBezTo>
                    <a:cubicBezTo>
                      <a:pt x="153098" y="24492"/>
                      <a:pt x="163005" y="34391"/>
                      <a:pt x="170624" y="45961"/>
                    </a:cubicBezTo>
                    <a:cubicBezTo>
                      <a:pt x="159448" y="55131"/>
                      <a:pt x="149034" y="65176"/>
                      <a:pt x="139446" y="75997"/>
                    </a:cubicBezTo>
                    <a:cubicBezTo>
                      <a:pt x="124778" y="46190"/>
                      <a:pt x="88773" y="33890"/>
                      <a:pt x="58928" y="48533"/>
                    </a:cubicBezTo>
                    <a:cubicBezTo>
                      <a:pt x="46990" y="54400"/>
                      <a:pt x="37338" y="64059"/>
                      <a:pt x="31496" y="75997"/>
                    </a:cubicBezTo>
                    <a:cubicBezTo>
                      <a:pt x="21844" y="65164"/>
                      <a:pt x="11303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28025" y="5890792"/>
              <a:ext cx="691324" cy="394437"/>
              <a:chOff x="1728025" y="5890792"/>
              <a:chExt cx="691324" cy="394437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1991614" y="6069296"/>
                <a:ext cx="427735" cy="138780"/>
              </a:xfrm>
              <a:custGeom>
                <a:avLst/>
                <a:gdLst>
                  <a:gd name="connsiteX0" fmla="*/ 427736 w 427735"/>
                  <a:gd name="connsiteY0" fmla="*/ 128303 h 138780"/>
                  <a:gd name="connsiteX1" fmla="*/ 385064 w 427735"/>
                  <a:gd name="connsiteY1" fmla="*/ 138781 h 138780"/>
                  <a:gd name="connsiteX2" fmla="*/ 110661 w 427735"/>
                  <a:gd name="connsiteY2" fmla="*/ 70791 h 138780"/>
                  <a:gd name="connsiteX3" fmla="*/ 42672 w 427735"/>
                  <a:gd name="connsiteY3" fmla="*/ 138781 h 138780"/>
                  <a:gd name="connsiteX4" fmla="*/ 0 w 427735"/>
                  <a:gd name="connsiteY4" fmla="*/ 128303 h 138780"/>
                  <a:gd name="connsiteX5" fmla="*/ 328060 w 427735"/>
                  <a:gd name="connsiteY5" fmla="*/ 28621 h 138780"/>
                  <a:gd name="connsiteX6" fmla="*/ 427736 w 427735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8066" y="44229"/>
                      <a:pt x="205213" y="13794"/>
                      <a:pt x="110661" y="70791"/>
                    </a:cubicBezTo>
                    <a:cubicBezTo>
                      <a:pt x="82804" y="87581"/>
                      <a:pt x="59468" y="110923"/>
                      <a:pt x="42672" y="138781"/>
                    </a:cubicBezTo>
                    <a:cubicBezTo>
                      <a:pt x="28753" y="134145"/>
                      <a:pt x="14484" y="130640"/>
                      <a:pt x="0" y="128303"/>
                    </a:cubicBezTo>
                    <a:cubicBezTo>
                      <a:pt x="63062" y="10187"/>
                      <a:pt x="209944" y="-34441"/>
                      <a:pt x="328060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060638" y="6139077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06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99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5"/>
                      <a:pt x="46145" y="85694"/>
                      <a:pt x="36830" y="99480"/>
                    </a:cubicBezTo>
                    <a:cubicBezTo>
                      <a:pt x="25082" y="91771"/>
                      <a:pt x="12770" y="84957"/>
                      <a:pt x="0" y="79096"/>
                    </a:cubicBezTo>
                    <a:cubicBezTo>
                      <a:pt x="51333" y="-844"/>
                      <a:pt x="157753" y="-24041"/>
                      <a:pt x="237699" y="27293"/>
                    </a:cubicBezTo>
                    <a:cubicBezTo>
                      <a:pt x="258483" y="40641"/>
                      <a:pt x="276149" y="58312"/>
                      <a:pt x="289496" y="79096"/>
                    </a:cubicBezTo>
                    <a:cubicBezTo>
                      <a:pt x="276752" y="84970"/>
                      <a:pt x="264465" y="91783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120074" y="6209289"/>
                <a:ext cx="170688" cy="75940"/>
              </a:xfrm>
              <a:custGeom>
                <a:avLst/>
                <a:gdLst>
                  <a:gd name="connsiteX0" fmla="*/ 0 w 170688"/>
                  <a:gd name="connsiteY0" fmla="*/ 45905 h 75940"/>
                  <a:gd name="connsiteX1" fmla="*/ 141745 w 170688"/>
                  <a:gd name="connsiteY1" fmla="*/ 16968 h 75940"/>
                  <a:gd name="connsiteX2" fmla="*/ 170688 w 170688"/>
                  <a:gd name="connsiteY2" fmla="*/ 45905 h 75940"/>
                  <a:gd name="connsiteX3" fmla="*/ 139510 w 170688"/>
                  <a:gd name="connsiteY3" fmla="*/ 75941 h 75940"/>
                  <a:gd name="connsiteX4" fmla="*/ 59023 w 170688"/>
                  <a:gd name="connsiteY4" fmla="*/ 48477 h 75940"/>
                  <a:gd name="connsiteX5" fmla="*/ 31560 w 170688"/>
                  <a:gd name="connsiteY5" fmla="*/ 75941 h 75940"/>
                  <a:gd name="connsiteX6" fmla="*/ 0 w 170688"/>
                  <a:gd name="connsiteY6" fmla="*/ 45905 h 7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88" h="75940">
                    <a:moveTo>
                      <a:pt x="0" y="45905"/>
                    </a:moveTo>
                    <a:cubicBezTo>
                      <a:pt x="31153" y="-1231"/>
                      <a:pt x="94615" y="-14185"/>
                      <a:pt x="141745" y="16968"/>
                    </a:cubicBezTo>
                    <a:cubicBezTo>
                      <a:pt x="153245" y="24563"/>
                      <a:pt x="163087" y="34405"/>
                      <a:pt x="170688" y="45905"/>
                    </a:cubicBezTo>
                    <a:cubicBezTo>
                      <a:pt x="159518" y="55074"/>
                      <a:pt x="149092" y="65120"/>
                      <a:pt x="139510" y="75941"/>
                    </a:cubicBezTo>
                    <a:cubicBezTo>
                      <a:pt x="124866" y="46134"/>
                      <a:pt x="88830" y="33834"/>
                      <a:pt x="59023" y="48477"/>
                    </a:cubicBezTo>
                    <a:cubicBezTo>
                      <a:pt x="47085" y="54344"/>
                      <a:pt x="37427" y="64003"/>
                      <a:pt x="31560" y="75941"/>
                    </a:cubicBezTo>
                    <a:cubicBezTo>
                      <a:pt x="21857" y="65108"/>
                      <a:pt x="11303" y="55062"/>
                      <a:pt x="0" y="45905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1728025" y="5890792"/>
                <a:ext cx="427735" cy="138849"/>
              </a:xfrm>
              <a:custGeom>
                <a:avLst/>
                <a:gdLst>
                  <a:gd name="connsiteX0" fmla="*/ 427736 w 427735"/>
                  <a:gd name="connsiteY0" fmla="*/ 128373 h 138849"/>
                  <a:gd name="connsiteX1" fmla="*/ 385064 w 427735"/>
                  <a:gd name="connsiteY1" fmla="*/ 138850 h 138849"/>
                  <a:gd name="connsiteX2" fmla="*/ 110661 w 427735"/>
                  <a:gd name="connsiteY2" fmla="*/ 70861 h 138849"/>
                  <a:gd name="connsiteX3" fmla="*/ 42672 w 427735"/>
                  <a:gd name="connsiteY3" fmla="*/ 138850 h 138849"/>
                  <a:gd name="connsiteX4" fmla="*/ 0 w 427735"/>
                  <a:gd name="connsiteY4" fmla="*/ 128373 h 138849"/>
                  <a:gd name="connsiteX5" fmla="*/ 327920 w 427735"/>
                  <a:gd name="connsiteY5" fmla="*/ 28557 h 138849"/>
                  <a:gd name="connsiteX6" fmla="*/ 427736 w 427735"/>
                  <a:gd name="connsiteY6" fmla="*/ 128373 h 138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5" h="138849">
                    <a:moveTo>
                      <a:pt x="427736" y="128373"/>
                    </a:moveTo>
                    <a:cubicBezTo>
                      <a:pt x="413239" y="130646"/>
                      <a:pt x="398964" y="134151"/>
                      <a:pt x="385064" y="138850"/>
                    </a:cubicBezTo>
                    <a:cubicBezTo>
                      <a:pt x="328066" y="44298"/>
                      <a:pt x="205213" y="13863"/>
                      <a:pt x="110661" y="70861"/>
                    </a:cubicBezTo>
                    <a:cubicBezTo>
                      <a:pt x="82804" y="87650"/>
                      <a:pt x="59468" y="110993"/>
                      <a:pt x="42672" y="138850"/>
                    </a:cubicBezTo>
                    <a:cubicBezTo>
                      <a:pt x="28772" y="134151"/>
                      <a:pt x="14497" y="130646"/>
                      <a:pt x="0" y="128373"/>
                    </a:cubicBezTo>
                    <a:cubicBezTo>
                      <a:pt x="62992" y="10256"/>
                      <a:pt x="209804" y="-34429"/>
                      <a:pt x="327920" y="28557"/>
                    </a:cubicBezTo>
                    <a:cubicBezTo>
                      <a:pt x="370357" y="51188"/>
                      <a:pt x="405105" y="85935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1797113" y="5960896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80 h 99479"/>
                  <a:gd name="connsiteX1" fmla="*/ 71806 w 289496"/>
                  <a:gd name="connsiteY1" fmla="*/ 64504 h 99479"/>
                  <a:gd name="connsiteX2" fmla="*/ 36830 w 289496"/>
                  <a:gd name="connsiteY2" fmla="*/ 99480 h 99479"/>
                  <a:gd name="connsiteX3" fmla="*/ 0 w 289496"/>
                  <a:gd name="connsiteY3" fmla="*/ 79096 h 99479"/>
                  <a:gd name="connsiteX4" fmla="*/ 237699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80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80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5"/>
                      <a:pt x="46145" y="85694"/>
                      <a:pt x="36830" y="99480"/>
                    </a:cubicBezTo>
                    <a:cubicBezTo>
                      <a:pt x="25108" y="91726"/>
                      <a:pt x="12795" y="84913"/>
                      <a:pt x="0" y="79096"/>
                    </a:cubicBezTo>
                    <a:cubicBezTo>
                      <a:pt x="51333" y="-844"/>
                      <a:pt x="157753" y="-24041"/>
                      <a:pt x="237699" y="27293"/>
                    </a:cubicBezTo>
                    <a:cubicBezTo>
                      <a:pt x="258483" y="40641"/>
                      <a:pt x="276149" y="58312"/>
                      <a:pt x="289496" y="79096"/>
                    </a:cubicBezTo>
                    <a:cubicBezTo>
                      <a:pt x="276720" y="84906"/>
                      <a:pt x="264427" y="91726"/>
                      <a:pt x="252730" y="9948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1856549" y="603098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6 h 75996"/>
                  <a:gd name="connsiteX4" fmla="*/ 58960 w 170624"/>
                  <a:gd name="connsiteY4" fmla="*/ 48533 h 75996"/>
                  <a:gd name="connsiteX5" fmla="*/ 31496 w 170624"/>
                  <a:gd name="connsiteY5" fmla="*/ 75996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2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4" y="45961"/>
                    </a:cubicBezTo>
                    <a:cubicBezTo>
                      <a:pt x="159468" y="55150"/>
                      <a:pt x="149041" y="65189"/>
                      <a:pt x="139446" y="75996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8"/>
                      <a:pt x="31496" y="75996"/>
                    </a:cubicBezTo>
                    <a:cubicBezTo>
                      <a:pt x="21793" y="65182"/>
                      <a:pt x="11265" y="55137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05236" y="955233"/>
              <a:ext cx="1185672" cy="943134"/>
              <a:chOff x="419100" y="1361470"/>
              <a:chExt cx="1185672" cy="943134"/>
            </a:xfrm>
          </p:grpSpPr>
          <p:sp>
            <p:nvSpPr>
              <p:cNvPr id="41" name="任意多边形: 形状 40"/>
              <p:cNvSpPr/>
              <p:nvPr/>
            </p:nvSpPr>
            <p:spPr>
              <a:xfrm>
                <a:off x="673671" y="1544159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1" y="87689"/>
                      <a:pt x="59449" y="110980"/>
                      <a:pt x="42672" y="138781"/>
                    </a:cubicBezTo>
                    <a:cubicBezTo>
                      <a:pt x="28753" y="134151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74275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802195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926719" y="1361470"/>
                <a:ext cx="427736" cy="138780"/>
              </a:xfrm>
              <a:custGeom>
                <a:avLst/>
                <a:gdLst>
                  <a:gd name="connsiteX0" fmla="*/ 427736 w 427736"/>
                  <a:gd name="connsiteY0" fmla="*/ 128303 h 138780"/>
                  <a:gd name="connsiteX1" fmla="*/ 385064 w 427736"/>
                  <a:gd name="connsiteY1" fmla="*/ 138781 h 138780"/>
                  <a:gd name="connsiteX2" fmla="*/ 110661 w 427736"/>
                  <a:gd name="connsiteY2" fmla="*/ 70791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736" y="128303"/>
                    </a:moveTo>
                    <a:cubicBezTo>
                      <a:pt x="413252" y="130640"/>
                      <a:pt x="398983" y="134145"/>
                      <a:pt x="385064" y="138781"/>
                    </a:cubicBezTo>
                    <a:cubicBezTo>
                      <a:pt x="328066" y="44229"/>
                      <a:pt x="205213" y="13794"/>
                      <a:pt x="110661" y="70791"/>
                    </a:cubicBezTo>
                    <a:cubicBezTo>
                      <a:pt x="82804" y="87581"/>
                      <a:pt x="59468" y="110923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99580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6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6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6" y="39796"/>
                      <a:pt x="131426" y="24137"/>
                      <a:pt x="71806" y="64440"/>
                    </a:cubicBezTo>
                    <a:cubicBezTo>
                      <a:pt x="58020" y="73762"/>
                      <a:pt x="46145" y="85630"/>
                      <a:pt x="36830" y="99416"/>
                    </a:cubicBezTo>
                    <a:cubicBezTo>
                      <a:pt x="25095" y="91707"/>
                      <a:pt x="12782" y="84913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1055242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50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5" y="-1207"/>
                      <a:pt x="94533" y="-14180"/>
                      <a:pt x="141650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22" y="54413"/>
                      <a:pt x="37363" y="64071"/>
                      <a:pt x="31496" y="76009"/>
                    </a:cubicBezTo>
                    <a:cubicBezTo>
                      <a:pt x="21812" y="65157"/>
                      <a:pt x="11284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1177036" y="1543969"/>
                <a:ext cx="427736" cy="138780"/>
              </a:xfrm>
              <a:custGeom>
                <a:avLst/>
                <a:gdLst>
                  <a:gd name="connsiteX0" fmla="*/ 427609 w 427736"/>
                  <a:gd name="connsiteY0" fmla="*/ 128494 h 138780"/>
                  <a:gd name="connsiteX1" fmla="*/ 385064 w 427736"/>
                  <a:gd name="connsiteY1" fmla="*/ 138781 h 138780"/>
                  <a:gd name="connsiteX2" fmla="*/ 110541 w 427736"/>
                  <a:gd name="connsiteY2" fmla="*/ 70912 h 138780"/>
                  <a:gd name="connsiteX3" fmla="*/ 42672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609" y="128494"/>
                    </a:moveTo>
                    <a:cubicBezTo>
                      <a:pt x="413175" y="130773"/>
                      <a:pt x="398945" y="134215"/>
                      <a:pt x="385064" y="138781"/>
                    </a:cubicBezTo>
                    <a:cubicBezTo>
                      <a:pt x="327997" y="44229"/>
                      <a:pt x="205092" y="13844"/>
                      <a:pt x="110541" y="70912"/>
                    </a:cubicBezTo>
                    <a:cubicBezTo>
                      <a:pt x="82740" y="87689"/>
                      <a:pt x="59449" y="110980"/>
                      <a:pt x="42672" y="138781"/>
                    </a:cubicBezTo>
                    <a:cubicBezTo>
                      <a:pt x="28753" y="134152"/>
                      <a:pt x="14484" y="130646"/>
                      <a:pt x="0" y="128303"/>
                    </a:cubicBezTo>
                    <a:cubicBezTo>
                      <a:pt x="63062" y="10187"/>
                      <a:pt x="209944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1245869" y="1614260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2034 w 289496"/>
                  <a:gd name="connsiteY1" fmla="*/ 64273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6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554" y="39858"/>
                      <a:pt x="131648" y="24097"/>
                      <a:pt x="72034" y="64273"/>
                    </a:cubicBezTo>
                    <a:cubicBezTo>
                      <a:pt x="58141" y="73633"/>
                      <a:pt x="46190" y="85590"/>
                      <a:pt x="36830" y="99478"/>
                    </a:cubicBezTo>
                    <a:cubicBezTo>
                      <a:pt x="25108" y="91724"/>
                      <a:pt x="12795" y="84911"/>
                      <a:pt x="0" y="79094"/>
                    </a:cubicBezTo>
                    <a:cubicBezTo>
                      <a:pt x="51333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6" y="79094"/>
                    </a:cubicBezTo>
                    <a:cubicBezTo>
                      <a:pt x="276714" y="84892"/>
                      <a:pt x="264420" y="91712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1305433" y="1684413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2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31" y="65144"/>
                      <a:pt x="11297" y="55105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1176908" y="2088348"/>
                <a:ext cx="427736" cy="138850"/>
              </a:xfrm>
              <a:custGeom>
                <a:avLst/>
                <a:gdLst>
                  <a:gd name="connsiteX0" fmla="*/ 427736 w 427736"/>
                  <a:gd name="connsiteY0" fmla="*/ 128373 h 138850"/>
                  <a:gd name="connsiteX1" fmla="*/ 385064 w 427736"/>
                  <a:gd name="connsiteY1" fmla="*/ 138850 h 138850"/>
                  <a:gd name="connsiteX2" fmla="*/ 110661 w 427736"/>
                  <a:gd name="connsiteY2" fmla="*/ 70861 h 138850"/>
                  <a:gd name="connsiteX3" fmla="*/ 42672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736" y="128373"/>
                    </a:moveTo>
                    <a:cubicBezTo>
                      <a:pt x="413239" y="130646"/>
                      <a:pt x="398964" y="134151"/>
                      <a:pt x="385064" y="138850"/>
                    </a:cubicBezTo>
                    <a:cubicBezTo>
                      <a:pt x="328066" y="44299"/>
                      <a:pt x="205213" y="13863"/>
                      <a:pt x="110661" y="70861"/>
                    </a:cubicBezTo>
                    <a:cubicBezTo>
                      <a:pt x="82804" y="87650"/>
                      <a:pt x="59468" y="110993"/>
                      <a:pt x="42672" y="138850"/>
                    </a:cubicBezTo>
                    <a:cubicBezTo>
                      <a:pt x="28765" y="134164"/>
                      <a:pt x="14491" y="130659"/>
                      <a:pt x="0" y="128373"/>
                    </a:cubicBezTo>
                    <a:cubicBezTo>
                      <a:pt x="62992" y="10256"/>
                      <a:pt x="209804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1245869" y="2158453"/>
                <a:ext cx="289496" cy="99479"/>
              </a:xfrm>
              <a:custGeom>
                <a:avLst/>
                <a:gdLst>
                  <a:gd name="connsiteX0" fmla="*/ 252730 w 289496"/>
                  <a:gd name="connsiteY0" fmla="*/ 99479 h 99479"/>
                  <a:gd name="connsiteX1" fmla="*/ 71806 w 289496"/>
                  <a:gd name="connsiteY1" fmla="*/ 64504 h 99479"/>
                  <a:gd name="connsiteX2" fmla="*/ 36830 w 289496"/>
                  <a:gd name="connsiteY2" fmla="*/ 99479 h 99479"/>
                  <a:gd name="connsiteX3" fmla="*/ 0 w 289496"/>
                  <a:gd name="connsiteY3" fmla="*/ 79096 h 99479"/>
                  <a:gd name="connsiteX4" fmla="*/ 237693 w 289496"/>
                  <a:gd name="connsiteY4" fmla="*/ 27293 h 99479"/>
                  <a:gd name="connsiteX5" fmla="*/ 289496 w 289496"/>
                  <a:gd name="connsiteY5" fmla="*/ 79096 h 99479"/>
                  <a:gd name="connsiteX6" fmla="*/ 252730 w 289496"/>
                  <a:gd name="connsiteY6" fmla="*/ 99479 h 9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9">
                    <a:moveTo>
                      <a:pt x="252730" y="99479"/>
                    </a:moveTo>
                    <a:cubicBezTo>
                      <a:pt x="212427" y="39859"/>
                      <a:pt x="131426" y="24200"/>
                      <a:pt x="71806" y="64504"/>
                    </a:cubicBezTo>
                    <a:cubicBezTo>
                      <a:pt x="58020" y="73826"/>
                      <a:pt x="46145" y="85694"/>
                      <a:pt x="36830" y="99479"/>
                    </a:cubicBezTo>
                    <a:cubicBezTo>
                      <a:pt x="25095" y="91745"/>
                      <a:pt x="12783" y="84932"/>
                      <a:pt x="0" y="79096"/>
                    </a:cubicBezTo>
                    <a:cubicBezTo>
                      <a:pt x="51333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6" y="79096"/>
                    </a:cubicBezTo>
                    <a:cubicBezTo>
                      <a:pt x="276739" y="84944"/>
                      <a:pt x="264446" y="91758"/>
                      <a:pt x="252730" y="99479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1305433" y="2228608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4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1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4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22" y="54400"/>
                      <a:pt x="37363" y="64059"/>
                      <a:pt x="31496" y="75997"/>
                    </a:cubicBezTo>
                    <a:cubicBezTo>
                      <a:pt x="21812" y="65164"/>
                      <a:pt x="11284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419100" y="1722334"/>
                <a:ext cx="427736" cy="138850"/>
              </a:xfrm>
              <a:custGeom>
                <a:avLst/>
                <a:gdLst>
                  <a:gd name="connsiteX0" fmla="*/ 427546 w 427736"/>
                  <a:gd name="connsiteY0" fmla="*/ 128373 h 138850"/>
                  <a:gd name="connsiteX1" fmla="*/ 384874 w 427736"/>
                  <a:gd name="connsiteY1" fmla="*/ 138850 h 138850"/>
                  <a:gd name="connsiteX2" fmla="*/ 110371 w 427736"/>
                  <a:gd name="connsiteY2" fmla="*/ 70899 h 138850"/>
                  <a:gd name="connsiteX3" fmla="*/ 42418 w 427736"/>
                  <a:gd name="connsiteY3" fmla="*/ 138850 h 138850"/>
                  <a:gd name="connsiteX4" fmla="*/ 0 w 427736"/>
                  <a:gd name="connsiteY4" fmla="*/ 128373 h 138850"/>
                  <a:gd name="connsiteX5" fmla="*/ 327920 w 427736"/>
                  <a:gd name="connsiteY5" fmla="*/ 28557 h 138850"/>
                  <a:gd name="connsiteX6" fmla="*/ 427736 w 427736"/>
                  <a:gd name="connsiteY6" fmla="*/ 128373 h 13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850">
                    <a:moveTo>
                      <a:pt x="427546" y="128373"/>
                    </a:moveTo>
                    <a:cubicBezTo>
                      <a:pt x="413048" y="130646"/>
                      <a:pt x="398774" y="134151"/>
                      <a:pt x="384874" y="138850"/>
                    </a:cubicBezTo>
                    <a:cubicBezTo>
                      <a:pt x="327838" y="44286"/>
                      <a:pt x="204937" y="13863"/>
                      <a:pt x="110371" y="70899"/>
                    </a:cubicBezTo>
                    <a:cubicBezTo>
                      <a:pt x="82533" y="87688"/>
                      <a:pt x="59209" y="111012"/>
                      <a:pt x="42418" y="138850"/>
                    </a:cubicBezTo>
                    <a:cubicBezTo>
                      <a:pt x="28600" y="134164"/>
                      <a:pt x="14410" y="130659"/>
                      <a:pt x="0" y="128373"/>
                    </a:cubicBezTo>
                    <a:cubicBezTo>
                      <a:pt x="62990" y="10256"/>
                      <a:pt x="209806" y="-34429"/>
                      <a:pt x="327920" y="28557"/>
                    </a:cubicBezTo>
                    <a:cubicBezTo>
                      <a:pt x="370357" y="51188"/>
                      <a:pt x="405105" y="85936"/>
                      <a:pt x="427736" y="12837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487997" y="1792441"/>
                <a:ext cx="289496" cy="99477"/>
              </a:xfrm>
              <a:custGeom>
                <a:avLst/>
                <a:gdLst>
                  <a:gd name="connsiteX0" fmla="*/ 252730 w 289496"/>
                  <a:gd name="connsiteY0" fmla="*/ 99478 h 99477"/>
                  <a:gd name="connsiteX1" fmla="*/ 71805 w 289496"/>
                  <a:gd name="connsiteY1" fmla="*/ 64502 h 99477"/>
                  <a:gd name="connsiteX2" fmla="*/ 36830 w 289496"/>
                  <a:gd name="connsiteY2" fmla="*/ 99478 h 99477"/>
                  <a:gd name="connsiteX3" fmla="*/ 0 w 289496"/>
                  <a:gd name="connsiteY3" fmla="*/ 79094 h 99477"/>
                  <a:gd name="connsiteX4" fmla="*/ 237693 w 289496"/>
                  <a:gd name="connsiteY4" fmla="*/ 27297 h 99477"/>
                  <a:gd name="connsiteX5" fmla="*/ 289497 w 289496"/>
                  <a:gd name="connsiteY5" fmla="*/ 79094 h 99477"/>
                  <a:gd name="connsiteX6" fmla="*/ 252730 w 289496"/>
                  <a:gd name="connsiteY6" fmla="*/ 99478 h 9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77">
                    <a:moveTo>
                      <a:pt x="252730" y="99478"/>
                    </a:moveTo>
                    <a:cubicBezTo>
                      <a:pt x="212427" y="39858"/>
                      <a:pt x="131424" y="24198"/>
                      <a:pt x="71805" y="64502"/>
                    </a:cubicBezTo>
                    <a:cubicBezTo>
                      <a:pt x="58021" y="73824"/>
                      <a:pt x="46149" y="85692"/>
                      <a:pt x="36830" y="99478"/>
                    </a:cubicBezTo>
                    <a:cubicBezTo>
                      <a:pt x="25096" y="91743"/>
                      <a:pt x="12783" y="84930"/>
                      <a:pt x="0" y="79094"/>
                    </a:cubicBezTo>
                    <a:cubicBezTo>
                      <a:pt x="51334" y="-846"/>
                      <a:pt x="157753" y="-24042"/>
                      <a:pt x="237693" y="27297"/>
                    </a:cubicBezTo>
                    <a:cubicBezTo>
                      <a:pt x="258483" y="40639"/>
                      <a:pt x="276149" y="58311"/>
                      <a:pt x="289497" y="79094"/>
                    </a:cubicBezTo>
                    <a:cubicBezTo>
                      <a:pt x="276739" y="84943"/>
                      <a:pt x="264446" y="91756"/>
                      <a:pt x="252730" y="99478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547433" y="1862594"/>
                <a:ext cx="170624" cy="75996"/>
              </a:xfrm>
              <a:custGeom>
                <a:avLst/>
                <a:gdLst>
                  <a:gd name="connsiteX0" fmla="*/ 0 w 170624"/>
                  <a:gd name="connsiteY0" fmla="*/ 45961 h 75996"/>
                  <a:gd name="connsiteX1" fmla="*/ 141535 w 170624"/>
                  <a:gd name="connsiteY1" fmla="*/ 16872 h 75996"/>
                  <a:gd name="connsiteX2" fmla="*/ 170625 w 170624"/>
                  <a:gd name="connsiteY2" fmla="*/ 45961 h 75996"/>
                  <a:gd name="connsiteX3" fmla="*/ 139446 w 170624"/>
                  <a:gd name="connsiteY3" fmla="*/ 75997 h 75996"/>
                  <a:gd name="connsiteX4" fmla="*/ 58960 w 170624"/>
                  <a:gd name="connsiteY4" fmla="*/ 48533 h 75996"/>
                  <a:gd name="connsiteX5" fmla="*/ 31496 w 170624"/>
                  <a:gd name="connsiteY5" fmla="*/ 75997 h 75996"/>
                  <a:gd name="connsiteX6" fmla="*/ 0 w 170624"/>
                  <a:gd name="connsiteY6" fmla="*/ 45961 h 75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5996">
                    <a:moveTo>
                      <a:pt x="0" y="45961"/>
                    </a:moveTo>
                    <a:cubicBezTo>
                      <a:pt x="31050" y="-1156"/>
                      <a:pt x="94418" y="-14180"/>
                      <a:pt x="141535" y="16872"/>
                    </a:cubicBezTo>
                    <a:cubicBezTo>
                      <a:pt x="153105" y="24492"/>
                      <a:pt x="162998" y="34391"/>
                      <a:pt x="170625" y="45961"/>
                    </a:cubicBezTo>
                    <a:cubicBezTo>
                      <a:pt x="159455" y="55131"/>
                      <a:pt x="149028" y="65176"/>
                      <a:pt x="139446" y="75997"/>
                    </a:cubicBezTo>
                    <a:cubicBezTo>
                      <a:pt x="124803" y="46190"/>
                      <a:pt x="88767" y="33890"/>
                      <a:pt x="58960" y="48533"/>
                    </a:cubicBezTo>
                    <a:cubicBezTo>
                      <a:pt x="47019" y="54400"/>
                      <a:pt x="37361" y="64059"/>
                      <a:pt x="31496" y="75997"/>
                    </a:cubicBezTo>
                    <a:cubicBezTo>
                      <a:pt x="21813" y="65164"/>
                      <a:pt x="11281" y="55118"/>
                      <a:pt x="0" y="45961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19100" y="1361470"/>
                <a:ext cx="427736" cy="138780"/>
              </a:xfrm>
              <a:custGeom>
                <a:avLst/>
                <a:gdLst>
                  <a:gd name="connsiteX0" fmla="*/ 427546 w 427736"/>
                  <a:gd name="connsiteY0" fmla="*/ 128303 h 138780"/>
                  <a:gd name="connsiteX1" fmla="*/ 384874 w 427736"/>
                  <a:gd name="connsiteY1" fmla="*/ 138781 h 138780"/>
                  <a:gd name="connsiteX2" fmla="*/ 110371 w 427736"/>
                  <a:gd name="connsiteY2" fmla="*/ 70829 h 138780"/>
                  <a:gd name="connsiteX3" fmla="*/ 42418 w 427736"/>
                  <a:gd name="connsiteY3" fmla="*/ 138781 h 138780"/>
                  <a:gd name="connsiteX4" fmla="*/ 0 w 427736"/>
                  <a:gd name="connsiteY4" fmla="*/ 128303 h 138780"/>
                  <a:gd name="connsiteX5" fmla="*/ 328054 w 427736"/>
                  <a:gd name="connsiteY5" fmla="*/ 28621 h 138780"/>
                  <a:gd name="connsiteX6" fmla="*/ 427736 w 427736"/>
                  <a:gd name="connsiteY6" fmla="*/ 128303 h 13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7736" h="138780">
                    <a:moveTo>
                      <a:pt x="427546" y="128303"/>
                    </a:moveTo>
                    <a:cubicBezTo>
                      <a:pt x="413061" y="130640"/>
                      <a:pt x="398793" y="134145"/>
                      <a:pt x="384874" y="138781"/>
                    </a:cubicBezTo>
                    <a:cubicBezTo>
                      <a:pt x="327838" y="44216"/>
                      <a:pt x="204937" y="13794"/>
                      <a:pt x="110371" y="70829"/>
                    </a:cubicBezTo>
                    <a:cubicBezTo>
                      <a:pt x="82533" y="87619"/>
                      <a:pt x="59209" y="110942"/>
                      <a:pt x="42418" y="138781"/>
                    </a:cubicBezTo>
                    <a:cubicBezTo>
                      <a:pt x="28583" y="134152"/>
                      <a:pt x="14398" y="130646"/>
                      <a:pt x="0" y="128303"/>
                    </a:cubicBezTo>
                    <a:cubicBezTo>
                      <a:pt x="63065" y="10187"/>
                      <a:pt x="209941" y="-34441"/>
                      <a:pt x="328054" y="28621"/>
                    </a:cubicBezTo>
                    <a:cubicBezTo>
                      <a:pt x="370421" y="51246"/>
                      <a:pt x="405117" y="85936"/>
                      <a:pt x="427736" y="128303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487997" y="1431569"/>
                <a:ext cx="289496" cy="99415"/>
              </a:xfrm>
              <a:custGeom>
                <a:avLst/>
                <a:gdLst>
                  <a:gd name="connsiteX0" fmla="*/ 252730 w 289496"/>
                  <a:gd name="connsiteY0" fmla="*/ 99416 h 99415"/>
                  <a:gd name="connsiteX1" fmla="*/ 71805 w 289496"/>
                  <a:gd name="connsiteY1" fmla="*/ 64440 h 99415"/>
                  <a:gd name="connsiteX2" fmla="*/ 36830 w 289496"/>
                  <a:gd name="connsiteY2" fmla="*/ 99416 h 99415"/>
                  <a:gd name="connsiteX3" fmla="*/ 0 w 289496"/>
                  <a:gd name="connsiteY3" fmla="*/ 79096 h 99415"/>
                  <a:gd name="connsiteX4" fmla="*/ 237693 w 289496"/>
                  <a:gd name="connsiteY4" fmla="*/ 27293 h 99415"/>
                  <a:gd name="connsiteX5" fmla="*/ 289497 w 289496"/>
                  <a:gd name="connsiteY5" fmla="*/ 79096 h 99415"/>
                  <a:gd name="connsiteX6" fmla="*/ 252730 w 289496"/>
                  <a:gd name="connsiteY6" fmla="*/ 99416 h 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496" h="99415">
                    <a:moveTo>
                      <a:pt x="252730" y="99416"/>
                    </a:moveTo>
                    <a:cubicBezTo>
                      <a:pt x="212427" y="39796"/>
                      <a:pt x="131424" y="24137"/>
                      <a:pt x="71805" y="64440"/>
                    </a:cubicBezTo>
                    <a:cubicBezTo>
                      <a:pt x="58021" y="73762"/>
                      <a:pt x="46149" y="85630"/>
                      <a:pt x="36830" y="99416"/>
                    </a:cubicBezTo>
                    <a:cubicBezTo>
                      <a:pt x="25094" y="91707"/>
                      <a:pt x="12781" y="84913"/>
                      <a:pt x="0" y="79096"/>
                    </a:cubicBezTo>
                    <a:cubicBezTo>
                      <a:pt x="51334" y="-844"/>
                      <a:pt x="157753" y="-24041"/>
                      <a:pt x="237693" y="27293"/>
                    </a:cubicBezTo>
                    <a:cubicBezTo>
                      <a:pt x="258483" y="40640"/>
                      <a:pt x="276149" y="58312"/>
                      <a:pt x="289497" y="79096"/>
                    </a:cubicBezTo>
                    <a:cubicBezTo>
                      <a:pt x="276727" y="84900"/>
                      <a:pt x="264433" y="91694"/>
                      <a:pt x="252730" y="99416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547433" y="1501712"/>
                <a:ext cx="170624" cy="76008"/>
              </a:xfrm>
              <a:custGeom>
                <a:avLst/>
                <a:gdLst>
                  <a:gd name="connsiteX0" fmla="*/ 0 w 170624"/>
                  <a:gd name="connsiteY0" fmla="*/ 45910 h 76008"/>
                  <a:gd name="connsiteX1" fmla="*/ 141649 w 170624"/>
                  <a:gd name="connsiteY1" fmla="*/ 16935 h 76008"/>
                  <a:gd name="connsiteX2" fmla="*/ 170625 w 170624"/>
                  <a:gd name="connsiteY2" fmla="*/ 45910 h 76008"/>
                  <a:gd name="connsiteX3" fmla="*/ 139446 w 170624"/>
                  <a:gd name="connsiteY3" fmla="*/ 76009 h 76008"/>
                  <a:gd name="connsiteX4" fmla="*/ 58960 w 170624"/>
                  <a:gd name="connsiteY4" fmla="*/ 48545 h 76008"/>
                  <a:gd name="connsiteX5" fmla="*/ 31496 w 170624"/>
                  <a:gd name="connsiteY5" fmla="*/ 76009 h 76008"/>
                  <a:gd name="connsiteX6" fmla="*/ 0 w 170624"/>
                  <a:gd name="connsiteY6" fmla="*/ 45910 h 7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24" h="76008">
                    <a:moveTo>
                      <a:pt x="0" y="45910"/>
                    </a:moveTo>
                    <a:cubicBezTo>
                      <a:pt x="31114" y="-1207"/>
                      <a:pt x="94532" y="-14180"/>
                      <a:pt x="141649" y="16935"/>
                    </a:cubicBezTo>
                    <a:cubicBezTo>
                      <a:pt x="153162" y="24536"/>
                      <a:pt x="163024" y="34397"/>
                      <a:pt x="170625" y="45910"/>
                    </a:cubicBezTo>
                    <a:cubicBezTo>
                      <a:pt x="159455" y="55105"/>
                      <a:pt x="149028" y="65169"/>
                      <a:pt x="139446" y="76009"/>
                    </a:cubicBezTo>
                    <a:cubicBezTo>
                      <a:pt x="124803" y="46202"/>
                      <a:pt x="88767" y="33902"/>
                      <a:pt x="58960" y="48545"/>
                    </a:cubicBezTo>
                    <a:cubicBezTo>
                      <a:pt x="47019" y="54413"/>
                      <a:pt x="37361" y="64071"/>
                      <a:pt x="31496" y="76009"/>
                    </a:cubicBezTo>
                    <a:cubicBezTo>
                      <a:pt x="21814" y="65157"/>
                      <a:pt x="11281" y="55092"/>
                      <a:pt x="0" y="45910"/>
                    </a:cubicBezTo>
                    <a:close/>
                  </a:path>
                </a:pathLst>
              </a:custGeom>
              <a:solidFill>
                <a:srgbClr val="F0BE6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861080" y="99334"/>
              <a:ext cx="1164590" cy="2571685"/>
              <a:chOff x="10794110" y="341122"/>
              <a:chExt cx="1164590" cy="2571685"/>
            </a:xfrm>
          </p:grpSpPr>
          <p:sp>
            <p:nvSpPr>
              <p:cNvPr id="18" name="任意多边形: 形状 17"/>
              <p:cNvSpPr/>
              <p:nvPr/>
            </p:nvSpPr>
            <p:spPr>
              <a:xfrm>
                <a:off x="11519344" y="845502"/>
                <a:ext cx="113855" cy="536447"/>
              </a:xfrm>
              <a:custGeom>
                <a:avLst/>
                <a:gdLst>
                  <a:gd name="connsiteX0" fmla="*/ 0 w 113855"/>
                  <a:gd name="connsiteY0" fmla="*/ 0 h 536447"/>
                  <a:gd name="connsiteX1" fmla="*/ 113856 w 113855"/>
                  <a:gd name="connsiteY1" fmla="*/ 0 h 536447"/>
                  <a:gd name="connsiteX2" fmla="*/ 113856 w 113855"/>
                  <a:gd name="connsiteY2" fmla="*/ 536448 h 536447"/>
                  <a:gd name="connsiteX3" fmla="*/ 0 w 113855"/>
                  <a:gd name="connsiteY3" fmla="*/ 536448 h 536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536447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536448"/>
                    </a:lnTo>
                    <a:lnTo>
                      <a:pt x="0" y="53644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11519344" y="1434401"/>
                <a:ext cx="113855" cy="436244"/>
              </a:xfrm>
              <a:custGeom>
                <a:avLst/>
                <a:gdLst>
                  <a:gd name="connsiteX0" fmla="*/ 0 w 113855"/>
                  <a:gd name="connsiteY0" fmla="*/ 0 h 436244"/>
                  <a:gd name="connsiteX1" fmla="*/ 113856 w 113855"/>
                  <a:gd name="connsiteY1" fmla="*/ 0 h 436244"/>
                  <a:gd name="connsiteX2" fmla="*/ 113856 w 113855"/>
                  <a:gd name="connsiteY2" fmla="*/ 436245 h 436244"/>
                  <a:gd name="connsiteX3" fmla="*/ 0 w 113855"/>
                  <a:gd name="connsiteY3" fmla="*/ 436245 h 43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362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36245"/>
                    </a:lnTo>
                    <a:lnTo>
                      <a:pt x="0" y="4362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11519344" y="2476563"/>
                <a:ext cx="113855" cy="436244"/>
              </a:xfrm>
              <a:custGeom>
                <a:avLst/>
                <a:gdLst>
                  <a:gd name="connsiteX0" fmla="*/ 0 w 113855"/>
                  <a:gd name="connsiteY0" fmla="*/ 0 h 436244"/>
                  <a:gd name="connsiteX1" fmla="*/ 113856 w 113855"/>
                  <a:gd name="connsiteY1" fmla="*/ 0 h 436244"/>
                  <a:gd name="connsiteX2" fmla="*/ 113856 w 113855"/>
                  <a:gd name="connsiteY2" fmla="*/ 436245 h 436244"/>
                  <a:gd name="connsiteX3" fmla="*/ 0 w 113855"/>
                  <a:gd name="connsiteY3" fmla="*/ 436245 h 43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362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36245"/>
                    </a:lnTo>
                    <a:lnTo>
                      <a:pt x="0" y="4362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1519344" y="1923161"/>
                <a:ext cx="113855" cy="500888"/>
              </a:xfrm>
              <a:custGeom>
                <a:avLst/>
                <a:gdLst>
                  <a:gd name="connsiteX0" fmla="*/ 0 w 113855"/>
                  <a:gd name="connsiteY0" fmla="*/ 0 h 500888"/>
                  <a:gd name="connsiteX1" fmla="*/ 113856 w 113855"/>
                  <a:gd name="connsiteY1" fmla="*/ 0 h 500888"/>
                  <a:gd name="connsiteX2" fmla="*/ 113856 w 113855"/>
                  <a:gd name="connsiteY2" fmla="*/ 500888 h 500888"/>
                  <a:gd name="connsiteX3" fmla="*/ 0 w 113855"/>
                  <a:gd name="connsiteY3" fmla="*/ 500888 h 500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500888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500888"/>
                    </a:lnTo>
                    <a:lnTo>
                      <a:pt x="0" y="500888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11347450" y="839660"/>
                <a:ext cx="113855" cy="454215"/>
              </a:xfrm>
              <a:custGeom>
                <a:avLst/>
                <a:gdLst>
                  <a:gd name="connsiteX0" fmla="*/ 0 w 113855"/>
                  <a:gd name="connsiteY0" fmla="*/ 0 h 454215"/>
                  <a:gd name="connsiteX1" fmla="*/ 113856 w 113855"/>
                  <a:gd name="connsiteY1" fmla="*/ 0 h 454215"/>
                  <a:gd name="connsiteX2" fmla="*/ 113856 w 113855"/>
                  <a:gd name="connsiteY2" fmla="*/ 454215 h 454215"/>
                  <a:gd name="connsiteX3" fmla="*/ 0 w 113855"/>
                  <a:gd name="connsiteY3" fmla="*/ 454215 h 454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54215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54215"/>
                    </a:lnTo>
                    <a:lnTo>
                      <a:pt x="0" y="45421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1347450" y="1346390"/>
                <a:ext cx="113855" cy="486664"/>
              </a:xfrm>
              <a:custGeom>
                <a:avLst/>
                <a:gdLst>
                  <a:gd name="connsiteX0" fmla="*/ 0 w 113855"/>
                  <a:gd name="connsiteY0" fmla="*/ 0 h 486664"/>
                  <a:gd name="connsiteX1" fmla="*/ 113856 w 113855"/>
                  <a:gd name="connsiteY1" fmla="*/ 0 h 486664"/>
                  <a:gd name="connsiteX2" fmla="*/ 113856 w 113855"/>
                  <a:gd name="connsiteY2" fmla="*/ 486664 h 486664"/>
                  <a:gd name="connsiteX3" fmla="*/ 0 w 113855"/>
                  <a:gd name="connsiteY3" fmla="*/ 486664 h 486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8666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86664"/>
                    </a:lnTo>
                    <a:lnTo>
                      <a:pt x="0" y="486664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11171364" y="1165669"/>
                <a:ext cx="113855" cy="486663"/>
              </a:xfrm>
              <a:custGeom>
                <a:avLst/>
                <a:gdLst>
                  <a:gd name="connsiteX0" fmla="*/ 0 w 113855"/>
                  <a:gd name="connsiteY0" fmla="*/ 0 h 486663"/>
                  <a:gd name="connsiteX1" fmla="*/ 113856 w 113855"/>
                  <a:gd name="connsiteY1" fmla="*/ 0 h 486663"/>
                  <a:gd name="connsiteX2" fmla="*/ 113856 w 113855"/>
                  <a:gd name="connsiteY2" fmla="*/ 486664 h 486663"/>
                  <a:gd name="connsiteX3" fmla="*/ 0 w 113855"/>
                  <a:gd name="connsiteY3" fmla="*/ 486664 h 486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86663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86664"/>
                    </a:lnTo>
                    <a:lnTo>
                      <a:pt x="0" y="486664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11347450" y="2335974"/>
                <a:ext cx="113855" cy="436244"/>
              </a:xfrm>
              <a:custGeom>
                <a:avLst/>
                <a:gdLst>
                  <a:gd name="connsiteX0" fmla="*/ 0 w 113855"/>
                  <a:gd name="connsiteY0" fmla="*/ 0 h 436244"/>
                  <a:gd name="connsiteX1" fmla="*/ 113856 w 113855"/>
                  <a:gd name="connsiteY1" fmla="*/ 0 h 436244"/>
                  <a:gd name="connsiteX2" fmla="*/ 113856 w 113855"/>
                  <a:gd name="connsiteY2" fmla="*/ 436245 h 436244"/>
                  <a:gd name="connsiteX3" fmla="*/ 0 w 113855"/>
                  <a:gd name="connsiteY3" fmla="*/ 436245 h 43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4362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436245"/>
                    </a:lnTo>
                    <a:lnTo>
                      <a:pt x="0" y="4362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11347450" y="1885569"/>
                <a:ext cx="113855" cy="397954"/>
              </a:xfrm>
              <a:custGeom>
                <a:avLst/>
                <a:gdLst>
                  <a:gd name="connsiteX0" fmla="*/ 0 w 113855"/>
                  <a:gd name="connsiteY0" fmla="*/ 0 h 397954"/>
                  <a:gd name="connsiteX1" fmla="*/ 113856 w 113855"/>
                  <a:gd name="connsiteY1" fmla="*/ 0 h 397954"/>
                  <a:gd name="connsiteX2" fmla="*/ 113856 w 113855"/>
                  <a:gd name="connsiteY2" fmla="*/ 397955 h 397954"/>
                  <a:gd name="connsiteX3" fmla="*/ 0 w 113855"/>
                  <a:gd name="connsiteY3" fmla="*/ 397955 h 397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39795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397955"/>
                    </a:lnTo>
                    <a:lnTo>
                      <a:pt x="0" y="3979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11171364" y="1698942"/>
                <a:ext cx="113855" cy="397954"/>
              </a:xfrm>
              <a:custGeom>
                <a:avLst/>
                <a:gdLst>
                  <a:gd name="connsiteX0" fmla="*/ 0 w 113855"/>
                  <a:gd name="connsiteY0" fmla="*/ 0 h 397954"/>
                  <a:gd name="connsiteX1" fmla="*/ 113856 w 113855"/>
                  <a:gd name="connsiteY1" fmla="*/ 0 h 397954"/>
                  <a:gd name="connsiteX2" fmla="*/ 113856 w 113855"/>
                  <a:gd name="connsiteY2" fmla="*/ 397955 h 397954"/>
                  <a:gd name="connsiteX3" fmla="*/ 0 w 113855"/>
                  <a:gd name="connsiteY3" fmla="*/ 397955 h 397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39795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397955"/>
                    </a:lnTo>
                    <a:lnTo>
                      <a:pt x="0" y="39795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11171364" y="2143506"/>
                <a:ext cx="113855" cy="279844"/>
              </a:xfrm>
              <a:custGeom>
                <a:avLst/>
                <a:gdLst>
                  <a:gd name="connsiteX0" fmla="*/ 0 w 113855"/>
                  <a:gd name="connsiteY0" fmla="*/ 0 h 279844"/>
                  <a:gd name="connsiteX1" fmla="*/ 113856 w 113855"/>
                  <a:gd name="connsiteY1" fmla="*/ 0 h 279844"/>
                  <a:gd name="connsiteX2" fmla="*/ 113856 w 113855"/>
                  <a:gd name="connsiteY2" fmla="*/ 279845 h 279844"/>
                  <a:gd name="connsiteX3" fmla="*/ 0 w 113855"/>
                  <a:gd name="connsiteY3" fmla="*/ 279845 h 27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2798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279845"/>
                    </a:lnTo>
                    <a:lnTo>
                      <a:pt x="0" y="279845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1519344" y="513143"/>
                <a:ext cx="113855" cy="279844"/>
              </a:xfrm>
              <a:custGeom>
                <a:avLst/>
                <a:gdLst>
                  <a:gd name="connsiteX0" fmla="*/ 0 w 113855"/>
                  <a:gd name="connsiteY0" fmla="*/ 0 h 279844"/>
                  <a:gd name="connsiteX1" fmla="*/ 113856 w 113855"/>
                  <a:gd name="connsiteY1" fmla="*/ 0 h 279844"/>
                  <a:gd name="connsiteX2" fmla="*/ 113856 w 113855"/>
                  <a:gd name="connsiteY2" fmla="*/ 279844 h 279844"/>
                  <a:gd name="connsiteX3" fmla="*/ 0 w 113855"/>
                  <a:gd name="connsiteY3" fmla="*/ 279844 h 27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55" h="279844">
                    <a:moveTo>
                      <a:pt x="0" y="0"/>
                    </a:moveTo>
                    <a:lnTo>
                      <a:pt x="113856" y="0"/>
                    </a:lnTo>
                    <a:lnTo>
                      <a:pt x="113856" y="279844"/>
                    </a:lnTo>
                    <a:lnTo>
                      <a:pt x="0" y="279844"/>
                    </a:ln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11316420" y="341122"/>
                <a:ext cx="96075" cy="428434"/>
              </a:xfrm>
              <a:custGeom>
                <a:avLst/>
                <a:gdLst>
                  <a:gd name="connsiteX0" fmla="*/ 5122 w 96075"/>
                  <a:gd name="connsiteY0" fmla="*/ 0 h 428434"/>
                  <a:gd name="connsiteX1" fmla="*/ 85449 w 96075"/>
                  <a:gd name="connsiteY1" fmla="*/ 241300 h 428434"/>
                  <a:gd name="connsiteX2" fmla="*/ 88434 w 96075"/>
                  <a:gd name="connsiteY2" fmla="*/ 362839 h 428434"/>
                  <a:gd name="connsiteX3" fmla="*/ 70146 w 96075"/>
                  <a:gd name="connsiteY3" fmla="*/ 428435 h 428434"/>
                  <a:gd name="connsiteX4" fmla="*/ 33252 w 96075"/>
                  <a:gd name="connsiteY4" fmla="*/ 371285 h 428434"/>
                  <a:gd name="connsiteX5" fmla="*/ 41 w 96075"/>
                  <a:gd name="connsiteY5" fmla="*/ 254317 h 428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075" h="428434">
                    <a:moveTo>
                      <a:pt x="5122" y="0"/>
                    </a:moveTo>
                    <a:lnTo>
                      <a:pt x="85449" y="241300"/>
                    </a:lnTo>
                    <a:cubicBezTo>
                      <a:pt x="98530" y="280613"/>
                      <a:pt x="99546" y="322929"/>
                      <a:pt x="88434" y="362839"/>
                    </a:cubicBezTo>
                    <a:lnTo>
                      <a:pt x="70146" y="428435"/>
                    </a:lnTo>
                    <a:lnTo>
                      <a:pt x="33252" y="371285"/>
                    </a:lnTo>
                    <a:cubicBezTo>
                      <a:pt x="10773" y="336467"/>
                      <a:pt x="-784" y="295745"/>
                      <a:pt x="41" y="25431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11650408" y="1810702"/>
                <a:ext cx="132715" cy="272161"/>
              </a:xfrm>
              <a:custGeom>
                <a:avLst/>
                <a:gdLst>
                  <a:gd name="connsiteX0" fmla="*/ 132715 w 132715"/>
                  <a:gd name="connsiteY0" fmla="*/ 0 h 272161"/>
                  <a:gd name="connsiteX1" fmla="*/ 28893 w 132715"/>
                  <a:gd name="connsiteY1" fmla="*/ 144208 h 272161"/>
                  <a:gd name="connsiteX2" fmla="*/ 1524 w 132715"/>
                  <a:gd name="connsiteY2" fmla="*/ 224599 h 272161"/>
                  <a:gd name="connsiteX3" fmla="*/ 0 w 132715"/>
                  <a:gd name="connsiteY3" fmla="*/ 272161 h 272161"/>
                  <a:gd name="connsiteX4" fmla="*/ 36576 w 132715"/>
                  <a:gd name="connsiteY4" fmla="*/ 241681 h 272161"/>
                  <a:gd name="connsiteX5" fmla="*/ 83122 w 132715"/>
                  <a:gd name="connsiteY5" fmla="*/ 170498 h 27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715" h="272161">
                    <a:moveTo>
                      <a:pt x="132715" y="0"/>
                    </a:moveTo>
                    <a:lnTo>
                      <a:pt x="28893" y="144208"/>
                    </a:lnTo>
                    <a:cubicBezTo>
                      <a:pt x="11938" y="167672"/>
                      <a:pt x="2413" y="195669"/>
                      <a:pt x="1524" y="224599"/>
                    </a:cubicBezTo>
                    <a:lnTo>
                      <a:pt x="0" y="272161"/>
                    </a:lnTo>
                    <a:lnTo>
                      <a:pt x="36576" y="241681"/>
                    </a:lnTo>
                    <a:cubicBezTo>
                      <a:pt x="58801" y="223095"/>
                      <a:pt x="74994" y="198317"/>
                      <a:pt x="83122" y="170498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11642470" y="1936750"/>
                <a:ext cx="316230" cy="223773"/>
              </a:xfrm>
              <a:custGeom>
                <a:avLst/>
                <a:gdLst>
                  <a:gd name="connsiteX0" fmla="*/ 316230 w 316230"/>
                  <a:gd name="connsiteY0" fmla="*/ 0 h 223773"/>
                  <a:gd name="connsiteX1" fmla="*/ 110998 w 316230"/>
                  <a:gd name="connsiteY1" fmla="*/ 97917 h 223773"/>
                  <a:gd name="connsiteX2" fmla="*/ 30924 w 316230"/>
                  <a:gd name="connsiteY2" fmla="*/ 171323 h 223773"/>
                  <a:gd name="connsiteX3" fmla="*/ 0 w 316230"/>
                  <a:gd name="connsiteY3" fmla="*/ 223774 h 223773"/>
                  <a:gd name="connsiteX4" fmla="*/ 59754 w 316230"/>
                  <a:gd name="connsiteY4" fmla="*/ 212027 h 223773"/>
                  <a:gd name="connsiteX5" fmla="*/ 155575 w 316230"/>
                  <a:gd name="connsiteY5" fmla="*/ 161227 h 22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230" h="223773">
                    <a:moveTo>
                      <a:pt x="316230" y="0"/>
                    </a:moveTo>
                    <a:lnTo>
                      <a:pt x="110998" y="97917"/>
                    </a:lnTo>
                    <a:cubicBezTo>
                      <a:pt x="77598" y="113875"/>
                      <a:pt x="49721" y="139433"/>
                      <a:pt x="30924" y="171323"/>
                    </a:cubicBezTo>
                    <a:lnTo>
                      <a:pt x="0" y="223774"/>
                    </a:lnTo>
                    <a:lnTo>
                      <a:pt x="59754" y="212027"/>
                    </a:lnTo>
                    <a:cubicBezTo>
                      <a:pt x="96012" y="205010"/>
                      <a:pt x="129413" y="187319"/>
                      <a:pt x="155575" y="16122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11053127" y="1158494"/>
                <a:ext cx="102044" cy="312673"/>
              </a:xfrm>
              <a:custGeom>
                <a:avLst/>
                <a:gdLst>
                  <a:gd name="connsiteX0" fmla="*/ 0 w 102044"/>
                  <a:gd name="connsiteY0" fmla="*/ 0 h 312673"/>
                  <a:gd name="connsiteX1" fmla="*/ 85534 w 102044"/>
                  <a:gd name="connsiteY1" fmla="*/ 171450 h 312673"/>
                  <a:gd name="connsiteX2" fmla="*/ 100711 w 102044"/>
                  <a:gd name="connsiteY2" fmla="*/ 261874 h 312673"/>
                  <a:gd name="connsiteX3" fmla="*/ 93980 w 102044"/>
                  <a:gd name="connsiteY3" fmla="*/ 312674 h 312673"/>
                  <a:gd name="connsiteX4" fmla="*/ 60389 w 102044"/>
                  <a:gd name="connsiteY4" fmla="*/ 273812 h 312673"/>
                  <a:gd name="connsiteX5" fmla="*/ 23178 w 102044"/>
                  <a:gd name="connsiteY5" fmla="*/ 189992 h 31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044" h="312673">
                    <a:moveTo>
                      <a:pt x="0" y="0"/>
                    </a:moveTo>
                    <a:lnTo>
                      <a:pt x="85534" y="171450"/>
                    </a:lnTo>
                    <a:cubicBezTo>
                      <a:pt x="99504" y="199409"/>
                      <a:pt x="104775" y="230892"/>
                      <a:pt x="100711" y="261874"/>
                    </a:cubicBezTo>
                    <a:lnTo>
                      <a:pt x="93980" y="312674"/>
                    </a:lnTo>
                    <a:lnTo>
                      <a:pt x="60389" y="273812"/>
                    </a:lnTo>
                    <a:cubicBezTo>
                      <a:pt x="39878" y="250203"/>
                      <a:pt x="26924" y="221018"/>
                      <a:pt x="23178" y="189992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10905807" y="1264856"/>
                <a:ext cx="249428" cy="354901"/>
              </a:xfrm>
              <a:custGeom>
                <a:avLst/>
                <a:gdLst>
                  <a:gd name="connsiteX0" fmla="*/ 0 w 249428"/>
                  <a:gd name="connsiteY0" fmla="*/ 0 h 354901"/>
                  <a:gd name="connsiteX1" fmla="*/ 179578 w 249428"/>
                  <a:gd name="connsiteY1" fmla="*/ 180404 h 354901"/>
                  <a:gd name="connsiteX2" fmla="*/ 236728 w 249428"/>
                  <a:gd name="connsiteY2" fmla="*/ 287972 h 354901"/>
                  <a:gd name="connsiteX3" fmla="*/ 249428 w 249428"/>
                  <a:gd name="connsiteY3" fmla="*/ 354902 h 354901"/>
                  <a:gd name="connsiteX4" fmla="*/ 190818 w 249428"/>
                  <a:gd name="connsiteY4" fmla="*/ 320040 h 354901"/>
                  <a:gd name="connsiteX5" fmla="*/ 108966 w 249428"/>
                  <a:gd name="connsiteY5" fmla="*/ 230124 h 354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428" h="354901">
                    <a:moveTo>
                      <a:pt x="0" y="0"/>
                    </a:moveTo>
                    <a:lnTo>
                      <a:pt x="179578" y="180404"/>
                    </a:lnTo>
                    <a:cubicBezTo>
                      <a:pt x="208915" y="209791"/>
                      <a:pt x="228791" y="247237"/>
                      <a:pt x="236728" y="287972"/>
                    </a:cubicBezTo>
                    <a:lnTo>
                      <a:pt x="249428" y="354902"/>
                    </a:lnTo>
                    <a:lnTo>
                      <a:pt x="190818" y="320040"/>
                    </a:lnTo>
                    <a:cubicBezTo>
                      <a:pt x="155194" y="298894"/>
                      <a:pt x="126683" y="267583"/>
                      <a:pt x="108966" y="230124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10794110" y="1591881"/>
                <a:ext cx="361060" cy="109130"/>
              </a:xfrm>
              <a:custGeom>
                <a:avLst/>
                <a:gdLst>
                  <a:gd name="connsiteX0" fmla="*/ 0 w 361060"/>
                  <a:gd name="connsiteY0" fmla="*/ 0 h 109130"/>
                  <a:gd name="connsiteX1" fmla="*/ 218567 w 361060"/>
                  <a:gd name="connsiteY1" fmla="*/ 20510 h 109130"/>
                  <a:gd name="connsiteX2" fmla="*/ 315595 w 361060"/>
                  <a:gd name="connsiteY2" fmla="*/ 60389 h 109130"/>
                  <a:gd name="connsiteX3" fmla="*/ 361061 w 361060"/>
                  <a:gd name="connsiteY3" fmla="*/ 97599 h 109130"/>
                  <a:gd name="connsiteX4" fmla="*/ 303022 w 361060"/>
                  <a:gd name="connsiteY4" fmla="*/ 106870 h 109130"/>
                  <a:gd name="connsiteX5" fmla="*/ 199136 w 361060"/>
                  <a:gd name="connsiteY5" fmla="*/ 92456 h 10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060" h="109130">
                    <a:moveTo>
                      <a:pt x="0" y="0"/>
                    </a:moveTo>
                    <a:lnTo>
                      <a:pt x="218567" y="20510"/>
                    </a:lnTo>
                    <a:cubicBezTo>
                      <a:pt x="254127" y="23863"/>
                      <a:pt x="287909" y="37751"/>
                      <a:pt x="315595" y="60389"/>
                    </a:cubicBezTo>
                    <a:lnTo>
                      <a:pt x="361061" y="97599"/>
                    </a:lnTo>
                    <a:lnTo>
                      <a:pt x="303022" y="106870"/>
                    </a:lnTo>
                    <a:cubicBezTo>
                      <a:pt x="267716" y="112528"/>
                      <a:pt x="231584" y="107505"/>
                      <a:pt x="199136" y="92456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11002518" y="512635"/>
                <a:ext cx="348995" cy="257047"/>
              </a:xfrm>
              <a:custGeom>
                <a:avLst/>
                <a:gdLst>
                  <a:gd name="connsiteX0" fmla="*/ 0 w 348995"/>
                  <a:gd name="connsiteY0" fmla="*/ 0 h 257047"/>
                  <a:gd name="connsiteX1" fmla="*/ 227457 w 348995"/>
                  <a:gd name="connsiteY1" fmla="*/ 113919 h 257047"/>
                  <a:gd name="connsiteX2" fmla="*/ 315531 w 348995"/>
                  <a:gd name="connsiteY2" fmla="*/ 197739 h 257047"/>
                  <a:gd name="connsiteX3" fmla="*/ 348996 w 348995"/>
                  <a:gd name="connsiteY3" fmla="*/ 257048 h 257047"/>
                  <a:gd name="connsiteX4" fmla="*/ 282384 w 348995"/>
                  <a:gd name="connsiteY4" fmla="*/ 243014 h 257047"/>
                  <a:gd name="connsiteX5" fmla="*/ 176275 w 348995"/>
                  <a:gd name="connsiteY5" fmla="*/ 183769 h 25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995" h="257047">
                    <a:moveTo>
                      <a:pt x="0" y="0"/>
                    </a:moveTo>
                    <a:lnTo>
                      <a:pt x="227457" y="113919"/>
                    </a:lnTo>
                    <a:cubicBezTo>
                      <a:pt x="264477" y="132486"/>
                      <a:pt x="295148" y="161671"/>
                      <a:pt x="315531" y="197739"/>
                    </a:cubicBezTo>
                    <a:lnTo>
                      <a:pt x="348996" y="257048"/>
                    </a:lnTo>
                    <a:lnTo>
                      <a:pt x="282384" y="243014"/>
                    </a:lnTo>
                    <a:cubicBezTo>
                      <a:pt x="241935" y="234239"/>
                      <a:pt x="204977" y="213614"/>
                      <a:pt x="176275" y="183769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11049507" y="764158"/>
                <a:ext cx="271398" cy="71227"/>
              </a:xfrm>
              <a:custGeom>
                <a:avLst/>
                <a:gdLst>
                  <a:gd name="connsiteX0" fmla="*/ 0 w 271398"/>
                  <a:gd name="connsiteY0" fmla="*/ 0 h 71227"/>
                  <a:gd name="connsiteX1" fmla="*/ 162878 w 271398"/>
                  <a:gd name="connsiteY1" fmla="*/ 7303 h 71227"/>
                  <a:gd name="connsiteX2" fmla="*/ 236284 w 271398"/>
                  <a:gd name="connsiteY2" fmla="*/ 33401 h 71227"/>
                  <a:gd name="connsiteX3" fmla="*/ 271399 w 271398"/>
                  <a:gd name="connsiteY3" fmla="*/ 59436 h 71227"/>
                  <a:gd name="connsiteX4" fmla="*/ 228664 w 271398"/>
                  <a:gd name="connsiteY4" fmla="*/ 68390 h 71227"/>
                  <a:gd name="connsiteX5" fmla="*/ 151067 w 271398"/>
                  <a:gd name="connsiteY5" fmla="*/ 61404 h 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1398" h="71227">
                    <a:moveTo>
                      <a:pt x="0" y="0"/>
                    </a:moveTo>
                    <a:lnTo>
                      <a:pt x="162878" y="7303"/>
                    </a:lnTo>
                    <a:cubicBezTo>
                      <a:pt x="189421" y="8503"/>
                      <a:pt x="214948" y="17590"/>
                      <a:pt x="236284" y="33401"/>
                    </a:cubicBezTo>
                    <a:lnTo>
                      <a:pt x="271399" y="59436"/>
                    </a:lnTo>
                    <a:lnTo>
                      <a:pt x="228664" y="68390"/>
                    </a:lnTo>
                    <a:cubicBezTo>
                      <a:pt x="202692" y="73838"/>
                      <a:pt x="175641" y="71406"/>
                      <a:pt x="151067" y="61404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11653837" y="743584"/>
                <a:ext cx="191134" cy="389064"/>
              </a:xfrm>
              <a:custGeom>
                <a:avLst/>
                <a:gdLst>
                  <a:gd name="connsiteX0" fmla="*/ 191135 w 191134"/>
                  <a:gd name="connsiteY0" fmla="*/ 0 h 389064"/>
                  <a:gd name="connsiteX1" fmla="*/ 41846 w 191134"/>
                  <a:gd name="connsiteY1" fmla="*/ 205994 h 389064"/>
                  <a:gd name="connsiteX2" fmla="*/ 2349 w 191134"/>
                  <a:gd name="connsiteY2" fmla="*/ 320992 h 389064"/>
                  <a:gd name="connsiteX3" fmla="*/ 0 w 191134"/>
                  <a:gd name="connsiteY3" fmla="*/ 389064 h 389064"/>
                  <a:gd name="connsiteX4" fmla="*/ 52451 w 191134"/>
                  <a:gd name="connsiteY4" fmla="*/ 345567 h 389064"/>
                  <a:gd name="connsiteX5" fmla="*/ 119317 w 191134"/>
                  <a:gd name="connsiteY5" fmla="*/ 243967 h 389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1134" h="389064">
                    <a:moveTo>
                      <a:pt x="191135" y="0"/>
                    </a:moveTo>
                    <a:lnTo>
                      <a:pt x="41846" y="205994"/>
                    </a:lnTo>
                    <a:cubicBezTo>
                      <a:pt x="17526" y="239535"/>
                      <a:pt x="3746" y="279578"/>
                      <a:pt x="2349" y="320992"/>
                    </a:cubicBezTo>
                    <a:lnTo>
                      <a:pt x="0" y="389064"/>
                    </a:lnTo>
                    <a:lnTo>
                      <a:pt x="52451" y="345567"/>
                    </a:lnTo>
                    <a:cubicBezTo>
                      <a:pt x="84328" y="319113"/>
                      <a:pt x="107632" y="283731"/>
                      <a:pt x="119317" y="243967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11655425" y="1088707"/>
                <a:ext cx="283146" cy="87542"/>
              </a:xfrm>
              <a:custGeom>
                <a:avLst/>
                <a:gdLst>
                  <a:gd name="connsiteX0" fmla="*/ 283146 w 283146"/>
                  <a:gd name="connsiteY0" fmla="*/ 0 h 87542"/>
                  <a:gd name="connsiteX1" fmla="*/ 111696 w 283146"/>
                  <a:gd name="connsiteY1" fmla="*/ 17717 h 87542"/>
                  <a:gd name="connsiteX2" fmla="*/ 35496 w 283146"/>
                  <a:gd name="connsiteY2" fmla="*/ 49467 h 87542"/>
                  <a:gd name="connsiteX3" fmla="*/ 0 w 283146"/>
                  <a:gd name="connsiteY3" fmla="*/ 79121 h 87542"/>
                  <a:gd name="connsiteX4" fmla="*/ 45720 w 283146"/>
                  <a:gd name="connsiteY4" fmla="*/ 85979 h 87542"/>
                  <a:gd name="connsiteX5" fmla="*/ 127381 w 283146"/>
                  <a:gd name="connsiteY5" fmla="*/ 73851 h 8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146" h="87542">
                    <a:moveTo>
                      <a:pt x="283146" y="0"/>
                    </a:moveTo>
                    <a:lnTo>
                      <a:pt x="111696" y="17717"/>
                    </a:lnTo>
                    <a:cubicBezTo>
                      <a:pt x="83693" y="20460"/>
                      <a:pt x="57150" y="31515"/>
                      <a:pt x="35496" y="49467"/>
                    </a:cubicBezTo>
                    <a:lnTo>
                      <a:pt x="0" y="79121"/>
                    </a:lnTo>
                    <a:lnTo>
                      <a:pt x="45720" y="85979"/>
                    </a:lnTo>
                    <a:cubicBezTo>
                      <a:pt x="73533" y="90151"/>
                      <a:pt x="101981" y="85928"/>
                      <a:pt x="127381" y="73851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11653837" y="1195006"/>
                <a:ext cx="276225" cy="194881"/>
              </a:xfrm>
              <a:custGeom>
                <a:avLst/>
                <a:gdLst>
                  <a:gd name="connsiteX0" fmla="*/ 276225 w 276225"/>
                  <a:gd name="connsiteY0" fmla="*/ 194882 h 194881"/>
                  <a:gd name="connsiteX1" fmla="*/ 135890 w 276225"/>
                  <a:gd name="connsiteY1" fmla="*/ 54610 h 194881"/>
                  <a:gd name="connsiteX2" fmla="*/ 52133 w 276225"/>
                  <a:gd name="connsiteY2" fmla="*/ 10160 h 194881"/>
                  <a:gd name="connsiteX3" fmla="*/ 0 w 276225"/>
                  <a:gd name="connsiteY3" fmla="*/ 0 h 194881"/>
                  <a:gd name="connsiteX4" fmla="*/ 27051 w 276225"/>
                  <a:gd name="connsiteY4" fmla="*/ 45783 h 194881"/>
                  <a:gd name="connsiteX5" fmla="*/ 96901 w 276225"/>
                  <a:gd name="connsiteY5" fmla="*/ 109728 h 19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225" h="194881">
                    <a:moveTo>
                      <a:pt x="276225" y="194882"/>
                    </a:moveTo>
                    <a:lnTo>
                      <a:pt x="135890" y="54610"/>
                    </a:lnTo>
                    <a:cubicBezTo>
                      <a:pt x="113030" y="31794"/>
                      <a:pt x="83820" y="16319"/>
                      <a:pt x="52133" y="10160"/>
                    </a:cubicBezTo>
                    <a:lnTo>
                      <a:pt x="0" y="0"/>
                    </a:lnTo>
                    <a:lnTo>
                      <a:pt x="27051" y="45783"/>
                    </a:lnTo>
                    <a:cubicBezTo>
                      <a:pt x="43497" y="73558"/>
                      <a:pt x="67818" y="95815"/>
                      <a:pt x="96901" y="109728"/>
                    </a:cubicBezTo>
                    <a:close/>
                  </a:path>
                </a:pathLst>
              </a:custGeom>
              <a:solidFill>
                <a:srgbClr val="BB5F5E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0271" y="2516318"/>
              <a:ext cx="3691729" cy="434168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38450" y="1334977"/>
            <a:ext cx="6515100" cy="2449986"/>
          </a:xfrm>
        </p:spPr>
        <p:txBody>
          <a:bodyPr wrap="square" anchor="b" anchorCtr="0">
            <a:normAutofit/>
          </a:bodyPr>
          <a:lstStyle>
            <a:lvl1pPr algn="ctr">
              <a:tabLst>
                <a:tab pos="4746625" algn="l"/>
              </a:tabLst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838450" y="4297757"/>
            <a:ext cx="6515100" cy="4030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2838450" y="4700840"/>
            <a:ext cx="6515100" cy="4030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www.officeplus.cn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组合 158"/>
          <p:cNvGrpSpPr/>
          <p:nvPr/>
        </p:nvGrpSpPr>
        <p:grpSpPr>
          <a:xfrm>
            <a:off x="0" y="353728"/>
            <a:ext cx="12192000" cy="6504271"/>
            <a:chOff x="0" y="353728"/>
            <a:chExt cx="12192000" cy="6504271"/>
          </a:xfrm>
        </p:grpSpPr>
        <p:sp>
          <p:nvSpPr>
            <p:cNvPr id="9" name="任意多边形: 形状 8"/>
            <p:cNvSpPr/>
            <p:nvPr/>
          </p:nvSpPr>
          <p:spPr>
            <a:xfrm>
              <a:off x="0" y="564282"/>
              <a:ext cx="1516566" cy="3204685"/>
            </a:xfrm>
            <a:custGeom>
              <a:avLst/>
              <a:gdLst>
                <a:gd name="connsiteX0" fmla="*/ 45969 w 1516566"/>
                <a:gd name="connsiteY0" fmla="*/ 3095762 h 3204685"/>
                <a:gd name="connsiteX1" fmla="*/ 241397 w 1516566"/>
                <a:gd name="connsiteY1" fmla="*/ 3193884 h 3204685"/>
                <a:gd name="connsiteX2" fmla="*/ 187293 w 1516566"/>
                <a:gd name="connsiteY2" fmla="*/ 3204685 h 3204685"/>
                <a:gd name="connsiteX3" fmla="*/ 45969 w 1516566"/>
                <a:gd name="connsiteY3" fmla="*/ 3144772 h 3204685"/>
                <a:gd name="connsiteX4" fmla="*/ 0 w 1516566"/>
                <a:gd name="connsiteY4" fmla="*/ 3150564 h 3204685"/>
                <a:gd name="connsiteX5" fmla="*/ 0 w 1516566"/>
                <a:gd name="connsiteY5" fmla="*/ 3102299 h 3204685"/>
                <a:gd name="connsiteX6" fmla="*/ 355515 w 1516566"/>
                <a:gd name="connsiteY6" fmla="*/ 2929476 h 3204685"/>
                <a:gd name="connsiteX7" fmla="*/ 479924 w 1516566"/>
                <a:gd name="connsiteY7" fmla="*/ 3042983 h 3204685"/>
                <a:gd name="connsiteX8" fmla="*/ 447524 w 1516566"/>
                <a:gd name="connsiteY8" fmla="*/ 3042983 h 3204685"/>
                <a:gd name="connsiteX9" fmla="*/ 355515 w 1516566"/>
                <a:gd name="connsiteY9" fmla="*/ 2961878 h 3204685"/>
                <a:gd name="connsiteX10" fmla="*/ 263507 w 1516566"/>
                <a:gd name="connsiteY10" fmla="*/ 3042983 h 3204685"/>
                <a:gd name="connsiteX11" fmla="*/ 231106 w 1516566"/>
                <a:gd name="connsiteY11" fmla="*/ 3042983 h 3204685"/>
                <a:gd name="connsiteX12" fmla="*/ 355515 w 1516566"/>
                <a:gd name="connsiteY12" fmla="*/ 2929476 h 3204685"/>
                <a:gd name="connsiteX13" fmla="*/ 970530 w 1516566"/>
                <a:gd name="connsiteY13" fmla="*/ 2808837 h 3204685"/>
                <a:gd name="connsiteX14" fmla="*/ 984897 w 1516566"/>
                <a:gd name="connsiteY14" fmla="*/ 2809549 h 3204685"/>
                <a:gd name="connsiteX15" fmla="*/ 923661 w 1516566"/>
                <a:gd name="connsiteY15" fmla="*/ 2862941 h 3204685"/>
                <a:gd name="connsiteX16" fmla="*/ 801085 w 1516566"/>
                <a:gd name="connsiteY16" fmla="*/ 2955866 h 3204685"/>
                <a:gd name="connsiteX17" fmla="*/ 732513 w 1516566"/>
                <a:gd name="connsiteY17" fmla="*/ 2999883 h 3204685"/>
                <a:gd name="connsiteX18" fmla="*/ 970530 w 1516566"/>
                <a:gd name="connsiteY18" fmla="*/ 2808837 h 3204685"/>
                <a:gd name="connsiteX19" fmla="*/ 355617 w 1516566"/>
                <a:gd name="connsiteY19" fmla="*/ 2762782 h 3204685"/>
                <a:gd name="connsiteX20" fmla="*/ 67163 w 1516566"/>
                <a:gd name="connsiteY20" fmla="*/ 3018733 h 3204685"/>
                <a:gd name="connsiteX21" fmla="*/ 113320 w 1516566"/>
                <a:gd name="connsiteY21" fmla="*/ 3024540 h 3204685"/>
                <a:gd name="connsiteX22" fmla="*/ 355617 w 1516566"/>
                <a:gd name="connsiteY22" fmla="*/ 2808939 h 3204685"/>
                <a:gd name="connsiteX23" fmla="*/ 598627 w 1516566"/>
                <a:gd name="connsiteY23" fmla="*/ 3023828 h 3204685"/>
                <a:gd name="connsiteX24" fmla="*/ 642645 w 1516566"/>
                <a:gd name="connsiteY24" fmla="*/ 3018733 h 3204685"/>
                <a:gd name="connsiteX25" fmla="*/ 355617 w 1516566"/>
                <a:gd name="connsiteY25" fmla="*/ 2762782 h 3204685"/>
                <a:gd name="connsiteX26" fmla="*/ 661190 w 1516566"/>
                <a:gd name="connsiteY26" fmla="*/ 2646626 h 3204685"/>
                <a:gd name="connsiteX27" fmla="*/ 785599 w 1516566"/>
                <a:gd name="connsiteY27" fmla="*/ 2760031 h 3204685"/>
                <a:gd name="connsiteX28" fmla="*/ 753197 w 1516566"/>
                <a:gd name="connsiteY28" fmla="*/ 2760031 h 3204685"/>
                <a:gd name="connsiteX29" fmla="*/ 661190 w 1516566"/>
                <a:gd name="connsiteY29" fmla="*/ 2679027 h 3204685"/>
                <a:gd name="connsiteX30" fmla="*/ 569181 w 1516566"/>
                <a:gd name="connsiteY30" fmla="*/ 2760031 h 3204685"/>
                <a:gd name="connsiteX31" fmla="*/ 536780 w 1516566"/>
                <a:gd name="connsiteY31" fmla="*/ 2760031 h 3204685"/>
                <a:gd name="connsiteX32" fmla="*/ 661190 w 1516566"/>
                <a:gd name="connsiteY32" fmla="*/ 2646626 h 3204685"/>
                <a:gd name="connsiteX33" fmla="*/ 46173 w 1516566"/>
                <a:gd name="connsiteY33" fmla="*/ 2646321 h 3204685"/>
                <a:gd name="connsiteX34" fmla="*/ 170582 w 1516566"/>
                <a:gd name="connsiteY34" fmla="*/ 2759725 h 3204685"/>
                <a:gd name="connsiteX35" fmla="*/ 170480 w 1516566"/>
                <a:gd name="connsiteY35" fmla="*/ 2759725 h 3204685"/>
                <a:gd name="connsiteX36" fmla="*/ 138080 w 1516566"/>
                <a:gd name="connsiteY36" fmla="*/ 2759725 h 3204685"/>
                <a:gd name="connsiteX37" fmla="*/ 46071 w 1516566"/>
                <a:gd name="connsiteY37" fmla="*/ 2678722 h 3204685"/>
                <a:gd name="connsiteX38" fmla="*/ 12595 w 1516566"/>
                <a:gd name="connsiteY38" fmla="*/ 2684988 h 3204685"/>
                <a:gd name="connsiteX39" fmla="*/ 0 w 1516566"/>
                <a:gd name="connsiteY39" fmla="*/ 2692721 h 3204685"/>
                <a:gd name="connsiteX40" fmla="*/ 0 w 1516566"/>
                <a:gd name="connsiteY40" fmla="*/ 2655192 h 3204685"/>
                <a:gd name="connsiteX41" fmla="*/ 125 w 1516566"/>
                <a:gd name="connsiteY41" fmla="*/ 2655114 h 3204685"/>
                <a:gd name="connsiteX42" fmla="*/ 46173 w 1516566"/>
                <a:gd name="connsiteY42" fmla="*/ 2646321 h 3204685"/>
                <a:gd name="connsiteX43" fmla="*/ 661393 w 1516566"/>
                <a:gd name="connsiteY43" fmla="*/ 2575302 h 3204685"/>
                <a:gd name="connsiteX44" fmla="*/ 466679 w 1516566"/>
                <a:gd name="connsiteY44" fmla="*/ 2750554 h 3204685"/>
                <a:gd name="connsiteX45" fmla="*/ 663533 w 1516566"/>
                <a:gd name="connsiteY45" fmla="*/ 2953930 h 3204685"/>
                <a:gd name="connsiteX46" fmla="*/ 856107 w 1516566"/>
                <a:gd name="connsiteY46" fmla="*/ 2751982 h 3204685"/>
                <a:gd name="connsiteX47" fmla="*/ 661393 w 1516566"/>
                <a:gd name="connsiteY47" fmla="*/ 2575302 h 3204685"/>
                <a:gd name="connsiteX48" fmla="*/ 661393 w 1516566"/>
                <a:gd name="connsiteY48" fmla="*/ 2480136 h 3204685"/>
                <a:gd name="connsiteX49" fmla="*/ 373653 w 1516566"/>
                <a:gd name="connsiteY49" fmla="*/ 2732520 h 3204685"/>
                <a:gd name="connsiteX50" fmla="*/ 419809 w 1516566"/>
                <a:gd name="connsiteY50" fmla="*/ 2737615 h 3204685"/>
                <a:gd name="connsiteX51" fmla="*/ 661393 w 1516566"/>
                <a:gd name="connsiteY51" fmla="*/ 2526293 h 3204685"/>
                <a:gd name="connsiteX52" fmla="*/ 903690 w 1516566"/>
                <a:gd name="connsiteY52" fmla="*/ 2739040 h 3204685"/>
                <a:gd name="connsiteX53" fmla="*/ 948421 w 1516566"/>
                <a:gd name="connsiteY53" fmla="*/ 2732520 h 3204685"/>
                <a:gd name="connsiteX54" fmla="*/ 661393 w 1516566"/>
                <a:gd name="connsiteY54" fmla="*/ 2480136 h 3204685"/>
                <a:gd name="connsiteX55" fmla="*/ 355413 w 1516566"/>
                <a:gd name="connsiteY55" fmla="*/ 2360005 h 3204685"/>
                <a:gd name="connsiteX56" fmla="*/ 479823 w 1516566"/>
                <a:gd name="connsiteY56" fmla="*/ 2473411 h 3204685"/>
                <a:gd name="connsiteX57" fmla="*/ 447422 w 1516566"/>
                <a:gd name="connsiteY57" fmla="*/ 2473411 h 3204685"/>
                <a:gd name="connsiteX58" fmla="*/ 355413 w 1516566"/>
                <a:gd name="connsiteY58" fmla="*/ 2392407 h 3204685"/>
                <a:gd name="connsiteX59" fmla="*/ 263405 w 1516566"/>
                <a:gd name="connsiteY59" fmla="*/ 2473411 h 3204685"/>
                <a:gd name="connsiteX60" fmla="*/ 231004 w 1516566"/>
                <a:gd name="connsiteY60" fmla="*/ 2473411 h 3204685"/>
                <a:gd name="connsiteX61" fmla="*/ 355413 w 1516566"/>
                <a:gd name="connsiteY61" fmla="*/ 2360005 h 3204685"/>
                <a:gd name="connsiteX62" fmla="*/ 970378 w 1516566"/>
                <a:gd name="connsiteY62" fmla="*/ 2359913 h 3204685"/>
                <a:gd name="connsiteX63" fmla="*/ 1016359 w 1516566"/>
                <a:gd name="connsiteY63" fmla="*/ 2368696 h 3204685"/>
                <a:gd name="connsiteX64" fmla="*/ 1094736 w 1516566"/>
                <a:gd name="connsiteY64" fmla="*/ 2473309 h 3204685"/>
                <a:gd name="connsiteX65" fmla="*/ 1062335 w 1516566"/>
                <a:gd name="connsiteY65" fmla="*/ 2473309 h 3204685"/>
                <a:gd name="connsiteX66" fmla="*/ 970327 w 1516566"/>
                <a:gd name="connsiteY66" fmla="*/ 2392305 h 3204685"/>
                <a:gd name="connsiteX67" fmla="*/ 878320 w 1516566"/>
                <a:gd name="connsiteY67" fmla="*/ 2473309 h 3204685"/>
                <a:gd name="connsiteX68" fmla="*/ 845918 w 1516566"/>
                <a:gd name="connsiteY68" fmla="*/ 2473309 h 3204685"/>
                <a:gd name="connsiteX69" fmla="*/ 924352 w 1516566"/>
                <a:gd name="connsiteY69" fmla="*/ 2368711 h 3204685"/>
                <a:gd name="connsiteX70" fmla="*/ 970327 w 1516566"/>
                <a:gd name="connsiteY70" fmla="*/ 2359903 h 3204685"/>
                <a:gd name="connsiteX71" fmla="*/ 970429 w 1516566"/>
                <a:gd name="connsiteY71" fmla="*/ 2359903 h 3204685"/>
                <a:gd name="connsiteX72" fmla="*/ 970378 w 1516566"/>
                <a:gd name="connsiteY72" fmla="*/ 2359913 h 3204685"/>
                <a:gd name="connsiteX73" fmla="*/ 970735 w 1516566"/>
                <a:gd name="connsiteY73" fmla="*/ 2288376 h 3204685"/>
                <a:gd name="connsiteX74" fmla="*/ 774594 w 1516566"/>
                <a:gd name="connsiteY74" fmla="*/ 2468623 h 3204685"/>
                <a:gd name="connsiteX75" fmla="*/ 968595 w 1516566"/>
                <a:gd name="connsiteY75" fmla="*/ 2670570 h 3204685"/>
                <a:gd name="connsiteX76" fmla="*/ 1166875 w 1516566"/>
                <a:gd name="connsiteY76" fmla="*/ 2467908 h 3204685"/>
                <a:gd name="connsiteX77" fmla="*/ 970735 w 1516566"/>
                <a:gd name="connsiteY77" fmla="*/ 2288376 h 3204685"/>
                <a:gd name="connsiteX78" fmla="*/ 355515 w 1516566"/>
                <a:gd name="connsiteY78" fmla="*/ 2288376 h 3204685"/>
                <a:gd name="connsiteX79" fmla="*/ 159374 w 1516566"/>
                <a:gd name="connsiteY79" fmla="*/ 2468623 h 3204685"/>
                <a:gd name="connsiteX80" fmla="*/ 353376 w 1516566"/>
                <a:gd name="connsiteY80" fmla="*/ 2670570 h 3204685"/>
                <a:gd name="connsiteX81" fmla="*/ 551656 w 1516566"/>
                <a:gd name="connsiteY81" fmla="*/ 2467908 h 3204685"/>
                <a:gd name="connsiteX82" fmla="*/ 355515 w 1516566"/>
                <a:gd name="connsiteY82" fmla="*/ 2288376 h 3204685"/>
                <a:gd name="connsiteX83" fmla="*/ 970735 w 1516566"/>
                <a:gd name="connsiteY83" fmla="*/ 2193922 h 3204685"/>
                <a:gd name="connsiteX84" fmla="*/ 682281 w 1516566"/>
                <a:gd name="connsiteY84" fmla="*/ 2449161 h 3204685"/>
                <a:gd name="connsiteX85" fmla="*/ 728437 w 1516566"/>
                <a:gd name="connsiteY85" fmla="*/ 2455682 h 3204685"/>
                <a:gd name="connsiteX86" fmla="*/ 970735 w 1516566"/>
                <a:gd name="connsiteY86" fmla="*/ 2239366 h 3204685"/>
                <a:gd name="connsiteX87" fmla="*/ 1213032 w 1516566"/>
                <a:gd name="connsiteY87" fmla="*/ 2454256 h 3204685"/>
                <a:gd name="connsiteX88" fmla="*/ 1257762 w 1516566"/>
                <a:gd name="connsiteY88" fmla="*/ 2449262 h 3204685"/>
                <a:gd name="connsiteX89" fmla="*/ 1257762 w 1516566"/>
                <a:gd name="connsiteY89" fmla="*/ 2449161 h 3204685"/>
                <a:gd name="connsiteX90" fmla="*/ 970735 w 1516566"/>
                <a:gd name="connsiteY90" fmla="*/ 2193922 h 3204685"/>
                <a:gd name="connsiteX91" fmla="*/ 355515 w 1516566"/>
                <a:gd name="connsiteY91" fmla="*/ 2193922 h 3204685"/>
                <a:gd name="connsiteX92" fmla="*/ 67061 w 1516566"/>
                <a:gd name="connsiteY92" fmla="*/ 2449161 h 3204685"/>
                <a:gd name="connsiteX93" fmla="*/ 113218 w 1516566"/>
                <a:gd name="connsiteY93" fmla="*/ 2455682 h 3204685"/>
                <a:gd name="connsiteX94" fmla="*/ 355515 w 1516566"/>
                <a:gd name="connsiteY94" fmla="*/ 2239366 h 3204685"/>
                <a:gd name="connsiteX95" fmla="*/ 355515 w 1516566"/>
                <a:gd name="connsiteY95" fmla="*/ 2239265 h 3204685"/>
                <a:gd name="connsiteX96" fmla="*/ 598526 w 1516566"/>
                <a:gd name="connsiteY96" fmla="*/ 2454154 h 3204685"/>
                <a:gd name="connsiteX97" fmla="*/ 642543 w 1516566"/>
                <a:gd name="connsiteY97" fmla="*/ 2449161 h 3204685"/>
                <a:gd name="connsiteX98" fmla="*/ 355515 w 1516566"/>
                <a:gd name="connsiteY98" fmla="*/ 2193922 h 3204685"/>
                <a:gd name="connsiteX99" fmla="*/ 1276001 w 1516566"/>
                <a:gd name="connsiteY99" fmla="*/ 2077258 h 3204685"/>
                <a:gd name="connsiteX100" fmla="*/ 1400411 w 1516566"/>
                <a:gd name="connsiteY100" fmla="*/ 2190662 h 3204685"/>
                <a:gd name="connsiteX101" fmla="*/ 1368010 w 1516566"/>
                <a:gd name="connsiteY101" fmla="*/ 2190662 h 3204685"/>
                <a:gd name="connsiteX102" fmla="*/ 1276001 w 1516566"/>
                <a:gd name="connsiteY102" fmla="*/ 2109658 h 3204685"/>
                <a:gd name="connsiteX103" fmla="*/ 1183993 w 1516566"/>
                <a:gd name="connsiteY103" fmla="*/ 2190662 h 3204685"/>
                <a:gd name="connsiteX104" fmla="*/ 1151592 w 1516566"/>
                <a:gd name="connsiteY104" fmla="*/ 2190662 h 3204685"/>
                <a:gd name="connsiteX105" fmla="*/ 1276001 w 1516566"/>
                <a:gd name="connsiteY105" fmla="*/ 2077258 h 3204685"/>
                <a:gd name="connsiteX106" fmla="*/ 661190 w 1516566"/>
                <a:gd name="connsiteY106" fmla="*/ 2077156 h 3204685"/>
                <a:gd name="connsiteX107" fmla="*/ 785599 w 1516566"/>
                <a:gd name="connsiteY107" fmla="*/ 2190560 h 3204685"/>
                <a:gd name="connsiteX108" fmla="*/ 753197 w 1516566"/>
                <a:gd name="connsiteY108" fmla="*/ 2190560 h 3204685"/>
                <a:gd name="connsiteX109" fmla="*/ 661190 w 1516566"/>
                <a:gd name="connsiteY109" fmla="*/ 2109557 h 3204685"/>
                <a:gd name="connsiteX110" fmla="*/ 569181 w 1516566"/>
                <a:gd name="connsiteY110" fmla="*/ 2190560 h 3204685"/>
                <a:gd name="connsiteX111" fmla="*/ 536780 w 1516566"/>
                <a:gd name="connsiteY111" fmla="*/ 2190560 h 3204685"/>
                <a:gd name="connsiteX112" fmla="*/ 661190 w 1516566"/>
                <a:gd name="connsiteY112" fmla="*/ 2077156 h 3204685"/>
                <a:gd name="connsiteX113" fmla="*/ 45919 w 1516566"/>
                <a:gd name="connsiteY113" fmla="*/ 2076757 h 3204685"/>
                <a:gd name="connsiteX114" fmla="*/ 91900 w 1516566"/>
                <a:gd name="connsiteY114" fmla="*/ 2085540 h 3204685"/>
                <a:gd name="connsiteX115" fmla="*/ 170277 w 1516566"/>
                <a:gd name="connsiteY115" fmla="*/ 2190153 h 3204685"/>
                <a:gd name="connsiteX116" fmla="*/ 137876 w 1516566"/>
                <a:gd name="connsiteY116" fmla="*/ 2190153 h 3204685"/>
                <a:gd name="connsiteX117" fmla="*/ 45868 w 1516566"/>
                <a:gd name="connsiteY117" fmla="*/ 2109150 h 3204685"/>
                <a:gd name="connsiteX118" fmla="*/ 12391 w 1516566"/>
                <a:gd name="connsiteY118" fmla="*/ 2115387 h 3204685"/>
                <a:gd name="connsiteX119" fmla="*/ 0 w 1516566"/>
                <a:gd name="connsiteY119" fmla="*/ 2122974 h 3204685"/>
                <a:gd name="connsiteX120" fmla="*/ 0 w 1516566"/>
                <a:gd name="connsiteY120" fmla="*/ 2085517 h 3204685"/>
                <a:gd name="connsiteX121" fmla="*/ 45868 w 1516566"/>
                <a:gd name="connsiteY121" fmla="*/ 2076747 h 3204685"/>
                <a:gd name="connsiteX122" fmla="*/ 45969 w 1516566"/>
                <a:gd name="connsiteY122" fmla="*/ 2076747 h 3204685"/>
                <a:gd name="connsiteX123" fmla="*/ 45919 w 1516566"/>
                <a:gd name="connsiteY123" fmla="*/ 2076757 h 3204685"/>
                <a:gd name="connsiteX124" fmla="*/ 661292 w 1516566"/>
                <a:gd name="connsiteY124" fmla="*/ 2005017 h 3204685"/>
                <a:gd name="connsiteX125" fmla="*/ 466577 w 1516566"/>
                <a:gd name="connsiteY125" fmla="*/ 2181696 h 3204685"/>
                <a:gd name="connsiteX126" fmla="*/ 663431 w 1516566"/>
                <a:gd name="connsiteY126" fmla="*/ 2383645 h 3204685"/>
                <a:gd name="connsiteX127" fmla="*/ 856005 w 1516566"/>
                <a:gd name="connsiteY127" fmla="*/ 2182410 h 3204685"/>
                <a:gd name="connsiteX128" fmla="*/ 661292 w 1516566"/>
                <a:gd name="connsiteY128" fmla="*/ 2005017 h 3204685"/>
                <a:gd name="connsiteX129" fmla="*/ 661292 w 1516566"/>
                <a:gd name="connsiteY129" fmla="*/ 1910564 h 3204685"/>
                <a:gd name="connsiteX130" fmla="*/ 373551 w 1516566"/>
                <a:gd name="connsiteY130" fmla="*/ 2162235 h 3204685"/>
                <a:gd name="connsiteX131" fmla="*/ 419707 w 1516566"/>
                <a:gd name="connsiteY131" fmla="*/ 2168755 h 3204685"/>
                <a:gd name="connsiteX132" fmla="*/ 661292 w 1516566"/>
                <a:gd name="connsiteY132" fmla="*/ 1957433 h 3204685"/>
                <a:gd name="connsiteX133" fmla="*/ 903588 w 1516566"/>
                <a:gd name="connsiteY133" fmla="*/ 2169469 h 3204685"/>
                <a:gd name="connsiteX134" fmla="*/ 948318 w 1516566"/>
                <a:gd name="connsiteY134" fmla="*/ 2162948 h 3204685"/>
                <a:gd name="connsiteX135" fmla="*/ 661292 w 1516566"/>
                <a:gd name="connsiteY135" fmla="*/ 1910564 h 3204685"/>
                <a:gd name="connsiteX136" fmla="*/ 1502608 w 1516566"/>
                <a:gd name="connsiteY136" fmla="*/ 1821408 h 3204685"/>
                <a:gd name="connsiteX137" fmla="*/ 1488954 w 1516566"/>
                <a:gd name="connsiteY137" fmla="*/ 1903635 h 3204685"/>
                <a:gd name="connsiteX138" fmla="*/ 1460833 w 1516566"/>
                <a:gd name="connsiteY138" fmla="*/ 1903635 h 3204685"/>
                <a:gd name="connsiteX139" fmla="*/ 1460731 w 1516566"/>
                <a:gd name="connsiteY139" fmla="*/ 1903635 h 3204685"/>
                <a:gd name="connsiteX140" fmla="*/ 1502608 w 1516566"/>
                <a:gd name="connsiteY140" fmla="*/ 1821408 h 3204685"/>
                <a:gd name="connsiteX141" fmla="*/ 970378 w 1516566"/>
                <a:gd name="connsiteY141" fmla="*/ 1790546 h 3204685"/>
                <a:gd name="connsiteX142" fmla="*/ 1016359 w 1516566"/>
                <a:gd name="connsiteY142" fmla="*/ 1799329 h 3204685"/>
                <a:gd name="connsiteX143" fmla="*/ 1094736 w 1516566"/>
                <a:gd name="connsiteY143" fmla="*/ 1903940 h 3204685"/>
                <a:gd name="connsiteX144" fmla="*/ 1062335 w 1516566"/>
                <a:gd name="connsiteY144" fmla="*/ 1903940 h 3204685"/>
                <a:gd name="connsiteX145" fmla="*/ 970327 w 1516566"/>
                <a:gd name="connsiteY145" fmla="*/ 1822835 h 3204685"/>
                <a:gd name="connsiteX146" fmla="*/ 878320 w 1516566"/>
                <a:gd name="connsiteY146" fmla="*/ 1903940 h 3204685"/>
                <a:gd name="connsiteX147" fmla="*/ 845918 w 1516566"/>
                <a:gd name="connsiteY147" fmla="*/ 1903940 h 3204685"/>
                <a:gd name="connsiteX148" fmla="*/ 924352 w 1516566"/>
                <a:gd name="connsiteY148" fmla="*/ 1799329 h 3204685"/>
                <a:gd name="connsiteX149" fmla="*/ 970327 w 1516566"/>
                <a:gd name="connsiteY149" fmla="*/ 1790536 h 3204685"/>
                <a:gd name="connsiteX150" fmla="*/ 970429 w 1516566"/>
                <a:gd name="connsiteY150" fmla="*/ 1790536 h 3204685"/>
                <a:gd name="connsiteX151" fmla="*/ 970378 w 1516566"/>
                <a:gd name="connsiteY151" fmla="*/ 1790546 h 3204685"/>
                <a:gd name="connsiteX152" fmla="*/ 355515 w 1516566"/>
                <a:gd name="connsiteY152" fmla="*/ 1790536 h 3204685"/>
                <a:gd name="connsiteX153" fmla="*/ 479924 w 1516566"/>
                <a:gd name="connsiteY153" fmla="*/ 1903940 h 3204685"/>
                <a:gd name="connsiteX154" fmla="*/ 447524 w 1516566"/>
                <a:gd name="connsiteY154" fmla="*/ 1903940 h 3204685"/>
                <a:gd name="connsiteX155" fmla="*/ 355515 w 1516566"/>
                <a:gd name="connsiteY155" fmla="*/ 1822835 h 3204685"/>
                <a:gd name="connsiteX156" fmla="*/ 263507 w 1516566"/>
                <a:gd name="connsiteY156" fmla="*/ 1903940 h 3204685"/>
                <a:gd name="connsiteX157" fmla="*/ 231106 w 1516566"/>
                <a:gd name="connsiteY157" fmla="*/ 1903940 h 3204685"/>
                <a:gd name="connsiteX158" fmla="*/ 355515 w 1516566"/>
                <a:gd name="connsiteY158" fmla="*/ 1790536 h 3204685"/>
                <a:gd name="connsiteX159" fmla="*/ 970735 w 1516566"/>
                <a:gd name="connsiteY159" fmla="*/ 1718702 h 3204685"/>
                <a:gd name="connsiteX160" fmla="*/ 774594 w 1516566"/>
                <a:gd name="connsiteY160" fmla="*/ 1899661 h 3204685"/>
                <a:gd name="connsiteX161" fmla="*/ 968595 w 1516566"/>
                <a:gd name="connsiteY161" fmla="*/ 2101610 h 3204685"/>
                <a:gd name="connsiteX162" fmla="*/ 1166875 w 1516566"/>
                <a:gd name="connsiteY162" fmla="*/ 1898234 h 3204685"/>
                <a:gd name="connsiteX163" fmla="*/ 970735 w 1516566"/>
                <a:gd name="connsiteY163" fmla="*/ 1718702 h 3204685"/>
                <a:gd name="connsiteX164" fmla="*/ 355515 w 1516566"/>
                <a:gd name="connsiteY164" fmla="*/ 1718600 h 3204685"/>
                <a:gd name="connsiteX165" fmla="*/ 159374 w 1516566"/>
                <a:gd name="connsiteY165" fmla="*/ 1899559 h 3204685"/>
                <a:gd name="connsiteX166" fmla="*/ 353376 w 1516566"/>
                <a:gd name="connsiteY166" fmla="*/ 2101508 h 3204685"/>
                <a:gd name="connsiteX167" fmla="*/ 551656 w 1516566"/>
                <a:gd name="connsiteY167" fmla="*/ 1898133 h 3204685"/>
                <a:gd name="connsiteX168" fmla="*/ 355515 w 1516566"/>
                <a:gd name="connsiteY168" fmla="*/ 1718600 h 3204685"/>
                <a:gd name="connsiteX169" fmla="*/ 970735 w 1516566"/>
                <a:gd name="connsiteY169" fmla="*/ 1624249 h 3204685"/>
                <a:gd name="connsiteX170" fmla="*/ 682281 w 1516566"/>
                <a:gd name="connsiteY170" fmla="*/ 1880200 h 3204685"/>
                <a:gd name="connsiteX171" fmla="*/ 728437 w 1516566"/>
                <a:gd name="connsiteY171" fmla="*/ 1886008 h 3204685"/>
                <a:gd name="connsiteX172" fmla="*/ 970735 w 1516566"/>
                <a:gd name="connsiteY172" fmla="*/ 1669692 h 3204685"/>
                <a:gd name="connsiteX173" fmla="*/ 1213032 w 1516566"/>
                <a:gd name="connsiteY173" fmla="*/ 1885294 h 3204685"/>
                <a:gd name="connsiteX174" fmla="*/ 1257762 w 1516566"/>
                <a:gd name="connsiteY174" fmla="*/ 1880200 h 3204685"/>
                <a:gd name="connsiteX175" fmla="*/ 970735 w 1516566"/>
                <a:gd name="connsiteY175" fmla="*/ 1624249 h 3204685"/>
                <a:gd name="connsiteX176" fmla="*/ 355515 w 1516566"/>
                <a:gd name="connsiteY176" fmla="*/ 1624044 h 3204685"/>
                <a:gd name="connsiteX177" fmla="*/ 67061 w 1516566"/>
                <a:gd name="connsiteY177" fmla="*/ 1879995 h 3204685"/>
                <a:gd name="connsiteX178" fmla="*/ 113218 w 1516566"/>
                <a:gd name="connsiteY178" fmla="*/ 1885803 h 3204685"/>
                <a:gd name="connsiteX179" fmla="*/ 355515 w 1516566"/>
                <a:gd name="connsiteY179" fmla="*/ 1669489 h 3204685"/>
                <a:gd name="connsiteX180" fmla="*/ 598526 w 1516566"/>
                <a:gd name="connsiteY180" fmla="*/ 1885090 h 3204685"/>
                <a:gd name="connsiteX181" fmla="*/ 642543 w 1516566"/>
                <a:gd name="connsiteY181" fmla="*/ 1879995 h 3204685"/>
                <a:gd name="connsiteX182" fmla="*/ 355515 w 1516566"/>
                <a:gd name="connsiteY182" fmla="*/ 1624044 h 3204685"/>
                <a:gd name="connsiteX183" fmla="*/ 1276103 w 1516566"/>
                <a:gd name="connsiteY183" fmla="*/ 1507482 h 3204685"/>
                <a:gd name="connsiteX184" fmla="*/ 1400513 w 1516566"/>
                <a:gd name="connsiteY184" fmla="*/ 1620988 h 3204685"/>
                <a:gd name="connsiteX185" fmla="*/ 1368110 w 1516566"/>
                <a:gd name="connsiteY185" fmla="*/ 1620988 h 3204685"/>
                <a:gd name="connsiteX186" fmla="*/ 1276103 w 1516566"/>
                <a:gd name="connsiteY186" fmla="*/ 1539883 h 3204685"/>
                <a:gd name="connsiteX187" fmla="*/ 1184095 w 1516566"/>
                <a:gd name="connsiteY187" fmla="*/ 1620988 h 3204685"/>
                <a:gd name="connsiteX188" fmla="*/ 1151694 w 1516566"/>
                <a:gd name="connsiteY188" fmla="*/ 1620988 h 3204685"/>
                <a:gd name="connsiteX189" fmla="*/ 1276103 w 1516566"/>
                <a:gd name="connsiteY189" fmla="*/ 1507482 h 3204685"/>
                <a:gd name="connsiteX190" fmla="*/ 661190 w 1516566"/>
                <a:gd name="connsiteY190" fmla="*/ 1507482 h 3204685"/>
                <a:gd name="connsiteX191" fmla="*/ 785599 w 1516566"/>
                <a:gd name="connsiteY191" fmla="*/ 1620988 h 3204685"/>
                <a:gd name="connsiteX192" fmla="*/ 753197 w 1516566"/>
                <a:gd name="connsiteY192" fmla="*/ 1620988 h 3204685"/>
                <a:gd name="connsiteX193" fmla="*/ 661190 w 1516566"/>
                <a:gd name="connsiteY193" fmla="*/ 1539883 h 3204685"/>
                <a:gd name="connsiteX194" fmla="*/ 569181 w 1516566"/>
                <a:gd name="connsiteY194" fmla="*/ 1620988 h 3204685"/>
                <a:gd name="connsiteX195" fmla="*/ 536780 w 1516566"/>
                <a:gd name="connsiteY195" fmla="*/ 1620988 h 3204685"/>
                <a:gd name="connsiteX196" fmla="*/ 661190 w 1516566"/>
                <a:gd name="connsiteY196" fmla="*/ 1507482 h 3204685"/>
                <a:gd name="connsiteX197" fmla="*/ 45919 w 1516566"/>
                <a:gd name="connsiteY197" fmla="*/ 1506981 h 3204685"/>
                <a:gd name="connsiteX198" fmla="*/ 91900 w 1516566"/>
                <a:gd name="connsiteY198" fmla="*/ 1515794 h 3204685"/>
                <a:gd name="connsiteX199" fmla="*/ 170277 w 1516566"/>
                <a:gd name="connsiteY199" fmla="*/ 1620479 h 3204685"/>
                <a:gd name="connsiteX200" fmla="*/ 137876 w 1516566"/>
                <a:gd name="connsiteY200" fmla="*/ 1620479 h 3204685"/>
                <a:gd name="connsiteX201" fmla="*/ 45868 w 1516566"/>
                <a:gd name="connsiteY201" fmla="*/ 1539374 h 3204685"/>
                <a:gd name="connsiteX202" fmla="*/ 12391 w 1516566"/>
                <a:gd name="connsiteY202" fmla="*/ 1545641 h 3204685"/>
                <a:gd name="connsiteX203" fmla="*/ 0 w 1516566"/>
                <a:gd name="connsiteY203" fmla="*/ 1553255 h 3204685"/>
                <a:gd name="connsiteX204" fmla="*/ 0 w 1516566"/>
                <a:gd name="connsiteY204" fmla="*/ 1515771 h 3204685"/>
                <a:gd name="connsiteX205" fmla="*/ 45868 w 1516566"/>
                <a:gd name="connsiteY205" fmla="*/ 1506971 h 3204685"/>
                <a:gd name="connsiteX206" fmla="*/ 45969 w 1516566"/>
                <a:gd name="connsiteY206" fmla="*/ 1506971 h 3204685"/>
                <a:gd name="connsiteX207" fmla="*/ 45919 w 1516566"/>
                <a:gd name="connsiteY207" fmla="*/ 1506981 h 3204685"/>
                <a:gd name="connsiteX208" fmla="*/ 661292 w 1516566"/>
                <a:gd name="connsiteY208" fmla="*/ 1435342 h 3204685"/>
                <a:gd name="connsiteX209" fmla="*/ 466577 w 1516566"/>
                <a:gd name="connsiteY209" fmla="*/ 1612022 h 3204685"/>
                <a:gd name="connsiteX210" fmla="*/ 663431 w 1516566"/>
                <a:gd name="connsiteY210" fmla="*/ 1813971 h 3204685"/>
                <a:gd name="connsiteX211" fmla="*/ 856005 w 1516566"/>
                <a:gd name="connsiteY211" fmla="*/ 1613550 h 3204685"/>
                <a:gd name="connsiteX212" fmla="*/ 661292 w 1516566"/>
                <a:gd name="connsiteY212" fmla="*/ 1435342 h 3204685"/>
                <a:gd name="connsiteX213" fmla="*/ 1276510 w 1516566"/>
                <a:gd name="connsiteY213" fmla="*/ 1435241 h 3204685"/>
                <a:gd name="connsiteX214" fmla="*/ 1080369 w 1516566"/>
                <a:gd name="connsiteY214" fmla="*/ 1611920 h 3204685"/>
                <a:gd name="connsiteX215" fmla="*/ 1278651 w 1516566"/>
                <a:gd name="connsiteY215" fmla="*/ 1813869 h 3204685"/>
                <a:gd name="connsiteX216" fmla="*/ 1471225 w 1516566"/>
                <a:gd name="connsiteY216" fmla="*/ 1613448 h 3204685"/>
                <a:gd name="connsiteX217" fmla="*/ 1276510 w 1516566"/>
                <a:gd name="connsiteY217" fmla="*/ 1435241 h 3204685"/>
                <a:gd name="connsiteX218" fmla="*/ 661292 w 1516566"/>
                <a:gd name="connsiteY218" fmla="*/ 1340890 h 3204685"/>
                <a:gd name="connsiteX219" fmla="*/ 373551 w 1516566"/>
                <a:gd name="connsiteY219" fmla="*/ 1593274 h 3204685"/>
                <a:gd name="connsiteX220" fmla="*/ 419707 w 1516566"/>
                <a:gd name="connsiteY220" fmla="*/ 1599081 h 3204685"/>
                <a:gd name="connsiteX221" fmla="*/ 661292 w 1516566"/>
                <a:gd name="connsiteY221" fmla="*/ 1387045 h 3204685"/>
                <a:gd name="connsiteX222" fmla="*/ 903588 w 1516566"/>
                <a:gd name="connsiteY222" fmla="*/ 1599795 h 3204685"/>
                <a:gd name="connsiteX223" fmla="*/ 948318 w 1516566"/>
                <a:gd name="connsiteY223" fmla="*/ 1593988 h 3204685"/>
                <a:gd name="connsiteX224" fmla="*/ 661292 w 1516566"/>
                <a:gd name="connsiteY224" fmla="*/ 1340890 h 3204685"/>
                <a:gd name="connsiteX225" fmla="*/ 1481821 w 1516566"/>
                <a:gd name="connsiteY225" fmla="*/ 1276392 h 3204685"/>
                <a:gd name="connsiteX226" fmla="*/ 1493335 w 1516566"/>
                <a:gd name="connsiteY226" fmla="*/ 1334063 h 3204685"/>
                <a:gd name="connsiteX227" fmla="*/ 1460934 w 1516566"/>
                <a:gd name="connsiteY227" fmla="*/ 1334063 h 3204685"/>
                <a:gd name="connsiteX228" fmla="*/ 1481821 w 1516566"/>
                <a:gd name="connsiteY228" fmla="*/ 1276392 h 3204685"/>
                <a:gd name="connsiteX229" fmla="*/ 355617 w 1516566"/>
                <a:gd name="connsiteY229" fmla="*/ 1220860 h 3204685"/>
                <a:gd name="connsiteX230" fmla="*/ 480026 w 1516566"/>
                <a:gd name="connsiteY230" fmla="*/ 1334368 h 3204685"/>
                <a:gd name="connsiteX231" fmla="*/ 447625 w 1516566"/>
                <a:gd name="connsiteY231" fmla="*/ 1334368 h 3204685"/>
                <a:gd name="connsiteX232" fmla="*/ 355617 w 1516566"/>
                <a:gd name="connsiteY232" fmla="*/ 1253263 h 3204685"/>
                <a:gd name="connsiteX233" fmla="*/ 263610 w 1516566"/>
                <a:gd name="connsiteY233" fmla="*/ 1334368 h 3204685"/>
                <a:gd name="connsiteX234" fmla="*/ 231208 w 1516566"/>
                <a:gd name="connsiteY234" fmla="*/ 1334368 h 3204685"/>
                <a:gd name="connsiteX235" fmla="*/ 355617 w 1516566"/>
                <a:gd name="connsiteY235" fmla="*/ 1220860 h 3204685"/>
                <a:gd name="connsiteX236" fmla="*/ 970174 w 1516566"/>
                <a:gd name="connsiteY236" fmla="*/ 1220463 h 3204685"/>
                <a:gd name="connsiteX237" fmla="*/ 1016156 w 1516566"/>
                <a:gd name="connsiteY237" fmla="*/ 1229262 h 3204685"/>
                <a:gd name="connsiteX238" fmla="*/ 1094533 w 1516566"/>
                <a:gd name="connsiteY238" fmla="*/ 1333961 h 3204685"/>
                <a:gd name="connsiteX239" fmla="*/ 1062132 w 1516566"/>
                <a:gd name="connsiteY239" fmla="*/ 1333961 h 3204685"/>
                <a:gd name="connsiteX240" fmla="*/ 970123 w 1516566"/>
                <a:gd name="connsiteY240" fmla="*/ 1252856 h 3204685"/>
                <a:gd name="connsiteX241" fmla="*/ 878116 w 1516566"/>
                <a:gd name="connsiteY241" fmla="*/ 1333961 h 3204685"/>
                <a:gd name="connsiteX242" fmla="*/ 845714 w 1516566"/>
                <a:gd name="connsiteY242" fmla="*/ 1333961 h 3204685"/>
                <a:gd name="connsiteX243" fmla="*/ 924148 w 1516566"/>
                <a:gd name="connsiteY243" fmla="*/ 1229262 h 3204685"/>
                <a:gd name="connsiteX244" fmla="*/ 970123 w 1516566"/>
                <a:gd name="connsiteY244" fmla="*/ 1220453 h 3204685"/>
                <a:gd name="connsiteX245" fmla="*/ 970225 w 1516566"/>
                <a:gd name="connsiteY245" fmla="*/ 1220453 h 3204685"/>
                <a:gd name="connsiteX246" fmla="*/ 970174 w 1516566"/>
                <a:gd name="connsiteY246" fmla="*/ 1220463 h 3204685"/>
                <a:gd name="connsiteX247" fmla="*/ 970633 w 1516566"/>
                <a:gd name="connsiteY247" fmla="*/ 1148824 h 3204685"/>
                <a:gd name="connsiteX248" fmla="*/ 774493 w 1516566"/>
                <a:gd name="connsiteY248" fmla="*/ 1329783 h 3204685"/>
                <a:gd name="connsiteX249" fmla="*/ 968493 w 1516566"/>
                <a:gd name="connsiteY249" fmla="*/ 1531732 h 3204685"/>
                <a:gd name="connsiteX250" fmla="*/ 968493 w 1516566"/>
                <a:gd name="connsiteY250" fmla="*/ 1531629 h 3204685"/>
                <a:gd name="connsiteX251" fmla="*/ 1166773 w 1516566"/>
                <a:gd name="connsiteY251" fmla="*/ 1329069 h 3204685"/>
                <a:gd name="connsiteX252" fmla="*/ 970633 w 1516566"/>
                <a:gd name="connsiteY252" fmla="*/ 1148824 h 3204685"/>
                <a:gd name="connsiteX253" fmla="*/ 355515 w 1516566"/>
                <a:gd name="connsiteY253" fmla="*/ 1148824 h 3204685"/>
                <a:gd name="connsiteX254" fmla="*/ 159374 w 1516566"/>
                <a:gd name="connsiteY254" fmla="*/ 1329783 h 3204685"/>
                <a:gd name="connsiteX255" fmla="*/ 353376 w 1516566"/>
                <a:gd name="connsiteY255" fmla="*/ 1531732 h 3204685"/>
                <a:gd name="connsiteX256" fmla="*/ 353376 w 1516566"/>
                <a:gd name="connsiteY256" fmla="*/ 1531629 h 3204685"/>
                <a:gd name="connsiteX257" fmla="*/ 551656 w 1516566"/>
                <a:gd name="connsiteY257" fmla="*/ 1329069 h 3204685"/>
                <a:gd name="connsiteX258" fmla="*/ 355515 w 1516566"/>
                <a:gd name="connsiteY258" fmla="*/ 1148824 h 3204685"/>
                <a:gd name="connsiteX259" fmla="*/ 970633 w 1516566"/>
                <a:gd name="connsiteY259" fmla="*/ 1054574 h 3204685"/>
                <a:gd name="connsiteX260" fmla="*/ 682179 w 1516566"/>
                <a:gd name="connsiteY260" fmla="*/ 1310526 h 3204685"/>
                <a:gd name="connsiteX261" fmla="*/ 728335 w 1516566"/>
                <a:gd name="connsiteY261" fmla="*/ 1317046 h 3204685"/>
                <a:gd name="connsiteX262" fmla="*/ 970633 w 1516566"/>
                <a:gd name="connsiteY262" fmla="*/ 1100731 h 3204685"/>
                <a:gd name="connsiteX263" fmla="*/ 1212930 w 1516566"/>
                <a:gd name="connsiteY263" fmla="*/ 1315620 h 3204685"/>
                <a:gd name="connsiteX264" fmla="*/ 1257661 w 1516566"/>
                <a:gd name="connsiteY264" fmla="*/ 1310628 h 3204685"/>
                <a:gd name="connsiteX265" fmla="*/ 1257661 w 1516566"/>
                <a:gd name="connsiteY265" fmla="*/ 1310526 h 3204685"/>
                <a:gd name="connsiteX266" fmla="*/ 970633 w 1516566"/>
                <a:gd name="connsiteY266" fmla="*/ 1054574 h 3204685"/>
                <a:gd name="connsiteX267" fmla="*/ 355515 w 1516566"/>
                <a:gd name="connsiteY267" fmla="*/ 1054370 h 3204685"/>
                <a:gd name="connsiteX268" fmla="*/ 67061 w 1516566"/>
                <a:gd name="connsiteY268" fmla="*/ 1310321 h 3204685"/>
                <a:gd name="connsiteX269" fmla="*/ 113218 w 1516566"/>
                <a:gd name="connsiteY269" fmla="*/ 1316843 h 3204685"/>
                <a:gd name="connsiteX270" fmla="*/ 355515 w 1516566"/>
                <a:gd name="connsiteY270" fmla="*/ 1100527 h 3204685"/>
                <a:gd name="connsiteX271" fmla="*/ 598526 w 1516566"/>
                <a:gd name="connsiteY271" fmla="*/ 1315416 h 3204685"/>
                <a:gd name="connsiteX272" fmla="*/ 642543 w 1516566"/>
                <a:gd name="connsiteY272" fmla="*/ 1310423 h 3204685"/>
                <a:gd name="connsiteX273" fmla="*/ 642543 w 1516566"/>
                <a:gd name="connsiteY273" fmla="*/ 1310321 h 3204685"/>
                <a:gd name="connsiteX274" fmla="*/ 355515 w 1516566"/>
                <a:gd name="connsiteY274" fmla="*/ 1054370 h 3204685"/>
                <a:gd name="connsiteX275" fmla="*/ 46071 w 1516566"/>
                <a:gd name="connsiteY275" fmla="*/ 937706 h 3204685"/>
                <a:gd name="connsiteX276" fmla="*/ 170480 w 1516566"/>
                <a:gd name="connsiteY276" fmla="*/ 1051212 h 3204685"/>
                <a:gd name="connsiteX277" fmla="*/ 170379 w 1516566"/>
                <a:gd name="connsiteY277" fmla="*/ 1051212 h 3204685"/>
                <a:gd name="connsiteX278" fmla="*/ 137978 w 1516566"/>
                <a:gd name="connsiteY278" fmla="*/ 1051212 h 3204685"/>
                <a:gd name="connsiteX279" fmla="*/ 45969 w 1516566"/>
                <a:gd name="connsiteY279" fmla="*/ 970107 h 3204685"/>
                <a:gd name="connsiteX280" fmla="*/ 12493 w 1516566"/>
                <a:gd name="connsiteY280" fmla="*/ 976360 h 3204685"/>
                <a:gd name="connsiteX281" fmla="*/ 0 w 1516566"/>
                <a:gd name="connsiteY281" fmla="*/ 984026 h 3204685"/>
                <a:gd name="connsiteX282" fmla="*/ 0 w 1516566"/>
                <a:gd name="connsiteY282" fmla="*/ 946529 h 3204685"/>
                <a:gd name="connsiteX283" fmla="*/ 23 w 1516566"/>
                <a:gd name="connsiteY283" fmla="*/ 946514 h 3204685"/>
                <a:gd name="connsiteX284" fmla="*/ 46071 w 1516566"/>
                <a:gd name="connsiteY284" fmla="*/ 937706 h 3204685"/>
                <a:gd name="connsiteX285" fmla="*/ 1276001 w 1516566"/>
                <a:gd name="connsiteY285" fmla="*/ 937604 h 3204685"/>
                <a:gd name="connsiteX286" fmla="*/ 1400411 w 1516566"/>
                <a:gd name="connsiteY286" fmla="*/ 1051110 h 3204685"/>
                <a:gd name="connsiteX287" fmla="*/ 1368010 w 1516566"/>
                <a:gd name="connsiteY287" fmla="*/ 1051110 h 3204685"/>
                <a:gd name="connsiteX288" fmla="*/ 1276001 w 1516566"/>
                <a:gd name="connsiteY288" fmla="*/ 970005 h 3204685"/>
                <a:gd name="connsiteX289" fmla="*/ 1183993 w 1516566"/>
                <a:gd name="connsiteY289" fmla="*/ 1051110 h 3204685"/>
                <a:gd name="connsiteX290" fmla="*/ 1151592 w 1516566"/>
                <a:gd name="connsiteY290" fmla="*/ 1051110 h 3204685"/>
                <a:gd name="connsiteX291" fmla="*/ 1276001 w 1516566"/>
                <a:gd name="connsiteY291" fmla="*/ 937604 h 3204685"/>
                <a:gd name="connsiteX292" fmla="*/ 660883 w 1516566"/>
                <a:gd name="connsiteY292" fmla="*/ 937604 h 3204685"/>
                <a:gd name="connsiteX293" fmla="*/ 785292 w 1516566"/>
                <a:gd name="connsiteY293" fmla="*/ 1051110 h 3204685"/>
                <a:gd name="connsiteX294" fmla="*/ 752891 w 1516566"/>
                <a:gd name="connsiteY294" fmla="*/ 1051110 h 3204685"/>
                <a:gd name="connsiteX295" fmla="*/ 660883 w 1516566"/>
                <a:gd name="connsiteY295" fmla="*/ 970005 h 3204685"/>
                <a:gd name="connsiteX296" fmla="*/ 568876 w 1516566"/>
                <a:gd name="connsiteY296" fmla="*/ 1051110 h 3204685"/>
                <a:gd name="connsiteX297" fmla="*/ 536474 w 1516566"/>
                <a:gd name="connsiteY297" fmla="*/ 1051110 h 3204685"/>
                <a:gd name="connsiteX298" fmla="*/ 660883 w 1516566"/>
                <a:gd name="connsiteY298" fmla="*/ 937604 h 3204685"/>
                <a:gd name="connsiteX299" fmla="*/ 661292 w 1516566"/>
                <a:gd name="connsiteY299" fmla="*/ 866177 h 3204685"/>
                <a:gd name="connsiteX300" fmla="*/ 466577 w 1516566"/>
                <a:gd name="connsiteY300" fmla="*/ 1042857 h 3204685"/>
                <a:gd name="connsiteX301" fmla="*/ 663431 w 1516566"/>
                <a:gd name="connsiteY301" fmla="*/ 1244805 h 3204685"/>
                <a:gd name="connsiteX302" fmla="*/ 856005 w 1516566"/>
                <a:gd name="connsiteY302" fmla="*/ 1043570 h 3204685"/>
                <a:gd name="connsiteX303" fmla="*/ 661292 w 1516566"/>
                <a:gd name="connsiteY303" fmla="*/ 866177 h 3204685"/>
                <a:gd name="connsiteX304" fmla="*/ 661292 w 1516566"/>
                <a:gd name="connsiteY304" fmla="*/ 771928 h 3204685"/>
                <a:gd name="connsiteX305" fmla="*/ 373551 w 1516566"/>
                <a:gd name="connsiteY305" fmla="*/ 1023498 h 3204685"/>
                <a:gd name="connsiteX306" fmla="*/ 419707 w 1516566"/>
                <a:gd name="connsiteY306" fmla="*/ 1029305 h 3204685"/>
                <a:gd name="connsiteX307" fmla="*/ 661292 w 1516566"/>
                <a:gd name="connsiteY307" fmla="*/ 817371 h 3204685"/>
                <a:gd name="connsiteX308" fmla="*/ 903588 w 1516566"/>
                <a:gd name="connsiteY308" fmla="*/ 1030834 h 3204685"/>
                <a:gd name="connsiteX309" fmla="*/ 948318 w 1516566"/>
                <a:gd name="connsiteY309" fmla="*/ 1024312 h 3204685"/>
                <a:gd name="connsiteX310" fmla="*/ 661292 w 1516566"/>
                <a:gd name="connsiteY310" fmla="*/ 771928 h 3204685"/>
                <a:gd name="connsiteX311" fmla="*/ 355515 w 1516566"/>
                <a:gd name="connsiteY311" fmla="*/ 651493 h 3204685"/>
                <a:gd name="connsiteX312" fmla="*/ 479924 w 1516566"/>
                <a:gd name="connsiteY312" fmla="*/ 764999 h 3204685"/>
                <a:gd name="connsiteX313" fmla="*/ 447524 w 1516566"/>
                <a:gd name="connsiteY313" fmla="*/ 764999 h 3204685"/>
                <a:gd name="connsiteX314" fmla="*/ 355515 w 1516566"/>
                <a:gd name="connsiteY314" fmla="*/ 683894 h 3204685"/>
                <a:gd name="connsiteX315" fmla="*/ 263507 w 1516566"/>
                <a:gd name="connsiteY315" fmla="*/ 764999 h 3204685"/>
                <a:gd name="connsiteX316" fmla="*/ 231106 w 1516566"/>
                <a:gd name="connsiteY316" fmla="*/ 764999 h 3204685"/>
                <a:gd name="connsiteX317" fmla="*/ 355515 w 1516566"/>
                <a:gd name="connsiteY317" fmla="*/ 651493 h 3204685"/>
                <a:gd name="connsiteX318" fmla="*/ 970429 w 1516566"/>
                <a:gd name="connsiteY318" fmla="*/ 651391 h 3204685"/>
                <a:gd name="connsiteX319" fmla="*/ 1094839 w 1516566"/>
                <a:gd name="connsiteY319" fmla="*/ 764897 h 3204685"/>
                <a:gd name="connsiteX320" fmla="*/ 1062437 w 1516566"/>
                <a:gd name="connsiteY320" fmla="*/ 764897 h 3204685"/>
                <a:gd name="connsiteX321" fmla="*/ 970429 w 1516566"/>
                <a:gd name="connsiteY321" fmla="*/ 683792 h 3204685"/>
                <a:gd name="connsiteX322" fmla="*/ 970327 w 1516566"/>
                <a:gd name="connsiteY322" fmla="*/ 683792 h 3204685"/>
                <a:gd name="connsiteX323" fmla="*/ 878320 w 1516566"/>
                <a:gd name="connsiteY323" fmla="*/ 764897 h 3204685"/>
                <a:gd name="connsiteX324" fmla="*/ 845918 w 1516566"/>
                <a:gd name="connsiteY324" fmla="*/ 764897 h 3204685"/>
                <a:gd name="connsiteX325" fmla="*/ 970429 w 1516566"/>
                <a:gd name="connsiteY325" fmla="*/ 651391 h 3204685"/>
                <a:gd name="connsiteX326" fmla="*/ 970633 w 1516566"/>
                <a:gd name="connsiteY326" fmla="*/ 580066 h 3204685"/>
                <a:gd name="connsiteX327" fmla="*/ 774493 w 1516566"/>
                <a:gd name="connsiteY327" fmla="*/ 760313 h 3204685"/>
                <a:gd name="connsiteX328" fmla="*/ 968493 w 1516566"/>
                <a:gd name="connsiteY328" fmla="*/ 962262 h 3204685"/>
                <a:gd name="connsiteX329" fmla="*/ 1166773 w 1516566"/>
                <a:gd name="connsiteY329" fmla="*/ 759599 h 3204685"/>
                <a:gd name="connsiteX330" fmla="*/ 970633 w 1516566"/>
                <a:gd name="connsiteY330" fmla="*/ 580066 h 3204685"/>
                <a:gd name="connsiteX331" fmla="*/ 355515 w 1516566"/>
                <a:gd name="connsiteY331" fmla="*/ 579863 h 3204685"/>
                <a:gd name="connsiteX332" fmla="*/ 159374 w 1516566"/>
                <a:gd name="connsiteY332" fmla="*/ 760109 h 3204685"/>
                <a:gd name="connsiteX333" fmla="*/ 353376 w 1516566"/>
                <a:gd name="connsiteY333" fmla="*/ 962057 h 3204685"/>
                <a:gd name="connsiteX334" fmla="*/ 551656 w 1516566"/>
                <a:gd name="connsiteY334" fmla="*/ 759395 h 3204685"/>
                <a:gd name="connsiteX335" fmla="*/ 355515 w 1516566"/>
                <a:gd name="connsiteY335" fmla="*/ 579863 h 3204685"/>
                <a:gd name="connsiteX336" fmla="*/ 355515 w 1516566"/>
                <a:gd name="connsiteY336" fmla="*/ 485512 h 3204685"/>
                <a:gd name="connsiteX337" fmla="*/ 67061 w 1516566"/>
                <a:gd name="connsiteY337" fmla="*/ 740749 h 3204685"/>
                <a:gd name="connsiteX338" fmla="*/ 113218 w 1516566"/>
                <a:gd name="connsiteY338" fmla="*/ 747271 h 3204685"/>
                <a:gd name="connsiteX339" fmla="*/ 355515 w 1516566"/>
                <a:gd name="connsiteY339" fmla="*/ 530955 h 3204685"/>
                <a:gd name="connsiteX340" fmla="*/ 598526 w 1516566"/>
                <a:gd name="connsiteY340" fmla="*/ 745844 h 3204685"/>
                <a:gd name="connsiteX341" fmla="*/ 642543 w 1516566"/>
                <a:gd name="connsiteY341" fmla="*/ 740749 h 3204685"/>
                <a:gd name="connsiteX342" fmla="*/ 355515 w 1516566"/>
                <a:gd name="connsiteY342" fmla="*/ 485512 h 3204685"/>
                <a:gd name="connsiteX343" fmla="*/ 46275 w 1516566"/>
                <a:gd name="connsiteY343" fmla="*/ 368541 h 3204685"/>
                <a:gd name="connsiteX344" fmla="*/ 170684 w 1516566"/>
                <a:gd name="connsiteY344" fmla="*/ 482150 h 3204685"/>
                <a:gd name="connsiteX345" fmla="*/ 170582 w 1516566"/>
                <a:gd name="connsiteY345" fmla="*/ 482150 h 3204685"/>
                <a:gd name="connsiteX346" fmla="*/ 138181 w 1516566"/>
                <a:gd name="connsiteY346" fmla="*/ 482150 h 3204685"/>
                <a:gd name="connsiteX347" fmla="*/ 46173 w 1516566"/>
                <a:gd name="connsiteY347" fmla="*/ 401043 h 3204685"/>
                <a:gd name="connsiteX348" fmla="*/ 12697 w 1516566"/>
                <a:gd name="connsiteY348" fmla="*/ 407297 h 3204685"/>
                <a:gd name="connsiteX349" fmla="*/ 0 w 1516566"/>
                <a:gd name="connsiteY349" fmla="*/ 415087 h 3204685"/>
                <a:gd name="connsiteX350" fmla="*/ 0 w 1516566"/>
                <a:gd name="connsiteY350" fmla="*/ 377494 h 3204685"/>
                <a:gd name="connsiteX351" fmla="*/ 226 w 1516566"/>
                <a:gd name="connsiteY351" fmla="*/ 377351 h 3204685"/>
                <a:gd name="connsiteX352" fmla="*/ 46275 w 1516566"/>
                <a:gd name="connsiteY352" fmla="*/ 368541 h 3204685"/>
                <a:gd name="connsiteX353" fmla="*/ 661190 w 1516566"/>
                <a:gd name="connsiteY353" fmla="*/ 368439 h 3204685"/>
                <a:gd name="connsiteX354" fmla="*/ 785599 w 1516566"/>
                <a:gd name="connsiteY354" fmla="*/ 482047 h 3204685"/>
                <a:gd name="connsiteX355" fmla="*/ 753197 w 1516566"/>
                <a:gd name="connsiteY355" fmla="*/ 482047 h 3204685"/>
                <a:gd name="connsiteX356" fmla="*/ 661190 w 1516566"/>
                <a:gd name="connsiteY356" fmla="*/ 400941 h 3204685"/>
                <a:gd name="connsiteX357" fmla="*/ 569181 w 1516566"/>
                <a:gd name="connsiteY357" fmla="*/ 482047 h 3204685"/>
                <a:gd name="connsiteX358" fmla="*/ 536780 w 1516566"/>
                <a:gd name="connsiteY358" fmla="*/ 482047 h 3204685"/>
                <a:gd name="connsiteX359" fmla="*/ 661190 w 1516566"/>
                <a:gd name="connsiteY359" fmla="*/ 368439 h 3204685"/>
                <a:gd name="connsiteX360" fmla="*/ 661292 w 1516566"/>
                <a:gd name="connsiteY360" fmla="*/ 296605 h 3204685"/>
                <a:gd name="connsiteX361" fmla="*/ 466577 w 1516566"/>
                <a:gd name="connsiteY361" fmla="*/ 473284 h 3204685"/>
                <a:gd name="connsiteX362" fmla="*/ 663431 w 1516566"/>
                <a:gd name="connsiteY362" fmla="*/ 675233 h 3204685"/>
                <a:gd name="connsiteX363" fmla="*/ 856005 w 1516566"/>
                <a:gd name="connsiteY363" fmla="*/ 473998 h 3204685"/>
                <a:gd name="connsiteX364" fmla="*/ 661292 w 1516566"/>
                <a:gd name="connsiteY364" fmla="*/ 296605 h 3204685"/>
                <a:gd name="connsiteX365" fmla="*/ 355312 w 1516566"/>
                <a:gd name="connsiteY365" fmla="*/ 81410 h 3204685"/>
                <a:gd name="connsiteX366" fmla="*/ 479721 w 1516566"/>
                <a:gd name="connsiteY366" fmla="*/ 195020 h 3204685"/>
                <a:gd name="connsiteX367" fmla="*/ 447320 w 1516566"/>
                <a:gd name="connsiteY367" fmla="*/ 195020 h 3204685"/>
                <a:gd name="connsiteX368" fmla="*/ 355312 w 1516566"/>
                <a:gd name="connsiteY368" fmla="*/ 113914 h 3204685"/>
                <a:gd name="connsiteX369" fmla="*/ 263303 w 1516566"/>
                <a:gd name="connsiteY369" fmla="*/ 195020 h 3204685"/>
                <a:gd name="connsiteX370" fmla="*/ 230902 w 1516566"/>
                <a:gd name="connsiteY370" fmla="*/ 195020 h 3204685"/>
                <a:gd name="connsiteX371" fmla="*/ 355312 w 1516566"/>
                <a:gd name="connsiteY371" fmla="*/ 81410 h 3204685"/>
                <a:gd name="connsiteX372" fmla="*/ 107512 w 1516566"/>
                <a:gd name="connsiteY372" fmla="*/ 0 h 3204685"/>
                <a:gd name="connsiteX373" fmla="*/ 145009 w 1516566"/>
                <a:gd name="connsiteY373" fmla="*/ 6521 h 3204685"/>
                <a:gd name="connsiteX374" fmla="*/ 67163 w 1516566"/>
                <a:gd name="connsiteY374" fmla="*/ 171687 h 3204685"/>
                <a:gd name="connsiteX375" fmla="*/ 113320 w 1516566"/>
                <a:gd name="connsiteY375" fmla="*/ 177495 h 3204685"/>
                <a:gd name="connsiteX376" fmla="*/ 201965 w 1516566"/>
                <a:gd name="connsiteY376" fmla="*/ 16607 h 3204685"/>
                <a:gd name="connsiteX377" fmla="*/ 268297 w 1516566"/>
                <a:gd name="connsiteY377" fmla="*/ 31076 h 3204685"/>
                <a:gd name="connsiteX378" fmla="*/ 159374 w 1516566"/>
                <a:gd name="connsiteY378" fmla="*/ 191147 h 3204685"/>
                <a:gd name="connsiteX379" fmla="*/ 353376 w 1516566"/>
                <a:gd name="connsiteY379" fmla="*/ 393096 h 3204685"/>
                <a:gd name="connsiteX380" fmla="*/ 551656 w 1516566"/>
                <a:gd name="connsiteY380" fmla="*/ 189008 h 3204685"/>
                <a:gd name="connsiteX381" fmla="*/ 532194 w 1516566"/>
                <a:gd name="connsiteY381" fmla="*/ 119824 h 3204685"/>
                <a:gd name="connsiteX382" fmla="*/ 592107 w 1516566"/>
                <a:gd name="connsiteY382" fmla="*/ 147233 h 3204685"/>
                <a:gd name="connsiteX383" fmla="*/ 598627 w 1516566"/>
                <a:gd name="connsiteY383" fmla="*/ 176781 h 3204685"/>
                <a:gd name="connsiteX384" fmla="*/ 638977 w 1516566"/>
                <a:gd name="connsiteY384" fmla="*/ 170973 h 3204685"/>
                <a:gd name="connsiteX385" fmla="*/ 703169 w 1516566"/>
                <a:gd name="connsiteY385" fmla="*/ 205514 h 3204685"/>
                <a:gd name="connsiteX386" fmla="*/ 661292 w 1516566"/>
                <a:gd name="connsiteY386" fmla="*/ 201949 h 3204685"/>
                <a:gd name="connsiteX387" fmla="*/ 373551 w 1516566"/>
                <a:gd name="connsiteY387" fmla="*/ 453620 h 3204685"/>
                <a:gd name="connsiteX388" fmla="*/ 419707 w 1516566"/>
                <a:gd name="connsiteY388" fmla="*/ 460140 h 3204685"/>
                <a:gd name="connsiteX389" fmla="*/ 661292 w 1516566"/>
                <a:gd name="connsiteY389" fmla="*/ 248106 h 3204685"/>
                <a:gd name="connsiteX390" fmla="*/ 903588 w 1516566"/>
                <a:gd name="connsiteY390" fmla="*/ 460854 h 3204685"/>
                <a:gd name="connsiteX391" fmla="*/ 948318 w 1516566"/>
                <a:gd name="connsiteY391" fmla="*/ 455047 h 3204685"/>
                <a:gd name="connsiteX392" fmla="*/ 910110 w 1516566"/>
                <a:gd name="connsiteY392" fmla="*/ 346124 h 3204685"/>
                <a:gd name="connsiteX393" fmla="*/ 996004 w 1516566"/>
                <a:gd name="connsiteY393" fmla="*/ 418263 h 3204685"/>
                <a:gd name="connsiteX394" fmla="*/ 988770 w 1516566"/>
                <a:gd name="connsiteY394" fmla="*/ 453620 h 3204685"/>
                <a:gd name="connsiteX395" fmla="*/ 1033500 w 1516566"/>
                <a:gd name="connsiteY395" fmla="*/ 460140 h 3204685"/>
                <a:gd name="connsiteX396" fmla="*/ 1034214 w 1516566"/>
                <a:gd name="connsiteY396" fmla="*/ 455047 h 3204685"/>
                <a:gd name="connsiteX397" fmla="*/ 1089030 w 1516566"/>
                <a:gd name="connsiteY397" fmla="*/ 511291 h 3204685"/>
                <a:gd name="connsiteX398" fmla="*/ 970735 w 1516566"/>
                <a:gd name="connsiteY398" fmla="*/ 485308 h 3204685"/>
                <a:gd name="connsiteX399" fmla="*/ 682281 w 1516566"/>
                <a:gd name="connsiteY399" fmla="*/ 740545 h 3204685"/>
                <a:gd name="connsiteX400" fmla="*/ 728437 w 1516566"/>
                <a:gd name="connsiteY400" fmla="*/ 747067 h 3204685"/>
                <a:gd name="connsiteX401" fmla="*/ 970735 w 1516566"/>
                <a:gd name="connsiteY401" fmla="*/ 530751 h 3204685"/>
                <a:gd name="connsiteX402" fmla="*/ 1213032 w 1516566"/>
                <a:gd name="connsiteY402" fmla="*/ 745640 h 3204685"/>
                <a:gd name="connsiteX403" fmla="*/ 1257762 w 1516566"/>
                <a:gd name="connsiteY403" fmla="*/ 740545 h 3204685"/>
                <a:gd name="connsiteX404" fmla="*/ 1254095 w 1516566"/>
                <a:gd name="connsiteY404" fmla="*/ 720371 h 3204685"/>
                <a:gd name="connsiteX405" fmla="*/ 1286598 w 1516566"/>
                <a:gd name="connsiteY405" fmla="*/ 772335 h 3204685"/>
                <a:gd name="connsiteX406" fmla="*/ 1276510 w 1516566"/>
                <a:gd name="connsiteY406" fmla="*/ 771623 h 3204685"/>
                <a:gd name="connsiteX407" fmla="*/ 988770 w 1516566"/>
                <a:gd name="connsiteY407" fmla="*/ 1023192 h 3204685"/>
                <a:gd name="connsiteX408" fmla="*/ 1033500 w 1516566"/>
                <a:gd name="connsiteY408" fmla="*/ 1029000 h 3204685"/>
                <a:gd name="connsiteX409" fmla="*/ 1276510 w 1516566"/>
                <a:gd name="connsiteY409" fmla="*/ 817066 h 3204685"/>
                <a:gd name="connsiteX410" fmla="*/ 1314007 w 1516566"/>
                <a:gd name="connsiteY410" fmla="*/ 820633 h 3204685"/>
                <a:gd name="connsiteX411" fmla="*/ 1345695 w 1516566"/>
                <a:gd name="connsiteY411" fmla="*/ 879016 h 3204685"/>
                <a:gd name="connsiteX412" fmla="*/ 1276510 w 1516566"/>
                <a:gd name="connsiteY412" fmla="*/ 866075 h 3204685"/>
                <a:gd name="connsiteX413" fmla="*/ 1080369 w 1516566"/>
                <a:gd name="connsiteY413" fmla="*/ 1042755 h 3204685"/>
                <a:gd name="connsiteX414" fmla="*/ 1278651 w 1516566"/>
                <a:gd name="connsiteY414" fmla="*/ 1244704 h 3204685"/>
                <a:gd name="connsiteX415" fmla="*/ 1424354 w 1516566"/>
                <a:gd name="connsiteY415" fmla="*/ 1066598 h 3204685"/>
                <a:gd name="connsiteX416" fmla="*/ 1435155 w 1516566"/>
                <a:gd name="connsiteY416" fmla="*/ 1096146 h 3204685"/>
                <a:gd name="connsiteX417" fmla="*/ 1297399 w 1516566"/>
                <a:gd name="connsiteY417" fmla="*/ 1310321 h 3204685"/>
                <a:gd name="connsiteX418" fmla="*/ 1342129 w 1516566"/>
                <a:gd name="connsiteY418" fmla="*/ 1316843 h 3204685"/>
                <a:gd name="connsiteX419" fmla="*/ 1448808 w 1516566"/>
                <a:gd name="connsiteY419" fmla="*/ 1143017 h 3204685"/>
                <a:gd name="connsiteX420" fmla="*/ 1462463 w 1516566"/>
                <a:gd name="connsiteY420" fmla="*/ 1192026 h 3204685"/>
                <a:gd name="connsiteX421" fmla="*/ 1388897 w 1516566"/>
                <a:gd name="connsiteY421" fmla="*/ 1329783 h 3204685"/>
                <a:gd name="connsiteX422" fmla="*/ 1502812 w 1516566"/>
                <a:gd name="connsiteY422" fmla="*/ 1403349 h 3204685"/>
                <a:gd name="connsiteX423" fmla="*/ 1509332 w 1516566"/>
                <a:gd name="connsiteY423" fmla="*/ 1460305 h 3204685"/>
                <a:gd name="connsiteX424" fmla="*/ 1276409 w 1516566"/>
                <a:gd name="connsiteY424" fmla="*/ 1340583 h 3204685"/>
                <a:gd name="connsiteX425" fmla="*/ 988668 w 1516566"/>
                <a:gd name="connsiteY425" fmla="*/ 1592968 h 3204685"/>
                <a:gd name="connsiteX426" fmla="*/ 1033398 w 1516566"/>
                <a:gd name="connsiteY426" fmla="*/ 1598776 h 3204685"/>
                <a:gd name="connsiteX427" fmla="*/ 1276409 w 1516566"/>
                <a:gd name="connsiteY427" fmla="*/ 1386740 h 3204685"/>
                <a:gd name="connsiteX428" fmla="*/ 1515854 w 1516566"/>
                <a:gd name="connsiteY428" fmla="*/ 1587975 h 3204685"/>
                <a:gd name="connsiteX429" fmla="*/ 1516566 w 1516566"/>
                <a:gd name="connsiteY429" fmla="*/ 1621191 h 3204685"/>
                <a:gd name="connsiteX430" fmla="*/ 1516566 w 1516566"/>
                <a:gd name="connsiteY430" fmla="*/ 1632705 h 3204685"/>
                <a:gd name="connsiteX431" fmla="*/ 1516566 w 1516566"/>
                <a:gd name="connsiteY431" fmla="*/ 1633114 h 3204685"/>
                <a:gd name="connsiteX432" fmla="*/ 1297297 w 1516566"/>
                <a:gd name="connsiteY432" fmla="*/ 1880404 h 3204685"/>
                <a:gd name="connsiteX433" fmla="*/ 1342026 w 1516566"/>
                <a:gd name="connsiteY433" fmla="*/ 1886212 h 3204685"/>
                <a:gd name="connsiteX434" fmla="*/ 1515140 w 1516566"/>
                <a:gd name="connsiteY434" fmla="*/ 1679983 h 3204685"/>
                <a:gd name="connsiteX435" fmla="*/ 1511574 w 1516566"/>
                <a:gd name="connsiteY435" fmla="*/ 1733273 h 3204685"/>
                <a:gd name="connsiteX436" fmla="*/ 1388999 w 1516566"/>
                <a:gd name="connsiteY436" fmla="*/ 1899864 h 3204685"/>
                <a:gd name="connsiteX437" fmla="*/ 1479172 w 1516566"/>
                <a:gd name="connsiteY437" fmla="*/ 1951727 h 3204685"/>
                <a:gd name="connsiteX438" fmla="*/ 1471938 w 1516566"/>
                <a:gd name="connsiteY438" fmla="*/ 1987083 h 3204685"/>
                <a:gd name="connsiteX439" fmla="*/ 1276510 w 1516566"/>
                <a:gd name="connsiteY439" fmla="*/ 1910564 h 3204685"/>
                <a:gd name="connsiteX440" fmla="*/ 988770 w 1516566"/>
                <a:gd name="connsiteY440" fmla="*/ 2162235 h 3204685"/>
                <a:gd name="connsiteX441" fmla="*/ 1033500 w 1516566"/>
                <a:gd name="connsiteY441" fmla="*/ 2168755 h 3204685"/>
                <a:gd name="connsiteX442" fmla="*/ 1276510 w 1516566"/>
                <a:gd name="connsiteY442" fmla="*/ 1957433 h 3204685"/>
                <a:gd name="connsiteX443" fmla="*/ 1457572 w 1516566"/>
                <a:gd name="connsiteY443" fmla="*/ 2039660 h 3204685"/>
                <a:gd name="connsiteX444" fmla="*/ 1440963 w 1516566"/>
                <a:gd name="connsiteY444" fmla="*/ 2095190 h 3204685"/>
                <a:gd name="connsiteX445" fmla="*/ 1276510 w 1516566"/>
                <a:gd name="connsiteY445" fmla="*/ 2005017 h 3204685"/>
                <a:gd name="connsiteX446" fmla="*/ 1080369 w 1516566"/>
                <a:gd name="connsiteY446" fmla="*/ 2181696 h 3204685"/>
                <a:gd name="connsiteX447" fmla="*/ 1278651 w 1516566"/>
                <a:gd name="connsiteY447" fmla="*/ 2383645 h 3204685"/>
                <a:gd name="connsiteX448" fmla="*/ 1392566 w 1516566"/>
                <a:gd name="connsiteY448" fmla="*/ 2227139 h 3204685"/>
                <a:gd name="connsiteX449" fmla="*/ 1358635 w 1516566"/>
                <a:gd name="connsiteY449" fmla="*/ 2302845 h 3204685"/>
                <a:gd name="connsiteX450" fmla="*/ 1307486 w 1516566"/>
                <a:gd name="connsiteY450" fmla="*/ 2402393 h 3204685"/>
                <a:gd name="connsiteX451" fmla="*/ 1259903 w 1516566"/>
                <a:gd name="connsiteY451" fmla="*/ 2480950 h 3204685"/>
                <a:gd name="connsiteX452" fmla="*/ 988770 w 1516566"/>
                <a:gd name="connsiteY452" fmla="*/ 2732622 h 3204685"/>
                <a:gd name="connsiteX453" fmla="*/ 1033500 w 1516566"/>
                <a:gd name="connsiteY453" fmla="*/ 2737717 h 3204685"/>
                <a:gd name="connsiteX454" fmla="*/ 1226788 w 1516566"/>
                <a:gd name="connsiteY454" fmla="*/ 2531489 h 3204685"/>
                <a:gd name="connsiteX455" fmla="*/ 1173397 w 1516566"/>
                <a:gd name="connsiteY455" fmla="*/ 2604340 h 3204685"/>
                <a:gd name="connsiteX456" fmla="*/ 1172683 w 1516566"/>
                <a:gd name="connsiteY456" fmla="*/ 2605156 h 3204685"/>
                <a:gd name="connsiteX457" fmla="*/ 1093311 w 1516566"/>
                <a:gd name="connsiteY457" fmla="*/ 2699609 h 3204685"/>
                <a:gd name="connsiteX458" fmla="*/ 1028404 w 1516566"/>
                <a:gd name="connsiteY458" fmla="*/ 2768793 h 3204685"/>
                <a:gd name="connsiteX459" fmla="*/ 970735 w 1516566"/>
                <a:gd name="connsiteY459" fmla="*/ 2762985 h 3204685"/>
                <a:gd name="connsiteX460" fmla="*/ 682281 w 1516566"/>
                <a:gd name="connsiteY460" fmla="*/ 3018936 h 3204685"/>
                <a:gd name="connsiteX461" fmla="*/ 698890 w 1516566"/>
                <a:gd name="connsiteY461" fmla="*/ 3020465 h 3204685"/>
                <a:gd name="connsiteX462" fmla="*/ 645498 w 1516566"/>
                <a:gd name="connsiteY462" fmla="*/ 3050014 h 3204685"/>
                <a:gd name="connsiteX463" fmla="*/ 460871 w 1516566"/>
                <a:gd name="connsiteY463" fmla="*/ 3131526 h 3204685"/>
                <a:gd name="connsiteX464" fmla="*/ 398819 w 1516566"/>
                <a:gd name="connsiteY464" fmla="*/ 3153127 h 3204685"/>
                <a:gd name="connsiteX465" fmla="*/ 551758 w 1516566"/>
                <a:gd name="connsiteY465" fmla="*/ 3036972 h 3204685"/>
                <a:gd name="connsiteX466" fmla="*/ 355617 w 1516566"/>
                <a:gd name="connsiteY466" fmla="*/ 2857440 h 3204685"/>
                <a:gd name="connsiteX467" fmla="*/ 159477 w 1516566"/>
                <a:gd name="connsiteY467" fmla="*/ 3038398 h 3204685"/>
                <a:gd name="connsiteX468" fmla="*/ 323929 w 1516566"/>
                <a:gd name="connsiteY468" fmla="*/ 3174627 h 3204685"/>
                <a:gd name="connsiteX469" fmla="*/ 289286 w 1516566"/>
                <a:gd name="connsiteY469" fmla="*/ 3183287 h 3204685"/>
                <a:gd name="connsiteX470" fmla="*/ 46275 w 1516566"/>
                <a:gd name="connsiteY470" fmla="*/ 3049096 h 3204685"/>
                <a:gd name="connsiteX471" fmla="*/ 0 w 1516566"/>
                <a:gd name="connsiteY471" fmla="*/ 3056156 h 3204685"/>
                <a:gd name="connsiteX472" fmla="*/ 0 w 1516566"/>
                <a:gd name="connsiteY472" fmla="*/ 3021979 h 3204685"/>
                <a:gd name="connsiteX473" fmla="*/ 28953 w 1516566"/>
                <a:gd name="connsiteY473" fmla="*/ 3018733 h 3204685"/>
                <a:gd name="connsiteX474" fmla="*/ 0 w 1516566"/>
                <a:gd name="connsiteY474" fmla="*/ 2927196 h 3204685"/>
                <a:gd name="connsiteX475" fmla="*/ 0 w 1516566"/>
                <a:gd name="connsiteY475" fmla="*/ 2864709 h 3204685"/>
                <a:gd name="connsiteX476" fmla="*/ 17270 w 1516566"/>
                <a:gd name="connsiteY476" fmla="*/ 2887019 h 3204685"/>
                <a:gd name="connsiteX477" fmla="*/ 48415 w 1516566"/>
                <a:gd name="connsiteY477" fmla="*/ 2953930 h 3204685"/>
                <a:gd name="connsiteX478" fmla="*/ 242416 w 1516566"/>
                <a:gd name="connsiteY478" fmla="*/ 2751982 h 3204685"/>
                <a:gd name="connsiteX479" fmla="*/ 46275 w 1516566"/>
                <a:gd name="connsiteY479" fmla="*/ 2575302 h 3204685"/>
                <a:gd name="connsiteX480" fmla="*/ 0 w 1516566"/>
                <a:gd name="connsiteY480" fmla="*/ 2584044 h 3204685"/>
                <a:gd name="connsiteX481" fmla="*/ 0 w 1516566"/>
                <a:gd name="connsiteY481" fmla="*/ 2530731 h 3204685"/>
                <a:gd name="connsiteX482" fmla="*/ 842 w 1516566"/>
                <a:gd name="connsiteY482" fmla="*/ 2530492 h 3204685"/>
                <a:gd name="connsiteX483" fmla="*/ 46173 w 1516566"/>
                <a:gd name="connsiteY483" fmla="*/ 2526293 h 3204685"/>
                <a:gd name="connsiteX484" fmla="*/ 288471 w 1516566"/>
                <a:gd name="connsiteY484" fmla="*/ 2739040 h 3204685"/>
                <a:gd name="connsiteX485" fmla="*/ 333201 w 1516566"/>
                <a:gd name="connsiteY485" fmla="*/ 2732520 h 3204685"/>
                <a:gd name="connsiteX486" fmla="*/ 46173 w 1516566"/>
                <a:gd name="connsiteY486" fmla="*/ 2480136 h 3204685"/>
                <a:gd name="connsiteX487" fmla="*/ 0 w 1516566"/>
                <a:gd name="connsiteY487" fmla="*/ 2484443 h 3204685"/>
                <a:gd name="connsiteX488" fmla="*/ 0 w 1516566"/>
                <a:gd name="connsiteY488" fmla="*/ 2452228 h 3204685"/>
                <a:gd name="connsiteX489" fmla="*/ 28852 w 1516566"/>
                <a:gd name="connsiteY489" fmla="*/ 2449059 h 3204685"/>
                <a:gd name="connsiteX490" fmla="*/ 0 w 1516566"/>
                <a:gd name="connsiteY490" fmla="*/ 2357931 h 3204685"/>
                <a:gd name="connsiteX491" fmla="*/ 0 w 1516566"/>
                <a:gd name="connsiteY491" fmla="*/ 2294952 h 3204685"/>
                <a:gd name="connsiteX492" fmla="*/ 17168 w 1516566"/>
                <a:gd name="connsiteY492" fmla="*/ 2317011 h 3204685"/>
                <a:gd name="connsiteX493" fmla="*/ 48314 w 1516566"/>
                <a:gd name="connsiteY493" fmla="*/ 2383441 h 3204685"/>
                <a:gd name="connsiteX494" fmla="*/ 242314 w 1516566"/>
                <a:gd name="connsiteY494" fmla="*/ 2182205 h 3204685"/>
                <a:gd name="connsiteX495" fmla="*/ 46173 w 1516566"/>
                <a:gd name="connsiteY495" fmla="*/ 2004813 h 3204685"/>
                <a:gd name="connsiteX496" fmla="*/ 0 w 1516566"/>
                <a:gd name="connsiteY496" fmla="*/ 2013615 h 3204685"/>
                <a:gd name="connsiteX497" fmla="*/ 0 w 1516566"/>
                <a:gd name="connsiteY497" fmla="*/ 1961668 h 3204685"/>
                <a:gd name="connsiteX498" fmla="*/ 842 w 1516566"/>
                <a:gd name="connsiteY498" fmla="*/ 1961429 h 3204685"/>
                <a:gd name="connsiteX499" fmla="*/ 46173 w 1516566"/>
                <a:gd name="connsiteY499" fmla="*/ 1957230 h 3204685"/>
                <a:gd name="connsiteX500" fmla="*/ 288471 w 1516566"/>
                <a:gd name="connsiteY500" fmla="*/ 2169266 h 3204685"/>
                <a:gd name="connsiteX501" fmla="*/ 333201 w 1516566"/>
                <a:gd name="connsiteY501" fmla="*/ 2162744 h 3204685"/>
                <a:gd name="connsiteX502" fmla="*/ 46173 w 1516566"/>
                <a:gd name="connsiteY502" fmla="*/ 1910359 h 3204685"/>
                <a:gd name="connsiteX503" fmla="*/ 0 w 1516566"/>
                <a:gd name="connsiteY503" fmla="*/ 1914665 h 3204685"/>
                <a:gd name="connsiteX504" fmla="*/ 0 w 1516566"/>
                <a:gd name="connsiteY504" fmla="*/ 1883230 h 3204685"/>
                <a:gd name="connsiteX505" fmla="*/ 28852 w 1516566"/>
                <a:gd name="connsiteY505" fmla="*/ 1879995 h 3204685"/>
                <a:gd name="connsiteX506" fmla="*/ 0 w 1516566"/>
                <a:gd name="connsiteY506" fmla="*/ 1788493 h 3204685"/>
                <a:gd name="connsiteX507" fmla="*/ 0 w 1516566"/>
                <a:gd name="connsiteY507" fmla="*/ 1725627 h 3204685"/>
                <a:gd name="connsiteX508" fmla="*/ 17168 w 1516566"/>
                <a:gd name="connsiteY508" fmla="*/ 1747635 h 3204685"/>
                <a:gd name="connsiteX509" fmla="*/ 48314 w 1516566"/>
                <a:gd name="connsiteY509" fmla="*/ 1813664 h 3204685"/>
                <a:gd name="connsiteX510" fmla="*/ 242314 w 1516566"/>
                <a:gd name="connsiteY510" fmla="*/ 1613245 h 3204685"/>
                <a:gd name="connsiteX511" fmla="*/ 46173 w 1516566"/>
                <a:gd name="connsiteY511" fmla="*/ 1435037 h 3204685"/>
                <a:gd name="connsiteX512" fmla="*/ 0 w 1516566"/>
                <a:gd name="connsiteY512" fmla="*/ 1443775 h 3204685"/>
                <a:gd name="connsiteX513" fmla="*/ 0 w 1516566"/>
                <a:gd name="connsiteY513" fmla="*/ 1391180 h 3204685"/>
                <a:gd name="connsiteX514" fmla="*/ 842 w 1516566"/>
                <a:gd name="connsiteY514" fmla="*/ 1390940 h 3204685"/>
                <a:gd name="connsiteX515" fmla="*/ 46173 w 1516566"/>
                <a:gd name="connsiteY515" fmla="*/ 1386740 h 3204685"/>
                <a:gd name="connsiteX516" fmla="*/ 288471 w 1516566"/>
                <a:gd name="connsiteY516" fmla="*/ 1599489 h 3204685"/>
                <a:gd name="connsiteX517" fmla="*/ 333201 w 1516566"/>
                <a:gd name="connsiteY517" fmla="*/ 1593681 h 3204685"/>
                <a:gd name="connsiteX518" fmla="*/ 46173 w 1516566"/>
                <a:gd name="connsiteY518" fmla="*/ 1340583 h 3204685"/>
                <a:gd name="connsiteX519" fmla="*/ 0 w 1516566"/>
                <a:gd name="connsiteY519" fmla="*/ 1344915 h 3204685"/>
                <a:gd name="connsiteX520" fmla="*/ 0 w 1516566"/>
                <a:gd name="connsiteY520" fmla="*/ 1313491 h 3204685"/>
                <a:gd name="connsiteX521" fmla="*/ 28852 w 1516566"/>
                <a:gd name="connsiteY521" fmla="*/ 1310321 h 3204685"/>
                <a:gd name="connsiteX522" fmla="*/ 0 w 1516566"/>
                <a:gd name="connsiteY522" fmla="*/ 1218819 h 3204685"/>
                <a:gd name="connsiteX523" fmla="*/ 0 w 1516566"/>
                <a:gd name="connsiteY523" fmla="*/ 1156316 h 3204685"/>
                <a:gd name="connsiteX524" fmla="*/ 17168 w 1516566"/>
                <a:gd name="connsiteY524" fmla="*/ 1178375 h 3204685"/>
                <a:gd name="connsiteX525" fmla="*/ 48314 w 1516566"/>
                <a:gd name="connsiteY525" fmla="*/ 1244805 h 3204685"/>
                <a:gd name="connsiteX526" fmla="*/ 242314 w 1516566"/>
                <a:gd name="connsiteY526" fmla="*/ 1043570 h 3204685"/>
                <a:gd name="connsiteX527" fmla="*/ 46173 w 1516566"/>
                <a:gd name="connsiteY527" fmla="*/ 866177 h 3204685"/>
                <a:gd name="connsiteX528" fmla="*/ 0 w 1516566"/>
                <a:gd name="connsiteY528" fmla="*/ 874915 h 3204685"/>
                <a:gd name="connsiteX529" fmla="*/ 0 w 1516566"/>
                <a:gd name="connsiteY529" fmla="*/ 821603 h 3204685"/>
                <a:gd name="connsiteX530" fmla="*/ 842 w 1516566"/>
                <a:gd name="connsiteY530" fmla="*/ 821364 h 3204685"/>
                <a:gd name="connsiteX531" fmla="*/ 46173 w 1516566"/>
                <a:gd name="connsiteY531" fmla="*/ 817167 h 3204685"/>
                <a:gd name="connsiteX532" fmla="*/ 288471 w 1516566"/>
                <a:gd name="connsiteY532" fmla="*/ 1030630 h 3204685"/>
                <a:gd name="connsiteX533" fmla="*/ 333201 w 1516566"/>
                <a:gd name="connsiteY533" fmla="*/ 1024108 h 3204685"/>
                <a:gd name="connsiteX534" fmla="*/ 46173 w 1516566"/>
                <a:gd name="connsiteY534" fmla="*/ 771725 h 3204685"/>
                <a:gd name="connsiteX535" fmla="*/ 0 w 1516566"/>
                <a:gd name="connsiteY535" fmla="*/ 776026 h 3204685"/>
                <a:gd name="connsiteX536" fmla="*/ 0 w 1516566"/>
                <a:gd name="connsiteY536" fmla="*/ 743882 h 3204685"/>
                <a:gd name="connsiteX537" fmla="*/ 28852 w 1516566"/>
                <a:gd name="connsiteY537" fmla="*/ 740647 h 3204685"/>
                <a:gd name="connsiteX538" fmla="*/ 0 w 1516566"/>
                <a:gd name="connsiteY538" fmla="*/ 649806 h 3204685"/>
                <a:gd name="connsiteX539" fmla="*/ 0 w 1516566"/>
                <a:gd name="connsiteY539" fmla="*/ 586252 h 3204685"/>
                <a:gd name="connsiteX540" fmla="*/ 17168 w 1516566"/>
                <a:gd name="connsiteY540" fmla="*/ 608299 h 3204685"/>
                <a:gd name="connsiteX541" fmla="*/ 48314 w 1516566"/>
                <a:gd name="connsiteY541" fmla="*/ 675030 h 3204685"/>
                <a:gd name="connsiteX542" fmla="*/ 242314 w 1516566"/>
                <a:gd name="connsiteY542" fmla="*/ 473794 h 3204685"/>
                <a:gd name="connsiteX543" fmla="*/ 46173 w 1516566"/>
                <a:gd name="connsiteY543" fmla="*/ 296401 h 3204685"/>
                <a:gd name="connsiteX544" fmla="*/ 0 w 1516566"/>
                <a:gd name="connsiteY544" fmla="*/ 305139 h 3204685"/>
                <a:gd name="connsiteX545" fmla="*/ 0 w 1516566"/>
                <a:gd name="connsiteY545" fmla="*/ 252749 h 3204685"/>
                <a:gd name="connsiteX546" fmla="*/ 842 w 1516566"/>
                <a:gd name="connsiteY546" fmla="*/ 252510 h 3204685"/>
                <a:gd name="connsiteX547" fmla="*/ 46173 w 1516566"/>
                <a:gd name="connsiteY547" fmla="*/ 248309 h 3204685"/>
                <a:gd name="connsiteX548" fmla="*/ 288471 w 1516566"/>
                <a:gd name="connsiteY548" fmla="*/ 461058 h 3204685"/>
                <a:gd name="connsiteX549" fmla="*/ 333201 w 1516566"/>
                <a:gd name="connsiteY549" fmla="*/ 455250 h 3204685"/>
                <a:gd name="connsiteX550" fmla="*/ 46173 w 1516566"/>
                <a:gd name="connsiteY550" fmla="*/ 202152 h 3204685"/>
                <a:gd name="connsiteX551" fmla="*/ 0 w 1516566"/>
                <a:gd name="connsiteY551" fmla="*/ 206429 h 3204685"/>
                <a:gd name="connsiteX552" fmla="*/ 0 w 1516566"/>
                <a:gd name="connsiteY552" fmla="*/ 174313 h 3204685"/>
                <a:gd name="connsiteX553" fmla="*/ 28953 w 1516566"/>
                <a:gd name="connsiteY553" fmla="*/ 170158 h 3204685"/>
                <a:gd name="connsiteX554" fmla="*/ 0 w 1516566"/>
                <a:gd name="connsiteY554" fmla="*/ 80871 h 3204685"/>
                <a:gd name="connsiteX555" fmla="*/ 0 w 1516566"/>
                <a:gd name="connsiteY555" fmla="*/ 17022 h 3204685"/>
                <a:gd name="connsiteX556" fmla="*/ 19287 w 1516566"/>
                <a:gd name="connsiteY556" fmla="*/ 42411 h 3204685"/>
                <a:gd name="connsiteX557" fmla="*/ 48415 w 1516566"/>
                <a:gd name="connsiteY557" fmla="*/ 105254 h 3204685"/>
                <a:gd name="connsiteX558" fmla="*/ 107512 w 1516566"/>
                <a:gd name="connsiteY558" fmla="*/ 0 h 3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</a:cxnLst>
              <a:rect l="l" t="t" r="r" b="b"/>
              <a:pathLst>
                <a:path w="1516566" h="3204685">
                  <a:moveTo>
                    <a:pt x="45969" y="3095762"/>
                  </a:moveTo>
                  <a:cubicBezTo>
                    <a:pt x="126056" y="3095762"/>
                    <a:pt x="196667" y="3133972"/>
                    <a:pt x="241397" y="3193884"/>
                  </a:cubicBezTo>
                  <a:cubicBezTo>
                    <a:pt x="223363" y="3198163"/>
                    <a:pt x="205327" y="3201832"/>
                    <a:pt x="187293" y="3204685"/>
                  </a:cubicBezTo>
                  <a:cubicBezTo>
                    <a:pt x="152038" y="3167901"/>
                    <a:pt x="101500" y="3144772"/>
                    <a:pt x="45969" y="3144772"/>
                  </a:cubicBezTo>
                  <a:lnTo>
                    <a:pt x="0" y="3150564"/>
                  </a:lnTo>
                  <a:lnTo>
                    <a:pt x="0" y="3102299"/>
                  </a:lnTo>
                  <a:close/>
                  <a:moveTo>
                    <a:pt x="355515" y="2929476"/>
                  </a:moveTo>
                  <a:cubicBezTo>
                    <a:pt x="420624" y="2929476"/>
                    <a:pt x="473607" y="2979505"/>
                    <a:pt x="479924" y="3042983"/>
                  </a:cubicBezTo>
                  <a:lnTo>
                    <a:pt x="447524" y="3042983"/>
                  </a:lnTo>
                  <a:cubicBezTo>
                    <a:pt x="441512" y="2997335"/>
                    <a:pt x="402793" y="2961878"/>
                    <a:pt x="355515" y="2961878"/>
                  </a:cubicBezTo>
                  <a:cubicBezTo>
                    <a:pt x="308237" y="2961878"/>
                    <a:pt x="269520" y="2997437"/>
                    <a:pt x="263507" y="3042983"/>
                  </a:cubicBezTo>
                  <a:lnTo>
                    <a:pt x="231106" y="3042983"/>
                  </a:lnTo>
                  <a:cubicBezTo>
                    <a:pt x="237219" y="2979505"/>
                    <a:pt x="290407" y="2929476"/>
                    <a:pt x="355515" y="2929476"/>
                  </a:cubicBezTo>
                  <a:close/>
                  <a:moveTo>
                    <a:pt x="970530" y="2808837"/>
                  </a:moveTo>
                  <a:cubicBezTo>
                    <a:pt x="975524" y="2808837"/>
                    <a:pt x="979905" y="2808837"/>
                    <a:pt x="984897" y="2809549"/>
                  </a:cubicBezTo>
                  <a:cubicBezTo>
                    <a:pt x="964723" y="2828297"/>
                    <a:pt x="944550" y="2846333"/>
                    <a:pt x="923661" y="2862941"/>
                  </a:cubicBezTo>
                  <a:cubicBezTo>
                    <a:pt x="871086" y="2875881"/>
                    <a:pt x="827068" y="2909710"/>
                    <a:pt x="801085" y="2955866"/>
                  </a:cubicBezTo>
                  <a:cubicBezTo>
                    <a:pt x="778670" y="2971047"/>
                    <a:pt x="755643" y="2986230"/>
                    <a:pt x="732513" y="2999883"/>
                  </a:cubicBezTo>
                  <a:cubicBezTo>
                    <a:pt x="756355" y="2891063"/>
                    <a:pt x="853662" y="2808837"/>
                    <a:pt x="970530" y="2808837"/>
                  </a:cubicBezTo>
                  <a:close/>
                  <a:moveTo>
                    <a:pt x="355617" y="2762782"/>
                  </a:moveTo>
                  <a:cubicBezTo>
                    <a:pt x="206346" y="2762782"/>
                    <a:pt x="85912" y="2874454"/>
                    <a:pt x="67163" y="3018733"/>
                  </a:cubicBezTo>
                  <a:cubicBezTo>
                    <a:pt x="83058" y="3019548"/>
                    <a:pt x="98138" y="3021687"/>
                    <a:pt x="113320" y="3024540"/>
                  </a:cubicBezTo>
                  <a:cubicBezTo>
                    <a:pt x="127789" y="2904105"/>
                    <a:pt x="230902" y="2808939"/>
                    <a:pt x="355617" y="2808939"/>
                  </a:cubicBezTo>
                  <a:cubicBezTo>
                    <a:pt x="480332" y="2808939"/>
                    <a:pt x="582834" y="2903391"/>
                    <a:pt x="598627" y="3023828"/>
                  </a:cubicBezTo>
                  <a:cubicBezTo>
                    <a:pt x="612383" y="3020873"/>
                    <a:pt x="627463" y="3019548"/>
                    <a:pt x="642645" y="3018733"/>
                  </a:cubicBezTo>
                  <a:cubicBezTo>
                    <a:pt x="626036" y="2874556"/>
                    <a:pt x="504887" y="2762782"/>
                    <a:pt x="355617" y="2762782"/>
                  </a:cubicBezTo>
                  <a:close/>
                  <a:moveTo>
                    <a:pt x="661190" y="2646626"/>
                  </a:moveTo>
                  <a:cubicBezTo>
                    <a:pt x="726298" y="2646626"/>
                    <a:pt x="779383" y="2696552"/>
                    <a:pt x="785599" y="2760031"/>
                  </a:cubicBezTo>
                  <a:lnTo>
                    <a:pt x="753197" y="2760031"/>
                  </a:lnTo>
                  <a:cubicBezTo>
                    <a:pt x="747083" y="2714486"/>
                    <a:pt x="708467" y="2679027"/>
                    <a:pt x="661190" y="2679027"/>
                  </a:cubicBezTo>
                  <a:cubicBezTo>
                    <a:pt x="613912" y="2679027"/>
                    <a:pt x="575193" y="2714588"/>
                    <a:pt x="569181" y="2760031"/>
                  </a:cubicBezTo>
                  <a:lnTo>
                    <a:pt x="536780" y="2760031"/>
                  </a:lnTo>
                  <a:cubicBezTo>
                    <a:pt x="542995" y="2696552"/>
                    <a:pt x="595978" y="2646626"/>
                    <a:pt x="661190" y="2646626"/>
                  </a:cubicBezTo>
                  <a:close/>
                  <a:moveTo>
                    <a:pt x="46173" y="2646321"/>
                  </a:moveTo>
                  <a:cubicBezTo>
                    <a:pt x="111281" y="2646321"/>
                    <a:pt x="164367" y="2696247"/>
                    <a:pt x="170582" y="2759725"/>
                  </a:cubicBezTo>
                  <a:lnTo>
                    <a:pt x="170480" y="2759725"/>
                  </a:lnTo>
                  <a:lnTo>
                    <a:pt x="138080" y="2759725"/>
                  </a:lnTo>
                  <a:cubicBezTo>
                    <a:pt x="131965" y="2714180"/>
                    <a:pt x="93349" y="2678722"/>
                    <a:pt x="46071" y="2678722"/>
                  </a:cubicBezTo>
                  <a:cubicBezTo>
                    <a:pt x="34252" y="2678722"/>
                    <a:pt x="22967" y="2680944"/>
                    <a:pt x="12595" y="2684988"/>
                  </a:cubicBezTo>
                  <a:lnTo>
                    <a:pt x="0" y="2692721"/>
                  </a:lnTo>
                  <a:lnTo>
                    <a:pt x="0" y="2655192"/>
                  </a:lnTo>
                  <a:lnTo>
                    <a:pt x="125" y="2655114"/>
                  </a:lnTo>
                  <a:cubicBezTo>
                    <a:pt x="14364" y="2649441"/>
                    <a:pt x="29896" y="2646321"/>
                    <a:pt x="46173" y="2646321"/>
                  </a:cubicBezTo>
                  <a:close/>
                  <a:moveTo>
                    <a:pt x="661393" y="2575302"/>
                  </a:moveTo>
                  <a:cubicBezTo>
                    <a:pt x="559705" y="2575302"/>
                    <a:pt x="476766" y="2652434"/>
                    <a:pt x="466679" y="2750554"/>
                  </a:cubicBezTo>
                  <a:cubicBezTo>
                    <a:pt x="558993" y="2784383"/>
                    <a:pt x="631844" y="2859375"/>
                    <a:pt x="663533" y="2953930"/>
                  </a:cubicBezTo>
                  <a:cubicBezTo>
                    <a:pt x="693896" y="2860189"/>
                    <a:pt x="765933" y="2786522"/>
                    <a:pt x="856107" y="2751982"/>
                  </a:cubicBezTo>
                  <a:cubicBezTo>
                    <a:pt x="846019" y="2652434"/>
                    <a:pt x="763081" y="2575302"/>
                    <a:pt x="661393" y="2575302"/>
                  </a:cubicBezTo>
                  <a:close/>
                  <a:moveTo>
                    <a:pt x="661393" y="2480136"/>
                  </a:moveTo>
                  <a:cubicBezTo>
                    <a:pt x="514262" y="2480136"/>
                    <a:pt x="393113" y="2590484"/>
                    <a:pt x="373653" y="2732520"/>
                  </a:cubicBezTo>
                  <a:cubicBezTo>
                    <a:pt x="389547" y="2732520"/>
                    <a:pt x="404627" y="2734762"/>
                    <a:pt x="419809" y="2737615"/>
                  </a:cubicBezTo>
                  <a:cubicBezTo>
                    <a:pt x="435704" y="2618605"/>
                    <a:pt x="537391" y="2526293"/>
                    <a:pt x="661393" y="2526293"/>
                  </a:cubicBezTo>
                  <a:cubicBezTo>
                    <a:pt x="785394" y="2526293"/>
                    <a:pt x="886369" y="2618605"/>
                    <a:pt x="903690" y="2739040"/>
                  </a:cubicBezTo>
                  <a:cubicBezTo>
                    <a:pt x="918158" y="2735373"/>
                    <a:pt x="933239" y="2733234"/>
                    <a:pt x="948421" y="2732520"/>
                  </a:cubicBezTo>
                  <a:cubicBezTo>
                    <a:pt x="928960" y="2590484"/>
                    <a:pt x="808523" y="2480136"/>
                    <a:pt x="661393" y="2480136"/>
                  </a:cubicBezTo>
                  <a:close/>
                  <a:moveTo>
                    <a:pt x="355413" y="2360005"/>
                  </a:moveTo>
                  <a:cubicBezTo>
                    <a:pt x="420522" y="2360005"/>
                    <a:pt x="473506" y="2409933"/>
                    <a:pt x="479823" y="2473411"/>
                  </a:cubicBezTo>
                  <a:lnTo>
                    <a:pt x="447422" y="2473411"/>
                  </a:lnTo>
                  <a:cubicBezTo>
                    <a:pt x="441410" y="2427865"/>
                    <a:pt x="402691" y="2392407"/>
                    <a:pt x="355413" y="2392407"/>
                  </a:cubicBezTo>
                  <a:cubicBezTo>
                    <a:pt x="308135" y="2392407"/>
                    <a:pt x="269418" y="2427966"/>
                    <a:pt x="263405" y="2473411"/>
                  </a:cubicBezTo>
                  <a:lnTo>
                    <a:pt x="231004" y="2473411"/>
                  </a:lnTo>
                  <a:cubicBezTo>
                    <a:pt x="237117" y="2410034"/>
                    <a:pt x="290305" y="2360005"/>
                    <a:pt x="355413" y="2360005"/>
                  </a:cubicBezTo>
                  <a:close/>
                  <a:moveTo>
                    <a:pt x="970378" y="2359913"/>
                  </a:moveTo>
                  <a:lnTo>
                    <a:pt x="1016359" y="2368696"/>
                  </a:lnTo>
                  <a:cubicBezTo>
                    <a:pt x="1059049" y="2385714"/>
                    <a:pt x="1090075" y="2425700"/>
                    <a:pt x="1094736" y="2473309"/>
                  </a:cubicBezTo>
                  <a:lnTo>
                    <a:pt x="1062335" y="2473309"/>
                  </a:lnTo>
                  <a:cubicBezTo>
                    <a:pt x="1056222" y="2427763"/>
                    <a:pt x="1017503" y="2392305"/>
                    <a:pt x="970327" y="2392305"/>
                  </a:cubicBezTo>
                  <a:cubicBezTo>
                    <a:pt x="923152" y="2392305"/>
                    <a:pt x="884433" y="2427865"/>
                    <a:pt x="878320" y="2473309"/>
                  </a:cubicBezTo>
                  <a:lnTo>
                    <a:pt x="845918" y="2473309"/>
                  </a:lnTo>
                  <a:cubicBezTo>
                    <a:pt x="850656" y="2425777"/>
                    <a:pt x="881644" y="2385752"/>
                    <a:pt x="924352" y="2368711"/>
                  </a:cubicBezTo>
                  <a:close/>
                  <a:moveTo>
                    <a:pt x="970327" y="2359903"/>
                  </a:moveTo>
                  <a:lnTo>
                    <a:pt x="970429" y="2359903"/>
                  </a:lnTo>
                  <a:lnTo>
                    <a:pt x="970378" y="2359913"/>
                  </a:lnTo>
                  <a:close/>
                  <a:moveTo>
                    <a:pt x="970735" y="2288376"/>
                  </a:moveTo>
                  <a:cubicBezTo>
                    <a:pt x="867621" y="2288376"/>
                    <a:pt x="783255" y="2368360"/>
                    <a:pt x="774594" y="2468623"/>
                  </a:cubicBezTo>
                  <a:cubicBezTo>
                    <a:pt x="866194" y="2503265"/>
                    <a:pt x="938333" y="2577544"/>
                    <a:pt x="968595" y="2670570"/>
                  </a:cubicBezTo>
                  <a:cubicBezTo>
                    <a:pt x="1000283" y="2576117"/>
                    <a:pt x="1073135" y="2501125"/>
                    <a:pt x="1166875" y="2467908"/>
                  </a:cubicBezTo>
                  <a:cubicBezTo>
                    <a:pt x="1156788" y="2366934"/>
                    <a:pt x="1073849" y="2288376"/>
                    <a:pt x="970735" y="2288376"/>
                  </a:cubicBezTo>
                  <a:close/>
                  <a:moveTo>
                    <a:pt x="355515" y="2288376"/>
                  </a:moveTo>
                  <a:cubicBezTo>
                    <a:pt x="252402" y="2288376"/>
                    <a:pt x="168035" y="2368360"/>
                    <a:pt x="159374" y="2468623"/>
                  </a:cubicBezTo>
                  <a:cubicBezTo>
                    <a:pt x="250975" y="2503265"/>
                    <a:pt x="323114" y="2577544"/>
                    <a:pt x="353376" y="2670570"/>
                  </a:cubicBezTo>
                  <a:cubicBezTo>
                    <a:pt x="385064" y="2576117"/>
                    <a:pt x="457916" y="2501125"/>
                    <a:pt x="551656" y="2467908"/>
                  </a:cubicBezTo>
                  <a:cubicBezTo>
                    <a:pt x="542281" y="2366934"/>
                    <a:pt x="458629" y="2288376"/>
                    <a:pt x="355515" y="2288376"/>
                  </a:cubicBezTo>
                  <a:close/>
                  <a:moveTo>
                    <a:pt x="970735" y="2193922"/>
                  </a:moveTo>
                  <a:cubicBezTo>
                    <a:pt x="821463" y="2193922"/>
                    <a:pt x="701029" y="2305596"/>
                    <a:pt x="682281" y="2449161"/>
                  </a:cubicBezTo>
                  <a:cubicBezTo>
                    <a:pt x="697463" y="2450587"/>
                    <a:pt x="713256" y="2452829"/>
                    <a:pt x="728437" y="2455682"/>
                  </a:cubicBezTo>
                  <a:cubicBezTo>
                    <a:pt x="742090" y="2334533"/>
                    <a:pt x="846019" y="2239366"/>
                    <a:pt x="970735" y="2239366"/>
                  </a:cubicBezTo>
                  <a:cubicBezTo>
                    <a:pt x="1095450" y="2239366"/>
                    <a:pt x="1197851" y="2333819"/>
                    <a:pt x="1213032" y="2454256"/>
                  </a:cubicBezTo>
                  <a:cubicBezTo>
                    <a:pt x="1227501" y="2451403"/>
                    <a:pt x="1242581" y="2450689"/>
                    <a:pt x="1257762" y="2449262"/>
                  </a:cubicBezTo>
                  <a:lnTo>
                    <a:pt x="1257762" y="2449161"/>
                  </a:lnTo>
                  <a:cubicBezTo>
                    <a:pt x="1239728" y="2305698"/>
                    <a:pt x="1120006" y="2193922"/>
                    <a:pt x="970735" y="2193922"/>
                  </a:cubicBezTo>
                  <a:close/>
                  <a:moveTo>
                    <a:pt x="355515" y="2193922"/>
                  </a:moveTo>
                  <a:cubicBezTo>
                    <a:pt x="206245" y="2193922"/>
                    <a:pt x="85810" y="2305596"/>
                    <a:pt x="67061" y="2449161"/>
                  </a:cubicBezTo>
                  <a:cubicBezTo>
                    <a:pt x="82957" y="2450587"/>
                    <a:pt x="98036" y="2452829"/>
                    <a:pt x="113218" y="2455682"/>
                  </a:cubicBezTo>
                  <a:cubicBezTo>
                    <a:pt x="127686" y="2334533"/>
                    <a:pt x="230087" y="2239366"/>
                    <a:pt x="355515" y="2239366"/>
                  </a:cubicBezTo>
                  <a:lnTo>
                    <a:pt x="355515" y="2239265"/>
                  </a:lnTo>
                  <a:cubicBezTo>
                    <a:pt x="480230" y="2239265"/>
                    <a:pt x="582732" y="2333718"/>
                    <a:pt x="598526" y="2454154"/>
                  </a:cubicBezTo>
                  <a:cubicBezTo>
                    <a:pt x="612282" y="2451301"/>
                    <a:pt x="627361" y="2450587"/>
                    <a:pt x="642543" y="2449161"/>
                  </a:cubicBezTo>
                  <a:cubicBezTo>
                    <a:pt x="625935" y="2305698"/>
                    <a:pt x="504786" y="2193922"/>
                    <a:pt x="355515" y="2193922"/>
                  </a:cubicBezTo>
                  <a:close/>
                  <a:moveTo>
                    <a:pt x="1276001" y="2077258"/>
                  </a:moveTo>
                  <a:cubicBezTo>
                    <a:pt x="1341110" y="2077258"/>
                    <a:pt x="1394196" y="2127183"/>
                    <a:pt x="1400411" y="2190662"/>
                  </a:cubicBezTo>
                  <a:lnTo>
                    <a:pt x="1368010" y="2190662"/>
                  </a:lnTo>
                  <a:cubicBezTo>
                    <a:pt x="1361997" y="2145015"/>
                    <a:pt x="1323178" y="2109658"/>
                    <a:pt x="1276001" y="2109658"/>
                  </a:cubicBezTo>
                  <a:cubicBezTo>
                    <a:pt x="1228825" y="2109658"/>
                    <a:pt x="1190004" y="2145015"/>
                    <a:pt x="1183993" y="2190662"/>
                  </a:cubicBezTo>
                  <a:lnTo>
                    <a:pt x="1151592" y="2190662"/>
                  </a:lnTo>
                  <a:cubicBezTo>
                    <a:pt x="1157807" y="2127183"/>
                    <a:pt x="1210893" y="2077258"/>
                    <a:pt x="1276001" y="2077258"/>
                  </a:cubicBezTo>
                  <a:close/>
                  <a:moveTo>
                    <a:pt x="661190" y="2077156"/>
                  </a:moveTo>
                  <a:cubicBezTo>
                    <a:pt x="726298" y="2077156"/>
                    <a:pt x="779383" y="2127082"/>
                    <a:pt x="785599" y="2190560"/>
                  </a:cubicBezTo>
                  <a:lnTo>
                    <a:pt x="753197" y="2190560"/>
                  </a:lnTo>
                  <a:cubicBezTo>
                    <a:pt x="747083" y="2144914"/>
                    <a:pt x="708467" y="2109557"/>
                    <a:pt x="661190" y="2109557"/>
                  </a:cubicBezTo>
                  <a:cubicBezTo>
                    <a:pt x="613912" y="2109557"/>
                    <a:pt x="575193" y="2144914"/>
                    <a:pt x="569181" y="2190560"/>
                  </a:cubicBezTo>
                  <a:lnTo>
                    <a:pt x="536780" y="2190560"/>
                  </a:lnTo>
                  <a:cubicBezTo>
                    <a:pt x="542995" y="2127082"/>
                    <a:pt x="596080" y="2077156"/>
                    <a:pt x="661190" y="2077156"/>
                  </a:cubicBezTo>
                  <a:close/>
                  <a:moveTo>
                    <a:pt x="45919" y="2076757"/>
                  </a:moveTo>
                  <a:lnTo>
                    <a:pt x="91900" y="2085540"/>
                  </a:lnTo>
                  <a:cubicBezTo>
                    <a:pt x="134590" y="2102558"/>
                    <a:pt x="165616" y="2142544"/>
                    <a:pt x="170277" y="2190153"/>
                  </a:cubicBezTo>
                  <a:lnTo>
                    <a:pt x="137876" y="2190153"/>
                  </a:lnTo>
                  <a:cubicBezTo>
                    <a:pt x="131761" y="2144505"/>
                    <a:pt x="93146" y="2109150"/>
                    <a:pt x="45868" y="2109150"/>
                  </a:cubicBezTo>
                  <a:cubicBezTo>
                    <a:pt x="34048" y="2109150"/>
                    <a:pt x="22764" y="2111359"/>
                    <a:pt x="12391" y="2115387"/>
                  </a:cubicBezTo>
                  <a:lnTo>
                    <a:pt x="0" y="2122974"/>
                  </a:lnTo>
                  <a:lnTo>
                    <a:pt x="0" y="2085517"/>
                  </a:lnTo>
                  <a:close/>
                  <a:moveTo>
                    <a:pt x="45868" y="2076747"/>
                  </a:moveTo>
                  <a:lnTo>
                    <a:pt x="45969" y="2076747"/>
                  </a:lnTo>
                  <a:lnTo>
                    <a:pt x="45919" y="2076757"/>
                  </a:lnTo>
                  <a:close/>
                  <a:moveTo>
                    <a:pt x="661292" y="2005017"/>
                  </a:moveTo>
                  <a:cubicBezTo>
                    <a:pt x="559603" y="2005017"/>
                    <a:pt x="476664" y="2082862"/>
                    <a:pt x="466577" y="2181696"/>
                  </a:cubicBezTo>
                  <a:cubicBezTo>
                    <a:pt x="558891" y="2214912"/>
                    <a:pt x="631742" y="2289904"/>
                    <a:pt x="663431" y="2383645"/>
                  </a:cubicBezTo>
                  <a:cubicBezTo>
                    <a:pt x="693794" y="2291331"/>
                    <a:pt x="765832" y="2216950"/>
                    <a:pt x="856005" y="2182410"/>
                  </a:cubicBezTo>
                  <a:cubicBezTo>
                    <a:pt x="845918" y="2082862"/>
                    <a:pt x="762979" y="2005017"/>
                    <a:pt x="661292" y="2005017"/>
                  </a:cubicBezTo>
                  <a:close/>
                  <a:moveTo>
                    <a:pt x="661292" y="1910564"/>
                  </a:moveTo>
                  <a:cubicBezTo>
                    <a:pt x="514160" y="1910564"/>
                    <a:pt x="393011" y="2020912"/>
                    <a:pt x="373551" y="2162235"/>
                  </a:cubicBezTo>
                  <a:cubicBezTo>
                    <a:pt x="389446" y="2162948"/>
                    <a:pt x="404525" y="2165190"/>
                    <a:pt x="419707" y="2168755"/>
                  </a:cubicBezTo>
                  <a:cubicBezTo>
                    <a:pt x="435601" y="2049747"/>
                    <a:pt x="537188" y="1957433"/>
                    <a:pt x="661292" y="1957433"/>
                  </a:cubicBezTo>
                  <a:cubicBezTo>
                    <a:pt x="785292" y="1957433"/>
                    <a:pt x="886267" y="2049747"/>
                    <a:pt x="903588" y="2169469"/>
                  </a:cubicBezTo>
                  <a:cubicBezTo>
                    <a:pt x="918057" y="2166616"/>
                    <a:pt x="933138" y="2164374"/>
                    <a:pt x="948318" y="2162948"/>
                  </a:cubicBezTo>
                  <a:cubicBezTo>
                    <a:pt x="928858" y="2020912"/>
                    <a:pt x="808421" y="1910564"/>
                    <a:pt x="661292" y="1910564"/>
                  </a:cubicBezTo>
                  <a:close/>
                  <a:moveTo>
                    <a:pt x="1502608" y="1821408"/>
                  </a:moveTo>
                  <a:cubicBezTo>
                    <a:pt x="1499041" y="1848817"/>
                    <a:pt x="1494762" y="1876226"/>
                    <a:pt x="1488954" y="1903635"/>
                  </a:cubicBezTo>
                  <a:lnTo>
                    <a:pt x="1460833" y="1903635"/>
                  </a:lnTo>
                  <a:lnTo>
                    <a:pt x="1460731" y="1903635"/>
                  </a:lnTo>
                  <a:cubicBezTo>
                    <a:pt x="1463686" y="1871233"/>
                    <a:pt x="1479581" y="1841583"/>
                    <a:pt x="1502608" y="1821408"/>
                  </a:cubicBezTo>
                  <a:close/>
                  <a:moveTo>
                    <a:pt x="970378" y="1790546"/>
                  </a:moveTo>
                  <a:lnTo>
                    <a:pt x="1016359" y="1799329"/>
                  </a:lnTo>
                  <a:cubicBezTo>
                    <a:pt x="1059049" y="1816346"/>
                    <a:pt x="1090075" y="1856332"/>
                    <a:pt x="1094736" y="1903940"/>
                  </a:cubicBezTo>
                  <a:lnTo>
                    <a:pt x="1062335" y="1903940"/>
                  </a:lnTo>
                  <a:cubicBezTo>
                    <a:pt x="1056222" y="1858292"/>
                    <a:pt x="1017503" y="1822835"/>
                    <a:pt x="970327" y="1822835"/>
                  </a:cubicBezTo>
                  <a:cubicBezTo>
                    <a:pt x="923152" y="1822835"/>
                    <a:pt x="884433" y="1858394"/>
                    <a:pt x="878320" y="1903940"/>
                  </a:cubicBezTo>
                  <a:lnTo>
                    <a:pt x="845918" y="1903940"/>
                  </a:lnTo>
                  <a:cubicBezTo>
                    <a:pt x="850656" y="1856332"/>
                    <a:pt x="881644" y="1816346"/>
                    <a:pt x="924352" y="1799329"/>
                  </a:cubicBezTo>
                  <a:close/>
                  <a:moveTo>
                    <a:pt x="970327" y="1790536"/>
                  </a:moveTo>
                  <a:lnTo>
                    <a:pt x="970429" y="1790536"/>
                  </a:lnTo>
                  <a:lnTo>
                    <a:pt x="970378" y="1790546"/>
                  </a:lnTo>
                  <a:close/>
                  <a:moveTo>
                    <a:pt x="355515" y="1790536"/>
                  </a:moveTo>
                  <a:cubicBezTo>
                    <a:pt x="420624" y="1790536"/>
                    <a:pt x="473607" y="1840462"/>
                    <a:pt x="479924" y="1903940"/>
                  </a:cubicBezTo>
                  <a:lnTo>
                    <a:pt x="447524" y="1903940"/>
                  </a:lnTo>
                  <a:cubicBezTo>
                    <a:pt x="441512" y="1858292"/>
                    <a:pt x="402793" y="1822835"/>
                    <a:pt x="355515" y="1822835"/>
                  </a:cubicBezTo>
                  <a:cubicBezTo>
                    <a:pt x="308237" y="1822835"/>
                    <a:pt x="269520" y="1858394"/>
                    <a:pt x="263507" y="1903940"/>
                  </a:cubicBezTo>
                  <a:lnTo>
                    <a:pt x="231106" y="1903940"/>
                  </a:lnTo>
                  <a:cubicBezTo>
                    <a:pt x="237219" y="1840462"/>
                    <a:pt x="290407" y="1790536"/>
                    <a:pt x="355515" y="1790536"/>
                  </a:cubicBezTo>
                  <a:close/>
                  <a:moveTo>
                    <a:pt x="970735" y="1718702"/>
                  </a:moveTo>
                  <a:cubicBezTo>
                    <a:pt x="867621" y="1718702"/>
                    <a:pt x="783255" y="1798686"/>
                    <a:pt x="774594" y="1899661"/>
                  </a:cubicBezTo>
                  <a:cubicBezTo>
                    <a:pt x="866194" y="1933590"/>
                    <a:pt x="938333" y="2007870"/>
                    <a:pt x="968595" y="2101610"/>
                  </a:cubicBezTo>
                  <a:cubicBezTo>
                    <a:pt x="1000283" y="2007156"/>
                    <a:pt x="1073135" y="1932164"/>
                    <a:pt x="1166875" y="1898234"/>
                  </a:cubicBezTo>
                  <a:cubicBezTo>
                    <a:pt x="1156788" y="1797974"/>
                    <a:pt x="1073849" y="1718702"/>
                    <a:pt x="970735" y="1718702"/>
                  </a:cubicBezTo>
                  <a:close/>
                  <a:moveTo>
                    <a:pt x="355515" y="1718600"/>
                  </a:moveTo>
                  <a:cubicBezTo>
                    <a:pt x="252402" y="1718600"/>
                    <a:pt x="168035" y="1798585"/>
                    <a:pt x="159374" y="1899559"/>
                  </a:cubicBezTo>
                  <a:cubicBezTo>
                    <a:pt x="250975" y="1933488"/>
                    <a:pt x="323114" y="2007768"/>
                    <a:pt x="353376" y="2101508"/>
                  </a:cubicBezTo>
                  <a:cubicBezTo>
                    <a:pt x="385064" y="2007054"/>
                    <a:pt x="457916" y="1932062"/>
                    <a:pt x="551656" y="1898133"/>
                  </a:cubicBezTo>
                  <a:cubicBezTo>
                    <a:pt x="542281" y="1797872"/>
                    <a:pt x="458629" y="1718600"/>
                    <a:pt x="355515" y="1718600"/>
                  </a:cubicBezTo>
                  <a:close/>
                  <a:moveTo>
                    <a:pt x="970735" y="1624249"/>
                  </a:moveTo>
                  <a:cubicBezTo>
                    <a:pt x="821463" y="1624249"/>
                    <a:pt x="701029" y="1735922"/>
                    <a:pt x="682281" y="1880200"/>
                  </a:cubicBezTo>
                  <a:cubicBezTo>
                    <a:pt x="697463" y="1881015"/>
                    <a:pt x="713256" y="1883155"/>
                    <a:pt x="728437" y="1886008"/>
                  </a:cubicBezTo>
                  <a:cubicBezTo>
                    <a:pt x="742090" y="1764247"/>
                    <a:pt x="846019" y="1669692"/>
                    <a:pt x="970735" y="1669692"/>
                  </a:cubicBezTo>
                  <a:cubicBezTo>
                    <a:pt x="1095450" y="1669692"/>
                    <a:pt x="1197851" y="1764145"/>
                    <a:pt x="1213032" y="1885294"/>
                  </a:cubicBezTo>
                  <a:cubicBezTo>
                    <a:pt x="1227501" y="1882339"/>
                    <a:pt x="1242581" y="1881015"/>
                    <a:pt x="1257762" y="1880200"/>
                  </a:cubicBezTo>
                  <a:cubicBezTo>
                    <a:pt x="1239728" y="1736024"/>
                    <a:pt x="1120006" y="1624249"/>
                    <a:pt x="970735" y="1624249"/>
                  </a:cubicBezTo>
                  <a:close/>
                  <a:moveTo>
                    <a:pt x="355515" y="1624044"/>
                  </a:moveTo>
                  <a:cubicBezTo>
                    <a:pt x="206245" y="1624044"/>
                    <a:pt x="85810" y="1735718"/>
                    <a:pt x="67061" y="1879995"/>
                  </a:cubicBezTo>
                  <a:cubicBezTo>
                    <a:pt x="82957" y="1880811"/>
                    <a:pt x="98036" y="1882950"/>
                    <a:pt x="113218" y="1885803"/>
                  </a:cubicBezTo>
                  <a:cubicBezTo>
                    <a:pt x="127686" y="1764043"/>
                    <a:pt x="230087" y="1669489"/>
                    <a:pt x="355515" y="1669489"/>
                  </a:cubicBezTo>
                  <a:cubicBezTo>
                    <a:pt x="480230" y="1669489"/>
                    <a:pt x="582732" y="1763942"/>
                    <a:pt x="598526" y="1885090"/>
                  </a:cubicBezTo>
                  <a:cubicBezTo>
                    <a:pt x="612282" y="1882136"/>
                    <a:pt x="627361" y="1880811"/>
                    <a:pt x="642543" y="1879995"/>
                  </a:cubicBezTo>
                  <a:cubicBezTo>
                    <a:pt x="625935" y="1735820"/>
                    <a:pt x="504786" y="1624044"/>
                    <a:pt x="355515" y="1624044"/>
                  </a:cubicBezTo>
                  <a:close/>
                  <a:moveTo>
                    <a:pt x="1276103" y="1507482"/>
                  </a:moveTo>
                  <a:cubicBezTo>
                    <a:pt x="1341212" y="1507482"/>
                    <a:pt x="1394298" y="1557611"/>
                    <a:pt x="1400513" y="1620988"/>
                  </a:cubicBezTo>
                  <a:lnTo>
                    <a:pt x="1368110" y="1620988"/>
                  </a:lnTo>
                  <a:cubicBezTo>
                    <a:pt x="1362099" y="1575341"/>
                    <a:pt x="1323278" y="1539883"/>
                    <a:pt x="1276103" y="1539883"/>
                  </a:cubicBezTo>
                  <a:cubicBezTo>
                    <a:pt x="1228927" y="1539883"/>
                    <a:pt x="1190108" y="1575443"/>
                    <a:pt x="1184095" y="1620988"/>
                  </a:cubicBezTo>
                  <a:lnTo>
                    <a:pt x="1151694" y="1620988"/>
                  </a:lnTo>
                  <a:cubicBezTo>
                    <a:pt x="1157909" y="1557611"/>
                    <a:pt x="1210893" y="1507482"/>
                    <a:pt x="1276103" y="1507482"/>
                  </a:cubicBezTo>
                  <a:close/>
                  <a:moveTo>
                    <a:pt x="661190" y="1507482"/>
                  </a:moveTo>
                  <a:cubicBezTo>
                    <a:pt x="726298" y="1507482"/>
                    <a:pt x="779383" y="1557611"/>
                    <a:pt x="785599" y="1620988"/>
                  </a:cubicBezTo>
                  <a:lnTo>
                    <a:pt x="753197" y="1620988"/>
                  </a:lnTo>
                  <a:cubicBezTo>
                    <a:pt x="747083" y="1575341"/>
                    <a:pt x="708467" y="1539883"/>
                    <a:pt x="661190" y="1539883"/>
                  </a:cubicBezTo>
                  <a:cubicBezTo>
                    <a:pt x="613912" y="1539883"/>
                    <a:pt x="575193" y="1575443"/>
                    <a:pt x="569181" y="1620988"/>
                  </a:cubicBezTo>
                  <a:lnTo>
                    <a:pt x="536780" y="1620988"/>
                  </a:lnTo>
                  <a:cubicBezTo>
                    <a:pt x="542995" y="1557611"/>
                    <a:pt x="596080" y="1507482"/>
                    <a:pt x="661190" y="1507482"/>
                  </a:cubicBezTo>
                  <a:close/>
                  <a:moveTo>
                    <a:pt x="45919" y="1506981"/>
                  </a:moveTo>
                  <a:lnTo>
                    <a:pt x="91900" y="1515794"/>
                  </a:lnTo>
                  <a:cubicBezTo>
                    <a:pt x="134590" y="1532865"/>
                    <a:pt x="165616" y="1572946"/>
                    <a:pt x="170277" y="1620479"/>
                  </a:cubicBezTo>
                  <a:lnTo>
                    <a:pt x="137876" y="1620479"/>
                  </a:lnTo>
                  <a:cubicBezTo>
                    <a:pt x="131761" y="1574831"/>
                    <a:pt x="93146" y="1539374"/>
                    <a:pt x="45868" y="1539374"/>
                  </a:cubicBezTo>
                  <a:cubicBezTo>
                    <a:pt x="34048" y="1539374"/>
                    <a:pt x="22764" y="1541596"/>
                    <a:pt x="12391" y="1545641"/>
                  </a:cubicBezTo>
                  <a:lnTo>
                    <a:pt x="0" y="1553255"/>
                  </a:lnTo>
                  <a:lnTo>
                    <a:pt x="0" y="1515771"/>
                  </a:lnTo>
                  <a:close/>
                  <a:moveTo>
                    <a:pt x="45868" y="1506971"/>
                  </a:moveTo>
                  <a:lnTo>
                    <a:pt x="45969" y="1506971"/>
                  </a:lnTo>
                  <a:lnTo>
                    <a:pt x="45919" y="1506981"/>
                  </a:lnTo>
                  <a:close/>
                  <a:moveTo>
                    <a:pt x="661292" y="1435342"/>
                  </a:moveTo>
                  <a:cubicBezTo>
                    <a:pt x="559603" y="1435342"/>
                    <a:pt x="476664" y="1512474"/>
                    <a:pt x="466577" y="1612022"/>
                  </a:cubicBezTo>
                  <a:cubicBezTo>
                    <a:pt x="558891" y="1645952"/>
                    <a:pt x="631742" y="1720943"/>
                    <a:pt x="663431" y="1813971"/>
                  </a:cubicBezTo>
                  <a:cubicBezTo>
                    <a:pt x="693794" y="1721759"/>
                    <a:pt x="765832" y="1647379"/>
                    <a:pt x="856005" y="1613550"/>
                  </a:cubicBezTo>
                  <a:cubicBezTo>
                    <a:pt x="845918" y="1513900"/>
                    <a:pt x="762979" y="1435342"/>
                    <a:pt x="661292" y="1435342"/>
                  </a:cubicBezTo>
                  <a:close/>
                  <a:moveTo>
                    <a:pt x="1276510" y="1435241"/>
                  </a:moveTo>
                  <a:cubicBezTo>
                    <a:pt x="1174824" y="1435241"/>
                    <a:pt x="1091883" y="1512372"/>
                    <a:pt x="1080369" y="1611920"/>
                  </a:cubicBezTo>
                  <a:cubicBezTo>
                    <a:pt x="1174110" y="1645849"/>
                    <a:pt x="1246963" y="1720841"/>
                    <a:pt x="1278651" y="1813869"/>
                  </a:cubicBezTo>
                  <a:cubicBezTo>
                    <a:pt x="1309015" y="1721657"/>
                    <a:pt x="1381052" y="1647276"/>
                    <a:pt x="1471225" y="1613448"/>
                  </a:cubicBezTo>
                  <a:cubicBezTo>
                    <a:pt x="1461138" y="1513798"/>
                    <a:pt x="1378199" y="1435241"/>
                    <a:pt x="1276510" y="1435241"/>
                  </a:cubicBezTo>
                  <a:close/>
                  <a:moveTo>
                    <a:pt x="661292" y="1340890"/>
                  </a:moveTo>
                  <a:cubicBezTo>
                    <a:pt x="514160" y="1340890"/>
                    <a:pt x="393011" y="1451950"/>
                    <a:pt x="373551" y="1593274"/>
                  </a:cubicBezTo>
                  <a:cubicBezTo>
                    <a:pt x="389446" y="1593988"/>
                    <a:pt x="404525" y="1596228"/>
                    <a:pt x="419707" y="1599081"/>
                  </a:cubicBezTo>
                  <a:cubicBezTo>
                    <a:pt x="435601" y="1479359"/>
                    <a:pt x="537188" y="1387045"/>
                    <a:pt x="661292" y="1387045"/>
                  </a:cubicBezTo>
                  <a:cubicBezTo>
                    <a:pt x="785292" y="1387045"/>
                    <a:pt x="886267" y="1480073"/>
                    <a:pt x="903588" y="1599795"/>
                  </a:cubicBezTo>
                  <a:cubicBezTo>
                    <a:pt x="918057" y="1596841"/>
                    <a:pt x="933138" y="1594700"/>
                    <a:pt x="948318" y="1593988"/>
                  </a:cubicBezTo>
                  <a:cubicBezTo>
                    <a:pt x="928858" y="1451950"/>
                    <a:pt x="808421" y="1340890"/>
                    <a:pt x="661292" y="1340890"/>
                  </a:cubicBezTo>
                  <a:close/>
                  <a:moveTo>
                    <a:pt x="1481821" y="1276392"/>
                  </a:moveTo>
                  <a:cubicBezTo>
                    <a:pt x="1486101" y="1295140"/>
                    <a:pt x="1489668" y="1314601"/>
                    <a:pt x="1493335" y="1334063"/>
                  </a:cubicBezTo>
                  <a:lnTo>
                    <a:pt x="1460934" y="1334063"/>
                  </a:lnTo>
                  <a:cubicBezTo>
                    <a:pt x="1463073" y="1312462"/>
                    <a:pt x="1470307" y="1292898"/>
                    <a:pt x="1481821" y="1276392"/>
                  </a:cubicBezTo>
                  <a:close/>
                  <a:moveTo>
                    <a:pt x="355617" y="1220860"/>
                  </a:moveTo>
                  <a:cubicBezTo>
                    <a:pt x="420725" y="1220860"/>
                    <a:pt x="473710" y="1270890"/>
                    <a:pt x="480026" y="1334368"/>
                  </a:cubicBezTo>
                  <a:lnTo>
                    <a:pt x="447625" y="1334368"/>
                  </a:lnTo>
                  <a:cubicBezTo>
                    <a:pt x="441614" y="1288720"/>
                    <a:pt x="402895" y="1253263"/>
                    <a:pt x="355617" y="1253263"/>
                  </a:cubicBezTo>
                  <a:cubicBezTo>
                    <a:pt x="308340" y="1253263"/>
                    <a:pt x="269621" y="1288720"/>
                    <a:pt x="263610" y="1334368"/>
                  </a:cubicBezTo>
                  <a:lnTo>
                    <a:pt x="231208" y="1334368"/>
                  </a:lnTo>
                  <a:cubicBezTo>
                    <a:pt x="237321" y="1270890"/>
                    <a:pt x="290509" y="1220860"/>
                    <a:pt x="355617" y="1220860"/>
                  </a:cubicBezTo>
                  <a:close/>
                  <a:moveTo>
                    <a:pt x="970174" y="1220463"/>
                  </a:moveTo>
                  <a:lnTo>
                    <a:pt x="1016156" y="1229262"/>
                  </a:lnTo>
                  <a:cubicBezTo>
                    <a:pt x="1058845" y="1246308"/>
                    <a:pt x="1089871" y="1286352"/>
                    <a:pt x="1094533" y="1333961"/>
                  </a:cubicBezTo>
                  <a:lnTo>
                    <a:pt x="1062132" y="1333961"/>
                  </a:lnTo>
                  <a:cubicBezTo>
                    <a:pt x="1056019" y="1288313"/>
                    <a:pt x="1017299" y="1252856"/>
                    <a:pt x="970123" y="1252856"/>
                  </a:cubicBezTo>
                  <a:cubicBezTo>
                    <a:pt x="922948" y="1252856"/>
                    <a:pt x="884230" y="1288313"/>
                    <a:pt x="878116" y="1333961"/>
                  </a:cubicBezTo>
                  <a:lnTo>
                    <a:pt x="845714" y="1333961"/>
                  </a:lnTo>
                  <a:cubicBezTo>
                    <a:pt x="850453" y="1286352"/>
                    <a:pt x="881440" y="1246308"/>
                    <a:pt x="924148" y="1229262"/>
                  </a:cubicBezTo>
                  <a:close/>
                  <a:moveTo>
                    <a:pt x="970123" y="1220453"/>
                  </a:moveTo>
                  <a:lnTo>
                    <a:pt x="970225" y="1220453"/>
                  </a:lnTo>
                  <a:lnTo>
                    <a:pt x="970174" y="1220463"/>
                  </a:lnTo>
                  <a:close/>
                  <a:moveTo>
                    <a:pt x="970633" y="1148824"/>
                  </a:moveTo>
                  <a:cubicBezTo>
                    <a:pt x="867519" y="1148824"/>
                    <a:pt x="783153" y="1229521"/>
                    <a:pt x="774493" y="1329783"/>
                  </a:cubicBezTo>
                  <a:cubicBezTo>
                    <a:pt x="866092" y="1364426"/>
                    <a:pt x="938231" y="1437992"/>
                    <a:pt x="968493" y="1531732"/>
                  </a:cubicBezTo>
                  <a:lnTo>
                    <a:pt x="968493" y="1531629"/>
                  </a:lnTo>
                  <a:cubicBezTo>
                    <a:pt x="1000181" y="1437278"/>
                    <a:pt x="1073033" y="1362286"/>
                    <a:pt x="1166773" y="1329069"/>
                  </a:cubicBezTo>
                  <a:cubicBezTo>
                    <a:pt x="1156686" y="1228095"/>
                    <a:pt x="1073747" y="1148824"/>
                    <a:pt x="970633" y="1148824"/>
                  </a:cubicBezTo>
                  <a:close/>
                  <a:moveTo>
                    <a:pt x="355515" y="1148824"/>
                  </a:moveTo>
                  <a:cubicBezTo>
                    <a:pt x="252402" y="1148824"/>
                    <a:pt x="168035" y="1229521"/>
                    <a:pt x="159374" y="1329783"/>
                  </a:cubicBezTo>
                  <a:cubicBezTo>
                    <a:pt x="250975" y="1364426"/>
                    <a:pt x="323114" y="1437992"/>
                    <a:pt x="353376" y="1531732"/>
                  </a:cubicBezTo>
                  <a:lnTo>
                    <a:pt x="353376" y="1531629"/>
                  </a:lnTo>
                  <a:cubicBezTo>
                    <a:pt x="385064" y="1437278"/>
                    <a:pt x="457916" y="1362286"/>
                    <a:pt x="551656" y="1329069"/>
                  </a:cubicBezTo>
                  <a:cubicBezTo>
                    <a:pt x="542281" y="1228095"/>
                    <a:pt x="458629" y="1148824"/>
                    <a:pt x="355515" y="1148824"/>
                  </a:cubicBezTo>
                  <a:close/>
                  <a:moveTo>
                    <a:pt x="970633" y="1054574"/>
                  </a:moveTo>
                  <a:cubicBezTo>
                    <a:pt x="821362" y="1054574"/>
                    <a:pt x="700927" y="1166248"/>
                    <a:pt x="682179" y="1310526"/>
                  </a:cubicBezTo>
                  <a:cubicBezTo>
                    <a:pt x="697361" y="1311953"/>
                    <a:pt x="713153" y="1313481"/>
                    <a:pt x="728335" y="1317046"/>
                  </a:cubicBezTo>
                  <a:cubicBezTo>
                    <a:pt x="741988" y="1195185"/>
                    <a:pt x="845918" y="1100731"/>
                    <a:pt x="970633" y="1100731"/>
                  </a:cubicBezTo>
                  <a:cubicBezTo>
                    <a:pt x="1095348" y="1100731"/>
                    <a:pt x="1197749" y="1195185"/>
                    <a:pt x="1212930" y="1315620"/>
                  </a:cubicBezTo>
                  <a:cubicBezTo>
                    <a:pt x="1227399" y="1312767"/>
                    <a:pt x="1242480" y="1312054"/>
                    <a:pt x="1257661" y="1310628"/>
                  </a:cubicBezTo>
                  <a:lnTo>
                    <a:pt x="1257661" y="1310526"/>
                  </a:lnTo>
                  <a:cubicBezTo>
                    <a:pt x="1239627" y="1166350"/>
                    <a:pt x="1119904" y="1054574"/>
                    <a:pt x="970633" y="1054574"/>
                  </a:cubicBezTo>
                  <a:close/>
                  <a:moveTo>
                    <a:pt x="355515" y="1054370"/>
                  </a:moveTo>
                  <a:cubicBezTo>
                    <a:pt x="206245" y="1054370"/>
                    <a:pt x="85810" y="1166044"/>
                    <a:pt x="67061" y="1310321"/>
                  </a:cubicBezTo>
                  <a:cubicBezTo>
                    <a:pt x="82957" y="1311748"/>
                    <a:pt x="98036" y="1313276"/>
                    <a:pt x="113218" y="1316843"/>
                  </a:cubicBezTo>
                  <a:cubicBezTo>
                    <a:pt x="127686" y="1194981"/>
                    <a:pt x="230801" y="1100527"/>
                    <a:pt x="355515" y="1100527"/>
                  </a:cubicBezTo>
                  <a:cubicBezTo>
                    <a:pt x="480230" y="1100527"/>
                    <a:pt x="582732" y="1194981"/>
                    <a:pt x="598526" y="1315416"/>
                  </a:cubicBezTo>
                  <a:cubicBezTo>
                    <a:pt x="612282" y="1312563"/>
                    <a:pt x="627361" y="1311849"/>
                    <a:pt x="642543" y="1310423"/>
                  </a:cubicBezTo>
                  <a:lnTo>
                    <a:pt x="642543" y="1310321"/>
                  </a:lnTo>
                  <a:cubicBezTo>
                    <a:pt x="625935" y="1166146"/>
                    <a:pt x="504786" y="1054370"/>
                    <a:pt x="355515" y="1054370"/>
                  </a:cubicBezTo>
                  <a:close/>
                  <a:moveTo>
                    <a:pt x="46071" y="937706"/>
                  </a:moveTo>
                  <a:cubicBezTo>
                    <a:pt x="111180" y="937706"/>
                    <a:pt x="164266" y="987734"/>
                    <a:pt x="170480" y="1051212"/>
                  </a:cubicBezTo>
                  <a:lnTo>
                    <a:pt x="170379" y="1051212"/>
                  </a:lnTo>
                  <a:lnTo>
                    <a:pt x="137978" y="1051212"/>
                  </a:lnTo>
                  <a:cubicBezTo>
                    <a:pt x="131863" y="1005565"/>
                    <a:pt x="93247" y="970107"/>
                    <a:pt x="45969" y="970107"/>
                  </a:cubicBezTo>
                  <a:cubicBezTo>
                    <a:pt x="34150" y="970107"/>
                    <a:pt x="22866" y="972323"/>
                    <a:pt x="12493" y="976360"/>
                  </a:cubicBezTo>
                  <a:lnTo>
                    <a:pt x="0" y="984026"/>
                  </a:lnTo>
                  <a:lnTo>
                    <a:pt x="0" y="946529"/>
                  </a:lnTo>
                  <a:lnTo>
                    <a:pt x="23" y="946514"/>
                  </a:lnTo>
                  <a:cubicBezTo>
                    <a:pt x="14262" y="940832"/>
                    <a:pt x="29794" y="937706"/>
                    <a:pt x="46071" y="937706"/>
                  </a:cubicBezTo>
                  <a:close/>
                  <a:moveTo>
                    <a:pt x="1276001" y="937604"/>
                  </a:moveTo>
                  <a:cubicBezTo>
                    <a:pt x="1341110" y="937604"/>
                    <a:pt x="1394196" y="987632"/>
                    <a:pt x="1400411" y="1051110"/>
                  </a:cubicBezTo>
                  <a:lnTo>
                    <a:pt x="1368010" y="1051110"/>
                  </a:lnTo>
                  <a:cubicBezTo>
                    <a:pt x="1361997" y="1005464"/>
                    <a:pt x="1323178" y="970005"/>
                    <a:pt x="1276001" y="970005"/>
                  </a:cubicBezTo>
                  <a:cubicBezTo>
                    <a:pt x="1228825" y="970005"/>
                    <a:pt x="1190004" y="1005464"/>
                    <a:pt x="1183993" y="1051110"/>
                  </a:cubicBezTo>
                  <a:lnTo>
                    <a:pt x="1151592" y="1051110"/>
                  </a:lnTo>
                  <a:cubicBezTo>
                    <a:pt x="1157807" y="987632"/>
                    <a:pt x="1210893" y="937604"/>
                    <a:pt x="1276001" y="937604"/>
                  </a:cubicBezTo>
                  <a:close/>
                  <a:moveTo>
                    <a:pt x="660883" y="937604"/>
                  </a:moveTo>
                  <a:cubicBezTo>
                    <a:pt x="725992" y="937604"/>
                    <a:pt x="779077" y="987632"/>
                    <a:pt x="785292" y="1051110"/>
                  </a:cubicBezTo>
                  <a:lnTo>
                    <a:pt x="752891" y="1051110"/>
                  </a:lnTo>
                  <a:cubicBezTo>
                    <a:pt x="746778" y="1005464"/>
                    <a:pt x="708059" y="970005"/>
                    <a:pt x="660883" y="970005"/>
                  </a:cubicBezTo>
                  <a:cubicBezTo>
                    <a:pt x="613607" y="970005"/>
                    <a:pt x="574887" y="1005464"/>
                    <a:pt x="568876" y="1051110"/>
                  </a:cubicBezTo>
                  <a:lnTo>
                    <a:pt x="536474" y="1051110"/>
                  </a:lnTo>
                  <a:cubicBezTo>
                    <a:pt x="542690" y="987632"/>
                    <a:pt x="595775" y="937604"/>
                    <a:pt x="660883" y="937604"/>
                  </a:cubicBezTo>
                  <a:close/>
                  <a:moveTo>
                    <a:pt x="661292" y="866177"/>
                  </a:moveTo>
                  <a:cubicBezTo>
                    <a:pt x="559603" y="866177"/>
                    <a:pt x="476664" y="943309"/>
                    <a:pt x="466577" y="1042857"/>
                  </a:cubicBezTo>
                  <a:cubicBezTo>
                    <a:pt x="558891" y="1076073"/>
                    <a:pt x="631742" y="1151065"/>
                    <a:pt x="663431" y="1244805"/>
                  </a:cubicBezTo>
                  <a:cubicBezTo>
                    <a:pt x="693794" y="1152492"/>
                    <a:pt x="765832" y="1078214"/>
                    <a:pt x="856005" y="1043570"/>
                  </a:cubicBezTo>
                  <a:cubicBezTo>
                    <a:pt x="845918" y="944022"/>
                    <a:pt x="762979" y="866177"/>
                    <a:pt x="661292" y="866177"/>
                  </a:cubicBezTo>
                  <a:close/>
                  <a:moveTo>
                    <a:pt x="661292" y="771928"/>
                  </a:moveTo>
                  <a:cubicBezTo>
                    <a:pt x="514160" y="771928"/>
                    <a:pt x="393011" y="882174"/>
                    <a:pt x="373551" y="1023498"/>
                  </a:cubicBezTo>
                  <a:cubicBezTo>
                    <a:pt x="389446" y="1024312"/>
                    <a:pt x="404525" y="1026452"/>
                    <a:pt x="419707" y="1029305"/>
                  </a:cubicBezTo>
                  <a:cubicBezTo>
                    <a:pt x="435601" y="909583"/>
                    <a:pt x="537289" y="817371"/>
                    <a:pt x="661292" y="817371"/>
                  </a:cubicBezTo>
                  <a:cubicBezTo>
                    <a:pt x="785292" y="817371"/>
                    <a:pt x="886267" y="911111"/>
                    <a:pt x="903588" y="1030834"/>
                  </a:cubicBezTo>
                  <a:cubicBezTo>
                    <a:pt x="918057" y="1027879"/>
                    <a:pt x="933138" y="1025739"/>
                    <a:pt x="948318" y="1024312"/>
                  </a:cubicBezTo>
                  <a:cubicBezTo>
                    <a:pt x="928858" y="882174"/>
                    <a:pt x="808421" y="771928"/>
                    <a:pt x="661292" y="771928"/>
                  </a:cubicBezTo>
                  <a:close/>
                  <a:moveTo>
                    <a:pt x="355515" y="651493"/>
                  </a:moveTo>
                  <a:cubicBezTo>
                    <a:pt x="420624" y="651493"/>
                    <a:pt x="473607" y="701419"/>
                    <a:pt x="479924" y="764999"/>
                  </a:cubicBezTo>
                  <a:lnTo>
                    <a:pt x="447524" y="764999"/>
                  </a:lnTo>
                  <a:cubicBezTo>
                    <a:pt x="441512" y="719353"/>
                    <a:pt x="402793" y="683894"/>
                    <a:pt x="355515" y="683894"/>
                  </a:cubicBezTo>
                  <a:cubicBezTo>
                    <a:pt x="308237" y="683894"/>
                    <a:pt x="269520" y="719353"/>
                    <a:pt x="263507" y="764999"/>
                  </a:cubicBezTo>
                  <a:lnTo>
                    <a:pt x="231106" y="764999"/>
                  </a:lnTo>
                  <a:cubicBezTo>
                    <a:pt x="237219" y="701419"/>
                    <a:pt x="290407" y="651493"/>
                    <a:pt x="355515" y="651493"/>
                  </a:cubicBezTo>
                  <a:close/>
                  <a:moveTo>
                    <a:pt x="970429" y="651391"/>
                  </a:moveTo>
                  <a:cubicBezTo>
                    <a:pt x="1035537" y="651391"/>
                    <a:pt x="1088623" y="701317"/>
                    <a:pt x="1094839" y="764897"/>
                  </a:cubicBezTo>
                  <a:lnTo>
                    <a:pt x="1062437" y="764897"/>
                  </a:lnTo>
                  <a:cubicBezTo>
                    <a:pt x="1056324" y="719251"/>
                    <a:pt x="1017605" y="683792"/>
                    <a:pt x="970429" y="683792"/>
                  </a:cubicBezTo>
                  <a:lnTo>
                    <a:pt x="970327" y="683792"/>
                  </a:lnTo>
                  <a:cubicBezTo>
                    <a:pt x="923152" y="683792"/>
                    <a:pt x="884433" y="719251"/>
                    <a:pt x="878320" y="764897"/>
                  </a:cubicBezTo>
                  <a:lnTo>
                    <a:pt x="845918" y="764897"/>
                  </a:lnTo>
                  <a:cubicBezTo>
                    <a:pt x="852236" y="701317"/>
                    <a:pt x="905320" y="651391"/>
                    <a:pt x="970429" y="651391"/>
                  </a:cubicBezTo>
                  <a:close/>
                  <a:moveTo>
                    <a:pt x="970633" y="580066"/>
                  </a:moveTo>
                  <a:cubicBezTo>
                    <a:pt x="867519" y="580066"/>
                    <a:pt x="783153" y="660052"/>
                    <a:pt x="774493" y="760313"/>
                  </a:cubicBezTo>
                  <a:cubicBezTo>
                    <a:pt x="866092" y="794956"/>
                    <a:pt x="938231" y="869234"/>
                    <a:pt x="968493" y="962262"/>
                  </a:cubicBezTo>
                  <a:cubicBezTo>
                    <a:pt x="1000181" y="867807"/>
                    <a:pt x="1073033" y="792713"/>
                    <a:pt x="1166773" y="759599"/>
                  </a:cubicBezTo>
                  <a:cubicBezTo>
                    <a:pt x="1156686" y="659338"/>
                    <a:pt x="1073033" y="580066"/>
                    <a:pt x="970633" y="580066"/>
                  </a:cubicBezTo>
                  <a:close/>
                  <a:moveTo>
                    <a:pt x="355515" y="579863"/>
                  </a:moveTo>
                  <a:cubicBezTo>
                    <a:pt x="252402" y="579863"/>
                    <a:pt x="168035" y="659847"/>
                    <a:pt x="159374" y="760109"/>
                  </a:cubicBezTo>
                  <a:cubicBezTo>
                    <a:pt x="250975" y="794752"/>
                    <a:pt x="323114" y="869030"/>
                    <a:pt x="353376" y="962057"/>
                  </a:cubicBezTo>
                  <a:cubicBezTo>
                    <a:pt x="385064" y="867604"/>
                    <a:pt x="457916" y="792510"/>
                    <a:pt x="551656" y="759395"/>
                  </a:cubicBezTo>
                  <a:cubicBezTo>
                    <a:pt x="542281" y="659135"/>
                    <a:pt x="458629" y="579863"/>
                    <a:pt x="355515" y="579863"/>
                  </a:cubicBezTo>
                  <a:close/>
                  <a:moveTo>
                    <a:pt x="355515" y="485512"/>
                  </a:moveTo>
                  <a:cubicBezTo>
                    <a:pt x="206245" y="485512"/>
                    <a:pt x="85810" y="597184"/>
                    <a:pt x="67061" y="740749"/>
                  </a:cubicBezTo>
                  <a:cubicBezTo>
                    <a:pt x="82957" y="742277"/>
                    <a:pt x="98036" y="744418"/>
                    <a:pt x="113218" y="747271"/>
                  </a:cubicBezTo>
                  <a:cubicBezTo>
                    <a:pt x="127686" y="625511"/>
                    <a:pt x="230801" y="530955"/>
                    <a:pt x="355515" y="530955"/>
                  </a:cubicBezTo>
                  <a:cubicBezTo>
                    <a:pt x="480230" y="530955"/>
                    <a:pt x="582732" y="625409"/>
                    <a:pt x="598526" y="745844"/>
                  </a:cubicBezTo>
                  <a:cubicBezTo>
                    <a:pt x="612282" y="742889"/>
                    <a:pt x="627361" y="740749"/>
                    <a:pt x="642543" y="740749"/>
                  </a:cubicBezTo>
                  <a:cubicBezTo>
                    <a:pt x="625935" y="597286"/>
                    <a:pt x="504073" y="485512"/>
                    <a:pt x="355515" y="485512"/>
                  </a:cubicBezTo>
                  <a:close/>
                  <a:moveTo>
                    <a:pt x="46275" y="368541"/>
                  </a:moveTo>
                  <a:cubicBezTo>
                    <a:pt x="111383" y="368541"/>
                    <a:pt x="164469" y="418672"/>
                    <a:pt x="170684" y="482150"/>
                  </a:cubicBezTo>
                  <a:lnTo>
                    <a:pt x="170582" y="482150"/>
                  </a:lnTo>
                  <a:lnTo>
                    <a:pt x="138181" y="482150"/>
                  </a:lnTo>
                  <a:cubicBezTo>
                    <a:pt x="132068" y="436502"/>
                    <a:pt x="93451" y="401043"/>
                    <a:pt x="46173" y="401043"/>
                  </a:cubicBezTo>
                  <a:cubicBezTo>
                    <a:pt x="34354" y="401043"/>
                    <a:pt x="23069" y="403259"/>
                    <a:pt x="12697" y="407297"/>
                  </a:cubicBezTo>
                  <a:lnTo>
                    <a:pt x="0" y="415087"/>
                  </a:lnTo>
                  <a:lnTo>
                    <a:pt x="0" y="377494"/>
                  </a:lnTo>
                  <a:lnTo>
                    <a:pt x="226" y="377351"/>
                  </a:lnTo>
                  <a:cubicBezTo>
                    <a:pt x="14466" y="371667"/>
                    <a:pt x="29998" y="368541"/>
                    <a:pt x="46275" y="368541"/>
                  </a:cubicBezTo>
                  <a:close/>
                  <a:moveTo>
                    <a:pt x="661190" y="368439"/>
                  </a:moveTo>
                  <a:cubicBezTo>
                    <a:pt x="726298" y="368439"/>
                    <a:pt x="779383" y="418570"/>
                    <a:pt x="785599" y="482047"/>
                  </a:cubicBezTo>
                  <a:lnTo>
                    <a:pt x="753197" y="482047"/>
                  </a:lnTo>
                  <a:cubicBezTo>
                    <a:pt x="747083" y="436400"/>
                    <a:pt x="708364" y="400941"/>
                    <a:pt x="661190" y="400941"/>
                  </a:cubicBezTo>
                  <a:cubicBezTo>
                    <a:pt x="613912" y="400941"/>
                    <a:pt x="575193" y="436400"/>
                    <a:pt x="569181" y="482047"/>
                  </a:cubicBezTo>
                  <a:lnTo>
                    <a:pt x="536780" y="482047"/>
                  </a:lnTo>
                  <a:cubicBezTo>
                    <a:pt x="542995" y="418467"/>
                    <a:pt x="596080" y="368439"/>
                    <a:pt x="661190" y="368439"/>
                  </a:cubicBezTo>
                  <a:close/>
                  <a:moveTo>
                    <a:pt x="661292" y="296605"/>
                  </a:moveTo>
                  <a:cubicBezTo>
                    <a:pt x="559603" y="296605"/>
                    <a:pt x="476664" y="373738"/>
                    <a:pt x="466577" y="473284"/>
                  </a:cubicBezTo>
                  <a:cubicBezTo>
                    <a:pt x="558891" y="506501"/>
                    <a:pt x="631742" y="580780"/>
                    <a:pt x="663431" y="675233"/>
                  </a:cubicBezTo>
                  <a:cubicBezTo>
                    <a:pt x="693794" y="582919"/>
                    <a:pt x="765832" y="508641"/>
                    <a:pt x="856005" y="473998"/>
                  </a:cubicBezTo>
                  <a:cubicBezTo>
                    <a:pt x="845918" y="374450"/>
                    <a:pt x="762979" y="296605"/>
                    <a:pt x="661292" y="296605"/>
                  </a:cubicBezTo>
                  <a:close/>
                  <a:moveTo>
                    <a:pt x="355312" y="81410"/>
                  </a:moveTo>
                  <a:cubicBezTo>
                    <a:pt x="420420" y="81410"/>
                    <a:pt x="473404" y="131541"/>
                    <a:pt x="479721" y="195020"/>
                  </a:cubicBezTo>
                  <a:lnTo>
                    <a:pt x="447320" y="195020"/>
                  </a:lnTo>
                  <a:cubicBezTo>
                    <a:pt x="441307" y="149372"/>
                    <a:pt x="402589" y="113914"/>
                    <a:pt x="355312" y="113914"/>
                  </a:cubicBezTo>
                  <a:cubicBezTo>
                    <a:pt x="308034" y="113914"/>
                    <a:pt x="269316" y="149474"/>
                    <a:pt x="263303" y="195020"/>
                  </a:cubicBezTo>
                  <a:lnTo>
                    <a:pt x="230902" y="195020"/>
                  </a:lnTo>
                  <a:cubicBezTo>
                    <a:pt x="237015" y="131440"/>
                    <a:pt x="290203" y="81410"/>
                    <a:pt x="355312" y="81410"/>
                  </a:cubicBezTo>
                  <a:close/>
                  <a:moveTo>
                    <a:pt x="107512" y="0"/>
                  </a:moveTo>
                  <a:cubicBezTo>
                    <a:pt x="119739" y="1426"/>
                    <a:pt x="132781" y="3668"/>
                    <a:pt x="145009" y="6521"/>
                  </a:cubicBezTo>
                  <a:cubicBezTo>
                    <a:pt x="103233" y="50538"/>
                    <a:pt x="75110" y="108208"/>
                    <a:pt x="67163" y="171687"/>
                  </a:cubicBezTo>
                  <a:cubicBezTo>
                    <a:pt x="83058" y="172399"/>
                    <a:pt x="98138" y="174642"/>
                    <a:pt x="113320" y="177495"/>
                  </a:cubicBezTo>
                  <a:cubicBezTo>
                    <a:pt x="121165" y="112488"/>
                    <a:pt x="153668" y="54817"/>
                    <a:pt x="201965" y="16607"/>
                  </a:cubicBezTo>
                  <a:cubicBezTo>
                    <a:pt x="224279" y="20276"/>
                    <a:pt x="246696" y="25268"/>
                    <a:pt x="268297" y="31076"/>
                  </a:cubicBezTo>
                  <a:cubicBezTo>
                    <a:pt x="208384" y="60625"/>
                    <a:pt x="165182" y="120537"/>
                    <a:pt x="159374" y="191147"/>
                  </a:cubicBezTo>
                  <a:cubicBezTo>
                    <a:pt x="250975" y="225078"/>
                    <a:pt x="323114" y="299254"/>
                    <a:pt x="353376" y="393096"/>
                  </a:cubicBezTo>
                  <a:cubicBezTo>
                    <a:pt x="385064" y="298540"/>
                    <a:pt x="457916" y="223550"/>
                    <a:pt x="551656" y="189008"/>
                  </a:cubicBezTo>
                  <a:cubicBezTo>
                    <a:pt x="549516" y="164453"/>
                    <a:pt x="542281" y="140711"/>
                    <a:pt x="532194" y="119824"/>
                  </a:cubicBezTo>
                  <a:cubicBezTo>
                    <a:pt x="552471" y="128485"/>
                    <a:pt x="572645" y="137044"/>
                    <a:pt x="592107" y="147233"/>
                  </a:cubicBezTo>
                  <a:cubicBezTo>
                    <a:pt x="595775" y="156606"/>
                    <a:pt x="597201" y="166592"/>
                    <a:pt x="598627" y="176781"/>
                  </a:cubicBezTo>
                  <a:cubicBezTo>
                    <a:pt x="610855" y="173826"/>
                    <a:pt x="625324" y="171687"/>
                    <a:pt x="638977" y="170973"/>
                  </a:cubicBezTo>
                  <a:cubicBezTo>
                    <a:pt x="660578" y="180958"/>
                    <a:pt x="682281" y="193288"/>
                    <a:pt x="703169" y="205514"/>
                  </a:cubicBezTo>
                  <a:cubicBezTo>
                    <a:pt x="689413" y="202661"/>
                    <a:pt x="675657" y="201949"/>
                    <a:pt x="661292" y="201949"/>
                  </a:cubicBezTo>
                  <a:cubicBezTo>
                    <a:pt x="514160" y="201949"/>
                    <a:pt x="393011" y="311481"/>
                    <a:pt x="373551" y="453620"/>
                  </a:cubicBezTo>
                  <a:cubicBezTo>
                    <a:pt x="389446" y="455047"/>
                    <a:pt x="404525" y="456575"/>
                    <a:pt x="419707" y="460140"/>
                  </a:cubicBezTo>
                  <a:cubicBezTo>
                    <a:pt x="435601" y="340418"/>
                    <a:pt x="537289" y="248106"/>
                    <a:pt x="661292" y="248106"/>
                  </a:cubicBezTo>
                  <a:cubicBezTo>
                    <a:pt x="785292" y="248106"/>
                    <a:pt x="886267" y="341132"/>
                    <a:pt x="903588" y="460854"/>
                  </a:cubicBezTo>
                  <a:cubicBezTo>
                    <a:pt x="918057" y="456575"/>
                    <a:pt x="933138" y="455047"/>
                    <a:pt x="948318" y="455047"/>
                  </a:cubicBezTo>
                  <a:cubicBezTo>
                    <a:pt x="943326" y="415308"/>
                    <a:pt x="930284" y="378628"/>
                    <a:pt x="910110" y="346124"/>
                  </a:cubicBezTo>
                  <a:cubicBezTo>
                    <a:pt x="939760" y="368439"/>
                    <a:pt x="968595" y="393096"/>
                    <a:pt x="996004" y="418263"/>
                  </a:cubicBezTo>
                  <a:cubicBezTo>
                    <a:pt x="992336" y="429777"/>
                    <a:pt x="990196" y="441392"/>
                    <a:pt x="988770" y="453620"/>
                  </a:cubicBezTo>
                  <a:cubicBezTo>
                    <a:pt x="1004664" y="455047"/>
                    <a:pt x="1019745" y="456575"/>
                    <a:pt x="1033500" y="460140"/>
                  </a:cubicBezTo>
                  <a:cubicBezTo>
                    <a:pt x="1033500" y="458612"/>
                    <a:pt x="1034214" y="456575"/>
                    <a:pt x="1034214" y="455047"/>
                  </a:cubicBezTo>
                  <a:cubicBezTo>
                    <a:pt x="1052961" y="472368"/>
                    <a:pt x="1071709" y="491829"/>
                    <a:pt x="1089030" y="511291"/>
                  </a:cubicBezTo>
                  <a:cubicBezTo>
                    <a:pt x="1052961" y="494682"/>
                    <a:pt x="1013224" y="485308"/>
                    <a:pt x="970735" y="485308"/>
                  </a:cubicBezTo>
                  <a:cubicBezTo>
                    <a:pt x="821463" y="485308"/>
                    <a:pt x="701029" y="596981"/>
                    <a:pt x="682281" y="740545"/>
                  </a:cubicBezTo>
                  <a:cubicBezTo>
                    <a:pt x="697463" y="742074"/>
                    <a:pt x="713256" y="744214"/>
                    <a:pt x="728437" y="747067"/>
                  </a:cubicBezTo>
                  <a:cubicBezTo>
                    <a:pt x="742090" y="625307"/>
                    <a:pt x="846019" y="530751"/>
                    <a:pt x="970735" y="530751"/>
                  </a:cubicBezTo>
                  <a:cubicBezTo>
                    <a:pt x="1095450" y="530751"/>
                    <a:pt x="1197851" y="625204"/>
                    <a:pt x="1213032" y="745640"/>
                  </a:cubicBezTo>
                  <a:cubicBezTo>
                    <a:pt x="1227501" y="742686"/>
                    <a:pt x="1242581" y="740545"/>
                    <a:pt x="1257762" y="740545"/>
                  </a:cubicBezTo>
                  <a:cubicBezTo>
                    <a:pt x="1256948" y="734127"/>
                    <a:pt x="1255521" y="726892"/>
                    <a:pt x="1254095" y="720371"/>
                  </a:cubicBezTo>
                  <a:cubicBezTo>
                    <a:pt x="1265711" y="736980"/>
                    <a:pt x="1276510" y="754301"/>
                    <a:pt x="1286598" y="772335"/>
                  </a:cubicBezTo>
                  <a:cubicBezTo>
                    <a:pt x="1283032" y="771623"/>
                    <a:pt x="1280179" y="771623"/>
                    <a:pt x="1276510" y="771623"/>
                  </a:cubicBezTo>
                  <a:cubicBezTo>
                    <a:pt x="1129379" y="771623"/>
                    <a:pt x="1008232" y="881869"/>
                    <a:pt x="988770" y="1023192"/>
                  </a:cubicBezTo>
                  <a:cubicBezTo>
                    <a:pt x="1004664" y="1024007"/>
                    <a:pt x="1019745" y="1026147"/>
                    <a:pt x="1033500" y="1029000"/>
                  </a:cubicBezTo>
                  <a:cubicBezTo>
                    <a:pt x="1050822" y="909278"/>
                    <a:pt x="1152509" y="817066"/>
                    <a:pt x="1276510" y="817066"/>
                  </a:cubicBezTo>
                  <a:cubicBezTo>
                    <a:pt x="1289451" y="817066"/>
                    <a:pt x="1301780" y="817780"/>
                    <a:pt x="1314007" y="820633"/>
                  </a:cubicBezTo>
                  <a:cubicBezTo>
                    <a:pt x="1325520" y="839381"/>
                    <a:pt x="1336320" y="858841"/>
                    <a:pt x="1345695" y="879016"/>
                  </a:cubicBezTo>
                  <a:cubicBezTo>
                    <a:pt x="1324094" y="870355"/>
                    <a:pt x="1301066" y="866075"/>
                    <a:pt x="1276510" y="866075"/>
                  </a:cubicBezTo>
                  <a:cubicBezTo>
                    <a:pt x="1174824" y="866075"/>
                    <a:pt x="1091883" y="943207"/>
                    <a:pt x="1080369" y="1042755"/>
                  </a:cubicBezTo>
                  <a:cubicBezTo>
                    <a:pt x="1174110" y="1075971"/>
                    <a:pt x="1246963" y="1150964"/>
                    <a:pt x="1278651" y="1244704"/>
                  </a:cubicBezTo>
                  <a:cubicBezTo>
                    <a:pt x="1303207" y="1168999"/>
                    <a:pt x="1356598" y="1105521"/>
                    <a:pt x="1424354" y="1066598"/>
                  </a:cubicBezTo>
                  <a:cubicBezTo>
                    <a:pt x="1428634" y="1075971"/>
                    <a:pt x="1432303" y="1085957"/>
                    <a:pt x="1435155" y="1096146"/>
                  </a:cubicBezTo>
                  <a:cubicBezTo>
                    <a:pt x="1360876" y="1141590"/>
                    <a:pt x="1308199" y="1219435"/>
                    <a:pt x="1297399" y="1310321"/>
                  </a:cubicBezTo>
                  <a:cubicBezTo>
                    <a:pt x="1312580" y="1311748"/>
                    <a:pt x="1328475" y="1313276"/>
                    <a:pt x="1342129" y="1316843"/>
                  </a:cubicBezTo>
                  <a:cubicBezTo>
                    <a:pt x="1351401" y="1243991"/>
                    <a:pt x="1391138" y="1181225"/>
                    <a:pt x="1448808" y="1143017"/>
                  </a:cubicBezTo>
                  <a:cubicBezTo>
                    <a:pt x="1454514" y="1158810"/>
                    <a:pt x="1458896" y="1175519"/>
                    <a:pt x="1462463" y="1192026"/>
                  </a:cubicBezTo>
                  <a:cubicBezTo>
                    <a:pt x="1421400" y="1225242"/>
                    <a:pt x="1393991" y="1274966"/>
                    <a:pt x="1388897" y="1329783"/>
                  </a:cubicBezTo>
                  <a:cubicBezTo>
                    <a:pt x="1432099" y="1346391"/>
                    <a:pt x="1470307" y="1370845"/>
                    <a:pt x="1502812" y="1403349"/>
                  </a:cubicBezTo>
                  <a:cubicBezTo>
                    <a:pt x="1505767" y="1422097"/>
                    <a:pt x="1507906" y="1440845"/>
                    <a:pt x="1509332" y="1460305"/>
                  </a:cubicBezTo>
                  <a:cubicBezTo>
                    <a:pt x="1456655" y="1387454"/>
                    <a:pt x="1372288" y="1340583"/>
                    <a:pt x="1276409" y="1340583"/>
                  </a:cubicBezTo>
                  <a:cubicBezTo>
                    <a:pt x="1129277" y="1340583"/>
                    <a:pt x="1008128" y="1451645"/>
                    <a:pt x="988668" y="1592968"/>
                  </a:cubicBezTo>
                  <a:cubicBezTo>
                    <a:pt x="1004563" y="1593681"/>
                    <a:pt x="1019642" y="1595923"/>
                    <a:pt x="1033398" y="1598776"/>
                  </a:cubicBezTo>
                  <a:cubicBezTo>
                    <a:pt x="1050720" y="1479054"/>
                    <a:pt x="1157400" y="1386740"/>
                    <a:pt x="1276409" y="1386740"/>
                  </a:cubicBezTo>
                  <a:cubicBezTo>
                    <a:pt x="1395417" y="1386740"/>
                    <a:pt x="1494965" y="1474061"/>
                    <a:pt x="1515854" y="1587975"/>
                  </a:cubicBezTo>
                  <a:cubicBezTo>
                    <a:pt x="1516566" y="1598878"/>
                    <a:pt x="1516566" y="1609678"/>
                    <a:pt x="1516566" y="1621191"/>
                  </a:cubicBezTo>
                  <a:lnTo>
                    <a:pt x="1516566" y="1632705"/>
                  </a:lnTo>
                  <a:lnTo>
                    <a:pt x="1516566" y="1633114"/>
                  </a:lnTo>
                  <a:cubicBezTo>
                    <a:pt x="1400411" y="1661133"/>
                    <a:pt x="1311764" y="1759255"/>
                    <a:pt x="1297297" y="1880404"/>
                  </a:cubicBezTo>
                  <a:cubicBezTo>
                    <a:pt x="1312478" y="1881218"/>
                    <a:pt x="1328373" y="1883359"/>
                    <a:pt x="1342026" y="1886212"/>
                  </a:cubicBezTo>
                  <a:cubicBezTo>
                    <a:pt x="1354355" y="1788192"/>
                    <a:pt x="1423540" y="1708105"/>
                    <a:pt x="1515140" y="1679983"/>
                  </a:cubicBezTo>
                  <a:cubicBezTo>
                    <a:pt x="1514427" y="1698019"/>
                    <a:pt x="1513713" y="1715237"/>
                    <a:pt x="1511574" y="1733273"/>
                  </a:cubicBezTo>
                  <a:cubicBezTo>
                    <a:pt x="1444529" y="1760681"/>
                    <a:pt x="1396233" y="1824160"/>
                    <a:pt x="1388999" y="1899864"/>
                  </a:cubicBezTo>
                  <a:cubicBezTo>
                    <a:pt x="1422215" y="1912092"/>
                    <a:pt x="1452477" y="1929414"/>
                    <a:pt x="1479172" y="1951727"/>
                  </a:cubicBezTo>
                  <a:cubicBezTo>
                    <a:pt x="1477745" y="1963241"/>
                    <a:pt x="1474791" y="1975569"/>
                    <a:pt x="1471938" y="1987083"/>
                  </a:cubicBezTo>
                  <a:cubicBezTo>
                    <a:pt x="1420789" y="1939399"/>
                    <a:pt x="1352215" y="1910564"/>
                    <a:pt x="1276510" y="1910564"/>
                  </a:cubicBezTo>
                  <a:cubicBezTo>
                    <a:pt x="1129379" y="1910564"/>
                    <a:pt x="1008232" y="2020912"/>
                    <a:pt x="988770" y="2162235"/>
                  </a:cubicBezTo>
                  <a:cubicBezTo>
                    <a:pt x="1004664" y="2162948"/>
                    <a:pt x="1019745" y="2165190"/>
                    <a:pt x="1033500" y="2168755"/>
                  </a:cubicBezTo>
                  <a:cubicBezTo>
                    <a:pt x="1050822" y="2049747"/>
                    <a:pt x="1152509" y="1957433"/>
                    <a:pt x="1276510" y="1957433"/>
                  </a:cubicBezTo>
                  <a:cubicBezTo>
                    <a:pt x="1348649" y="1957433"/>
                    <a:pt x="1413555" y="1989223"/>
                    <a:pt x="1457572" y="2039660"/>
                  </a:cubicBezTo>
                  <a:cubicBezTo>
                    <a:pt x="1452477" y="2058408"/>
                    <a:pt x="1447484" y="2076442"/>
                    <a:pt x="1440963" y="2095190"/>
                  </a:cubicBezTo>
                  <a:cubicBezTo>
                    <a:pt x="1405608" y="2041086"/>
                    <a:pt x="1345695" y="2005017"/>
                    <a:pt x="1276510" y="2005017"/>
                  </a:cubicBezTo>
                  <a:cubicBezTo>
                    <a:pt x="1174824" y="2005017"/>
                    <a:pt x="1091883" y="2082862"/>
                    <a:pt x="1080369" y="2181696"/>
                  </a:cubicBezTo>
                  <a:cubicBezTo>
                    <a:pt x="1174110" y="2214912"/>
                    <a:pt x="1246963" y="2289904"/>
                    <a:pt x="1278651" y="2383645"/>
                  </a:cubicBezTo>
                  <a:cubicBezTo>
                    <a:pt x="1299538" y="2320167"/>
                    <a:pt x="1339887" y="2265349"/>
                    <a:pt x="1392566" y="2227139"/>
                  </a:cubicBezTo>
                  <a:cubicBezTo>
                    <a:pt x="1381663" y="2252307"/>
                    <a:pt x="1370862" y="2277677"/>
                    <a:pt x="1358635" y="2302845"/>
                  </a:cubicBezTo>
                  <a:cubicBezTo>
                    <a:pt x="1335607" y="2332494"/>
                    <a:pt x="1317573" y="2365609"/>
                    <a:pt x="1307486" y="2402393"/>
                  </a:cubicBezTo>
                  <a:cubicBezTo>
                    <a:pt x="1292406" y="2429088"/>
                    <a:pt x="1276510" y="2455070"/>
                    <a:pt x="1259903" y="2480950"/>
                  </a:cubicBezTo>
                  <a:cubicBezTo>
                    <a:pt x="1120006" y="2488899"/>
                    <a:pt x="1007518" y="2595578"/>
                    <a:pt x="988770" y="2732622"/>
                  </a:cubicBezTo>
                  <a:cubicBezTo>
                    <a:pt x="1004664" y="2732622"/>
                    <a:pt x="1019745" y="2734864"/>
                    <a:pt x="1033500" y="2737717"/>
                  </a:cubicBezTo>
                  <a:cubicBezTo>
                    <a:pt x="1048682" y="2635316"/>
                    <a:pt x="1125814" y="2552377"/>
                    <a:pt x="1226788" y="2531489"/>
                  </a:cubicBezTo>
                  <a:cubicBezTo>
                    <a:pt x="1210179" y="2556045"/>
                    <a:pt x="1192145" y="2580498"/>
                    <a:pt x="1173397" y="2604340"/>
                  </a:cubicBezTo>
                  <a:cubicBezTo>
                    <a:pt x="1173397" y="2604340"/>
                    <a:pt x="1173397" y="2605156"/>
                    <a:pt x="1172683" y="2605156"/>
                  </a:cubicBezTo>
                  <a:cubicBezTo>
                    <a:pt x="1137327" y="2627470"/>
                    <a:pt x="1109204" y="2660688"/>
                    <a:pt x="1093311" y="2699609"/>
                  </a:cubicBezTo>
                  <a:cubicBezTo>
                    <a:pt x="1073135" y="2723350"/>
                    <a:pt x="1051535" y="2746480"/>
                    <a:pt x="1028404" y="2768793"/>
                  </a:cubicBezTo>
                  <a:cubicBezTo>
                    <a:pt x="1009658" y="2765126"/>
                    <a:pt x="990910" y="2762985"/>
                    <a:pt x="970735" y="2762985"/>
                  </a:cubicBezTo>
                  <a:cubicBezTo>
                    <a:pt x="821463" y="2762985"/>
                    <a:pt x="701029" y="2874659"/>
                    <a:pt x="682281" y="3018936"/>
                  </a:cubicBezTo>
                  <a:cubicBezTo>
                    <a:pt x="688088" y="3018936"/>
                    <a:pt x="693082" y="3019752"/>
                    <a:pt x="698890" y="3020465"/>
                  </a:cubicBezTo>
                  <a:cubicBezTo>
                    <a:pt x="680854" y="3030552"/>
                    <a:pt x="663533" y="3040639"/>
                    <a:pt x="645498" y="3050014"/>
                  </a:cubicBezTo>
                  <a:cubicBezTo>
                    <a:pt x="574072" y="3053681"/>
                    <a:pt x="509167" y="3083943"/>
                    <a:pt x="460871" y="3131526"/>
                  </a:cubicBezTo>
                  <a:cubicBezTo>
                    <a:pt x="440696" y="3139373"/>
                    <a:pt x="419707" y="3145893"/>
                    <a:pt x="398819" y="3153127"/>
                  </a:cubicBezTo>
                  <a:cubicBezTo>
                    <a:pt x="436417" y="3100450"/>
                    <a:pt x="488992" y="3059387"/>
                    <a:pt x="551758" y="3036972"/>
                  </a:cubicBezTo>
                  <a:cubicBezTo>
                    <a:pt x="542384" y="2936710"/>
                    <a:pt x="458732" y="2857440"/>
                    <a:pt x="355617" y="2857440"/>
                  </a:cubicBezTo>
                  <a:cubicBezTo>
                    <a:pt x="252503" y="2857440"/>
                    <a:pt x="168136" y="2937424"/>
                    <a:pt x="159477" y="3038398"/>
                  </a:cubicBezTo>
                  <a:cubicBezTo>
                    <a:pt x="228762" y="3064279"/>
                    <a:pt x="286432" y="3112676"/>
                    <a:pt x="323929" y="3174627"/>
                  </a:cubicBezTo>
                  <a:cubicBezTo>
                    <a:pt x="312415" y="3178192"/>
                    <a:pt x="300799" y="3181147"/>
                    <a:pt x="289286" y="3183287"/>
                  </a:cubicBezTo>
                  <a:cubicBezTo>
                    <a:pt x="238137" y="3103201"/>
                    <a:pt x="148676" y="3049096"/>
                    <a:pt x="46275" y="3049096"/>
                  </a:cubicBezTo>
                  <a:lnTo>
                    <a:pt x="0" y="3056156"/>
                  </a:lnTo>
                  <a:lnTo>
                    <a:pt x="0" y="3021979"/>
                  </a:lnTo>
                  <a:lnTo>
                    <a:pt x="28953" y="3018733"/>
                  </a:lnTo>
                  <a:lnTo>
                    <a:pt x="0" y="2927196"/>
                  </a:lnTo>
                  <a:lnTo>
                    <a:pt x="0" y="2864709"/>
                  </a:lnTo>
                  <a:lnTo>
                    <a:pt x="17270" y="2887019"/>
                  </a:lnTo>
                  <a:cubicBezTo>
                    <a:pt x="29998" y="2907875"/>
                    <a:pt x="40493" y="2930291"/>
                    <a:pt x="48415" y="2953930"/>
                  </a:cubicBezTo>
                  <a:cubicBezTo>
                    <a:pt x="78677" y="2860189"/>
                    <a:pt x="150816" y="2786522"/>
                    <a:pt x="242416" y="2751982"/>
                  </a:cubicBezTo>
                  <a:cubicBezTo>
                    <a:pt x="231615" y="2652434"/>
                    <a:pt x="147963" y="2575302"/>
                    <a:pt x="46275" y="2575302"/>
                  </a:cubicBezTo>
                  <a:lnTo>
                    <a:pt x="0" y="2584044"/>
                  </a:lnTo>
                  <a:lnTo>
                    <a:pt x="0" y="2530731"/>
                  </a:lnTo>
                  <a:lnTo>
                    <a:pt x="842" y="2530492"/>
                  </a:lnTo>
                  <a:cubicBezTo>
                    <a:pt x="15521" y="2527735"/>
                    <a:pt x="30673" y="2526293"/>
                    <a:pt x="46173" y="2526293"/>
                  </a:cubicBezTo>
                  <a:cubicBezTo>
                    <a:pt x="170175" y="2526293"/>
                    <a:pt x="271150" y="2618605"/>
                    <a:pt x="288471" y="2739040"/>
                  </a:cubicBezTo>
                  <a:cubicBezTo>
                    <a:pt x="302940" y="2735373"/>
                    <a:pt x="318019" y="2733234"/>
                    <a:pt x="333201" y="2732520"/>
                  </a:cubicBezTo>
                  <a:cubicBezTo>
                    <a:pt x="313740" y="2590484"/>
                    <a:pt x="193304" y="2480136"/>
                    <a:pt x="46173" y="2480136"/>
                  </a:cubicBezTo>
                  <a:lnTo>
                    <a:pt x="0" y="2484443"/>
                  </a:lnTo>
                  <a:lnTo>
                    <a:pt x="0" y="2452228"/>
                  </a:lnTo>
                  <a:lnTo>
                    <a:pt x="28852" y="2449059"/>
                  </a:lnTo>
                  <a:lnTo>
                    <a:pt x="0" y="2357931"/>
                  </a:lnTo>
                  <a:lnTo>
                    <a:pt x="0" y="2294952"/>
                  </a:lnTo>
                  <a:lnTo>
                    <a:pt x="17168" y="2317011"/>
                  </a:lnTo>
                  <a:cubicBezTo>
                    <a:pt x="29897" y="2337743"/>
                    <a:pt x="40391" y="2360006"/>
                    <a:pt x="48314" y="2383441"/>
                  </a:cubicBezTo>
                  <a:cubicBezTo>
                    <a:pt x="78575" y="2291127"/>
                    <a:pt x="150713" y="2216746"/>
                    <a:pt x="242314" y="2182205"/>
                  </a:cubicBezTo>
                  <a:cubicBezTo>
                    <a:pt x="231513" y="2082658"/>
                    <a:pt x="147862" y="2004813"/>
                    <a:pt x="46173" y="2004813"/>
                  </a:cubicBezTo>
                  <a:lnTo>
                    <a:pt x="0" y="2013615"/>
                  </a:lnTo>
                  <a:lnTo>
                    <a:pt x="0" y="1961668"/>
                  </a:lnTo>
                  <a:lnTo>
                    <a:pt x="842" y="1961429"/>
                  </a:lnTo>
                  <a:cubicBezTo>
                    <a:pt x="15521" y="1958672"/>
                    <a:pt x="30673" y="1957230"/>
                    <a:pt x="46173" y="1957230"/>
                  </a:cubicBezTo>
                  <a:cubicBezTo>
                    <a:pt x="170175" y="1957230"/>
                    <a:pt x="271150" y="2049543"/>
                    <a:pt x="288471" y="2169266"/>
                  </a:cubicBezTo>
                  <a:cubicBezTo>
                    <a:pt x="302940" y="2166413"/>
                    <a:pt x="318019" y="2164171"/>
                    <a:pt x="333201" y="2162744"/>
                  </a:cubicBezTo>
                  <a:cubicBezTo>
                    <a:pt x="313740" y="2020708"/>
                    <a:pt x="193304" y="1910359"/>
                    <a:pt x="46173" y="1910359"/>
                  </a:cubicBezTo>
                  <a:lnTo>
                    <a:pt x="0" y="1914665"/>
                  </a:lnTo>
                  <a:lnTo>
                    <a:pt x="0" y="1883230"/>
                  </a:lnTo>
                  <a:lnTo>
                    <a:pt x="28852" y="1879995"/>
                  </a:lnTo>
                  <a:lnTo>
                    <a:pt x="0" y="1788493"/>
                  </a:lnTo>
                  <a:lnTo>
                    <a:pt x="0" y="1725627"/>
                  </a:lnTo>
                  <a:lnTo>
                    <a:pt x="17168" y="1747635"/>
                  </a:lnTo>
                  <a:cubicBezTo>
                    <a:pt x="29897" y="1768278"/>
                    <a:pt x="40391" y="1790407"/>
                    <a:pt x="48314" y="1813664"/>
                  </a:cubicBezTo>
                  <a:cubicBezTo>
                    <a:pt x="78575" y="1721453"/>
                    <a:pt x="150713" y="1647072"/>
                    <a:pt x="242314" y="1613245"/>
                  </a:cubicBezTo>
                  <a:cubicBezTo>
                    <a:pt x="231513" y="1513595"/>
                    <a:pt x="147862" y="1435037"/>
                    <a:pt x="46173" y="1435037"/>
                  </a:cubicBezTo>
                  <a:lnTo>
                    <a:pt x="0" y="1443775"/>
                  </a:lnTo>
                  <a:lnTo>
                    <a:pt x="0" y="1391180"/>
                  </a:lnTo>
                  <a:lnTo>
                    <a:pt x="842" y="1390940"/>
                  </a:lnTo>
                  <a:cubicBezTo>
                    <a:pt x="15521" y="1388182"/>
                    <a:pt x="30673" y="1386740"/>
                    <a:pt x="46173" y="1386740"/>
                  </a:cubicBezTo>
                  <a:cubicBezTo>
                    <a:pt x="170175" y="1386740"/>
                    <a:pt x="271150" y="1479767"/>
                    <a:pt x="288471" y="1599489"/>
                  </a:cubicBezTo>
                  <a:cubicBezTo>
                    <a:pt x="302940" y="1596534"/>
                    <a:pt x="318019" y="1594395"/>
                    <a:pt x="333201" y="1593681"/>
                  </a:cubicBezTo>
                  <a:cubicBezTo>
                    <a:pt x="313740" y="1451645"/>
                    <a:pt x="193304" y="1340583"/>
                    <a:pt x="46173" y="1340583"/>
                  </a:cubicBezTo>
                  <a:lnTo>
                    <a:pt x="0" y="1344915"/>
                  </a:lnTo>
                  <a:lnTo>
                    <a:pt x="0" y="1313491"/>
                  </a:lnTo>
                  <a:lnTo>
                    <a:pt x="28852" y="1310321"/>
                  </a:lnTo>
                  <a:lnTo>
                    <a:pt x="0" y="1218819"/>
                  </a:lnTo>
                  <a:lnTo>
                    <a:pt x="0" y="1156316"/>
                  </a:lnTo>
                  <a:lnTo>
                    <a:pt x="17168" y="1178375"/>
                  </a:lnTo>
                  <a:cubicBezTo>
                    <a:pt x="29897" y="1199107"/>
                    <a:pt x="40391" y="1221370"/>
                    <a:pt x="48314" y="1244805"/>
                  </a:cubicBezTo>
                  <a:cubicBezTo>
                    <a:pt x="78575" y="1152492"/>
                    <a:pt x="150713" y="1078214"/>
                    <a:pt x="242314" y="1043570"/>
                  </a:cubicBezTo>
                  <a:cubicBezTo>
                    <a:pt x="231513" y="944022"/>
                    <a:pt x="147862" y="866177"/>
                    <a:pt x="46173" y="866177"/>
                  </a:cubicBezTo>
                  <a:lnTo>
                    <a:pt x="0" y="874915"/>
                  </a:lnTo>
                  <a:lnTo>
                    <a:pt x="0" y="821603"/>
                  </a:lnTo>
                  <a:lnTo>
                    <a:pt x="842" y="821364"/>
                  </a:lnTo>
                  <a:cubicBezTo>
                    <a:pt x="15521" y="818608"/>
                    <a:pt x="30673" y="817167"/>
                    <a:pt x="46173" y="817167"/>
                  </a:cubicBezTo>
                  <a:cubicBezTo>
                    <a:pt x="170175" y="817167"/>
                    <a:pt x="271150" y="910908"/>
                    <a:pt x="288471" y="1030630"/>
                  </a:cubicBezTo>
                  <a:cubicBezTo>
                    <a:pt x="302940" y="1027675"/>
                    <a:pt x="318019" y="1025535"/>
                    <a:pt x="333201" y="1024108"/>
                  </a:cubicBezTo>
                  <a:cubicBezTo>
                    <a:pt x="313740" y="881971"/>
                    <a:pt x="193304" y="771725"/>
                    <a:pt x="46173" y="771725"/>
                  </a:cubicBezTo>
                  <a:lnTo>
                    <a:pt x="0" y="776026"/>
                  </a:lnTo>
                  <a:lnTo>
                    <a:pt x="0" y="743882"/>
                  </a:lnTo>
                  <a:lnTo>
                    <a:pt x="28852" y="740647"/>
                  </a:lnTo>
                  <a:lnTo>
                    <a:pt x="0" y="649806"/>
                  </a:lnTo>
                  <a:lnTo>
                    <a:pt x="0" y="586252"/>
                  </a:lnTo>
                  <a:lnTo>
                    <a:pt x="17168" y="608299"/>
                  </a:lnTo>
                  <a:cubicBezTo>
                    <a:pt x="29897" y="629064"/>
                    <a:pt x="40391" y="651416"/>
                    <a:pt x="48314" y="675030"/>
                  </a:cubicBezTo>
                  <a:cubicBezTo>
                    <a:pt x="78575" y="582716"/>
                    <a:pt x="150713" y="508438"/>
                    <a:pt x="242314" y="473794"/>
                  </a:cubicBezTo>
                  <a:cubicBezTo>
                    <a:pt x="231513" y="374247"/>
                    <a:pt x="147862" y="296401"/>
                    <a:pt x="46173" y="296401"/>
                  </a:cubicBezTo>
                  <a:lnTo>
                    <a:pt x="0" y="305139"/>
                  </a:lnTo>
                  <a:lnTo>
                    <a:pt x="0" y="252749"/>
                  </a:lnTo>
                  <a:lnTo>
                    <a:pt x="842" y="252510"/>
                  </a:lnTo>
                  <a:cubicBezTo>
                    <a:pt x="15521" y="249752"/>
                    <a:pt x="30673" y="248309"/>
                    <a:pt x="46173" y="248309"/>
                  </a:cubicBezTo>
                  <a:cubicBezTo>
                    <a:pt x="170175" y="248309"/>
                    <a:pt x="271150" y="341335"/>
                    <a:pt x="288471" y="461058"/>
                  </a:cubicBezTo>
                  <a:cubicBezTo>
                    <a:pt x="302940" y="456778"/>
                    <a:pt x="318019" y="455250"/>
                    <a:pt x="333201" y="455250"/>
                  </a:cubicBezTo>
                  <a:cubicBezTo>
                    <a:pt x="313740" y="313214"/>
                    <a:pt x="193304" y="202152"/>
                    <a:pt x="46173" y="202152"/>
                  </a:cubicBezTo>
                  <a:lnTo>
                    <a:pt x="0" y="206429"/>
                  </a:lnTo>
                  <a:lnTo>
                    <a:pt x="0" y="174313"/>
                  </a:lnTo>
                  <a:lnTo>
                    <a:pt x="28953" y="170158"/>
                  </a:lnTo>
                  <a:lnTo>
                    <a:pt x="0" y="80871"/>
                  </a:lnTo>
                  <a:lnTo>
                    <a:pt x="0" y="17022"/>
                  </a:lnTo>
                  <a:lnTo>
                    <a:pt x="19287" y="42411"/>
                  </a:lnTo>
                  <a:cubicBezTo>
                    <a:pt x="31093" y="62153"/>
                    <a:pt x="40824" y="83245"/>
                    <a:pt x="48415" y="105254"/>
                  </a:cubicBezTo>
                  <a:cubicBezTo>
                    <a:pt x="61356" y="66331"/>
                    <a:pt x="81530" y="30974"/>
                    <a:pt x="107512" y="0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0647312" y="3147376"/>
              <a:ext cx="1544688" cy="3237889"/>
            </a:xfrm>
            <a:custGeom>
              <a:avLst/>
              <a:gdLst>
                <a:gd name="connsiteX0" fmla="*/ 1544688 w 1544688"/>
                <a:gd name="connsiteY0" fmla="*/ 3125902 h 3237889"/>
                <a:gd name="connsiteX1" fmla="*/ 1544688 w 1544688"/>
                <a:gd name="connsiteY1" fmla="*/ 3177483 h 3237889"/>
                <a:gd name="connsiteX2" fmla="*/ 1507889 w 1544688"/>
                <a:gd name="connsiteY2" fmla="*/ 3237889 h 3237889"/>
                <a:gd name="connsiteX3" fmla="*/ 1472534 w 1544688"/>
                <a:gd name="connsiteY3" fmla="*/ 3235750 h 3237889"/>
                <a:gd name="connsiteX4" fmla="*/ 1504401 w 1544688"/>
                <a:gd name="connsiteY4" fmla="*/ 3174484 h 3237889"/>
                <a:gd name="connsiteX5" fmla="*/ 1158758 w 1544688"/>
                <a:gd name="connsiteY5" fmla="*/ 3107984 h 3237889"/>
                <a:gd name="connsiteX6" fmla="*/ 1221748 w 1544688"/>
                <a:gd name="connsiteY6" fmla="*/ 3116159 h 3237889"/>
                <a:gd name="connsiteX7" fmla="*/ 1365649 w 1544688"/>
                <a:gd name="connsiteY7" fmla="*/ 3222606 h 3237889"/>
                <a:gd name="connsiteX8" fmla="*/ 1292796 w 1544688"/>
                <a:gd name="connsiteY8" fmla="*/ 3209665 h 3237889"/>
                <a:gd name="connsiteX9" fmla="*/ 1158707 w 1544688"/>
                <a:gd name="connsiteY9" fmla="*/ 3156988 h 3237889"/>
                <a:gd name="connsiteX10" fmla="*/ 1111125 w 1544688"/>
                <a:gd name="connsiteY10" fmla="*/ 3162795 h 3237889"/>
                <a:gd name="connsiteX11" fmla="*/ 1041228 w 1544688"/>
                <a:gd name="connsiteY11" fmla="*/ 3138953 h 3237889"/>
                <a:gd name="connsiteX12" fmla="*/ 1096770 w 1544688"/>
                <a:gd name="connsiteY12" fmla="*/ 3115900 h 3237889"/>
                <a:gd name="connsiteX13" fmla="*/ 1158707 w 1544688"/>
                <a:gd name="connsiteY13" fmla="*/ 3107977 h 3237889"/>
                <a:gd name="connsiteX14" fmla="*/ 1158809 w 1544688"/>
                <a:gd name="connsiteY14" fmla="*/ 3107977 h 3237889"/>
                <a:gd name="connsiteX15" fmla="*/ 1158758 w 1544688"/>
                <a:gd name="connsiteY15" fmla="*/ 3107984 h 3237889"/>
                <a:gd name="connsiteX16" fmla="*/ 1468356 w 1544688"/>
                <a:gd name="connsiteY16" fmla="*/ 2941487 h 3237889"/>
                <a:gd name="connsiteX17" fmla="*/ 1514447 w 1544688"/>
                <a:gd name="connsiteY17" fmla="*/ 2950296 h 3237889"/>
                <a:gd name="connsiteX18" fmla="*/ 1544688 w 1544688"/>
                <a:gd name="connsiteY18" fmla="*/ 2969363 h 3237889"/>
                <a:gd name="connsiteX19" fmla="*/ 1544688 w 1544688"/>
                <a:gd name="connsiteY19" fmla="*/ 3016217 h 3237889"/>
                <a:gd name="connsiteX20" fmla="*/ 1529796 w 1544688"/>
                <a:gd name="connsiteY20" fmla="*/ 2997324 h 3237889"/>
                <a:gd name="connsiteX21" fmla="*/ 1468356 w 1544688"/>
                <a:gd name="connsiteY21" fmla="*/ 2973889 h 3237889"/>
                <a:gd name="connsiteX22" fmla="*/ 1376347 w 1544688"/>
                <a:gd name="connsiteY22" fmla="*/ 3054994 h 3237889"/>
                <a:gd name="connsiteX23" fmla="*/ 1343946 w 1544688"/>
                <a:gd name="connsiteY23" fmla="*/ 3054994 h 3237889"/>
                <a:gd name="connsiteX24" fmla="*/ 1468356 w 1544688"/>
                <a:gd name="connsiteY24" fmla="*/ 2941487 h 3237889"/>
                <a:gd name="connsiteX25" fmla="*/ 853034 w 1544688"/>
                <a:gd name="connsiteY25" fmla="*/ 2941385 h 3237889"/>
                <a:gd name="connsiteX26" fmla="*/ 977850 w 1544688"/>
                <a:gd name="connsiteY26" fmla="*/ 3054586 h 3237889"/>
                <a:gd name="connsiteX27" fmla="*/ 945347 w 1544688"/>
                <a:gd name="connsiteY27" fmla="*/ 3054586 h 3237889"/>
                <a:gd name="connsiteX28" fmla="*/ 853034 w 1544688"/>
                <a:gd name="connsiteY28" fmla="*/ 2973787 h 3237889"/>
                <a:gd name="connsiteX29" fmla="*/ 779468 w 1544688"/>
                <a:gd name="connsiteY29" fmla="*/ 3011282 h 3237889"/>
                <a:gd name="connsiteX30" fmla="*/ 752061 w 1544688"/>
                <a:gd name="connsiteY30" fmla="*/ 2994674 h 3237889"/>
                <a:gd name="connsiteX31" fmla="*/ 853034 w 1544688"/>
                <a:gd name="connsiteY31" fmla="*/ 2941385 h 3237889"/>
                <a:gd name="connsiteX32" fmla="*/ 544508 w 1544688"/>
                <a:gd name="connsiteY32" fmla="*/ 2658739 h 3237889"/>
                <a:gd name="connsiteX33" fmla="*/ 668508 w 1544688"/>
                <a:gd name="connsiteY33" fmla="*/ 2771940 h 3237889"/>
                <a:gd name="connsiteX34" fmla="*/ 636107 w 1544688"/>
                <a:gd name="connsiteY34" fmla="*/ 2771940 h 3237889"/>
                <a:gd name="connsiteX35" fmla="*/ 544508 w 1544688"/>
                <a:gd name="connsiteY35" fmla="*/ 2691140 h 3237889"/>
                <a:gd name="connsiteX36" fmla="*/ 456473 w 1544688"/>
                <a:gd name="connsiteY36" fmla="*/ 2753192 h 3237889"/>
                <a:gd name="connsiteX37" fmla="*/ 432732 w 1544688"/>
                <a:gd name="connsiteY37" fmla="*/ 2727210 h 3237889"/>
                <a:gd name="connsiteX38" fmla="*/ 544508 w 1544688"/>
                <a:gd name="connsiteY38" fmla="*/ 2658739 h 3237889"/>
                <a:gd name="connsiteX39" fmla="*/ 1159116 w 1544688"/>
                <a:gd name="connsiteY39" fmla="*/ 2658534 h 3237889"/>
                <a:gd name="connsiteX40" fmla="*/ 1283525 w 1544688"/>
                <a:gd name="connsiteY40" fmla="*/ 2771940 h 3237889"/>
                <a:gd name="connsiteX41" fmla="*/ 1251124 w 1544688"/>
                <a:gd name="connsiteY41" fmla="*/ 2771940 h 3237889"/>
                <a:gd name="connsiteX42" fmla="*/ 1159116 w 1544688"/>
                <a:gd name="connsiteY42" fmla="*/ 2690937 h 3237889"/>
                <a:gd name="connsiteX43" fmla="*/ 1067107 w 1544688"/>
                <a:gd name="connsiteY43" fmla="*/ 2771940 h 3237889"/>
                <a:gd name="connsiteX44" fmla="*/ 1034706 w 1544688"/>
                <a:gd name="connsiteY44" fmla="*/ 2771940 h 3237889"/>
                <a:gd name="connsiteX45" fmla="*/ 1159116 w 1544688"/>
                <a:gd name="connsiteY45" fmla="*/ 2658534 h 3237889"/>
                <a:gd name="connsiteX46" fmla="*/ 1158912 w 1544688"/>
                <a:gd name="connsiteY46" fmla="*/ 2587516 h 3237889"/>
                <a:gd name="connsiteX47" fmla="*/ 964197 w 1544688"/>
                <a:gd name="connsiteY47" fmla="*/ 2762770 h 3237889"/>
                <a:gd name="connsiteX48" fmla="*/ 1161051 w 1544688"/>
                <a:gd name="connsiteY48" fmla="*/ 2966145 h 3237889"/>
                <a:gd name="connsiteX49" fmla="*/ 1355052 w 1544688"/>
                <a:gd name="connsiteY49" fmla="*/ 2764196 h 3237889"/>
                <a:gd name="connsiteX50" fmla="*/ 1158912 w 1544688"/>
                <a:gd name="connsiteY50" fmla="*/ 2587516 h 3237889"/>
                <a:gd name="connsiteX51" fmla="*/ 1158912 w 1544688"/>
                <a:gd name="connsiteY51" fmla="*/ 2492350 h 3237889"/>
                <a:gd name="connsiteX52" fmla="*/ 871885 w 1544688"/>
                <a:gd name="connsiteY52" fmla="*/ 2744735 h 3237889"/>
                <a:gd name="connsiteX53" fmla="*/ 917328 w 1544688"/>
                <a:gd name="connsiteY53" fmla="*/ 2749830 h 3237889"/>
                <a:gd name="connsiteX54" fmla="*/ 1158912 w 1544688"/>
                <a:gd name="connsiteY54" fmla="*/ 2538508 h 3237889"/>
                <a:gd name="connsiteX55" fmla="*/ 1401209 w 1544688"/>
                <a:gd name="connsiteY55" fmla="*/ 2751257 h 3237889"/>
                <a:gd name="connsiteX56" fmla="*/ 1445939 w 1544688"/>
                <a:gd name="connsiteY56" fmla="*/ 2744735 h 3237889"/>
                <a:gd name="connsiteX57" fmla="*/ 1158912 w 1544688"/>
                <a:gd name="connsiteY57" fmla="*/ 2492350 h 3237889"/>
                <a:gd name="connsiteX58" fmla="*/ 1468356 w 1544688"/>
                <a:gd name="connsiteY58" fmla="*/ 2372118 h 3237889"/>
                <a:gd name="connsiteX59" fmla="*/ 1514447 w 1544688"/>
                <a:gd name="connsiteY59" fmla="*/ 2380911 h 3237889"/>
                <a:gd name="connsiteX60" fmla="*/ 1544688 w 1544688"/>
                <a:gd name="connsiteY60" fmla="*/ 2399951 h 3237889"/>
                <a:gd name="connsiteX61" fmla="*/ 1544688 w 1544688"/>
                <a:gd name="connsiteY61" fmla="*/ 2446657 h 3237889"/>
                <a:gd name="connsiteX62" fmla="*/ 1529937 w 1544688"/>
                <a:gd name="connsiteY62" fmla="*/ 2427943 h 3237889"/>
                <a:gd name="connsiteX63" fmla="*/ 1468458 w 1544688"/>
                <a:gd name="connsiteY63" fmla="*/ 2404520 h 3237889"/>
                <a:gd name="connsiteX64" fmla="*/ 1468356 w 1544688"/>
                <a:gd name="connsiteY64" fmla="*/ 2404520 h 3237889"/>
                <a:gd name="connsiteX65" fmla="*/ 1376347 w 1544688"/>
                <a:gd name="connsiteY65" fmla="*/ 2485524 h 3237889"/>
                <a:gd name="connsiteX66" fmla="*/ 1343946 w 1544688"/>
                <a:gd name="connsiteY66" fmla="*/ 2485524 h 3237889"/>
                <a:gd name="connsiteX67" fmla="*/ 1468356 w 1544688"/>
                <a:gd name="connsiteY67" fmla="*/ 2372118 h 3237889"/>
                <a:gd name="connsiteX68" fmla="*/ 853544 w 1544688"/>
                <a:gd name="connsiteY68" fmla="*/ 2371915 h 3237889"/>
                <a:gd name="connsiteX69" fmla="*/ 977952 w 1544688"/>
                <a:gd name="connsiteY69" fmla="*/ 2485320 h 3237889"/>
                <a:gd name="connsiteX70" fmla="*/ 945551 w 1544688"/>
                <a:gd name="connsiteY70" fmla="*/ 2485320 h 3237889"/>
                <a:gd name="connsiteX71" fmla="*/ 853544 w 1544688"/>
                <a:gd name="connsiteY71" fmla="*/ 2404315 h 3237889"/>
                <a:gd name="connsiteX72" fmla="*/ 761536 w 1544688"/>
                <a:gd name="connsiteY72" fmla="*/ 2485320 h 3237889"/>
                <a:gd name="connsiteX73" fmla="*/ 729135 w 1544688"/>
                <a:gd name="connsiteY73" fmla="*/ 2485320 h 3237889"/>
                <a:gd name="connsiteX74" fmla="*/ 853544 w 1544688"/>
                <a:gd name="connsiteY74" fmla="*/ 2371915 h 3237889"/>
                <a:gd name="connsiteX75" fmla="*/ 238834 w 1544688"/>
                <a:gd name="connsiteY75" fmla="*/ 2371813 h 3237889"/>
                <a:gd name="connsiteX76" fmla="*/ 362835 w 1544688"/>
                <a:gd name="connsiteY76" fmla="*/ 2485015 h 3237889"/>
                <a:gd name="connsiteX77" fmla="*/ 330434 w 1544688"/>
                <a:gd name="connsiteY77" fmla="*/ 2485015 h 3237889"/>
                <a:gd name="connsiteX78" fmla="*/ 238834 w 1544688"/>
                <a:gd name="connsiteY78" fmla="*/ 2404215 h 3237889"/>
                <a:gd name="connsiteX79" fmla="*/ 204904 w 1544688"/>
                <a:gd name="connsiteY79" fmla="*/ 2410735 h 3237889"/>
                <a:gd name="connsiteX80" fmla="*/ 189009 w 1544688"/>
                <a:gd name="connsiteY80" fmla="*/ 2381900 h 3237889"/>
                <a:gd name="connsiteX81" fmla="*/ 238834 w 1544688"/>
                <a:gd name="connsiteY81" fmla="*/ 2371813 h 3237889"/>
                <a:gd name="connsiteX82" fmla="*/ 853136 w 1544688"/>
                <a:gd name="connsiteY82" fmla="*/ 2300489 h 3237889"/>
                <a:gd name="connsiteX83" fmla="*/ 657708 w 1544688"/>
                <a:gd name="connsiteY83" fmla="*/ 2480734 h 3237889"/>
                <a:gd name="connsiteX84" fmla="*/ 850996 w 1544688"/>
                <a:gd name="connsiteY84" fmla="*/ 2682683 h 3237889"/>
                <a:gd name="connsiteX85" fmla="*/ 1049277 w 1544688"/>
                <a:gd name="connsiteY85" fmla="*/ 2480021 h 3237889"/>
                <a:gd name="connsiteX86" fmla="*/ 853136 w 1544688"/>
                <a:gd name="connsiteY86" fmla="*/ 2300489 h 3237889"/>
                <a:gd name="connsiteX87" fmla="*/ 853136 w 1544688"/>
                <a:gd name="connsiteY87" fmla="*/ 2206138 h 3237889"/>
                <a:gd name="connsiteX88" fmla="*/ 597474 w 1544688"/>
                <a:gd name="connsiteY88" fmla="*/ 2360928 h 3237889"/>
                <a:gd name="connsiteX89" fmla="*/ 566139 w 1544688"/>
                <a:gd name="connsiteY89" fmla="*/ 2461278 h 3237889"/>
                <a:gd name="connsiteX90" fmla="*/ 566109 w 1544688"/>
                <a:gd name="connsiteY90" fmla="*/ 2461273 h 3237889"/>
                <a:gd name="connsiteX91" fmla="*/ 566109 w 1544688"/>
                <a:gd name="connsiteY91" fmla="*/ 2461375 h 3237889"/>
                <a:gd name="connsiteX92" fmla="*/ 566139 w 1544688"/>
                <a:gd name="connsiteY92" fmla="*/ 2461278 h 3237889"/>
                <a:gd name="connsiteX93" fmla="*/ 610838 w 1544688"/>
                <a:gd name="connsiteY93" fmla="*/ 2467795 h 3237889"/>
                <a:gd name="connsiteX94" fmla="*/ 853136 w 1544688"/>
                <a:gd name="connsiteY94" fmla="*/ 2251479 h 3237889"/>
                <a:gd name="connsiteX95" fmla="*/ 1096146 w 1544688"/>
                <a:gd name="connsiteY95" fmla="*/ 2466369 h 3237889"/>
                <a:gd name="connsiteX96" fmla="*/ 1141590 w 1544688"/>
                <a:gd name="connsiteY96" fmla="*/ 2461375 h 3237889"/>
                <a:gd name="connsiteX97" fmla="*/ 853136 w 1544688"/>
                <a:gd name="connsiteY97" fmla="*/ 2206138 h 3237889"/>
                <a:gd name="connsiteX98" fmla="*/ 1159217 w 1544688"/>
                <a:gd name="connsiteY98" fmla="*/ 2089269 h 3237889"/>
                <a:gd name="connsiteX99" fmla="*/ 1283626 w 1544688"/>
                <a:gd name="connsiteY99" fmla="*/ 2202673 h 3237889"/>
                <a:gd name="connsiteX100" fmla="*/ 1251226 w 1544688"/>
                <a:gd name="connsiteY100" fmla="*/ 2202673 h 3237889"/>
                <a:gd name="connsiteX101" fmla="*/ 1159217 w 1544688"/>
                <a:gd name="connsiteY101" fmla="*/ 2121670 h 3237889"/>
                <a:gd name="connsiteX102" fmla="*/ 1067209 w 1544688"/>
                <a:gd name="connsiteY102" fmla="*/ 2202673 h 3237889"/>
                <a:gd name="connsiteX103" fmla="*/ 1034808 w 1544688"/>
                <a:gd name="connsiteY103" fmla="*/ 2202673 h 3237889"/>
                <a:gd name="connsiteX104" fmla="*/ 1159217 w 1544688"/>
                <a:gd name="connsiteY104" fmla="*/ 2089269 h 3237889"/>
                <a:gd name="connsiteX105" fmla="*/ 544202 w 1544688"/>
                <a:gd name="connsiteY105" fmla="*/ 2089064 h 3237889"/>
                <a:gd name="connsiteX106" fmla="*/ 668713 w 1544688"/>
                <a:gd name="connsiteY106" fmla="*/ 2202470 h 3237889"/>
                <a:gd name="connsiteX107" fmla="*/ 668610 w 1544688"/>
                <a:gd name="connsiteY107" fmla="*/ 2202470 h 3237889"/>
                <a:gd name="connsiteX108" fmla="*/ 636210 w 1544688"/>
                <a:gd name="connsiteY108" fmla="*/ 2202470 h 3237889"/>
                <a:gd name="connsiteX109" fmla="*/ 544202 w 1544688"/>
                <a:gd name="connsiteY109" fmla="*/ 2121466 h 3237889"/>
                <a:gd name="connsiteX110" fmla="*/ 452194 w 1544688"/>
                <a:gd name="connsiteY110" fmla="*/ 2202470 h 3237889"/>
                <a:gd name="connsiteX111" fmla="*/ 419792 w 1544688"/>
                <a:gd name="connsiteY111" fmla="*/ 2202470 h 3237889"/>
                <a:gd name="connsiteX112" fmla="*/ 544202 w 1544688"/>
                <a:gd name="connsiteY112" fmla="*/ 2089064 h 3237889"/>
                <a:gd name="connsiteX113" fmla="*/ 1158912 w 1544688"/>
                <a:gd name="connsiteY113" fmla="*/ 2017130 h 3237889"/>
                <a:gd name="connsiteX114" fmla="*/ 964197 w 1544688"/>
                <a:gd name="connsiteY114" fmla="*/ 2193809 h 3237889"/>
                <a:gd name="connsiteX115" fmla="*/ 1161051 w 1544688"/>
                <a:gd name="connsiteY115" fmla="*/ 2395758 h 3237889"/>
                <a:gd name="connsiteX116" fmla="*/ 1355052 w 1544688"/>
                <a:gd name="connsiteY116" fmla="*/ 2194523 h 3237889"/>
                <a:gd name="connsiteX117" fmla="*/ 1158912 w 1544688"/>
                <a:gd name="connsiteY117" fmla="*/ 2017130 h 3237889"/>
                <a:gd name="connsiteX118" fmla="*/ 543794 w 1544688"/>
                <a:gd name="connsiteY118" fmla="*/ 2017130 h 3237889"/>
                <a:gd name="connsiteX119" fmla="*/ 349080 w 1544688"/>
                <a:gd name="connsiteY119" fmla="*/ 2193809 h 3237889"/>
                <a:gd name="connsiteX120" fmla="*/ 545933 w 1544688"/>
                <a:gd name="connsiteY120" fmla="*/ 2395758 h 3237889"/>
                <a:gd name="connsiteX121" fmla="*/ 739935 w 1544688"/>
                <a:gd name="connsiteY121" fmla="*/ 2194523 h 3237889"/>
                <a:gd name="connsiteX122" fmla="*/ 543794 w 1544688"/>
                <a:gd name="connsiteY122" fmla="*/ 2017130 h 3237889"/>
                <a:gd name="connsiteX123" fmla="*/ 543794 w 1544688"/>
                <a:gd name="connsiteY123" fmla="*/ 1922677 h 3237889"/>
                <a:gd name="connsiteX124" fmla="*/ 256765 w 1544688"/>
                <a:gd name="connsiteY124" fmla="*/ 2174348 h 3237889"/>
                <a:gd name="connsiteX125" fmla="*/ 302210 w 1544688"/>
                <a:gd name="connsiteY125" fmla="*/ 2180869 h 3237889"/>
                <a:gd name="connsiteX126" fmla="*/ 543794 w 1544688"/>
                <a:gd name="connsiteY126" fmla="*/ 1969546 h 3237889"/>
                <a:gd name="connsiteX127" fmla="*/ 786092 w 1544688"/>
                <a:gd name="connsiteY127" fmla="*/ 2181582 h 3237889"/>
                <a:gd name="connsiteX128" fmla="*/ 832248 w 1544688"/>
                <a:gd name="connsiteY128" fmla="*/ 2175061 h 3237889"/>
                <a:gd name="connsiteX129" fmla="*/ 543794 w 1544688"/>
                <a:gd name="connsiteY129" fmla="*/ 1922677 h 3237889"/>
                <a:gd name="connsiteX130" fmla="*/ 1158912 w 1544688"/>
                <a:gd name="connsiteY130" fmla="*/ 1922575 h 3237889"/>
                <a:gd name="connsiteX131" fmla="*/ 871885 w 1544688"/>
                <a:gd name="connsiteY131" fmla="*/ 2174246 h 3237889"/>
                <a:gd name="connsiteX132" fmla="*/ 917328 w 1544688"/>
                <a:gd name="connsiteY132" fmla="*/ 2180767 h 3237889"/>
                <a:gd name="connsiteX133" fmla="*/ 1158912 w 1544688"/>
                <a:gd name="connsiteY133" fmla="*/ 1969444 h 3237889"/>
                <a:gd name="connsiteX134" fmla="*/ 1401209 w 1544688"/>
                <a:gd name="connsiteY134" fmla="*/ 2181479 h 3237889"/>
                <a:gd name="connsiteX135" fmla="*/ 1445939 w 1544688"/>
                <a:gd name="connsiteY135" fmla="*/ 2174959 h 3237889"/>
                <a:gd name="connsiteX136" fmla="*/ 1158912 w 1544688"/>
                <a:gd name="connsiteY136" fmla="*/ 1922575 h 3237889"/>
                <a:gd name="connsiteX137" fmla="*/ 1468458 w 1544688"/>
                <a:gd name="connsiteY137" fmla="*/ 1802648 h 3237889"/>
                <a:gd name="connsiteX138" fmla="*/ 1514549 w 1544688"/>
                <a:gd name="connsiteY138" fmla="*/ 1811441 h 3237889"/>
                <a:gd name="connsiteX139" fmla="*/ 1544688 w 1544688"/>
                <a:gd name="connsiteY139" fmla="*/ 1830416 h 3237889"/>
                <a:gd name="connsiteX140" fmla="*/ 1544688 w 1544688"/>
                <a:gd name="connsiteY140" fmla="*/ 1876990 h 3237889"/>
                <a:gd name="connsiteX141" fmla="*/ 1530038 w 1544688"/>
                <a:gd name="connsiteY141" fmla="*/ 1858383 h 3237889"/>
                <a:gd name="connsiteX142" fmla="*/ 1468559 w 1544688"/>
                <a:gd name="connsiteY142" fmla="*/ 1834948 h 3237889"/>
                <a:gd name="connsiteX143" fmla="*/ 1468458 w 1544688"/>
                <a:gd name="connsiteY143" fmla="*/ 1834948 h 3237889"/>
                <a:gd name="connsiteX144" fmla="*/ 1376449 w 1544688"/>
                <a:gd name="connsiteY144" fmla="*/ 1916053 h 3237889"/>
                <a:gd name="connsiteX145" fmla="*/ 1344048 w 1544688"/>
                <a:gd name="connsiteY145" fmla="*/ 1916053 h 3237889"/>
                <a:gd name="connsiteX146" fmla="*/ 1468458 w 1544688"/>
                <a:gd name="connsiteY146" fmla="*/ 1802648 h 3237889"/>
                <a:gd name="connsiteX147" fmla="*/ 853646 w 1544688"/>
                <a:gd name="connsiteY147" fmla="*/ 1802648 h 3237889"/>
                <a:gd name="connsiteX148" fmla="*/ 978054 w 1544688"/>
                <a:gd name="connsiteY148" fmla="*/ 1916053 h 3237889"/>
                <a:gd name="connsiteX149" fmla="*/ 945654 w 1544688"/>
                <a:gd name="connsiteY149" fmla="*/ 1916053 h 3237889"/>
                <a:gd name="connsiteX150" fmla="*/ 853646 w 1544688"/>
                <a:gd name="connsiteY150" fmla="*/ 1834948 h 3237889"/>
                <a:gd name="connsiteX151" fmla="*/ 761638 w 1544688"/>
                <a:gd name="connsiteY151" fmla="*/ 1916053 h 3237889"/>
                <a:gd name="connsiteX152" fmla="*/ 729237 w 1544688"/>
                <a:gd name="connsiteY152" fmla="*/ 1916053 h 3237889"/>
                <a:gd name="connsiteX153" fmla="*/ 853646 w 1544688"/>
                <a:gd name="connsiteY153" fmla="*/ 1802648 h 3237889"/>
                <a:gd name="connsiteX154" fmla="*/ 238629 w 1544688"/>
                <a:gd name="connsiteY154" fmla="*/ 1802445 h 3237889"/>
                <a:gd name="connsiteX155" fmla="*/ 363038 w 1544688"/>
                <a:gd name="connsiteY155" fmla="*/ 1915850 h 3237889"/>
                <a:gd name="connsiteX156" fmla="*/ 330636 w 1544688"/>
                <a:gd name="connsiteY156" fmla="*/ 1915850 h 3237889"/>
                <a:gd name="connsiteX157" fmla="*/ 238629 w 1544688"/>
                <a:gd name="connsiteY157" fmla="*/ 1834744 h 3237889"/>
                <a:gd name="connsiteX158" fmla="*/ 146622 w 1544688"/>
                <a:gd name="connsiteY158" fmla="*/ 1915850 h 3237889"/>
                <a:gd name="connsiteX159" fmla="*/ 114220 w 1544688"/>
                <a:gd name="connsiteY159" fmla="*/ 1915850 h 3237889"/>
                <a:gd name="connsiteX160" fmla="*/ 238629 w 1544688"/>
                <a:gd name="connsiteY160" fmla="*/ 1802445 h 3237889"/>
                <a:gd name="connsiteX161" fmla="*/ 238019 w 1544688"/>
                <a:gd name="connsiteY161" fmla="*/ 1730917 h 3237889"/>
                <a:gd name="connsiteX162" fmla="*/ 42591 w 1544688"/>
                <a:gd name="connsiteY162" fmla="*/ 1911876 h 3237889"/>
                <a:gd name="connsiteX163" fmla="*/ 237305 w 1544688"/>
                <a:gd name="connsiteY163" fmla="*/ 2113825 h 3237889"/>
                <a:gd name="connsiteX164" fmla="*/ 434158 w 1544688"/>
                <a:gd name="connsiteY164" fmla="*/ 1910449 h 3237889"/>
                <a:gd name="connsiteX165" fmla="*/ 238019 w 1544688"/>
                <a:gd name="connsiteY165" fmla="*/ 1730917 h 3237889"/>
                <a:gd name="connsiteX166" fmla="*/ 853136 w 1544688"/>
                <a:gd name="connsiteY166" fmla="*/ 1730815 h 3237889"/>
                <a:gd name="connsiteX167" fmla="*/ 657708 w 1544688"/>
                <a:gd name="connsiteY167" fmla="*/ 1911774 h 3237889"/>
                <a:gd name="connsiteX168" fmla="*/ 850996 w 1544688"/>
                <a:gd name="connsiteY168" fmla="*/ 2113723 h 3237889"/>
                <a:gd name="connsiteX169" fmla="*/ 1049277 w 1544688"/>
                <a:gd name="connsiteY169" fmla="*/ 1910347 h 3237889"/>
                <a:gd name="connsiteX170" fmla="*/ 853136 w 1544688"/>
                <a:gd name="connsiteY170" fmla="*/ 1730815 h 3237889"/>
                <a:gd name="connsiteX171" fmla="*/ 853136 w 1544688"/>
                <a:gd name="connsiteY171" fmla="*/ 1636261 h 3237889"/>
                <a:gd name="connsiteX172" fmla="*/ 566109 w 1544688"/>
                <a:gd name="connsiteY172" fmla="*/ 1892211 h 3237889"/>
                <a:gd name="connsiteX173" fmla="*/ 610838 w 1544688"/>
                <a:gd name="connsiteY173" fmla="*/ 1898018 h 3237889"/>
                <a:gd name="connsiteX174" fmla="*/ 853136 w 1544688"/>
                <a:gd name="connsiteY174" fmla="*/ 1681704 h 3237889"/>
                <a:gd name="connsiteX175" fmla="*/ 1096146 w 1544688"/>
                <a:gd name="connsiteY175" fmla="*/ 1897305 h 3237889"/>
                <a:gd name="connsiteX176" fmla="*/ 1141590 w 1544688"/>
                <a:gd name="connsiteY176" fmla="*/ 1892211 h 3237889"/>
                <a:gd name="connsiteX177" fmla="*/ 853136 w 1544688"/>
                <a:gd name="connsiteY177" fmla="*/ 1636261 h 3237889"/>
                <a:gd name="connsiteX178" fmla="*/ 1426 w 1544688"/>
                <a:gd name="connsiteY178" fmla="*/ 1543029 h 3237889"/>
                <a:gd name="connsiteX179" fmla="*/ 53289 w 1544688"/>
                <a:gd name="connsiteY179" fmla="*/ 1632490 h 3237889"/>
                <a:gd name="connsiteX180" fmla="*/ 21601 w 1544688"/>
                <a:gd name="connsiteY180" fmla="*/ 1632490 h 3237889"/>
                <a:gd name="connsiteX181" fmla="*/ 0 w 1544688"/>
                <a:gd name="connsiteY181" fmla="*/ 1584907 h 3237889"/>
                <a:gd name="connsiteX182" fmla="*/ 1426 w 1544688"/>
                <a:gd name="connsiteY182" fmla="*/ 1543029 h 3237889"/>
                <a:gd name="connsiteX183" fmla="*/ 1159116 w 1544688"/>
                <a:gd name="connsiteY183" fmla="*/ 1519493 h 3237889"/>
                <a:gd name="connsiteX184" fmla="*/ 1283525 w 1544688"/>
                <a:gd name="connsiteY184" fmla="*/ 1632999 h 3237889"/>
                <a:gd name="connsiteX185" fmla="*/ 1251124 w 1544688"/>
                <a:gd name="connsiteY185" fmla="*/ 1632999 h 3237889"/>
                <a:gd name="connsiteX186" fmla="*/ 1159116 w 1544688"/>
                <a:gd name="connsiteY186" fmla="*/ 1551894 h 3237889"/>
                <a:gd name="connsiteX187" fmla="*/ 1067107 w 1544688"/>
                <a:gd name="connsiteY187" fmla="*/ 1632999 h 3237889"/>
                <a:gd name="connsiteX188" fmla="*/ 1034706 w 1544688"/>
                <a:gd name="connsiteY188" fmla="*/ 1632999 h 3237889"/>
                <a:gd name="connsiteX189" fmla="*/ 1159116 w 1544688"/>
                <a:gd name="connsiteY189" fmla="*/ 1519493 h 3237889"/>
                <a:gd name="connsiteX190" fmla="*/ 544202 w 1544688"/>
                <a:gd name="connsiteY190" fmla="*/ 1519493 h 3237889"/>
                <a:gd name="connsiteX191" fmla="*/ 668713 w 1544688"/>
                <a:gd name="connsiteY191" fmla="*/ 1632999 h 3237889"/>
                <a:gd name="connsiteX192" fmla="*/ 636311 w 1544688"/>
                <a:gd name="connsiteY192" fmla="*/ 1632999 h 3237889"/>
                <a:gd name="connsiteX193" fmla="*/ 636210 w 1544688"/>
                <a:gd name="connsiteY193" fmla="*/ 1632999 h 3237889"/>
                <a:gd name="connsiteX194" fmla="*/ 544202 w 1544688"/>
                <a:gd name="connsiteY194" fmla="*/ 1551894 h 3237889"/>
                <a:gd name="connsiteX195" fmla="*/ 452194 w 1544688"/>
                <a:gd name="connsiteY195" fmla="*/ 1632999 h 3237889"/>
                <a:gd name="connsiteX196" fmla="*/ 419792 w 1544688"/>
                <a:gd name="connsiteY196" fmla="*/ 1632999 h 3237889"/>
                <a:gd name="connsiteX197" fmla="*/ 544202 w 1544688"/>
                <a:gd name="connsiteY197" fmla="*/ 1519493 h 3237889"/>
                <a:gd name="connsiteX198" fmla="*/ 543794 w 1544688"/>
                <a:gd name="connsiteY198" fmla="*/ 1447455 h 3237889"/>
                <a:gd name="connsiteX199" fmla="*/ 349080 w 1544688"/>
                <a:gd name="connsiteY199" fmla="*/ 1624135 h 3237889"/>
                <a:gd name="connsiteX200" fmla="*/ 545933 w 1544688"/>
                <a:gd name="connsiteY200" fmla="*/ 1826084 h 3237889"/>
                <a:gd name="connsiteX201" fmla="*/ 739935 w 1544688"/>
                <a:gd name="connsiteY201" fmla="*/ 1625663 h 3237889"/>
                <a:gd name="connsiteX202" fmla="*/ 543794 w 1544688"/>
                <a:gd name="connsiteY202" fmla="*/ 1447455 h 3237889"/>
                <a:gd name="connsiteX203" fmla="*/ 1158912 w 1544688"/>
                <a:gd name="connsiteY203" fmla="*/ 1447354 h 3237889"/>
                <a:gd name="connsiteX204" fmla="*/ 964197 w 1544688"/>
                <a:gd name="connsiteY204" fmla="*/ 1624033 h 3237889"/>
                <a:gd name="connsiteX205" fmla="*/ 1161051 w 1544688"/>
                <a:gd name="connsiteY205" fmla="*/ 1825982 h 3237889"/>
                <a:gd name="connsiteX206" fmla="*/ 1355052 w 1544688"/>
                <a:gd name="connsiteY206" fmla="*/ 1625561 h 3237889"/>
                <a:gd name="connsiteX207" fmla="*/ 1158912 w 1544688"/>
                <a:gd name="connsiteY207" fmla="*/ 1447354 h 3237889"/>
                <a:gd name="connsiteX208" fmla="*/ 543794 w 1544688"/>
                <a:gd name="connsiteY208" fmla="*/ 1353001 h 3237889"/>
                <a:gd name="connsiteX209" fmla="*/ 256765 w 1544688"/>
                <a:gd name="connsiteY209" fmla="*/ 1605387 h 3237889"/>
                <a:gd name="connsiteX210" fmla="*/ 302210 w 1544688"/>
                <a:gd name="connsiteY210" fmla="*/ 1611194 h 3237889"/>
                <a:gd name="connsiteX211" fmla="*/ 543794 w 1544688"/>
                <a:gd name="connsiteY211" fmla="*/ 1399158 h 3237889"/>
                <a:gd name="connsiteX212" fmla="*/ 786092 w 1544688"/>
                <a:gd name="connsiteY212" fmla="*/ 1611908 h 3237889"/>
                <a:gd name="connsiteX213" fmla="*/ 832248 w 1544688"/>
                <a:gd name="connsiteY213" fmla="*/ 1606101 h 3237889"/>
                <a:gd name="connsiteX214" fmla="*/ 543794 w 1544688"/>
                <a:gd name="connsiteY214" fmla="*/ 1353001 h 3237889"/>
                <a:gd name="connsiteX215" fmla="*/ 1158912 w 1544688"/>
                <a:gd name="connsiteY215" fmla="*/ 1352900 h 3237889"/>
                <a:gd name="connsiteX216" fmla="*/ 871885 w 1544688"/>
                <a:gd name="connsiteY216" fmla="*/ 1605285 h 3237889"/>
                <a:gd name="connsiteX217" fmla="*/ 917328 w 1544688"/>
                <a:gd name="connsiteY217" fmla="*/ 1611093 h 3237889"/>
                <a:gd name="connsiteX218" fmla="*/ 1158912 w 1544688"/>
                <a:gd name="connsiteY218" fmla="*/ 1399056 h 3237889"/>
                <a:gd name="connsiteX219" fmla="*/ 1401209 w 1544688"/>
                <a:gd name="connsiteY219" fmla="*/ 1611807 h 3237889"/>
                <a:gd name="connsiteX220" fmla="*/ 1445939 w 1544688"/>
                <a:gd name="connsiteY220" fmla="*/ 1605997 h 3237889"/>
                <a:gd name="connsiteX221" fmla="*/ 1158912 w 1544688"/>
                <a:gd name="connsiteY221" fmla="*/ 1352900 h 3237889"/>
                <a:gd name="connsiteX222" fmla="*/ 853544 w 1544688"/>
                <a:gd name="connsiteY222" fmla="*/ 1232872 h 3237889"/>
                <a:gd name="connsiteX223" fmla="*/ 977952 w 1544688"/>
                <a:gd name="connsiteY223" fmla="*/ 1346379 h 3237889"/>
                <a:gd name="connsiteX224" fmla="*/ 945551 w 1544688"/>
                <a:gd name="connsiteY224" fmla="*/ 1346379 h 3237889"/>
                <a:gd name="connsiteX225" fmla="*/ 853544 w 1544688"/>
                <a:gd name="connsiteY225" fmla="*/ 1265274 h 3237889"/>
                <a:gd name="connsiteX226" fmla="*/ 761536 w 1544688"/>
                <a:gd name="connsiteY226" fmla="*/ 1346379 h 3237889"/>
                <a:gd name="connsiteX227" fmla="*/ 729135 w 1544688"/>
                <a:gd name="connsiteY227" fmla="*/ 1346379 h 3237889"/>
                <a:gd name="connsiteX228" fmla="*/ 853544 w 1544688"/>
                <a:gd name="connsiteY228" fmla="*/ 1232872 h 3237889"/>
                <a:gd name="connsiteX229" fmla="*/ 238629 w 1544688"/>
                <a:gd name="connsiteY229" fmla="*/ 1232770 h 3237889"/>
                <a:gd name="connsiteX230" fmla="*/ 363038 w 1544688"/>
                <a:gd name="connsiteY230" fmla="*/ 1346277 h 3237889"/>
                <a:gd name="connsiteX231" fmla="*/ 330636 w 1544688"/>
                <a:gd name="connsiteY231" fmla="*/ 1346277 h 3237889"/>
                <a:gd name="connsiteX232" fmla="*/ 238629 w 1544688"/>
                <a:gd name="connsiteY232" fmla="*/ 1265172 h 3237889"/>
                <a:gd name="connsiteX233" fmla="*/ 146622 w 1544688"/>
                <a:gd name="connsiteY233" fmla="*/ 1346277 h 3237889"/>
                <a:gd name="connsiteX234" fmla="*/ 114220 w 1544688"/>
                <a:gd name="connsiteY234" fmla="*/ 1346277 h 3237889"/>
                <a:gd name="connsiteX235" fmla="*/ 238629 w 1544688"/>
                <a:gd name="connsiteY235" fmla="*/ 1232770 h 3237889"/>
                <a:gd name="connsiteX236" fmla="*/ 1468304 w 1544688"/>
                <a:gd name="connsiteY236" fmla="*/ 1232576 h 3237889"/>
                <a:gd name="connsiteX237" fmla="*/ 1514345 w 1544688"/>
                <a:gd name="connsiteY237" fmla="*/ 1241375 h 3237889"/>
                <a:gd name="connsiteX238" fmla="*/ 1544688 w 1544688"/>
                <a:gd name="connsiteY238" fmla="*/ 1260507 h 3237889"/>
                <a:gd name="connsiteX239" fmla="*/ 1544688 w 1544688"/>
                <a:gd name="connsiteY239" fmla="*/ 1307296 h 3237889"/>
                <a:gd name="connsiteX240" fmla="*/ 1529796 w 1544688"/>
                <a:gd name="connsiteY240" fmla="*/ 1288403 h 3237889"/>
                <a:gd name="connsiteX241" fmla="*/ 1468356 w 1544688"/>
                <a:gd name="connsiteY241" fmla="*/ 1264968 h 3237889"/>
                <a:gd name="connsiteX242" fmla="*/ 1376347 w 1544688"/>
                <a:gd name="connsiteY242" fmla="*/ 1346074 h 3237889"/>
                <a:gd name="connsiteX243" fmla="*/ 1343946 w 1544688"/>
                <a:gd name="connsiteY243" fmla="*/ 1346074 h 3237889"/>
                <a:gd name="connsiteX244" fmla="*/ 1422337 w 1544688"/>
                <a:gd name="connsiteY244" fmla="*/ 1241375 h 3237889"/>
                <a:gd name="connsiteX245" fmla="*/ 1468253 w 1544688"/>
                <a:gd name="connsiteY245" fmla="*/ 1232566 h 3237889"/>
                <a:gd name="connsiteX246" fmla="*/ 1468356 w 1544688"/>
                <a:gd name="connsiteY246" fmla="*/ 1232566 h 3237889"/>
                <a:gd name="connsiteX247" fmla="*/ 1468304 w 1544688"/>
                <a:gd name="connsiteY247" fmla="*/ 1232576 h 3237889"/>
                <a:gd name="connsiteX248" fmla="*/ 238019 w 1544688"/>
                <a:gd name="connsiteY248" fmla="*/ 1161141 h 3237889"/>
                <a:gd name="connsiteX249" fmla="*/ 42591 w 1544688"/>
                <a:gd name="connsiteY249" fmla="*/ 1342100 h 3237889"/>
                <a:gd name="connsiteX250" fmla="*/ 237305 w 1544688"/>
                <a:gd name="connsiteY250" fmla="*/ 1544049 h 3237889"/>
                <a:gd name="connsiteX251" fmla="*/ 237305 w 1544688"/>
                <a:gd name="connsiteY251" fmla="*/ 1543945 h 3237889"/>
                <a:gd name="connsiteX252" fmla="*/ 434158 w 1544688"/>
                <a:gd name="connsiteY252" fmla="*/ 1341387 h 3237889"/>
                <a:gd name="connsiteX253" fmla="*/ 238019 w 1544688"/>
                <a:gd name="connsiteY253" fmla="*/ 1161141 h 3237889"/>
                <a:gd name="connsiteX254" fmla="*/ 853136 w 1544688"/>
                <a:gd name="connsiteY254" fmla="*/ 1160937 h 3237889"/>
                <a:gd name="connsiteX255" fmla="*/ 657708 w 1544688"/>
                <a:gd name="connsiteY255" fmla="*/ 1341896 h 3237889"/>
                <a:gd name="connsiteX256" fmla="*/ 850996 w 1544688"/>
                <a:gd name="connsiteY256" fmla="*/ 1543845 h 3237889"/>
                <a:gd name="connsiteX257" fmla="*/ 1049277 w 1544688"/>
                <a:gd name="connsiteY257" fmla="*/ 1341284 h 3237889"/>
                <a:gd name="connsiteX258" fmla="*/ 853136 w 1544688"/>
                <a:gd name="connsiteY258" fmla="*/ 1161039 h 3237889"/>
                <a:gd name="connsiteX259" fmla="*/ 853136 w 1544688"/>
                <a:gd name="connsiteY259" fmla="*/ 1066483 h 3237889"/>
                <a:gd name="connsiteX260" fmla="*/ 566109 w 1544688"/>
                <a:gd name="connsiteY260" fmla="*/ 1322434 h 3237889"/>
                <a:gd name="connsiteX261" fmla="*/ 610838 w 1544688"/>
                <a:gd name="connsiteY261" fmla="*/ 1328956 h 3237889"/>
                <a:gd name="connsiteX262" fmla="*/ 853136 w 1544688"/>
                <a:gd name="connsiteY262" fmla="*/ 1112640 h 3237889"/>
                <a:gd name="connsiteX263" fmla="*/ 1096146 w 1544688"/>
                <a:gd name="connsiteY263" fmla="*/ 1327529 h 3237889"/>
                <a:gd name="connsiteX264" fmla="*/ 1141590 w 1544688"/>
                <a:gd name="connsiteY264" fmla="*/ 1322536 h 3237889"/>
                <a:gd name="connsiteX265" fmla="*/ 853136 w 1544688"/>
                <a:gd name="connsiteY265" fmla="*/ 1066585 h 3237889"/>
                <a:gd name="connsiteX266" fmla="*/ 544202 w 1544688"/>
                <a:gd name="connsiteY266" fmla="*/ 950022 h 3237889"/>
                <a:gd name="connsiteX267" fmla="*/ 668713 w 1544688"/>
                <a:gd name="connsiteY267" fmla="*/ 1063528 h 3237889"/>
                <a:gd name="connsiteX268" fmla="*/ 636311 w 1544688"/>
                <a:gd name="connsiteY268" fmla="*/ 1063528 h 3237889"/>
                <a:gd name="connsiteX269" fmla="*/ 636210 w 1544688"/>
                <a:gd name="connsiteY269" fmla="*/ 1063528 h 3237889"/>
                <a:gd name="connsiteX270" fmla="*/ 544202 w 1544688"/>
                <a:gd name="connsiteY270" fmla="*/ 982423 h 3237889"/>
                <a:gd name="connsiteX271" fmla="*/ 452194 w 1544688"/>
                <a:gd name="connsiteY271" fmla="*/ 1063528 h 3237889"/>
                <a:gd name="connsiteX272" fmla="*/ 419792 w 1544688"/>
                <a:gd name="connsiteY272" fmla="*/ 1063528 h 3237889"/>
                <a:gd name="connsiteX273" fmla="*/ 544202 w 1544688"/>
                <a:gd name="connsiteY273" fmla="*/ 950022 h 3237889"/>
                <a:gd name="connsiteX274" fmla="*/ 1159014 w 1544688"/>
                <a:gd name="connsiteY274" fmla="*/ 949819 h 3237889"/>
                <a:gd name="connsiteX275" fmla="*/ 1283422 w 1544688"/>
                <a:gd name="connsiteY275" fmla="*/ 1063325 h 3237889"/>
                <a:gd name="connsiteX276" fmla="*/ 1251022 w 1544688"/>
                <a:gd name="connsiteY276" fmla="*/ 1063325 h 3237889"/>
                <a:gd name="connsiteX277" fmla="*/ 1159014 w 1544688"/>
                <a:gd name="connsiteY277" fmla="*/ 982219 h 3237889"/>
                <a:gd name="connsiteX278" fmla="*/ 1067006 w 1544688"/>
                <a:gd name="connsiteY278" fmla="*/ 1063325 h 3237889"/>
                <a:gd name="connsiteX279" fmla="*/ 1034605 w 1544688"/>
                <a:gd name="connsiteY279" fmla="*/ 1063325 h 3237889"/>
                <a:gd name="connsiteX280" fmla="*/ 1159014 w 1544688"/>
                <a:gd name="connsiteY280" fmla="*/ 949819 h 3237889"/>
                <a:gd name="connsiteX281" fmla="*/ 543794 w 1544688"/>
                <a:gd name="connsiteY281" fmla="*/ 878494 h 3237889"/>
                <a:gd name="connsiteX282" fmla="*/ 349080 w 1544688"/>
                <a:gd name="connsiteY282" fmla="*/ 1055173 h 3237889"/>
                <a:gd name="connsiteX283" fmla="*/ 545933 w 1544688"/>
                <a:gd name="connsiteY283" fmla="*/ 1257122 h 3237889"/>
                <a:gd name="connsiteX284" fmla="*/ 739935 w 1544688"/>
                <a:gd name="connsiteY284" fmla="*/ 1055887 h 3237889"/>
                <a:gd name="connsiteX285" fmla="*/ 543794 w 1544688"/>
                <a:gd name="connsiteY285" fmla="*/ 878494 h 3237889"/>
                <a:gd name="connsiteX286" fmla="*/ 1158912 w 1544688"/>
                <a:gd name="connsiteY286" fmla="*/ 878392 h 3237889"/>
                <a:gd name="connsiteX287" fmla="*/ 964197 w 1544688"/>
                <a:gd name="connsiteY287" fmla="*/ 1055071 h 3237889"/>
                <a:gd name="connsiteX288" fmla="*/ 1161051 w 1544688"/>
                <a:gd name="connsiteY288" fmla="*/ 1257020 h 3237889"/>
                <a:gd name="connsiteX289" fmla="*/ 1355052 w 1544688"/>
                <a:gd name="connsiteY289" fmla="*/ 1055785 h 3237889"/>
                <a:gd name="connsiteX290" fmla="*/ 1158912 w 1544688"/>
                <a:gd name="connsiteY290" fmla="*/ 878392 h 3237889"/>
                <a:gd name="connsiteX291" fmla="*/ 543794 w 1544688"/>
                <a:gd name="connsiteY291" fmla="*/ 784041 h 3237889"/>
                <a:gd name="connsiteX292" fmla="*/ 289435 w 1544688"/>
                <a:gd name="connsiteY292" fmla="*/ 936768 h 3237889"/>
                <a:gd name="connsiteX293" fmla="*/ 256797 w 1544688"/>
                <a:gd name="connsiteY293" fmla="*/ 1035615 h 3237889"/>
                <a:gd name="connsiteX294" fmla="*/ 256765 w 1544688"/>
                <a:gd name="connsiteY294" fmla="*/ 1035611 h 3237889"/>
                <a:gd name="connsiteX295" fmla="*/ 256765 w 1544688"/>
                <a:gd name="connsiteY295" fmla="*/ 1035712 h 3237889"/>
                <a:gd name="connsiteX296" fmla="*/ 256797 w 1544688"/>
                <a:gd name="connsiteY296" fmla="*/ 1035615 h 3237889"/>
                <a:gd name="connsiteX297" fmla="*/ 302210 w 1544688"/>
                <a:gd name="connsiteY297" fmla="*/ 1041418 h 3237889"/>
                <a:gd name="connsiteX298" fmla="*/ 543794 w 1544688"/>
                <a:gd name="connsiteY298" fmla="*/ 829484 h 3237889"/>
                <a:gd name="connsiteX299" fmla="*/ 786092 w 1544688"/>
                <a:gd name="connsiteY299" fmla="*/ 1042947 h 3237889"/>
                <a:gd name="connsiteX300" fmla="*/ 832248 w 1544688"/>
                <a:gd name="connsiteY300" fmla="*/ 1036425 h 3237889"/>
                <a:gd name="connsiteX301" fmla="*/ 543794 w 1544688"/>
                <a:gd name="connsiteY301" fmla="*/ 784041 h 3237889"/>
                <a:gd name="connsiteX302" fmla="*/ 1158912 w 1544688"/>
                <a:gd name="connsiteY302" fmla="*/ 783837 h 3237889"/>
                <a:gd name="connsiteX303" fmla="*/ 871885 w 1544688"/>
                <a:gd name="connsiteY303" fmla="*/ 1035509 h 3237889"/>
                <a:gd name="connsiteX304" fmla="*/ 917328 w 1544688"/>
                <a:gd name="connsiteY304" fmla="*/ 1041317 h 3237889"/>
                <a:gd name="connsiteX305" fmla="*/ 1158912 w 1544688"/>
                <a:gd name="connsiteY305" fmla="*/ 829382 h 3237889"/>
                <a:gd name="connsiteX306" fmla="*/ 1401209 w 1544688"/>
                <a:gd name="connsiteY306" fmla="*/ 1042845 h 3237889"/>
                <a:gd name="connsiteX307" fmla="*/ 1445939 w 1544688"/>
                <a:gd name="connsiteY307" fmla="*/ 1036325 h 3237889"/>
                <a:gd name="connsiteX308" fmla="*/ 1445939 w 1544688"/>
                <a:gd name="connsiteY308" fmla="*/ 1036221 h 3237889"/>
                <a:gd name="connsiteX309" fmla="*/ 1158912 w 1544688"/>
                <a:gd name="connsiteY309" fmla="*/ 783837 h 3237889"/>
                <a:gd name="connsiteX310" fmla="*/ 299255 w 1544688"/>
                <a:gd name="connsiteY310" fmla="*/ 679194 h 3237889"/>
                <a:gd name="connsiteX311" fmla="*/ 362733 w 1544688"/>
                <a:gd name="connsiteY311" fmla="*/ 776501 h 3237889"/>
                <a:gd name="connsiteX312" fmla="*/ 330230 w 1544688"/>
                <a:gd name="connsiteY312" fmla="*/ 776501 h 3237889"/>
                <a:gd name="connsiteX313" fmla="*/ 280507 w 1544688"/>
                <a:gd name="connsiteY313" fmla="*/ 706603 h 3237889"/>
                <a:gd name="connsiteX314" fmla="*/ 299255 w 1544688"/>
                <a:gd name="connsiteY314" fmla="*/ 679194 h 3237889"/>
                <a:gd name="connsiteX315" fmla="*/ 853646 w 1544688"/>
                <a:gd name="connsiteY315" fmla="*/ 663504 h 3237889"/>
                <a:gd name="connsiteX316" fmla="*/ 978054 w 1544688"/>
                <a:gd name="connsiteY316" fmla="*/ 777010 h 3237889"/>
                <a:gd name="connsiteX317" fmla="*/ 945654 w 1544688"/>
                <a:gd name="connsiteY317" fmla="*/ 777010 h 3237889"/>
                <a:gd name="connsiteX318" fmla="*/ 853646 w 1544688"/>
                <a:gd name="connsiteY318" fmla="*/ 695905 h 3237889"/>
                <a:gd name="connsiteX319" fmla="*/ 761638 w 1544688"/>
                <a:gd name="connsiteY319" fmla="*/ 777010 h 3237889"/>
                <a:gd name="connsiteX320" fmla="*/ 729237 w 1544688"/>
                <a:gd name="connsiteY320" fmla="*/ 777010 h 3237889"/>
                <a:gd name="connsiteX321" fmla="*/ 853646 w 1544688"/>
                <a:gd name="connsiteY321" fmla="*/ 663504 h 3237889"/>
                <a:gd name="connsiteX322" fmla="*/ 1468253 w 1544688"/>
                <a:gd name="connsiteY322" fmla="*/ 663197 h 3237889"/>
                <a:gd name="connsiteX323" fmla="*/ 1514345 w 1544688"/>
                <a:gd name="connsiteY323" fmla="*/ 671992 h 3237889"/>
                <a:gd name="connsiteX324" fmla="*/ 1544688 w 1544688"/>
                <a:gd name="connsiteY324" fmla="*/ 691105 h 3237889"/>
                <a:gd name="connsiteX325" fmla="*/ 1544688 w 1544688"/>
                <a:gd name="connsiteY325" fmla="*/ 738057 h 3237889"/>
                <a:gd name="connsiteX326" fmla="*/ 1529694 w 1544688"/>
                <a:gd name="connsiteY326" fmla="*/ 719034 h 3237889"/>
                <a:gd name="connsiteX327" fmla="*/ 1468253 w 1544688"/>
                <a:gd name="connsiteY327" fmla="*/ 695600 h 3237889"/>
                <a:gd name="connsiteX328" fmla="*/ 1376246 w 1544688"/>
                <a:gd name="connsiteY328" fmla="*/ 776705 h 3237889"/>
                <a:gd name="connsiteX329" fmla="*/ 1343845 w 1544688"/>
                <a:gd name="connsiteY329" fmla="*/ 776705 h 3237889"/>
                <a:gd name="connsiteX330" fmla="*/ 1468253 w 1544688"/>
                <a:gd name="connsiteY330" fmla="*/ 663197 h 3237889"/>
                <a:gd name="connsiteX331" fmla="*/ 853136 w 1544688"/>
                <a:gd name="connsiteY331" fmla="*/ 592078 h 3237889"/>
                <a:gd name="connsiteX332" fmla="*/ 657708 w 1544688"/>
                <a:gd name="connsiteY332" fmla="*/ 772324 h 3237889"/>
                <a:gd name="connsiteX333" fmla="*/ 850996 w 1544688"/>
                <a:gd name="connsiteY333" fmla="*/ 974273 h 3237889"/>
                <a:gd name="connsiteX334" fmla="*/ 1049277 w 1544688"/>
                <a:gd name="connsiteY334" fmla="*/ 771610 h 3237889"/>
                <a:gd name="connsiteX335" fmla="*/ 853136 w 1544688"/>
                <a:gd name="connsiteY335" fmla="*/ 592078 h 3237889"/>
                <a:gd name="connsiteX336" fmla="*/ 853136 w 1544688"/>
                <a:gd name="connsiteY336" fmla="*/ 497727 h 3237889"/>
                <a:gd name="connsiteX337" fmla="*/ 566109 w 1544688"/>
                <a:gd name="connsiteY337" fmla="*/ 752964 h 3237889"/>
                <a:gd name="connsiteX338" fmla="*/ 610838 w 1544688"/>
                <a:gd name="connsiteY338" fmla="*/ 759485 h 3237889"/>
                <a:gd name="connsiteX339" fmla="*/ 853136 w 1544688"/>
                <a:gd name="connsiteY339" fmla="*/ 543169 h 3237889"/>
                <a:gd name="connsiteX340" fmla="*/ 1096146 w 1544688"/>
                <a:gd name="connsiteY340" fmla="*/ 758059 h 3237889"/>
                <a:gd name="connsiteX341" fmla="*/ 1141590 w 1544688"/>
                <a:gd name="connsiteY341" fmla="*/ 752964 h 3237889"/>
                <a:gd name="connsiteX342" fmla="*/ 853136 w 1544688"/>
                <a:gd name="connsiteY342" fmla="*/ 497727 h 3237889"/>
                <a:gd name="connsiteX343" fmla="*/ 452806 w 1544688"/>
                <a:gd name="connsiteY343" fmla="*/ 491613 h 3237889"/>
                <a:gd name="connsiteX344" fmla="*/ 452092 w 1544688"/>
                <a:gd name="connsiteY344" fmla="*/ 493752 h 3237889"/>
                <a:gd name="connsiteX345" fmla="*/ 450666 w 1544688"/>
                <a:gd name="connsiteY345" fmla="*/ 493752 h 3237889"/>
                <a:gd name="connsiteX346" fmla="*/ 452806 w 1544688"/>
                <a:gd name="connsiteY346" fmla="*/ 491613 h 3237889"/>
                <a:gd name="connsiteX347" fmla="*/ 567534 w 1544688"/>
                <a:gd name="connsiteY347" fmla="*/ 382691 h 3237889"/>
                <a:gd name="connsiteX348" fmla="*/ 568248 w 1544688"/>
                <a:gd name="connsiteY348" fmla="*/ 382691 h 3237889"/>
                <a:gd name="connsiteX349" fmla="*/ 668508 w 1544688"/>
                <a:gd name="connsiteY349" fmla="*/ 493752 h 3237889"/>
                <a:gd name="connsiteX350" fmla="*/ 636006 w 1544688"/>
                <a:gd name="connsiteY350" fmla="*/ 493752 h 3237889"/>
                <a:gd name="connsiteX351" fmla="*/ 544406 w 1544688"/>
                <a:gd name="connsiteY351" fmla="*/ 412952 h 3237889"/>
                <a:gd name="connsiteX352" fmla="*/ 532892 w 1544688"/>
                <a:gd name="connsiteY352" fmla="*/ 413666 h 3237889"/>
                <a:gd name="connsiteX353" fmla="*/ 567534 w 1544688"/>
                <a:gd name="connsiteY353" fmla="*/ 382691 h 3237889"/>
                <a:gd name="connsiteX354" fmla="*/ 1159217 w 1544688"/>
                <a:gd name="connsiteY354" fmla="*/ 380552 h 3237889"/>
                <a:gd name="connsiteX355" fmla="*/ 1283626 w 1544688"/>
                <a:gd name="connsiteY355" fmla="*/ 494160 h 3237889"/>
                <a:gd name="connsiteX356" fmla="*/ 1251226 w 1544688"/>
                <a:gd name="connsiteY356" fmla="*/ 494160 h 3237889"/>
                <a:gd name="connsiteX357" fmla="*/ 1159217 w 1544688"/>
                <a:gd name="connsiteY357" fmla="*/ 413054 h 3237889"/>
                <a:gd name="connsiteX358" fmla="*/ 1067209 w 1544688"/>
                <a:gd name="connsiteY358" fmla="*/ 494160 h 3237889"/>
                <a:gd name="connsiteX359" fmla="*/ 1034808 w 1544688"/>
                <a:gd name="connsiteY359" fmla="*/ 494160 h 3237889"/>
                <a:gd name="connsiteX360" fmla="*/ 1159217 w 1544688"/>
                <a:gd name="connsiteY360" fmla="*/ 380552 h 3237889"/>
                <a:gd name="connsiteX361" fmla="*/ 1158912 w 1544688"/>
                <a:gd name="connsiteY361" fmla="*/ 308616 h 3237889"/>
                <a:gd name="connsiteX362" fmla="*/ 964197 w 1544688"/>
                <a:gd name="connsiteY362" fmla="*/ 485295 h 3237889"/>
                <a:gd name="connsiteX363" fmla="*/ 1161051 w 1544688"/>
                <a:gd name="connsiteY363" fmla="*/ 687244 h 3237889"/>
                <a:gd name="connsiteX364" fmla="*/ 1355052 w 1544688"/>
                <a:gd name="connsiteY364" fmla="*/ 486009 h 3237889"/>
                <a:gd name="connsiteX365" fmla="*/ 1158912 w 1544688"/>
                <a:gd name="connsiteY365" fmla="*/ 308616 h 3237889"/>
                <a:gd name="connsiteX366" fmla="*/ 1158912 w 1544688"/>
                <a:gd name="connsiteY366" fmla="*/ 214367 h 3237889"/>
                <a:gd name="connsiteX367" fmla="*/ 871885 w 1544688"/>
                <a:gd name="connsiteY367" fmla="*/ 466038 h 3237889"/>
                <a:gd name="connsiteX368" fmla="*/ 917328 w 1544688"/>
                <a:gd name="connsiteY368" fmla="*/ 472560 h 3237889"/>
                <a:gd name="connsiteX369" fmla="*/ 1158912 w 1544688"/>
                <a:gd name="connsiteY369" fmla="*/ 260524 h 3237889"/>
                <a:gd name="connsiteX370" fmla="*/ 1401209 w 1544688"/>
                <a:gd name="connsiteY370" fmla="*/ 473273 h 3237889"/>
                <a:gd name="connsiteX371" fmla="*/ 1445939 w 1544688"/>
                <a:gd name="connsiteY371" fmla="*/ 467465 h 3237889"/>
                <a:gd name="connsiteX372" fmla="*/ 1158912 w 1544688"/>
                <a:gd name="connsiteY372" fmla="*/ 214367 h 3237889"/>
                <a:gd name="connsiteX373" fmla="*/ 948302 w 1544688"/>
                <a:gd name="connsiteY373" fmla="*/ 138866 h 3237889"/>
                <a:gd name="connsiteX374" fmla="*/ 977850 w 1544688"/>
                <a:gd name="connsiteY374" fmla="*/ 207438 h 3237889"/>
                <a:gd name="connsiteX375" fmla="*/ 945449 w 1544688"/>
                <a:gd name="connsiteY375" fmla="*/ 207438 h 3237889"/>
                <a:gd name="connsiteX376" fmla="*/ 918754 w 1544688"/>
                <a:gd name="connsiteY376" fmla="*/ 153334 h 3237889"/>
                <a:gd name="connsiteX377" fmla="*/ 948302 w 1544688"/>
                <a:gd name="connsiteY377" fmla="*/ 138866 h 3237889"/>
                <a:gd name="connsiteX378" fmla="*/ 1468356 w 1544688"/>
                <a:gd name="connsiteY378" fmla="*/ 93932 h 3237889"/>
                <a:gd name="connsiteX379" fmla="*/ 1514447 w 1544688"/>
                <a:gd name="connsiteY379" fmla="*/ 102756 h 3237889"/>
                <a:gd name="connsiteX380" fmla="*/ 1544688 w 1544688"/>
                <a:gd name="connsiteY380" fmla="*/ 121851 h 3237889"/>
                <a:gd name="connsiteX381" fmla="*/ 1544688 w 1544688"/>
                <a:gd name="connsiteY381" fmla="*/ 168606 h 3237889"/>
                <a:gd name="connsiteX382" fmla="*/ 1529937 w 1544688"/>
                <a:gd name="connsiteY382" fmla="*/ 149869 h 3237889"/>
                <a:gd name="connsiteX383" fmla="*/ 1468458 w 1544688"/>
                <a:gd name="connsiteY383" fmla="*/ 126434 h 3237889"/>
                <a:gd name="connsiteX384" fmla="*/ 1468356 w 1544688"/>
                <a:gd name="connsiteY384" fmla="*/ 126434 h 3237889"/>
                <a:gd name="connsiteX385" fmla="*/ 1376347 w 1544688"/>
                <a:gd name="connsiteY385" fmla="*/ 207540 h 3237889"/>
                <a:gd name="connsiteX386" fmla="*/ 1343946 w 1544688"/>
                <a:gd name="connsiteY386" fmla="*/ 207540 h 3237889"/>
                <a:gd name="connsiteX387" fmla="*/ 1468356 w 1544688"/>
                <a:gd name="connsiteY387" fmla="*/ 93932 h 3237889"/>
                <a:gd name="connsiteX388" fmla="*/ 1544688 w 1544688"/>
                <a:gd name="connsiteY388" fmla="*/ 0 h 3237889"/>
                <a:gd name="connsiteX389" fmla="*/ 1544688 w 1544688"/>
                <a:gd name="connsiteY389" fmla="*/ 38914 h 3237889"/>
                <a:gd name="connsiteX390" fmla="*/ 1540783 w 1544688"/>
                <a:gd name="connsiteY390" fmla="*/ 36448 h 3237889"/>
                <a:gd name="connsiteX391" fmla="*/ 1468253 w 1544688"/>
                <a:gd name="connsiteY391" fmla="*/ 22505 h 3237889"/>
                <a:gd name="connsiteX392" fmla="*/ 1468253 w 1544688"/>
                <a:gd name="connsiteY392" fmla="*/ 22607 h 3237889"/>
                <a:gd name="connsiteX393" fmla="*/ 1272827 w 1544688"/>
                <a:gd name="connsiteY393" fmla="*/ 203567 h 3237889"/>
                <a:gd name="connsiteX394" fmla="*/ 1466114 w 1544688"/>
                <a:gd name="connsiteY394" fmla="*/ 405515 h 3237889"/>
                <a:gd name="connsiteX395" fmla="*/ 1541985 w 1544688"/>
                <a:gd name="connsiteY395" fmla="*/ 280966 h 3237889"/>
                <a:gd name="connsiteX396" fmla="*/ 1544688 w 1544688"/>
                <a:gd name="connsiteY396" fmla="*/ 278741 h 3237889"/>
                <a:gd name="connsiteX397" fmla="*/ 1544688 w 1544688"/>
                <a:gd name="connsiteY397" fmla="*/ 334435 h 3237889"/>
                <a:gd name="connsiteX398" fmla="*/ 1519069 w 1544688"/>
                <a:gd name="connsiteY398" fmla="*/ 366750 h 3237889"/>
                <a:gd name="connsiteX399" fmla="*/ 1487002 w 1544688"/>
                <a:gd name="connsiteY399" fmla="*/ 466038 h 3237889"/>
                <a:gd name="connsiteX400" fmla="*/ 1532445 w 1544688"/>
                <a:gd name="connsiteY400" fmla="*/ 472560 h 3237889"/>
                <a:gd name="connsiteX401" fmla="*/ 1544688 w 1544688"/>
                <a:gd name="connsiteY401" fmla="*/ 434656 h 3237889"/>
                <a:gd name="connsiteX402" fmla="*/ 1544688 w 1544688"/>
                <a:gd name="connsiteY402" fmla="*/ 509136 h 3237889"/>
                <a:gd name="connsiteX403" fmla="*/ 1522355 w 1544688"/>
                <a:gd name="connsiteY403" fmla="*/ 502708 h 3237889"/>
                <a:gd name="connsiteX404" fmla="*/ 1468253 w 1544688"/>
                <a:gd name="connsiteY404" fmla="*/ 497625 h 3237889"/>
                <a:gd name="connsiteX405" fmla="*/ 1179799 w 1544688"/>
                <a:gd name="connsiteY405" fmla="*/ 752862 h 3237889"/>
                <a:gd name="connsiteX406" fmla="*/ 1225956 w 1544688"/>
                <a:gd name="connsiteY406" fmla="*/ 759383 h 3237889"/>
                <a:gd name="connsiteX407" fmla="*/ 1468253 w 1544688"/>
                <a:gd name="connsiteY407" fmla="*/ 543068 h 3237889"/>
                <a:gd name="connsiteX408" fmla="*/ 1513850 w 1544688"/>
                <a:gd name="connsiteY408" fmla="*/ 547361 h 3237889"/>
                <a:gd name="connsiteX409" fmla="*/ 1544688 w 1544688"/>
                <a:gd name="connsiteY409" fmla="*/ 556267 h 3237889"/>
                <a:gd name="connsiteX410" fmla="*/ 1544688 w 1544688"/>
                <a:gd name="connsiteY410" fmla="*/ 608311 h 3237889"/>
                <a:gd name="connsiteX411" fmla="*/ 1541083 w 1544688"/>
                <a:gd name="connsiteY411" fmla="*/ 606030 h 3237889"/>
                <a:gd name="connsiteX412" fmla="*/ 1468253 w 1544688"/>
                <a:gd name="connsiteY412" fmla="*/ 592078 h 3237889"/>
                <a:gd name="connsiteX413" fmla="*/ 1272827 w 1544688"/>
                <a:gd name="connsiteY413" fmla="*/ 772324 h 3237889"/>
                <a:gd name="connsiteX414" fmla="*/ 1466114 w 1544688"/>
                <a:gd name="connsiteY414" fmla="*/ 974273 h 3237889"/>
                <a:gd name="connsiteX415" fmla="*/ 1541985 w 1544688"/>
                <a:gd name="connsiteY415" fmla="*/ 849939 h 3237889"/>
                <a:gd name="connsiteX416" fmla="*/ 1544688 w 1544688"/>
                <a:gd name="connsiteY416" fmla="*/ 847733 h 3237889"/>
                <a:gd name="connsiteX417" fmla="*/ 1544688 w 1544688"/>
                <a:gd name="connsiteY417" fmla="*/ 904234 h 3237889"/>
                <a:gd name="connsiteX418" fmla="*/ 1519069 w 1544688"/>
                <a:gd name="connsiteY418" fmla="*/ 936564 h 3237889"/>
                <a:gd name="connsiteX419" fmla="*/ 1487002 w 1544688"/>
                <a:gd name="connsiteY419" fmla="*/ 1035509 h 3237889"/>
                <a:gd name="connsiteX420" fmla="*/ 1532445 w 1544688"/>
                <a:gd name="connsiteY420" fmla="*/ 1041317 h 3237889"/>
                <a:gd name="connsiteX421" fmla="*/ 1544688 w 1544688"/>
                <a:gd name="connsiteY421" fmla="*/ 1003420 h 3237889"/>
                <a:gd name="connsiteX422" fmla="*/ 1544688 w 1544688"/>
                <a:gd name="connsiteY422" fmla="*/ 1078031 h 3237889"/>
                <a:gd name="connsiteX423" fmla="*/ 1522560 w 1544688"/>
                <a:gd name="connsiteY423" fmla="*/ 1071670 h 3237889"/>
                <a:gd name="connsiteX424" fmla="*/ 1468253 w 1544688"/>
                <a:gd name="connsiteY424" fmla="*/ 1066585 h 3237889"/>
                <a:gd name="connsiteX425" fmla="*/ 1468253 w 1544688"/>
                <a:gd name="connsiteY425" fmla="*/ 1066483 h 3237889"/>
                <a:gd name="connsiteX426" fmla="*/ 1179799 w 1544688"/>
                <a:gd name="connsiteY426" fmla="*/ 1322434 h 3237889"/>
                <a:gd name="connsiteX427" fmla="*/ 1225956 w 1544688"/>
                <a:gd name="connsiteY427" fmla="*/ 1328956 h 3237889"/>
                <a:gd name="connsiteX428" fmla="*/ 1468253 w 1544688"/>
                <a:gd name="connsiteY428" fmla="*/ 1112640 h 3237889"/>
                <a:gd name="connsiteX429" fmla="*/ 1513850 w 1544688"/>
                <a:gd name="connsiteY429" fmla="*/ 1116934 h 3237889"/>
                <a:gd name="connsiteX430" fmla="*/ 1544688 w 1544688"/>
                <a:gd name="connsiteY430" fmla="*/ 1125840 h 3237889"/>
                <a:gd name="connsiteX431" fmla="*/ 1544688 w 1544688"/>
                <a:gd name="connsiteY431" fmla="*/ 1177288 h 3237889"/>
                <a:gd name="connsiteX432" fmla="*/ 1541083 w 1544688"/>
                <a:gd name="connsiteY432" fmla="*/ 1175003 h 3237889"/>
                <a:gd name="connsiteX433" fmla="*/ 1468253 w 1544688"/>
                <a:gd name="connsiteY433" fmla="*/ 1161039 h 3237889"/>
                <a:gd name="connsiteX434" fmla="*/ 1272827 w 1544688"/>
                <a:gd name="connsiteY434" fmla="*/ 1341998 h 3237889"/>
                <a:gd name="connsiteX435" fmla="*/ 1466114 w 1544688"/>
                <a:gd name="connsiteY435" fmla="*/ 1543945 h 3237889"/>
                <a:gd name="connsiteX436" fmla="*/ 1466114 w 1544688"/>
                <a:gd name="connsiteY436" fmla="*/ 1543845 h 3237889"/>
                <a:gd name="connsiteX437" fmla="*/ 1541985 w 1544688"/>
                <a:gd name="connsiteY437" fmla="*/ 1419639 h 3237889"/>
                <a:gd name="connsiteX438" fmla="*/ 1544688 w 1544688"/>
                <a:gd name="connsiteY438" fmla="*/ 1417434 h 3237889"/>
                <a:gd name="connsiteX439" fmla="*/ 1544688 w 1544688"/>
                <a:gd name="connsiteY439" fmla="*/ 1473697 h 3237889"/>
                <a:gd name="connsiteX440" fmla="*/ 1519069 w 1544688"/>
                <a:gd name="connsiteY440" fmla="*/ 1506127 h 3237889"/>
                <a:gd name="connsiteX441" fmla="*/ 1487002 w 1544688"/>
                <a:gd name="connsiteY441" fmla="*/ 1605183 h 3237889"/>
                <a:gd name="connsiteX442" fmla="*/ 1532445 w 1544688"/>
                <a:gd name="connsiteY442" fmla="*/ 1610991 h 3237889"/>
                <a:gd name="connsiteX443" fmla="*/ 1544688 w 1544688"/>
                <a:gd name="connsiteY443" fmla="*/ 1573087 h 3237889"/>
                <a:gd name="connsiteX444" fmla="*/ 1544688 w 1544688"/>
                <a:gd name="connsiteY444" fmla="*/ 1647706 h 3237889"/>
                <a:gd name="connsiteX445" fmla="*/ 1522560 w 1544688"/>
                <a:gd name="connsiteY445" fmla="*/ 1641345 h 3237889"/>
                <a:gd name="connsiteX446" fmla="*/ 1468253 w 1544688"/>
                <a:gd name="connsiteY446" fmla="*/ 1636261 h 3237889"/>
                <a:gd name="connsiteX447" fmla="*/ 1179799 w 1544688"/>
                <a:gd name="connsiteY447" fmla="*/ 1892211 h 3237889"/>
                <a:gd name="connsiteX448" fmla="*/ 1225956 w 1544688"/>
                <a:gd name="connsiteY448" fmla="*/ 1898018 h 3237889"/>
                <a:gd name="connsiteX449" fmla="*/ 1468253 w 1544688"/>
                <a:gd name="connsiteY449" fmla="*/ 1681704 h 3237889"/>
                <a:gd name="connsiteX450" fmla="*/ 1513850 w 1544688"/>
                <a:gd name="connsiteY450" fmla="*/ 1685999 h 3237889"/>
                <a:gd name="connsiteX451" fmla="*/ 1544688 w 1544688"/>
                <a:gd name="connsiteY451" fmla="*/ 1694912 h 3237889"/>
                <a:gd name="connsiteX452" fmla="*/ 1544688 w 1544688"/>
                <a:gd name="connsiteY452" fmla="*/ 1747238 h 3237889"/>
                <a:gd name="connsiteX453" fmla="*/ 1540783 w 1544688"/>
                <a:gd name="connsiteY453" fmla="*/ 1744768 h 3237889"/>
                <a:gd name="connsiteX454" fmla="*/ 1468253 w 1544688"/>
                <a:gd name="connsiteY454" fmla="*/ 1730815 h 3237889"/>
                <a:gd name="connsiteX455" fmla="*/ 1272827 w 1544688"/>
                <a:gd name="connsiteY455" fmla="*/ 1911774 h 3237889"/>
                <a:gd name="connsiteX456" fmla="*/ 1466114 w 1544688"/>
                <a:gd name="connsiteY456" fmla="*/ 2113723 h 3237889"/>
                <a:gd name="connsiteX457" fmla="*/ 1541985 w 1544688"/>
                <a:gd name="connsiteY457" fmla="*/ 1989339 h 3237889"/>
                <a:gd name="connsiteX458" fmla="*/ 1544688 w 1544688"/>
                <a:gd name="connsiteY458" fmla="*/ 1987123 h 3237889"/>
                <a:gd name="connsiteX459" fmla="*/ 1544688 w 1544688"/>
                <a:gd name="connsiteY459" fmla="*/ 2042972 h 3237889"/>
                <a:gd name="connsiteX460" fmla="*/ 1519069 w 1544688"/>
                <a:gd name="connsiteY460" fmla="*/ 2075302 h 3237889"/>
                <a:gd name="connsiteX461" fmla="*/ 1487002 w 1544688"/>
                <a:gd name="connsiteY461" fmla="*/ 2174246 h 3237889"/>
                <a:gd name="connsiteX462" fmla="*/ 1532445 w 1544688"/>
                <a:gd name="connsiteY462" fmla="*/ 2180767 h 3237889"/>
                <a:gd name="connsiteX463" fmla="*/ 1544688 w 1544688"/>
                <a:gd name="connsiteY463" fmla="*/ 2143050 h 3237889"/>
                <a:gd name="connsiteX464" fmla="*/ 1544688 w 1544688"/>
                <a:gd name="connsiteY464" fmla="*/ 2217476 h 3237889"/>
                <a:gd name="connsiteX465" fmla="*/ 1522560 w 1544688"/>
                <a:gd name="connsiteY465" fmla="*/ 2211119 h 3237889"/>
                <a:gd name="connsiteX466" fmla="*/ 1468253 w 1544688"/>
                <a:gd name="connsiteY466" fmla="*/ 2206036 h 3237889"/>
                <a:gd name="connsiteX467" fmla="*/ 1468253 w 1544688"/>
                <a:gd name="connsiteY467" fmla="*/ 2205933 h 3237889"/>
                <a:gd name="connsiteX468" fmla="*/ 1179799 w 1544688"/>
                <a:gd name="connsiteY468" fmla="*/ 2461172 h 3237889"/>
                <a:gd name="connsiteX469" fmla="*/ 1225956 w 1544688"/>
                <a:gd name="connsiteY469" fmla="*/ 2467693 h 3237889"/>
                <a:gd name="connsiteX470" fmla="*/ 1468253 w 1544688"/>
                <a:gd name="connsiteY470" fmla="*/ 2251378 h 3237889"/>
                <a:gd name="connsiteX471" fmla="*/ 1513850 w 1544688"/>
                <a:gd name="connsiteY471" fmla="*/ 2255671 h 3237889"/>
                <a:gd name="connsiteX472" fmla="*/ 1544688 w 1544688"/>
                <a:gd name="connsiteY472" fmla="*/ 2264577 h 3237889"/>
                <a:gd name="connsiteX473" fmla="*/ 1544688 w 1544688"/>
                <a:gd name="connsiteY473" fmla="*/ 2316801 h 3237889"/>
                <a:gd name="connsiteX474" fmla="*/ 1540783 w 1544688"/>
                <a:gd name="connsiteY474" fmla="*/ 2314342 h 3237889"/>
                <a:gd name="connsiteX475" fmla="*/ 1468253 w 1544688"/>
                <a:gd name="connsiteY475" fmla="*/ 2300489 h 3237889"/>
                <a:gd name="connsiteX476" fmla="*/ 1272827 w 1544688"/>
                <a:gd name="connsiteY476" fmla="*/ 2480734 h 3237889"/>
                <a:gd name="connsiteX477" fmla="*/ 1466114 w 1544688"/>
                <a:gd name="connsiteY477" fmla="*/ 2682683 h 3237889"/>
                <a:gd name="connsiteX478" fmla="*/ 1541985 w 1544688"/>
                <a:gd name="connsiteY478" fmla="*/ 2558389 h 3237889"/>
                <a:gd name="connsiteX479" fmla="*/ 1544688 w 1544688"/>
                <a:gd name="connsiteY479" fmla="*/ 2556183 h 3237889"/>
                <a:gd name="connsiteX480" fmla="*/ 1544688 w 1544688"/>
                <a:gd name="connsiteY480" fmla="*/ 2612962 h 3237889"/>
                <a:gd name="connsiteX481" fmla="*/ 1519069 w 1544688"/>
                <a:gd name="connsiteY481" fmla="*/ 2645379 h 3237889"/>
                <a:gd name="connsiteX482" fmla="*/ 1487002 w 1544688"/>
                <a:gd name="connsiteY482" fmla="*/ 2744735 h 3237889"/>
                <a:gd name="connsiteX483" fmla="*/ 1532445 w 1544688"/>
                <a:gd name="connsiteY483" fmla="*/ 2749830 h 3237889"/>
                <a:gd name="connsiteX484" fmla="*/ 1544688 w 1544688"/>
                <a:gd name="connsiteY484" fmla="*/ 2712113 h 3237889"/>
                <a:gd name="connsiteX485" fmla="*/ 1544688 w 1544688"/>
                <a:gd name="connsiteY485" fmla="*/ 2786484 h 3237889"/>
                <a:gd name="connsiteX486" fmla="*/ 1522458 w 1544688"/>
                <a:gd name="connsiteY486" fmla="*/ 2780081 h 3237889"/>
                <a:gd name="connsiteX487" fmla="*/ 1468356 w 1544688"/>
                <a:gd name="connsiteY487" fmla="*/ 2774997 h 3237889"/>
                <a:gd name="connsiteX488" fmla="*/ 1179901 w 1544688"/>
                <a:gd name="connsiteY488" fmla="*/ 3030948 h 3237889"/>
                <a:gd name="connsiteX489" fmla="*/ 1226058 w 1544688"/>
                <a:gd name="connsiteY489" fmla="*/ 3036755 h 3237889"/>
                <a:gd name="connsiteX490" fmla="*/ 1468356 w 1544688"/>
                <a:gd name="connsiteY490" fmla="*/ 2821154 h 3237889"/>
                <a:gd name="connsiteX491" fmla="*/ 1513952 w 1544688"/>
                <a:gd name="connsiteY491" fmla="*/ 2825448 h 3237889"/>
                <a:gd name="connsiteX492" fmla="*/ 1544688 w 1544688"/>
                <a:gd name="connsiteY492" fmla="*/ 2834324 h 3237889"/>
                <a:gd name="connsiteX493" fmla="*/ 1544688 w 1544688"/>
                <a:gd name="connsiteY493" fmla="*/ 2885646 h 3237889"/>
                <a:gd name="connsiteX494" fmla="*/ 1540982 w 1544688"/>
                <a:gd name="connsiteY494" fmla="*/ 2883300 h 3237889"/>
                <a:gd name="connsiteX495" fmla="*/ 1468151 w 1544688"/>
                <a:gd name="connsiteY495" fmla="*/ 2869348 h 3237889"/>
                <a:gd name="connsiteX496" fmla="*/ 1272725 w 1544688"/>
                <a:gd name="connsiteY496" fmla="*/ 3050308 h 3237889"/>
                <a:gd name="connsiteX497" fmla="*/ 1459490 w 1544688"/>
                <a:gd name="connsiteY497" fmla="*/ 3234221 h 3237889"/>
                <a:gd name="connsiteX498" fmla="*/ 1421281 w 1544688"/>
                <a:gd name="connsiteY498" fmla="*/ 3230654 h 3237889"/>
                <a:gd name="connsiteX499" fmla="*/ 1158809 w 1544688"/>
                <a:gd name="connsiteY499" fmla="*/ 3061108 h 3237889"/>
                <a:gd name="connsiteX500" fmla="*/ 988651 w 1544688"/>
                <a:gd name="connsiteY500" fmla="*/ 3117352 h 3237889"/>
                <a:gd name="connsiteX501" fmla="*/ 953296 w 1544688"/>
                <a:gd name="connsiteY501" fmla="*/ 3102883 h 3237889"/>
                <a:gd name="connsiteX502" fmla="*/ 1049174 w 1544688"/>
                <a:gd name="connsiteY502" fmla="*/ 3048778 h 3237889"/>
                <a:gd name="connsiteX503" fmla="*/ 853034 w 1544688"/>
                <a:gd name="connsiteY503" fmla="*/ 2869246 h 3237889"/>
                <a:gd name="connsiteX504" fmla="*/ 691536 w 1544688"/>
                <a:gd name="connsiteY504" fmla="*/ 2954325 h 3237889"/>
                <a:gd name="connsiteX505" fmla="*/ 653327 w 1544688"/>
                <a:gd name="connsiteY505" fmla="*/ 2926204 h 3237889"/>
                <a:gd name="connsiteX506" fmla="*/ 853034 w 1544688"/>
                <a:gd name="connsiteY506" fmla="*/ 2820950 h 3237889"/>
                <a:gd name="connsiteX507" fmla="*/ 1096046 w 1544688"/>
                <a:gd name="connsiteY507" fmla="*/ 3035839 h 3237889"/>
                <a:gd name="connsiteX508" fmla="*/ 1141489 w 1544688"/>
                <a:gd name="connsiteY508" fmla="*/ 3030744 h 3237889"/>
                <a:gd name="connsiteX509" fmla="*/ 853034 w 1544688"/>
                <a:gd name="connsiteY509" fmla="*/ 2774793 h 3237889"/>
                <a:gd name="connsiteX510" fmla="*/ 616545 w 1544688"/>
                <a:gd name="connsiteY510" fmla="*/ 2898795 h 3237889"/>
                <a:gd name="connsiteX511" fmla="*/ 591275 w 1544688"/>
                <a:gd name="connsiteY511" fmla="*/ 2877907 h 3237889"/>
                <a:gd name="connsiteX512" fmla="*/ 739833 w 1544688"/>
                <a:gd name="connsiteY512" fmla="*/ 2763993 h 3237889"/>
                <a:gd name="connsiteX513" fmla="*/ 543692 w 1544688"/>
                <a:gd name="connsiteY513" fmla="*/ 2587313 h 3237889"/>
                <a:gd name="connsiteX514" fmla="*/ 383622 w 1544688"/>
                <a:gd name="connsiteY514" fmla="*/ 2670966 h 3237889"/>
                <a:gd name="connsiteX515" fmla="*/ 351933 w 1544688"/>
                <a:gd name="connsiteY515" fmla="*/ 2632043 h 3237889"/>
                <a:gd name="connsiteX516" fmla="*/ 543794 w 1544688"/>
                <a:gd name="connsiteY516" fmla="*/ 2538201 h 3237889"/>
                <a:gd name="connsiteX517" fmla="*/ 786092 w 1544688"/>
                <a:gd name="connsiteY517" fmla="*/ 2750950 h 3237889"/>
                <a:gd name="connsiteX518" fmla="*/ 832248 w 1544688"/>
                <a:gd name="connsiteY518" fmla="*/ 2744430 h 3237889"/>
                <a:gd name="connsiteX519" fmla="*/ 543794 w 1544688"/>
                <a:gd name="connsiteY519" fmla="*/ 2492044 h 3237889"/>
                <a:gd name="connsiteX520" fmla="*/ 323811 w 1544688"/>
                <a:gd name="connsiteY520" fmla="*/ 2594445 h 3237889"/>
                <a:gd name="connsiteX521" fmla="*/ 303636 w 1544688"/>
                <a:gd name="connsiteY521" fmla="*/ 2567750 h 3237889"/>
                <a:gd name="connsiteX522" fmla="*/ 434158 w 1544688"/>
                <a:gd name="connsiteY522" fmla="*/ 2479818 h 3237889"/>
                <a:gd name="connsiteX523" fmla="*/ 238019 w 1544688"/>
                <a:gd name="connsiteY523" fmla="*/ 2300286 h 3237889"/>
                <a:gd name="connsiteX524" fmla="*/ 157219 w 1544688"/>
                <a:gd name="connsiteY524" fmla="*/ 2318320 h 3237889"/>
                <a:gd name="connsiteX525" fmla="*/ 137043 w 1544688"/>
                <a:gd name="connsiteY525" fmla="*/ 2273589 h 3237889"/>
                <a:gd name="connsiteX526" fmla="*/ 238019 w 1544688"/>
                <a:gd name="connsiteY526" fmla="*/ 2251276 h 3237889"/>
                <a:gd name="connsiteX527" fmla="*/ 481028 w 1544688"/>
                <a:gd name="connsiteY527" fmla="*/ 2466164 h 3237889"/>
                <a:gd name="connsiteX528" fmla="*/ 526472 w 1544688"/>
                <a:gd name="connsiteY528" fmla="*/ 2461172 h 3237889"/>
                <a:gd name="connsiteX529" fmla="*/ 238019 w 1544688"/>
                <a:gd name="connsiteY529" fmla="*/ 2205933 h 3237889"/>
                <a:gd name="connsiteX530" fmla="*/ 119723 w 1544688"/>
                <a:gd name="connsiteY530" fmla="*/ 2231814 h 3237889"/>
                <a:gd name="connsiteX531" fmla="*/ 108209 w 1544688"/>
                <a:gd name="connsiteY531" fmla="*/ 2202266 h 3237889"/>
                <a:gd name="connsiteX532" fmla="*/ 124816 w 1544688"/>
                <a:gd name="connsiteY532" fmla="*/ 2194318 h 3237889"/>
                <a:gd name="connsiteX533" fmla="*/ 63478 w 1544688"/>
                <a:gd name="connsiteY533" fmla="*/ 2070317 h 3237889"/>
                <a:gd name="connsiteX534" fmla="*/ 44730 w 1544688"/>
                <a:gd name="connsiteY534" fmla="*/ 1998891 h 3237889"/>
                <a:gd name="connsiteX535" fmla="*/ 170973 w 1544688"/>
                <a:gd name="connsiteY535" fmla="*/ 2181379 h 3237889"/>
                <a:gd name="connsiteX536" fmla="*/ 217131 w 1544688"/>
                <a:gd name="connsiteY536" fmla="*/ 2174857 h 3237889"/>
                <a:gd name="connsiteX537" fmla="*/ 31790 w 1544688"/>
                <a:gd name="connsiteY537" fmla="*/ 1941221 h 3237889"/>
                <a:gd name="connsiteX538" fmla="*/ 13755 w 1544688"/>
                <a:gd name="connsiteY538" fmla="*/ 1830872 h 3237889"/>
                <a:gd name="connsiteX539" fmla="*/ 238019 w 1544688"/>
                <a:gd name="connsiteY539" fmla="*/ 1681602 h 3237889"/>
                <a:gd name="connsiteX540" fmla="*/ 481028 w 1544688"/>
                <a:gd name="connsiteY540" fmla="*/ 1897204 h 3237889"/>
                <a:gd name="connsiteX541" fmla="*/ 526472 w 1544688"/>
                <a:gd name="connsiteY541" fmla="*/ 1892110 h 3237889"/>
                <a:gd name="connsiteX542" fmla="*/ 238019 w 1544688"/>
                <a:gd name="connsiteY542" fmla="*/ 1636159 h 3237889"/>
                <a:gd name="connsiteX543" fmla="*/ 5809 w 1544688"/>
                <a:gd name="connsiteY543" fmla="*/ 1753741 h 3237889"/>
                <a:gd name="connsiteX544" fmla="*/ 2241 w 1544688"/>
                <a:gd name="connsiteY544" fmla="*/ 1707584 h 3237889"/>
                <a:gd name="connsiteX545" fmla="*/ 124816 w 1544688"/>
                <a:gd name="connsiteY545" fmla="*/ 1625358 h 3237889"/>
                <a:gd name="connsiteX546" fmla="*/ 6522 w 1544688"/>
                <a:gd name="connsiteY546" fmla="*/ 1463147 h 3237889"/>
                <a:gd name="connsiteX547" fmla="*/ 13042 w 1544688"/>
                <a:gd name="connsiteY547" fmla="*/ 1414034 h 3237889"/>
                <a:gd name="connsiteX548" fmla="*/ 170973 w 1544688"/>
                <a:gd name="connsiteY548" fmla="*/ 1611602 h 3237889"/>
                <a:gd name="connsiteX549" fmla="*/ 217131 w 1544688"/>
                <a:gd name="connsiteY549" fmla="*/ 1605794 h 3237889"/>
                <a:gd name="connsiteX550" fmla="*/ 19564 w 1544688"/>
                <a:gd name="connsiteY550" fmla="*/ 1367878 h 3237889"/>
                <a:gd name="connsiteX551" fmla="*/ 57772 w 1544688"/>
                <a:gd name="connsiteY551" fmla="*/ 1193338 h 3237889"/>
                <a:gd name="connsiteX552" fmla="*/ 238019 w 1544688"/>
                <a:gd name="connsiteY552" fmla="*/ 1112538 h 3237889"/>
                <a:gd name="connsiteX553" fmla="*/ 481028 w 1544688"/>
                <a:gd name="connsiteY553" fmla="*/ 1327428 h 3237889"/>
                <a:gd name="connsiteX554" fmla="*/ 526472 w 1544688"/>
                <a:gd name="connsiteY554" fmla="*/ 1322434 h 3237889"/>
                <a:gd name="connsiteX555" fmla="*/ 238019 w 1544688"/>
                <a:gd name="connsiteY555" fmla="*/ 1066483 h 3237889"/>
                <a:gd name="connsiteX556" fmla="*/ 82226 w 1544688"/>
                <a:gd name="connsiteY556" fmla="*/ 1111928 h 3237889"/>
                <a:gd name="connsiteX557" fmla="*/ 97409 w 1544688"/>
                <a:gd name="connsiteY557" fmla="*/ 1067910 h 3237889"/>
                <a:gd name="connsiteX558" fmla="*/ 124816 w 1544688"/>
                <a:gd name="connsiteY558" fmla="*/ 1055683 h 3237889"/>
                <a:gd name="connsiteX559" fmla="*/ 116870 w 1544688"/>
                <a:gd name="connsiteY559" fmla="*/ 1016761 h 3237889"/>
                <a:gd name="connsiteX560" fmla="*/ 142852 w 1544688"/>
                <a:gd name="connsiteY560" fmla="*/ 956237 h 3237889"/>
                <a:gd name="connsiteX561" fmla="*/ 170973 w 1544688"/>
                <a:gd name="connsiteY561" fmla="*/ 1042743 h 3237889"/>
                <a:gd name="connsiteX562" fmla="*/ 217131 w 1544688"/>
                <a:gd name="connsiteY562" fmla="*/ 1036221 h 3237889"/>
                <a:gd name="connsiteX563" fmla="*/ 165981 w 1544688"/>
                <a:gd name="connsiteY563" fmla="*/ 906311 h 3237889"/>
                <a:gd name="connsiteX564" fmla="*/ 181876 w 1544688"/>
                <a:gd name="connsiteY564" fmla="*/ 873909 h 3237889"/>
                <a:gd name="connsiteX565" fmla="*/ 237408 w 1544688"/>
                <a:gd name="connsiteY565" fmla="*/ 974068 h 3237889"/>
                <a:gd name="connsiteX566" fmla="*/ 434260 w 1544688"/>
                <a:gd name="connsiteY566" fmla="*/ 771406 h 3237889"/>
                <a:gd name="connsiteX567" fmla="*/ 341948 w 1544688"/>
                <a:gd name="connsiteY567" fmla="*/ 621422 h 3237889"/>
                <a:gd name="connsiteX568" fmla="*/ 372210 w 1544688"/>
                <a:gd name="connsiteY568" fmla="*/ 583213 h 3237889"/>
                <a:gd name="connsiteX569" fmla="*/ 481131 w 1544688"/>
                <a:gd name="connsiteY569" fmla="*/ 757753 h 3237889"/>
                <a:gd name="connsiteX570" fmla="*/ 526575 w 1544688"/>
                <a:gd name="connsiteY570" fmla="*/ 752658 h 3237889"/>
                <a:gd name="connsiteX571" fmla="*/ 401859 w 1544688"/>
                <a:gd name="connsiteY571" fmla="*/ 547858 h 3237889"/>
                <a:gd name="connsiteX572" fmla="*/ 423460 w 1544688"/>
                <a:gd name="connsiteY572" fmla="*/ 523300 h 3237889"/>
                <a:gd name="connsiteX573" fmla="*/ 546034 w 1544688"/>
                <a:gd name="connsiteY573" fmla="*/ 686939 h 3237889"/>
                <a:gd name="connsiteX574" fmla="*/ 740037 w 1544688"/>
                <a:gd name="connsiteY574" fmla="*/ 485702 h 3237889"/>
                <a:gd name="connsiteX575" fmla="*/ 632642 w 1544688"/>
                <a:gd name="connsiteY575" fmla="*/ 329198 h 3237889"/>
                <a:gd name="connsiteX576" fmla="*/ 674419 w 1544688"/>
                <a:gd name="connsiteY576" fmla="*/ 297511 h 3237889"/>
                <a:gd name="connsiteX577" fmla="*/ 786193 w 1544688"/>
                <a:gd name="connsiteY577" fmla="*/ 472764 h 3237889"/>
                <a:gd name="connsiteX578" fmla="*/ 832350 w 1544688"/>
                <a:gd name="connsiteY578" fmla="*/ 466956 h 3237889"/>
                <a:gd name="connsiteX579" fmla="*/ 714768 w 1544688"/>
                <a:gd name="connsiteY579" fmla="*/ 270102 h 3237889"/>
                <a:gd name="connsiteX580" fmla="*/ 742890 w 1544688"/>
                <a:gd name="connsiteY580" fmla="*/ 251251 h 3237889"/>
                <a:gd name="connsiteX581" fmla="*/ 851098 w 1544688"/>
                <a:gd name="connsiteY581" fmla="*/ 404904 h 3237889"/>
                <a:gd name="connsiteX582" fmla="*/ 1049378 w 1544688"/>
                <a:gd name="connsiteY582" fmla="*/ 200815 h 3237889"/>
                <a:gd name="connsiteX583" fmla="*/ 1016876 w 1544688"/>
                <a:gd name="connsiteY583" fmla="*/ 109929 h 3237889"/>
                <a:gd name="connsiteX584" fmla="*/ 1063031 w 1544688"/>
                <a:gd name="connsiteY584" fmla="*/ 92709 h 3237889"/>
                <a:gd name="connsiteX585" fmla="*/ 1096248 w 1544688"/>
                <a:gd name="connsiteY585" fmla="*/ 188588 h 3237889"/>
                <a:gd name="connsiteX586" fmla="*/ 1141692 w 1544688"/>
                <a:gd name="connsiteY586" fmla="*/ 182068 h 3237889"/>
                <a:gd name="connsiteX587" fmla="*/ 1107049 w 1544688"/>
                <a:gd name="connsiteY587" fmla="*/ 77527 h 3237889"/>
                <a:gd name="connsiteX588" fmla="*/ 1138839 w 1544688"/>
                <a:gd name="connsiteY588" fmla="*/ 67337 h 3237889"/>
                <a:gd name="connsiteX589" fmla="*/ 1161153 w 1544688"/>
                <a:gd name="connsiteY589" fmla="*/ 117163 h 3237889"/>
                <a:gd name="connsiteX590" fmla="*/ 1190701 w 1544688"/>
                <a:gd name="connsiteY590" fmla="*/ 52258 h 3237889"/>
                <a:gd name="connsiteX591" fmla="*/ 1191415 w 1544688"/>
                <a:gd name="connsiteY591" fmla="*/ 52258 h 3237889"/>
                <a:gd name="connsiteX592" fmla="*/ 1239712 w 1544688"/>
                <a:gd name="connsiteY592" fmla="*/ 40744 h 3237889"/>
                <a:gd name="connsiteX593" fmla="*/ 1179799 w 1544688"/>
                <a:gd name="connsiteY593" fmla="*/ 183596 h 3237889"/>
                <a:gd name="connsiteX594" fmla="*/ 1225956 w 1544688"/>
                <a:gd name="connsiteY594" fmla="*/ 189404 h 3237889"/>
                <a:gd name="connsiteX595" fmla="*/ 1320409 w 1544688"/>
                <a:gd name="connsiteY595" fmla="*/ 24237 h 3237889"/>
                <a:gd name="connsiteX596" fmla="*/ 1444907 w 1544688"/>
                <a:gd name="connsiteY596" fmla="*/ 5897 h 323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</a:cxnLst>
              <a:rect l="l" t="t" r="r" b="b"/>
              <a:pathLst>
                <a:path w="1544688" h="3237889">
                  <a:moveTo>
                    <a:pt x="1544688" y="3125902"/>
                  </a:moveTo>
                  <a:lnTo>
                    <a:pt x="1544688" y="3177483"/>
                  </a:lnTo>
                  <a:lnTo>
                    <a:pt x="1507889" y="3237889"/>
                  </a:lnTo>
                  <a:cubicBezTo>
                    <a:pt x="1495561" y="3237889"/>
                    <a:pt x="1484047" y="3237176"/>
                    <a:pt x="1472534" y="3235750"/>
                  </a:cubicBezTo>
                  <a:cubicBezTo>
                    <a:pt x="1480991" y="3214098"/>
                    <a:pt x="1491708" y="3193579"/>
                    <a:pt x="1504401" y="3174484"/>
                  </a:cubicBezTo>
                  <a:close/>
                  <a:moveTo>
                    <a:pt x="1158758" y="3107984"/>
                  </a:moveTo>
                  <a:lnTo>
                    <a:pt x="1221748" y="3116159"/>
                  </a:lnTo>
                  <a:cubicBezTo>
                    <a:pt x="1282067" y="3132183"/>
                    <a:pt x="1333172" y="3170717"/>
                    <a:pt x="1365649" y="3222606"/>
                  </a:cubicBezTo>
                  <a:cubicBezTo>
                    <a:pt x="1341094" y="3219039"/>
                    <a:pt x="1316638" y="3215473"/>
                    <a:pt x="1292796" y="3209665"/>
                  </a:cubicBezTo>
                  <a:cubicBezTo>
                    <a:pt x="1257542" y="3177161"/>
                    <a:pt x="1210673" y="3156988"/>
                    <a:pt x="1158707" y="3156988"/>
                  </a:cubicBezTo>
                  <a:cubicBezTo>
                    <a:pt x="1142099" y="3156988"/>
                    <a:pt x="1126306" y="3159229"/>
                    <a:pt x="1111125" y="3162795"/>
                  </a:cubicBezTo>
                  <a:cubicBezTo>
                    <a:pt x="1087384" y="3155560"/>
                    <a:pt x="1063542" y="3147614"/>
                    <a:pt x="1041228" y="3138953"/>
                  </a:cubicBezTo>
                  <a:cubicBezTo>
                    <a:pt x="1058549" y="3128866"/>
                    <a:pt x="1077118" y="3121122"/>
                    <a:pt x="1096770" y="3115900"/>
                  </a:cubicBezTo>
                  <a:close/>
                  <a:moveTo>
                    <a:pt x="1158707" y="3107977"/>
                  </a:moveTo>
                  <a:lnTo>
                    <a:pt x="1158809" y="3107977"/>
                  </a:lnTo>
                  <a:lnTo>
                    <a:pt x="1158758" y="3107984"/>
                  </a:lnTo>
                  <a:close/>
                  <a:moveTo>
                    <a:pt x="1468356" y="2941487"/>
                  </a:moveTo>
                  <a:cubicBezTo>
                    <a:pt x="1484659" y="2941487"/>
                    <a:pt x="1500203" y="2944614"/>
                    <a:pt x="1514447" y="2950296"/>
                  </a:cubicBezTo>
                  <a:lnTo>
                    <a:pt x="1544688" y="2969363"/>
                  </a:lnTo>
                  <a:lnTo>
                    <a:pt x="1544688" y="3016217"/>
                  </a:lnTo>
                  <a:lnTo>
                    <a:pt x="1529796" y="2997324"/>
                  </a:lnTo>
                  <a:cubicBezTo>
                    <a:pt x="1513442" y="2982754"/>
                    <a:pt x="1491943" y="2973889"/>
                    <a:pt x="1468356" y="2973889"/>
                  </a:cubicBezTo>
                  <a:cubicBezTo>
                    <a:pt x="1421180" y="2973889"/>
                    <a:pt x="1382359" y="3009448"/>
                    <a:pt x="1376347" y="3054994"/>
                  </a:cubicBezTo>
                  <a:lnTo>
                    <a:pt x="1343946" y="3054994"/>
                  </a:lnTo>
                  <a:cubicBezTo>
                    <a:pt x="1350263" y="2991516"/>
                    <a:pt x="1403144" y="2941487"/>
                    <a:pt x="1468356" y="2941487"/>
                  </a:cubicBezTo>
                  <a:close/>
                  <a:moveTo>
                    <a:pt x="853034" y="2941385"/>
                  </a:moveTo>
                  <a:cubicBezTo>
                    <a:pt x="918653" y="2941385"/>
                    <a:pt x="971330" y="2991109"/>
                    <a:pt x="977850" y="3054586"/>
                  </a:cubicBezTo>
                  <a:lnTo>
                    <a:pt x="945347" y="3054586"/>
                  </a:lnTo>
                  <a:cubicBezTo>
                    <a:pt x="939540" y="3009143"/>
                    <a:pt x="900617" y="2973787"/>
                    <a:pt x="853034" y="2973787"/>
                  </a:cubicBezTo>
                  <a:cubicBezTo>
                    <a:pt x="822670" y="2973787"/>
                    <a:pt x="796077" y="2988154"/>
                    <a:pt x="779468" y="3011282"/>
                  </a:cubicBezTo>
                  <a:cubicBezTo>
                    <a:pt x="770093" y="3006188"/>
                    <a:pt x="761434" y="3000482"/>
                    <a:pt x="752061" y="2994674"/>
                  </a:cubicBezTo>
                  <a:cubicBezTo>
                    <a:pt x="773764" y="2962274"/>
                    <a:pt x="811258" y="2941385"/>
                    <a:pt x="853034" y="2941385"/>
                  </a:cubicBezTo>
                  <a:close/>
                  <a:moveTo>
                    <a:pt x="544508" y="2658739"/>
                  </a:moveTo>
                  <a:cubicBezTo>
                    <a:pt x="609311" y="2658739"/>
                    <a:pt x="662702" y="2708462"/>
                    <a:pt x="668508" y="2771940"/>
                  </a:cubicBezTo>
                  <a:lnTo>
                    <a:pt x="636107" y="2771940"/>
                  </a:lnTo>
                  <a:cubicBezTo>
                    <a:pt x="630300" y="2726497"/>
                    <a:pt x="591377" y="2691140"/>
                    <a:pt x="544508" y="2691140"/>
                  </a:cubicBezTo>
                  <a:cubicBezTo>
                    <a:pt x="503343" y="2691140"/>
                    <a:pt x="469414" y="2717123"/>
                    <a:pt x="456473" y="2753192"/>
                  </a:cubicBezTo>
                  <a:cubicBezTo>
                    <a:pt x="449341" y="2745244"/>
                    <a:pt x="440680" y="2736584"/>
                    <a:pt x="432732" y="2727210"/>
                  </a:cubicBezTo>
                  <a:cubicBezTo>
                    <a:pt x="453620" y="2686861"/>
                    <a:pt x="495498" y="2658739"/>
                    <a:pt x="544508" y="2658739"/>
                  </a:cubicBezTo>
                  <a:close/>
                  <a:moveTo>
                    <a:pt x="1159116" y="2658534"/>
                  </a:moveTo>
                  <a:cubicBezTo>
                    <a:pt x="1224326" y="2658534"/>
                    <a:pt x="1277412" y="2708462"/>
                    <a:pt x="1283525" y="2771940"/>
                  </a:cubicBezTo>
                  <a:lnTo>
                    <a:pt x="1251124" y="2771940"/>
                  </a:lnTo>
                  <a:cubicBezTo>
                    <a:pt x="1245111" y="2726395"/>
                    <a:pt x="1206394" y="2690937"/>
                    <a:pt x="1159116" y="2690937"/>
                  </a:cubicBezTo>
                  <a:cubicBezTo>
                    <a:pt x="1111838" y="2690937"/>
                    <a:pt x="1073120" y="2726497"/>
                    <a:pt x="1067107" y="2771940"/>
                  </a:cubicBezTo>
                  <a:lnTo>
                    <a:pt x="1034706" y="2771940"/>
                  </a:lnTo>
                  <a:cubicBezTo>
                    <a:pt x="1041023" y="2708462"/>
                    <a:pt x="1093905" y="2658534"/>
                    <a:pt x="1159116" y="2658534"/>
                  </a:cubicBezTo>
                  <a:close/>
                  <a:moveTo>
                    <a:pt x="1158912" y="2587516"/>
                  </a:moveTo>
                  <a:cubicBezTo>
                    <a:pt x="1057224" y="2587516"/>
                    <a:pt x="974998" y="2664649"/>
                    <a:pt x="964197" y="2762770"/>
                  </a:cubicBezTo>
                  <a:cubicBezTo>
                    <a:pt x="1056511" y="2796598"/>
                    <a:pt x="1129363" y="2871590"/>
                    <a:pt x="1161051" y="2966145"/>
                  </a:cubicBezTo>
                  <a:cubicBezTo>
                    <a:pt x="1191313" y="2872404"/>
                    <a:pt x="1263452" y="2798737"/>
                    <a:pt x="1355052" y="2764196"/>
                  </a:cubicBezTo>
                  <a:cubicBezTo>
                    <a:pt x="1344252" y="2664649"/>
                    <a:pt x="1260599" y="2587516"/>
                    <a:pt x="1158912" y="2587516"/>
                  </a:cubicBezTo>
                  <a:close/>
                  <a:moveTo>
                    <a:pt x="1158912" y="2492350"/>
                  </a:moveTo>
                  <a:cubicBezTo>
                    <a:pt x="1011781" y="2492350"/>
                    <a:pt x="892058" y="2602699"/>
                    <a:pt x="871885" y="2744735"/>
                  </a:cubicBezTo>
                  <a:cubicBezTo>
                    <a:pt x="887066" y="2744735"/>
                    <a:pt x="902145" y="2746977"/>
                    <a:pt x="917328" y="2749830"/>
                  </a:cubicBezTo>
                  <a:cubicBezTo>
                    <a:pt x="934648" y="2630820"/>
                    <a:pt x="1034808" y="2538508"/>
                    <a:pt x="1158912" y="2538508"/>
                  </a:cubicBezTo>
                  <a:cubicBezTo>
                    <a:pt x="1283016" y="2538508"/>
                    <a:pt x="1385314" y="2630820"/>
                    <a:pt x="1401209" y="2751257"/>
                  </a:cubicBezTo>
                  <a:cubicBezTo>
                    <a:pt x="1415678" y="2747588"/>
                    <a:pt x="1430758" y="2745449"/>
                    <a:pt x="1445939" y="2744735"/>
                  </a:cubicBezTo>
                  <a:cubicBezTo>
                    <a:pt x="1426478" y="2602699"/>
                    <a:pt x="1306043" y="2492350"/>
                    <a:pt x="1158912" y="2492350"/>
                  </a:cubicBezTo>
                  <a:close/>
                  <a:moveTo>
                    <a:pt x="1468356" y="2372118"/>
                  </a:moveTo>
                  <a:cubicBezTo>
                    <a:pt x="1484659" y="2372118"/>
                    <a:pt x="1500203" y="2375239"/>
                    <a:pt x="1514447" y="2380911"/>
                  </a:cubicBezTo>
                  <a:lnTo>
                    <a:pt x="1544688" y="2399951"/>
                  </a:lnTo>
                  <a:lnTo>
                    <a:pt x="1544688" y="2446657"/>
                  </a:lnTo>
                  <a:lnTo>
                    <a:pt x="1529937" y="2427943"/>
                  </a:lnTo>
                  <a:cubicBezTo>
                    <a:pt x="1513596" y="2413385"/>
                    <a:pt x="1492097" y="2404520"/>
                    <a:pt x="1468458" y="2404520"/>
                  </a:cubicBezTo>
                  <a:lnTo>
                    <a:pt x="1468356" y="2404520"/>
                  </a:lnTo>
                  <a:cubicBezTo>
                    <a:pt x="1421180" y="2404520"/>
                    <a:pt x="1382359" y="2440080"/>
                    <a:pt x="1376347" y="2485524"/>
                  </a:cubicBezTo>
                  <a:lnTo>
                    <a:pt x="1343946" y="2485524"/>
                  </a:lnTo>
                  <a:cubicBezTo>
                    <a:pt x="1350263" y="2422147"/>
                    <a:pt x="1403144" y="2372118"/>
                    <a:pt x="1468356" y="2372118"/>
                  </a:cubicBezTo>
                  <a:close/>
                  <a:moveTo>
                    <a:pt x="853544" y="2371915"/>
                  </a:moveTo>
                  <a:cubicBezTo>
                    <a:pt x="918653" y="2371915"/>
                    <a:pt x="971737" y="2421842"/>
                    <a:pt x="977952" y="2485320"/>
                  </a:cubicBezTo>
                  <a:lnTo>
                    <a:pt x="945551" y="2485320"/>
                  </a:lnTo>
                  <a:cubicBezTo>
                    <a:pt x="939540" y="2439774"/>
                    <a:pt x="900821" y="2404315"/>
                    <a:pt x="853544" y="2404315"/>
                  </a:cubicBezTo>
                  <a:cubicBezTo>
                    <a:pt x="806266" y="2404315"/>
                    <a:pt x="767547" y="2439876"/>
                    <a:pt x="761536" y="2485320"/>
                  </a:cubicBezTo>
                  <a:lnTo>
                    <a:pt x="729135" y="2485320"/>
                  </a:lnTo>
                  <a:cubicBezTo>
                    <a:pt x="735452" y="2421944"/>
                    <a:pt x="788434" y="2371915"/>
                    <a:pt x="853544" y="2371915"/>
                  </a:cubicBezTo>
                  <a:close/>
                  <a:moveTo>
                    <a:pt x="238834" y="2371813"/>
                  </a:moveTo>
                  <a:cubicBezTo>
                    <a:pt x="303739" y="2371813"/>
                    <a:pt x="357027" y="2421535"/>
                    <a:pt x="362835" y="2485015"/>
                  </a:cubicBezTo>
                  <a:lnTo>
                    <a:pt x="330434" y="2485015"/>
                  </a:lnTo>
                  <a:cubicBezTo>
                    <a:pt x="324625" y="2439571"/>
                    <a:pt x="285704" y="2404215"/>
                    <a:pt x="238834" y="2404215"/>
                  </a:cubicBezTo>
                  <a:cubicBezTo>
                    <a:pt x="226505" y="2404215"/>
                    <a:pt x="215705" y="2406456"/>
                    <a:pt x="204904" y="2410735"/>
                  </a:cubicBezTo>
                  <a:cubicBezTo>
                    <a:pt x="199096" y="2401464"/>
                    <a:pt x="194104" y="2391275"/>
                    <a:pt x="189009" y="2381900"/>
                  </a:cubicBezTo>
                  <a:cubicBezTo>
                    <a:pt x="204191" y="2375380"/>
                    <a:pt x="220799" y="2371813"/>
                    <a:pt x="238834" y="2371813"/>
                  </a:cubicBezTo>
                  <a:close/>
                  <a:moveTo>
                    <a:pt x="853136" y="2300489"/>
                  </a:moveTo>
                  <a:cubicBezTo>
                    <a:pt x="750022" y="2300489"/>
                    <a:pt x="665655" y="2380473"/>
                    <a:pt x="657708" y="2480734"/>
                  </a:cubicBezTo>
                  <a:cubicBezTo>
                    <a:pt x="748596" y="2515377"/>
                    <a:pt x="820735" y="2589657"/>
                    <a:pt x="850996" y="2682683"/>
                  </a:cubicBezTo>
                  <a:cubicBezTo>
                    <a:pt x="882685" y="2588230"/>
                    <a:pt x="955536" y="2513238"/>
                    <a:pt x="1049277" y="2480021"/>
                  </a:cubicBezTo>
                  <a:cubicBezTo>
                    <a:pt x="1039903" y="2379047"/>
                    <a:pt x="956249" y="2300489"/>
                    <a:pt x="853136" y="2300489"/>
                  </a:cubicBezTo>
                  <a:close/>
                  <a:moveTo>
                    <a:pt x="853136" y="2206138"/>
                  </a:moveTo>
                  <a:cubicBezTo>
                    <a:pt x="742253" y="2206138"/>
                    <a:pt x="645985" y="2268954"/>
                    <a:pt x="597474" y="2360928"/>
                  </a:cubicBezTo>
                  <a:lnTo>
                    <a:pt x="566139" y="2461278"/>
                  </a:lnTo>
                  <a:lnTo>
                    <a:pt x="566109" y="2461273"/>
                  </a:lnTo>
                  <a:lnTo>
                    <a:pt x="566109" y="2461375"/>
                  </a:lnTo>
                  <a:lnTo>
                    <a:pt x="566139" y="2461278"/>
                  </a:lnTo>
                  <a:lnTo>
                    <a:pt x="610838" y="2467795"/>
                  </a:lnTo>
                  <a:cubicBezTo>
                    <a:pt x="626020" y="2346646"/>
                    <a:pt x="728319" y="2251479"/>
                    <a:pt x="853136" y="2251479"/>
                  </a:cubicBezTo>
                  <a:cubicBezTo>
                    <a:pt x="977952" y="2251479"/>
                    <a:pt x="1080964" y="2345932"/>
                    <a:pt x="1096146" y="2466369"/>
                  </a:cubicBezTo>
                  <a:cubicBezTo>
                    <a:pt x="1111329" y="2463514"/>
                    <a:pt x="1126408" y="2462802"/>
                    <a:pt x="1141590" y="2461375"/>
                  </a:cubicBezTo>
                  <a:cubicBezTo>
                    <a:pt x="1123555" y="2317913"/>
                    <a:pt x="1000979" y="2206138"/>
                    <a:pt x="853136" y="2206138"/>
                  </a:cubicBezTo>
                  <a:close/>
                  <a:moveTo>
                    <a:pt x="1159217" y="2089269"/>
                  </a:moveTo>
                  <a:cubicBezTo>
                    <a:pt x="1224428" y="2089269"/>
                    <a:pt x="1277513" y="2139195"/>
                    <a:pt x="1283626" y="2202673"/>
                  </a:cubicBezTo>
                  <a:lnTo>
                    <a:pt x="1251226" y="2202673"/>
                  </a:lnTo>
                  <a:cubicBezTo>
                    <a:pt x="1245213" y="2157027"/>
                    <a:pt x="1206495" y="2121670"/>
                    <a:pt x="1159217" y="2121670"/>
                  </a:cubicBezTo>
                  <a:cubicBezTo>
                    <a:pt x="1111939" y="2121670"/>
                    <a:pt x="1073220" y="2157027"/>
                    <a:pt x="1067209" y="2202673"/>
                  </a:cubicBezTo>
                  <a:lnTo>
                    <a:pt x="1034808" y="2202673"/>
                  </a:lnTo>
                  <a:cubicBezTo>
                    <a:pt x="1041126" y="2139195"/>
                    <a:pt x="1094007" y="2089269"/>
                    <a:pt x="1159217" y="2089269"/>
                  </a:cubicBezTo>
                  <a:close/>
                  <a:moveTo>
                    <a:pt x="544202" y="2089064"/>
                  </a:moveTo>
                  <a:cubicBezTo>
                    <a:pt x="609412" y="2089064"/>
                    <a:pt x="662497" y="2138991"/>
                    <a:pt x="668713" y="2202470"/>
                  </a:cubicBezTo>
                  <a:lnTo>
                    <a:pt x="668610" y="2202470"/>
                  </a:lnTo>
                  <a:lnTo>
                    <a:pt x="636210" y="2202470"/>
                  </a:lnTo>
                  <a:cubicBezTo>
                    <a:pt x="630198" y="2156822"/>
                    <a:pt x="591479" y="2121466"/>
                    <a:pt x="544202" y="2121466"/>
                  </a:cubicBezTo>
                  <a:cubicBezTo>
                    <a:pt x="496924" y="2121466"/>
                    <a:pt x="458205" y="2156822"/>
                    <a:pt x="452194" y="2202470"/>
                  </a:cubicBezTo>
                  <a:lnTo>
                    <a:pt x="419792" y="2202470"/>
                  </a:lnTo>
                  <a:cubicBezTo>
                    <a:pt x="426008" y="2138991"/>
                    <a:pt x="478990" y="2089064"/>
                    <a:pt x="544202" y="2089064"/>
                  </a:cubicBezTo>
                  <a:close/>
                  <a:moveTo>
                    <a:pt x="1158912" y="2017130"/>
                  </a:moveTo>
                  <a:cubicBezTo>
                    <a:pt x="1057224" y="2017130"/>
                    <a:pt x="974998" y="2094975"/>
                    <a:pt x="964197" y="2193809"/>
                  </a:cubicBezTo>
                  <a:cubicBezTo>
                    <a:pt x="1056511" y="2227025"/>
                    <a:pt x="1129363" y="2302018"/>
                    <a:pt x="1161051" y="2395758"/>
                  </a:cubicBezTo>
                  <a:cubicBezTo>
                    <a:pt x="1191313" y="2303444"/>
                    <a:pt x="1263452" y="2229064"/>
                    <a:pt x="1355052" y="2194523"/>
                  </a:cubicBezTo>
                  <a:cubicBezTo>
                    <a:pt x="1344252" y="2094975"/>
                    <a:pt x="1261313" y="2017130"/>
                    <a:pt x="1158912" y="2017130"/>
                  </a:cubicBezTo>
                  <a:close/>
                  <a:moveTo>
                    <a:pt x="543794" y="2017130"/>
                  </a:moveTo>
                  <a:cubicBezTo>
                    <a:pt x="443533" y="2017130"/>
                    <a:pt x="359880" y="2094975"/>
                    <a:pt x="349080" y="2193809"/>
                  </a:cubicBezTo>
                  <a:cubicBezTo>
                    <a:pt x="441394" y="2227025"/>
                    <a:pt x="515672" y="2302018"/>
                    <a:pt x="545933" y="2395758"/>
                  </a:cubicBezTo>
                  <a:cubicBezTo>
                    <a:pt x="577010" y="2303444"/>
                    <a:pt x="648334" y="2229064"/>
                    <a:pt x="739935" y="2194523"/>
                  </a:cubicBezTo>
                  <a:cubicBezTo>
                    <a:pt x="729848" y="2094975"/>
                    <a:pt x="644054" y="2017130"/>
                    <a:pt x="543794" y="2017130"/>
                  </a:cubicBezTo>
                  <a:close/>
                  <a:moveTo>
                    <a:pt x="543794" y="1922677"/>
                  </a:moveTo>
                  <a:cubicBezTo>
                    <a:pt x="396664" y="1922677"/>
                    <a:pt x="276941" y="2033025"/>
                    <a:pt x="256765" y="2174348"/>
                  </a:cubicBezTo>
                  <a:cubicBezTo>
                    <a:pt x="272662" y="2175061"/>
                    <a:pt x="287028" y="2177303"/>
                    <a:pt x="302210" y="2180869"/>
                  </a:cubicBezTo>
                  <a:cubicBezTo>
                    <a:pt x="319531" y="2061860"/>
                    <a:pt x="419079" y="1969546"/>
                    <a:pt x="543794" y="1969546"/>
                  </a:cubicBezTo>
                  <a:cubicBezTo>
                    <a:pt x="668508" y="1969546"/>
                    <a:pt x="770195" y="2061860"/>
                    <a:pt x="786092" y="2181582"/>
                  </a:cubicBezTo>
                  <a:cubicBezTo>
                    <a:pt x="801273" y="2178729"/>
                    <a:pt x="815641" y="2176589"/>
                    <a:pt x="832248" y="2175061"/>
                  </a:cubicBezTo>
                  <a:cubicBezTo>
                    <a:pt x="812073" y="2033025"/>
                    <a:pt x="690925" y="1922677"/>
                    <a:pt x="543794" y="1922677"/>
                  </a:cubicBezTo>
                  <a:close/>
                  <a:moveTo>
                    <a:pt x="1158912" y="1922575"/>
                  </a:moveTo>
                  <a:cubicBezTo>
                    <a:pt x="1011781" y="1922575"/>
                    <a:pt x="892058" y="2032923"/>
                    <a:pt x="871885" y="2174246"/>
                  </a:cubicBezTo>
                  <a:cubicBezTo>
                    <a:pt x="887066" y="2174959"/>
                    <a:pt x="902145" y="2177201"/>
                    <a:pt x="917328" y="2180767"/>
                  </a:cubicBezTo>
                  <a:cubicBezTo>
                    <a:pt x="934648" y="2061758"/>
                    <a:pt x="1034808" y="1969444"/>
                    <a:pt x="1158912" y="1969444"/>
                  </a:cubicBezTo>
                  <a:cubicBezTo>
                    <a:pt x="1283016" y="1969444"/>
                    <a:pt x="1385314" y="2061758"/>
                    <a:pt x="1401209" y="2181479"/>
                  </a:cubicBezTo>
                  <a:cubicBezTo>
                    <a:pt x="1415678" y="2178628"/>
                    <a:pt x="1430758" y="2176487"/>
                    <a:pt x="1445939" y="2174959"/>
                  </a:cubicBezTo>
                  <a:cubicBezTo>
                    <a:pt x="1426478" y="2032923"/>
                    <a:pt x="1306043" y="1922575"/>
                    <a:pt x="1158912" y="1922575"/>
                  </a:cubicBezTo>
                  <a:close/>
                  <a:moveTo>
                    <a:pt x="1468458" y="1802648"/>
                  </a:moveTo>
                  <a:cubicBezTo>
                    <a:pt x="1484761" y="1802648"/>
                    <a:pt x="1500305" y="1805768"/>
                    <a:pt x="1514549" y="1811441"/>
                  </a:cubicBezTo>
                  <a:lnTo>
                    <a:pt x="1544688" y="1830416"/>
                  </a:lnTo>
                  <a:lnTo>
                    <a:pt x="1544688" y="1876990"/>
                  </a:lnTo>
                  <a:lnTo>
                    <a:pt x="1530038" y="1858383"/>
                  </a:lnTo>
                  <a:cubicBezTo>
                    <a:pt x="1513697" y="1843813"/>
                    <a:pt x="1492198" y="1834948"/>
                    <a:pt x="1468559" y="1834948"/>
                  </a:cubicBezTo>
                  <a:lnTo>
                    <a:pt x="1468458" y="1834948"/>
                  </a:lnTo>
                  <a:cubicBezTo>
                    <a:pt x="1421281" y="1834948"/>
                    <a:pt x="1382462" y="1870509"/>
                    <a:pt x="1376449" y="1916053"/>
                  </a:cubicBezTo>
                  <a:lnTo>
                    <a:pt x="1344048" y="1916053"/>
                  </a:lnTo>
                  <a:cubicBezTo>
                    <a:pt x="1350365" y="1852575"/>
                    <a:pt x="1403246" y="1802648"/>
                    <a:pt x="1468458" y="1802648"/>
                  </a:cubicBezTo>
                  <a:close/>
                  <a:moveTo>
                    <a:pt x="853646" y="1802648"/>
                  </a:moveTo>
                  <a:cubicBezTo>
                    <a:pt x="918754" y="1802648"/>
                    <a:pt x="971839" y="1852575"/>
                    <a:pt x="978054" y="1916053"/>
                  </a:cubicBezTo>
                  <a:lnTo>
                    <a:pt x="945654" y="1916053"/>
                  </a:lnTo>
                  <a:cubicBezTo>
                    <a:pt x="939642" y="1870405"/>
                    <a:pt x="900922" y="1834948"/>
                    <a:pt x="853646" y="1834948"/>
                  </a:cubicBezTo>
                  <a:cubicBezTo>
                    <a:pt x="806368" y="1834948"/>
                    <a:pt x="767649" y="1870509"/>
                    <a:pt x="761638" y="1916053"/>
                  </a:cubicBezTo>
                  <a:lnTo>
                    <a:pt x="729237" y="1916053"/>
                  </a:lnTo>
                  <a:cubicBezTo>
                    <a:pt x="735554" y="1852575"/>
                    <a:pt x="788537" y="1802648"/>
                    <a:pt x="853646" y="1802648"/>
                  </a:cubicBezTo>
                  <a:close/>
                  <a:moveTo>
                    <a:pt x="238629" y="1802445"/>
                  </a:moveTo>
                  <a:cubicBezTo>
                    <a:pt x="303739" y="1802445"/>
                    <a:pt x="356824" y="1852371"/>
                    <a:pt x="363038" y="1915850"/>
                  </a:cubicBezTo>
                  <a:lnTo>
                    <a:pt x="330636" y="1915850"/>
                  </a:lnTo>
                  <a:cubicBezTo>
                    <a:pt x="324625" y="1870202"/>
                    <a:pt x="285907" y="1834744"/>
                    <a:pt x="238629" y="1834744"/>
                  </a:cubicBezTo>
                  <a:cubicBezTo>
                    <a:pt x="191353" y="1834744"/>
                    <a:pt x="152632" y="1870304"/>
                    <a:pt x="146622" y="1915850"/>
                  </a:cubicBezTo>
                  <a:lnTo>
                    <a:pt x="114220" y="1915850"/>
                  </a:lnTo>
                  <a:cubicBezTo>
                    <a:pt x="120436" y="1852371"/>
                    <a:pt x="173521" y="1802445"/>
                    <a:pt x="238629" y="1802445"/>
                  </a:cubicBezTo>
                  <a:close/>
                  <a:moveTo>
                    <a:pt x="238019" y="1730917"/>
                  </a:moveTo>
                  <a:cubicBezTo>
                    <a:pt x="135618" y="1730917"/>
                    <a:pt x="51252" y="1810901"/>
                    <a:pt x="42591" y="1911876"/>
                  </a:cubicBezTo>
                  <a:cubicBezTo>
                    <a:pt x="133477" y="1945805"/>
                    <a:pt x="205514" y="2020084"/>
                    <a:pt x="237305" y="2113825"/>
                  </a:cubicBezTo>
                  <a:cubicBezTo>
                    <a:pt x="267566" y="2019370"/>
                    <a:pt x="341846" y="1944380"/>
                    <a:pt x="434158" y="1910449"/>
                  </a:cubicBezTo>
                  <a:cubicBezTo>
                    <a:pt x="424785" y="1810189"/>
                    <a:pt x="340420" y="1730917"/>
                    <a:pt x="238019" y="1730917"/>
                  </a:cubicBezTo>
                  <a:close/>
                  <a:moveTo>
                    <a:pt x="853136" y="1730815"/>
                  </a:moveTo>
                  <a:cubicBezTo>
                    <a:pt x="750022" y="1730815"/>
                    <a:pt x="665655" y="1810799"/>
                    <a:pt x="657708" y="1911774"/>
                  </a:cubicBezTo>
                  <a:cubicBezTo>
                    <a:pt x="748596" y="1945704"/>
                    <a:pt x="820735" y="2019983"/>
                    <a:pt x="850996" y="2113723"/>
                  </a:cubicBezTo>
                  <a:cubicBezTo>
                    <a:pt x="882685" y="2019269"/>
                    <a:pt x="955536" y="1944278"/>
                    <a:pt x="1049277" y="1910347"/>
                  </a:cubicBezTo>
                  <a:cubicBezTo>
                    <a:pt x="1039903" y="1810087"/>
                    <a:pt x="955536" y="1730815"/>
                    <a:pt x="853136" y="1730815"/>
                  </a:cubicBezTo>
                  <a:close/>
                  <a:moveTo>
                    <a:pt x="853136" y="1636261"/>
                  </a:moveTo>
                  <a:cubicBezTo>
                    <a:pt x="705292" y="1636261"/>
                    <a:pt x="583430" y="1747933"/>
                    <a:pt x="566109" y="1892211"/>
                  </a:cubicBezTo>
                  <a:cubicBezTo>
                    <a:pt x="581290" y="1893026"/>
                    <a:pt x="596472" y="1895166"/>
                    <a:pt x="610838" y="1898018"/>
                  </a:cubicBezTo>
                  <a:cubicBezTo>
                    <a:pt x="626020" y="1776258"/>
                    <a:pt x="728319" y="1681704"/>
                    <a:pt x="853136" y="1681704"/>
                  </a:cubicBezTo>
                  <a:cubicBezTo>
                    <a:pt x="977952" y="1681704"/>
                    <a:pt x="1080964" y="1776156"/>
                    <a:pt x="1096146" y="1897305"/>
                  </a:cubicBezTo>
                  <a:cubicBezTo>
                    <a:pt x="1111329" y="1894351"/>
                    <a:pt x="1126408" y="1893026"/>
                    <a:pt x="1141590" y="1892211"/>
                  </a:cubicBezTo>
                  <a:cubicBezTo>
                    <a:pt x="1123555" y="1748035"/>
                    <a:pt x="1001693" y="1636261"/>
                    <a:pt x="853136" y="1636261"/>
                  </a:cubicBezTo>
                  <a:close/>
                  <a:moveTo>
                    <a:pt x="1426" y="1543029"/>
                  </a:moveTo>
                  <a:cubicBezTo>
                    <a:pt x="30262" y="1563306"/>
                    <a:pt x="49722" y="1595707"/>
                    <a:pt x="53289" y="1632490"/>
                  </a:cubicBezTo>
                  <a:lnTo>
                    <a:pt x="21601" y="1632490"/>
                  </a:lnTo>
                  <a:cubicBezTo>
                    <a:pt x="18748" y="1614455"/>
                    <a:pt x="11514" y="1597847"/>
                    <a:pt x="0" y="1584907"/>
                  </a:cubicBezTo>
                  <a:cubicBezTo>
                    <a:pt x="0" y="1571152"/>
                    <a:pt x="714" y="1556784"/>
                    <a:pt x="1426" y="1543029"/>
                  </a:cubicBezTo>
                  <a:close/>
                  <a:moveTo>
                    <a:pt x="1159116" y="1519493"/>
                  </a:moveTo>
                  <a:cubicBezTo>
                    <a:pt x="1224326" y="1519493"/>
                    <a:pt x="1277412" y="1569622"/>
                    <a:pt x="1283525" y="1632999"/>
                  </a:cubicBezTo>
                  <a:lnTo>
                    <a:pt x="1251124" y="1632999"/>
                  </a:lnTo>
                  <a:cubicBezTo>
                    <a:pt x="1245111" y="1587351"/>
                    <a:pt x="1206394" y="1551894"/>
                    <a:pt x="1159116" y="1551894"/>
                  </a:cubicBezTo>
                  <a:cubicBezTo>
                    <a:pt x="1111838" y="1551894"/>
                    <a:pt x="1073120" y="1587454"/>
                    <a:pt x="1067107" y="1632999"/>
                  </a:cubicBezTo>
                  <a:lnTo>
                    <a:pt x="1034706" y="1632999"/>
                  </a:lnTo>
                  <a:cubicBezTo>
                    <a:pt x="1041023" y="1569622"/>
                    <a:pt x="1093905" y="1519493"/>
                    <a:pt x="1159116" y="1519493"/>
                  </a:cubicBezTo>
                  <a:close/>
                  <a:moveTo>
                    <a:pt x="544202" y="1519493"/>
                  </a:moveTo>
                  <a:cubicBezTo>
                    <a:pt x="609412" y="1519493"/>
                    <a:pt x="662497" y="1569622"/>
                    <a:pt x="668713" y="1632999"/>
                  </a:cubicBezTo>
                  <a:lnTo>
                    <a:pt x="636311" y="1632999"/>
                  </a:lnTo>
                  <a:lnTo>
                    <a:pt x="636210" y="1632999"/>
                  </a:lnTo>
                  <a:cubicBezTo>
                    <a:pt x="630198" y="1587351"/>
                    <a:pt x="591479" y="1551894"/>
                    <a:pt x="544202" y="1551894"/>
                  </a:cubicBezTo>
                  <a:cubicBezTo>
                    <a:pt x="496924" y="1551894"/>
                    <a:pt x="458205" y="1587454"/>
                    <a:pt x="452194" y="1632999"/>
                  </a:cubicBezTo>
                  <a:lnTo>
                    <a:pt x="419792" y="1632999"/>
                  </a:lnTo>
                  <a:cubicBezTo>
                    <a:pt x="426008" y="1569622"/>
                    <a:pt x="478990" y="1519493"/>
                    <a:pt x="544202" y="1519493"/>
                  </a:cubicBezTo>
                  <a:close/>
                  <a:moveTo>
                    <a:pt x="543794" y="1447455"/>
                  </a:moveTo>
                  <a:cubicBezTo>
                    <a:pt x="443533" y="1447455"/>
                    <a:pt x="359880" y="1524587"/>
                    <a:pt x="349080" y="1624135"/>
                  </a:cubicBezTo>
                  <a:cubicBezTo>
                    <a:pt x="441394" y="1658064"/>
                    <a:pt x="515672" y="1733057"/>
                    <a:pt x="545933" y="1826084"/>
                  </a:cubicBezTo>
                  <a:cubicBezTo>
                    <a:pt x="577010" y="1733872"/>
                    <a:pt x="648334" y="1659490"/>
                    <a:pt x="739935" y="1625663"/>
                  </a:cubicBezTo>
                  <a:cubicBezTo>
                    <a:pt x="729848" y="1526013"/>
                    <a:pt x="644054" y="1447455"/>
                    <a:pt x="543794" y="1447455"/>
                  </a:cubicBezTo>
                  <a:close/>
                  <a:moveTo>
                    <a:pt x="1158912" y="1447354"/>
                  </a:moveTo>
                  <a:cubicBezTo>
                    <a:pt x="1057224" y="1447354"/>
                    <a:pt x="974998" y="1524485"/>
                    <a:pt x="964197" y="1624033"/>
                  </a:cubicBezTo>
                  <a:cubicBezTo>
                    <a:pt x="1056511" y="1657962"/>
                    <a:pt x="1129363" y="1732954"/>
                    <a:pt x="1161051" y="1825982"/>
                  </a:cubicBezTo>
                  <a:cubicBezTo>
                    <a:pt x="1191313" y="1733770"/>
                    <a:pt x="1263452" y="1659389"/>
                    <a:pt x="1355052" y="1625561"/>
                  </a:cubicBezTo>
                  <a:cubicBezTo>
                    <a:pt x="1344252" y="1525911"/>
                    <a:pt x="1261313" y="1447354"/>
                    <a:pt x="1158912" y="1447354"/>
                  </a:cubicBezTo>
                  <a:close/>
                  <a:moveTo>
                    <a:pt x="543794" y="1353001"/>
                  </a:moveTo>
                  <a:cubicBezTo>
                    <a:pt x="396664" y="1353001"/>
                    <a:pt x="276941" y="1464063"/>
                    <a:pt x="256765" y="1605387"/>
                  </a:cubicBezTo>
                  <a:cubicBezTo>
                    <a:pt x="272662" y="1606101"/>
                    <a:pt x="287028" y="1608341"/>
                    <a:pt x="302210" y="1611194"/>
                  </a:cubicBezTo>
                  <a:cubicBezTo>
                    <a:pt x="319531" y="1491472"/>
                    <a:pt x="419079" y="1399158"/>
                    <a:pt x="543794" y="1399158"/>
                  </a:cubicBezTo>
                  <a:cubicBezTo>
                    <a:pt x="668508" y="1399158"/>
                    <a:pt x="770195" y="1492186"/>
                    <a:pt x="786092" y="1611908"/>
                  </a:cubicBezTo>
                  <a:cubicBezTo>
                    <a:pt x="801273" y="1608952"/>
                    <a:pt x="815641" y="1606813"/>
                    <a:pt x="832248" y="1606101"/>
                  </a:cubicBezTo>
                  <a:cubicBezTo>
                    <a:pt x="812073" y="1464063"/>
                    <a:pt x="690925" y="1353001"/>
                    <a:pt x="543794" y="1353001"/>
                  </a:cubicBezTo>
                  <a:close/>
                  <a:moveTo>
                    <a:pt x="1158912" y="1352900"/>
                  </a:moveTo>
                  <a:cubicBezTo>
                    <a:pt x="1011781" y="1352900"/>
                    <a:pt x="892058" y="1463961"/>
                    <a:pt x="871885" y="1605285"/>
                  </a:cubicBezTo>
                  <a:cubicBezTo>
                    <a:pt x="887066" y="1605997"/>
                    <a:pt x="902145" y="1608240"/>
                    <a:pt x="917328" y="1611093"/>
                  </a:cubicBezTo>
                  <a:cubicBezTo>
                    <a:pt x="934648" y="1491370"/>
                    <a:pt x="1034808" y="1399056"/>
                    <a:pt x="1158912" y="1399056"/>
                  </a:cubicBezTo>
                  <a:cubicBezTo>
                    <a:pt x="1283016" y="1399056"/>
                    <a:pt x="1385314" y="1492084"/>
                    <a:pt x="1401209" y="1611807"/>
                  </a:cubicBezTo>
                  <a:cubicBezTo>
                    <a:pt x="1415678" y="1608852"/>
                    <a:pt x="1430758" y="1606711"/>
                    <a:pt x="1445939" y="1605997"/>
                  </a:cubicBezTo>
                  <a:cubicBezTo>
                    <a:pt x="1426478" y="1463961"/>
                    <a:pt x="1306043" y="1352900"/>
                    <a:pt x="1158912" y="1352900"/>
                  </a:cubicBezTo>
                  <a:close/>
                  <a:moveTo>
                    <a:pt x="853544" y="1232872"/>
                  </a:moveTo>
                  <a:cubicBezTo>
                    <a:pt x="918653" y="1232872"/>
                    <a:pt x="971737" y="1282901"/>
                    <a:pt x="977952" y="1346379"/>
                  </a:cubicBezTo>
                  <a:lnTo>
                    <a:pt x="945551" y="1346379"/>
                  </a:lnTo>
                  <a:cubicBezTo>
                    <a:pt x="939540" y="1300731"/>
                    <a:pt x="900821" y="1265274"/>
                    <a:pt x="853544" y="1265274"/>
                  </a:cubicBezTo>
                  <a:cubicBezTo>
                    <a:pt x="806266" y="1265274"/>
                    <a:pt x="767547" y="1300731"/>
                    <a:pt x="761536" y="1346379"/>
                  </a:cubicBezTo>
                  <a:lnTo>
                    <a:pt x="729135" y="1346379"/>
                  </a:lnTo>
                  <a:cubicBezTo>
                    <a:pt x="735452" y="1282901"/>
                    <a:pt x="788434" y="1232872"/>
                    <a:pt x="853544" y="1232872"/>
                  </a:cubicBezTo>
                  <a:close/>
                  <a:moveTo>
                    <a:pt x="238629" y="1232770"/>
                  </a:moveTo>
                  <a:cubicBezTo>
                    <a:pt x="303739" y="1232770"/>
                    <a:pt x="356824" y="1282799"/>
                    <a:pt x="363038" y="1346277"/>
                  </a:cubicBezTo>
                  <a:lnTo>
                    <a:pt x="330636" y="1346277"/>
                  </a:lnTo>
                  <a:cubicBezTo>
                    <a:pt x="324625" y="1300629"/>
                    <a:pt x="285907" y="1265172"/>
                    <a:pt x="238629" y="1265172"/>
                  </a:cubicBezTo>
                  <a:cubicBezTo>
                    <a:pt x="191353" y="1265172"/>
                    <a:pt x="152632" y="1300629"/>
                    <a:pt x="146622" y="1346277"/>
                  </a:cubicBezTo>
                  <a:lnTo>
                    <a:pt x="114220" y="1346277"/>
                  </a:lnTo>
                  <a:cubicBezTo>
                    <a:pt x="120436" y="1282799"/>
                    <a:pt x="173521" y="1232770"/>
                    <a:pt x="238629" y="1232770"/>
                  </a:cubicBezTo>
                  <a:close/>
                  <a:moveTo>
                    <a:pt x="1468304" y="1232576"/>
                  </a:moveTo>
                  <a:lnTo>
                    <a:pt x="1514345" y="1241375"/>
                  </a:lnTo>
                  <a:lnTo>
                    <a:pt x="1544688" y="1260507"/>
                  </a:lnTo>
                  <a:lnTo>
                    <a:pt x="1544688" y="1307296"/>
                  </a:lnTo>
                  <a:lnTo>
                    <a:pt x="1529796" y="1288403"/>
                  </a:lnTo>
                  <a:cubicBezTo>
                    <a:pt x="1513442" y="1273833"/>
                    <a:pt x="1491943" y="1264968"/>
                    <a:pt x="1468356" y="1264968"/>
                  </a:cubicBezTo>
                  <a:cubicBezTo>
                    <a:pt x="1421180" y="1264968"/>
                    <a:pt x="1382359" y="1300426"/>
                    <a:pt x="1376347" y="1346074"/>
                  </a:cubicBezTo>
                  <a:lnTo>
                    <a:pt x="1343946" y="1346074"/>
                  </a:lnTo>
                  <a:cubicBezTo>
                    <a:pt x="1348684" y="1298465"/>
                    <a:pt x="1379671" y="1258421"/>
                    <a:pt x="1422337" y="1241375"/>
                  </a:cubicBezTo>
                  <a:close/>
                  <a:moveTo>
                    <a:pt x="1468253" y="1232566"/>
                  </a:moveTo>
                  <a:lnTo>
                    <a:pt x="1468356" y="1232566"/>
                  </a:lnTo>
                  <a:lnTo>
                    <a:pt x="1468304" y="1232576"/>
                  </a:lnTo>
                  <a:close/>
                  <a:moveTo>
                    <a:pt x="238019" y="1161141"/>
                  </a:moveTo>
                  <a:cubicBezTo>
                    <a:pt x="135618" y="1161141"/>
                    <a:pt x="51252" y="1241839"/>
                    <a:pt x="42591" y="1342100"/>
                  </a:cubicBezTo>
                  <a:cubicBezTo>
                    <a:pt x="133477" y="1376743"/>
                    <a:pt x="205514" y="1450308"/>
                    <a:pt x="237305" y="1544049"/>
                  </a:cubicBezTo>
                  <a:lnTo>
                    <a:pt x="237305" y="1543945"/>
                  </a:lnTo>
                  <a:cubicBezTo>
                    <a:pt x="267566" y="1449595"/>
                    <a:pt x="341846" y="1374602"/>
                    <a:pt x="434158" y="1341387"/>
                  </a:cubicBezTo>
                  <a:cubicBezTo>
                    <a:pt x="424785" y="1240413"/>
                    <a:pt x="340420" y="1161141"/>
                    <a:pt x="238019" y="1161141"/>
                  </a:cubicBezTo>
                  <a:close/>
                  <a:moveTo>
                    <a:pt x="853136" y="1160937"/>
                  </a:moveTo>
                  <a:cubicBezTo>
                    <a:pt x="750022" y="1160937"/>
                    <a:pt x="665655" y="1241634"/>
                    <a:pt x="657708" y="1341896"/>
                  </a:cubicBezTo>
                  <a:cubicBezTo>
                    <a:pt x="748596" y="1376539"/>
                    <a:pt x="820735" y="1450105"/>
                    <a:pt x="850996" y="1543845"/>
                  </a:cubicBezTo>
                  <a:cubicBezTo>
                    <a:pt x="882685" y="1449493"/>
                    <a:pt x="955536" y="1374502"/>
                    <a:pt x="1049277" y="1341284"/>
                  </a:cubicBezTo>
                  <a:cubicBezTo>
                    <a:pt x="1039903" y="1240309"/>
                    <a:pt x="955536" y="1161039"/>
                    <a:pt x="853136" y="1161039"/>
                  </a:cubicBezTo>
                  <a:close/>
                  <a:moveTo>
                    <a:pt x="853136" y="1066483"/>
                  </a:moveTo>
                  <a:cubicBezTo>
                    <a:pt x="705292" y="1066483"/>
                    <a:pt x="583430" y="1178157"/>
                    <a:pt x="566109" y="1322434"/>
                  </a:cubicBezTo>
                  <a:cubicBezTo>
                    <a:pt x="581290" y="1323861"/>
                    <a:pt x="596472" y="1325390"/>
                    <a:pt x="610838" y="1328956"/>
                  </a:cubicBezTo>
                  <a:cubicBezTo>
                    <a:pt x="626020" y="1207093"/>
                    <a:pt x="728319" y="1112640"/>
                    <a:pt x="853136" y="1112640"/>
                  </a:cubicBezTo>
                  <a:cubicBezTo>
                    <a:pt x="977952" y="1112640"/>
                    <a:pt x="1080964" y="1207093"/>
                    <a:pt x="1096146" y="1327529"/>
                  </a:cubicBezTo>
                  <a:cubicBezTo>
                    <a:pt x="1111329" y="1324676"/>
                    <a:pt x="1126408" y="1323962"/>
                    <a:pt x="1141590" y="1322536"/>
                  </a:cubicBezTo>
                  <a:cubicBezTo>
                    <a:pt x="1123555" y="1178361"/>
                    <a:pt x="1001693" y="1066585"/>
                    <a:pt x="853136" y="1066585"/>
                  </a:cubicBezTo>
                  <a:close/>
                  <a:moveTo>
                    <a:pt x="544202" y="950022"/>
                  </a:moveTo>
                  <a:cubicBezTo>
                    <a:pt x="609412" y="950022"/>
                    <a:pt x="662497" y="1000050"/>
                    <a:pt x="668713" y="1063528"/>
                  </a:cubicBezTo>
                  <a:lnTo>
                    <a:pt x="636311" y="1063528"/>
                  </a:lnTo>
                  <a:lnTo>
                    <a:pt x="636210" y="1063528"/>
                  </a:lnTo>
                  <a:cubicBezTo>
                    <a:pt x="630198" y="1017882"/>
                    <a:pt x="591479" y="982423"/>
                    <a:pt x="544202" y="982423"/>
                  </a:cubicBezTo>
                  <a:cubicBezTo>
                    <a:pt x="496924" y="982423"/>
                    <a:pt x="458205" y="1017882"/>
                    <a:pt x="452194" y="1063528"/>
                  </a:cubicBezTo>
                  <a:lnTo>
                    <a:pt x="419792" y="1063528"/>
                  </a:lnTo>
                  <a:cubicBezTo>
                    <a:pt x="426008" y="1000050"/>
                    <a:pt x="478990" y="950022"/>
                    <a:pt x="544202" y="950022"/>
                  </a:cubicBezTo>
                  <a:close/>
                  <a:moveTo>
                    <a:pt x="1159014" y="949819"/>
                  </a:moveTo>
                  <a:cubicBezTo>
                    <a:pt x="1224224" y="949819"/>
                    <a:pt x="1277308" y="999846"/>
                    <a:pt x="1283422" y="1063325"/>
                  </a:cubicBezTo>
                  <a:lnTo>
                    <a:pt x="1251022" y="1063325"/>
                  </a:lnTo>
                  <a:cubicBezTo>
                    <a:pt x="1245011" y="1017678"/>
                    <a:pt x="1206290" y="982219"/>
                    <a:pt x="1159014" y="982219"/>
                  </a:cubicBezTo>
                  <a:cubicBezTo>
                    <a:pt x="1111736" y="982219"/>
                    <a:pt x="1073018" y="1017678"/>
                    <a:pt x="1067006" y="1063325"/>
                  </a:cubicBezTo>
                  <a:lnTo>
                    <a:pt x="1034605" y="1063325"/>
                  </a:lnTo>
                  <a:cubicBezTo>
                    <a:pt x="1040921" y="999846"/>
                    <a:pt x="1093905" y="949819"/>
                    <a:pt x="1159014" y="949819"/>
                  </a:cubicBezTo>
                  <a:close/>
                  <a:moveTo>
                    <a:pt x="543794" y="878494"/>
                  </a:moveTo>
                  <a:cubicBezTo>
                    <a:pt x="443533" y="878494"/>
                    <a:pt x="359880" y="955626"/>
                    <a:pt x="349080" y="1055173"/>
                  </a:cubicBezTo>
                  <a:cubicBezTo>
                    <a:pt x="441394" y="1088391"/>
                    <a:pt x="515672" y="1163382"/>
                    <a:pt x="545933" y="1257122"/>
                  </a:cubicBezTo>
                  <a:cubicBezTo>
                    <a:pt x="577010" y="1164808"/>
                    <a:pt x="648334" y="1090530"/>
                    <a:pt x="739935" y="1055887"/>
                  </a:cubicBezTo>
                  <a:cubicBezTo>
                    <a:pt x="729848" y="956339"/>
                    <a:pt x="644054" y="878494"/>
                    <a:pt x="543794" y="878494"/>
                  </a:cubicBezTo>
                  <a:close/>
                  <a:moveTo>
                    <a:pt x="1158912" y="878392"/>
                  </a:moveTo>
                  <a:cubicBezTo>
                    <a:pt x="1057224" y="878392"/>
                    <a:pt x="974998" y="955525"/>
                    <a:pt x="964197" y="1055071"/>
                  </a:cubicBezTo>
                  <a:cubicBezTo>
                    <a:pt x="1056511" y="1088288"/>
                    <a:pt x="1129363" y="1163280"/>
                    <a:pt x="1161051" y="1257020"/>
                  </a:cubicBezTo>
                  <a:cubicBezTo>
                    <a:pt x="1191313" y="1164707"/>
                    <a:pt x="1263452" y="1090428"/>
                    <a:pt x="1355052" y="1055785"/>
                  </a:cubicBezTo>
                  <a:cubicBezTo>
                    <a:pt x="1344252" y="956237"/>
                    <a:pt x="1260599" y="878392"/>
                    <a:pt x="1158912" y="878392"/>
                  </a:cubicBezTo>
                  <a:close/>
                  <a:moveTo>
                    <a:pt x="543794" y="784041"/>
                  </a:moveTo>
                  <a:cubicBezTo>
                    <a:pt x="433446" y="784041"/>
                    <a:pt x="338515" y="846112"/>
                    <a:pt x="289435" y="936768"/>
                  </a:cubicBezTo>
                  <a:lnTo>
                    <a:pt x="256797" y="1035615"/>
                  </a:lnTo>
                  <a:lnTo>
                    <a:pt x="256765" y="1035611"/>
                  </a:lnTo>
                  <a:lnTo>
                    <a:pt x="256765" y="1035712"/>
                  </a:lnTo>
                  <a:lnTo>
                    <a:pt x="256797" y="1035615"/>
                  </a:lnTo>
                  <a:lnTo>
                    <a:pt x="302210" y="1041418"/>
                  </a:lnTo>
                  <a:cubicBezTo>
                    <a:pt x="319531" y="921696"/>
                    <a:pt x="419079" y="829484"/>
                    <a:pt x="543794" y="829484"/>
                  </a:cubicBezTo>
                  <a:cubicBezTo>
                    <a:pt x="668508" y="829484"/>
                    <a:pt x="770195" y="923224"/>
                    <a:pt x="786092" y="1042947"/>
                  </a:cubicBezTo>
                  <a:cubicBezTo>
                    <a:pt x="801273" y="1039992"/>
                    <a:pt x="815641" y="1037851"/>
                    <a:pt x="832248" y="1036425"/>
                  </a:cubicBezTo>
                  <a:cubicBezTo>
                    <a:pt x="812073" y="894287"/>
                    <a:pt x="690925" y="784041"/>
                    <a:pt x="543794" y="784041"/>
                  </a:cubicBezTo>
                  <a:close/>
                  <a:moveTo>
                    <a:pt x="1158912" y="783837"/>
                  </a:moveTo>
                  <a:cubicBezTo>
                    <a:pt x="1011781" y="783837"/>
                    <a:pt x="892058" y="894185"/>
                    <a:pt x="871885" y="1035509"/>
                  </a:cubicBezTo>
                  <a:cubicBezTo>
                    <a:pt x="887066" y="1036325"/>
                    <a:pt x="902145" y="1038464"/>
                    <a:pt x="917328" y="1041317"/>
                  </a:cubicBezTo>
                  <a:cubicBezTo>
                    <a:pt x="934648" y="921594"/>
                    <a:pt x="1034808" y="829382"/>
                    <a:pt x="1158912" y="829382"/>
                  </a:cubicBezTo>
                  <a:cubicBezTo>
                    <a:pt x="1283016" y="829382"/>
                    <a:pt x="1385314" y="923122"/>
                    <a:pt x="1401209" y="1042845"/>
                  </a:cubicBezTo>
                  <a:cubicBezTo>
                    <a:pt x="1415678" y="1039890"/>
                    <a:pt x="1430758" y="1037750"/>
                    <a:pt x="1445939" y="1036325"/>
                  </a:cubicBezTo>
                  <a:lnTo>
                    <a:pt x="1445939" y="1036221"/>
                  </a:lnTo>
                  <a:cubicBezTo>
                    <a:pt x="1426478" y="894083"/>
                    <a:pt x="1306043" y="783837"/>
                    <a:pt x="1158912" y="783837"/>
                  </a:cubicBezTo>
                  <a:close/>
                  <a:moveTo>
                    <a:pt x="299255" y="679194"/>
                  </a:moveTo>
                  <a:cubicBezTo>
                    <a:pt x="334610" y="698656"/>
                    <a:pt x="359166" y="734624"/>
                    <a:pt x="362733" y="776501"/>
                  </a:cubicBezTo>
                  <a:lnTo>
                    <a:pt x="330230" y="776501"/>
                  </a:lnTo>
                  <a:cubicBezTo>
                    <a:pt x="326664" y="745526"/>
                    <a:pt x="307203" y="719543"/>
                    <a:pt x="280507" y="706603"/>
                  </a:cubicBezTo>
                  <a:cubicBezTo>
                    <a:pt x="286213" y="697230"/>
                    <a:pt x="292733" y="687855"/>
                    <a:pt x="299255" y="679194"/>
                  </a:cubicBezTo>
                  <a:close/>
                  <a:moveTo>
                    <a:pt x="853646" y="663504"/>
                  </a:moveTo>
                  <a:cubicBezTo>
                    <a:pt x="918754" y="663504"/>
                    <a:pt x="971839" y="713430"/>
                    <a:pt x="978054" y="777010"/>
                  </a:cubicBezTo>
                  <a:lnTo>
                    <a:pt x="945654" y="777010"/>
                  </a:lnTo>
                  <a:cubicBezTo>
                    <a:pt x="939642" y="731364"/>
                    <a:pt x="900922" y="695905"/>
                    <a:pt x="853646" y="695905"/>
                  </a:cubicBezTo>
                  <a:cubicBezTo>
                    <a:pt x="806368" y="695905"/>
                    <a:pt x="767649" y="731364"/>
                    <a:pt x="761638" y="777010"/>
                  </a:cubicBezTo>
                  <a:lnTo>
                    <a:pt x="729237" y="777010"/>
                  </a:lnTo>
                  <a:cubicBezTo>
                    <a:pt x="735554" y="713430"/>
                    <a:pt x="788537" y="663504"/>
                    <a:pt x="853646" y="663504"/>
                  </a:cubicBezTo>
                  <a:close/>
                  <a:moveTo>
                    <a:pt x="1468253" y="663197"/>
                  </a:moveTo>
                  <a:cubicBezTo>
                    <a:pt x="1484556" y="663197"/>
                    <a:pt x="1500101" y="666318"/>
                    <a:pt x="1514345" y="671992"/>
                  </a:cubicBezTo>
                  <a:lnTo>
                    <a:pt x="1544688" y="691105"/>
                  </a:lnTo>
                  <a:lnTo>
                    <a:pt x="1544688" y="738057"/>
                  </a:lnTo>
                  <a:lnTo>
                    <a:pt x="1529694" y="719034"/>
                  </a:lnTo>
                  <a:cubicBezTo>
                    <a:pt x="1513340" y="704464"/>
                    <a:pt x="1491841" y="695600"/>
                    <a:pt x="1468253" y="695600"/>
                  </a:cubicBezTo>
                  <a:cubicBezTo>
                    <a:pt x="1421078" y="695600"/>
                    <a:pt x="1382257" y="731057"/>
                    <a:pt x="1376246" y="776705"/>
                  </a:cubicBezTo>
                  <a:lnTo>
                    <a:pt x="1343845" y="776705"/>
                  </a:lnTo>
                  <a:cubicBezTo>
                    <a:pt x="1350162" y="713125"/>
                    <a:pt x="1403042" y="663197"/>
                    <a:pt x="1468253" y="663197"/>
                  </a:cubicBezTo>
                  <a:close/>
                  <a:moveTo>
                    <a:pt x="853136" y="592078"/>
                  </a:moveTo>
                  <a:cubicBezTo>
                    <a:pt x="750022" y="592078"/>
                    <a:pt x="665655" y="672062"/>
                    <a:pt x="657708" y="772324"/>
                  </a:cubicBezTo>
                  <a:cubicBezTo>
                    <a:pt x="748596" y="806967"/>
                    <a:pt x="820735" y="881245"/>
                    <a:pt x="850996" y="974273"/>
                  </a:cubicBezTo>
                  <a:cubicBezTo>
                    <a:pt x="882685" y="879819"/>
                    <a:pt x="955536" y="804725"/>
                    <a:pt x="1049277" y="771610"/>
                  </a:cubicBezTo>
                  <a:cubicBezTo>
                    <a:pt x="1039903" y="671349"/>
                    <a:pt x="956249" y="592078"/>
                    <a:pt x="853136" y="592078"/>
                  </a:cubicBezTo>
                  <a:close/>
                  <a:moveTo>
                    <a:pt x="853136" y="497727"/>
                  </a:moveTo>
                  <a:cubicBezTo>
                    <a:pt x="705292" y="497727"/>
                    <a:pt x="583430" y="609399"/>
                    <a:pt x="566109" y="752964"/>
                  </a:cubicBezTo>
                  <a:cubicBezTo>
                    <a:pt x="581290" y="754492"/>
                    <a:pt x="596472" y="756632"/>
                    <a:pt x="610838" y="759485"/>
                  </a:cubicBezTo>
                  <a:cubicBezTo>
                    <a:pt x="626020" y="637725"/>
                    <a:pt x="728319" y="543169"/>
                    <a:pt x="853136" y="543169"/>
                  </a:cubicBezTo>
                  <a:cubicBezTo>
                    <a:pt x="977952" y="543169"/>
                    <a:pt x="1080964" y="637624"/>
                    <a:pt x="1096146" y="758059"/>
                  </a:cubicBezTo>
                  <a:cubicBezTo>
                    <a:pt x="1111329" y="755104"/>
                    <a:pt x="1126408" y="752964"/>
                    <a:pt x="1141590" y="752964"/>
                  </a:cubicBezTo>
                  <a:cubicBezTo>
                    <a:pt x="1123555" y="609501"/>
                    <a:pt x="1001693" y="497727"/>
                    <a:pt x="853136" y="497727"/>
                  </a:cubicBezTo>
                  <a:close/>
                  <a:moveTo>
                    <a:pt x="452806" y="491613"/>
                  </a:moveTo>
                  <a:cubicBezTo>
                    <a:pt x="452092" y="492326"/>
                    <a:pt x="452092" y="493040"/>
                    <a:pt x="452092" y="493752"/>
                  </a:cubicBezTo>
                  <a:lnTo>
                    <a:pt x="450666" y="493752"/>
                  </a:lnTo>
                  <a:cubicBezTo>
                    <a:pt x="451379" y="493142"/>
                    <a:pt x="452092" y="492428"/>
                    <a:pt x="452806" y="491613"/>
                  </a:cubicBezTo>
                  <a:close/>
                  <a:moveTo>
                    <a:pt x="567534" y="382691"/>
                  </a:moveTo>
                  <a:lnTo>
                    <a:pt x="568248" y="382691"/>
                  </a:lnTo>
                  <a:cubicBezTo>
                    <a:pt x="621639" y="393492"/>
                    <a:pt x="663414" y="438222"/>
                    <a:pt x="668508" y="493752"/>
                  </a:cubicBezTo>
                  <a:lnTo>
                    <a:pt x="636006" y="493752"/>
                  </a:lnTo>
                  <a:cubicBezTo>
                    <a:pt x="630198" y="448310"/>
                    <a:pt x="591275" y="412952"/>
                    <a:pt x="544406" y="412952"/>
                  </a:cubicBezTo>
                  <a:cubicBezTo>
                    <a:pt x="540839" y="412952"/>
                    <a:pt x="536559" y="412952"/>
                    <a:pt x="532892" y="413666"/>
                  </a:cubicBezTo>
                  <a:cubicBezTo>
                    <a:pt x="544508" y="402153"/>
                    <a:pt x="556021" y="392065"/>
                    <a:pt x="567534" y="382691"/>
                  </a:cubicBezTo>
                  <a:close/>
                  <a:moveTo>
                    <a:pt x="1159217" y="380552"/>
                  </a:moveTo>
                  <a:cubicBezTo>
                    <a:pt x="1224428" y="380552"/>
                    <a:pt x="1277513" y="430681"/>
                    <a:pt x="1283626" y="494160"/>
                  </a:cubicBezTo>
                  <a:lnTo>
                    <a:pt x="1251226" y="494160"/>
                  </a:lnTo>
                  <a:cubicBezTo>
                    <a:pt x="1245213" y="448513"/>
                    <a:pt x="1206495" y="413054"/>
                    <a:pt x="1159217" y="413054"/>
                  </a:cubicBezTo>
                  <a:cubicBezTo>
                    <a:pt x="1111939" y="413054"/>
                    <a:pt x="1073220" y="448513"/>
                    <a:pt x="1067209" y="494160"/>
                  </a:cubicBezTo>
                  <a:lnTo>
                    <a:pt x="1034808" y="494160"/>
                  </a:lnTo>
                  <a:cubicBezTo>
                    <a:pt x="1041126" y="430581"/>
                    <a:pt x="1094109" y="380552"/>
                    <a:pt x="1159217" y="380552"/>
                  </a:cubicBezTo>
                  <a:close/>
                  <a:moveTo>
                    <a:pt x="1158912" y="308616"/>
                  </a:moveTo>
                  <a:cubicBezTo>
                    <a:pt x="1057224" y="308616"/>
                    <a:pt x="974998" y="385747"/>
                    <a:pt x="964197" y="485295"/>
                  </a:cubicBezTo>
                  <a:cubicBezTo>
                    <a:pt x="1056511" y="518512"/>
                    <a:pt x="1129363" y="592791"/>
                    <a:pt x="1161051" y="687244"/>
                  </a:cubicBezTo>
                  <a:cubicBezTo>
                    <a:pt x="1191313" y="594931"/>
                    <a:pt x="1263452" y="520652"/>
                    <a:pt x="1355052" y="486009"/>
                  </a:cubicBezTo>
                  <a:cubicBezTo>
                    <a:pt x="1344252" y="386461"/>
                    <a:pt x="1260599" y="308616"/>
                    <a:pt x="1158912" y="308616"/>
                  </a:cubicBezTo>
                  <a:close/>
                  <a:moveTo>
                    <a:pt x="1158912" y="214367"/>
                  </a:moveTo>
                  <a:cubicBezTo>
                    <a:pt x="1011781" y="214367"/>
                    <a:pt x="892058" y="323900"/>
                    <a:pt x="871885" y="466038"/>
                  </a:cubicBezTo>
                  <a:cubicBezTo>
                    <a:pt x="887066" y="467465"/>
                    <a:pt x="902145" y="468993"/>
                    <a:pt x="917328" y="472560"/>
                  </a:cubicBezTo>
                  <a:cubicBezTo>
                    <a:pt x="934648" y="352837"/>
                    <a:pt x="1034808" y="260524"/>
                    <a:pt x="1158912" y="260524"/>
                  </a:cubicBezTo>
                  <a:cubicBezTo>
                    <a:pt x="1283016" y="260524"/>
                    <a:pt x="1385314" y="353550"/>
                    <a:pt x="1401209" y="473273"/>
                  </a:cubicBezTo>
                  <a:cubicBezTo>
                    <a:pt x="1415678" y="468993"/>
                    <a:pt x="1430758" y="467465"/>
                    <a:pt x="1445939" y="467465"/>
                  </a:cubicBezTo>
                  <a:cubicBezTo>
                    <a:pt x="1426478" y="325429"/>
                    <a:pt x="1306043" y="214367"/>
                    <a:pt x="1158912" y="214367"/>
                  </a:cubicBezTo>
                  <a:close/>
                  <a:moveTo>
                    <a:pt x="948302" y="138866"/>
                  </a:moveTo>
                  <a:cubicBezTo>
                    <a:pt x="964910" y="157614"/>
                    <a:pt x="974998" y="181456"/>
                    <a:pt x="977850" y="207438"/>
                  </a:cubicBezTo>
                  <a:lnTo>
                    <a:pt x="945449" y="207438"/>
                  </a:lnTo>
                  <a:cubicBezTo>
                    <a:pt x="942596" y="186551"/>
                    <a:pt x="933222" y="167803"/>
                    <a:pt x="918754" y="153334"/>
                  </a:cubicBezTo>
                  <a:cubicBezTo>
                    <a:pt x="928128" y="147527"/>
                    <a:pt x="938215" y="143145"/>
                    <a:pt x="948302" y="138866"/>
                  </a:cubicBezTo>
                  <a:close/>
                  <a:moveTo>
                    <a:pt x="1468356" y="93932"/>
                  </a:moveTo>
                  <a:cubicBezTo>
                    <a:pt x="1484659" y="93932"/>
                    <a:pt x="1500203" y="97065"/>
                    <a:pt x="1514447" y="102756"/>
                  </a:cubicBezTo>
                  <a:lnTo>
                    <a:pt x="1544688" y="121851"/>
                  </a:lnTo>
                  <a:lnTo>
                    <a:pt x="1544688" y="168606"/>
                  </a:lnTo>
                  <a:lnTo>
                    <a:pt x="1529937" y="149869"/>
                  </a:lnTo>
                  <a:cubicBezTo>
                    <a:pt x="1513596" y="135299"/>
                    <a:pt x="1492097" y="126434"/>
                    <a:pt x="1468458" y="126434"/>
                  </a:cubicBezTo>
                  <a:lnTo>
                    <a:pt x="1468356" y="126434"/>
                  </a:lnTo>
                  <a:cubicBezTo>
                    <a:pt x="1421180" y="126434"/>
                    <a:pt x="1382359" y="161995"/>
                    <a:pt x="1376347" y="207540"/>
                  </a:cubicBezTo>
                  <a:lnTo>
                    <a:pt x="1343946" y="207540"/>
                  </a:lnTo>
                  <a:cubicBezTo>
                    <a:pt x="1350263" y="143960"/>
                    <a:pt x="1403144" y="93932"/>
                    <a:pt x="1468356" y="93932"/>
                  </a:cubicBezTo>
                  <a:close/>
                  <a:moveTo>
                    <a:pt x="1544688" y="0"/>
                  </a:moveTo>
                  <a:lnTo>
                    <a:pt x="1544688" y="38914"/>
                  </a:lnTo>
                  <a:lnTo>
                    <a:pt x="1540783" y="36448"/>
                  </a:lnTo>
                  <a:cubicBezTo>
                    <a:pt x="1518327" y="27460"/>
                    <a:pt x="1493853" y="22505"/>
                    <a:pt x="1468253" y="22505"/>
                  </a:cubicBezTo>
                  <a:lnTo>
                    <a:pt x="1468253" y="22607"/>
                  </a:lnTo>
                  <a:cubicBezTo>
                    <a:pt x="1365139" y="22607"/>
                    <a:pt x="1280774" y="101879"/>
                    <a:pt x="1272827" y="203567"/>
                  </a:cubicBezTo>
                  <a:cubicBezTo>
                    <a:pt x="1363712" y="237496"/>
                    <a:pt x="1435852" y="311673"/>
                    <a:pt x="1466114" y="405515"/>
                  </a:cubicBezTo>
                  <a:cubicBezTo>
                    <a:pt x="1481958" y="358237"/>
                    <a:pt x="1508093" y="315851"/>
                    <a:pt x="1541985" y="280966"/>
                  </a:cubicBezTo>
                  <a:lnTo>
                    <a:pt x="1544688" y="278741"/>
                  </a:lnTo>
                  <a:lnTo>
                    <a:pt x="1544688" y="334435"/>
                  </a:lnTo>
                  <a:lnTo>
                    <a:pt x="1519069" y="366750"/>
                  </a:lnTo>
                  <a:cubicBezTo>
                    <a:pt x="1502776" y="397007"/>
                    <a:pt x="1491689" y="430504"/>
                    <a:pt x="1487002" y="466038"/>
                  </a:cubicBezTo>
                  <a:cubicBezTo>
                    <a:pt x="1502081" y="467465"/>
                    <a:pt x="1517264" y="468993"/>
                    <a:pt x="1532445" y="472560"/>
                  </a:cubicBezTo>
                  <a:lnTo>
                    <a:pt x="1544688" y="434656"/>
                  </a:lnTo>
                  <a:lnTo>
                    <a:pt x="1544688" y="509136"/>
                  </a:lnTo>
                  <a:lnTo>
                    <a:pt x="1522355" y="502708"/>
                  </a:lnTo>
                  <a:cubicBezTo>
                    <a:pt x="1504819" y="499371"/>
                    <a:pt x="1486734" y="497625"/>
                    <a:pt x="1468253" y="497625"/>
                  </a:cubicBezTo>
                  <a:cubicBezTo>
                    <a:pt x="1320409" y="497625"/>
                    <a:pt x="1198547" y="609297"/>
                    <a:pt x="1179799" y="752862"/>
                  </a:cubicBezTo>
                  <a:cubicBezTo>
                    <a:pt x="1196408" y="754391"/>
                    <a:pt x="1210773" y="756530"/>
                    <a:pt x="1225956" y="759383"/>
                  </a:cubicBezTo>
                  <a:cubicBezTo>
                    <a:pt x="1241138" y="637624"/>
                    <a:pt x="1343538" y="543068"/>
                    <a:pt x="1468253" y="543068"/>
                  </a:cubicBezTo>
                  <a:cubicBezTo>
                    <a:pt x="1483842" y="543068"/>
                    <a:pt x="1499083" y="544543"/>
                    <a:pt x="1513850" y="547361"/>
                  </a:cubicBezTo>
                  <a:lnTo>
                    <a:pt x="1544688" y="556267"/>
                  </a:lnTo>
                  <a:lnTo>
                    <a:pt x="1544688" y="608311"/>
                  </a:lnTo>
                  <a:lnTo>
                    <a:pt x="1541083" y="606030"/>
                  </a:lnTo>
                  <a:cubicBezTo>
                    <a:pt x="1518594" y="597032"/>
                    <a:pt x="1494032" y="592078"/>
                    <a:pt x="1468253" y="592078"/>
                  </a:cubicBezTo>
                  <a:cubicBezTo>
                    <a:pt x="1365139" y="592078"/>
                    <a:pt x="1280774" y="672062"/>
                    <a:pt x="1272827" y="772324"/>
                  </a:cubicBezTo>
                  <a:cubicBezTo>
                    <a:pt x="1363712" y="806967"/>
                    <a:pt x="1435852" y="881245"/>
                    <a:pt x="1466114" y="974273"/>
                  </a:cubicBezTo>
                  <a:cubicBezTo>
                    <a:pt x="1481958" y="927046"/>
                    <a:pt x="1508093" y="884659"/>
                    <a:pt x="1541985" y="849939"/>
                  </a:cubicBezTo>
                  <a:lnTo>
                    <a:pt x="1544688" y="847733"/>
                  </a:lnTo>
                  <a:lnTo>
                    <a:pt x="1544688" y="904234"/>
                  </a:lnTo>
                  <a:lnTo>
                    <a:pt x="1519069" y="936564"/>
                  </a:lnTo>
                  <a:cubicBezTo>
                    <a:pt x="1502776" y="966783"/>
                    <a:pt x="1491689" y="1000178"/>
                    <a:pt x="1487002" y="1035509"/>
                  </a:cubicBezTo>
                  <a:cubicBezTo>
                    <a:pt x="1502081" y="1036325"/>
                    <a:pt x="1517264" y="1038464"/>
                    <a:pt x="1532445" y="1041317"/>
                  </a:cubicBezTo>
                  <a:lnTo>
                    <a:pt x="1544688" y="1003420"/>
                  </a:lnTo>
                  <a:lnTo>
                    <a:pt x="1544688" y="1078031"/>
                  </a:lnTo>
                  <a:lnTo>
                    <a:pt x="1522560" y="1071670"/>
                  </a:lnTo>
                  <a:cubicBezTo>
                    <a:pt x="1504976" y="1068332"/>
                    <a:pt x="1486823" y="1066585"/>
                    <a:pt x="1468253" y="1066585"/>
                  </a:cubicBezTo>
                  <a:lnTo>
                    <a:pt x="1468253" y="1066483"/>
                  </a:lnTo>
                  <a:cubicBezTo>
                    <a:pt x="1320409" y="1066483"/>
                    <a:pt x="1198547" y="1178157"/>
                    <a:pt x="1179799" y="1322434"/>
                  </a:cubicBezTo>
                  <a:cubicBezTo>
                    <a:pt x="1196408" y="1323861"/>
                    <a:pt x="1210773" y="1325390"/>
                    <a:pt x="1225956" y="1328956"/>
                  </a:cubicBezTo>
                  <a:cubicBezTo>
                    <a:pt x="1241138" y="1207093"/>
                    <a:pt x="1343538" y="1112640"/>
                    <a:pt x="1468253" y="1112640"/>
                  </a:cubicBezTo>
                  <a:cubicBezTo>
                    <a:pt x="1483842" y="1112640"/>
                    <a:pt x="1499083" y="1114116"/>
                    <a:pt x="1513850" y="1116934"/>
                  </a:cubicBezTo>
                  <a:lnTo>
                    <a:pt x="1544688" y="1125840"/>
                  </a:lnTo>
                  <a:lnTo>
                    <a:pt x="1544688" y="1177288"/>
                  </a:lnTo>
                  <a:lnTo>
                    <a:pt x="1541083" y="1175003"/>
                  </a:lnTo>
                  <a:cubicBezTo>
                    <a:pt x="1518594" y="1165994"/>
                    <a:pt x="1494032" y="1161039"/>
                    <a:pt x="1468253" y="1161039"/>
                  </a:cubicBezTo>
                  <a:cubicBezTo>
                    <a:pt x="1365139" y="1161039"/>
                    <a:pt x="1280774" y="1241737"/>
                    <a:pt x="1272827" y="1341998"/>
                  </a:cubicBezTo>
                  <a:cubicBezTo>
                    <a:pt x="1363712" y="1376641"/>
                    <a:pt x="1435852" y="1450207"/>
                    <a:pt x="1466114" y="1543945"/>
                  </a:cubicBezTo>
                  <a:lnTo>
                    <a:pt x="1466114" y="1543845"/>
                  </a:lnTo>
                  <a:cubicBezTo>
                    <a:pt x="1481958" y="1496669"/>
                    <a:pt x="1508093" y="1454333"/>
                    <a:pt x="1541985" y="1419639"/>
                  </a:cubicBezTo>
                  <a:lnTo>
                    <a:pt x="1544688" y="1417434"/>
                  </a:lnTo>
                  <a:lnTo>
                    <a:pt x="1544688" y="1473697"/>
                  </a:lnTo>
                  <a:lnTo>
                    <a:pt x="1519069" y="1506127"/>
                  </a:lnTo>
                  <a:cubicBezTo>
                    <a:pt x="1502776" y="1536413"/>
                    <a:pt x="1491689" y="1569852"/>
                    <a:pt x="1487002" y="1605183"/>
                  </a:cubicBezTo>
                  <a:cubicBezTo>
                    <a:pt x="1502081" y="1605896"/>
                    <a:pt x="1517264" y="1608138"/>
                    <a:pt x="1532445" y="1610991"/>
                  </a:cubicBezTo>
                  <a:lnTo>
                    <a:pt x="1544688" y="1573087"/>
                  </a:lnTo>
                  <a:lnTo>
                    <a:pt x="1544688" y="1647706"/>
                  </a:lnTo>
                  <a:lnTo>
                    <a:pt x="1522560" y="1641345"/>
                  </a:lnTo>
                  <a:cubicBezTo>
                    <a:pt x="1504976" y="1638007"/>
                    <a:pt x="1486823" y="1636261"/>
                    <a:pt x="1468253" y="1636261"/>
                  </a:cubicBezTo>
                  <a:cubicBezTo>
                    <a:pt x="1320409" y="1636261"/>
                    <a:pt x="1198547" y="1747933"/>
                    <a:pt x="1179799" y="1892211"/>
                  </a:cubicBezTo>
                  <a:cubicBezTo>
                    <a:pt x="1196408" y="1893026"/>
                    <a:pt x="1210773" y="1895166"/>
                    <a:pt x="1225956" y="1898018"/>
                  </a:cubicBezTo>
                  <a:cubicBezTo>
                    <a:pt x="1241138" y="1776258"/>
                    <a:pt x="1343538" y="1681704"/>
                    <a:pt x="1468253" y="1681704"/>
                  </a:cubicBezTo>
                  <a:cubicBezTo>
                    <a:pt x="1483842" y="1681704"/>
                    <a:pt x="1499083" y="1683180"/>
                    <a:pt x="1513850" y="1685999"/>
                  </a:cubicBezTo>
                  <a:lnTo>
                    <a:pt x="1544688" y="1694912"/>
                  </a:lnTo>
                  <a:lnTo>
                    <a:pt x="1544688" y="1747238"/>
                  </a:lnTo>
                  <a:lnTo>
                    <a:pt x="1540783" y="1744768"/>
                  </a:lnTo>
                  <a:cubicBezTo>
                    <a:pt x="1518327" y="1735770"/>
                    <a:pt x="1493853" y="1730815"/>
                    <a:pt x="1468253" y="1730815"/>
                  </a:cubicBezTo>
                  <a:cubicBezTo>
                    <a:pt x="1365139" y="1730815"/>
                    <a:pt x="1280774" y="1810799"/>
                    <a:pt x="1272827" y="1911774"/>
                  </a:cubicBezTo>
                  <a:cubicBezTo>
                    <a:pt x="1363712" y="1945704"/>
                    <a:pt x="1435852" y="2019983"/>
                    <a:pt x="1466114" y="2113723"/>
                  </a:cubicBezTo>
                  <a:cubicBezTo>
                    <a:pt x="1481958" y="2066496"/>
                    <a:pt x="1508093" y="2024135"/>
                    <a:pt x="1541985" y="1989339"/>
                  </a:cubicBezTo>
                  <a:lnTo>
                    <a:pt x="1544688" y="1987123"/>
                  </a:lnTo>
                  <a:lnTo>
                    <a:pt x="1544688" y="2042972"/>
                  </a:lnTo>
                  <a:lnTo>
                    <a:pt x="1519069" y="2075302"/>
                  </a:lnTo>
                  <a:cubicBezTo>
                    <a:pt x="1502776" y="2105521"/>
                    <a:pt x="1491689" y="2138916"/>
                    <a:pt x="1487002" y="2174246"/>
                  </a:cubicBezTo>
                  <a:cubicBezTo>
                    <a:pt x="1502081" y="2174959"/>
                    <a:pt x="1517264" y="2177201"/>
                    <a:pt x="1532445" y="2180767"/>
                  </a:cubicBezTo>
                  <a:lnTo>
                    <a:pt x="1544688" y="2143050"/>
                  </a:lnTo>
                  <a:lnTo>
                    <a:pt x="1544688" y="2217476"/>
                  </a:lnTo>
                  <a:lnTo>
                    <a:pt x="1522560" y="2211119"/>
                  </a:lnTo>
                  <a:cubicBezTo>
                    <a:pt x="1504976" y="2207783"/>
                    <a:pt x="1486823" y="2206036"/>
                    <a:pt x="1468253" y="2206036"/>
                  </a:cubicBezTo>
                  <a:lnTo>
                    <a:pt x="1468253" y="2205933"/>
                  </a:lnTo>
                  <a:cubicBezTo>
                    <a:pt x="1320409" y="2205933"/>
                    <a:pt x="1198547" y="2317607"/>
                    <a:pt x="1179799" y="2461172"/>
                  </a:cubicBezTo>
                  <a:cubicBezTo>
                    <a:pt x="1196408" y="2462598"/>
                    <a:pt x="1210773" y="2464839"/>
                    <a:pt x="1225956" y="2467693"/>
                  </a:cubicBezTo>
                  <a:cubicBezTo>
                    <a:pt x="1241138" y="2346544"/>
                    <a:pt x="1343538" y="2251378"/>
                    <a:pt x="1468253" y="2251378"/>
                  </a:cubicBezTo>
                  <a:cubicBezTo>
                    <a:pt x="1483842" y="2251378"/>
                    <a:pt x="1499083" y="2252854"/>
                    <a:pt x="1513850" y="2255671"/>
                  </a:cubicBezTo>
                  <a:lnTo>
                    <a:pt x="1544688" y="2264577"/>
                  </a:lnTo>
                  <a:lnTo>
                    <a:pt x="1544688" y="2316801"/>
                  </a:lnTo>
                  <a:lnTo>
                    <a:pt x="1540783" y="2314342"/>
                  </a:lnTo>
                  <a:cubicBezTo>
                    <a:pt x="1518327" y="2305399"/>
                    <a:pt x="1493853" y="2300489"/>
                    <a:pt x="1468253" y="2300489"/>
                  </a:cubicBezTo>
                  <a:cubicBezTo>
                    <a:pt x="1365139" y="2300489"/>
                    <a:pt x="1280774" y="2380473"/>
                    <a:pt x="1272827" y="2480734"/>
                  </a:cubicBezTo>
                  <a:cubicBezTo>
                    <a:pt x="1363712" y="2515377"/>
                    <a:pt x="1435852" y="2589657"/>
                    <a:pt x="1466114" y="2682683"/>
                  </a:cubicBezTo>
                  <a:cubicBezTo>
                    <a:pt x="1481958" y="2635457"/>
                    <a:pt x="1508093" y="2593095"/>
                    <a:pt x="1541985" y="2558389"/>
                  </a:cubicBezTo>
                  <a:lnTo>
                    <a:pt x="1544688" y="2556183"/>
                  </a:lnTo>
                  <a:lnTo>
                    <a:pt x="1544688" y="2612962"/>
                  </a:lnTo>
                  <a:lnTo>
                    <a:pt x="1519069" y="2645379"/>
                  </a:lnTo>
                  <a:cubicBezTo>
                    <a:pt x="1502776" y="2675698"/>
                    <a:pt x="1491689" y="2709226"/>
                    <a:pt x="1487002" y="2744735"/>
                  </a:cubicBezTo>
                  <a:cubicBezTo>
                    <a:pt x="1502081" y="2744735"/>
                    <a:pt x="1517264" y="2746977"/>
                    <a:pt x="1532445" y="2749830"/>
                  </a:cubicBezTo>
                  <a:lnTo>
                    <a:pt x="1544688" y="2712113"/>
                  </a:lnTo>
                  <a:lnTo>
                    <a:pt x="1544688" y="2786484"/>
                  </a:lnTo>
                  <a:lnTo>
                    <a:pt x="1522458" y="2780081"/>
                  </a:lnTo>
                  <a:cubicBezTo>
                    <a:pt x="1504922" y="2776743"/>
                    <a:pt x="1486836" y="2774997"/>
                    <a:pt x="1468356" y="2774997"/>
                  </a:cubicBezTo>
                  <a:cubicBezTo>
                    <a:pt x="1320510" y="2774997"/>
                    <a:pt x="1198649" y="2886669"/>
                    <a:pt x="1179901" y="3030948"/>
                  </a:cubicBezTo>
                  <a:cubicBezTo>
                    <a:pt x="1196510" y="3031763"/>
                    <a:pt x="1210875" y="3033902"/>
                    <a:pt x="1226058" y="3036755"/>
                  </a:cubicBezTo>
                  <a:cubicBezTo>
                    <a:pt x="1241240" y="2916320"/>
                    <a:pt x="1343640" y="2821154"/>
                    <a:pt x="1468356" y="2821154"/>
                  </a:cubicBezTo>
                  <a:cubicBezTo>
                    <a:pt x="1483945" y="2821154"/>
                    <a:pt x="1499186" y="2822630"/>
                    <a:pt x="1513952" y="2825448"/>
                  </a:cubicBezTo>
                  <a:lnTo>
                    <a:pt x="1544688" y="2834324"/>
                  </a:lnTo>
                  <a:lnTo>
                    <a:pt x="1544688" y="2885646"/>
                  </a:lnTo>
                  <a:lnTo>
                    <a:pt x="1540982" y="2883300"/>
                  </a:lnTo>
                  <a:cubicBezTo>
                    <a:pt x="1518492" y="2874302"/>
                    <a:pt x="1493930" y="2869348"/>
                    <a:pt x="1468151" y="2869348"/>
                  </a:cubicBezTo>
                  <a:cubicBezTo>
                    <a:pt x="1365037" y="2869348"/>
                    <a:pt x="1280672" y="2949333"/>
                    <a:pt x="1272725" y="3050308"/>
                  </a:cubicBezTo>
                  <a:cubicBezTo>
                    <a:pt x="1357803" y="3082810"/>
                    <a:pt x="1426377" y="3149142"/>
                    <a:pt x="1459490" y="3234221"/>
                  </a:cubicBezTo>
                  <a:cubicBezTo>
                    <a:pt x="1446550" y="3233507"/>
                    <a:pt x="1433509" y="3232081"/>
                    <a:pt x="1421281" y="3230654"/>
                  </a:cubicBezTo>
                  <a:cubicBezTo>
                    <a:pt x="1375124" y="3131106"/>
                    <a:pt x="1275678" y="3061108"/>
                    <a:pt x="1158809" y="3061108"/>
                  </a:cubicBezTo>
                  <a:cubicBezTo>
                    <a:pt x="1095332" y="3061108"/>
                    <a:pt x="1036233" y="3081995"/>
                    <a:pt x="988651" y="3117352"/>
                  </a:cubicBezTo>
                  <a:cubicBezTo>
                    <a:pt x="976424" y="3113072"/>
                    <a:pt x="964809" y="3107977"/>
                    <a:pt x="953296" y="3102883"/>
                  </a:cubicBezTo>
                  <a:cubicBezTo>
                    <a:pt x="982130" y="3079856"/>
                    <a:pt x="1013818" y="3061822"/>
                    <a:pt x="1049174" y="3048778"/>
                  </a:cubicBezTo>
                  <a:cubicBezTo>
                    <a:pt x="1039802" y="2948518"/>
                    <a:pt x="955435" y="2869246"/>
                    <a:pt x="853034" y="2869246"/>
                  </a:cubicBezTo>
                  <a:cubicBezTo>
                    <a:pt x="785990" y="2869246"/>
                    <a:pt x="726893" y="2903075"/>
                    <a:pt x="691536" y="2954325"/>
                  </a:cubicBezTo>
                  <a:cubicBezTo>
                    <a:pt x="678494" y="2945665"/>
                    <a:pt x="665555" y="2936291"/>
                    <a:pt x="653327" y="2926204"/>
                  </a:cubicBezTo>
                  <a:cubicBezTo>
                    <a:pt x="697243" y="2862726"/>
                    <a:pt x="770093" y="2820950"/>
                    <a:pt x="853034" y="2820950"/>
                  </a:cubicBezTo>
                  <a:cubicBezTo>
                    <a:pt x="977850" y="2820950"/>
                    <a:pt x="1080862" y="2915403"/>
                    <a:pt x="1096046" y="3035839"/>
                  </a:cubicBezTo>
                  <a:cubicBezTo>
                    <a:pt x="1111227" y="3032883"/>
                    <a:pt x="1126306" y="3031558"/>
                    <a:pt x="1141489" y="3030744"/>
                  </a:cubicBezTo>
                  <a:cubicBezTo>
                    <a:pt x="1123453" y="2886567"/>
                    <a:pt x="1001592" y="2774793"/>
                    <a:pt x="853034" y="2774793"/>
                  </a:cubicBezTo>
                  <a:cubicBezTo>
                    <a:pt x="755014" y="2774793"/>
                    <a:pt x="668508" y="2823803"/>
                    <a:pt x="616545" y="2898795"/>
                  </a:cubicBezTo>
                  <a:cubicBezTo>
                    <a:pt x="607884" y="2891663"/>
                    <a:pt x="599223" y="2884428"/>
                    <a:pt x="591275" y="2877907"/>
                  </a:cubicBezTo>
                  <a:cubicBezTo>
                    <a:pt x="628059" y="2826656"/>
                    <a:pt x="679309" y="2787019"/>
                    <a:pt x="739833" y="2763993"/>
                  </a:cubicBezTo>
                  <a:cubicBezTo>
                    <a:pt x="729746" y="2664445"/>
                    <a:pt x="646093" y="2587313"/>
                    <a:pt x="543692" y="2587313"/>
                  </a:cubicBezTo>
                  <a:cubicBezTo>
                    <a:pt x="478074" y="2587313"/>
                    <a:pt x="418977" y="2620428"/>
                    <a:pt x="383622" y="2670966"/>
                  </a:cubicBezTo>
                  <a:cubicBezTo>
                    <a:pt x="372108" y="2657924"/>
                    <a:pt x="362021" y="2645696"/>
                    <a:pt x="351933" y="2632043"/>
                  </a:cubicBezTo>
                  <a:cubicBezTo>
                    <a:pt x="396664" y="2574985"/>
                    <a:pt x="465948" y="2538201"/>
                    <a:pt x="543794" y="2538201"/>
                  </a:cubicBezTo>
                  <a:cubicBezTo>
                    <a:pt x="668508" y="2538201"/>
                    <a:pt x="770195" y="2630515"/>
                    <a:pt x="786092" y="2750950"/>
                  </a:cubicBezTo>
                  <a:cubicBezTo>
                    <a:pt x="801273" y="2747283"/>
                    <a:pt x="815641" y="2745142"/>
                    <a:pt x="832248" y="2744430"/>
                  </a:cubicBezTo>
                  <a:cubicBezTo>
                    <a:pt x="812073" y="2602392"/>
                    <a:pt x="691638" y="2492044"/>
                    <a:pt x="543794" y="2492044"/>
                  </a:cubicBezTo>
                  <a:cubicBezTo>
                    <a:pt x="455047" y="2492044"/>
                    <a:pt x="377202" y="2531681"/>
                    <a:pt x="323811" y="2594445"/>
                  </a:cubicBezTo>
                  <a:cubicBezTo>
                    <a:pt x="315862" y="2585784"/>
                    <a:pt x="310158" y="2577124"/>
                    <a:pt x="303636" y="2567750"/>
                  </a:cubicBezTo>
                  <a:cubicBezTo>
                    <a:pt x="338993" y="2528114"/>
                    <a:pt x="383622" y="2497853"/>
                    <a:pt x="434158" y="2479818"/>
                  </a:cubicBezTo>
                  <a:cubicBezTo>
                    <a:pt x="424785" y="2378843"/>
                    <a:pt x="341846" y="2300286"/>
                    <a:pt x="238019" y="2300286"/>
                  </a:cubicBezTo>
                  <a:cubicBezTo>
                    <a:pt x="209183" y="2300286"/>
                    <a:pt x="181773" y="2306806"/>
                    <a:pt x="157219" y="2318320"/>
                  </a:cubicBezTo>
                  <a:cubicBezTo>
                    <a:pt x="149984" y="2303851"/>
                    <a:pt x="143564" y="2288772"/>
                    <a:pt x="137043" y="2273589"/>
                  </a:cubicBezTo>
                  <a:cubicBezTo>
                    <a:pt x="168018" y="2259223"/>
                    <a:pt x="201949" y="2251276"/>
                    <a:pt x="238019" y="2251276"/>
                  </a:cubicBezTo>
                  <a:cubicBezTo>
                    <a:pt x="364160" y="2251276"/>
                    <a:pt x="465847" y="2345729"/>
                    <a:pt x="481028" y="2466164"/>
                  </a:cubicBezTo>
                  <a:cubicBezTo>
                    <a:pt x="496210" y="2463312"/>
                    <a:pt x="511291" y="2462598"/>
                    <a:pt x="526472" y="2461172"/>
                  </a:cubicBezTo>
                  <a:cubicBezTo>
                    <a:pt x="508438" y="2317709"/>
                    <a:pt x="387289" y="2205933"/>
                    <a:pt x="238019" y="2205933"/>
                  </a:cubicBezTo>
                  <a:cubicBezTo>
                    <a:pt x="196141" y="2205933"/>
                    <a:pt x="155792" y="2215308"/>
                    <a:pt x="119723" y="2231814"/>
                  </a:cubicBezTo>
                  <a:cubicBezTo>
                    <a:pt x="115443" y="2221727"/>
                    <a:pt x="111774" y="2212353"/>
                    <a:pt x="108209" y="2202266"/>
                  </a:cubicBezTo>
                  <a:cubicBezTo>
                    <a:pt x="113303" y="2198597"/>
                    <a:pt x="119010" y="2196458"/>
                    <a:pt x="124816" y="2194318"/>
                  </a:cubicBezTo>
                  <a:cubicBezTo>
                    <a:pt x="119723" y="2145308"/>
                    <a:pt x="97307" y="2102718"/>
                    <a:pt x="63478" y="2070317"/>
                  </a:cubicBezTo>
                  <a:cubicBezTo>
                    <a:pt x="56244" y="2046474"/>
                    <a:pt x="50538" y="2022734"/>
                    <a:pt x="44730" y="1998891"/>
                  </a:cubicBezTo>
                  <a:cubicBezTo>
                    <a:pt x="112590" y="2034960"/>
                    <a:pt x="160173" y="2102005"/>
                    <a:pt x="170973" y="2181379"/>
                  </a:cubicBezTo>
                  <a:cubicBezTo>
                    <a:pt x="186156" y="2178526"/>
                    <a:pt x="201949" y="2176385"/>
                    <a:pt x="217131" y="2174857"/>
                  </a:cubicBezTo>
                  <a:cubicBezTo>
                    <a:pt x="202662" y="2067464"/>
                    <a:pt x="129810" y="1978003"/>
                    <a:pt x="31790" y="1941221"/>
                  </a:cubicBezTo>
                  <a:cubicBezTo>
                    <a:pt x="24556" y="1904438"/>
                    <a:pt x="18137" y="1867654"/>
                    <a:pt x="13755" y="1830872"/>
                  </a:cubicBezTo>
                  <a:cubicBezTo>
                    <a:pt x="51252" y="1742940"/>
                    <a:pt x="137043" y="1681602"/>
                    <a:pt x="238019" y="1681602"/>
                  </a:cubicBezTo>
                  <a:cubicBezTo>
                    <a:pt x="364160" y="1681602"/>
                    <a:pt x="465847" y="1776054"/>
                    <a:pt x="481028" y="1897204"/>
                  </a:cubicBezTo>
                  <a:cubicBezTo>
                    <a:pt x="496210" y="1894249"/>
                    <a:pt x="511291" y="1892924"/>
                    <a:pt x="526472" y="1892110"/>
                  </a:cubicBezTo>
                  <a:cubicBezTo>
                    <a:pt x="508438" y="1747933"/>
                    <a:pt x="387289" y="1636159"/>
                    <a:pt x="238019" y="1636159"/>
                  </a:cubicBezTo>
                  <a:cubicBezTo>
                    <a:pt x="142852" y="1636159"/>
                    <a:pt x="58485" y="1682416"/>
                    <a:pt x="5809" y="1753741"/>
                  </a:cubicBezTo>
                  <a:cubicBezTo>
                    <a:pt x="3667" y="1738558"/>
                    <a:pt x="2955" y="1722765"/>
                    <a:pt x="2241" y="1707584"/>
                  </a:cubicBezTo>
                  <a:cubicBezTo>
                    <a:pt x="35356" y="1671514"/>
                    <a:pt x="77233" y="1642577"/>
                    <a:pt x="124816" y="1625358"/>
                  </a:cubicBezTo>
                  <a:cubicBezTo>
                    <a:pt x="117583" y="1552504"/>
                    <a:pt x="70713" y="1491268"/>
                    <a:pt x="6522" y="1463147"/>
                  </a:cubicBezTo>
                  <a:cubicBezTo>
                    <a:pt x="8661" y="1446538"/>
                    <a:pt x="10903" y="1430643"/>
                    <a:pt x="13042" y="1414034"/>
                  </a:cubicBezTo>
                  <a:cubicBezTo>
                    <a:pt x="96695" y="1444297"/>
                    <a:pt x="158746" y="1520002"/>
                    <a:pt x="170973" y="1611602"/>
                  </a:cubicBezTo>
                  <a:cubicBezTo>
                    <a:pt x="186156" y="1608647"/>
                    <a:pt x="201949" y="1606508"/>
                    <a:pt x="217131" y="1605794"/>
                  </a:cubicBezTo>
                  <a:cubicBezTo>
                    <a:pt x="201949" y="1494121"/>
                    <a:pt x="124104" y="1401706"/>
                    <a:pt x="19564" y="1367878"/>
                  </a:cubicBezTo>
                  <a:cubicBezTo>
                    <a:pt x="28937" y="1308680"/>
                    <a:pt x="41165" y="1251009"/>
                    <a:pt x="57772" y="1193338"/>
                  </a:cubicBezTo>
                  <a:cubicBezTo>
                    <a:pt x="102401" y="1143513"/>
                    <a:pt x="166592" y="1112538"/>
                    <a:pt x="238019" y="1112538"/>
                  </a:cubicBezTo>
                  <a:cubicBezTo>
                    <a:pt x="364160" y="1112538"/>
                    <a:pt x="465847" y="1206992"/>
                    <a:pt x="481028" y="1327428"/>
                  </a:cubicBezTo>
                  <a:cubicBezTo>
                    <a:pt x="496210" y="1324575"/>
                    <a:pt x="511291" y="1323861"/>
                    <a:pt x="526472" y="1322434"/>
                  </a:cubicBezTo>
                  <a:cubicBezTo>
                    <a:pt x="508438" y="1178259"/>
                    <a:pt x="387289" y="1066483"/>
                    <a:pt x="238019" y="1066483"/>
                  </a:cubicBezTo>
                  <a:cubicBezTo>
                    <a:pt x="181060" y="1066483"/>
                    <a:pt x="127671" y="1083092"/>
                    <a:pt x="82226" y="1111928"/>
                  </a:cubicBezTo>
                  <a:cubicBezTo>
                    <a:pt x="86608" y="1096745"/>
                    <a:pt x="91702" y="1082378"/>
                    <a:pt x="97409" y="1067910"/>
                  </a:cubicBezTo>
                  <a:cubicBezTo>
                    <a:pt x="106070" y="1062816"/>
                    <a:pt x="115443" y="1059249"/>
                    <a:pt x="124816" y="1055683"/>
                  </a:cubicBezTo>
                  <a:cubicBezTo>
                    <a:pt x="123390" y="1041927"/>
                    <a:pt x="120537" y="1028987"/>
                    <a:pt x="116870" y="1016761"/>
                  </a:cubicBezTo>
                  <a:cubicBezTo>
                    <a:pt x="124816" y="996586"/>
                    <a:pt x="133477" y="976412"/>
                    <a:pt x="142852" y="956237"/>
                  </a:cubicBezTo>
                  <a:cubicBezTo>
                    <a:pt x="156606" y="982219"/>
                    <a:pt x="166694" y="1011666"/>
                    <a:pt x="170973" y="1042743"/>
                  </a:cubicBezTo>
                  <a:cubicBezTo>
                    <a:pt x="186156" y="1039788"/>
                    <a:pt x="201949" y="1037649"/>
                    <a:pt x="217131" y="1036221"/>
                  </a:cubicBezTo>
                  <a:cubicBezTo>
                    <a:pt x="210712" y="988536"/>
                    <a:pt x="192677" y="943807"/>
                    <a:pt x="165981" y="906311"/>
                  </a:cubicBezTo>
                  <a:cubicBezTo>
                    <a:pt x="170362" y="895510"/>
                    <a:pt x="176068" y="884709"/>
                    <a:pt x="181876" y="873909"/>
                  </a:cubicBezTo>
                  <a:cubicBezTo>
                    <a:pt x="205618" y="903356"/>
                    <a:pt x="225077" y="937286"/>
                    <a:pt x="237408" y="974068"/>
                  </a:cubicBezTo>
                  <a:cubicBezTo>
                    <a:pt x="267668" y="879615"/>
                    <a:pt x="341948" y="804521"/>
                    <a:pt x="434260" y="771406"/>
                  </a:cubicBezTo>
                  <a:cubicBezTo>
                    <a:pt x="428454" y="707928"/>
                    <a:pt x="393198" y="653110"/>
                    <a:pt x="341948" y="621422"/>
                  </a:cubicBezTo>
                  <a:cubicBezTo>
                    <a:pt x="351321" y="608380"/>
                    <a:pt x="361408" y="595441"/>
                    <a:pt x="372210" y="583213"/>
                  </a:cubicBezTo>
                  <a:cubicBezTo>
                    <a:pt x="431407" y="621525"/>
                    <a:pt x="471758" y="684900"/>
                    <a:pt x="481131" y="757753"/>
                  </a:cubicBezTo>
                  <a:cubicBezTo>
                    <a:pt x="496312" y="754799"/>
                    <a:pt x="511393" y="752658"/>
                    <a:pt x="526575" y="752658"/>
                  </a:cubicBezTo>
                  <a:cubicBezTo>
                    <a:pt x="515774" y="667579"/>
                    <a:pt x="469617" y="594013"/>
                    <a:pt x="401859" y="547858"/>
                  </a:cubicBezTo>
                  <a:cubicBezTo>
                    <a:pt x="409094" y="539095"/>
                    <a:pt x="416328" y="531249"/>
                    <a:pt x="423460" y="523300"/>
                  </a:cubicBezTo>
                  <a:cubicBezTo>
                    <a:pt x="480417" y="562223"/>
                    <a:pt x="524435" y="619894"/>
                    <a:pt x="546034" y="686939"/>
                  </a:cubicBezTo>
                  <a:cubicBezTo>
                    <a:pt x="577112" y="594625"/>
                    <a:pt x="648437" y="520347"/>
                    <a:pt x="740037" y="485702"/>
                  </a:cubicBezTo>
                  <a:cubicBezTo>
                    <a:pt x="732904" y="417232"/>
                    <a:pt x="691741" y="358747"/>
                    <a:pt x="632642" y="329198"/>
                  </a:cubicBezTo>
                  <a:cubicBezTo>
                    <a:pt x="646296" y="318398"/>
                    <a:pt x="660052" y="307597"/>
                    <a:pt x="674419" y="297511"/>
                  </a:cubicBezTo>
                  <a:cubicBezTo>
                    <a:pt x="734229" y="335719"/>
                    <a:pt x="776106" y="399198"/>
                    <a:pt x="786193" y="472764"/>
                  </a:cubicBezTo>
                  <a:cubicBezTo>
                    <a:pt x="801374" y="468484"/>
                    <a:pt x="815743" y="466956"/>
                    <a:pt x="832350" y="466956"/>
                  </a:cubicBezTo>
                  <a:cubicBezTo>
                    <a:pt x="820836" y="386156"/>
                    <a:pt x="777533" y="316257"/>
                    <a:pt x="714768" y="270102"/>
                  </a:cubicBezTo>
                  <a:cubicBezTo>
                    <a:pt x="724142" y="262765"/>
                    <a:pt x="733515" y="257060"/>
                    <a:pt x="742890" y="251251"/>
                  </a:cubicBezTo>
                  <a:cubicBezTo>
                    <a:pt x="792715" y="289461"/>
                    <a:pt x="830924" y="342852"/>
                    <a:pt x="851098" y="404904"/>
                  </a:cubicBezTo>
                  <a:cubicBezTo>
                    <a:pt x="882787" y="310348"/>
                    <a:pt x="955638" y="235356"/>
                    <a:pt x="1049378" y="200815"/>
                  </a:cubicBezTo>
                  <a:cubicBezTo>
                    <a:pt x="1045710" y="167701"/>
                    <a:pt x="1034196" y="136623"/>
                    <a:pt x="1016876" y="109929"/>
                  </a:cubicBezTo>
                  <a:cubicBezTo>
                    <a:pt x="1032057" y="103509"/>
                    <a:pt x="1047239" y="97701"/>
                    <a:pt x="1063031" y="92709"/>
                  </a:cubicBezTo>
                  <a:cubicBezTo>
                    <a:pt x="1080456" y="121442"/>
                    <a:pt x="1091867" y="153945"/>
                    <a:pt x="1096248" y="188588"/>
                  </a:cubicBezTo>
                  <a:cubicBezTo>
                    <a:pt x="1111429" y="185735"/>
                    <a:pt x="1126511" y="183596"/>
                    <a:pt x="1141692" y="182068"/>
                  </a:cubicBezTo>
                  <a:cubicBezTo>
                    <a:pt x="1136598" y="144572"/>
                    <a:pt x="1125085" y="109215"/>
                    <a:pt x="1107049" y="77527"/>
                  </a:cubicBezTo>
                  <a:cubicBezTo>
                    <a:pt x="1117951" y="73859"/>
                    <a:pt x="1128038" y="70190"/>
                    <a:pt x="1138839" y="67337"/>
                  </a:cubicBezTo>
                  <a:cubicBezTo>
                    <a:pt x="1148214" y="83232"/>
                    <a:pt x="1155447" y="99842"/>
                    <a:pt x="1161153" y="117163"/>
                  </a:cubicBezTo>
                  <a:cubicBezTo>
                    <a:pt x="1168387" y="94136"/>
                    <a:pt x="1178474" y="72433"/>
                    <a:pt x="1190701" y="52258"/>
                  </a:cubicBezTo>
                  <a:lnTo>
                    <a:pt x="1191415" y="52258"/>
                  </a:lnTo>
                  <a:cubicBezTo>
                    <a:pt x="1207208" y="47978"/>
                    <a:pt x="1223103" y="43597"/>
                    <a:pt x="1239712" y="40744"/>
                  </a:cubicBezTo>
                  <a:cubicBezTo>
                    <a:pt x="1207922" y="81195"/>
                    <a:pt x="1187033" y="130205"/>
                    <a:pt x="1179799" y="183596"/>
                  </a:cubicBezTo>
                  <a:cubicBezTo>
                    <a:pt x="1196408" y="184309"/>
                    <a:pt x="1210773" y="186551"/>
                    <a:pt x="1225956" y="189404"/>
                  </a:cubicBezTo>
                  <a:cubicBezTo>
                    <a:pt x="1234515" y="121544"/>
                    <a:pt x="1269158" y="63160"/>
                    <a:pt x="1320409" y="24237"/>
                  </a:cubicBezTo>
                  <a:cubicBezTo>
                    <a:pt x="1361165" y="16340"/>
                    <a:pt x="1402635" y="10227"/>
                    <a:pt x="1444907" y="5897"/>
                  </a:cubicBezTo>
                  <a:close/>
                </a:path>
              </a:pathLst>
            </a:custGeom>
            <a:solidFill>
              <a:schemeClr val="accent1">
                <a:alpha val="25000"/>
              </a:schemeClr>
            </a:solidFill>
            <a:ln w="74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10983" y="353728"/>
              <a:ext cx="11570034" cy="6150544"/>
              <a:chOff x="660400" y="1028700"/>
              <a:chExt cx="10858500" cy="5207000"/>
            </a:xfrm>
          </p:grpSpPr>
          <p:sp>
            <p:nvSpPr>
              <p:cNvPr id="139" name="矩形: 圆角 138"/>
              <p:cNvSpPr/>
              <p:nvPr/>
            </p:nvSpPr>
            <p:spPr>
              <a:xfrm>
                <a:off x="660400" y="1028700"/>
                <a:ext cx="10858500" cy="5207000"/>
              </a:xfrm>
              <a:prstGeom prst="roundRect">
                <a:avLst>
                  <a:gd name="adj" fmla="val 3774"/>
                </a:avLst>
              </a:prstGeom>
              <a:solidFill>
                <a:schemeClr val="bg1"/>
              </a:solidFill>
              <a:ln w="203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: 圆角 139"/>
              <p:cNvSpPr/>
              <p:nvPr/>
            </p:nvSpPr>
            <p:spPr>
              <a:xfrm>
                <a:off x="660400" y="1028700"/>
                <a:ext cx="10858500" cy="5207000"/>
              </a:xfrm>
              <a:prstGeom prst="roundRect">
                <a:avLst>
                  <a:gd name="adj" fmla="val 3774"/>
                </a:avLst>
              </a:prstGeom>
              <a:solidFill>
                <a:schemeClr val="bg1"/>
              </a:solidFill>
              <a:ln w="508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6428" y="4687503"/>
              <a:ext cx="1845572" cy="2170496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505479"/>
            <a:ext cx="10858500" cy="523220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/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51230" y="1130301"/>
            <a:ext cx="6489540" cy="2199496"/>
          </a:xfrm>
        </p:spPr>
        <p:txBody>
          <a:bodyPr/>
          <a:lstStyle/>
          <a:p>
            <a:r>
              <a:rPr lang="zh-CN" altLang="en-US" dirty="0"/>
              <a:t>香包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51230" y="3614468"/>
            <a:ext cx="6489540" cy="1038571"/>
          </a:xfrm>
        </p:spPr>
        <p:txBody>
          <a:bodyPr/>
          <a:lstStyle/>
          <a:p>
            <a:r>
              <a:rPr lang="zh-CN" altLang="en-US" dirty="0"/>
              <a:t>徐州国家级非物质文化遗产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851150" y="4848860"/>
            <a:ext cx="6489700" cy="464185"/>
          </a:xfrm>
        </p:spPr>
        <p:txBody>
          <a:bodyPr>
            <a:noAutofit/>
          </a:bodyPr>
          <a:lstStyle/>
          <a:p>
            <a:r>
              <a:rPr lang="zh-CN" altLang="en-US" sz="1600" dirty="0"/>
              <a:t>汇报人：孙露悉</a:t>
            </a:r>
            <a:r>
              <a:rPr lang="en-US" altLang="zh-CN" sz="1600" dirty="0"/>
              <a:t>     </a:t>
            </a:r>
            <a:r>
              <a:rPr lang="zh-CN" altLang="en-US" sz="1600" dirty="0"/>
              <a:t>姜玥阳</a:t>
            </a:r>
            <a:endParaRPr lang="zh-CN" altLang="en-US" sz="1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/>
        <p:txBody>
          <a:bodyPr>
            <a:noAutofit/>
          </a:bodyPr>
          <a:lstStyle/>
          <a:p>
            <a:r>
              <a:rPr lang="en-US" sz="1600" dirty="0"/>
              <a:t>2026.02.24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63917" y="753304"/>
            <a:ext cx="2324340" cy="646331"/>
          </a:xfrm>
        </p:spPr>
        <p:txBody>
          <a:bodyPr/>
          <a:lstStyle/>
          <a:p>
            <a:r>
              <a:rPr lang="zh-CN" altLang="en-US" sz="3600" dirty="0"/>
              <a:t>历史起源</a:t>
            </a:r>
            <a:endParaRPr 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763905" y="1535430"/>
            <a:ext cx="10808335" cy="4365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它的历史至少可以上溯到战国时期。汉乐府长诗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孔雀东南飞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中有“红罗覆斗帐，四角垂香囊”；汉代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礼记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有云：“男女未冠笄者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衿缨皆陪容臭”。容臭即香包，说明汉代未成年的男女都是佩带香包的。徐州是两汉文化的发祥地，因此可以说，汉代时徐州香包工艺已经出现了。当时的香包都用高级锦绣制成，内储茅香根茎或掺拌辛夷等香料。历经唐宋，到了明清时期，特别是清初，香包已成为爱情的信物了，而且香包作为佩饰盛行一时。经过数千年的发展演变，逐渐形成了具有徐州地方特色的徐州香包工艺。 至明清时期，香包不在属于单纯的日用品，同时被赋予了人文价值，清代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古玩指南续编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中说，香包在三教九流中渐成为炫耀斗富比巧的东西，一些士族阶层，富商小贩，他们不但比佩玉品位高下，还比所戴香包看出自哪位名家之手，看锈工如何，以及所用材料和镶嵌金丝宝石华贵程度，显然一度成为市面上一大流行趋势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艺术特点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684905" y="3862705"/>
            <a:ext cx="7083425" cy="1076960"/>
          </a:xfrm>
        </p:spPr>
        <p:txBody>
          <a:bodyPr/>
          <a:lstStyle/>
          <a:p>
            <a:r>
              <a:rPr lang="zh-CN" altLang="en-US" dirty="0"/>
              <a:t>造型，内容，整体特点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63916" y="199306"/>
            <a:ext cx="3971985" cy="1200329"/>
          </a:xfrm>
        </p:spPr>
        <p:txBody>
          <a:bodyPr/>
          <a:lstStyle/>
          <a:p>
            <a:r>
              <a:rPr lang="zh-CN" altLang="en-US" sz="3600" dirty="0"/>
              <a:t>艺术特点：造型</a:t>
            </a:r>
            <a:endParaRPr 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1259840" y="1535430"/>
            <a:ext cx="95415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徐州香包从造型上看，以新、奇、美、真为特色，形状敦实淳朴，色彩对比强烈，立体造型栩栩如生，有较高的观赏、收藏价值。它形状非常多，有：心形、圆形、菱形、元宝形、蝴蝶形、花瓶形（保平安）、水滴形、长方形、人物娃娃等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63916" y="753304"/>
            <a:ext cx="3971985" cy="646331"/>
          </a:xfrm>
        </p:spPr>
        <p:txBody>
          <a:bodyPr/>
          <a:lstStyle/>
          <a:p>
            <a:r>
              <a:rPr lang="zh-CN" altLang="en-US" sz="3600" dirty="0"/>
              <a:t>艺术特点：内容</a:t>
            </a:r>
            <a:endParaRPr 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1224915" y="1399540"/>
            <a:ext cx="9846945" cy="46589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徐州香包从内容上看，多以喜庆吉祥题材为主，如龙凤呈祥、鸳鸯戏水、松鹤延年、喜鹊闹梅等，寄托着人们祈求祥瑞、辟邪纳福、丰衣足食的美好愿望。随着经济的发展和人民生活水平的提高，徐州香包的题材也在发生着变化，出现了以戏曲人物脸谱、布袋和尚（招财）、麒麟送子、观音送福、两汉文化、卡通娃娃等为题材的作品，更适应当代人民的需求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63916" y="199306"/>
            <a:ext cx="4869133" cy="1200329"/>
          </a:xfrm>
        </p:spPr>
        <p:txBody>
          <a:bodyPr/>
          <a:lstStyle/>
          <a:p>
            <a:r>
              <a:rPr lang="zh-CN" altLang="en-US" sz="3600" dirty="0"/>
              <a:t>艺术特点：整体特点</a:t>
            </a:r>
            <a:endParaRPr 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1352550" y="1535430"/>
            <a:ext cx="94259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徐州香包整体上生动、简洁、粗犷、质朴、极具装饰性，局部刺绣恭谨细腻，相得益彰，神形兼备，惟妙惟肖。这与徐州本地汉画像石的艺术造型风格颇有神似。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传承意义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63916" y="753304"/>
            <a:ext cx="4869133" cy="646331"/>
          </a:xfrm>
        </p:spPr>
        <p:txBody>
          <a:bodyPr/>
          <a:lstStyle/>
          <a:p>
            <a:r>
              <a:rPr lang="zh-CN" altLang="en-US" sz="3600" dirty="0"/>
              <a:t>传承意义</a:t>
            </a:r>
            <a:endParaRPr 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1317625" y="1535430"/>
            <a:ext cx="93535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香包曾经是中国常见的手工艺品，在古代，香包有特殊的含义。其多表达的是喜庆之意。徐州香包的工艺在当代已非常少见。这一传统工艺亟待继承和发扬。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徐州香包产业规模扩大，促进了地方就业和经济发展。青年传承人通过创新推动项目年轻化，增强了文化传播力。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感谢聆听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/>
        <p:txBody>
          <a:bodyPr/>
          <a:lstStyle/>
          <a:p>
            <a:r>
              <a:rPr lang="zh-CN" altLang="en-US" sz="1600" dirty="0"/>
              <a:t>汇报人：孙露悉</a:t>
            </a:r>
            <a:r>
              <a:rPr lang="en-US" altLang="zh-CN" sz="1600" dirty="0"/>
              <a:t>   </a:t>
            </a:r>
            <a:r>
              <a:rPr lang="zh-CN" altLang="en-US" sz="1600" dirty="0"/>
              <a:t>姜玥阳</a:t>
            </a:r>
            <a:endParaRPr lang="zh-CN" altLang="en-US" sz="1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/>
        <p:txBody>
          <a:bodyPr/>
          <a:lstStyle/>
          <a:p>
            <a:r>
              <a:rPr lang="en-US" sz="1600" dirty="0"/>
              <a:t>2026.02.24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440815"/>
            <a:ext cx="2836545" cy="974725"/>
          </a:xfrm>
        </p:spPr>
        <p:txBody>
          <a:bodyPr/>
          <a:lstStyle/>
          <a:p>
            <a:r>
              <a:rPr lang="zh-CN" altLang="en-US" sz="3200" dirty="0"/>
              <a:t>目录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839210" y="1247775"/>
            <a:ext cx="7773670" cy="436308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cs typeface="Calibri Light" panose="020F0302020204030204" pitchFamily="34" charset="0"/>
              </a:rPr>
              <a:t>寓意介绍</a:t>
            </a:r>
            <a:endParaRPr lang="en-US" sz="3200" dirty="0">
              <a:latin typeface="+mn-ea"/>
              <a:cs typeface="Calibri Light" panose="020F03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cs typeface="Calibri Light" panose="020F0302020204030204" pitchFamily="34" charset="0"/>
              </a:rPr>
              <a:t>制作过程</a:t>
            </a:r>
            <a:endParaRPr lang="zh-CN" altLang="en-US" sz="3200" dirty="0">
              <a:latin typeface="+mn-ea"/>
              <a:cs typeface="Calibri Light" panose="020F03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cs typeface="Calibri Light" panose="020F0302020204030204" pitchFamily="34" charset="0"/>
              </a:rPr>
              <a:t>历史起源</a:t>
            </a:r>
            <a:endParaRPr lang="en-US" altLang="zh-CN" sz="3200" dirty="0">
              <a:latin typeface="+mn-ea"/>
              <a:cs typeface="Calibri Light" panose="020F03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cs typeface="Calibri Light" panose="020F0302020204030204" pitchFamily="34" charset="0"/>
              </a:rPr>
              <a:t>艺术特点</a:t>
            </a:r>
            <a:endParaRPr lang="en-US" altLang="zh-CN" sz="3200" dirty="0">
              <a:latin typeface="+mn-ea"/>
              <a:cs typeface="Calibri Light" panose="020F03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cs typeface="Calibri Light" panose="020F0302020204030204" pitchFamily="34" charset="0"/>
              </a:rPr>
              <a:t>传承意义</a:t>
            </a:r>
            <a:endParaRPr lang="en-US" sz="3200" dirty="0">
              <a:latin typeface="+mn-ea"/>
              <a:cs typeface="Calibri Light" panose="020F0302020204030204" pitchFamily="34" charset="0"/>
            </a:endParaRP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美丽的徐州香包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472815" y="3862705"/>
            <a:ext cx="7142480" cy="1076960"/>
          </a:xfrm>
        </p:spPr>
        <p:txBody>
          <a:bodyPr/>
          <a:lstStyle/>
          <a:p>
            <a:r>
              <a:rPr lang="zh-CN" altLang="en-US" dirty="0"/>
              <a:t>图片展示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美丽的徐州香包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1140029"/>
            <a:ext cx="3495675" cy="2628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5510" y="3551124"/>
            <a:ext cx="232410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295" y="1328420"/>
            <a:ext cx="3529965" cy="1796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020" y="1698625"/>
            <a:ext cx="2969260" cy="387731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5"/>
          <a:srcRect t="19687"/>
          <a:stretch>
            <a:fillRect/>
          </a:stretch>
        </p:blipFill>
        <p:spPr>
          <a:xfrm>
            <a:off x="904240" y="3969385"/>
            <a:ext cx="3725545" cy="22974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寓意介绍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778885" y="3862705"/>
            <a:ext cx="6989445" cy="10769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63917" y="753304"/>
            <a:ext cx="2324340" cy="646331"/>
          </a:xfrm>
        </p:spPr>
        <p:txBody>
          <a:bodyPr/>
          <a:lstStyle/>
          <a:p>
            <a:r>
              <a:rPr lang="zh-CN" altLang="en-US" sz="3600" dirty="0"/>
              <a:t>寓意介绍</a:t>
            </a:r>
            <a:endParaRPr 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1154430" y="1398905"/>
            <a:ext cx="9787890" cy="4814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徐州香包是传统的民间艺术品。其历史至少可上溯到战国时期，汉代时徐州香包工艺已经出现。历经唐宋，明清时期尤为盛行，逐渐形成地方特色。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徐州香包的题材内容丰富。传统题材多表现喜庆吉祥，寄托人们祈求祥瑞的美好愿望。当代作品则融入戏曲脸谱、卡通形象等新元素，以适应现代需求。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制作过程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778885" y="3862705"/>
            <a:ext cx="1816100" cy="762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683260"/>
            <a:ext cx="10858500" cy="650240"/>
          </a:xfrm>
        </p:spPr>
        <p:txBody>
          <a:bodyPr>
            <a:noAutofit/>
          </a:bodyPr>
          <a:p>
            <a:r>
              <a:rPr lang="zh-CN" altLang="en-US"/>
              <a:t>制作过程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15440" y="1466850"/>
            <a:ext cx="8395335" cy="4041775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lnSpc>
                <a:spcPts val="1500"/>
              </a:lnSpc>
              <a:spcBef>
                <a:spcPct val="0"/>
              </a:spcBef>
              <a:spcAft>
                <a:spcPts val="100"/>
              </a:spcAft>
            </a:pPr>
            <a:endParaRPr lang="zh-CN" altLang="en-US" sz="2400" b="1" i="0">
              <a:latin typeface="-apple-system"/>
              <a:ea typeface="-apple-system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Arial" panose="020B0604020202020204"/>
              <a:buChar char="•"/>
            </a:pP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裁剪布料：取两片相同尺寸布料，反面相对对齐；</a:t>
            </a:r>
            <a:endParaRPr lang="zh-CN" altLang="en-US" sz="2100" b="0" i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Arial" panose="020B0604020202020204"/>
              <a:buChar char="•"/>
            </a:pP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缝合三边：沿三边缝合（留一袋口），可同步夹入流苏或织带作挂绳；</a:t>
            </a:r>
            <a:endParaRPr lang="zh-CN" altLang="en-US" sz="2100" b="0" i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Arial" panose="020B0604020202020204"/>
              <a:buChar char="•"/>
            </a:pP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翻面填料：将布袋翻至正面，填入干香料</a:t>
            </a:r>
            <a:r>
              <a:rPr lang="en-US" altLang="zh-CN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填充棉（比例约</a:t>
            </a:r>
            <a:r>
              <a:rPr lang="en-US" altLang="zh-CN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），塞实塑形（如三角粽状）；</a:t>
            </a:r>
            <a:endParaRPr lang="zh-CN" altLang="en-US" sz="2100" b="0" i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Arial" panose="020B0604020202020204"/>
              <a:buChar char="•"/>
            </a:pP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收口系结：用藏针缝或抽绳法封口，穿入麻绳</a:t>
            </a:r>
            <a:r>
              <a:rPr lang="en-US" altLang="zh-CN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棉绳并打结固定；</a:t>
            </a:r>
            <a:endParaRPr lang="zh-CN" altLang="en-US" sz="2100" b="0" i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Arial" panose="020B0604020202020204"/>
              <a:buChar char="•"/>
            </a:pPr>
            <a:r>
              <a:rPr lang="zh-CN" altLang="en-US" sz="2100" b="0" i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装饰升级：可加中国结、珠子、刺绣或手绘图案，提升美观度。</a:t>
            </a:r>
            <a:endParaRPr lang="zh-CN" altLang="en-US" sz="2100" b="0" i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历史起源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OfficePLUS">
  <a:themeElements>
    <a:clrScheme name="iSlid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F4644"/>
      </a:accent1>
      <a:accent2>
        <a:srgbClr val="E4A33D"/>
      </a:accent2>
      <a:accent3>
        <a:srgbClr val="CC4035"/>
      </a:accent3>
      <a:accent4>
        <a:srgbClr val="6EBA30"/>
      </a:accent4>
      <a:accent5>
        <a:srgbClr val="4EC7C7"/>
      </a:accent5>
      <a:accent6>
        <a:srgbClr val="913CA3"/>
      </a:accent6>
      <a:hlink>
        <a:srgbClr val="778495"/>
      </a:hlink>
      <a:folHlink>
        <a:srgbClr val="BFBFBF"/>
      </a:folHlink>
    </a:clrScheme>
    <a:fontScheme name="iSlide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WPS 演示</Application>
  <PresentationFormat>宽屏</PresentationFormat>
  <Paragraphs>79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楷体</vt:lpstr>
      <vt:lpstr>微软雅黑</vt:lpstr>
      <vt:lpstr>Arial Unicode MS</vt:lpstr>
      <vt:lpstr>Calibri</vt:lpstr>
      <vt:lpstr>-apple-system</vt:lpstr>
      <vt:lpstr>Arial</vt:lpstr>
      <vt:lpstr>Segoe Print</vt:lpstr>
      <vt:lpstr>Designed by OfficePLUS</vt:lpstr>
      <vt:lpstr>香包</vt:lpstr>
      <vt:lpstr>目录</vt:lpstr>
      <vt:lpstr>美丽的徐州香包</vt:lpstr>
      <vt:lpstr>美丽的徐州香包</vt:lpstr>
      <vt:lpstr>寓意介绍</vt:lpstr>
      <vt:lpstr>寓意介绍</vt:lpstr>
      <vt:lpstr>寓意介绍</vt:lpstr>
      <vt:lpstr>PowerPoint 演示文稿</vt:lpstr>
      <vt:lpstr>历史起源</vt:lpstr>
      <vt:lpstr>历史起源</vt:lpstr>
      <vt:lpstr>艺术特点</vt:lpstr>
      <vt:lpstr>艺术特点：造型</vt:lpstr>
      <vt:lpstr>艺术特点：内容</vt:lpstr>
      <vt:lpstr>艺术特点：整体特点</vt:lpstr>
      <vt:lpstr>传承意义</vt:lpstr>
      <vt:lpstr>传承意义</vt:lpstr>
      <vt:lpstr>感谢聆听</vt:lpstr>
    </vt:vector>
  </TitlesOfParts>
  <Company>OfficePLUS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OfficePLUS PowerPoint Template</dc:title>
  <dc:creator>OfficePLUS</dc:creator>
  <cp:lastModifiedBy>姜涛</cp:lastModifiedBy>
  <cp:revision>6</cp:revision>
  <cp:lastPrinted>2025-07-22T16:00:00Z</cp:lastPrinted>
  <dcterms:created xsi:type="dcterms:W3CDTF">2025-07-22T16:00:00Z</dcterms:created>
  <dcterms:modified xsi:type="dcterms:W3CDTF">2026-03-09T12:20:54Z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e0d1c786-543d-45e4-a5a2-2912d9d7aae3</vt:lpwstr>
  </property>
  <property fmtid="{D5CDD505-2E9C-101B-9397-08002B2CF9AE}" pid="3" name="ICV">
    <vt:lpwstr>AC1A7179D7B04A81830F2394F7D60920_13</vt:lpwstr>
  </property>
  <property fmtid="{D5CDD505-2E9C-101B-9397-08002B2CF9AE}" pid="4" name="KSOProductBuildVer">
    <vt:lpwstr>2052-12.1.0.23542</vt:lpwstr>
  </property>
</Properties>
</file>