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48" r:id="rId1"/>
  </p:sldMasterIdLst>
  <p:notesMasterIdLst>
    <p:notesMasterId r:id="rId4"/>
  </p:notesMasterIdLst>
  <p:handoutMasterIdLst>
    <p:handoutMasterId r:id="rId28"/>
  </p:handoutMasterIdLst>
  <p:sldIdLst>
    <p:sldId id="256" r:id="rId3"/>
    <p:sldId id="258" r:id="rId5"/>
    <p:sldId id="259" r:id="rId6"/>
    <p:sldId id="260" r:id="rId7"/>
    <p:sldId id="304" r:id="rId8"/>
    <p:sldId id="268" r:id="rId9"/>
    <p:sldId id="306" r:id="rId10"/>
    <p:sldId id="305" r:id="rId11"/>
    <p:sldId id="263" r:id="rId12"/>
    <p:sldId id="307" r:id="rId13"/>
    <p:sldId id="308" r:id="rId14"/>
    <p:sldId id="274" r:id="rId15"/>
    <p:sldId id="309" r:id="rId16"/>
    <p:sldId id="310" r:id="rId17"/>
    <p:sldId id="311" r:id="rId18"/>
    <p:sldId id="312" r:id="rId19"/>
    <p:sldId id="313" r:id="rId20"/>
    <p:sldId id="314" r:id="rId21"/>
    <p:sldId id="315" r:id="rId22"/>
    <p:sldId id="317" r:id="rId23"/>
    <p:sldId id="316" r:id="rId24"/>
    <p:sldId id="278" r:id="rId25"/>
    <p:sldId id="303" r:id="rId26"/>
    <p:sldId id="280" r:id="rId27"/>
  </p:sldIdLst>
  <p:sldSz cx="9144000" cy="5143500"/>
  <p:notesSz cx="6858000" cy="9144000"/>
  <p:embeddedFontLst>
    <p:embeddedFont>
      <p:font typeface="Rubik Black" panose="02000604000000020004"/>
      <p:bold r:id="rId32"/>
    </p:embeddedFont>
    <p:embeddedFont>
      <p:font typeface="Karla"/>
      <p:regular r:id="rId33"/>
    </p:embeddedFont>
    <p:embeddedFont>
      <p:font typeface="方正粗黑宋简体" panose="02000000000000000000" charset="-122"/>
      <p:regular r:id="rId34"/>
    </p:embeddedFont>
    <p:embeddedFont>
      <p:font typeface="等线" panose="02010600030101010101" charset="-122"/>
      <p:regular r:id="rId35"/>
    </p:embeddedFont>
  </p:embeddedFontLst>
  <p:custDataLst>
    <p:tags r:id="rId36"/>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112.xml"/><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2" name="Shape 2"/>
        <p:cNvGrpSpPr/>
        <p:nvPr/>
      </p:nvGrpSpPr>
      <p:grpSpPr>
        <a:xfrm>
          <a:off x="0" y="0"/>
          <a:ext cx="0" cy="0"/>
          <a:chOff x="0" y="0"/>
          <a:chExt cx="0" cy="0"/>
        </a:xfrm>
      </p:grpSpPr>
      <p:sp>
        <p:nvSpPr>
          <p:cNvPr id="3" name="Google Shape;3;n"/>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PhAnim="0" showMasterSp="0">
  <p:cSld>
    <p:spTree>
      <p:nvGrpSpPr>
        <p:cNvPr id="408" name="Shape 408"/>
        <p:cNvGrpSpPr/>
        <p:nvPr/>
      </p:nvGrpSpPr>
      <p:grpSpPr>
        <a:xfrm>
          <a:off x="0" y="0"/>
          <a:ext cx="0" cy="0"/>
          <a:chOff x="0" y="0"/>
          <a:chExt cx="0" cy="0"/>
        </a:xfrm>
      </p:grpSpPr>
      <p:sp>
        <p:nvSpPr>
          <p:cNvPr id="409" name="Google Shape;409;g14d2792e9da_0_8: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14d2792e9da_0_8: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PhAnim="0" showMasterSp="0">
  <p:cSld>
    <p:spTree>
      <p:nvGrpSpPr>
        <p:cNvPr id="679" name="Shape 679"/>
        <p:cNvGrpSpPr/>
        <p:nvPr/>
      </p:nvGrpSpPr>
      <p:grpSpPr>
        <a:xfrm>
          <a:off x="0" y="0"/>
          <a:ext cx="0" cy="0"/>
          <a:chOff x="0" y="0"/>
          <a:chExt cx="0" cy="0"/>
        </a:xfrm>
      </p:grpSpPr>
      <p:sp>
        <p:nvSpPr>
          <p:cNvPr id="680" name="Google Shape;680;g1125d80b419_0_6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1125d80b419_0_6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PhAnim="0" showMasterSp="0">
  <p:cSld>
    <p:spTree>
      <p:nvGrpSpPr>
        <p:cNvPr id="511" name="Shape 511"/>
        <p:cNvGrpSpPr/>
        <p:nvPr/>
      </p:nvGrpSpPr>
      <p:grpSpPr>
        <a:xfrm>
          <a:off x="0" y="0"/>
          <a:ext cx="0" cy="0"/>
          <a:chOff x="0" y="0"/>
          <a:chExt cx="0" cy="0"/>
        </a:xfrm>
      </p:grpSpPr>
      <p:sp>
        <p:nvSpPr>
          <p:cNvPr id="512" name="Google Shape;512;g13376c31365_0_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13376c31365_0_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PhAnim="0" showMasterSp="0">
  <p:cSld>
    <p:spTree>
      <p:nvGrpSpPr>
        <p:cNvPr id="475" name="Shape 475"/>
        <p:cNvGrpSpPr/>
        <p:nvPr/>
      </p:nvGrpSpPr>
      <p:grpSpPr>
        <a:xfrm>
          <a:off x="0" y="0"/>
          <a:ext cx="0" cy="0"/>
          <a:chOff x="0" y="0"/>
          <a:chExt cx="0" cy="0"/>
        </a:xfrm>
      </p:grpSpPr>
      <p:sp>
        <p:nvSpPr>
          <p:cNvPr id="476" name="Google Shape;476;g10fb8bc67f7_0_6: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10fb8bc67f7_0_6: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05" name="Shape 1205"/>
        <p:cNvGrpSpPr/>
        <p:nvPr/>
      </p:nvGrpSpPr>
      <p:grpSpPr>
        <a:xfrm>
          <a:off x="0" y="0"/>
          <a:ext cx="0" cy="0"/>
          <a:chOff x="0" y="0"/>
          <a:chExt cx="0" cy="0"/>
        </a:xfrm>
      </p:grpSpPr>
      <p:sp>
        <p:nvSpPr>
          <p:cNvPr id="1206" name="Google Shape;1206;g14e1613f9b3_0_199: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7" name="Google Shape;1207;g14e1613f9b3_0_199: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029" name="Shape 1029"/>
        <p:cNvGrpSpPr/>
        <p:nvPr/>
      </p:nvGrpSpPr>
      <p:grpSpPr>
        <a:xfrm>
          <a:off x="0" y="0"/>
          <a:ext cx="0" cy="0"/>
          <a:chOff x="0" y="0"/>
          <a:chExt cx="0" cy="0"/>
        </a:xfrm>
      </p:grpSpPr>
      <p:sp>
        <p:nvSpPr>
          <p:cNvPr id="1030" name="Google Shape;1030;g14e1613f9b3_0_8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14e1613f9b3_0_8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92" name="Shape 1292"/>
        <p:cNvGrpSpPr/>
        <p:nvPr/>
      </p:nvGrpSpPr>
      <p:grpSpPr>
        <a:xfrm>
          <a:off x="0" y="0"/>
          <a:ext cx="0" cy="0"/>
          <a:chOff x="0" y="0"/>
          <a:chExt cx="0" cy="0"/>
        </a:xfrm>
      </p:grpSpPr>
      <p:sp>
        <p:nvSpPr>
          <p:cNvPr id="1293" name="Google Shape;1293;g14e1613f9b3_1_3428: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4e1613f9b3_1_3428: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PhAnim="0" showMasterSp="0">
  <p:cSld>
    <p:spTree>
      <p:nvGrpSpPr>
        <p:cNvPr id="511" name="Shape 511"/>
        <p:cNvGrpSpPr/>
        <p:nvPr/>
      </p:nvGrpSpPr>
      <p:grpSpPr>
        <a:xfrm>
          <a:off x="0" y="0"/>
          <a:ext cx="0" cy="0"/>
          <a:chOff x="0" y="0"/>
          <a:chExt cx="0" cy="0"/>
        </a:xfrm>
      </p:grpSpPr>
      <p:sp>
        <p:nvSpPr>
          <p:cNvPr id="512" name="Google Shape;512;g13376c31365_0_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13376c31365_0_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PhAnim="0" showMasterSp="0">
  <p:cSld>
    <p:spTree>
      <p:nvGrpSpPr>
        <p:cNvPr id="561" name="Shape 561"/>
        <p:cNvGrpSpPr/>
        <p:nvPr/>
      </p:nvGrpSpPr>
      <p:grpSpPr>
        <a:xfrm>
          <a:off x="0" y="0"/>
          <a:ext cx="0" cy="0"/>
          <a:chOff x="0" y="0"/>
          <a:chExt cx="0" cy="0"/>
        </a:xfrm>
      </p:grpSpPr>
      <p:sp>
        <p:nvSpPr>
          <p:cNvPr id="562" name="Google Shape;562;g110860aa576_0_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110860aa576_0_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PhAnim="0" showMasterSp="0">
  <p:cSld>
    <p:spTree>
      <p:nvGrpSpPr>
        <p:cNvPr id="511" name="Shape 511"/>
        <p:cNvGrpSpPr/>
        <p:nvPr/>
      </p:nvGrpSpPr>
      <p:grpSpPr>
        <a:xfrm>
          <a:off x="0" y="0"/>
          <a:ext cx="0" cy="0"/>
          <a:chOff x="0" y="0"/>
          <a:chExt cx="0" cy="0"/>
        </a:xfrm>
      </p:grpSpPr>
      <p:sp>
        <p:nvSpPr>
          <p:cNvPr id="512" name="Google Shape;512;g13376c31365_0_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13376c31365_0_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PhAnim="0" showMasterSp="0">
  <p:cSld>
    <p:spTree>
      <p:nvGrpSpPr>
        <p:cNvPr id="876" name="Shape 876"/>
        <p:cNvGrpSpPr/>
        <p:nvPr/>
      </p:nvGrpSpPr>
      <p:grpSpPr>
        <a:xfrm>
          <a:off x="0" y="0"/>
          <a:ext cx="0" cy="0"/>
          <a:chOff x="0" y="0"/>
          <a:chExt cx="0" cy="0"/>
        </a:xfrm>
      </p:grpSpPr>
      <p:sp>
        <p:nvSpPr>
          <p:cNvPr id="877" name="Google Shape;877;g1125d80b419_0_132: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8" name="Google Shape;878;g1125d80b419_0_132: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PhAnim="0" showMasterSp="0">
  <p:cSld>
    <p:spTree>
      <p:nvGrpSpPr>
        <p:cNvPr id="876" name="Shape 876"/>
        <p:cNvGrpSpPr/>
        <p:nvPr/>
      </p:nvGrpSpPr>
      <p:grpSpPr>
        <a:xfrm>
          <a:off x="0" y="0"/>
          <a:ext cx="0" cy="0"/>
          <a:chOff x="0" y="0"/>
          <a:chExt cx="0" cy="0"/>
        </a:xfrm>
      </p:grpSpPr>
      <p:sp>
        <p:nvSpPr>
          <p:cNvPr id="877" name="Google Shape;877;g1125d80b419_0_132: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8" name="Google Shape;878;g1125d80b419_0_132: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PhAnim="0" showMasterSp="0">
  <p:cSld>
    <p:spTree>
      <p:nvGrpSpPr>
        <p:cNvPr id="511" name="Shape 511"/>
        <p:cNvGrpSpPr/>
        <p:nvPr/>
      </p:nvGrpSpPr>
      <p:grpSpPr>
        <a:xfrm>
          <a:off x="0" y="0"/>
          <a:ext cx="0" cy="0"/>
          <a:chOff x="0" y="0"/>
          <a:chExt cx="0" cy="0"/>
        </a:xfrm>
      </p:grpSpPr>
      <p:sp>
        <p:nvSpPr>
          <p:cNvPr id="512" name="Google Shape;512;g13376c31365_0_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13376c31365_0_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PhAnim="0" showMasterSp="0">
  <p:cSld>
    <p:spTree>
      <p:nvGrpSpPr>
        <p:cNvPr id="679" name="Shape 679"/>
        <p:cNvGrpSpPr/>
        <p:nvPr/>
      </p:nvGrpSpPr>
      <p:grpSpPr>
        <a:xfrm>
          <a:off x="0" y="0"/>
          <a:ext cx="0" cy="0"/>
          <a:chOff x="0" y="0"/>
          <a:chExt cx="0" cy="0"/>
        </a:xfrm>
      </p:grpSpPr>
      <p:sp>
        <p:nvSpPr>
          <p:cNvPr id="680" name="Google Shape;680;g1125d80b419_0_6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1125d80b419_0_6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 Id="rId3" Type="http://schemas.openxmlformats.org/officeDocument/2006/relationships/hyperlink" Target="https://bit.ly/3A1uf1Q"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Title slide">
  <p:cSld name="TITLE">
    <p:spTree>
      <p:nvGrpSpPr>
        <p:cNvPr id="8" name="Shape 8"/>
        <p:cNvGrpSpPr/>
        <p:nvPr/>
      </p:nvGrpSpPr>
      <p:grpSpPr>
        <a:xfrm>
          <a:off x="0" y="0"/>
          <a:ext cx="0" cy="0"/>
          <a:chOff x="0" y="0"/>
          <a:chExt cx="0" cy="0"/>
        </a:xfrm>
      </p:grpSpPr>
      <p:pic>
        <p:nvPicPr>
          <p:cNvPr id="9" name="Google Shape;9;p2"/>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10" name="Google Shape;10;p2"/>
          <p:cNvGrpSpPr/>
          <p:nvPr/>
        </p:nvGrpSpPr>
        <p:grpSpPr>
          <a:xfrm>
            <a:off x="274200" y="274200"/>
            <a:ext cx="8687100" cy="4686600"/>
            <a:chOff x="274200" y="274200"/>
            <a:chExt cx="8687100" cy="4686600"/>
          </a:xfrm>
        </p:grpSpPr>
        <p:sp>
          <p:nvSpPr>
            <p:cNvPr id="11" name="Google Shape;11;p2"/>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2" name="Google Shape;12;p2"/>
            <p:cNvGrpSpPr/>
            <p:nvPr/>
          </p:nvGrpSpPr>
          <p:grpSpPr>
            <a:xfrm>
              <a:off x="274200" y="274200"/>
              <a:ext cx="8595900" cy="4595100"/>
              <a:chOff x="274200" y="274200"/>
              <a:chExt cx="8595900" cy="4595100"/>
            </a:xfrm>
          </p:grpSpPr>
          <p:grpSp>
            <p:nvGrpSpPr>
              <p:cNvPr id="13" name="Google Shape;13;p2"/>
              <p:cNvGrpSpPr/>
              <p:nvPr/>
            </p:nvGrpSpPr>
            <p:grpSpPr>
              <a:xfrm>
                <a:off x="274200" y="274200"/>
                <a:ext cx="8595900" cy="4595100"/>
                <a:chOff x="274200" y="274200"/>
                <a:chExt cx="8595900" cy="4595100"/>
              </a:xfrm>
            </p:grpSpPr>
            <p:sp>
              <p:nvSpPr>
                <p:cNvPr id="14" name="Google Shape;14;p2"/>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5" name="Google Shape;15;p2"/>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16" name="Google Shape;16;p2"/>
              <p:cNvGrpSpPr/>
              <p:nvPr/>
            </p:nvGrpSpPr>
            <p:grpSpPr>
              <a:xfrm>
                <a:off x="8595300" y="365550"/>
                <a:ext cx="183000" cy="183000"/>
                <a:chOff x="8225400" y="367488"/>
                <a:chExt cx="183000" cy="183000"/>
              </a:xfrm>
            </p:grpSpPr>
            <p:cxnSp>
              <p:nvCxnSpPr>
                <p:cNvPr id="17" name="Google Shape;17;p2"/>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18" name="Google Shape;18;p2"/>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19" name="Google Shape;19;p2"/>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0" name="Google Shape;20;p2"/>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grpSp>
        <p:nvGrpSpPr>
          <p:cNvPr id="21" name="Google Shape;21;p2"/>
          <p:cNvGrpSpPr/>
          <p:nvPr/>
        </p:nvGrpSpPr>
        <p:grpSpPr>
          <a:xfrm>
            <a:off x="914400" y="535100"/>
            <a:ext cx="7406700" cy="4164575"/>
            <a:chOff x="914400" y="535100"/>
            <a:chExt cx="7406700" cy="4164575"/>
          </a:xfrm>
        </p:grpSpPr>
        <p:sp>
          <p:nvSpPr>
            <p:cNvPr id="22" name="Google Shape;22;p2"/>
            <p:cNvSpPr/>
            <p:nvPr/>
          </p:nvSpPr>
          <p:spPr>
            <a:xfrm>
              <a:off x="1005900" y="626275"/>
              <a:ext cx="7315200" cy="40734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3" name="Google Shape;23;p2"/>
            <p:cNvGrpSpPr/>
            <p:nvPr/>
          </p:nvGrpSpPr>
          <p:grpSpPr>
            <a:xfrm>
              <a:off x="914400" y="535100"/>
              <a:ext cx="7315200" cy="4073400"/>
              <a:chOff x="914400" y="535100"/>
              <a:chExt cx="7315200" cy="4073400"/>
            </a:xfrm>
          </p:grpSpPr>
          <p:sp>
            <p:nvSpPr>
              <p:cNvPr id="24" name="Google Shape;24;p2"/>
              <p:cNvSpPr/>
              <p:nvPr/>
            </p:nvSpPr>
            <p:spPr>
              <a:xfrm>
                <a:off x="914400" y="535100"/>
                <a:ext cx="7315200" cy="40734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5" name="Google Shape;25;p2"/>
              <p:cNvGrpSpPr/>
              <p:nvPr/>
            </p:nvGrpSpPr>
            <p:grpSpPr>
              <a:xfrm>
                <a:off x="7955100" y="626350"/>
                <a:ext cx="183000" cy="183000"/>
                <a:chOff x="8225400" y="367488"/>
                <a:chExt cx="183000" cy="183000"/>
              </a:xfrm>
            </p:grpSpPr>
            <p:cxnSp>
              <p:nvCxnSpPr>
                <p:cNvPr id="26" name="Google Shape;26;p2"/>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27" name="Google Shape;27;p2"/>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28" name="Google Shape;28;p2"/>
              <p:cNvSpPr/>
              <p:nvPr/>
            </p:nvSpPr>
            <p:spPr>
              <a:xfrm>
                <a:off x="7635000" y="6263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9" name="Google Shape;29;p2"/>
              <p:cNvCxnSpPr/>
              <p:nvPr/>
            </p:nvCxnSpPr>
            <p:spPr>
              <a:xfrm>
                <a:off x="7284899" y="809350"/>
                <a:ext cx="213000" cy="0"/>
              </a:xfrm>
              <a:prstGeom prst="straightConnector1">
                <a:avLst/>
              </a:prstGeom>
              <a:noFill/>
              <a:ln w="28575" cap="flat" cmpd="sng">
                <a:solidFill>
                  <a:schemeClr val="dk1"/>
                </a:solidFill>
                <a:prstDash val="solid"/>
                <a:round/>
                <a:headEnd type="none" w="med" len="med"/>
                <a:tailEnd type="none" w="med" len="med"/>
              </a:ln>
            </p:spPr>
          </p:cxnSp>
          <p:cxnSp>
            <p:nvCxnSpPr>
              <p:cNvPr id="30" name="Google Shape;30;p2"/>
              <p:cNvCxnSpPr/>
              <p:nvPr/>
            </p:nvCxnSpPr>
            <p:spPr>
              <a:xfrm>
                <a:off x="916188" y="900697"/>
                <a:ext cx="7310400" cy="0"/>
              </a:xfrm>
              <a:prstGeom prst="straightConnector1">
                <a:avLst/>
              </a:prstGeom>
              <a:noFill/>
              <a:ln w="28575" cap="flat" cmpd="sng">
                <a:solidFill>
                  <a:schemeClr val="dk1"/>
                </a:solidFill>
                <a:prstDash val="solid"/>
                <a:round/>
                <a:headEnd type="none" w="med" len="med"/>
                <a:tailEnd type="none" w="med" len="med"/>
              </a:ln>
            </p:spPr>
          </p:cxnSp>
        </p:grpSp>
      </p:grpSp>
      <p:sp>
        <p:nvSpPr>
          <p:cNvPr id="31" name="Google Shape;31;p2"/>
          <p:cNvSpPr txBox="1"/>
          <p:nvPr>
            <p:ph type="ctrTitle"/>
          </p:nvPr>
        </p:nvSpPr>
        <p:spPr>
          <a:xfrm>
            <a:off x="1828800" y="1174903"/>
            <a:ext cx="5486400" cy="24690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Clr>
                <a:srgbClr val="191919"/>
              </a:buClr>
              <a:buSzPts val="5200"/>
              <a:buNone/>
              <a:defRPr sz="5000"/>
            </a:lvl1pPr>
            <a:lvl2pPr lvl="1" algn="ctr">
              <a:lnSpc>
                <a:spcPct val="100000"/>
              </a:lnSpc>
              <a:spcBef>
                <a:spcPts val="0"/>
              </a:spcBef>
              <a:spcAft>
                <a:spcPts val="0"/>
              </a:spcAft>
              <a:buClr>
                <a:srgbClr val="191919"/>
              </a:buClr>
              <a:buSzPts val="5200"/>
              <a:buNone/>
              <a:defRPr sz="5200">
                <a:solidFill>
                  <a:srgbClr val="191919"/>
                </a:solidFill>
              </a:defRPr>
            </a:lvl2pPr>
            <a:lvl3pPr lvl="2" algn="ctr">
              <a:lnSpc>
                <a:spcPct val="100000"/>
              </a:lnSpc>
              <a:spcBef>
                <a:spcPts val="0"/>
              </a:spcBef>
              <a:spcAft>
                <a:spcPts val="0"/>
              </a:spcAft>
              <a:buClr>
                <a:srgbClr val="191919"/>
              </a:buClr>
              <a:buSzPts val="5200"/>
              <a:buNone/>
              <a:defRPr sz="5200">
                <a:solidFill>
                  <a:srgbClr val="191919"/>
                </a:solidFill>
              </a:defRPr>
            </a:lvl3pPr>
            <a:lvl4pPr lvl="3" algn="ctr">
              <a:lnSpc>
                <a:spcPct val="100000"/>
              </a:lnSpc>
              <a:spcBef>
                <a:spcPts val="0"/>
              </a:spcBef>
              <a:spcAft>
                <a:spcPts val="0"/>
              </a:spcAft>
              <a:buClr>
                <a:srgbClr val="191919"/>
              </a:buClr>
              <a:buSzPts val="5200"/>
              <a:buNone/>
              <a:defRPr sz="5200">
                <a:solidFill>
                  <a:srgbClr val="191919"/>
                </a:solidFill>
              </a:defRPr>
            </a:lvl4pPr>
            <a:lvl5pPr lvl="4" algn="ctr">
              <a:lnSpc>
                <a:spcPct val="100000"/>
              </a:lnSpc>
              <a:spcBef>
                <a:spcPts val="0"/>
              </a:spcBef>
              <a:spcAft>
                <a:spcPts val="0"/>
              </a:spcAft>
              <a:buClr>
                <a:srgbClr val="191919"/>
              </a:buClr>
              <a:buSzPts val="5200"/>
              <a:buNone/>
              <a:defRPr sz="5200">
                <a:solidFill>
                  <a:srgbClr val="191919"/>
                </a:solidFill>
              </a:defRPr>
            </a:lvl5pPr>
            <a:lvl6pPr lvl="5" algn="ctr">
              <a:lnSpc>
                <a:spcPct val="100000"/>
              </a:lnSpc>
              <a:spcBef>
                <a:spcPts val="0"/>
              </a:spcBef>
              <a:spcAft>
                <a:spcPts val="0"/>
              </a:spcAft>
              <a:buClr>
                <a:srgbClr val="191919"/>
              </a:buClr>
              <a:buSzPts val="5200"/>
              <a:buNone/>
              <a:defRPr sz="5200">
                <a:solidFill>
                  <a:srgbClr val="191919"/>
                </a:solidFill>
              </a:defRPr>
            </a:lvl6pPr>
            <a:lvl7pPr lvl="6" algn="ctr">
              <a:lnSpc>
                <a:spcPct val="100000"/>
              </a:lnSpc>
              <a:spcBef>
                <a:spcPts val="0"/>
              </a:spcBef>
              <a:spcAft>
                <a:spcPts val="0"/>
              </a:spcAft>
              <a:buClr>
                <a:srgbClr val="191919"/>
              </a:buClr>
              <a:buSzPts val="5200"/>
              <a:buNone/>
              <a:defRPr sz="5200">
                <a:solidFill>
                  <a:srgbClr val="191919"/>
                </a:solidFill>
              </a:defRPr>
            </a:lvl7pPr>
            <a:lvl8pPr lvl="7" algn="ctr">
              <a:lnSpc>
                <a:spcPct val="100000"/>
              </a:lnSpc>
              <a:spcBef>
                <a:spcPts val="0"/>
              </a:spcBef>
              <a:spcAft>
                <a:spcPts val="0"/>
              </a:spcAft>
              <a:buClr>
                <a:srgbClr val="191919"/>
              </a:buClr>
              <a:buSzPts val="5200"/>
              <a:buNone/>
              <a:defRPr sz="5200">
                <a:solidFill>
                  <a:srgbClr val="191919"/>
                </a:solidFill>
              </a:defRPr>
            </a:lvl8pPr>
            <a:lvl9pPr lvl="8" algn="ctr">
              <a:lnSpc>
                <a:spcPct val="100000"/>
              </a:lnSpc>
              <a:spcBef>
                <a:spcPts val="0"/>
              </a:spcBef>
              <a:spcAft>
                <a:spcPts val="0"/>
              </a:spcAft>
              <a:buClr>
                <a:srgbClr val="191919"/>
              </a:buClr>
              <a:buSzPts val="5200"/>
              <a:buNone/>
              <a:defRPr sz="5200">
                <a:solidFill>
                  <a:srgbClr val="191919"/>
                </a:solidFill>
              </a:defRPr>
            </a:lvl9pPr>
          </a:lstStyle>
          <a:p/>
        </p:txBody>
      </p:sp>
      <p:sp>
        <p:nvSpPr>
          <p:cNvPr id="32" name="Google Shape;32;p2"/>
          <p:cNvSpPr txBox="1"/>
          <p:nvPr>
            <p:ph type="subTitle" idx="1"/>
          </p:nvPr>
        </p:nvSpPr>
        <p:spPr>
          <a:xfrm>
            <a:off x="1828800" y="3877100"/>
            <a:ext cx="5486400" cy="3657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68" name="Shape 168"/>
        <p:cNvGrpSpPr/>
        <p:nvPr/>
      </p:nvGrpSpPr>
      <p:grpSpPr>
        <a:xfrm>
          <a:off x="0" y="0"/>
          <a:ext cx="0" cy="0"/>
          <a:chOff x="0" y="0"/>
          <a:chExt cx="0" cy="0"/>
        </a:xfrm>
      </p:grpSpPr>
      <p:pic>
        <p:nvPicPr>
          <p:cNvPr id="169" name="Google Shape;169;p11"/>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170" name="Google Shape;170;p11"/>
          <p:cNvGrpSpPr/>
          <p:nvPr/>
        </p:nvGrpSpPr>
        <p:grpSpPr>
          <a:xfrm>
            <a:off x="914400" y="535100"/>
            <a:ext cx="7406700" cy="4164575"/>
            <a:chOff x="914400" y="535100"/>
            <a:chExt cx="7406700" cy="4164575"/>
          </a:xfrm>
        </p:grpSpPr>
        <p:sp>
          <p:nvSpPr>
            <p:cNvPr id="171" name="Google Shape;171;p11"/>
            <p:cNvSpPr/>
            <p:nvPr/>
          </p:nvSpPr>
          <p:spPr>
            <a:xfrm>
              <a:off x="1005900" y="626275"/>
              <a:ext cx="7315200" cy="40734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72" name="Google Shape;172;p11"/>
            <p:cNvGrpSpPr/>
            <p:nvPr/>
          </p:nvGrpSpPr>
          <p:grpSpPr>
            <a:xfrm>
              <a:off x="914400" y="535100"/>
              <a:ext cx="7315200" cy="4073400"/>
              <a:chOff x="914400" y="535100"/>
              <a:chExt cx="7315200" cy="4073400"/>
            </a:xfrm>
          </p:grpSpPr>
          <p:sp>
            <p:nvSpPr>
              <p:cNvPr id="173" name="Google Shape;173;p11"/>
              <p:cNvSpPr/>
              <p:nvPr/>
            </p:nvSpPr>
            <p:spPr>
              <a:xfrm>
                <a:off x="914400" y="535100"/>
                <a:ext cx="7315200" cy="40734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74" name="Google Shape;174;p11"/>
              <p:cNvGrpSpPr/>
              <p:nvPr/>
            </p:nvGrpSpPr>
            <p:grpSpPr>
              <a:xfrm>
                <a:off x="7955100" y="626350"/>
                <a:ext cx="183000" cy="183000"/>
                <a:chOff x="8225400" y="367488"/>
                <a:chExt cx="183000" cy="183000"/>
              </a:xfrm>
            </p:grpSpPr>
            <p:cxnSp>
              <p:nvCxnSpPr>
                <p:cNvPr id="175" name="Google Shape;175;p11"/>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176" name="Google Shape;176;p11"/>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177" name="Google Shape;177;p11"/>
              <p:cNvSpPr/>
              <p:nvPr/>
            </p:nvSpPr>
            <p:spPr>
              <a:xfrm>
                <a:off x="7635000" y="6263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78" name="Google Shape;178;p11"/>
              <p:cNvCxnSpPr/>
              <p:nvPr/>
            </p:nvCxnSpPr>
            <p:spPr>
              <a:xfrm>
                <a:off x="7284899" y="809350"/>
                <a:ext cx="213000" cy="0"/>
              </a:xfrm>
              <a:prstGeom prst="straightConnector1">
                <a:avLst/>
              </a:prstGeom>
              <a:noFill/>
              <a:ln w="28575" cap="flat" cmpd="sng">
                <a:solidFill>
                  <a:schemeClr val="dk1"/>
                </a:solidFill>
                <a:prstDash val="solid"/>
                <a:round/>
                <a:headEnd type="none" w="med" len="med"/>
                <a:tailEnd type="none" w="med" len="med"/>
              </a:ln>
            </p:spPr>
          </p:cxnSp>
          <p:cxnSp>
            <p:nvCxnSpPr>
              <p:cNvPr id="179" name="Google Shape;179;p11"/>
              <p:cNvCxnSpPr/>
              <p:nvPr/>
            </p:nvCxnSpPr>
            <p:spPr>
              <a:xfrm>
                <a:off x="916188" y="900697"/>
                <a:ext cx="7310400" cy="0"/>
              </a:xfrm>
              <a:prstGeom prst="straightConnector1">
                <a:avLst/>
              </a:prstGeom>
              <a:noFill/>
              <a:ln w="28575" cap="flat" cmpd="sng">
                <a:solidFill>
                  <a:schemeClr val="dk1"/>
                </a:solidFill>
                <a:prstDash val="solid"/>
                <a:round/>
                <a:headEnd type="none" w="med" len="med"/>
                <a:tailEnd type="none" w="med" len="med"/>
              </a:ln>
            </p:spPr>
          </p:cxnSp>
        </p:grpSp>
      </p:grpSp>
      <p:sp>
        <p:nvSpPr>
          <p:cNvPr id="180" name="Google Shape;180;p11"/>
          <p:cNvSpPr txBox="1"/>
          <p:nvPr>
            <p:ph type="title" hasCustomPrompt="1"/>
          </p:nvPr>
        </p:nvSpPr>
        <p:spPr>
          <a:xfrm>
            <a:off x="1371600" y="1657350"/>
            <a:ext cx="6400800" cy="1828800"/>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10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181" name="Google Shape;181;p11"/>
          <p:cNvSpPr txBox="1"/>
          <p:nvPr>
            <p:ph type="subTitle" idx="1"/>
          </p:nvPr>
        </p:nvSpPr>
        <p:spPr>
          <a:xfrm>
            <a:off x="1828850" y="3877100"/>
            <a:ext cx="5486400" cy="3657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matchingName="Blank">
  <p:cSld name="BLANK">
    <p:bg>
      <p:bgPr>
        <a:solidFill>
          <a:schemeClr val="accent4"/>
        </a:solidFill>
        <a:effectLst/>
      </p:bgPr>
    </p:bg>
    <p:spTree>
      <p:nvGrpSpPr>
        <p:cNvPr id="182" name="Shape 182"/>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83" name="Shape 183"/>
        <p:cNvGrpSpPr/>
        <p:nvPr/>
      </p:nvGrpSpPr>
      <p:grpSpPr>
        <a:xfrm>
          <a:off x="0" y="0"/>
          <a:ext cx="0" cy="0"/>
          <a:chOff x="0" y="0"/>
          <a:chExt cx="0" cy="0"/>
        </a:xfrm>
      </p:grpSpPr>
      <p:pic>
        <p:nvPicPr>
          <p:cNvPr id="184" name="Google Shape;184;p13"/>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185" name="Google Shape;185;p13"/>
          <p:cNvGrpSpPr/>
          <p:nvPr/>
        </p:nvGrpSpPr>
        <p:grpSpPr>
          <a:xfrm>
            <a:off x="274200" y="274200"/>
            <a:ext cx="8687100" cy="4686600"/>
            <a:chOff x="274200" y="274200"/>
            <a:chExt cx="8687100" cy="4686600"/>
          </a:xfrm>
        </p:grpSpPr>
        <p:sp>
          <p:nvSpPr>
            <p:cNvPr id="186" name="Google Shape;186;p13"/>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87" name="Google Shape;187;p13"/>
            <p:cNvGrpSpPr/>
            <p:nvPr/>
          </p:nvGrpSpPr>
          <p:grpSpPr>
            <a:xfrm>
              <a:off x="274200" y="274200"/>
              <a:ext cx="8595900" cy="4595100"/>
              <a:chOff x="274200" y="274200"/>
              <a:chExt cx="8595900" cy="4595100"/>
            </a:xfrm>
          </p:grpSpPr>
          <p:grpSp>
            <p:nvGrpSpPr>
              <p:cNvPr id="188" name="Google Shape;188;p13"/>
              <p:cNvGrpSpPr/>
              <p:nvPr/>
            </p:nvGrpSpPr>
            <p:grpSpPr>
              <a:xfrm>
                <a:off x="274200" y="274200"/>
                <a:ext cx="8595900" cy="4595100"/>
                <a:chOff x="274200" y="274200"/>
                <a:chExt cx="8595900" cy="4595100"/>
              </a:xfrm>
            </p:grpSpPr>
            <p:sp>
              <p:nvSpPr>
                <p:cNvPr id="189" name="Google Shape;189;p13"/>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90" name="Google Shape;190;p13"/>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191" name="Google Shape;191;p13"/>
              <p:cNvGrpSpPr/>
              <p:nvPr/>
            </p:nvGrpSpPr>
            <p:grpSpPr>
              <a:xfrm>
                <a:off x="8595300" y="365550"/>
                <a:ext cx="183000" cy="183000"/>
                <a:chOff x="8225400" y="367488"/>
                <a:chExt cx="183000" cy="183000"/>
              </a:xfrm>
            </p:grpSpPr>
            <p:cxnSp>
              <p:nvCxnSpPr>
                <p:cNvPr id="192" name="Google Shape;192;p13"/>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193" name="Google Shape;193;p13"/>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194" name="Google Shape;194;p13"/>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95" name="Google Shape;195;p13"/>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196" name="Google Shape;196;p13"/>
          <p:cNvSpPr txBox="1"/>
          <p:nvPr>
            <p:ph type="subTitle" idx="1"/>
          </p:nvPr>
        </p:nvSpPr>
        <p:spPr>
          <a:xfrm>
            <a:off x="1957976" y="1802875"/>
            <a:ext cx="2377500" cy="548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197" name="Google Shape;197;p13"/>
          <p:cNvSpPr txBox="1"/>
          <p:nvPr>
            <p:ph type="subTitle" idx="2"/>
          </p:nvPr>
        </p:nvSpPr>
        <p:spPr>
          <a:xfrm>
            <a:off x="1957956" y="3399150"/>
            <a:ext cx="2377500" cy="548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198" name="Google Shape;198;p13"/>
          <p:cNvSpPr txBox="1"/>
          <p:nvPr>
            <p:ph type="subTitle" idx="3"/>
          </p:nvPr>
        </p:nvSpPr>
        <p:spPr>
          <a:xfrm>
            <a:off x="5997466" y="1803588"/>
            <a:ext cx="2377500" cy="548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199" name="Google Shape;199;p13"/>
          <p:cNvSpPr txBox="1"/>
          <p:nvPr>
            <p:ph type="subTitle" idx="4"/>
          </p:nvPr>
        </p:nvSpPr>
        <p:spPr>
          <a:xfrm>
            <a:off x="6043506" y="3399143"/>
            <a:ext cx="2286000" cy="548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200" name="Google Shape;200;p13"/>
          <p:cNvSpPr txBox="1"/>
          <p:nvPr>
            <p:ph type="title" hasCustomPrompt="1"/>
          </p:nvPr>
        </p:nvSpPr>
        <p:spPr>
          <a:xfrm>
            <a:off x="769317" y="1802875"/>
            <a:ext cx="1188600" cy="1097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5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01" name="Google Shape;201;p13"/>
          <p:cNvSpPr txBox="1"/>
          <p:nvPr>
            <p:ph type="subTitle" idx="5"/>
          </p:nvPr>
        </p:nvSpPr>
        <p:spPr>
          <a:xfrm>
            <a:off x="1957976" y="2261521"/>
            <a:ext cx="2377500" cy="640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202" name="Google Shape;202;p13"/>
          <p:cNvSpPr txBox="1"/>
          <p:nvPr>
            <p:ph type="title" idx="6" hasCustomPrompt="1"/>
          </p:nvPr>
        </p:nvSpPr>
        <p:spPr>
          <a:xfrm>
            <a:off x="4808859" y="1803600"/>
            <a:ext cx="1188600" cy="1097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5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03" name="Google Shape;203;p13"/>
          <p:cNvSpPr txBox="1"/>
          <p:nvPr>
            <p:ph type="subTitle" idx="7"/>
          </p:nvPr>
        </p:nvSpPr>
        <p:spPr>
          <a:xfrm>
            <a:off x="5997466" y="2260800"/>
            <a:ext cx="2377500" cy="640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204" name="Google Shape;204;p13"/>
          <p:cNvSpPr txBox="1"/>
          <p:nvPr>
            <p:ph type="title" idx="8" hasCustomPrompt="1"/>
          </p:nvPr>
        </p:nvSpPr>
        <p:spPr>
          <a:xfrm>
            <a:off x="769347" y="3399150"/>
            <a:ext cx="1188600" cy="1097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5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05" name="Google Shape;205;p13"/>
          <p:cNvSpPr txBox="1"/>
          <p:nvPr>
            <p:ph type="subTitle" idx="9"/>
          </p:nvPr>
        </p:nvSpPr>
        <p:spPr>
          <a:xfrm>
            <a:off x="1957956" y="3856343"/>
            <a:ext cx="2377500" cy="640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206" name="Google Shape;206;p13"/>
          <p:cNvSpPr txBox="1"/>
          <p:nvPr>
            <p:ph type="title" idx="13" hasCustomPrompt="1"/>
          </p:nvPr>
        </p:nvSpPr>
        <p:spPr>
          <a:xfrm>
            <a:off x="4854897" y="3399143"/>
            <a:ext cx="1188600" cy="1097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5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07" name="Google Shape;207;p13"/>
          <p:cNvSpPr txBox="1"/>
          <p:nvPr>
            <p:ph type="subTitle" idx="14"/>
          </p:nvPr>
        </p:nvSpPr>
        <p:spPr>
          <a:xfrm>
            <a:off x="6043506" y="3856343"/>
            <a:ext cx="2286000" cy="640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208" name="Google Shape;208;p13"/>
          <p:cNvSpPr txBox="1"/>
          <p:nvPr>
            <p:ph type="title" idx="15"/>
          </p:nvPr>
        </p:nvSpPr>
        <p:spPr>
          <a:xfrm>
            <a:off x="715650" y="731525"/>
            <a:ext cx="7713300" cy="685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209" name="Shape 209"/>
        <p:cNvGrpSpPr/>
        <p:nvPr/>
      </p:nvGrpSpPr>
      <p:grpSpPr>
        <a:xfrm>
          <a:off x="0" y="0"/>
          <a:ext cx="0" cy="0"/>
          <a:chOff x="0" y="0"/>
          <a:chExt cx="0" cy="0"/>
        </a:xfrm>
      </p:grpSpPr>
      <p:pic>
        <p:nvPicPr>
          <p:cNvPr id="210" name="Google Shape;210;p14"/>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211" name="Google Shape;211;p14"/>
          <p:cNvGrpSpPr/>
          <p:nvPr/>
        </p:nvGrpSpPr>
        <p:grpSpPr>
          <a:xfrm>
            <a:off x="2025281" y="535000"/>
            <a:ext cx="6492300" cy="3749100"/>
            <a:chOff x="1371300" y="742950"/>
            <a:chExt cx="6492300" cy="3749100"/>
          </a:xfrm>
        </p:grpSpPr>
        <p:sp>
          <p:nvSpPr>
            <p:cNvPr id="212" name="Google Shape;212;p14"/>
            <p:cNvSpPr/>
            <p:nvPr/>
          </p:nvSpPr>
          <p:spPr>
            <a:xfrm>
              <a:off x="1462800" y="834450"/>
              <a:ext cx="6400800" cy="3657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13" name="Google Shape;213;p14"/>
            <p:cNvGrpSpPr/>
            <p:nvPr/>
          </p:nvGrpSpPr>
          <p:grpSpPr>
            <a:xfrm>
              <a:off x="1371300" y="742950"/>
              <a:ext cx="6401400" cy="3657600"/>
              <a:chOff x="1371300" y="742950"/>
              <a:chExt cx="6401400" cy="3657600"/>
            </a:xfrm>
          </p:grpSpPr>
          <p:sp>
            <p:nvSpPr>
              <p:cNvPr id="214" name="Google Shape;214;p14"/>
              <p:cNvSpPr/>
              <p:nvPr/>
            </p:nvSpPr>
            <p:spPr>
              <a:xfrm>
                <a:off x="1371300" y="742950"/>
                <a:ext cx="6400800" cy="3657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15" name="Google Shape;215;p14"/>
              <p:cNvCxnSpPr/>
              <p:nvPr/>
            </p:nvCxnSpPr>
            <p:spPr>
              <a:xfrm>
                <a:off x="1371300" y="1108650"/>
                <a:ext cx="6401400" cy="0"/>
              </a:xfrm>
              <a:prstGeom prst="straightConnector1">
                <a:avLst/>
              </a:prstGeom>
              <a:noFill/>
              <a:ln w="28575" cap="flat" cmpd="sng">
                <a:solidFill>
                  <a:schemeClr val="dk1"/>
                </a:solidFill>
                <a:prstDash val="solid"/>
                <a:round/>
                <a:headEnd type="none" w="med" len="med"/>
                <a:tailEnd type="none" w="med" len="med"/>
              </a:ln>
            </p:spPr>
          </p:cxnSp>
          <p:grpSp>
            <p:nvGrpSpPr>
              <p:cNvPr id="216" name="Google Shape;216;p14"/>
              <p:cNvGrpSpPr/>
              <p:nvPr/>
            </p:nvGrpSpPr>
            <p:grpSpPr>
              <a:xfrm>
                <a:off x="7498200" y="834288"/>
                <a:ext cx="183000" cy="183000"/>
                <a:chOff x="8225400" y="367488"/>
                <a:chExt cx="183000" cy="183000"/>
              </a:xfrm>
            </p:grpSpPr>
            <p:cxnSp>
              <p:nvCxnSpPr>
                <p:cNvPr id="217" name="Google Shape;217;p14"/>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218" name="Google Shape;218;p14"/>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219" name="Google Shape;219;p14"/>
              <p:cNvSpPr/>
              <p:nvPr/>
            </p:nvSpPr>
            <p:spPr>
              <a:xfrm>
                <a:off x="7177950" y="834288"/>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20" name="Google Shape;220;p14"/>
              <p:cNvCxnSpPr/>
              <p:nvPr/>
            </p:nvCxnSpPr>
            <p:spPr>
              <a:xfrm>
                <a:off x="6827699" y="1017288"/>
                <a:ext cx="213000" cy="0"/>
              </a:xfrm>
              <a:prstGeom prst="straightConnector1">
                <a:avLst/>
              </a:prstGeom>
              <a:noFill/>
              <a:ln w="28575" cap="flat" cmpd="sng">
                <a:solidFill>
                  <a:schemeClr val="dk1"/>
                </a:solidFill>
                <a:prstDash val="solid"/>
                <a:round/>
                <a:headEnd type="none" w="med" len="med"/>
                <a:tailEnd type="none" w="med" len="med"/>
              </a:ln>
            </p:spPr>
          </p:cxnSp>
        </p:grpSp>
      </p:grpSp>
      <p:grpSp>
        <p:nvGrpSpPr>
          <p:cNvPr id="221" name="Google Shape;221;p14"/>
          <p:cNvGrpSpPr/>
          <p:nvPr/>
        </p:nvGrpSpPr>
        <p:grpSpPr>
          <a:xfrm>
            <a:off x="1371300" y="742950"/>
            <a:ext cx="6492300" cy="3749100"/>
            <a:chOff x="1371300" y="742950"/>
            <a:chExt cx="6492300" cy="3749100"/>
          </a:xfrm>
        </p:grpSpPr>
        <p:sp>
          <p:nvSpPr>
            <p:cNvPr id="222" name="Google Shape;222;p14"/>
            <p:cNvSpPr/>
            <p:nvPr/>
          </p:nvSpPr>
          <p:spPr>
            <a:xfrm>
              <a:off x="1462800" y="834450"/>
              <a:ext cx="6400800" cy="3657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23" name="Google Shape;223;p14"/>
            <p:cNvGrpSpPr/>
            <p:nvPr/>
          </p:nvGrpSpPr>
          <p:grpSpPr>
            <a:xfrm>
              <a:off x="1371300" y="742950"/>
              <a:ext cx="6401400" cy="3657600"/>
              <a:chOff x="1371300" y="742950"/>
              <a:chExt cx="6401400" cy="3657600"/>
            </a:xfrm>
          </p:grpSpPr>
          <p:sp>
            <p:nvSpPr>
              <p:cNvPr id="224" name="Google Shape;224;p14"/>
              <p:cNvSpPr/>
              <p:nvPr/>
            </p:nvSpPr>
            <p:spPr>
              <a:xfrm>
                <a:off x="1371300" y="742950"/>
                <a:ext cx="6400800" cy="3657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25" name="Google Shape;225;p14"/>
              <p:cNvCxnSpPr/>
              <p:nvPr/>
            </p:nvCxnSpPr>
            <p:spPr>
              <a:xfrm>
                <a:off x="1371300" y="1108650"/>
                <a:ext cx="6401400" cy="0"/>
              </a:xfrm>
              <a:prstGeom prst="straightConnector1">
                <a:avLst/>
              </a:prstGeom>
              <a:noFill/>
              <a:ln w="28575" cap="flat" cmpd="sng">
                <a:solidFill>
                  <a:schemeClr val="dk1"/>
                </a:solidFill>
                <a:prstDash val="solid"/>
                <a:round/>
                <a:headEnd type="none" w="med" len="med"/>
                <a:tailEnd type="none" w="med" len="med"/>
              </a:ln>
            </p:spPr>
          </p:cxnSp>
          <p:grpSp>
            <p:nvGrpSpPr>
              <p:cNvPr id="226" name="Google Shape;226;p14"/>
              <p:cNvGrpSpPr/>
              <p:nvPr/>
            </p:nvGrpSpPr>
            <p:grpSpPr>
              <a:xfrm>
                <a:off x="7498200" y="834288"/>
                <a:ext cx="183000" cy="183000"/>
                <a:chOff x="8225400" y="367488"/>
                <a:chExt cx="183000" cy="183000"/>
              </a:xfrm>
            </p:grpSpPr>
            <p:cxnSp>
              <p:nvCxnSpPr>
                <p:cNvPr id="227" name="Google Shape;227;p14"/>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228" name="Google Shape;228;p14"/>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229" name="Google Shape;229;p14"/>
              <p:cNvSpPr/>
              <p:nvPr/>
            </p:nvSpPr>
            <p:spPr>
              <a:xfrm>
                <a:off x="7177950" y="834288"/>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30" name="Google Shape;230;p14"/>
              <p:cNvCxnSpPr/>
              <p:nvPr/>
            </p:nvCxnSpPr>
            <p:spPr>
              <a:xfrm>
                <a:off x="6827699" y="1017288"/>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231" name="Google Shape;231;p14"/>
          <p:cNvSpPr txBox="1"/>
          <p:nvPr>
            <p:ph type="title"/>
          </p:nvPr>
        </p:nvSpPr>
        <p:spPr>
          <a:xfrm>
            <a:off x="2286000" y="3293217"/>
            <a:ext cx="4572000" cy="502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3000"/>
              <a:buNone/>
              <a:defRPr sz="24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p:txBody>
      </p:sp>
      <p:sp>
        <p:nvSpPr>
          <p:cNvPr id="232" name="Google Shape;232;p14"/>
          <p:cNvSpPr txBox="1"/>
          <p:nvPr>
            <p:ph type="subTitle" idx="1"/>
          </p:nvPr>
        </p:nvSpPr>
        <p:spPr>
          <a:xfrm>
            <a:off x="1828800" y="1600317"/>
            <a:ext cx="5486400" cy="137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500"/>
              <a:buNone/>
              <a:defRPr sz="2400"/>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p:cSld name="TITLE_ONLY_1">
    <p:spTree>
      <p:nvGrpSpPr>
        <p:cNvPr id="233" name="Shape 233"/>
        <p:cNvGrpSpPr/>
        <p:nvPr/>
      </p:nvGrpSpPr>
      <p:grpSpPr>
        <a:xfrm>
          <a:off x="0" y="0"/>
          <a:ext cx="0" cy="0"/>
          <a:chOff x="0" y="0"/>
          <a:chExt cx="0" cy="0"/>
        </a:xfrm>
      </p:grpSpPr>
      <p:pic>
        <p:nvPicPr>
          <p:cNvPr id="234" name="Google Shape;234;p15"/>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235" name="Google Shape;235;p15"/>
          <p:cNvGrpSpPr/>
          <p:nvPr/>
        </p:nvGrpSpPr>
        <p:grpSpPr>
          <a:xfrm>
            <a:off x="274200" y="274200"/>
            <a:ext cx="8687100" cy="4686600"/>
            <a:chOff x="274200" y="274200"/>
            <a:chExt cx="8687100" cy="4686600"/>
          </a:xfrm>
        </p:grpSpPr>
        <p:sp>
          <p:nvSpPr>
            <p:cNvPr id="236" name="Google Shape;236;p15"/>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37" name="Google Shape;237;p15"/>
            <p:cNvGrpSpPr/>
            <p:nvPr/>
          </p:nvGrpSpPr>
          <p:grpSpPr>
            <a:xfrm>
              <a:off x="274200" y="274200"/>
              <a:ext cx="8595900" cy="4595100"/>
              <a:chOff x="274200" y="274200"/>
              <a:chExt cx="8595900" cy="4595100"/>
            </a:xfrm>
          </p:grpSpPr>
          <p:grpSp>
            <p:nvGrpSpPr>
              <p:cNvPr id="238" name="Google Shape;238;p15"/>
              <p:cNvGrpSpPr/>
              <p:nvPr/>
            </p:nvGrpSpPr>
            <p:grpSpPr>
              <a:xfrm>
                <a:off x="274200" y="274200"/>
                <a:ext cx="8595900" cy="4595100"/>
                <a:chOff x="274200" y="274200"/>
                <a:chExt cx="8595900" cy="4595100"/>
              </a:xfrm>
            </p:grpSpPr>
            <p:sp>
              <p:nvSpPr>
                <p:cNvPr id="239" name="Google Shape;239;p15"/>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40" name="Google Shape;240;p15"/>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241" name="Google Shape;241;p15"/>
              <p:cNvGrpSpPr/>
              <p:nvPr/>
            </p:nvGrpSpPr>
            <p:grpSpPr>
              <a:xfrm>
                <a:off x="8595300" y="365550"/>
                <a:ext cx="183000" cy="183000"/>
                <a:chOff x="8225400" y="367488"/>
                <a:chExt cx="183000" cy="183000"/>
              </a:xfrm>
            </p:grpSpPr>
            <p:cxnSp>
              <p:nvCxnSpPr>
                <p:cNvPr id="242" name="Google Shape;242;p15"/>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243" name="Google Shape;243;p15"/>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244" name="Google Shape;244;p15"/>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45" name="Google Shape;245;p15"/>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246" name="Google Shape;246;p15"/>
          <p:cNvSpPr txBox="1"/>
          <p:nvPr>
            <p:ph type="title"/>
          </p:nvPr>
        </p:nvSpPr>
        <p:spPr>
          <a:xfrm>
            <a:off x="715125" y="731525"/>
            <a:ext cx="7713900" cy="6858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247" name="Shape 247"/>
        <p:cNvGrpSpPr/>
        <p:nvPr/>
      </p:nvGrpSpPr>
      <p:grpSpPr>
        <a:xfrm>
          <a:off x="0" y="0"/>
          <a:ext cx="0" cy="0"/>
          <a:chOff x="0" y="0"/>
          <a:chExt cx="0" cy="0"/>
        </a:xfrm>
      </p:grpSpPr>
      <p:pic>
        <p:nvPicPr>
          <p:cNvPr id="248" name="Google Shape;248;p16"/>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249" name="Google Shape;249;p16"/>
          <p:cNvGrpSpPr/>
          <p:nvPr/>
        </p:nvGrpSpPr>
        <p:grpSpPr>
          <a:xfrm>
            <a:off x="274200" y="274200"/>
            <a:ext cx="5919000" cy="4425900"/>
            <a:chOff x="274200" y="274200"/>
            <a:chExt cx="5919000" cy="4425900"/>
          </a:xfrm>
        </p:grpSpPr>
        <p:sp>
          <p:nvSpPr>
            <p:cNvPr id="250" name="Google Shape;250;p16"/>
            <p:cNvSpPr/>
            <p:nvPr/>
          </p:nvSpPr>
          <p:spPr>
            <a:xfrm>
              <a:off x="365700" y="365700"/>
              <a:ext cx="5827500" cy="43344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51" name="Google Shape;251;p16"/>
            <p:cNvGrpSpPr/>
            <p:nvPr/>
          </p:nvGrpSpPr>
          <p:grpSpPr>
            <a:xfrm>
              <a:off x="274200" y="274200"/>
              <a:ext cx="5827500" cy="4334400"/>
              <a:chOff x="274200" y="274200"/>
              <a:chExt cx="5827500" cy="4334400"/>
            </a:xfrm>
          </p:grpSpPr>
          <p:sp>
            <p:nvSpPr>
              <p:cNvPr id="252" name="Google Shape;252;p16"/>
              <p:cNvSpPr/>
              <p:nvPr/>
            </p:nvSpPr>
            <p:spPr>
              <a:xfrm>
                <a:off x="274200" y="274200"/>
                <a:ext cx="5827500" cy="43344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53" name="Google Shape;253;p16"/>
              <p:cNvGrpSpPr/>
              <p:nvPr/>
            </p:nvGrpSpPr>
            <p:grpSpPr>
              <a:xfrm>
                <a:off x="5827100" y="365450"/>
                <a:ext cx="183000" cy="183000"/>
                <a:chOff x="8225400" y="367488"/>
                <a:chExt cx="183000" cy="183000"/>
              </a:xfrm>
            </p:grpSpPr>
            <p:cxnSp>
              <p:nvCxnSpPr>
                <p:cNvPr id="254" name="Google Shape;254;p16"/>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255" name="Google Shape;255;p16"/>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256" name="Google Shape;256;p16"/>
              <p:cNvSpPr/>
              <p:nvPr/>
            </p:nvSpPr>
            <p:spPr>
              <a:xfrm>
                <a:off x="5507000" y="3654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57" name="Google Shape;257;p16"/>
              <p:cNvCxnSpPr/>
              <p:nvPr/>
            </p:nvCxnSpPr>
            <p:spPr>
              <a:xfrm>
                <a:off x="5156899" y="548450"/>
                <a:ext cx="213000" cy="0"/>
              </a:xfrm>
              <a:prstGeom prst="straightConnector1">
                <a:avLst/>
              </a:prstGeom>
              <a:noFill/>
              <a:ln w="28575" cap="flat" cmpd="sng">
                <a:solidFill>
                  <a:schemeClr val="dk1"/>
                </a:solidFill>
                <a:prstDash val="solid"/>
                <a:round/>
                <a:headEnd type="none" w="med" len="med"/>
                <a:tailEnd type="none" w="med" len="med"/>
              </a:ln>
            </p:spPr>
          </p:cxnSp>
          <p:cxnSp>
            <p:nvCxnSpPr>
              <p:cNvPr id="258" name="Google Shape;258;p16"/>
              <p:cNvCxnSpPr/>
              <p:nvPr/>
            </p:nvCxnSpPr>
            <p:spPr>
              <a:xfrm>
                <a:off x="283500" y="639800"/>
                <a:ext cx="5815200" cy="0"/>
              </a:xfrm>
              <a:prstGeom prst="straightConnector1">
                <a:avLst/>
              </a:prstGeom>
              <a:noFill/>
              <a:ln w="28575" cap="flat" cmpd="sng">
                <a:solidFill>
                  <a:schemeClr val="dk1"/>
                </a:solidFill>
                <a:prstDash val="solid"/>
                <a:round/>
                <a:headEnd type="none" w="med" len="med"/>
                <a:tailEnd type="none" w="med" len="med"/>
              </a:ln>
            </p:spPr>
          </p:cxnSp>
        </p:grpSp>
      </p:grpSp>
      <p:sp>
        <p:nvSpPr>
          <p:cNvPr id="259" name="Google Shape;259;p16"/>
          <p:cNvSpPr txBox="1"/>
          <p:nvPr>
            <p:ph type="subTitle" idx="1"/>
          </p:nvPr>
        </p:nvSpPr>
        <p:spPr>
          <a:xfrm>
            <a:off x="715100" y="1600325"/>
            <a:ext cx="3674100" cy="97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p:txBody>
      </p:sp>
      <p:sp>
        <p:nvSpPr>
          <p:cNvPr id="260" name="Google Shape;260;p16"/>
          <p:cNvSpPr txBox="1"/>
          <p:nvPr>
            <p:ph type="title"/>
          </p:nvPr>
        </p:nvSpPr>
        <p:spPr>
          <a:xfrm>
            <a:off x="714350" y="731525"/>
            <a:ext cx="3674100" cy="6858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TITLE_AND_TWO_COLUMNS_1">
    <p:spTree>
      <p:nvGrpSpPr>
        <p:cNvPr id="261" name="Shape 261"/>
        <p:cNvGrpSpPr/>
        <p:nvPr/>
      </p:nvGrpSpPr>
      <p:grpSpPr>
        <a:xfrm>
          <a:off x="0" y="0"/>
          <a:ext cx="0" cy="0"/>
          <a:chOff x="0" y="0"/>
          <a:chExt cx="0" cy="0"/>
        </a:xfrm>
      </p:grpSpPr>
      <p:pic>
        <p:nvPicPr>
          <p:cNvPr id="262" name="Google Shape;262;p17"/>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263" name="Google Shape;263;p17"/>
          <p:cNvGrpSpPr/>
          <p:nvPr/>
        </p:nvGrpSpPr>
        <p:grpSpPr>
          <a:xfrm>
            <a:off x="274200" y="274200"/>
            <a:ext cx="8687100" cy="4686600"/>
            <a:chOff x="274200" y="274200"/>
            <a:chExt cx="8687100" cy="4686600"/>
          </a:xfrm>
        </p:grpSpPr>
        <p:sp>
          <p:nvSpPr>
            <p:cNvPr id="264" name="Google Shape;264;p17"/>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65" name="Google Shape;265;p17"/>
            <p:cNvGrpSpPr/>
            <p:nvPr/>
          </p:nvGrpSpPr>
          <p:grpSpPr>
            <a:xfrm>
              <a:off x="274200" y="274200"/>
              <a:ext cx="8595900" cy="4595100"/>
              <a:chOff x="274200" y="274200"/>
              <a:chExt cx="8595900" cy="4595100"/>
            </a:xfrm>
          </p:grpSpPr>
          <p:grpSp>
            <p:nvGrpSpPr>
              <p:cNvPr id="266" name="Google Shape;266;p17"/>
              <p:cNvGrpSpPr/>
              <p:nvPr/>
            </p:nvGrpSpPr>
            <p:grpSpPr>
              <a:xfrm>
                <a:off x="274200" y="274200"/>
                <a:ext cx="8595900" cy="4595100"/>
                <a:chOff x="274200" y="274200"/>
                <a:chExt cx="8595900" cy="4595100"/>
              </a:xfrm>
            </p:grpSpPr>
            <p:sp>
              <p:nvSpPr>
                <p:cNvPr id="267" name="Google Shape;267;p17"/>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68" name="Google Shape;268;p17"/>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269" name="Google Shape;269;p17"/>
              <p:cNvGrpSpPr/>
              <p:nvPr/>
            </p:nvGrpSpPr>
            <p:grpSpPr>
              <a:xfrm>
                <a:off x="8595300" y="365550"/>
                <a:ext cx="183000" cy="183000"/>
                <a:chOff x="8225400" y="367488"/>
                <a:chExt cx="183000" cy="183000"/>
              </a:xfrm>
            </p:grpSpPr>
            <p:cxnSp>
              <p:nvCxnSpPr>
                <p:cNvPr id="270" name="Google Shape;270;p17"/>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271" name="Google Shape;271;p17"/>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272" name="Google Shape;272;p17"/>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73" name="Google Shape;273;p17"/>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274" name="Google Shape;274;p17"/>
          <p:cNvSpPr txBox="1"/>
          <p:nvPr>
            <p:ph type="subTitle" idx="1"/>
          </p:nvPr>
        </p:nvSpPr>
        <p:spPr>
          <a:xfrm>
            <a:off x="714325" y="2754900"/>
            <a:ext cx="3674700" cy="91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275" name="Google Shape;275;p17"/>
          <p:cNvSpPr txBox="1"/>
          <p:nvPr>
            <p:ph type="title"/>
          </p:nvPr>
        </p:nvSpPr>
        <p:spPr>
          <a:xfrm>
            <a:off x="714325" y="731400"/>
            <a:ext cx="3674700" cy="1840500"/>
          </a:xfrm>
          <a:prstGeom prst="rect">
            <a:avLst/>
          </a:prstGeom>
        </p:spPr>
        <p:txBody>
          <a:bodyPr spcFirstLastPara="1" wrap="square" lIns="91425" tIns="91425" rIns="91425" bIns="91425" anchor="t" anchorCtr="0">
            <a:noAutofit/>
          </a:bodyPr>
          <a:lstStyle>
            <a:lvl1pPr marR="91440"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276" name="Google Shape;276;p17"/>
          <p:cNvSpPr/>
          <p:nvPr>
            <p:ph type="pic" idx="2"/>
          </p:nvPr>
        </p:nvSpPr>
        <p:spPr>
          <a:xfrm>
            <a:off x="4769625" y="1271375"/>
            <a:ext cx="3644400" cy="3217800"/>
          </a:xfrm>
          <a:prstGeom prst="rect">
            <a:avLst/>
          </a:prstGeom>
          <a:noFill/>
          <a:ln w="9525" cap="flat" cmpd="sng">
            <a:solidFill>
              <a:schemeClr val="dk1"/>
            </a:solidFill>
            <a:prstDash val="solid"/>
            <a:round/>
            <a:headEnd type="none" w="sm" len="sm"/>
            <a:tailEnd type="none" w="sm" len="sm"/>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277" name="Shape 277"/>
        <p:cNvGrpSpPr/>
        <p:nvPr/>
      </p:nvGrpSpPr>
      <p:grpSpPr>
        <a:xfrm>
          <a:off x="0" y="0"/>
          <a:ext cx="0" cy="0"/>
          <a:chOff x="0" y="0"/>
          <a:chExt cx="0" cy="0"/>
        </a:xfrm>
      </p:grpSpPr>
      <p:pic>
        <p:nvPicPr>
          <p:cNvPr id="278" name="Google Shape;278;p18"/>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279" name="Google Shape;279;p18"/>
          <p:cNvGrpSpPr/>
          <p:nvPr/>
        </p:nvGrpSpPr>
        <p:grpSpPr>
          <a:xfrm>
            <a:off x="274200" y="274200"/>
            <a:ext cx="8687100" cy="4686600"/>
            <a:chOff x="274200" y="274200"/>
            <a:chExt cx="8687100" cy="4686600"/>
          </a:xfrm>
        </p:grpSpPr>
        <p:sp>
          <p:nvSpPr>
            <p:cNvPr id="280" name="Google Shape;280;p18"/>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81" name="Google Shape;281;p18"/>
            <p:cNvGrpSpPr/>
            <p:nvPr/>
          </p:nvGrpSpPr>
          <p:grpSpPr>
            <a:xfrm>
              <a:off x="274200" y="274200"/>
              <a:ext cx="8595900" cy="4595100"/>
              <a:chOff x="274200" y="274200"/>
              <a:chExt cx="8595900" cy="4595100"/>
            </a:xfrm>
          </p:grpSpPr>
          <p:grpSp>
            <p:nvGrpSpPr>
              <p:cNvPr id="282" name="Google Shape;282;p18"/>
              <p:cNvGrpSpPr/>
              <p:nvPr/>
            </p:nvGrpSpPr>
            <p:grpSpPr>
              <a:xfrm>
                <a:off x="274200" y="274200"/>
                <a:ext cx="8595900" cy="4595100"/>
                <a:chOff x="274200" y="274200"/>
                <a:chExt cx="8595900" cy="4595100"/>
              </a:xfrm>
            </p:grpSpPr>
            <p:sp>
              <p:nvSpPr>
                <p:cNvPr id="283" name="Google Shape;283;p18"/>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84" name="Google Shape;284;p18"/>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285" name="Google Shape;285;p18"/>
              <p:cNvGrpSpPr/>
              <p:nvPr/>
            </p:nvGrpSpPr>
            <p:grpSpPr>
              <a:xfrm>
                <a:off x="8595300" y="365550"/>
                <a:ext cx="183000" cy="183000"/>
                <a:chOff x="8225400" y="367488"/>
                <a:chExt cx="183000" cy="183000"/>
              </a:xfrm>
            </p:grpSpPr>
            <p:cxnSp>
              <p:nvCxnSpPr>
                <p:cNvPr id="286" name="Google Shape;286;p18"/>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287" name="Google Shape;287;p18"/>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288" name="Google Shape;288;p18"/>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289" name="Google Shape;289;p18"/>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290" name="Google Shape;290;p18"/>
          <p:cNvSpPr txBox="1"/>
          <p:nvPr>
            <p:ph type="title"/>
          </p:nvPr>
        </p:nvSpPr>
        <p:spPr>
          <a:xfrm>
            <a:off x="713232" y="731520"/>
            <a:ext cx="7717500" cy="685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291" name="Google Shape;291;p18"/>
          <p:cNvSpPr txBox="1"/>
          <p:nvPr>
            <p:ph type="subTitle" idx="1"/>
          </p:nvPr>
        </p:nvSpPr>
        <p:spPr>
          <a:xfrm>
            <a:off x="780350" y="2571436"/>
            <a:ext cx="2197200" cy="548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292" name="Google Shape;292;p18"/>
          <p:cNvSpPr txBox="1"/>
          <p:nvPr>
            <p:ph type="subTitle" idx="2"/>
          </p:nvPr>
        </p:nvSpPr>
        <p:spPr>
          <a:xfrm>
            <a:off x="781700" y="3053825"/>
            <a:ext cx="2194500" cy="118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293" name="Google Shape;293;p18"/>
          <p:cNvSpPr txBox="1"/>
          <p:nvPr>
            <p:ph type="subTitle" idx="3"/>
          </p:nvPr>
        </p:nvSpPr>
        <p:spPr>
          <a:xfrm>
            <a:off x="3474800" y="3053825"/>
            <a:ext cx="2194500" cy="118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294" name="Google Shape;294;p18"/>
          <p:cNvSpPr txBox="1"/>
          <p:nvPr>
            <p:ph type="subTitle" idx="4"/>
          </p:nvPr>
        </p:nvSpPr>
        <p:spPr>
          <a:xfrm>
            <a:off x="6167776" y="3053833"/>
            <a:ext cx="2194500" cy="118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295" name="Google Shape;295;p18"/>
          <p:cNvSpPr txBox="1"/>
          <p:nvPr>
            <p:ph type="subTitle" idx="5"/>
          </p:nvPr>
        </p:nvSpPr>
        <p:spPr>
          <a:xfrm>
            <a:off x="3474800" y="2571425"/>
            <a:ext cx="2194500" cy="548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296" name="Google Shape;296;p18"/>
          <p:cNvSpPr txBox="1"/>
          <p:nvPr>
            <p:ph type="subTitle" idx="6"/>
          </p:nvPr>
        </p:nvSpPr>
        <p:spPr>
          <a:xfrm>
            <a:off x="6167776" y="2571426"/>
            <a:ext cx="2194500" cy="548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hree columns 1">
  <p:cSld name="BLANK_1_1_1_2_1">
    <p:spTree>
      <p:nvGrpSpPr>
        <p:cNvPr id="297" name="Shape 297"/>
        <p:cNvGrpSpPr/>
        <p:nvPr/>
      </p:nvGrpSpPr>
      <p:grpSpPr>
        <a:xfrm>
          <a:off x="0" y="0"/>
          <a:ext cx="0" cy="0"/>
          <a:chOff x="0" y="0"/>
          <a:chExt cx="0" cy="0"/>
        </a:xfrm>
      </p:grpSpPr>
      <p:pic>
        <p:nvPicPr>
          <p:cNvPr id="298" name="Google Shape;298;p19"/>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299" name="Google Shape;299;p19"/>
          <p:cNvGrpSpPr/>
          <p:nvPr/>
        </p:nvGrpSpPr>
        <p:grpSpPr>
          <a:xfrm>
            <a:off x="274200" y="274200"/>
            <a:ext cx="8687100" cy="4686600"/>
            <a:chOff x="274200" y="274200"/>
            <a:chExt cx="8687100" cy="4686600"/>
          </a:xfrm>
        </p:grpSpPr>
        <p:sp>
          <p:nvSpPr>
            <p:cNvPr id="300" name="Google Shape;300;p19"/>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301" name="Google Shape;301;p19"/>
            <p:cNvGrpSpPr/>
            <p:nvPr/>
          </p:nvGrpSpPr>
          <p:grpSpPr>
            <a:xfrm>
              <a:off x="274200" y="274200"/>
              <a:ext cx="8595900" cy="4595100"/>
              <a:chOff x="274200" y="274200"/>
              <a:chExt cx="8595900" cy="4595100"/>
            </a:xfrm>
          </p:grpSpPr>
          <p:grpSp>
            <p:nvGrpSpPr>
              <p:cNvPr id="302" name="Google Shape;302;p19"/>
              <p:cNvGrpSpPr/>
              <p:nvPr/>
            </p:nvGrpSpPr>
            <p:grpSpPr>
              <a:xfrm>
                <a:off x="274200" y="274200"/>
                <a:ext cx="8595900" cy="4595100"/>
                <a:chOff x="274200" y="274200"/>
                <a:chExt cx="8595900" cy="4595100"/>
              </a:xfrm>
            </p:grpSpPr>
            <p:sp>
              <p:nvSpPr>
                <p:cNvPr id="303" name="Google Shape;303;p19"/>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04" name="Google Shape;304;p19"/>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305" name="Google Shape;305;p19"/>
              <p:cNvGrpSpPr/>
              <p:nvPr/>
            </p:nvGrpSpPr>
            <p:grpSpPr>
              <a:xfrm>
                <a:off x="8595300" y="365550"/>
                <a:ext cx="183000" cy="183000"/>
                <a:chOff x="8225400" y="367488"/>
                <a:chExt cx="183000" cy="183000"/>
              </a:xfrm>
            </p:grpSpPr>
            <p:cxnSp>
              <p:nvCxnSpPr>
                <p:cNvPr id="306" name="Google Shape;306;p19"/>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307" name="Google Shape;307;p19"/>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308" name="Google Shape;308;p19"/>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09" name="Google Shape;309;p19"/>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310" name="Google Shape;310;p19"/>
          <p:cNvSpPr txBox="1"/>
          <p:nvPr>
            <p:ph type="title"/>
          </p:nvPr>
        </p:nvSpPr>
        <p:spPr>
          <a:xfrm>
            <a:off x="715100" y="731525"/>
            <a:ext cx="7715700" cy="685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311" name="Google Shape;311;p19"/>
          <p:cNvSpPr txBox="1"/>
          <p:nvPr>
            <p:ph type="subTitle" idx="1"/>
          </p:nvPr>
        </p:nvSpPr>
        <p:spPr>
          <a:xfrm>
            <a:off x="3408500" y="2103624"/>
            <a:ext cx="5020200" cy="5028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12" name="Google Shape;312;p19"/>
          <p:cNvSpPr txBox="1"/>
          <p:nvPr>
            <p:ph type="subTitle" idx="2"/>
          </p:nvPr>
        </p:nvSpPr>
        <p:spPr>
          <a:xfrm>
            <a:off x="3408500" y="3104632"/>
            <a:ext cx="5020200" cy="5028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13" name="Google Shape;313;p19"/>
          <p:cNvSpPr txBox="1"/>
          <p:nvPr>
            <p:ph type="subTitle" idx="3"/>
          </p:nvPr>
        </p:nvSpPr>
        <p:spPr>
          <a:xfrm>
            <a:off x="3408200" y="4105448"/>
            <a:ext cx="5020800" cy="5028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14" name="Google Shape;314;p19"/>
          <p:cNvSpPr txBox="1"/>
          <p:nvPr>
            <p:ph type="subTitle" idx="4"/>
          </p:nvPr>
        </p:nvSpPr>
        <p:spPr>
          <a:xfrm>
            <a:off x="3408500" y="1600325"/>
            <a:ext cx="5020200" cy="594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15" name="Google Shape;315;p19"/>
          <p:cNvSpPr txBox="1"/>
          <p:nvPr>
            <p:ph type="subTitle" idx="5"/>
          </p:nvPr>
        </p:nvSpPr>
        <p:spPr>
          <a:xfrm>
            <a:off x="3408500" y="2601333"/>
            <a:ext cx="5020200" cy="594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16" name="Google Shape;316;p19"/>
          <p:cNvSpPr txBox="1"/>
          <p:nvPr>
            <p:ph type="subTitle" idx="6"/>
          </p:nvPr>
        </p:nvSpPr>
        <p:spPr>
          <a:xfrm>
            <a:off x="3408200" y="3602149"/>
            <a:ext cx="5020800" cy="594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317" name="Shape 317"/>
        <p:cNvGrpSpPr/>
        <p:nvPr/>
      </p:nvGrpSpPr>
      <p:grpSpPr>
        <a:xfrm>
          <a:off x="0" y="0"/>
          <a:ext cx="0" cy="0"/>
          <a:chOff x="0" y="0"/>
          <a:chExt cx="0" cy="0"/>
        </a:xfrm>
      </p:grpSpPr>
      <p:pic>
        <p:nvPicPr>
          <p:cNvPr id="318" name="Google Shape;318;p20"/>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319" name="Google Shape;319;p20"/>
          <p:cNvGrpSpPr/>
          <p:nvPr/>
        </p:nvGrpSpPr>
        <p:grpSpPr>
          <a:xfrm>
            <a:off x="274200" y="274200"/>
            <a:ext cx="8687100" cy="4686600"/>
            <a:chOff x="274200" y="274200"/>
            <a:chExt cx="8687100" cy="4686600"/>
          </a:xfrm>
        </p:grpSpPr>
        <p:sp>
          <p:nvSpPr>
            <p:cNvPr id="320" name="Google Shape;320;p20"/>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321" name="Google Shape;321;p20"/>
            <p:cNvGrpSpPr/>
            <p:nvPr/>
          </p:nvGrpSpPr>
          <p:grpSpPr>
            <a:xfrm>
              <a:off x="274200" y="274200"/>
              <a:ext cx="8595900" cy="4595100"/>
              <a:chOff x="274200" y="274200"/>
              <a:chExt cx="8595900" cy="4595100"/>
            </a:xfrm>
          </p:grpSpPr>
          <p:grpSp>
            <p:nvGrpSpPr>
              <p:cNvPr id="322" name="Google Shape;322;p20"/>
              <p:cNvGrpSpPr/>
              <p:nvPr/>
            </p:nvGrpSpPr>
            <p:grpSpPr>
              <a:xfrm>
                <a:off x="274200" y="274200"/>
                <a:ext cx="8595900" cy="4595100"/>
                <a:chOff x="274200" y="274200"/>
                <a:chExt cx="8595900" cy="4595100"/>
              </a:xfrm>
            </p:grpSpPr>
            <p:sp>
              <p:nvSpPr>
                <p:cNvPr id="323" name="Google Shape;323;p20"/>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24" name="Google Shape;324;p20"/>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325" name="Google Shape;325;p20"/>
              <p:cNvGrpSpPr/>
              <p:nvPr/>
            </p:nvGrpSpPr>
            <p:grpSpPr>
              <a:xfrm>
                <a:off x="8595300" y="365550"/>
                <a:ext cx="183000" cy="183000"/>
                <a:chOff x="8225400" y="367488"/>
                <a:chExt cx="183000" cy="183000"/>
              </a:xfrm>
            </p:grpSpPr>
            <p:cxnSp>
              <p:nvCxnSpPr>
                <p:cNvPr id="326" name="Google Shape;326;p20"/>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327" name="Google Shape;327;p20"/>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328" name="Google Shape;328;p20"/>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29" name="Google Shape;329;p20"/>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330" name="Google Shape;330;p20"/>
          <p:cNvSpPr txBox="1"/>
          <p:nvPr>
            <p:ph type="title"/>
          </p:nvPr>
        </p:nvSpPr>
        <p:spPr>
          <a:xfrm>
            <a:off x="715100" y="731400"/>
            <a:ext cx="7713900" cy="685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331" name="Google Shape;331;p20"/>
          <p:cNvSpPr txBox="1"/>
          <p:nvPr>
            <p:ph type="subTitle" idx="1"/>
          </p:nvPr>
        </p:nvSpPr>
        <p:spPr>
          <a:xfrm>
            <a:off x="5918599" y="3396625"/>
            <a:ext cx="2377500" cy="548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32" name="Google Shape;332;p20"/>
          <p:cNvSpPr txBox="1"/>
          <p:nvPr>
            <p:ph type="subTitle" idx="2"/>
          </p:nvPr>
        </p:nvSpPr>
        <p:spPr>
          <a:xfrm>
            <a:off x="5918599" y="3855625"/>
            <a:ext cx="2377500" cy="6402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33" name="Google Shape;333;p20"/>
          <p:cNvSpPr txBox="1"/>
          <p:nvPr>
            <p:ph type="subTitle" idx="3"/>
          </p:nvPr>
        </p:nvSpPr>
        <p:spPr>
          <a:xfrm>
            <a:off x="1878800" y="2263125"/>
            <a:ext cx="2377500" cy="6402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34" name="Google Shape;334;p20"/>
          <p:cNvSpPr txBox="1"/>
          <p:nvPr>
            <p:ph type="subTitle" idx="4"/>
          </p:nvPr>
        </p:nvSpPr>
        <p:spPr>
          <a:xfrm>
            <a:off x="1878800" y="3855634"/>
            <a:ext cx="2377500" cy="6402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35" name="Google Shape;335;p20"/>
          <p:cNvSpPr txBox="1"/>
          <p:nvPr>
            <p:ph type="subTitle" idx="5"/>
          </p:nvPr>
        </p:nvSpPr>
        <p:spPr>
          <a:xfrm>
            <a:off x="5918599" y="2260100"/>
            <a:ext cx="2377500" cy="6402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36" name="Google Shape;336;p20"/>
          <p:cNvSpPr txBox="1"/>
          <p:nvPr>
            <p:ph type="subTitle" idx="6"/>
          </p:nvPr>
        </p:nvSpPr>
        <p:spPr>
          <a:xfrm>
            <a:off x="1878800" y="3396625"/>
            <a:ext cx="2377500" cy="548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37" name="Google Shape;337;p20"/>
          <p:cNvSpPr txBox="1"/>
          <p:nvPr>
            <p:ph type="subTitle" idx="7"/>
          </p:nvPr>
        </p:nvSpPr>
        <p:spPr>
          <a:xfrm>
            <a:off x="1878800" y="1801544"/>
            <a:ext cx="2377500" cy="548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38" name="Google Shape;338;p20"/>
          <p:cNvSpPr txBox="1"/>
          <p:nvPr>
            <p:ph type="subTitle" idx="8"/>
          </p:nvPr>
        </p:nvSpPr>
        <p:spPr>
          <a:xfrm>
            <a:off x="5918599" y="1804550"/>
            <a:ext cx="2377500" cy="548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matchingName="Section header">
  <p:cSld name="SECTION_HEADER">
    <p:spTree>
      <p:nvGrpSpPr>
        <p:cNvPr id="33" name="Shape 33"/>
        <p:cNvGrpSpPr/>
        <p:nvPr/>
      </p:nvGrpSpPr>
      <p:grpSpPr>
        <a:xfrm>
          <a:off x="0" y="0"/>
          <a:ext cx="0" cy="0"/>
          <a:chOff x="0" y="0"/>
          <a:chExt cx="0" cy="0"/>
        </a:xfrm>
      </p:grpSpPr>
      <p:pic>
        <p:nvPicPr>
          <p:cNvPr id="34" name="Google Shape;34;p3"/>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35" name="Google Shape;35;p3"/>
          <p:cNvGrpSpPr/>
          <p:nvPr/>
        </p:nvGrpSpPr>
        <p:grpSpPr>
          <a:xfrm>
            <a:off x="1371300" y="742950"/>
            <a:ext cx="6492300" cy="3749100"/>
            <a:chOff x="1371300" y="742950"/>
            <a:chExt cx="6492300" cy="3749100"/>
          </a:xfrm>
        </p:grpSpPr>
        <p:sp>
          <p:nvSpPr>
            <p:cNvPr id="36" name="Google Shape;36;p3"/>
            <p:cNvSpPr/>
            <p:nvPr/>
          </p:nvSpPr>
          <p:spPr>
            <a:xfrm>
              <a:off x="1462800" y="834450"/>
              <a:ext cx="6400800" cy="3657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37" name="Google Shape;37;p3"/>
            <p:cNvGrpSpPr/>
            <p:nvPr/>
          </p:nvGrpSpPr>
          <p:grpSpPr>
            <a:xfrm>
              <a:off x="1371300" y="742950"/>
              <a:ext cx="6401400" cy="3657600"/>
              <a:chOff x="1371300" y="742950"/>
              <a:chExt cx="6401400" cy="3657600"/>
            </a:xfrm>
          </p:grpSpPr>
          <p:sp>
            <p:nvSpPr>
              <p:cNvPr id="38" name="Google Shape;38;p3"/>
              <p:cNvSpPr/>
              <p:nvPr/>
            </p:nvSpPr>
            <p:spPr>
              <a:xfrm>
                <a:off x="1371300" y="742950"/>
                <a:ext cx="6400800" cy="3657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9" name="Google Shape;39;p3"/>
              <p:cNvCxnSpPr/>
              <p:nvPr/>
            </p:nvCxnSpPr>
            <p:spPr>
              <a:xfrm>
                <a:off x="1371300" y="1108650"/>
                <a:ext cx="6401400" cy="0"/>
              </a:xfrm>
              <a:prstGeom prst="straightConnector1">
                <a:avLst/>
              </a:prstGeom>
              <a:noFill/>
              <a:ln w="28575" cap="flat" cmpd="sng">
                <a:solidFill>
                  <a:schemeClr val="dk1"/>
                </a:solidFill>
                <a:prstDash val="solid"/>
                <a:round/>
                <a:headEnd type="none" w="med" len="med"/>
                <a:tailEnd type="none" w="med" len="med"/>
              </a:ln>
            </p:spPr>
          </p:cxnSp>
          <p:grpSp>
            <p:nvGrpSpPr>
              <p:cNvPr id="40" name="Google Shape;40;p3"/>
              <p:cNvGrpSpPr/>
              <p:nvPr/>
            </p:nvGrpSpPr>
            <p:grpSpPr>
              <a:xfrm>
                <a:off x="7498200" y="834288"/>
                <a:ext cx="183000" cy="183000"/>
                <a:chOff x="8225400" y="367488"/>
                <a:chExt cx="183000" cy="183000"/>
              </a:xfrm>
            </p:grpSpPr>
            <p:cxnSp>
              <p:nvCxnSpPr>
                <p:cNvPr id="41" name="Google Shape;41;p3"/>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42" name="Google Shape;42;p3"/>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43" name="Google Shape;43;p3"/>
              <p:cNvSpPr/>
              <p:nvPr/>
            </p:nvSpPr>
            <p:spPr>
              <a:xfrm>
                <a:off x="7177950" y="834288"/>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44" name="Google Shape;44;p3"/>
              <p:cNvCxnSpPr/>
              <p:nvPr/>
            </p:nvCxnSpPr>
            <p:spPr>
              <a:xfrm>
                <a:off x="6827699" y="1017288"/>
                <a:ext cx="208500" cy="0"/>
              </a:xfrm>
              <a:prstGeom prst="straightConnector1">
                <a:avLst/>
              </a:prstGeom>
              <a:noFill/>
              <a:ln w="28575" cap="flat" cmpd="sng">
                <a:solidFill>
                  <a:schemeClr val="dk1"/>
                </a:solidFill>
                <a:prstDash val="solid"/>
                <a:round/>
                <a:headEnd type="none" w="med" len="med"/>
                <a:tailEnd type="none" w="med" len="med"/>
              </a:ln>
            </p:spPr>
          </p:cxnSp>
        </p:grpSp>
      </p:grpSp>
      <p:sp>
        <p:nvSpPr>
          <p:cNvPr id="45" name="Google Shape;45;p3"/>
          <p:cNvSpPr txBox="1"/>
          <p:nvPr>
            <p:ph type="title"/>
          </p:nvPr>
        </p:nvSpPr>
        <p:spPr>
          <a:xfrm>
            <a:off x="1828800" y="2114550"/>
            <a:ext cx="5486400" cy="914400"/>
          </a:xfrm>
          <a:prstGeom prst="rect">
            <a:avLst/>
          </a:prstGeom>
        </p:spPr>
        <p:txBody>
          <a:bodyPr spcFirstLastPara="1" wrap="square" lIns="91425" tIns="91425" rIns="91425" bIns="91425" anchor="t" anchorCtr="0">
            <a:noAutofit/>
          </a:bodyPr>
          <a:lstStyle>
            <a:lvl1pPr lvl="0" algn="ctr">
              <a:spcBef>
                <a:spcPts val="0"/>
              </a:spcBef>
              <a:spcAft>
                <a:spcPts val="0"/>
              </a:spcAft>
              <a:buSzPts val="5000"/>
              <a:buNone/>
              <a:defRPr sz="5000"/>
            </a:lvl1pPr>
            <a:lvl2pPr lvl="1" algn="ctr">
              <a:spcBef>
                <a:spcPts val="0"/>
              </a:spcBef>
              <a:spcAft>
                <a:spcPts val="0"/>
              </a:spcAft>
              <a:buSzPts val="5000"/>
              <a:buNone/>
              <a:defRPr sz="5000"/>
            </a:lvl2pPr>
            <a:lvl3pPr lvl="2" algn="ctr">
              <a:spcBef>
                <a:spcPts val="0"/>
              </a:spcBef>
              <a:spcAft>
                <a:spcPts val="0"/>
              </a:spcAft>
              <a:buSzPts val="5000"/>
              <a:buNone/>
              <a:defRPr sz="5000"/>
            </a:lvl3pPr>
            <a:lvl4pPr lvl="3" algn="ctr">
              <a:spcBef>
                <a:spcPts val="0"/>
              </a:spcBef>
              <a:spcAft>
                <a:spcPts val="0"/>
              </a:spcAft>
              <a:buSzPts val="5000"/>
              <a:buNone/>
              <a:defRPr sz="5000"/>
            </a:lvl4pPr>
            <a:lvl5pPr lvl="4" algn="ctr">
              <a:spcBef>
                <a:spcPts val="0"/>
              </a:spcBef>
              <a:spcAft>
                <a:spcPts val="0"/>
              </a:spcAft>
              <a:buSzPts val="5000"/>
              <a:buNone/>
              <a:defRPr sz="5000"/>
            </a:lvl5pPr>
            <a:lvl6pPr lvl="5" algn="ctr">
              <a:spcBef>
                <a:spcPts val="0"/>
              </a:spcBef>
              <a:spcAft>
                <a:spcPts val="0"/>
              </a:spcAft>
              <a:buSzPts val="5000"/>
              <a:buNone/>
              <a:defRPr sz="5000"/>
            </a:lvl6pPr>
            <a:lvl7pPr lvl="6" algn="ctr">
              <a:spcBef>
                <a:spcPts val="0"/>
              </a:spcBef>
              <a:spcAft>
                <a:spcPts val="0"/>
              </a:spcAft>
              <a:buSzPts val="5000"/>
              <a:buNone/>
              <a:defRPr sz="5000"/>
            </a:lvl7pPr>
            <a:lvl8pPr lvl="7" algn="ctr">
              <a:spcBef>
                <a:spcPts val="0"/>
              </a:spcBef>
              <a:spcAft>
                <a:spcPts val="0"/>
              </a:spcAft>
              <a:buSzPts val="5000"/>
              <a:buNone/>
              <a:defRPr sz="5000"/>
            </a:lvl8pPr>
            <a:lvl9pPr lvl="8" algn="ctr">
              <a:spcBef>
                <a:spcPts val="0"/>
              </a:spcBef>
              <a:spcAft>
                <a:spcPts val="0"/>
              </a:spcAft>
              <a:buSzPts val="5000"/>
              <a:buNone/>
              <a:defRPr sz="5000"/>
            </a:lvl9pPr>
          </a:lstStyle>
          <a:p/>
        </p:txBody>
      </p:sp>
      <p:sp>
        <p:nvSpPr>
          <p:cNvPr id="46" name="Google Shape;46;p3"/>
          <p:cNvSpPr txBox="1"/>
          <p:nvPr>
            <p:ph type="title" idx="2" hasCustomPrompt="1"/>
          </p:nvPr>
        </p:nvSpPr>
        <p:spPr>
          <a:xfrm>
            <a:off x="947550" y="679350"/>
            <a:ext cx="1368300" cy="1371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6000"/>
              <a:buNone/>
              <a:defRPr sz="7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7" name="Google Shape;47;p3"/>
          <p:cNvSpPr txBox="1"/>
          <p:nvPr>
            <p:ph type="subTitle" idx="1"/>
          </p:nvPr>
        </p:nvSpPr>
        <p:spPr>
          <a:xfrm>
            <a:off x="2286000" y="3952891"/>
            <a:ext cx="4572000" cy="45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339" name="Shape 339"/>
        <p:cNvGrpSpPr/>
        <p:nvPr/>
      </p:nvGrpSpPr>
      <p:grpSpPr>
        <a:xfrm>
          <a:off x="0" y="0"/>
          <a:ext cx="0" cy="0"/>
          <a:chOff x="0" y="0"/>
          <a:chExt cx="0" cy="0"/>
        </a:xfrm>
      </p:grpSpPr>
      <p:pic>
        <p:nvPicPr>
          <p:cNvPr id="340" name="Google Shape;340;p21"/>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341" name="Google Shape;341;p21"/>
          <p:cNvGrpSpPr/>
          <p:nvPr/>
        </p:nvGrpSpPr>
        <p:grpSpPr>
          <a:xfrm>
            <a:off x="274200" y="274200"/>
            <a:ext cx="8687100" cy="4686600"/>
            <a:chOff x="274200" y="274200"/>
            <a:chExt cx="8687100" cy="4686600"/>
          </a:xfrm>
        </p:grpSpPr>
        <p:sp>
          <p:nvSpPr>
            <p:cNvPr id="342" name="Google Shape;342;p21"/>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343" name="Google Shape;343;p21"/>
            <p:cNvGrpSpPr/>
            <p:nvPr/>
          </p:nvGrpSpPr>
          <p:grpSpPr>
            <a:xfrm>
              <a:off x="274200" y="274200"/>
              <a:ext cx="8595900" cy="4595100"/>
              <a:chOff x="274200" y="274200"/>
              <a:chExt cx="8595900" cy="4595100"/>
            </a:xfrm>
          </p:grpSpPr>
          <p:grpSp>
            <p:nvGrpSpPr>
              <p:cNvPr id="344" name="Google Shape;344;p21"/>
              <p:cNvGrpSpPr/>
              <p:nvPr/>
            </p:nvGrpSpPr>
            <p:grpSpPr>
              <a:xfrm>
                <a:off x="274200" y="274200"/>
                <a:ext cx="8595900" cy="4595100"/>
                <a:chOff x="274200" y="274200"/>
                <a:chExt cx="8595900" cy="4595100"/>
              </a:xfrm>
            </p:grpSpPr>
            <p:sp>
              <p:nvSpPr>
                <p:cNvPr id="345" name="Google Shape;345;p21"/>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46" name="Google Shape;346;p21"/>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347" name="Google Shape;347;p21"/>
              <p:cNvGrpSpPr/>
              <p:nvPr/>
            </p:nvGrpSpPr>
            <p:grpSpPr>
              <a:xfrm>
                <a:off x="8595300" y="365550"/>
                <a:ext cx="183000" cy="183000"/>
                <a:chOff x="8225400" y="367488"/>
                <a:chExt cx="183000" cy="183000"/>
              </a:xfrm>
            </p:grpSpPr>
            <p:cxnSp>
              <p:nvCxnSpPr>
                <p:cNvPr id="348" name="Google Shape;348;p21"/>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349" name="Google Shape;349;p21"/>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350" name="Google Shape;350;p21"/>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51" name="Google Shape;351;p21"/>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352" name="Google Shape;352;p21"/>
          <p:cNvSpPr txBox="1"/>
          <p:nvPr>
            <p:ph type="title"/>
          </p:nvPr>
        </p:nvSpPr>
        <p:spPr>
          <a:xfrm>
            <a:off x="715100" y="731525"/>
            <a:ext cx="7713900" cy="685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353" name="Google Shape;353;p21"/>
          <p:cNvSpPr txBox="1"/>
          <p:nvPr>
            <p:ph type="subTitle" idx="1"/>
          </p:nvPr>
        </p:nvSpPr>
        <p:spPr>
          <a:xfrm>
            <a:off x="3474800" y="2261076"/>
            <a:ext cx="2194500" cy="6402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54" name="Google Shape;354;p21"/>
          <p:cNvSpPr txBox="1"/>
          <p:nvPr>
            <p:ph type="subTitle" idx="2"/>
          </p:nvPr>
        </p:nvSpPr>
        <p:spPr>
          <a:xfrm>
            <a:off x="6166650" y="2261076"/>
            <a:ext cx="2194500" cy="6402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55" name="Google Shape;355;p21"/>
          <p:cNvSpPr txBox="1"/>
          <p:nvPr>
            <p:ph type="subTitle" idx="3"/>
          </p:nvPr>
        </p:nvSpPr>
        <p:spPr>
          <a:xfrm>
            <a:off x="3474308" y="3853932"/>
            <a:ext cx="2194500" cy="6402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56" name="Google Shape;356;p21"/>
          <p:cNvSpPr txBox="1"/>
          <p:nvPr>
            <p:ph type="subTitle" idx="4"/>
          </p:nvPr>
        </p:nvSpPr>
        <p:spPr>
          <a:xfrm>
            <a:off x="781538" y="2261076"/>
            <a:ext cx="2194500" cy="6402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57" name="Google Shape;357;p21"/>
          <p:cNvSpPr txBox="1"/>
          <p:nvPr>
            <p:ph type="subTitle" idx="5"/>
          </p:nvPr>
        </p:nvSpPr>
        <p:spPr>
          <a:xfrm>
            <a:off x="781548" y="3853932"/>
            <a:ext cx="2194500" cy="6402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58" name="Google Shape;358;p21"/>
          <p:cNvSpPr txBox="1"/>
          <p:nvPr>
            <p:ph type="subTitle" idx="6"/>
          </p:nvPr>
        </p:nvSpPr>
        <p:spPr>
          <a:xfrm>
            <a:off x="6168018" y="3853932"/>
            <a:ext cx="2194500" cy="6402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59" name="Google Shape;359;p21"/>
          <p:cNvSpPr txBox="1"/>
          <p:nvPr>
            <p:ph type="subTitle" idx="7"/>
          </p:nvPr>
        </p:nvSpPr>
        <p:spPr>
          <a:xfrm>
            <a:off x="3474750" y="1803550"/>
            <a:ext cx="2194500" cy="548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60" name="Google Shape;360;p21"/>
          <p:cNvSpPr txBox="1"/>
          <p:nvPr>
            <p:ph type="subTitle" idx="8"/>
          </p:nvPr>
        </p:nvSpPr>
        <p:spPr>
          <a:xfrm>
            <a:off x="6166650" y="1803550"/>
            <a:ext cx="2194500" cy="548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61" name="Google Shape;361;p21"/>
          <p:cNvSpPr txBox="1"/>
          <p:nvPr>
            <p:ph type="subTitle" idx="9"/>
          </p:nvPr>
        </p:nvSpPr>
        <p:spPr>
          <a:xfrm>
            <a:off x="3475767" y="3401300"/>
            <a:ext cx="2192700" cy="548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62" name="Google Shape;362;p21"/>
          <p:cNvSpPr txBox="1"/>
          <p:nvPr>
            <p:ph type="subTitle" idx="13"/>
          </p:nvPr>
        </p:nvSpPr>
        <p:spPr>
          <a:xfrm>
            <a:off x="781538" y="1803550"/>
            <a:ext cx="2194500" cy="548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63" name="Google Shape;363;p21"/>
          <p:cNvSpPr txBox="1"/>
          <p:nvPr>
            <p:ph type="subTitle" idx="14"/>
          </p:nvPr>
        </p:nvSpPr>
        <p:spPr>
          <a:xfrm>
            <a:off x="781552" y="3401312"/>
            <a:ext cx="2194500" cy="548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364" name="Google Shape;364;p21"/>
          <p:cNvSpPr txBox="1"/>
          <p:nvPr>
            <p:ph type="subTitle" idx="15"/>
          </p:nvPr>
        </p:nvSpPr>
        <p:spPr>
          <a:xfrm>
            <a:off x="6168018" y="3401300"/>
            <a:ext cx="2194500" cy="548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365" name="Shape 365"/>
        <p:cNvGrpSpPr/>
        <p:nvPr/>
      </p:nvGrpSpPr>
      <p:grpSpPr>
        <a:xfrm>
          <a:off x="0" y="0"/>
          <a:ext cx="0" cy="0"/>
          <a:chOff x="0" y="0"/>
          <a:chExt cx="0" cy="0"/>
        </a:xfrm>
      </p:grpSpPr>
      <p:pic>
        <p:nvPicPr>
          <p:cNvPr id="366" name="Google Shape;366;p22"/>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367" name="Google Shape;367;p22"/>
          <p:cNvGrpSpPr/>
          <p:nvPr/>
        </p:nvGrpSpPr>
        <p:grpSpPr>
          <a:xfrm>
            <a:off x="274200" y="274200"/>
            <a:ext cx="8687100" cy="4686600"/>
            <a:chOff x="274200" y="274200"/>
            <a:chExt cx="8687100" cy="4686600"/>
          </a:xfrm>
        </p:grpSpPr>
        <p:sp>
          <p:nvSpPr>
            <p:cNvPr id="368" name="Google Shape;368;p22"/>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369" name="Google Shape;369;p22"/>
            <p:cNvGrpSpPr/>
            <p:nvPr/>
          </p:nvGrpSpPr>
          <p:grpSpPr>
            <a:xfrm>
              <a:off x="274200" y="274200"/>
              <a:ext cx="8595900" cy="4595100"/>
              <a:chOff x="274200" y="274200"/>
              <a:chExt cx="8595900" cy="4595100"/>
            </a:xfrm>
          </p:grpSpPr>
          <p:grpSp>
            <p:nvGrpSpPr>
              <p:cNvPr id="370" name="Google Shape;370;p22"/>
              <p:cNvGrpSpPr/>
              <p:nvPr/>
            </p:nvGrpSpPr>
            <p:grpSpPr>
              <a:xfrm>
                <a:off x="274200" y="274200"/>
                <a:ext cx="8595900" cy="4595100"/>
                <a:chOff x="274200" y="274200"/>
                <a:chExt cx="8595900" cy="4595100"/>
              </a:xfrm>
            </p:grpSpPr>
            <p:sp>
              <p:nvSpPr>
                <p:cNvPr id="371" name="Google Shape;371;p22"/>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72" name="Google Shape;372;p22"/>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373" name="Google Shape;373;p22"/>
              <p:cNvGrpSpPr/>
              <p:nvPr/>
            </p:nvGrpSpPr>
            <p:grpSpPr>
              <a:xfrm>
                <a:off x="8595300" y="365550"/>
                <a:ext cx="183000" cy="183000"/>
                <a:chOff x="8225400" y="367488"/>
                <a:chExt cx="183000" cy="183000"/>
              </a:xfrm>
            </p:grpSpPr>
            <p:cxnSp>
              <p:nvCxnSpPr>
                <p:cNvPr id="374" name="Google Shape;374;p22"/>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375" name="Google Shape;375;p22"/>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376" name="Google Shape;376;p22"/>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77" name="Google Shape;377;p22"/>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378" name="Google Shape;378;p22"/>
          <p:cNvSpPr txBox="1"/>
          <p:nvPr>
            <p:ph type="title" hasCustomPrompt="1"/>
          </p:nvPr>
        </p:nvSpPr>
        <p:spPr>
          <a:xfrm>
            <a:off x="1828775" y="731397"/>
            <a:ext cx="5486400" cy="86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379" name="Google Shape;379;p22"/>
          <p:cNvSpPr txBox="1"/>
          <p:nvPr>
            <p:ph type="subTitle" idx="1"/>
          </p:nvPr>
        </p:nvSpPr>
        <p:spPr>
          <a:xfrm>
            <a:off x="1828825" y="1600206"/>
            <a:ext cx="5486400" cy="3657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80" name="Google Shape;380;p22"/>
          <p:cNvSpPr txBox="1"/>
          <p:nvPr>
            <p:ph type="title" idx="2" hasCustomPrompt="1"/>
          </p:nvPr>
        </p:nvSpPr>
        <p:spPr>
          <a:xfrm>
            <a:off x="1828775" y="2052697"/>
            <a:ext cx="5486400" cy="86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381" name="Google Shape;381;p22"/>
          <p:cNvSpPr txBox="1"/>
          <p:nvPr>
            <p:ph type="subTitle" idx="3"/>
          </p:nvPr>
        </p:nvSpPr>
        <p:spPr>
          <a:xfrm>
            <a:off x="1828775" y="2921500"/>
            <a:ext cx="5486400" cy="3657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82" name="Google Shape;382;p22"/>
          <p:cNvSpPr txBox="1"/>
          <p:nvPr>
            <p:ph type="title" idx="4" hasCustomPrompt="1"/>
          </p:nvPr>
        </p:nvSpPr>
        <p:spPr>
          <a:xfrm>
            <a:off x="1828825" y="3373998"/>
            <a:ext cx="5486400" cy="86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383" name="Google Shape;383;p22"/>
          <p:cNvSpPr txBox="1"/>
          <p:nvPr>
            <p:ph type="subTitle" idx="5"/>
          </p:nvPr>
        </p:nvSpPr>
        <p:spPr>
          <a:xfrm>
            <a:off x="1828775" y="4242794"/>
            <a:ext cx="5486400" cy="3657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hanks">
  <p:cSld name="BLANK_1_1_1_1_1_1_2">
    <p:spTree>
      <p:nvGrpSpPr>
        <p:cNvPr id="384" name="Shape 384"/>
        <p:cNvGrpSpPr/>
        <p:nvPr/>
      </p:nvGrpSpPr>
      <p:grpSpPr>
        <a:xfrm>
          <a:off x="0" y="0"/>
          <a:ext cx="0" cy="0"/>
          <a:chOff x="0" y="0"/>
          <a:chExt cx="0" cy="0"/>
        </a:xfrm>
      </p:grpSpPr>
      <p:pic>
        <p:nvPicPr>
          <p:cNvPr id="385" name="Google Shape;385;p23"/>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386" name="Google Shape;386;p23"/>
          <p:cNvGrpSpPr/>
          <p:nvPr/>
        </p:nvGrpSpPr>
        <p:grpSpPr>
          <a:xfrm>
            <a:off x="914400" y="535100"/>
            <a:ext cx="7406700" cy="4164575"/>
            <a:chOff x="914400" y="535100"/>
            <a:chExt cx="7406700" cy="4164575"/>
          </a:xfrm>
        </p:grpSpPr>
        <p:sp>
          <p:nvSpPr>
            <p:cNvPr id="387" name="Google Shape;387;p23"/>
            <p:cNvSpPr/>
            <p:nvPr/>
          </p:nvSpPr>
          <p:spPr>
            <a:xfrm>
              <a:off x="1005900" y="626275"/>
              <a:ext cx="7315200" cy="40734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388" name="Google Shape;388;p23"/>
            <p:cNvGrpSpPr/>
            <p:nvPr/>
          </p:nvGrpSpPr>
          <p:grpSpPr>
            <a:xfrm>
              <a:off x="914400" y="535100"/>
              <a:ext cx="7315200" cy="4073400"/>
              <a:chOff x="914400" y="535100"/>
              <a:chExt cx="7315200" cy="4073400"/>
            </a:xfrm>
          </p:grpSpPr>
          <p:sp>
            <p:nvSpPr>
              <p:cNvPr id="389" name="Google Shape;389;p23"/>
              <p:cNvSpPr/>
              <p:nvPr/>
            </p:nvSpPr>
            <p:spPr>
              <a:xfrm>
                <a:off x="914400" y="535100"/>
                <a:ext cx="7315200" cy="40734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390" name="Google Shape;390;p23"/>
              <p:cNvGrpSpPr/>
              <p:nvPr/>
            </p:nvGrpSpPr>
            <p:grpSpPr>
              <a:xfrm>
                <a:off x="7955100" y="626350"/>
                <a:ext cx="183000" cy="183000"/>
                <a:chOff x="8225400" y="367488"/>
                <a:chExt cx="183000" cy="183000"/>
              </a:xfrm>
            </p:grpSpPr>
            <p:cxnSp>
              <p:nvCxnSpPr>
                <p:cNvPr id="391" name="Google Shape;391;p23"/>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392" name="Google Shape;392;p23"/>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393" name="Google Shape;393;p23"/>
              <p:cNvSpPr/>
              <p:nvPr/>
            </p:nvSpPr>
            <p:spPr>
              <a:xfrm>
                <a:off x="7635000" y="6263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94" name="Google Shape;394;p23"/>
              <p:cNvCxnSpPr/>
              <p:nvPr/>
            </p:nvCxnSpPr>
            <p:spPr>
              <a:xfrm>
                <a:off x="7284899" y="809350"/>
                <a:ext cx="213000" cy="0"/>
              </a:xfrm>
              <a:prstGeom prst="straightConnector1">
                <a:avLst/>
              </a:prstGeom>
              <a:noFill/>
              <a:ln w="28575" cap="flat" cmpd="sng">
                <a:solidFill>
                  <a:schemeClr val="dk1"/>
                </a:solidFill>
                <a:prstDash val="solid"/>
                <a:round/>
                <a:headEnd type="none" w="med" len="med"/>
                <a:tailEnd type="none" w="med" len="med"/>
              </a:ln>
            </p:spPr>
          </p:cxnSp>
          <p:cxnSp>
            <p:nvCxnSpPr>
              <p:cNvPr id="395" name="Google Shape;395;p23"/>
              <p:cNvCxnSpPr/>
              <p:nvPr/>
            </p:nvCxnSpPr>
            <p:spPr>
              <a:xfrm>
                <a:off x="916188" y="900697"/>
                <a:ext cx="7310400" cy="0"/>
              </a:xfrm>
              <a:prstGeom prst="straightConnector1">
                <a:avLst/>
              </a:prstGeom>
              <a:noFill/>
              <a:ln w="28575" cap="flat" cmpd="sng">
                <a:solidFill>
                  <a:schemeClr val="dk1"/>
                </a:solidFill>
                <a:prstDash val="solid"/>
                <a:round/>
                <a:headEnd type="none" w="med" len="med"/>
                <a:tailEnd type="none" w="med" len="med"/>
              </a:ln>
            </p:spPr>
          </p:cxnSp>
        </p:grpSp>
      </p:grpSp>
      <p:sp>
        <p:nvSpPr>
          <p:cNvPr id="396" name="Google Shape;396;p23"/>
          <p:cNvSpPr txBox="1"/>
          <p:nvPr>
            <p:ph type="ctrTitle"/>
          </p:nvPr>
        </p:nvSpPr>
        <p:spPr>
          <a:xfrm>
            <a:off x="2285980" y="984428"/>
            <a:ext cx="4572000" cy="91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5200"/>
              <a:buNone/>
              <a:defRPr sz="50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p:txBody>
      </p:sp>
      <p:sp>
        <p:nvSpPr>
          <p:cNvPr id="397" name="Google Shape;397;p23"/>
          <p:cNvSpPr txBox="1"/>
          <p:nvPr>
            <p:ph type="subTitle" idx="1"/>
          </p:nvPr>
        </p:nvSpPr>
        <p:spPr>
          <a:xfrm>
            <a:off x="2285980" y="1898836"/>
            <a:ext cx="4572000" cy="914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200"/>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p:txBody>
      </p:sp>
      <p:sp>
        <p:nvSpPr>
          <p:cNvPr id="398" name="Google Shape;398;p23"/>
          <p:cNvSpPr txBox="1"/>
          <p:nvPr/>
        </p:nvSpPr>
        <p:spPr>
          <a:xfrm>
            <a:off x="2286020" y="3535412"/>
            <a:ext cx="4572000" cy="548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300"/>
              </a:spcBef>
              <a:spcAft>
                <a:spcPts val="0"/>
              </a:spcAft>
              <a:buNone/>
            </a:pPr>
            <a:r>
              <a:rPr lang="en-GB" sz="1000" b="1">
                <a:solidFill>
                  <a:schemeClr val="dk1"/>
                </a:solidFill>
                <a:latin typeface="Karla"/>
                <a:ea typeface="Karla"/>
                <a:cs typeface="Karla"/>
                <a:sym typeface="Karla"/>
              </a:rPr>
              <a:t>CREDITS</a:t>
            </a:r>
            <a:r>
              <a:rPr lang="en-GB" sz="1000">
                <a:solidFill>
                  <a:schemeClr val="dk1"/>
                </a:solidFill>
                <a:latin typeface="Karla"/>
                <a:ea typeface="Karla"/>
                <a:cs typeface="Karla"/>
                <a:sym typeface="Karla"/>
              </a:rPr>
              <a:t>: This presentation template was created by </a:t>
            </a:r>
            <a:r>
              <a:rPr lang="en-GB" sz="1000" b="1">
                <a:solidFill>
                  <a:schemeClr val="dk1"/>
                </a:solidFill>
                <a:uFill>
                  <a:noFill/>
                </a:uFill>
                <a:latin typeface="Karla"/>
                <a:ea typeface="Karla"/>
                <a:cs typeface="Karla"/>
                <a:sym typeface="Karla"/>
                <a:hlinkClick r:id="rId3"/>
              </a:rPr>
              <a:t>Slidesgo</a:t>
            </a:r>
            <a:r>
              <a:rPr lang="en-GB" sz="1000">
                <a:solidFill>
                  <a:schemeClr val="dk1"/>
                </a:solidFill>
                <a:latin typeface="Karla"/>
                <a:ea typeface="Karla"/>
                <a:cs typeface="Karla"/>
                <a:sym typeface="Karla"/>
              </a:rPr>
              <a:t>, including icons by </a:t>
            </a:r>
            <a:r>
              <a:rPr lang="en-GB" sz="1000" b="1">
                <a:solidFill>
                  <a:schemeClr val="dk1"/>
                </a:solidFill>
                <a:uFill>
                  <a:noFill/>
                </a:uFill>
                <a:latin typeface="Karla"/>
                <a:ea typeface="Karla"/>
                <a:cs typeface="Karla"/>
                <a:sym typeface="Karla"/>
                <a:hlinkClick r:id="rId4"/>
              </a:rPr>
              <a:t>Flaticon</a:t>
            </a:r>
            <a:r>
              <a:rPr lang="en-GB" sz="1000">
                <a:solidFill>
                  <a:schemeClr val="dk1"/>
                </a:solidFill>
                <a:latin typeface="Karla"/>
                <a:ea typeface="Karla"/>
                <a:cs typeface="Karla"/>
                <a:sym typeface="Karla"/>
              </a:rPr>
              <a:t>, and infographics &amp; images by </a:t>
            </a:r>
            <a:r>
              <a:rPr lang="en-GB" sz="1000" b="1">
                <a:solidFill>
                  <a:schemeClr val="dk1"/>
                </a:solidFill>
                <a:uFill>
                  <a:noFill/>
                </a:uFill>
                <a:latin typeface="Karla"/>
                <a:ea typeface="Karla"/>
                <a:cs typeface="Karla"/>
                <a:sym typeface="Karla"/>
                <a:hlinkClick r:id="rId5"/>
              </a:rPr>
              <a:t>Freepik</a:t>
            </a:r>
            <a:endParaRPr sz="1000" b="1">
              <a:solidFill>
                <a:schemeClr val="dk1"/>
              </a:solidFill>
              <a:latin typeface="Karla"/>
              <a:ea typeface="Karla"/>
              <a:cs typeface="Karla"/>
              <a:sym typeface="Karl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399" name="Shape 399"/>
        <p:cNvGrpSpPr/>
        <p:nvPr/>
      </p:nvGrpSpPr>
      <p:grpSpPr>
        <a:xfrm>
          <a:off x="0" y="0"/>
          <a:ext cx="0" cy="0"/>
          <a:chOff x="0" y="0"/>
          <a:chExt cx="0" cy="0"/>
        </a:xfrm>
      </p:grpSpPr>
      <p:pic>
        <p:nvPicPr>
          <p:cNvPr id="400" name="Google Shape;400;p24"/>
          <p:cNvPicPr preferRelativeResize="0"/>
          <p:nvPr/>
        </p:nvPicPr>
        <p:blipFill>
          <a:blip r:embed="rId2">
            <a:alphaModFix amt="20000"/>
          </a:blip>
          <a:stretch>
            <a:fillRect/>
          </a:stretch>
        </p:blipFill>
        <p:spPr>
          <a:xfrm>
            <a:off x="-91387" y="1031845"/>
            <a:ext cx="9326879" cy="416911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401" name="Shape 40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matchingName="Title and body">
  <p:cSld name="TITLE_AND_BODY">
    <p:spTree>
      <p:nvGrpSpPr>
        <p:cNvPr id="48" name="Shape 48"/>
        <p:cNvGrpSpPr/>
        <p:nvPr/>
      </p:nvGrpSpPr>
      <p:grpSpPr>
        <a:xfrm>
          <a:off x="0" y="0"/>
          <a:ext cx="0" cy="0"/>
          <a:chOff x="0" y="0"/>
          <a:chExt cx="0" cy="0"/>
        </a:xfrm>
      </p:grpSpPr>
      <p:pic>
        <p:nvPicPr>
          <p:cNvPr id="49" name="Google Shape;49;p4"/>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50" name="Google Shape;50;p4"/>
          <p:cNvGrpSpPr/>
          <p:nvPr/>
        </p:nvGrpSpPr>
        <p:grpSpPr>
          <a:xfrm>
            <a:off x="274200" y="274200"/>
            <a:ext cx="8687100" cy="4686600"/>
            <a:chOff x="274200" y="274200"/>
            <a:chExt cx="8687100" cy="4686600"/>
          </a:xfrm>
        </p:grpSpPr>
        <p:sp>
          <p:nvSpPr>
            <p:cNvPr id="51" name="Google Shape;51;p4"/>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2" name="Google Shape;52;p4"/>
            <p:cNvGrpSpPr/>
            <p:nvPr/>
          </p:nvGrpSpPr>
          <p:grpSpPr>
            <a:xfrm>
              <a:off x="274200" y="274200"/>
              <a:ext cx="8595900" cy="4595100"/>
              <a:chOff x="274200" y="274200"/>
              <a:chExt cx="8595900" cy="4595100"/>
            </a:xfrm>
          </p:grpSpPr>
          <p:grpSp>
            <p:nvGrpSpPr>
              <p:cNvPr id="53" name="Google Shape;53;p4"/>
              <p:cNvGrpSpPr/>
              <p:nvPr/>
            </p:nvGrpSpPr>
            <p:grpSpPr>
              <a:xfrm>
                <a:off x="274200" y="274200"/>
                <a:ext cx="8595900" cy="4595100"/>
                <a:chOff x="274200" y="274200"/>
                <a:chExt cx="8595900" cy="4595100"/>
              </a:xfrm>
            </p:grpSpPr>
            <p:sp>
              <p:nvSpPr>
                <p:cNvPr id="54" name="Google Shape;54;p4"/>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5" name="Google Shape;55;p4"/>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56" name="Google Shape;56;p4"/>
              <p:cNvGrpSpPr/>
              <p:nvPr/>
            </p:nvGrpSpPr>
            <p:grpSpPr>
              <a:xfrm>
                <a:off x="8595300" y="365550"/>
                <a:ext cx="183000" cy="183000"/>
                <a:chOff x="8225400" y="367488"/>
                <a:chExt cx="183000" cy="183000"/>
              </a:xfrm>
            </p:grpSpPr>
            <p:cxnSp>
              <p:nvCxnSpPr>
                <p:cNvPr id="57" name="Google Shape;57;p4"/>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58" name="Google Shape;58;p4"/>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59" name="Google Shape;59;p4"/>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60" name="Google Shape;60;p4"/>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61" name="Google Shape;61;p4"/>
          <p:cNvSpPr txBox="1"/>
          <p:nvPr>
            <p:ph type="title"/>
          </p:nvPr>
        </p:nvSpPr>
        <p:spPr>
          <a:xfrm>
            <a:off x="715100" y="731400"/>
            <a:ext cx="7713900" cy="685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3500"/>
              <a:buNone/>
              <a:defRPr/>
            </a:lvl1pPr>
            <a:lvl2pPr lvl="1" rtl="0">
              <a:lnSpc>
                <a:spcPct val="100000"/>
              </a:lnSpc>
              <a:spcBef>
                <a:spcPts val="0"/>
              </a:spcBef>
              <a:spcAft>
                <a:spcPts val="0"/>
              </a:spcAft>
              <a:buSzPts val="3500"/>
              <a:buNone/>
              <a:defRPr/>
            </a:lvl2pPr>
            <a:lvl3pPr lvl="2" rtl="0">
              <a:lnSpc>
                <a:spcPct val="100000"/>
              </a:lnSpc>
              <a:spcBef>
                <a:spcPts val="0"/>
              </a:spcBef>
              <a:spcAft>
                <a:spcPts val="0"/>
              </a:spcAft>
              <a:buSzPts val="3500"/>
              <a:buNone/>
              <a:defRPr/>
            </a:lvl3pPr>
            <a:lvl4pPr lvl="3" rtl="0">
              <a:lnSpc>
                <a:spcPct val="100000"/>
              </a:lnSpc>
              <a:spcBef>
                <a:spcPts val="0"/>
              </a:spcBef>
              <a:spcAft>
                <a:spcPts val="0"/>
              </a:spcAft>
              <a:buSzPts val="3500"/>
              <a:buNone/>
              <a:defRPr/>
            </a:lvl4pPr>
            <a:lvl5pPr lvl="4" rtl="0">
              <a:lnSpc>
                <a:spcPct val="100000"/>
              </a:lnSpc>
              <a:spcBef>
                <a:spcPts val="0"/>
              </a:spcBef>
              <a:spcAft>
                <a:spcPts val="0"/>
              </a:spcAft>
              <a:buSzPts val="3500"/>
              <a:buNone/>
              <a:defRPr/>
            </a:lvl5pPr>
            <a:lvl6pPr lvl="5" rtl="0">
              <a:lnSpc>
                <a:spcPct val="100000"/>
              </a:lnSpc>
              <a:spcBef>
                <a:spcPts val="0"/>
              </a:spcBef>
              <a:spcAft>
                <a:spcPts val="0"/>
              </a:spcAft>
              <a:buSzPts val="3500"/>
              <a:buNone/>
              <a:defRPr/>
            </a:lvl6pPr>
            <a:lvl7pPr lvl="6" rtl="0">
              <a:lnSpc>
                <a:spcPct val="100000"/>
              </a:lnSpc>
              <a:spcBef>
                <a:spcPts val="0"/>
              </a:spcBef>
              <a:spcAft>
                <a:spcPts val="0"/>
              </a:spcAft>
              <a:buSzPts val="3500"/>
              <a:buNone/>
              <a:defRPr/>
            </a:lvl7pPr>
            <a:lvl8pPr lvl="7" rtl="0">
              <a:lnSpc>
                <a:spcPct val="100000"/>
              </a:lnSpc>
              <a:spcBef>
                <a:spcPts val="0"/>
              </a:spcBef>
              <a:spcAft>
                <a:spcPts val="0"/>
              </a:spcAft>
              <a:buSzPts val="3500"/>
              <a:buNone/>
              <a:defRPr/>
            </a:lvl8pPr>
            <a:lvl9pPr lvl="8" rtl="0">
              <a:lnSpc>
                <a:spcPct val="100000"/>
              </a:lnSpc>
              <a:spcBef>
                <a:spcPts val="0"/>
              </a:spcBef>
              <a:spcAft>
                <a:spcPts val="0"/>
              </a:spcAft>
              <a:buSzPts val="3500"/>
              <a:buNone/>
              <a:defRPr/>
            </a:lvl9pPr>
          </a:lstStyle>
          <a:p/>
        </p:txBody>
      </p:sp>
      <p:sp>
        <p:nvSpPr>
          <p:cNvPr id="62" name="Google Shape;62;p4"/>
          <p:cNvSpPr txBox="1"/>
          <p:nvPr>
            <p:ph type="body" idx="1"/>
          </p:nvPr>
        </p:nvSpPr>
        <p:spPr>
          <a:xfrm>
            <a:off x="715100" y="1417200"/>
            <a:ext cx="7713900" cy="365700"/>
          </a:xfrm>
          <a:prstGeom prst="rect">
            <a:avLst/>
          </a:prstGeom>
        </p:spPr>
        <p:txBody>
          <a:bodyPr spcFirstLastPara="1" wrap="square" lIns="91425" tIns="91425" rIns="91425" bIns="91425" anchor="t" anchorCtr="0">
            <a:noAutofit/>
          </a:bodyPr>
          <a:lstStyle>
            <a:lvl1pPr marL="457200" lvl="0" indent="-317500" algn="ctr" rtl="0">
              <a:lnSpc>
                <a:spcPct val="100000"/>
              </a:lnSpc>
              <a:spcBef>
                <a:spcPts val="0"/>
              </a:spcBef>
              <a:spcAft>
                <a:spcPts val="0"/>
              </a:spcAft>
              <a:buSzPts val="1400"/>
              <a:buChar char="●"/>
              <a:defRPr sz="1100"/>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matchingName="Title and two columns">
  <p:cSld name="TITLE_AND_TWO_COLUMNS">
    <p:spTree>
      <p:nvGrpSpPr>
        <p:cNvPr id="63" name="Shape 63"/>
        <p:cNvGrpSpPr/>
        <p:nvPr/>
      </p:nvGrpSpPr>
      <p:grpSpPr>
        <a:xfrm>
          <a:off x="0" y="0"/>
          <a:ext cx="0" cy="0"/>
          <a:chOff x="0" y="0"/>
          <a:chExt cx="0" cy="0"/>
        </a:xfrm>
      </p:grpSpPr>
      <p:pic>
        <p:nvPicPr>
          <p:cNvPr id="64" name="Google Shape;64;p5"/>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65" name="Google Shape;65;p5"/>
          <p:cNvGrpSpPr/>
          <p:nvPr/>
        </p:nvGrpSpPr>
        <p:grpSpPr>
          <a:xfrm>
            <a:off x="274200" y="274200"/>
            <a:ext cx="8687100" cy="4686600"/>
            <a:chOff x="274200" y="274200"/>
            <a:chExt cx="8687100" cy="4686600"/>
          </a:xfrm>
        </p:grpSpPr>
        <p:sp>
          <p:nvSpPr>
            <p:cNvPr id="66" name="Google Shape;66;p5"/>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67" name="Google Shape;67;p5"/>
            <p:cNvGrpSpPr/>
            <p:nvPr/>
          </p:nvGrpSpPr>
          <p:grpSpPr>
            <a:xfrm>
              <a:off x="274200" y="274200"/>
              <a:ext cx="8595900" cy="4595100"/>
              <a:chOff x="274200" y="274200"/>
              <a:chExt cx="8595900" cy="4595100"/>
            </a:xfrm>
          </p:grpSpPr>
          <p:grpSp>
            <p:nvGrpSpPr>
              <p:cNvPr id="68" name="Google Shape;68;p5"/>
              <p:cNvGrpSpPr/>
              <p:nvPr/>
            </p:nvGrpSpPr>
            <p:grpSpPr>
              <a:xfrm>
                <a:off x="274200" y="274200"/>
                <a:ext cx="8595900" cy="4595100"/>
                <a:chOff x="274200" y="274200"/>
                <a:chExt cx="8595900" cy="4595100"/>
              </a:xfrm>
            </p:grpSpPr>
            <p:sp>
              <p:nvSpPr>
                <p:cNvPr id="69" name="Google Shape;69;p5"/>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70" name="Google Shape;70;p5"/>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71" name="Google Shape;71;p5"/>
              <p:cNvGrpSpPr/>
              <p:nvPr/>
            </p:nvGrpSpPr>
            <p:grpSpPr>
              <a:xfrm>
                <a:off x="8595300" y="365550"/>
                <a:ext cx="183000" cy="183000"/>
                <a:chOff x="8225400" y="367488"/>
                <a:chExt cx="183000" cy="183000"/>
              </a:xfrm>
            </p:grpSpPr>
            <p:cxnSp>
              <p:nvCxnSpPr>
                <p:cNvPr id="72" name="Google Shape;72;p5"/>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73" name="Google Shape;73;p5"/>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74" name="Google Shape;74;p5"/>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75" name="Google Shape;75;p5"/>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76" name="Google Shape;76;p5"/>
          <p:cNvSpPr txBox="1"/>
          <p:nvPr>
            <p:ph type="subTitle" idx="1"/>
          </p:nvPr>
        </p:nvSpPr>
        <p:spPr>
          <a:xfrm>
            <a:off x="2639725" y="2147800"/>
            <a:ext cx="1566300" cy="814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77" name="Google Shape;77;p5"/>
          <p:cNvSpPr txBox="1"/>
          <p:nvPr>
            <p:ph type="subTitle" idx="2"/>
          </p:nvPr>
        </p:nvSpPr>
        <p:spPr>
          <a:xfrm>
            <a:off x="6682288" y="2147800"/>
            <a:ext cx="1563600" cy="81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4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78" name="Google Shape;78;p5"/>
          <p:cNvSpPr txBox="1"/>
          <p:nvPr>
            <p:ph type="subTitle" idx="3"/>
          </p:nvPr>
        </p:nvSpPr>
        <p:spPr>
          <a:xfrm>
            <a:off x="2639725" y="2892425"/>
            <a:ext cx="1566300" cy="822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79" name="Google Shape;79;p5"/>
          <p:cNvSpPr txBox="1"/>
          <p:nvPr>
            <p:ph type="subTitle" idx="4"/>
          </p:nvPr>
        </p:nvSpPr>
        <p:spPr>
          <a:xfrm>
            <a:off x="6682288" y="2892425"/>
            <a:ext cx="1563600" cy="822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80" name="Google Shape;80;p5"/>
          <p:cNvSpPr txBox="1"/>
          <p:nvPr>
            <p:ph type="title"/>
          </p:nvPr>
        </p:nvSpPr>
        <p:spPr>
          <a:xfrm>
            <a:off x="713232" y="731520"/>
            <a:ext cx="7717500" cy="685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matchingName="Title only">
  <p:cSld name="TITLE_ONLY">
    <p:spTree>
      <p:nvGrpSpPr>
        <p:cNvPr id="81" name="Shape 81"/>
        <p:cNvGrpSpPr/>
        <p:nvPr/>
      </p:nvGrpSpPr>
      <p:grpSpPr>
        <a:xfrm>
          <a:off x="0" y="0"/>
          <a:ext cx="0" cy="0"/>
          <a:chOff x="0" y="0"/>
          <a:chExt cx="0" cy="0"/>
        </a:xfrm>
      </p:grpSpPr>
      <p:pic>
        <p:nvPicPr>
          <p:cNvPr id="82" name="Google Shape;82;p6"/>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83" name="Google Shape;83;p6"/>
          <p:cNvGrpSpPr/>
          <p:nvPr/>
        </p:nvGrpSpPr>
        <p:grpSpPr>
          <a:xfrm>
            <a:off x="274200" y="274200"/>
            <a:ext cx="8687100" cy="4686600"/>
            <a:chOff x="274200" y="274200"/>
            <a:chExt cx="8687100" cy="4686600"/>
          </a:xfrm>
        </p:grpSpPr>
        <p:sp>
          <p:nvSpPr>
            <p:cNvPr id="84" name="Google Shape;84;p6"/>
            <p:cNvSpPr/>
            <p:nvPr/>
          </p:nvSpPr>
          <p:spPr>
            <a:xfrm>
              <a:off x="365700" y="365700"/>
              <a:ext cx="8595600" cy="4595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85" name="Google Shape;85;p6"/>
            <p:cNvGrpSpPr/>
            <p:nvPr/>
          </p:nvGrpSpPr>
          <p:grpSpPr>
            <a:xfrm>
              <a:off x="274200" y="274200"/>
              <a:ext cx="8595900" cy="4595100"/>
              <a:chOff x="274200" y="274200"/>
              <a:chExt cx="8595900" cy="4595100"/>
            </a:xfrm>
          </p:grpSpPr>
          <p:grpSp>
            <p:nvGrpSpPr>
              <p:cNvPr id="86" name="Google Shape;86;p6"/>
              <p:cNvGrpSpPr/>
              <p:nvPr/>
            </p:nvGrpSpPr>
            <p:grpSpPr>
              <a:xfrm>
                <a:off x="274200" y="274200"/>
                <a:ext cx="8595900" cy="4595100"/>
                <a:chOff x="274200" y="274200"/>
                <a:chExt cx="8595900" cy="4595100"/>
              </a:xfrm>
            </p:grpSpPr>
            <p:sp>
              <p:nvSpPr>
                <p:cNvPr id="87" name="Google Shape;87;p6"/>
                <p:cNvSpPr/>
                <p:nvPr/>
              </p:nvSpPr>
              <p:spPr>
                <a:xfrm>
                  <a:off x="274200" y="274200"/>
                  <a:ext cx="8595600" cy="4595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88" name="Google Shape;88;p6"/>
                <p:cNvCxnSpPr/>
                <p:nvPr/>
              </p:nvCxnSpPr>
              <p:spPr>
                <a:xfrm>
                  <a:off x="274200" y="639909"/>
                  <a:ext cx="8595900" cy="0"/>
                </a:xfrm>
                <a:prstGeom prst="straightConnector1">
                  <a:avLst/>
                </a:prstGeom>
                <a:noFill/>
                <a:ln w="28575" cap="flat" cmpd="sng">
                  <a:solidFill>
                    <a:schemeClr val="dk1"/>
                  </a:solidFill>
                  <a:prstDash val="solid"/>
                  <a:round/>
                  <a:headEnd type="none" w="med" len="med"/>
                  <a:tailEnd type="none" w="med" len="med"/>
                </a:ln>
              </p:spPr>
            </p:cxnSp>
          </p:grpSp>
          <p:grpSp>
            <p:nvGrpSpPr>
              <p:cNvPr id="89" name="Google Shape;89;p6"/>
              <p:cNvGrpSpPr/>
              <p:nvPr/>
            </p:nvGrpSpPr>
            <p:grpSpPr>
              <a:xfrm>
                <a:off x="8595300" y="365550"/>
                <a:ext cx="183000" cy="183000"/>
                <a:chOff x="8225400" y="367488"/>
                <a:chExt cx="183000" cy="183000"/>
              </a:xfrm>
            </p:grpSpPr>
            <p:cxnSp>
              <p:nvCxnSpPr>
                <p:cNvPr id="90" name="Google Shape;90;p6"/>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91" name="Google Shape;91;p6"/>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92" name="Google Shape;92;p6"/>
              <p:cNvSpPr/>
              <p:nvPr/>
            </p:nvSpPr>
            <p:spPr>
              <a:xfrm>
                <a:off x="8275200" y="3655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93" name="Google Shape;93;p6"/>
              <p:cNvCxnSpPr/>
              <p:nvPr/>
            </p:nvCxnSpPr>
            <p:spPr>
              <a:xfrm>
                <a:off x="7925099" y="548550"/>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94" name="Google Shape;94;p6"/>
          <p:cNvSpPr txBox="1"/>
          <p:nvPr>
            <p:ph type="title"/>
          </p:nvPr>
        </p:nvSpPr>
        <p:spPr>
          <a:xfrm>
            <a:off x="715125" y="731525"/>
            <a:ext cx="7713900" cy="685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95" name="Shape 95"/>
        <p:cNvGrpSpPr/>
        <p:nvPr/>
      </p:nvGrpSpPr>
      <p:grpSpPr>
        <a:xfrm>
          <a:off x="0" y="0"/>
          <a:ext cx="0" cy="0"/>
          <a:chOff x="0" y="0"/>
          <a:chExt cx="0" cy="0"/>
        </a:xfrm>
      </p:grpSpPr>
      <p:pic>
        <p:nvPicPr>
          <p:cNvPr id="96" name="Google Shape;96;p7"/>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97" name="Google Shape;97;p7"/>
          <p:cNvGrpSpPr/>
          <p:nvPr/>
        </p:nvGrpSpPr>
        <p:grpSpPr>
          <a:xfrm>
            <a:off x="1438985" y="535000"/>
            <a:ext cx="5919000" cy="4425900"/>
            <a:chOff x="274200" y="274200"/>
            <a:chExt cx="5919000" cy="4425900"/>
          </a:xfrm>
        </p:grpSpPr>
        <p:sp>
          <p:nvSpPr>
            <p:cNvPr id="98" name="Google Shape;98;p7"/>
            <p:cNvSpPr/>
            <p:nvPr/>
          </p:nvSpPr>
          <p:spPr>
            <a:xfrm>
              <a:off x="365700" y="365700"/>
              <a:ext cx="5827500" cy="43344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99" name="Google Shape;99;p7"/>
            <p:cNvGrpSpPr/>
            <p:nvPr/>
          </p:nvGrpSpPr>
          <p:grpSpPr>
            <a:xfrm>
              <a:off x="274200" y="274200"/>
              <a:ext cx="5827500" cy="4334400"/>
              <a:chOff x="274200" y="274200"/>
              <a:chExt cx="5827500" cy="4334400"/>
            </a:xfrm>
          </p:grpSpPr>
          <p:sp>
            <p:nvSpPr>
              <p:cNvPr id="100" name="Google Shape;100;p7"/>
              <p:cNvSpPr/>
              <p:nvPr/>
            </p:nvSpPr>
            <p:spPr>
              <a:xfrm>
                <a:off x="274200" y="274200"/>
                <a:ext cx="5827500" cy="43344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1" name="Google Shape;101;p7"/>
              <p:cNvGrpSpPr/>
              <p:nvPr/>
            </p:nvGrpSpPr>
            <p:grpSpPr>
              <a:xfrm>
                <a:off x="5827100" y="365450"/>
                <a:ext cx="183000" cy="183000"/>
                <a:chOff x="8225400" y="367488"/>
                <a:chExt cx="183000" cy="183000"/>
              </a:xfrm>
            </p:grpSpPr>
            <p:cxnSp>
              <p:nvCxnSpPr>
                <p:cNvPr id="102" name="Google Shape;102;p7"/>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103" name="Google Shape;103;p7"/>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104" name="Google Shape;104;p7"/>
              <p:cNvSpPr/>
              <p:nvPr/>
            </p:nvSpPr>
            <p:spPr>
              <a:xfrm>
                <a:off x="5507000" y="3654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 name="Google Shape;105;p7"/>
              <p:cNvCxnSpPr/>
              <p:nvPr/>
            </p:nvCxnSpPr>
            <p:spPr>
              <a:xfrm>
                <a:off x="5156899" y="548450"/>
                <a:ext cx="213000" cy="0"/>
              </a:xfrm>
              <a:prstGeom prst="straightConnector1">
                <a:avLst/>
              </a:prstGeom>
              <a:noFill/>
              <a:ln w="28575" cap="flat" cmpd="sng">
                <a:solidFill>
                  <a:schemeClr val="dk1"/>
                </a:solidFill>
                <a:prstDash val="solid"/>
                <a:round/>
                <a:headEnd type="none" w="med" len="med"/>
                <a:tailEnd type="none" w="med" len="med"/>
              </a:ln>
            </p:spPr>
          </p:cxnSp>
          <p:cxnSp>
            <p:nvCxnSpPr>
              <p:cNvPr id="106" name="Google Shape;106;p7"/>
              <p:cNvCxnSpPr/>
              <p:nvPr/>
            </p:nvCxnSpPr>
            <p:spPr>
              <a:xfrm>
                <a:off x="283500" y="639800"/>
                <a:ext cx="5815200" cy="0"/>
              </a:xfrm>
              <a:prstGeom prst="straightConnector1">
                <a:avLst/>
              </a:prstGeom>
              <a:noFill/>
              <a:ln w="28575" cap="flat" cmpd="sng">
                <a:solidFill>
                  <a:schemeClr val="dk1"/>
                </a:solidFill>
                <a:prstDash val="solid"/>
                <a:round/>
                <a:headEnd type="none" w="med" len="med"/>
                <a:tailEnd type="none" w="med" len="med"/>
              </a:ln>
            </p:spPr>
          </p:cxnSp>
        </p:grpSp>
      </p:grpSp>
      <p:grpSp>
        <p:nvGrpSpPr>
          <p:cNvPr id="107" name="Google Shape;107;p7"/>
          <p:cNvGrpSpPr/>
          <p:nvPr/>
        </p:nvGrpSpPr>
        <p:grpSpPr>
          <a:xfrm>
            <a:off x="274200" y="274200"/>
            <a:ext cx="5919000" cy="4425900"/>
            <a:chOff x="274200" y="274200"/>
            <a:chExt cx="5919000" cy="4425900"/>
          </a:xfrm>
        </p:grpSpPr>
        <p:sp>
          <p:nvSpPr>
            <p:cNvPr id="108" name="Google Shape;108;p7"/>
            <p:cNvSpPr/>
            <p:nvPr/>
          </p:nvSpPr>
          <p:spPr>
            <a:xfrm>
              <a:off x="365700" y="365700"/>
              <a:ext cx="5827500" cy="43344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9" name="Google Shape;109;p7"/>
            <p:cNvGrpSpPr/>
            <p:nvPr/>
          </p:nvGrpSpPr>
          <p:grpSpPr>
            <a:xfrm>
              <a:off x="274200" y="274200"/>
              <a:ext cx="5827500" cy="4334400"/>
              <a:chOff x="274200" y="274200"/>
              <a:chExt cx="5827500" cy="4334400"/>
            </a:xfrm>
          </p:grpSpPr>
          <p:sp>
            <p:nvSpPr>
              <p:cNvPr id="110" name="Google Shape;110;p7"/>
              <p:cNvSpPr/>
              <p:nvPr/>
            </p:nvSpPr>
            <p:spPr>
              <a:xfrm>
                <a:off x="274200" y="274200"/>
                <a:ext cx="5827500" cy="43344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11" name="Google Shape;111;p7"/>
              <p:cNvGrpSpPr/>
              <p:nvPr/>
            </p:nvGrpSpPr>
            <p:grpSpPr>
              <a:xfrm>
                <a:off x="5827100" y="365450"/>
                <a:ext cx="183000" cy="183000"/>
                <a:chOff x="8225400" y="367488"/>
                <a:chExt cx="183000" cy="183000"/>
              </a:xfrm>
            </p:grpSpPr>
            <p:cxnSp>
              <p:nvCxnSpPr>
                <p:cNvPr id="112" name="Google Shape;112;p7"/>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113" name="Google Shape;113;p7"/>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114" name="Google Shape;114;p7"/>
              <p:cNvSpPr/>
              <p:nvPr/>
            </p:nvSpPr>
            <p:spPr>
              <a:xfrm>
                <a:off x="5507000" y="365450"/>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15" name="Google Shape;115;p7"/>
              <p:cNvCxnSpPr/>
              <p:nvPr/>
            </p:nvCxnSpPr>
            <p:spPr>
              <a:xfrm>
                <a:off x="5156899" y="548450"/>
                <a:ext cx="213000" cy="0"/>
              </a:xfrm>
              <a:prstGeom prst="straightConnector1">
                <a:avLst/>
              </a:prstGeom>
              <a:noFill/>
              <a:ln w="28575" cap="flat" cmpd="sng">
                <a:solidFill>
                  <a:schemeClr val="dk1"/>
                </a:solidFill>
                <a:prstDash val="solid"/>
                <a:round/>
                <a:headEnd type="none" w="med" len="med"/>
                <a:tailEnd type="none" w="med" len="med"/>
              </a:ln>
            </p:spPr>
          </p:cxnSp>
          <p:cxnSp>
            <p:nvCxnSpPr>
              <p:cNvPr id="116" name="Google Shape;116;p7"/>
              <p:cNvCxnSpPr/>
              <p:nvPr/>
            </p:nvCxnSpPr>
            <p:spPr>
              <a:xfrm>
                <a:off x="283500" y="639800"/>
                <a:ext cx="5815200" cy="0"/>
              </a:xfrm>
              <a:prstGeom prst="straightConnector1">
                <a:avLst/>
              </a:prstGeom>
              <a:noFill/>
              <a:ln w="28575" cap="flat" cmpd="sng">
                <a:solidFill>
                  <a:schemeClr val="dk1"/>
                </a:solidFill>
                <a:prstDash val="solid"/>
                <a:round/>
                <a:headEnd type="none" w="med" len="med"/>
                <a:tailEnd type="none" w="med" len="med"/>
              </a:ln>
            </p:spPr>
          </p:cxnSp>
        </p:grpSp>
      </p:grpSp>
      <p:sp>
        <p:nvSpPr>
          <p:cNvPr id="117" name="Google Shape;117;p7"/>
          <p:cNvSpPr txBox="1"/>
          <p:nvPr>
            <p:ph type="title"/>
          </p:nvPr>
        </p:nvSpPr>
        <p:spPr>
          <a:xfrm>
            <a:off x="714250" y="731525"/>
            <a:ext cx="5015700" cy="685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3500"/>
              <a:buNone/>
              <a:defRPr/>
            </a:lvl1pPr>
            <a:lvl2pPr lvl="1" rtl="0">
              <a:lnSpc>
                <a:spcPct val="100000"/>
              </a:lnSpc>
              <a:spcBef>
                <a:spcPts val="0"/>
              </a:spcBef>
              <a:spcAft>
                <a:spcPts val="0"/>
              </a:spcAft>
              <a:buSzPts val="3500"/>
              <a:buNone/>
              <a:defRPr/>
            </a:lvl2pPr>
            <a:lvl3pPr lvl="2" rtl="0">
              <a:lnSpc>
                <a:spcPct val="100000"/>
              </a:lnSpc>
              <a:spcBef>
                <a:spcPts val="0"/>
              </a:spcBef>
              <a:spcAft>
                <a:spcPts val="0"/>
              </a:spcAft>
              <a:buSzPts val="3500"/>
              <a:buNone/>
              <a:defRPr/>
            </a:lvl3pPr>
            <a:lvl4pPr lvl="3" rtl="0">
              <a:lnSpc>
                <a:spcPct val="100000"/>
              </a:lnSpc>
              <a:spcBef>
                <a:spcPts val="0"/>
              </a:spcBef>
              <a:spcAft>
                <a:spcPts val="0"/>
              </a:spcAft>
              <a:buSzPts val="3500"/>
              <a:buNone/>
              <a:defRPr/>
            </a:lvl4pPr>
            <a:lvl5pPr lvl="4" rtl="0">
              <a:lnSpc>
                <a:spcPct val="100000"/>
              </a:lnSpc>
              <a:spcBef>
                <a:spcPts val="0"/>
              </a:spcBef>
              <a:spcAft>
                <a:spcPts val="0"/>
              </a:spcAft>
              <a:buSzPts val="3500"/>
              <a:buNone/>
              <a:defRPr/>
            </a:lvl5pPr>
            <a:lvl6pPr lvl="5" rtl="0">
              <a:lnSpc>
                <a:spcPct val="100000"/>
              </a:lnSpc>
              <a:spcBef>
                <a:spcPts val="0"/>
              </a:spcBef>
              <a:spcAft>
                <a:spcPts val="0"/>
              </a:spcAft>
              <a:buSzPts val="3500"/>
              <a:buNone/>
              <a:defRPr/>
            </a:lvl6pPr>
            <a:lvl7pPr lvl="6" rtl="0">
              <a:lnSpc>
                <a:spcPct val="100000"/>
              </a:lnSpc>
              <a:spcBef>
                <a:spcPts val="0"/>
              </a:spcBef>
              <a:spcAft>
                <a:spcPts val="0"/>
              </a:spcAft>
              <a:buSzPts val="3500"/>
              <a:buNone/>
              <a:defRPr/>
            </a:lvl7pPr>
            <a:lvl8pPr lvl="7" rtl="0">
              <a:lnSpc>
                <a:spcPct val="100000"/>
              </a:lnSpc>
              <a:spcBef>
                <a:spcPts val="0"/>
              </a:spcBef>
              <a:spcAft>
                <a:spcPts val="0"/>
              </a:spcAft>
              <a:buSzPts val="3500"/>
              <a:buNone/>
              <a:defRPr/>
            </a:lvl8pPr>
            <a:lvl9pPr lvl="8" rtl="0">
              <a:lnSpc>
                <a:spcPct val="100000"/>
              </a:lnSpc>
              <a:spcBef>
                <a:spcPts val="0"/>
              </a:spcBef>
              <a:spcAft>
                <a:spcPts val="0"/>
              </a:spcAft>
              <a:buSzPts val="3500"/>
              <a:buNone/>
              <a:defRPr/>
            </a:lvl9pPr>
          </a:lstStyle>
          <a:p/>
        </p:txBody>
      </p:sp>
      <p:sp>
        <p:nvSpPr>
          <p:cNvPr id="118" name="Google Shape;118;p7"/>
          <p:cNvSpPr txBox="1"/>
          <p:nvPr>
            <p:ph type="body" idx="1"/>
          </p:nvPr>
        </p:nvSpPr>
        <p:spPr>
          <a:xfrm>
            <a:off x="715850" y="1600325"/>
            <a:ext cx="5019900" cy="25647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Char char="●"/>
              <a:defRPr sz="1400"/>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19" name="Shape 119"/>
        <p:cNvGrpSpPr/>
        <p:nvPr/>
      </p:nvGrpSpPr>
      <p:grpSpPr>
        <a:xfrm>
          <a:off x="0" y="0"/>
          <a:ext cx="0" cy="0"/>
          <a:chOff x="0" y="0"/>
          <a:chExt cx="0" cy="0"/>
        </a:xfrm>
      </p:grpSpPr>
      <p:pic>
        <p:nvPicPr>
          <p:cNvPr id="120" name="Google Shape;120;p8"/>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121" name="Google Shape;121;p8"/>
          <p:cNvGrpSpPr/>
          <p:nvPr/>
        </p:nvGrpSpPr>
        <p:grpSpPr>
          <a:xfrm>
            <a:off x="2028115" y="535000"/>
            <a:ext cx="6492300" cy="3749100"/>
            <a:chOff x="1371300" y="742950"/>
            <a:chExt cx="6492300" cy="3749100"/>
          </a:xfrm>
        </p:grpSpPr>
        <p:sp>
          <p:nvSpPr>
            <p:cNvPr id="122" name="Google Shape;122;p8"/>
            <p:cNvSpPr/>
            <p:nvPr/>
          </p:nvSpPr>
          <p:spPr>
            <a:xfrm>
              <a:off x="1462800" y="834450"/>
              <a:ext cx="6400800" cy="3657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23" name="Google Shape;123;p8"/>
            <p:cNvGrpSpPr/>
            <p:nvPr/>
          </p:nvGrpSpPr>
          <p:grpSpPr>
            <a:xfrm>
              <a:off x="1371300" y="742950"/>
              <a:ext cx="6401400" cy="3657600"/>
              <a:chOff x="1371300" y="742950"/>
              <a:chExt cx="6401400" cy="3657600"/>
            </a:xfrm>
          </p:grpSpPr>
          <p:sp>
            <p:nvSpPr>
              <p:cNvPr id="124" name="Google Shape;124;p8"/>
              <p:cNvSpPr/>
              <p:nvPr/>
            </p:nvSpPr>
            <p:spPr>
              <a:xfrm>
                <a:off x="1371300" y="742950"/>
                <a:ext cx="6400800" cy="3657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25" name="Google Shape;125;p8"/>
              <p:cNvCxnSpPr/>
              <p:nvPr/>
            </p:nvCxnSpPr>
            <p:spPr>
              <a:xfrm>
                <a:off x="1371300" y="1108650"/>
                <a:ext cx="6401400" cy="0"/>
              </a:xfrm>
              <a:prstGeom prst="straightConnector1">
                <a:avLst/>
              </a:prstGeom>
              <a:noFill/>
              <a:ln w="28575" cap="flat" cmpd="sng">
                <a:solidFill>
                  <a:schemeClr val="dk1"/>
                </a:solidFill>
                <a:prstDash val="solid"/>
                <a:round/>
                <a:headEnd type="none" w="med" len="med"/>
                <a:tailEnd type="none" w="med" len="med"/>
              </a:ln>
            </p:spPr>
          </p:cxnSp>
          <p:grpSp>
            <p:nvGrpSpPr>
              <p:cNvPr id="126" name="Google Shape;126;p8"/>
              <p:cNvGrpSpPr/>
              <p:nvPr/>
            </p:nvGrpSpPr>
            <p:grpSpPr>
              <a:xfrm>
                <a:off x="7498200" y="834288"/>
                <a:ext cx="183000" cy="183000"/>
                <a:chOff x="8225400" y="367488"/>
                <a:chExt cx="183000" cy="183000"/>
              </a:xfrm>
            </p:grpSpPr>
            <p:cxnSp>
              <p:nvCxnSpPr>
                <p:cNvPr id="127" name="Google Shape;127;p8"/>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128" name="Google Shape;128;p8"/>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129" name="Google Shape;129;p8"/>
              <p:cNvSpPr/>
              <p:nvPr/>
            </p:nvSpPr>
            <p:spPr>
              <a:xfrm>
                <a:off x="7177950" y="834288"/>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30" name="Google Shape;130;p8"/>
              <p:cNvCxnSpPr/>
              <p:nvPr/>
            </p:nvCxnSpPr>
            <p:spPr>
              <a:xfrm>
                <a:off x="6827699" y="1017288"/>
                <a:ext cx="213000" cy="0"/>
              </a:xfrm>
              <a:prstGeom prst="straightConnector1">
                <a:avLst/>
              </a:prstGeom>
              <a:noFill/>
              <a:ln w="28575" cap="flat" cmpd="sng">
                <a:solidFill>
                  <a:schemeClr val="dk1"/>
                </a:solidFill>
                <a:prstDash val="solid"/>
                <a:round/>
                <a:headEnd type="none" w="med" len="med"/>
                <a:tailEnd type="none" w="med" len="med"/>
              </a:ln>
            </p:spPr>
          </p:cxnSp>
        </p:grpSp>
      </p:grpSp>
      <p:grpSp>
        <p:nvGrpSpPr>
          <p:cNvPr id="131" name="Google Shape;131;p8"/>
          <p:cNvGrpSpPr/>
          <p:nvPr/>
        </p:nvGrpSpPr>
        <p:grpSpPr>
          <a:xfrm>
            <a:off x="1371300" y="742950"/>
            <a:ext cx="6492300" cy="3749100"/>
            <a:chOff x="1371300" y="742950"/>
            <a:chExt cx="6492300" cy="3749100"/>
          </a:xfrm>
        </p:grpSpPr>
        <p:sp>
          <p:nvSpPr>
            <p:cNvPr id="132" name="Google Shape;132;p8"/>
            <p:cNvSpPr/>
            <p:nvPr/>
          </p:nvSpPr>
          <p:spPr>
            <a:xfrm>
              <a:off x="1462800" y="834450"/>
              <a:ext cx="6400800" cy="3657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33" name="Google Shape;133;p8"/>
            <p:cNvGrpSpPr/>
            <p:nvPr/>
          </p:nvGrpSpPr>
          <p:grpSpPr>
            <a:xfrm>
              <a:off x="1371300" y="742950"/>
              <a:ext cx="6401400" cy="3657600"/>
              <a:chOff x="1371300" y="742950"/>
              <a:chExt cx="6401400" cy="3657600"/>
            </a:xfrm>
          </p:grpSpPr>
          <p:sp>
            <p:nvSpPr>
              <p:cNvPr id="134" name="Google Shape;134;p8"/>
              <p:cNvSpPr/>
              <p:nvPr/>
            </p:nvSpPr>
            <p:spPr>
              <a:xfrm>
                <a:off x="1371300" y="742950"/>
                <a:ext cx="6400800" cy="3657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35" name="Google Shape;135;p8"/>
              <p:cNvCxnSpPr/>
              <p:nvPr/>
            </p:nvCxnSpPr>
            <p:spPr>
              <a:xfrm>
                <a:off x="1371300" y="1108650"/>
                <a:ext cx="6401400" cy="0"/>
              </a:xfrm>
              <a:prstGeom prst="straightConnector1">
                <a:avLst/>
              </a:prstGeom>
              <a:noFill/>
              <a:ln w="28575" cap="flat" cmpd="sng">
                <a:solidFill>
                  <a:schemeClr val="dk1"/>
                </a:solidFill>
                <a:prstDash val="solid"/>
                <a:round/>
                <a:headEnd type="none" w="med" len="med"/>
                <a:tailEnd type="none" w="med" len="med"/>
              </a:ln>
            </p:spPr>
          </p:cxnSp>
          <p:grpSp>
            <p:nvGrpSpPr>
              <p:cNvPr id="136" name="Google Shape;136;p8"/>
              <p:cNvGrpSpPr/>
              <p:nvPr/>
            </p:nvGrpSpPr>
            <p:grpSpPr>
              <a:xfrm>
                <a:off x="7498200" y="834288"/>
                <a:ext cx="183000" cy="183000"/>
                <a:chOff x="8225400" y="367488"/>
                <a:chExt cx="183000" cy="183000"/>
              </a:xfrm>
            </p:grpSpPr>
            <p:cxnSp>
              <p:nvCxnSpPr>
                <p:cNvPr id="137" name="Google Shape;137;p8"/>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138" name="Google Shape;138;p8"/>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139" name="Google Shape;139;p8"/>
              <p:cNvSpPr/>
              <p:nvPr/>
            </p:nvSpPr>
            <p:spPr>
              <a:xfrm>
                <a:off x="7177950" y="834288"/>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40" name="Google Shape;140;p8"/>
              <p:cNvCxnSpPr/>
              <p:nvPr/>
            </p:nvCxnSpPr>
            <p:spPr>
              <a:xfrm>
                <a:off x="6827699" y="1017288"/>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141" name="Google Shape;141;p8"/>
          <p:cNvSpPr txBox="1"/>
          <p:nvPr>
            <p:ph type="title"/>
          </p:nvPr>
        </p:nvSpPr>
        <p:spPr>
          <a:xfrm>
            <a:off x="1828800" y="1307100"/>
            <a:ext cx="5486400" cy="27432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7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42" name="Shape 142"/>
        <p:cNvGrpSpPr/>
        <p:nvPr/>
      </p:nvGrpSpPr>
      <p:grpSpPr>
        <a:xfrm>
          <a:off x="0" y="0"/>
          <a:ext cx="0" cy="0"/>
          <a:chOff x="0" y="0"/>
          <a:chExt cx="0" cy="0"/>
        </a:xfrm>
      </p:grpSpPr>
      <p:pic>
        <p:nvPicPr>
          <p:cNvPr id="143" name="Google Shape;143;p9"/>
          <p:cNvPicPr preferRelativeResize="0"/>
          <p:nvPr/>
        </p:nvPicPr>
        <p:blipFill>
          <a:blip r:embed="rId2">
            <a:alphaModFix amt="20000"/>
          </a:blip>
          <a:stretch>
            <a:fillRect/>
          </a:stretch>
        </p:blipFill>
        <p:spPr>
          <a:xfrm>
            <a:off x="-91387" y="1031845"/>
            <a:ext cx="9326879" cy="4169115"/>
          </a:xfrm>
          <a:prstGeom prst="rect">
            <a:avLst/>
          </a:prstGeom>
          <a:noFill/>
          <a:ln>
            <a:noFill/>
          </a:ln>
        </p:spPr>
      </p:pic>
      <p:grpSp>
        <p:nvGrpSpPr>
          <p:cNvPr id="144" name="Google Shape;144;p9"/>
          <p:cNvGrpSpPr/>
          <p:nvPr/>
        </p:nvGrpSpPr>
        <p:grpSpPr>
          <a:xfrm>
            <a:off x="2025281" y="535000"/>
            <a:ext cx="6492300" cy="3749100"/>
            <a:chOff x="1371300" y="742950"/>
            <a:chExt cx="6492300" cy="3749100"/>
          </a:xfrm>
        </p:grpSpPr>
        <p:sp>
          <p:nvSpPr>
            <p:cNvPr id="145" name="Google Shape;145;p9"/>
            <p:cNvSpPr/>
            <p:nvPr/>
          </p:nvSpPr>
          <p:spPr>
            <a:xfrm>
              <a:off x="1462800" y="834450"/>
              <a:ext cx="6400800" cy="3657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46" name="Google Shape;146;p9"/>
            <p:cNvGrpSpPr/>
            <p:nvPr/>
          </p:nvGrpSpPr>
          <p:grpSpPr>
            <a:xfrm>
              <a:off x="1371300" y="742950"/>
              <a:ext cx="6401400" cy="3657600"/>
              <a:chOff x="1371300" y="742950"/>
              <a:chExt cx="6401400" cy="3657600"/>
            </a:xfrm>
          </p:grpSpPr>
          <p:sp>
            <p:nvSpPr>
              <p:cNvPr id="147" name="Google Shape;147;p9"/>
              <p:cNvSpPr/>
              <p:nvPr/>
            </p:nvSpPr>
            <p:spPr>
              <a:xfrm>
                <a:off x="1371300" y="742950"/>
                <a:ext cx="6400800" cy="3657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48" name="Google Shape;148;p9"/>
              <p:cNvCxnSpPr/>
              <p:nvPr/>
            </p:nvCxnSpPr>
            <p:spPr>
              <a:xfrm>
                <a:off x="1371300" y="1108650"/>
                <a:ext cx="6401400" cy="0"/>
              </a:xfrm>
              <a:prstGeom prst="straightConnector1">
                <a:avLst/>
              </a:prstGeom>
              <a:noFill/>
              <a:ln w="28575" cap="flat" cmpd="sng">
                <a:solidFill>
                  <a:schemeClr val="dk1"/>
                </a:solidFill>
                <a:prstDash val="solid"/>
                <a:round/>
                <a:headEnd type="none" w="med" len="med"/>
                <a:tailEnd type="none" w="med" len="med"/>
              </a:ln>
            </p:spPr>
          </p:cxnSp>
          <p:grpSp>
            <p:nvGrpSpPr>
              <p:cNvPr id="149" name="Google Shape;149;p9"/>
              <p:cNvGrpSpPr/>
              <p:nvPr/>
            </p:nvGrpSpPr>
            <p:grpSpPr>
              <a:xfrm>
                <a:off x="7498200" y="834288"/>
                <a:ext cx="183000" cy="183000"/>
                <a:chOff x="8225400" y="367488"/>
                <a:chExt cx="183000" cy="183000"/>
              </a:xfrm>
            </p:grpSpPr>
            <p:cxnSp>
              <p:nvCxnSpPr>
                <p:cNvPr id="150" name="Google Shape;150;p9"/>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151" name="Google Shape;151;p9"/>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152" name="Google Shape;152;p9"/>
              <p:cNvSpPr/>
              <p:nvPr/>
            </p:nvSpPr>
            <p:spPr>
              <a:xfrm>
                <a:off x="7177950" y="834288"/>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53" name="Google Shape;153;p9"/>
              <p:cNvCxnSpPr/>
              <p:nvPr/>
            </p:nvCxnSpPr>
            <p:spPr>
              <a:xfrm>
                <a:off x="6827699" y="1017288"/>
                <a:ext cx="213000" cy="0"/>
              </a:xfrm>
              <a:prstGeom prst="straightConnector1">
                <a:avLst/>
              </a:prstGeom>
              <a:noFill/>
              <a:ln w="28575" cap="flat" cmpd="sng">
                <a:solidFill>
                  <a:schemeClr val="dk1"/>
                </a:solidFill>
                <a:prstDash val="solid"/>
                <a:round/>
                <a:headEnd type="none" w="med" len="med"/>
                <a:tailEnd type="none" w="med" len="med"/>
              </a:ln>
            </p:spPr>
          </p:cxnSp>
        </p:grpSp>
      </p:grpSp>
      <p:grpSp>
        <p:nvGrpSpPr>
          <p:cNvPr id="154" name="Google Shape;154;p9"/>
          <p:cNvGrpSpPr/>
          <p:nvPr/>
        </p:nvGrpSpPr>
        <p:grpSpPr>
          <a:xfrm>
            <a:off x="1371300" y="742950"/>
            <a:ext cx="6492300" cy="3749100"/>
            <a:chOff x="1371300" y="742950"/>
            <a:chExt cx="6492300" cy="3749100"/>
          </a:xfrm>
        </p:grpSpPr>
        <p:sp>
          <p:nvSpPr>
            <p:cNvPr id="155" name="Google Shape;155;p9"/>
            <p:cNvSpPr/>
            <p:nvPr/>
          </p:nvSpPr>
          <p:spPr>
            <a:xfrm>
              <a:off x="1462800" y="834450"/>
              <a:ext cx="6400800" cy="3657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56" name="Google Shape;156;p9"/>
            <p:cNvGrpSpPr/>
            <p:nvPr/>
          </p:nvGrpSpPr>
          <p:grpSpPr>
            <a:xfrm>
              <a:off x="1371300" y="742950"/>
              <a:ext cx="6401400" cy="3657600"/>
              <a:chOff x="1371300" y="742950"/>
              <a:chExt cx="6401400" cy="3657600"/>
            </a:xfrm>
          </p:grpSpPr>
          <p:sp>
            <p:nvSpPr>
              <p:cNvPr id="157" name="Google Shape;157;p9"/>
              <p:cNvSpPr/>
              <p:nvPr/>
            </p:nvSpPr>
            <p:spPr>
              <a:xfrm>
                <a:off x="1371300" y="742950"/>
                <a:ext cx="6400800" cy="3657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58" name="Google Shape;158;p9"/>
              <p:cNvCxnSpPr/>
              <p:nvPr/>
            </p:nvCxnSpPr>
            <p:spPr>
              <a:xfrm>
                <a:off x="1371300" y="1108650"/>
                <a:ext cx="6401400" cy="0"/>
              </a:xfrm>
              <a:prstGeom prst="straightConnector1">
                <a:avLst/>
              </a:prstGeom>
              <a:noFill/>
              <a:ln w="28575" cap="flat" cmpd="sng">
                <a:solidFill>
                  <a:schemeClr val="dk1"/>
                </a:solidFill>
                <a:prstDash val="solid"/>
                <a:round/>
                <a:headEnd type="none" w="med" len="med"/>
                <a:tailEnd type="none" w="med" len="med"/>
              </a:ln>
            </p:spPr>
          </p:cxnSp>
          <p:grpSp>
            <p:nvGrpSpPr>
              <p:cNvPr id="159" name="Google Shape;159;p9"/>
              <p:cNvGrpSpPr/>
              <p:nvPr/>
            </p:nvGrpSpPr>
            <p:grpSpPr>
              <a:xfrm>
                <a:off x="7498200" y="834288"/>
                <a:ext cx="183000" cy="183000"/>
                <a:chOff x="8225400" y="367488"/>
                <a:chExt cx="183000" cy="183000"/>
              </a:xfrm>
            </p:grpSpPr>
            <p:cxnSp>
              <p:nvCxnSpPr>
                <p:cNvPr id="160" name="Google Shape;160;p9"/>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161" name="Google Shape;161;p9"/>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162" name="Google Shape;162;p9"/>
              <p:cNvSpPr/>
              <p:nvPr/>
            </p:nvSpPr>
            <p:spPr>
              <a:xfrm>
                <a:off x="7177950" y="834288"/>
                <a:ext cx="183000" cy="1830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63" name="Google Shape;163;p9"/>
              <p:cNvCxnSpPr/>
              <p:nvPr/>
            </p:nvCxnSpPr>
            <p:spPr>
              <a:xfrm>
                <a:off x="6827699" y="1017288"/>
                <a:ext cx="213000" cy="0"/>
              </a:xfrm>
              <a:prstGeom prst="straightConnector1">
                <a:avLst/>
              </a:prstGeom>
              <a:noFill/>
              <a:ln w="28575" cap="flat" cmpd="sng">
                <a:solidFill>
                  <a:schemeClr val="dk1"/>
                </a:solidFill>
                <a:prstDash val="solid"/>
                <a:round/>
                <a:headEnd type="none" w="med" len="med"/>
                <a:tailEnd type="none" w="med" len="med"/>
              </a:ln>
            </p:spPr>
          </p:cxnSp>
        </p:grpSp>
      </p:grpSp>
      <p:sp>
        <p:nvSpPr>
          <p:cNvPr id="164" name="Google Shape;164;p9"/>
          <p:cNvSpPr txBox="1"/>
          <p:nvPr>
            <p:ph type="title"/>
          </p:nvPr>
        </p:nvSpPr>
        <p:spPr>
          <a:xfrm>
            <a:off x="2057400" y="1680088"/>
            <a:ext cx="5029200" cy="685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p:txBody>
      </p:sp>
      <p:sp>
        <p:nvSpPr>
          <p:cNvPr id="165" name="Google Shape;165;p9"/>
          <p:cNvSpPr txBox="1"/>
          <p:nvPr>
            <p:ph type="subTitle" idx="1"/>
          </p:nvPr>
        </p:nvSpPr>
        <p:spPr>
          <a:xfrm>
            <a:off x="2057400" y="2549013"/>
            <a:ext cx="5029200" cy="914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66" name="Shape 166"/>
        <p:cNvGrpSpPr/>
        <p:nvPr/>
      </p:nvGrpSpPr>
      <p:grpSpPr>
        <a:xfrm>
          <a:off x="0" y="0"/>
          <a:ext cx="0" cy="0"/>
          <a:chOff x="0" y="0"/>
          <a:chExt cx="0" cy="0"/>
        </a:xfrm>
      </p:grpSpPr>
      <p:sp>
        <p:nvSpPr>
          <p:cNvPr id="167" name="Google Shape;167;p10"/>
          <p:cNvSpPr txBox="1"/>
          <p:nvPr>
            <p:ph type="title"/>
          </p:nvPr>
        </p:nvSpPr>
        <p:spPr>
          <a:xfrm>
            <a:off x="715100" y="3968300"/>
            <a:ext cx="7713900" cy="640200"/>
          </a:xfrm>
          <a:prstGeom prst="rect">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3500"/>
              <a:buNone/>
              <a:defRPr sz="24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5" name="Shape 5"/>
        <p:cNvGrpSpPr/>
        <p:nvPr/>
      </p:nvGrpSpPr>
      <p:grpSpPr>
        <a:xfrm>
          <a:off x="0" y="0"/>
          <a:ext cx="0" cy="0"/>
          <a:chOff x="0" y="0"/>
          <a:chExt cx="0" cy="0"/>
        </a:xfrm>
      </p:grpSpPr>
      <p:sp>
        <p:nvSpPr>
          <p:cNvPr id="6" name="Google Shape;6;p1"/>
          <p:cNvSpPr txBox="1"/>
          <p:nvPr>
            <p:ph type="title"/>
          </p:nvPr>
        </p:nvSpPr>
        <p:spPr>
          <a:xfrm>
            <a:off x="715100" y="445025"/>
            <a:ext cx="77139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Rubik Black" panose="02000604000000020004"/>
              <a:buNone/>
              <a:defRPr sz="3500">
                <a:solidFill>
                  <a:schemeClr val="dk1"/>
                </a:solidFill>
                <a:latin typeface="Rubik Black" panose="02000604000000020004"/>
                <a:ea typeface="Rubik Black" panose="02000604000000020004"/>
                <a:cs typeface="Rubik Black" panose="02000604000000020004"/>
                <a:sym typeface="Rubik Black" panose="02000604000000020004"/>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p:txBody>
      </p:sp>
      <p:sp>
        <p:nvSpPr>
          <p:cNvPr id="7" name="Google Shape;7;p1"/>
          <p:cNvSpPr txBox="1"/>
          <p:nvPr>
            <p:ph type="body" idx="1"/>
          </p:nvPr>
        </p:nvSpPr>
        <p:spPr>
          <a:xfrm>
            <a:off x="715100" y="1152475"/>
            <a:ext cx="77139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Karla"/>
              <a:buChar char="●"/>
              <a:defRPr>
                <a:solidFill>
                  <a:schemeClr val="dk1"/>
                </a:solidFill>
                <a:latin typeface="Karla"/>
                <a:ea typeface="Karla"/>
                <a:cs typeface="Karla"/>
                <a:sym typeface="Karla"/>
              </a:defRPr>
            </a:lvl1pPr>
            <a:lvl2pPr marL="914400" lvl="1" indent="-317500">
              <a:lnSpc>
                <a:spcPct val="100000"/>
              </a:lnSpc>
              <a:spcBef>
                <a:spcPts val="0"/>
              </a:spcBef>
              <a:spcAft>
                <a:spcPts val="0"/>
              </a:spcAft>
              <a:buClr>
                <a:schemeClr val="dk1"/>
              </a:buClr>
              <a:buSzPts val="1400"/>
              <a:buFont typeface="Karla"/>
              <a:buChar char="○"/>
              <a:defRPr>
                <a:solidFill>
                  <a:schemeClr val="dk1"/>
                </a:solidFill>
                <a:latin typeface="Karla"/>
                <a:ea typeface="Karla"/>
                <a:cs typeface="Karla"/>
                <a:sym typeface="Karla"/>
              </a:defRPr>
            </a:lvl2pPr>
            <a:lvl3pPr marL="1371600" lvl="2" indent="-317500">
              <a:lnSpc>
                <a:spcPct val="100000"/>
              </a:lnSpc>
              <a:spcBef>
                <a:spcPts val="0"/>
              </a:spcBef>
              <a:spcAft>
                <a:spcPts val="0"/>
              </a:spcAft>
              <a:buClr>
                <a:schemeClr val="dk1"/>
              </a:buClr>
              <a:buSzPts val="1400"/>
              <a:buFont typeface="Karla"/>
              <a:buChar char="■"/>
              <a:defRPr>
                <a:solidFill>
                  <a:schemeClr val="dk1"/>
                </a:solidFill>
                <a:latin typeface="Karla"/>
                <a:ea typeface="Karla"/>
                <a:cs typeface="Karla"/>
                <a:sym typeface="Karla"/>
              </a:defRPr>
            </a:lvl3pPr>
            <a:lvl4pPr marL="1828800" lvl="3" indent="-317500">
              <a:lnSpc>
                <a:spcPct val="100000"/>
              </a:lnSpc>
              <a:spcBef>
                <a:spcPts val="0"/>
              </a:spcBef>
              <a:spcAft>
                <a:spcPts val="0"/>
              </a:spcAft>
              <a:buClr>
                <a:schemeClr val="dk1"/>
              </a:buClr>
              <a:buSzPts val="1400"/>
              <a:buFont typeface="Karla"/>
              <a:buChar char="●"/>
              <a:defRPr>
                <a:solidFill>
                  <a:schemeClr val="dk1"/>
                </a:solidFill>
                <a:latin typeface="Karla"/>
                <a:ea typeface="Karla"/>
                <a:cs typeface="Karla"/>
                <a:sym typeface="Karla"/>
              </a:defRPr>
            </a:lvl4pPr>
            <a:lvl5pPr marL="2286000" lvl="4" indent="-317500">
              <a:lnSpc>
                <a:spcPct val="100000"/>
              </a:lnSpc>
              <a:spcBef>
                <a:spcPts val="0"/>
              </a:spcBef>
              <a:spcAft>
                <a:spcPts val="0"/>
              </a:spcAft>
              <a:buClr>
                <a:schemeClr val="dk1"/>
              </a:buClr>
              <a:buSzPts val="1400"/>
              <a:buFont typeface="Karla"/>
              <a:buChar char="○"/>
              <a:defRPr>
                <a:solidFill>
                  <a:schemeClr val="dk1"/>
                </a:solidFill>
                <a:latin typeface="Karla"/>
                <a:ea typeface="Karla"/>
                <a:cs typeface="Karla"/>
                <a:sym typeface="Karla"/>
              </a:defRPr>
            </a:lvl5pPr>
            <a:lvl6pPr marL="2743200" lvl="5" indent="-317500">
              <a:lnSpc>
                <a:spcPct val="100000"/>
              </a:lnSpc>
              <a:spcBef>
                <a:spcPts val="0"/>
              </a:spcBef>
              <a:spcAft>
                <a:spcPts val="0"/>
              </a:spcAft>
              <a:buClr>
                <a:schemeClr val="dk1"/>
              </a:buClr>
              <a:buSzPts val="1400"/>
              <a:buFont typeface="Karla"/>
              <a:buChar char="■"/>
              <a:defRPr>
                <a:solidFill>
                  <a:schemeClr val="dk1"/>
                </a:solidFill>
                <a:latin typeface="Karla"/>
                <a:ea typeface="Karla"/>
                <a:cs typeface="Karla"/>
                <a:sym typeface="Karla"/>
              </a:defRPr>
            </a:lvl6pPr>
            <a:lvl7pPr marL="3200400" lvl="6" indent="-317500">
              <a:lnSpc>
                <a:spcPct val="100000"/>
              </a:lnSpc>
              <a:spcBef>
                <a:spcPts val="0"/>
              </a:spcBef>
              <a:spcAft>
                <a:spcPts val="0"/>
              </a:spcAft>
              <a:buClr>
                <a:schemeClr val="dk1"/>
              </a:buClr>
              <a:buSzPts val="1400"/>
              <a:buFont typeface="Karla"/>
              <a:buChar char="●"/>
              <a:defRPr>
                <a:solidFill>
                  <a:schemeClr val="dk1"/>
                </a:solidFill>
                <a:latin typeface="Karla"/>
                <a:ea typeface="Karla"/>
                <a:cs typeface="Karla"/>
                <a:sym typeface="Karla"/>
              </a:defRPr>
            </a:lvl7pPr>
            <a:lvl8pPr marL="3657600" lvl="7" indent="-317500">
              <a:lnSpc>
                <a:spcPct val="100000"/>
              </a:lnSpc>
              <a:spcBef>
                <a:spcPts val="0"/>
              </a:spcBef>
              <a:spcAft>
                <a:spcPts val="0"/>
              </a:spcAft>
              <a:buClr>
                <a:schemeClr val="dk1"/>
              </a:buClr>
              <a:buSzPts val="1400"/>
              <a:buFont typeface="Karla"/>
              <a:buChar char="○"/>
              <a:defRPr>
                <a:solidFill>
                  <a:schemeClr val="dk1"/>
                </a:solidFill>
                <a:latin typeface="Karla"/>
                <a:ea typeface="Karla"/>
                <a:cs typeface="Karla"/>
                <a:sym typeface="Karla"/>
              </a:defRPr>
            </a:lvl8pPr>
            <a:lvl9pPr marL="4114800" lvl="8" indent="-317500">
              <a:lnSpc>
                <a:spcPct val="100000"/>
              </a:lnSpc>
              <a:spcBef>
                <a:spcPts val="0"/>
              </a:spcBef>
              <a:spcAft>
                <a:spcPts val="0"/>
              </a:spcAft>
              <a:buClr>
                <a:schemeClr val="dk1"/>
              </a:buClr>
              <a:buSzPts val="1400"/>
              <a:buFont typeface="Karla"/>
              <a:buChar char="■"/>
              <a:defRPr>
                <a:solidFill>
                  <a:schemeClr val="dk1"/>
                </a:solidFill>
                <a:latin typeface="Karla"/>
                <a:ea typeface="Karla"/>
                <a:cs typeface="Karla"/>
                <a:sym typeface="Karla"/>
              </a:defRPr>
            </a:lvl9pPr>
          </a:lstStyle>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5" Type="http://schemas.openxmlformats.org/officeDocument/2006/relationships/notesSlide" Target="../notesSlides/notesSlide10.xml"/><Relationship Id="rId24" Type="http://schemas.openxmlformats.org/officeDocument/2006/relationships/slideLayout" Target="../slideLayouts/slideLayout5.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7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6" Type="http://schemas.openxmlformats.org/officeDocument/2006/relationships/notesSlide" Target="../notesSlides/notesSlide2.xml"/><Relationship Id="rId25" Type="http://schemas.openxmlformats.org/officeDocument/2006/relationships/slideLayout" Target="../slideLayouts/slideLayout12.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2" Type="http://schemas.openxmlformats.org/officeDocument/2006/relationships/notesSlide" Target="../notesSlides/notesSlide23.xml"/><Relationship Id="rId41" Type="http://schemas.openxmlformats.org/officeDocument/2006/relationships/slideLayout" Target="../slideLayouts/slideLayout10.xml"/><Relationship Id="rId40" Type="http://schemas.openxmlformats.org/officeDocument/2006/relationships/tags" Target="../tags/tag111.xml"/><Relationship Id="rId4" Type="http://schemas.openxmlformats.org/officeDocument/2006/relationships/tags" Target="../tags/tag75.xml"/><Relationship Id="rId39" Type="http://schemas.openxmlformats.org/officeDocument/2006/relationships/tags" Target="../tags/tag110.xml"/><Relationship Id="rId38" Type="http://schemas.openxmlformats.org/officeDocument/2006/relationships/tags" Target="../tags/tag109.xml"/><Relationship Id="rId37" Type="http://schemas.openxmlformats.org/officeDocument/2006/relationships/tags" Target="../tags/tag108.xml"/><Relationship Id="rId36" Type="http://schemas.openxmlformats.org/officeDocument/2006/relationships/tags" Target="../tags/tag107.xml"/><Relationship Id="rId35" Type="http://schemas.openxmlformats.org/officeDocument/2006/relationships/tags" Target="../tags/tag106.xml"/><Relationship Id="rId34" Type="http://schemas.openxmlformats.org/officeDocument/2006/relationships/tags" Target="../tags/tag105.xml"/><Relationship Id="rId33" Type="http://schemas.openxmlformats.org/officeDocument/2006/relationships/tags" Target="../tags/tag104.xml"/><Relationship Id="rId32" Type="http://schemas.openxmlformats.org/officeDocument/2006/relationships/tags" Target="../tags/tag103.xml"/><Relationship Id="rId31" Type="http://schemas.openxmlformats.org/officeDocument/2006/relationships/tags" Target="../tags/tag102.xml"/><Relationship Id="rId30" Type="http://schemas.openxmlformats.org/officeDocument/2006/relationships/tags" Target="../tags/tag101.xml"/><Relationship Id="rId3" Type="http://schemas.openxmlformats.org/officeDocument/2006/relationships/tags" Target="../tags/tag74.xml"/><Relationship Id="rId29" Type="http://schemas.openxmlformats.org/officeDocument/2006/relationships/tags" Target="../tags/tag100.xml"/><Relationship Id="rId28" Type="http://schemas.openxmlformats.org/officeDocument/2006/relationships/tags" Target="../tags/tag99.xml"/><Relationship Id="rId27" Type="http://schemas.openxmlformats.org/officeDocument/2006/relationships/tags" Target="../tags/tag98.xml"/><Relationship Id="rId26" Type="http://schemas.openxmlformats.org/officeDocument/2006/relationships/tags" Target="../tags/tag97.xml"/><Relationship Id="rId25" Type="http://schemas.openxmlformats.org/officeDocument/2006/relationships/tags" Target="../tags/tag96.xml"/><Relationship Id="rId24" Type="http://schemas.openxmlformats.org/officeDocument/2006/relationships/tags" Target="../tags/tag95.xml"/><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5" Type="http://schemas.openxmlformats.org/officeDocument/2006/relationships/notesSlide" Target="../notesSlides/notesSlide9.xml"/><Relationship Id="rId24" Type="http://schemas.openxmlformats.org/officeDocument/2006/relationships/slideLayout" Target="../slideLayouts/slideLayout5.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411" name="Shape 411"/>
        <p:cNvGrpSpPr/>
        <p:nvPr/>
      </p:nvGrpSpPr>
      <p:grpSpPr>
        <a:xfrm>
          <a:off x="0" y="0"/>
          <a:ext cx="0" cy="0"/>
          <a:chOff x="0" y="0"/>
          <a:chExt cx="0" cy="0"/>
        </a:xfrm>
      </p:grpSpPr>
      <p:sp>
        <p:nvSpPr>
          <p:cNvPr id="412" name="Google Shape;412;p29"/>
          <p:cNvSpPr txBox="1"/>
          <p:nvPr>
            <p:ph type="ctrTitle"/>
          </p:nvPr>
        </p:nvSpPr>
        <p:spPr>
          <a:xfrm>
            <a:off x="1426210" y="1174750"/>
            <a:ext cx="6061075" cy="246888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zh-CN" altLang="en-US" sz="2800">
                <a:latin typeface="方正粗黑宋简体" panose="02000000000000000000" charset="-122"/>
                <a:ea typeface="方正粗黑宋简体" panose="02000000000000000000" charset="-122"/>
              </a:rPr>
              <a:t>中国濒危野生动物英语科普手册</a:t>
            </a:r>
            <a:br>
              <a:rPr lang="zh-CN" altLang="en-US" sz="3200"/>
            </a:br>
            <a:endParaRPr lang="en-US" altLang="zh-CN" sz="3200"/>
          </a:p>
        </p:txBody>
      </p:sp>
      <p:sp>
        <p:nvSpPr>
          <p:cNvPr id="413" name="Google Shape;413;p29"/>
          <p:cNvSpPr txBox="1"/>
          <p:nvPr>
            <p:ph type="subTitle" idx="1"/>
          </p:nvPr>
        </p:nvSpPr>
        <p:spPr>
          <a:xfrm>
            <a:off x="1828800" y="3877100"/>
            <a:ext cx="5486400" cy="365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altLang="zh-CN"/>
              <a:t>China Endangered Wildlife English Science Handbook</a:t>
            </a:r>
            <a:endParaRPr lang="en-US" altLang="zh-CN"/>
          </a:p>
        </p:txBody>
      </p:sp>
      <p:sp>
        <p:nvSpPr>
          <p:cNvPr id="414" name="Google Shape;414;p29"/>
          <p:cNvSpPr/>
          <p:nvPr/>
        </p:nvSpPr>
        <p:spPr>
          <a:xfrm rot="-2700000">
            <a:off x="7125203" y="405019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415" name="Google Shape;415;p29"/>
          <p:cNvGrpSpPr/>
          <p:nvPr/>
        </p:nvGrpSpPr>
        <p:grpSpPr>
          <a:xfrm>
            <a:off x="136938" y="2571748"/>
            <a:ext cx="1827475" cy="1051350"/>
            <a:chOff x="274188" y="1278048"/>
            <a:chExt cx="1827475" cy="1051350"/>
          </a:xfrm>
        </p:grpSpPr>
        <p:sp>
          <p:nvSpPr>
            <p:cNvPr id="416" name="Google Shape;416;p29"/>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417" name="Google Shape;417;p29"/>
            <p:cNvGrpSpPr/>
            <p:nvPr/>
          </p:nvGrpSpPr>
          <p:grpSpPr>
            <a:xfrm>
              <a:off x="274188" y="1278048"/>
              <a:ext cx="1737300" cy="960000"/>
              <a:chOff x="7146475" y="2190661"/>
              <a:chExt cx="1737300" cy="960000"/>
            </a:xfrm>
          </p:grpSpPr>
          <p:sp>
            <p:nvSpPr>
              <p:cNvPr id="418" name="Google Shape;418;p29"/>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419" name="Google Shape;419;p29"/>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420" name="Google Shape;420;p29"/>
            <p:cNvGrpSpPr/>
            <p:nvPr/>
          </p:nvGrpSpPr>
          <p:grpSpPr>
            <a:xfrm>
              <a:off x="447057" y="1555937"/>
              <a:ext cx="1391435" cy="587426"/>
              <a:chOff x="817139" y="2952501"/>
              <a:chExt cx="1391435" cy="587426"/>
            </a:xfrm>
          </p:grpSpPr>
          <p:sp>
            <p:nvSpPr>
              <p:cNvPr id="421" name="Google Shape;421;p29"/>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22" name="Google Shape;422;p29"/>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23" name="Google Shape;423;p29"/>
              <p:cNvSpPr/>
              <p:nvPr/>
            </p:nvSpPr>
            <p:spPr>
              <a:xfrm>
                <a:off x="1933453"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24" name="Google Shape;424;p29"/>
              <p:cNvSpPr/>
              <p:nvPr/>
            </p:nvSpPr>
            <p:spPr>
              <a:xfrm>
                <a:off x="1759805" y="296223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25" name="Google Shape;425;p29"/>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426" name="Google Shape;426;p29"/>
          <p:cNvSpPr/>
          <p:nvPr/>
        </p:nvSpPr>
        <p:spPr>
          <a:xfrm>
            <a:off x="1099325" y="4259275"/>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427" name="Google Shape;427;p29"/>
          <p:cNvGrpSpPr/>
          <p:nvPr/>
        </p:nvGrpSpPr>
        <p:grpSpPr>
          <a:xfrm>
            <a:off x="6761147" y="3414805"/>
            <a:ext cx="689546" cy="208288"/>
            <a:chOff x="6761147" y="3414805"/>
            <a:chExt cx="689546" cy="208288"/>
          </a:xfrm>
        </p:grpSpPr>
        <p:sp>
          <p:nvSpPr>
            <p:cNvPr id="428" name="Google Shape;428;p29"/>
            <p:cNvSpPr/>
            <p:nvPr/>
          </p:nvSpPr>
          <p:spPr>
            <a:xfrm>
              <a:off x="6993487" y="3563457"/>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29" name="Google Shape;429;p29"/>
            <p:cNvSpPr/>
            <p:nvPr/>
          </p:nvSpPr>
          <p:spPr>
            <a:xfrm>
              <a:off x="6761147" y="3414805"/>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430" name="Google Shape;430;p29"/>
          <p:cNvGrpSpPr/>
          <p:nvPr/>
        </p:nvGrpSpPr>
        <p:grpSpPr>
          <a:xfrm>
            <a:off x="136938" y="1047512"/>
            <a:ext cx="1371600" cy="1375875"/>
            <a:chOff x="299013" y="1079125"/>
            <a:chExt cx="1371600" cy="1375875"/>
          </a:xfrm>
        </p:grpSpPr>
        <p:sp>
          <p:nvSpPr>
            <p:cNvPr id="431" name="Google Shape;431;p29"/>
            <p:cNvSpPr/>
            <p:nvPr/>
          </p:nvSpPr>
          <p:spPr>
            <a:xfrm>
              <a:off x="390513" y="1174900"/>
              <a:ext cx="1280100" cy="12801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32" name="Google Shape;432;p29"/>
            <p:cNvSpPr/>
            <p:nvPr/>
          </p:nvSpPr>
          <p:spPr>
            <a:xfrm>
              <a:off x="299013" y="1079125"/>
              <a:ext cx="1280100" cy="12801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433" name="Google Shape;433;p29"/>
            <p:cNvGrpSpPr/>
            <p:nvPr/>
          </p:nvGrpSpPr>
          <p:grpSpPr>
            <a:xfrm>
              <a:off x="396400" y="1384064"/>
              <a:ext cx="1085400" cy="635100"/>
              <a:chOff x="396400" y="1399225"/>
              <a:chExt cx="1085400" cy="635100"/>
            </a:xfrm>
          </p:grpSpPr>
          <p:sp>
            <p:nvSpPr>
              <p:cNvPr id="434" name="Google Shape;434;p29"/>
              <p:cNvSpPr/>
              <p:nvPr/>
            </p:nvSpPr>
            <p:spPr>
              <a:xfrm>
                <a:off x="396400" y="1399225"/>
                <a:ext cx="1085400" cy="635100"/>
              </a:xfrm>
              <a:prstGeom prst="roundRect">
                <a:avLst>
                  <a:gd name="adj" fmla="val 0"/>
                </a:avLst>
              </a:prstGeom>
              <a:solidFill>
                <a:schemeClr val="l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435" name="Google Shape;435;p29"/>
              <p:cNvGrpSpPr/>
              <p:nvPr/>
            </p:nvGrpSpPr>
            <p:grpSpPr>
              <a:xfrm>
                <a:off x="712181" y="1506835"/>
                <a:ext cx="453838" cy="419880"/>
                <a:chOff x="733647" y="1423686"/>
                <a:chExt cx="453838" cy="419880"/>
              </a:xfrm>
            </p:grpSpPr>
            <p:sp>
              <p:nvSpPr>
                <p:cNvPr id="436" name="Google Shape;436;p29"/>
                <p:cNvSpPr/>
                <p:nvPr/>
              </p:nvSpPr>
              <p:spPr>
                <a:xfrm>
                  <a:off x="733647" y="1423686"/>
                  <a:ext cx="453838" cy="419880"/>
                </a:xfrm>
                <a:custGeom>
                  <a:avLst/>
                  <a:gdLst/>
                  <a:ahLst/>
                  <a:cxnLst/>
                  <a:rect l="l" t="t" r="r" b="b"/>
                  <a:pathLst>
                    <a:path w="9781" h="9055" extrusionOk="0">
                      <a:moveTo>
                        <a:pt x="4904" y="1"/>
                      </a:moveTo>
                      <a:cubicBezTo>
                        <a:pt x="4654" y="1"/>
                        <a:pt x="4401" y="21"/>
                        <a:pt x="4147" y="64"/>
                      </a:cubicBezTo>
                      <a:cubicBezTo>
                        <a:pt x="1659" y="479"/>
                        <a:pt x="1" y="2820"/>
                        <a:pt x="440" y="5284"/>
                      </a:cubicBezTo>
                      <a:cubicBezTo>
                        <a:pt x="811" y="7493"/>
                        <a:pt x="2733" y="9054"/>
                        <a:pt x="4902" y="9054"/>
                      </a:cubicBezTo>
                      <a:cubicBezTo>
                        <a:pt x="5152" y="9054"/>
                        <a:pt x="5405" y="9034"/>
                        <a:pt x="5659" y="8991"/>
                      </a:cubicBezTo>
                      <a:cubicBezTo>
                        <a:pt x="8122" y="8576"/>
                        <a:pt x="9781" y="6235"/>
                        <a:pt x="9366" y="3771"/>
                      </a:cubicBezTo>
                      <a:cubicBezTo>
                        <a:pt x="8994" y="1562"/>
                        <a:pt x="7073" y="1"/>
                        <a:pt x="4904" y="1"/>
                      </a:cubicBezTo>
                      <a:close/>
                    </a:path>
                  </a:pathLst>
                </a:cu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37" name="Google Shape;437;p29"/>
                <p:cNvSpPr/>
                <p:nvPr/>
              </p:nvSpPr>
              <p:spPr>
                <a:xfrm>
                  <a:off x="898875" y="1539755"/>
                  <a:ext cx="163003" cy="188911"/>
                </a:xfrm>
                <a:custGeom>
                  <a:avLst/>
                  <a:gdLst/>
                  <a:ahLst/>
                  <a:cxnLst/>
                  <a:rect l="l" t="t" r="r" b="b"/>
                  <a:pathLst>
                    <a:path w="3513" h="4074" extrusionOk="0">
                      <a:moveTo>
                        <a:pt x="1" y="0"/>
                      </a:moveTo>
                      <a:lnTo>
                        <a:pt x="1" y="4073"/>
                      </a:lnTo>
                      <a:lnTo>
                        <a:pt x="3513" y="2024"/>
                      </a:lnTo>
                      <a:lnTo>
                        <a:pt x="1" y="0"/>
                      </a:ln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438" name="Google Shape;438;p29"/>
            <p:cNvGrpSpPr/>
            <p:nvPr/>
          </p:nvGrpSpPr>
          <p:grpSpPr>
            <a:xfrm>
              <a:off x="396391" y="2141102"/>
              <a:ext cx="1085342" cy="96171"/>
              <a:chOff x="417899" y="2116530"/>
              <a:chExt cx="1085342" cy="96171"/>
            </a:xfrm>
          </p:grpSpPr>
          <p:sp>
            <p:nvSpPr>
              <p:cNvPr id="439" name="Google Shape;439;p29"/>
              <p:cNvSpPr/>
              <p:nvPr/>
            </p:nvSpPr>
            <p:spPr>
              <a:xfrm>
                <a:off x="417899" y="2116530"/>
                <a:ext cx="1085342" cy="96171"/>
              </a:xfrm>
              <a:custGeom>
                <a:avLst/>
                <a:gdLst/>
                <a:ahLst/>
                <a:cxnLst/>
                <a:rect l="l" t="t" r="r" b="b"/>
                <a:pathLst>
                  <a:path w="23391" h="2074" extrusionOk="0">
                    <a:moveTo>
                      <a:pt x="1025" y="1"/>
                    </a:moveTo>
                    <a:cubicBezTo>
                      <a:pt x="464" y="1"/>
                      <a:pt x="1" y="464"/>
                      <a:pt x="1" y="1050"/>
                    </a:cubicBezTo>
                    <a:cubicBezTo>
                      <a:pt x="1" y="1611"/>
                      <a:pt x="464" y="2074"/>
                      <a:pt x="1025" y="2074"/>
                    </a:cubicBezTo>
                    <a:lnTo>
                      <a:pt x="22366" y="2074"/>
                    </a:lnTo>
                    <a:cubicBezTo>
                      <a:pt x="22927" y="2074"/>
                      <a:pt x="23391" y="1611"/>
                      <a:pt x="23391" y="1050"/>
                    </a:cubicBezTo>
                    <a:cubicBezTo>
                      <a:pt x="23391" y="464"/>
                      <a:pt x="22927" y="1"/>
                      <a:pt x="22366" y="1"/>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0" name="Google Shape;440;p29"/>
              <p:cNvSpPr/>
              <p:nvPr/>
            </p:nvSpPr>
            <p:spPr>
              <a:xfrm>
                <a:off x="417899" y="2116530"/>
                <a:ext cx="555733" cy="96171"/>
              </a:xfrm>
              <a:custGeom>
                <a:avLst/>
                <a:gdLst/>
                <a:ahLst/>
                <a:cxnLst/>
                <a:rect l="l" t="t" r="r" b="b"/>
                <a:pathLst>
                  <a:path w="11977" h="2074" extrusionOk="0">
                    <a:moveTo>
                      <a:pt x="1025" y="1"/>
                    </a:moveTo>
                    <a:cubicBezTo>
                      <a:pt x="464" y="1"/>
                      <a:pt x="1" y="464"/>
                      <a:pt x="1" y="1050"/>
                    </a:cubicBezTo>
                    <a:cubicBezTo>
                      <a:pt x="1" y="1611"/>
                      <a:pt x="464" y="2074"/>
                      <a:pt x="1025" y="2074"/>
                    </a:cubicBezTo>
                    <a:lnTo>
                      <a:pt x="11976" y="2074"/>
                    </a:lnTo>
                    <a:lnTo>
                      <a:pt x="11976" y="1"/>
                    </a:lnTo>
                    <a:close/>
                  </a:path>
                </a:pathLst>
              </a:cu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cxnSp>
          <p:nvCxnSpPr>
            <p:cNvPr id="441" name="Google Shape;441;p29"/>
            <p:cNvCxnSpPr/>
            <p:nvPr/>
          </p:nvCxnSpPr>
          <p:spPr>
            <a:xfrm>
              <a:off x="308975" y="1262125"/>
              <a:ext cx="1263300" cy="0"/>
            </a:xfrm>
            <a:prstGeom prst="straightConnector1">
              <a:avLst/>
            </a:prstGeom>
            <a:noFill/>
            <a:ln w="28575" cap="flat" cmpd="sng">
              <a:solidFill>
                <a:schemeClr val="dk1"/>
              </a:solidFill>
              <a:prstDash val="solid"/>
              <a:round/>
              <a:headEnd type="none" w="med" len="med"/>
              <a:tailEnd type="none" w="med" len="med"/>
            </a:ln>
          </p:spPr>
        </p:cxnSp>
      </p:grpSp>
      <p:grpSp>
        <p:nvGrpSpPr>
          <p:cNvPr id="442" name="Google Shape;442;p29"/>
          <p:cNvGrpSpPr/>
          <p:nvPr/>
        </p:nvGrpSpPr>
        <p:grpSpPr>
          <a:xfrm>
            <a:off x="7450704" y="1174899"/>
            <a:ext cx="1646100" cy="1188900"/>
            <a:chOff x="7403363" y="1047512"/>
            <a:chExt cx="1646100" cy="1188900"/>
          </a:xfrm>
        </p:grpSpPr>
        <p:sp>
          <p:nvSpPr>
            <p:cNvPr id="443" name="Google Shape;443;p29"/>
            <p:cNvSpPr/>
            <p:nvPr/>
          </p:nvSpPr>
          <p:spPr>
            <a:xfrm>
              <a:off x="7494863" y="1139012"/>
              <a:ext cx="1554600" cy="10974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4" name="Google Shape;444;p29"/>
            <p:cNvSpPr/>
            <p:nvPr/>
          </p:nvSpPr>
          <p:spPr>
            <a:xfrm>
              <a:off x="7403363" y="1047512"/>
              <a:ext cx="1554600" cy="10974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445" name="Google Shape;445;p29"/>
            <p:cNvCxnSpPr/>
            <p:nvPr/>
          </p:nvCxnSpPr>
          <p:spPr>
            <a:xfrm>
              <a:off x="7413325" y="1230512"/>
              <a:ext cx="1544700" cy="0"/>
            </a:xfrm>
            <a:prstGeom prst="straightConnector1">
              <a:avLst/>
            </a:prstGeom>
            <a:noFill/>
            <a:ln w="28575" cap="flat" cmpd="sng">
              <a:solidFill>
                <a:schemeClr val="dk1"/>
              </a:solidFill>
              <a:prstDash val="solid"/>
              <a:round/>
              <a:headEnd type="none" w="med" len="med"/>
              <a:tailEnd type="none" w="med" len="med"/>
            </a:ln>
          </p:spPr>
        </p:cxnSp>
        <p:sp>
          <p:nvSpPr>
            <p:cNvPr id="446" name="Google Shape;446;p29"/>
            <p:cNvSpPr/>
            <p:nvPr/>
          </p:nvSpPr>
          <p:spPr>
            <a:xfrm>
              <a:off x="7540474" y="1687769"/>
              <a:ext cx="341378" cy="320032"/>
            </a:xfrm>
            <a:custGeom>
              <a:avLst/>
              <a:gdLst/>
              <a:ahLst/>
              <a:cxnLst/>
              <a:rect l="l" t="t" r="r" b="b"/>
              <a:pathLst>
                <a:path w="10634" h="9925" extrusionOk="0">
                  <a:moveTo>
                    <a:pt x="5308" y="0"/>
                  </a:moveTo>
                  <a:cubicBezTo>
                    <a:pt x="5171" y="0"/>
                    <a:pt x="5037" y="73"/>
                    <a:pt x="4976" y="220"/>
                  </a:cubicBezTo>
                  <a:lnTo>
                    <a:pt x="3659" y="2878"/>
                  </a:lnTo>
                  <a:cubicBezTo>
                    <a:pt x="3585" y="3000"/>
                    <a:pt x="3488" y="3073"/>
                    <a:pt x="3366" y="3073"/>
                  </a:cubicBezTo>
                  <a:lnTo>
                    <a:pt x="415" y="3512"/>
                  </a:lnTo>
                  <a:cubicBezTo>
                    <a:pt x="122" y="3561"/>
                    <a:pt x="0" y="3927"/>
                    <a:pt x="220" y="4147"/>
                  </a:cubicBezTo>
                  <a:lnTo>
                    <a:pt x="2341" y="6220"/>
                  </a:lnTo>
                  <a:cubicBezTo>
                    <a:pt x="2439" y="6317"/>
                    <a:pt x="2488" y="6439"/>
                    <a:pt x="2463" y="6561"/>
                  </a:cubicBezTo>
                  <a:lnTo>
                    <a:pt x="1951" y="9488"/>
                  </a:lnTo>
                  <a:cubicBezTo>
                    <a:pt x="1913" y="9736"/>
                    <a:pt x="2099" y="9924"/>
                    <a:pt x="2322" y="9924"/>
                  </a:cubicBezTo>
                  <a:cubicBezTo>
                    <a:pt x="2384" y="9924"/>
                    <a:pt x="2449" y="9910"/>
                    <a:pt x="2512" y="9878"/>
                  </a:cubicBezTo>
                  <a:lnTo>
                    <a:pt x="5122" y="8512"/>
                  </a:lnTo>
                  <a:cubicBezTo>
                    <a:pt x="5183" y="8476"/>
                    <a:pt x="5244" y="8457"/>
                    <a:pt x="5305" y="8457"/>
                  </a:cubicBezTo>
                  <a:cubicBezTo>
                    <a:pt x="5366" y="8457"/>
                    <a:pt x="5427" y="8476"/>
                    <a:pt x="5488" y="8512"/>
                  </a:cubicBezTo>
                  <a:lnTo>
                    <a:pt x="8122" y="9878"/>
                  </a:lnTo>
                  <a:cubicBezTo>
                    <a:pt x="8180" y="9910"/>
                    <a:pt x="8241" y="9924"/>
                    <a:pt x="8299" y="9924"/>
                  </a:cubicBezTo>
                  <a:cubicBezTo>
                    <a:pt x="8511" y="9924"/>
                    <a:pt x="8697" y="9736"/>
                    <a:pt x="8658" y="9488"/>
                  </a:cubicBezTo>
                  <a:lnTo>
                    <a:pt x="8146" y="6561"/>
                  </a:lnTo>
                  <a:cubicBezTo>
                    <a:pt x="8122" y="6439"/>
                    <a:pt x="8171" y="6317"/>
                    <a:pt x="8268" y="6220"/>
                  </a:cubicBezTo>
                  <a:lnTo>
                    <a:pt x="10390" y="4147"/>
                  </a:lnTo>
                  <a:cubicBezTo>
                    <a:pt x="10634" y="3927"/>
                    <a:pt x="10488" y="3561"/>
                    <a:pt x="10195" y="3512"/>
                  </a:cubicBezTo>
                  <a:lnTo>
                    <a:pt x="7244" y="3098"/>
                  </a:lnTo>
                  <a:cubicBezTo>
                    <a:pt x="7122" y="3073"/>
                    <a:pt x="7024" y="3000"/>
                    <a:pt x="6976" y="2878"/>
                  </a:cubicBezTo>
                  <a:lnTo>
                    <a:pt x="5658" y="220"/>
                  </a:lnTo>
                  <a:cubicBezTo>
                    <a:pt x="5585" y="73"/>
                    <a:pt x="5445" y="0"/>
                    <a:pt x="5308"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7" name="Google Shape;447;p29"/>
            <p:cNvSpPr/>
            <p:nvPr/>
          </p:nvSpPr>
          <p:spPr>
            <a:xfrm>
              <a:off x="8009987" y="1687769"/>
              <a:ext cx="341378" cy="320032"/>
            </a:xfrm>
            <a:custGeom>
              <a:avLst/>
              <a:gdLst/>
              <a:ahLst/>
              <a:cxnLst/>
              <a:rect l="l" t="t" r="r" b="b"/>
              <a:pathLst>
                <a:path w="10634" h="9925" extrusionOk="0">
                  <a:moveTo>
                    <a:pt x="5308" y="0"/>
                  </a:moveTo>
                  <a:cubicBezTo>
                    <a:pt x="5171" y="0"/>
                    <a:pt x="5037" y="73"/>
                    <a:pt x="4976" y="220"/>
                  </a:cubicBezTo>
                  <a:lnTo>
                    <a:pt x="3659" y="2878"/>
                  </a:lnTo>
                  <a:cubicBezTo>
                    <a:pt x="3585" y="3000"/>
                    <a:pt x="3488" y="3073"/>
                    <a:pt x="3366" y="3073"/>
                  </a:cubicBezTo>
                  <a:lnTo>
                    <a:pt x="415" y="3512"/>
                  </a:lnTo>
                  <a:cubicBezTo>
                    <a:pt x="122" y="3561"/>
                    <a:pt x="0" y="3927"/>
                    <a:pt x="220" y="4147"/>
                  </a:cubicBezTo>
                  <a:lnTo>
                    <a:pt x="2341" y="6220"/>
                  </a:lnTo>
                  <a:cubicBezTo>
                    <a:pt x="2439" y="6317"/>
                    <a:pt x="2488" y="6439"/>
                    <a:pt x="2463" y="6561"/>
                  </a:cubicBezTo>
                  <a:lnTo>
                    <a:pt x="1951" y="9488"/>
                  </a:lnTo>
                  <a:cubicBezTo>
                    <a:pt x="1913" y="9736"/>
                    <a:pt x="2099" y="9924"/>
                    <a:pt x="2322" y="9924"/>
                  </a:cubicBezTo>
                  <a:cubicBezTo>
                    <a:pt x="2384" y="9924"/>
                    <a:pt x="2449" y="9910"/>
                    <a:pt x="2512" y="9878"/>
                  </a:cubicBezTo>
                  <a:lnTo>
                    <a:pt x="5122" y="8512"/>
                  </a:lnTo>
                  <a:cubicBezTo>
                    <a:pt x="5183" y="8476"/>
                    <a:pt x="5244" y="8457"/>
                    <a:pt x="5305" y="8457"/>
                  </a:cubicBezTo>
                  <a:cubicBezTo>
                    <a:pt x="5366" y="8457"/>
                    <a:pt x="5427" y="8476"/>
                    <a:pt x="5488" y="8512"/>
                  </a:cubicBezTo>
                  <a:lnTo>
                    <a:pt x="8122" y="9878"/>
                  </a:lnTo>
                  <a:cubicBezTo>
                    <a:pt x="8180" y="9910"/>
                    <a:pt x="8241" y="9924"/>
                    <a:pt x="8299" y="9924"/>
                  </a:cubicBezTo>
                  <a:cubicBezTo>
                    <a:pt x="8511" y="9924"/>
                    <a:pt x="8697" y="9736"/>
                    <a:pt x="8658" y="9488"/>
                  </a:cubicBezTo>
                  <a:lnTo>
                    <a:pt x="8146" y="6561"/>
                  </a:lnTo>
                  <a:cubicBezTo>
                    <a:pt x="8122" y="6439"/>
                    <a:pt x="8171" y="6317"/>
                    <a:pt x="8268" y="6220"/>
                  </a:cubicBezTo>
                  <a:lnTo>
                    <a:pt x="10390" y="4147"/>
                  </a:lnTo>
                  <a:cubicBezTo>
                    <a:pt x="10634" y="3927"/>
                    <a:pt x="10488" y="3561"/>
                    <a:pt x="10195" y="3512"/>
                  </a:cubicBezTo>
                  <a:lnTo>
                    <a:pt x="7244" y="3098"/>
                  </a:lnTo>
                  <a:cubicBezTo>
                    <a:pt x="7122" y="3073"/>
                    <a:pt x="7024" y="3000"/>
                    <a:pt x="6976" y="2878"/>
                  </a:cubicBezTo>
                  <a:lnTo>
                    <a:pt x="5658" y="220"/>
                  </a:lnTo>
                  <a:cubicBezTo>
                    <a:pt x="5585" y="73"/>
                    <a:pt x="5445" y="0"/>
                    <a:pt x="5308"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8" name="Google Shape;448;p29"/>
            <p:cNvSpPr/>
            <p:nvPr/>
          </p:nvSpPr>
          <p:spPr>
            <a:xfrm>
              <a:off x="8479499" y="1687769"/>
              <a:ext cx="341378" cy="320032"/>
            </a:xfrm>
            <a:custGeom>
              <a:avLst/>
              <a:gdLst/>
              <a:ahLst/>
              <a:cxnLst/>
              <a:rect l="l" t="t" r="r" b="b"/>
              <a:pathLst>
                <a:path w="10634" h="9925" extrusionOk="0">
                  <a:moveTo>
                    <a:pt x="5308" y="0"/>
                  </a:moveTo>
                  <a:cubicBezTo>
                    <a:pt x="5171" y="0"/>
                    <a:pt x="5037" y="73"/>
                    <a:pt x="4976" y="220"/>
                  </a:cubicBezTo>
                  <a:lnTo>
                    <a:pt x="3659" y="2878"/>
                  </a:lnTo>
                  <a:cubicBezTo>
                    <a:pt x="3585" y="3000"/>
                    <a:pt x="3488" y="3073"/>
                    <a:pt x="3366" y="3073"/>
                  </a:cubicBezTo>
                  <a:lnTo>
                    <a:pt x="415" y="3512"/>
                  </a:lnTo>
                  <a:cubicBezTo>
                    <a:pt x="122" y="3561"/>
                    <a:pt x="0" y="3927"/>
                    <a:pt x="220" y="4147"/>
                  </a:cubicBezTo>
                  <a:lnTo>
                    <a:pt x="2341" y="6220"/>
                  </a:lnTo>
                  <a:cubicBezTo>
                    <a:pt x="2439" y="6317"/>
                    <a:pt x="2488" y="6439"/>
                    <a:pt x="2463" y="6561"/>
                  </a:cubicBezTo>
                  <a:lnTo>
                    <a:pt x="1951" y="9488"/>
                  </a:lnTo>
                  <a:cubicBezTo>
                    <a:pt x="1913" y="9736"/>
                    <a:pt x="2099" y="9924"/>
                    <a:pt x="2322" y="9924"/>
                  </a:cubicBezTo>
                  <a:cubicBezTo>
                    <a:pt x="2384" y="9924"/>
                    <a:pt x="2449" y="9910"/>
                    <a:pt x="2512" y="9878"/>
                  </a:cubicBezTo>
                  <a:lnTo>
                    <a:pt x="5122" y="8512"/>
                  </a:lnTo>
                  <a:cubicBezTo>
                    <a:pt x="5183" y="8476"/>
                    <a:pt x="5244" y="8457"/>
                    <a:pt x="5305" y="8457"/>
                  </a:cubicBezTo>
                  <a:cubicBezTo>
                    <a:pt x="5366" y="8457"/>
                    <a:pt x="5427" y="8476"/>
                    <a:pt x="5488" y="8512"/>
                  </a:cubicBezTo>
                  <a:lnTo>
                    <a:pt x="8122" y="9878"/>
                  </a:lnTo>
                  <a:cubicBezTo>
                    <a:pt x="8180" y="9910"/>
                    <a:pt x="8241" y="9924"/>
                    <a:pt x="8299" y="9924"/>
                  </a:cubicBezTo>
                  <a:cubicBezTo>
                    <a:pt x="8511" y="9924"/>
                    <a:pt x="8697" y="9736"/>
                    <a:pt x="8658" y="9488"/>
                  </a:cubicBezTo>
                  <a:lnTo>
                    <a:pt x="8146" y="6561"/>
                  </a:lnTo>
                  <a:cubicBezTo>
                    <a:pt x="8122" y="6439"/>
                    <a:pt x="8171" y="6317"/>
                    <a:pt x="8268" y="6220"/>
                  </a:cubicBezTo>
                  <a:lnTo>
                    <a:pt x="10390" y="4147"/>
                  </a:lnTo>
                  <a:cubicBezTo>
                    <a:pt x="10634" y="3927"/>
                    <a:pt x="10488" y="3561"/>
                    <a:pt x="10195" y="3512"/>
                  </a:cubicBezTo>
                  <a:lnTo>
                    <a:pt x="7244" y="3098"/>
                  </a:lnTo>
                  <a:cubicBezTo>
                    <a:pt x="7122" y="3073"/>
                    <a:pt x="7024" y="3000"/>
                    <a:pt x="6976" y="2878"/>
                  </a:cubicBezTo>
                  <a:lnTo>
                    <a:pt x="5658" y="220"/>
                  </a:lnTo>
                  <a:cubicBezTo>
                    <a:pt x="5585" y="73"/>
                    <a:pt x="5445" y="0"/>
                    <a:pt x="5308"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449" name="Google Shape;449;p29"/>
            <p:cNvGrpSpPr/>
            <p:nvPr/>
          </p:nvGrpSpPr>
          <p:grpSpPr>
            <a:xfrm>
              <a:off x="7770652" y="1367593"/>
              <a:ext cx="820034" cy="187786"/>
              <a:chOff x="4005100" y="3437025"/>
              <a:chExt cx="535375" cy="122600"/>
            </a:xfrm>
          </p:grpSpPr>
          <p:sp>
            <p:nvSpPr>
              <p:cNvPr id="450" name="Google Shape;450;p29"/>
              <p:cNvSpPr/>
              <p:nvPr/>
            </p:nvSpPr>
            <p:spPr>
              <a:xfrm>
                <a:off x="4005100" y="3437025"/>
                <a:ext cx="535375" cy="33575"/>
              </a:xfrm>
              <a:custGeom>
                <a:avLst/>
                <a:gdLst/>
                <a:ahLst/>
                <a:cxnLst/>
                <a:rect l="l" t="t" r="r" b="b"/>
                <a:pathLst>
                  <a:path w="21415" h="1343" extrusionOk="0">
                    <a:moveTo>
                      <a:pt x="903" y="1"/>
                    </a:moveTo>
                    <a:cubicBezTo>
                      <a:pt x="1" y="1"/>
                      <a:pt x="1" y="1342"/>
                      <a:pt x="903" y="1342"/>
                    </a:cubicBezTo>
                    <a:lnTo>
                      <a:pt x="20488" y="1342"/>
                    </a:lnTo>
                    <a:cubicBezTo>
                      <a:pt x="21415" y="1342"/>
                      <a:pt x="21415" y="1"/>
                      <a:pt x="204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1" name="Google Shape;451;p29"/>
              <p:cNvSpPr/>
              <p:nvPr/>
            </p:nvSpPr>
            <p:spPr>
              <a:xfrm>
                <a:off x="4064850" y="3525450"/>
                <a:ext cx="415275" cy="34175"/>
              </a:xfrm>
              <a:custGeom>
                <a:avLst/>
                <a:gdLst/>
                <a:ahLst/>
                <a:cxnLst/>
                <a:rect l="l" t="t" r="r" b="b"/>
                <a:pathLst>
                  <a:path w="16611" h="1367" extrusionOk="0">
                    <a:moveTo>
                      <a:pt x="928" y="0"/>
                    </a:moveTo>
                    <a:cubicBezTo>
                      <a:pt x="1" y="0"/>
                      <a:pt x="1" y="1366"/>
                      <a:pt x="928" y="1366"/>
                    </a:cubicBezTo>
                    <a:lnTo>
                      <a:pt x="15708" y="1366"/>
                    </a:lnTo>
                    <a:cubicBezTo>
                      <a:pt x="16610" y="1366"/>
                      <a:pt x="16610" y="0"/>
                      <a:pt x="157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452" name="Google Shape;452;p29"/>
          <p:cNvGrpSpPr/>
          <p:nvPr/>
        </p:nvGrpSpPr>
        <p:grpSpPr>
          <a:xfrm>
            <a:off x="7855413" y="2571747"/>
            <a:ext cx="836668" cy="1371596"/>
            <a:chOff x="2771692" y="3497697"/>
            <a:chExt cx="836668" cy="1371596"/>
          </a:xfrm>
        </p:grpSpPr>
        <p:sp>
          <p:nvSpPr>
            <p:cNvPr id="453" name="Google Shape;453;p29"/>
            <p:cNvSpPr/>
            <p:nvPr/>
          </p:nvSpPr>
          <p:spPr>
            <a:xfrm>
              <a:off x="2771692" y="3497697"/>
              <a:ext cx="836668" cy="1371596"/>
            </a:xfrm>
            <a:custGeom>
              <a:avLst/>
              <a:gdLst/>
              <a:ahLst/>
              <a:cxnLst/>
              <a:rect l="l" t="t" r="r" b="b"/>
              <a:pathLst>
                <a:path w="9513" h="15683" extrusionOk="0">
                  <a:moveTo>
                    <a:pt x="4757" y="0"/>
                  </a:moveTo>
                  <a:cubicBezTo>
                    <a:pt x="7391" y="0"/>
                    <a:pt x="9513" y="2122"/>
                    <a:pt x="9513" y="4756"/>
                  </a:cubicBezTo>
                  <a:lnTo>
                    <a:pt x="9513" y="11049"/>
                  </a:lnTo>
                  <a:cubicBezTo>
                    <a:pt x="9464" y="13634"/>
                    <a:pt x="7342" y="15683"/>
                    <a:pt x="4757" y="15683"/>
                  </a:cubicBezTo>
                  <a:cubicBezTo>
                    <a:pt x="2172" y="15683"/>
                    <a:pt x="74" y="13634"/>
                    <a:pt x="1" y="11049"/>
                  </a:cubicBezTo>
                  <a:lnTo>
                    <a:pt x="1" y="4756"/>
                  </a:lnTo>
                  <a:cubicBezTo>
                    <a:pt x="1" y="2122"/>
                    <a:pt x="2123" y="0"/>
                    <a:pt x="4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4" name="Google Shape;454;p29"/>
            <p:cNvSpPr/>
            <p:nvPr/>
          </p:nvSpPr>
          <p:spPr>
            <a:xfrm>
              <a:off x="2771692" y="3497697"/>
              <a:ext cx="836668" cy="1371596"/>
            </a:xfrm>
            <a:custGeom>
              <a:avLst/>
              <a:gdLst/>
              <a:ahLst/>
              <a:cxnLst/>
              <a:rect l="l" t="t" r="r" b="b"/>
              <a:pathLst>
                <a:path w="9513" h="15683" extrusionOk="0">
                  <a:moveTo>
                    <a:pt x="4757" y="0"/>
                  </a:moveTo>
                  <a:cubicBezTo>
                    <a:pt x="7391" y="0"/>
                    <a:pt x="9513" y="2122"/>
                    <a:pt x="9513" y="4756"/>
                  </a:cubicBezTo>
                  <a:lnTo>
                    <a:pt x="9513" y="11049"/>
                  </a:lnTo>
                  <a:cubicBezTo>
                    <a:pt x="9464" y="13634"/>
                    <a:pt x="7342" y="15683"/>
                    <a:pt x="4757" y="15683"/>
                  </a:cubicBezTo>
                  <a:cubicBezTo>
                    <a:pt x="2172" y="15683"/>
                    <a:pt x="74" y="13634"/>
                    <a:pt x="1" y="11049"/>
                  </a:cubicBezTo>
                  <a:lnTo>
                    <a:pt x="1" y="4756"/>
                  </a:lnTo>
                  <a:cubicBezTo>
                    <a:pt x="1" y="2122"/>
                    <a:pt x="2123" y="0"/>
                    <a:pt x="4757" y="0"/>
                  </a:cubicBezTo>
                  <a:close/>
                  <a:moveTo>
                    <a:pt x="4903" y="390"/>
                  </a:moveTo>
                  <a:lnTo>
                    <a:pt x="4903" y="2293"/>
                  </a:lnTo>
                  <a:cubicBezTo>
                    <a:pt x="5391" y="2390"/>
                    <a:pt x="5732" y="2781"/>
                    <a:pt x="5732" y="3268"/>
                  </a:cubicBezTo>
                  <a:lnTo>
                    <a:pt x="5732" y="6000"/>
                  </a:lnTo>
                  <a:cubicBezTo>
                    <a:pt x="5732" y="6488"/>
                    <a:pt x="5391" y="6902"/>
                    <a:pt x="4903" y="6976"/>
                  </a:cubicBezTo>
                  <a:lnTo>
                    <a:pt x="4903" y="8268"/>
                  </a:lnTo>
                  <a:lnTo>
                    <a:pt x="5123" y="8268"/>
                  </a:lnTo>
                  <a:cubicBezTo>
                    <a:pt x="5854" y="8268"/>
                    <a:pt x="6562" y="8171"/>
                    <a:pt x="7269" y="7976"/>
                  </a:cubicBezTo>
                  <a:cubicBezTo>
                    <a:pt x="7928" y="7756"/>
                    <a:pt x="8537" y="7488"/>
                    <a:pt x="9123" y="7122"/>
                  </a:cubicBezTo>
                  <a:lnTo>
                    <a:pt x="9123" y="4756"/>
                  </a:lnTo>
                  <a:cubicBezTo>
                    <a:pt x="9098" y="2415"/>
                    <a:pt x="7245" y="488"/>
                    <a:pt x="4903" y="415"/>
                  </a:cubicBezTo>
                  <a:close/>
                  <a:moveTo>
                    <a:pt x="4611" y="2293"/>
                  </a:moveTo>
                  <a:lnTo>
                    <a:pt x="4611" y="415"/>
                  </a:lnTo>
                  <a:cubicBezTo>
                    <a:pt x="2269" y="488"/>
                    <a:pt x="416" y="2415"/>
                    <a:pt x="391" y="4756"/>
                  </a:cubicBezTo>
                  <a:lnTo>
                    <a:pt x="391" y="7122"/>
                  </a:lnTo>
                  <a:cubicBezTo>
                    <a:pt x="976" y="7463"/>
                    <a:pt x="1611" y="7756"/>
                    <a:pt x="2245" y="7951"/>
                  </a:cubicBezTo>
                  <a:cubicBezTo>
                    <a:pt x="2952" y="8146"/>
                    <a:pt x="3659" y="8268"/>
                    <a:pt x="4391" y="8244"/>
                  </a:cubicBezTo>
                  <a:lnTo>
                    <a:pt x="4611" y="8244"/>
                  </a:lnTo>
                  <a:lnTo>
                    <a:pt x="4611" y="6976"/>
                  </a:lnTo>
                  <a:cubicBezTo>
                    <a:pt x="4123" y="6902"/>
                    <a:pt x="3781" y="6488"/>
                    <a:pt x="3781" y="6000"/>
                  </a:cubicBezTo>
                  <a:lnTo>
                    <a:pt x="3781" y="3268"/>
                  </a:lnTo>
                  <a:cubicBezTo>
                    <a:pt x="3781" y="2781"/>
                    <a:pt x="4123" y="2390"/>
                    <a:pt x="4611" y="2293"/>
                  </a:cubicBezTo>
                  <a:close/>
                  <a:moveTo>
                    <a:pt x="5220" y="2781"/>
                  </a:moveTo>
                  <a:cubicBezTo>
                    <a:pt x="5098" y="2659"/>
                    <a:pt x="4928" y="2585"/>
                    <a:pt x="4757" y="2585"/>
                  </a:cubicBezTo>
                  <a:lnTo>
                    <a:pt x="4757" y="2585"/>
                  </a:lnTo>
                  <a:cubicBezTo>
                    <a:pt x="4391" y="2585"/>
                    <a:pt x="4074" y="2902"/>
                    <a:pt x="4074" y="3268"/>
                  </a:cubicBezTo>
                  <a:lnTo>
                    <a:pt x="4074" y="6000"/>
                  </a:lnTo>
                  <a:cubicBezTo>
                    <a:pt x="4074" y="6390"/>
                    <a:pt x="4391" y="6683"/>
                    <a:pt x="4757" y="6683"/>
                  </a:cubicBezTo>
                  <a:lnTo>
                    <a:pt x="4757" y="6683"/>
                  </a:lnTo>
                  <a:cubicBezTo>
                    <a:pt x="4928" y="6683"/>
                    <a:pt x="5098" y="6610"/>
                    <a:pt x="5220" y="6488"/>
                  </a:cubicBezTo>
                  <a:cubicBezTo>
                    <a:pt x="5367" y="6366"/>
                    <a:pt x="5440" y="6195"/>
                    <a:pt x="5440" y="6000"/>
                  </a:cubicBezTo>
                  <a:lnTo>
                    <a:pt x="5440" y="3268"/>
                  </a:lnTo>
                  <a:cubicBezTo>
                    <a:pt x="5440" y="3098"/>
                    <a:pt x="5367" y="2927"/>
                    <a:pt x="5220" y="2781"/>
                  </a:cubicBezTo>
                  <a:close/>
                  <a:moveTo>
                    <a:pt x="9123" y="7463"/>
                  </a:moveTo>
                  <a:cubicBezTo>
                    <a:pt x="8562" y="7805"/>
                    <a:pt x="7976" y="8073"/>
                    <a:pt x="7342" y="8244"/>
                  </a:cubicBezTo>
                  <a:cubicBezTo>
                    <a:pt x="6635" y="8463"/>
                    <a:pt x="5879" y="8561"/>
                    <a:pt x="5123" y="8561"/>
                  </a:cubicBezTo>
                  <a:lnTo>
                    <a:pt x="4391" y="8561"/>
                  </a:lnTo>
                  <a:cubicBezTo>
                    <a:pt x="2976" y="8561"/>
                    <a:pt x="1611" y="8195"/>
                    <a:pt x="391" y="7463"/>
                  </a:cubicBezTo>
                  <a:lnTo>
                    <a:pt x="391" y="11049"/>
                  </a:lnTo>
                  <a:cubicBezTo>
                    <a:pt x="464" y="13414"/>
                    <a:pt x="2391" y="15292"/>
                    <a:pt x="4757" y="15292"/>
                  </a:cubicBezTo>
                  <a:cubicBezTo>
                    <a:pt x="7123" y="15292"/>
                    <a:pt x="9049" y="13414"/>
                    <a:pt x="9123" y="1104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5" name="Google Shape;455;p29"/>
            <p:cNvSpPr/>
            <p:nvPr/>
          </p:nvSpPr>
          <p:spPr>
            <a:xfrm>
              <a:off x="3202911" y="3533904"/>
              <a:ext cx="371149" cy="686979"/>
            </a:xfrm>
            <a:custGeom>
              <a:avLst/>
              <a:gdLst/>
              <a:ahLst/>
              <a:cxnLst/>
              <a:rect l="l" t="t" r="r" b="b"/>
              <a:pathLst>
                <a:path w="4220" h="7855" extrusionOk="0">
                  <a:moveTo>
                    <a:pt x="537" y="2171"/>
                  </a:moveTo>
                  <a:cubicBezTo>
                    <a:pt x="732" y="2342"/>
                    <a:pt x="829" y="2586"/>
                    <a:pt x="829" y="2854"/>
                  </a:cubicBezTo>
                  <a:lnTo>
                    <a:pt x="829" y="5586"/>
                  </a:lnTo>
                  <a:cubicBezTo>
                    <a:pt x="829" y="6074"/>
                    <a:pt x="488" y="6488"/>
                    <a:pt x="0" y="6562"/>
                  </a:cubicBezTo>
                  <a:lnTo>
                    <a:pt x="0" y="7854"/>
                  </a:lnTo>
                  <a:lnTo>
                    <a:pt x="220" y="7854"/>
                  </a:lnTo>
                  <a:cubicBezTo>
                    <a:pt x="951" y="7854"/>
                    <a:pt x="1659" y="7757"/>
                    <a:pt x="2366" y="7562"/>
                  </a:cubicBezTo>
                  <a:cubicBezTo>
                    <a:pt x="3025" y="7342"/>
                    <a:pt x="3634" y="7074"/>
                    <a:pt x="4220" y="6708"/>
                  </a:cubicBezTo>
                  <a:lnTo>
                    <a:pt x="4220" y="4342"/>
                  </a:lnTo>
                  <a:cubicBezTo>
                    <a:pt x="4195" y="2001"/>
                    <a:pt x="2342" y="74"/>
                    <a:pt x="0" y="1"/>
                  </a:cubicBezTo>
                  <a:lnTo>
                    <a:pt x="0" y="1903"/>
                  </a:lnTo>
                  <a:cubicBezTo>
                    <a:pt x="220" y="1928"/>
                    <a:pt x="390" y="2025"/>
                    <a:pt x="537" y="217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6" name="Google Shape;456;p29"/>
            <p:cNvSpPr/>
            <p:nvPr/>
          </p:nvSpPr>
          <p:spPr>
            <a:xfrm>
              <a:off x="3129912" y="3708819"/>
              <a:ext cx="120228" cy="373356"/>
            </a:xfrm>
            <a:custGeom>
              <a:avLst/>
              <a:gdLst/>
              <a:ahLst/>
              <a:cxnLst/>
              <a:rect l="l" t="t" r="r" b="b"/>
              <a:pathLst>
                <a:path w="1367" h="4269" extrusionOk="0">
                  <a:moveTo>
                    <a:pt x="1367" y="3586"/>
                  </a:moveTo>
                  <a:lnTo>
                    <a:pt x="1367" y="854"/>
                  </a:lnTo>
                  <a:cubicBezTo>
                    <a:pt x="1294" y="1"/>
                    <a:pt x="74" y="1"/>
                    <a:pt x="1" y="854"/>
                  </a:cubicBezTo>
                  <a:lnTo>
                    <a:pt x="1" y="3586"/>
                  </a:lnTo>
                  <a:cubicBezTo>
                    <a:pt x="1" y="3976"/>
                    <a:pt x="318" y="4269"/>
                    <a:pt x="684" y="4269"/>
                  </a:cubicBezTo>
                  <a:cubicBezTo>
                    <a:pt x="855" y="4269"/>
                    <a:pt x="1025" y="4196"/>
                    <a:pt x="1172" y="4074"/>
                  </a:cubicBezTo>
                  <a:cubicBezTo>
                    <a:pt x="1294" y="3952"/>
                    <a:pt x="1367" y="3781"/>
                    <a:pt x="1367" y="3586"/>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7" name="Google Shape;457;p29"/>
            <p:cNvSpPr/>
            <p:nvPr/>
          </p:nvSpPr>
          <p:spPr>
            <a:xfrm>
              <a:off x="2806080" y="3533904"/>
              <a:ext cx="371149" cy="686979"/>
            </a:xfrm>
            <a:custGeom>
              <a:avLst/>
              <a:gdLst/>
              <a:ahLst/>
              <a:cxnLst/>
              <a:rect l="l" t="t" r="r" b="b"/>
              <a:pathLst>
                <a:path w="4220" h="7855" extrusionOk="0">
                  <a:moveTo>
                    <a:pt x="3390" y="5586"/>
                  </a:moveTo>
                  <a:lnTo>
                    <a:pt x="3390" y="2854"/>
                  </a:lnTo>
                  <a:cubicBezTo>
                    <a:pt x="3390" y="2367"/>
                    <a:pt x="3756" y="1976"/>
                    <a:pt x="4220" y="1903"/>
                  </a:cubicBezTo>
                  <a:lnTo>
                    <a:pt x="4220" y="1"/>
                  </a:lnTo>
                  <a:cubicBezTo>
                    <a:pt x="1878" y="74"/>
                    <a:pt x="25" y="2001"/>
                    <a:pt x="0" y="4342"/>
                  </a:cubicBezTo>
                  <a:lnTo>
                    <a:pt x="0" y="6708"/>
                  </a:lnTo>
                  <a:cubicBezTo>
                    <a:pt x="585" y="7049"/>
                    <a:pt x="1220" y="7342"/>
                    <a:pt x="1854" y="7537"/>
                  </a:cubicBezTo>
                  <a:cubicBezTo>
                    <a:pt x="2561" y="7732"/>
                    <a:pt x="3268" y="7854"/>
                    <a:pt x="4000" y="7830"/>
                  </a:cubicBezTo>
                  <a:lnTo>
                    <a:pt x="4220" y="7830"/>
                  </a:lnTo>
                  <a:lnTo>
                    <a:pt x="4220" y="6562"/>
                  </a:lnTo>
                  <a:cubicBezTo>
                    <a:pt x="3732" y="6488"/>
                    <a:pt x="3390" y="6074"/>
                    <a:pt x="3390" y="558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8" name="Google Shape;458;p29"/>
            <p:cNvSpPr/>
            <p:nvPr/>
          </p:nvSpPr>
          <p:spPr>
            <a:xfrm>
              <a:off x="2806080" y="4150392"/>
              <a:ext cx="767979" cy="684792"/>
            </a:xfrm>
            <a:custGeom>
              <a:avLst/>
              <a:gdLst/>
              <a:ahLst/>
              <a:cxnLst/>
              <a:rect l="l" t="t" r="r" b="b"/>
              <a:pathLst>
                <a:path w="8732" h="7830" extrusionOk="0">
                  <a:moveTo>
                    <a:pt x="6976" y="781"/>
                  </a:moveTo>
                  <a:cubicBezTo>
                    <a:pt x="6244" y="1000"/>
                    <a:pt x="5488" y="1098"/>
                    <a:pt x="4732" y="1098"/>
                  </a:cubicBezTo>
                  <a:lnTo>
                    <a:pt x="4000" y="1098"/>
                  </a:lnTo>
                  <a:cubicBezTo>
                    <a:pt x="2585" y="1098"/>
                    <a:pt x="1220" y="732"/>
                    <a:pt x="0" y="0"/>
                  </a:cubicBezTo>
                  <a:lnTo>
                    <a:pt x="0" y="3586"/>
                  </a:lnTo>
                  <a:cubicBezTo>
                    <a:pt x="73" y="5951"/>
                    <a:pt x="2000" y="7829"/>
                    <a:pt x="4366" y="7829"/>
                  </a:cubicBezTo>
                  <a:cubicBezTo>
                    <a:pt x="6732" y="7829"/>
                    <a:pt x="8658" y="5951"/>
                    <a:pt x="8732" y="3586"/>
                  </a:cubicBezTo>
                  <a:lnTo>
                    <a:pt x="8732" y="0"/>
                  </a:lnTo>
                  <a:cubicBezTo>
                    <a:pt x="8171" y="342"/>
                    <a:pt x="7585" y="610"/>
                    <a:pt x="6976" y="78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9" name="Google Shape;459;p29"/>
            <p:cNvSpPr/>
            <p:nvPr/>
          </p:nvSpPr>
          <p:spPr>
            <a:xfrm>
              <a:off x="3505371" y="4248519"/>
              <a:ext cx="34388" cy="266658"/>
            </a:xfrm>
            <a:custGeom>
              <a:avLst/>
              <a:gdLst/>
              <a:ahLst/>
              <a:cxnLst/>
              <a:rect l="l" t="t" r="r" b="b"/>
              <a:pathLst>
                <a:path w="391" h="3049" extrusionOk="0">
                  <a:moveTo>
                    <a:pt x="0" y="195"/>
                  </a:moveTo>
                  <a:cubicBezTo>
                    <a:pt x="0" y="98"/>
                    <a:pt x="98" y="0"/>
                    <a:pt x="195" y="0"/>
                  </a:cubicBezTo>
                  <a:cubicBezTo>
                    <a:pt x="317" y="0"/>
                    <a:pt x="390" y="98"/>
                    <a:pt x="390" y="195"/>
                  </a:cubicBezTo>
                  <a:lnTo>
                    <a:pt x="390" y="1927"/>
                  </a:lnTo>
                  <a:cubicBezTo>
                    <a:pt x="390" y="2025"/>
                    <a:pt x="317" y="2122"/>
                    <a:pt x="195" y="2122"/>
                  </a:cubicBezTo>
                  <a:cubicBezTo>
                    <a:pt x="98" y="2122"/>
                    <a:pt x="0" y="2025"/>
                    <a:pt x="0" y="1927"/>
                  </a:cubicBezTo>
                  <a:close/>
                  <a:moveTo>
                    <a:pt x="0" y="2537"/>
                  </a:moveTo>
                  <a:cubicBezTo>
                    <a:pt x="0" y="2439"/>
                    <a:pt x="98" y="2342"/>
                    <a:pt x="195" y="2342"/>
                  </a:cubicBezTo>
                  <a:cubicBezTo>
                    <a:pt x="317" y="2342"/>
                    <a:pt x="390" y="2439"/>
                    <a:pt x="390" y="2537"/>
                  </a:cubicBezTo>
                  <a:lnTo>
                    <a:pt x="390" y="2854"/>
                  </a:lnTo>
                  <a:cubicBezTo>
                    <a:pt x="390" y="2951"/>
                    <a:pt x="317" y="3049"/>
                    <a:pt x="195" y="3049"/>
                  </a:cubicBezTo>
                  <a:cubicBezTo>
                    <a:pt x="73" y="3049"/>
                    <a:pt x="0" y="2951"/>
                    <a:pt x="0" y="285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0" name="Google Shape;460;p29"/>
            <p:cNvSpPr/>
            <p:nvPr/>
          </p:nvSpPr>
          <p:spPr>
            <a:xfrm>
              <a:off x="3202911" y="3533904"/>
              <a:ext cx="371149" cy="633630"/>
            </a:xfrm>
            <a:custGeom>
              <a:avLst/>
              <a:gdLst/>
              <a:ahLst/>
              <a:cxnLst/>
              <a:rect l="l" t="t" r="r" b="b"/>
              <a:pathLst>
                <a:path w="4220" h="7245" extrusionOk="0">
                  <a:moveTo>
                    <a:pt x="3610" y="4635"/>
                  </a:moveTo>
                  <a:lnTo>
                    <a:pt x="3610" y="7001"/>
                  </a:lnTo>
                  <a:cubicBezTo>
                    <a:pt x="3464" y="7098"/>
                    <a:pt x="3317" y="7171"/>
                    <a:pt x="3171" y="7244"/>
                  </a:cubicBezTo>
                  <a:cubicBezTo>
                    <a:pt x="3537" y="7098"/>
                    <a:pt x="3878" y="6903"/>
                    <a:pt x="4220" y="6708"/>
                  </a:cubicBezTo>
                  <a:lnTo>
                    <a:pt x="4220" y="4342"/>
                  </a:lnTo>
                  <a:cubicBezTo>
                    <a:pt x="4195" y="2001"/>
                    <a:pt x="2342" y="74"/>
                    <a:pt x="0" y="1"/>
                  </a:cubicBezTo>
                  <a:lnTo>
                    <a:pt x="0" y="342"/>
                  </a:lnTo>
                  <a:cubicBezTo>
                    <a:pt x="2073" y="732"/>
                    <a:pt x="3586" y="2537"/>
                    <a:pt x="3610" y="4635"/>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1" name="Google Shape;461;p29"/>
            <p:cNvSpPr/>
            <p:nvPr/>
          </p:nvSpPr>
          <p:spPr>
            <a:xfrm>
              <a:off x="3329471" y="4150392"/>
              <a:ext cx="246788" cy="667738"/>
            </a:xfrm>
            <a:custGeom>
              <a:avLst/>
              <a:gdLst/>
              <a:ahLst/>
              <a:cxnLst/>
              <a:rect l="l" t="t" r="r" b="b"/>
              <a:pathLst>
                <a:path w="2806" h="7635" extrusionOk="0">
                  <a:moveTo>
                    <a:pt x="2781" y="0"/>
                  </a:moveTo>
                  <a:cubicBezTo>
                    <a:pt x="2586" y="122"/>
                    <a:pt x="2366" y="244"/>
                    <a:pt x="2171" y="342"/>
                  </a:cubicBezTo>
                  <a:lnTo>
                    <a:pt x="2171" y="1122"/>
                  </a:lnTo>
                  <a:lnTo>
                    <a:pt x="2195" y="1122"/>
                  </a:lnTo>
                  <a:cubicBezTo>
                    <a:pt x="2317" y="1122"/>
                    <a:pt x="2390" y="1220"/>
                    <a:pt x="2390" y="1317"/>
                  </a:cubicBezTo>
                  <a:lnTo>
                    <a:pt x="2390" y="3049"/>
                  </a:lnTo>
                  <a:cubicBezTo>
                    <a:pt x="2390" y="3147"/>
                    <a:pt x="2317" y="3244"/>
                    <a:pt x="2195" y="3244"/>
                  </a:cubicBezTo>
                  <a:lnTo>
                    <a:pt x="2171" y="3244"/>
                  </a:lnTo>
                  <a:lnTo>
                    <a:pt x="2171" y="3464"/>
                  </a:lnTo>
                  <a:lnTo>
                    <a:pt x="2195" y="3464"/>
                  </a:lnTo>
                  <a:cubicBezTo>
                    <a:pt x="2317" y="3464"/>
                    <a:pt x="2390" y="3561"/>
                    <a:pt x="2390" y="3683"/>
                  </a:cubicBezTo>
                  <a:lnTo>
                    <a:pt x="2390" y="3976"/>
                  </a:lnTo>
                  <a:cubicBezTo>
                    <a:pt x="2390" y="4098"/>
                    <a:pt x="2317" y="4171"/>
                    <a:pt x="2195" y="4171"/>
                  </a:cubicBezTo>
                  <a:lnTo>
                    <a:pt x="2171" y="4171"/>
                  </a:lnTo>
                  <a:cubicBezTo>
                    <a:pt x="2049" y="5610"/>
                    <a:pt x="1244" y="6903"/>
                    <a:pt x="0" y="7634"/>
                  </a:cubicBezTo>
                  <a:cubicBezTo>
                    <a:pt x="1683" y="6976"/>
                    <a:pt x="2781" y="5366"/>
                    <a:pt x="2805" y="3586"/>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2" name="Google Shape;462;p29"/>
            <p:cNvSpPr/>
            <p:nvPr/>
          </p:nvSpPr>
          <p:spPr>
            <a:xfrm>
              <a:off x="3138531" y="3728060"/>
              <a:ext cx="111609" cy="373356"/>
            </a:xfrm>
            <a:custGeom>
              <a:avLst/>
              <a:gdLst/>
              <a:ahLst/>
              <a:cxnLst/>
              <a:rect l="l" t="t" r="r" b="b"/>
              <a:pathLst>
                <a:path w="1269" h="4269" extrusionOk="0">
                  <a:moveTo>
                    <a:pt x="879" y="317"/>
                  </a:moveTo>
                  <a:lnTo>
                    <a:pt x="879" y="3049"/>
                  </a:lnTo>
                  <a:cubicBezTo>
                    <a:pt x="879" y="3439"/>
                    <a:pt x="586" y="3732"/>
                    <a:pt x="220" y="3732"/>
                  </a:cubicBezTo>
                  <a:cubicBezTo>
                    <a:pt x="147" y="3732"/>
                    <a:pt x="74" y="3732"/>
                    <a:pt x="1" y="3707"/>
                  </a:cubicBezTo>
                  <a:cubicBezTo>
                    <a:pt x="25" y="3756"/>
                    <a:pt x="74" y="3805"/>
                    <a:pt x="123" y="3854"/>
                  </a:cubicBezTo>
                  <a:cubicBezTo>
                    <a:pt x="537" y="4268"/>
                    <a:pt x="1244" y="3976"/>
                    <a:pt x="1269" y="3366"/>
                  </a:cubicBezTo>
                  <a:lnTo>
                    <a:pt x="1269" y="634"/>
                  </a:lnTo>
                  <a:cubicBezTo>
                    <a:pt x="1269" y="464"/>
                    <a:pt x="1196" y="293"/>
                    <a:pt x="1074" y="147"/>
                  </a:cubicBezTo>
                  <a:cubicBezTo>
                    <a:pt x="976" y="73"/>
                    <a:pt x="903" y="25"/>
                    <a:pt x="805" y="0"/>
                  </a:cubicBezTo>
                  <a:cubicBezTo>
                    <a:pt x="854" y="98"/>
                    <a:pt x="879" y="195"/>
                    <a:pt x="879" y="317"/>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2"/>
                                        </p:tgtEl>
                                        <p:attrNameLst>
                                          <p:attrName>style.visibility</p:attrName>
                                        </p:attrNameLst>
                                      </p:cBhvr>
                                      <p:to>
                                        <p:strVal val="visible"/>
                                      </p:to>
                                    </p:set>
                                    <p:anim calcmode="lin" valueType="num">
                                      <p:cBhvr additive="base">
                                        <p:cTn id="7" dur="500" fill="hold"/>
                                        <p:tgtEl>
                                          <p:spTgt spid="412"/>
                                        </p:tgtEl>
                                        <p:attrNameLst>
                                          <p:attrName>ppt_x</p:attrName>
                                        </p:attrNameLst>
                                      </p:cBhvr>
                                      <p:tavLst>
                                        <p:tav tm="0">
                                          <p:val>
                                            <p:strVal val="#ppt_x"/>
                                          </p:val>
                                        </p:tav>
                                        <p:tav tm="100000">
                                          <p:val>
                                            <p:strVal val="#ppt_x"/>
                                          </p:val>
                                        </p:tav>
                                      </p:tavLst>
                                    </p:anim>
                                    <p:anim calcmode="lin" valueType="num">
                                      <p:cBhvr additive="base">
                                        <p:cTn id="8" dur="500" fill="hold"/>
                                        <p:tgtEl>
                                          <p:spTgt spid="4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13">
                                            <p:txEl>
                                              <p:pRg st="0" end="0"/>
                                            </p:txEl>
                                          </p:spTgt>
                                        </p:tgtEl>
                                        <p:attrNameLst>
                                          <p:attrName>style.visibility</p:attrName>
                                        </p:attrNameLst>
                                      </p:cBhvr>
                                      <p:to>
                                        <p:strVal val="visible"/>
                                      </p:to>
                                    </p:set>
                                    <p:animEffect transition="in" filter="blinds(horizontal)">
                                      <p:cBhvr>
                                        <p:cTn id="13" dur="500"/>
                                        <p:tgtEl>
                                          <p:spTgt spid="4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682" name="Shape 682"/>
        <p:cNvGrpSpPr/>
        <p:nvPr/>
      </p:nvGrpSpPr>
      <p:grpSpPr>
        <a:xfrm>
          <a:off x="0" y="0"/>
          <a:ext cx="0" cy="0"/>
          <a:chOff x="0" y="0"/>
          <a:chExt cx="0" cy="0"/>
        </a:xfrm>
      </p:grpSpPr>
      <p:grpSp>
        <p:nvGrpSpPr>
          <p:cNvPr id="683" name="Google Shape;683;p36"/>
          <p:cNvGrpSpPr/>
          <p:nvPr>
            <p:custDataLst>
              <p:tags r:id="rId1"/>
            </p:custDataLst>
          </p:nvPr>
        </p:nvGrpSpPr>
        <p:grpSpPr>
          <a:xfrm>
            <a:off x="4101079" y="1618096"/>
            <a:ext cx="941841" cy="2789257"/>
            <a:chOff x="6592201" y="2061933"/>
            <a:chExt cx="941841" cy="2789257"/>
          </a:xfrm>
        </p:grpSpPr>
        <p:sp>
          <p:nvSpPr>
            <p:cNvPr id="684" name="Google Shape;684;p36"/>
            <p:cNvSpPr/>
            <p:nvPr>
              <p:custDataLst>
                <p:tags r:id="rId2"/>
              </p:custDataLst>
            </p:nvPr>
          </p:nvSpPr>
          <p:spPr>
            <a:xfrm>
              <a:off x="6592201" y="2061933"/>
              <a:ext cx="941841" cy="2789257"/>
            </a:xfrm>
            <a:custGeom>
              <a:avLst/>
              <a:gdLst/>
              <a:ahLst/>
              <a:cxnLst/>
              <a:rect l="l" t="t" r="r" b="b"/>
              <a:pathLst>
                <a:path w="8343" h="24976" extrusionOk="0">
                  <a:moveTo>
                    <a:pt x="440" y="24537"/>
                  </a:moveTo>
                  <a:cubicBezTo>
                    <a:pt x="147" y="24244"/>
                    <a:pt x="1" y="23854"/>
                    <a:pt x="1" y="23464"/>
                  </a:cubicBezTo>
                  <a:lnTo>
                    <a:pt x="1" y="4074"/>
                  </a:lnTo>
                  <a:cubicBezTo>
                    <a:pt x="50" y="1805"/>
                    <a:pt x="1903" y="1"/>
                    <a:pt x="4172" y="1"/>
                  </a:cubicBezTo>
                  <a:cubicBezTo>
                    <a:pt x="6440" y="1"/>
                    <a:pt x="8269" y="1805"/>
                    <a:pt x="8342" y="4074"/>
                  </a:cubicBezTo>
                  <a:lnTo>
                    <a:pt x="8342" y="23464"/>
                  </a:lnTo>
                  <a:cubicBezTo>
                    <a:pt x="8342" y="24293"/>
                    <a:pt x="7659" y="24976"/>
                    <a:pt x="6806" y="24976"/>
                  </a:cubicBezTo>
                  <a:lnTo>
                    <a:pt x="1537" y="24976"/>
                  </a:lnTo>
                  <a:cubicBezTo>
                    <a:pt x="1123" y="24976"/>
                    <a:pt x="733" y="24829"/>
                    <a:pt x="440" y="24537"/>
                  </a:cubicBezTo>
                  <a:close/>
                  <a:moveTo>
                    <a:pt x="4172" y="3293"/>
                  </a:moveTo>
                  <a:cubicBezTo>
                    <a:pt x="4952" y="3293"/>
                    <a:pt x="4952" y="2147"/>
                    <a:pt x="4172" y="2147"/>
                  </a:cubicBezTo>
                  <a:cubicBezTo>
                    <a:pt x="4025" y="2147"/>
                    <a:pt x="3879" y="2196"/>
                    <a:pt x="3757" y="2318"/>
                  </a:cubicBezTo>
                  <a:cubicBezTo>
                    <a:pt x="3537" y="2537"/>
                    <a:pt x="3537" y="2903"/>
                    <a:pt x="3757" y="3123"/>
                  </a:cubicBezTo>
                  <a:cubicBezTo>
                    <a:pt x="3879" y="3244"/>
                    <a:pt x="4025" y="3293"/>
                    <a:pt x="4172" y="329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5" name="Google Shape;685;p36"/>
            <p:cNvSpPr/>
            <p:nvPr>
              <p:custDataLst>
                <p:tags r:id="rId3"/>
              </p:custDataLst>
            </p:nvPr>
          </p:nvSpPr>
          <p:spPr>
            <a:xfrm>
              <a:off x="6592201" y="2061933"/>
              <a:ext cx="941841" cy="2789257"/>
            </a:xfrm>
            <a:custGeom>
              <a:avLst/>
              <a:gdLst/>
              <a:ahLst/>
              <a:cxnLst/>
              <a:rect l="l" t="t" r="r" b="b"/>
              <a:pathLst>
                <a:path w="8343" h="24976" extrusionOk="0">
                  <a:moveTo>
                    <a:pt x="391" y="23464"/>
                  </a:moveTo>
                  <a:cubicBezTo>
                    <a:pt x="391" y="23756"/>
                    <a:pt x="513" y="24049"/>
                    <a:pt x="733" y="24268"/>
                  </a:cubicBezTo>
                  <a:cubicBezTo>
                    <a:pt x="928" y="24488"/>
                    <a:pt x="1220" y="24585"/>
                    <a:pt x="1537" y="24585"/>
                  </a:cubicBezTo>
                  <a:lnTo>
                    <a:pt x="6806" y="24585"/>
                  </a:lnTo>
                  <a:cubicBezTo>
                    <a:pt x="7440" y="24585"/>
                    <a:pt x="7952" y="24073"/>
                    <a:pt x="7952" y="23464"/>
                  </a:cubicBezTo>
                  <a:lnTo>
                    <a:pt x="7952" y="4074"/>
                  </a:lnTo>
                  <a:cubicBezTo>
                    <a:pt x="7879" y="2025"/>
                    <a:pt x="6220" y="391"/>
                    <a:pt x="4172" y="391"/>
                  </a:cubicBezTo>
                  <a:cubicBezTo>
                    <a:pt x="2123" y="391"/>
                    <a:pt x="440" y="2025"/>
                    <a:pt x="391" y="4074"/>
                  </a:cubicBezTo>
                  <a:close/>
                  <a:moveTo>
                    <a:pt x="4172" y="2196"/>
                  </a:moveTo>
                  <a:cubicBezTo>
                    <a:pt x="4854" y="2196"/>
                    <a:pt x="4854" y="3244"/>
                    <a:pt x="4172" y="3244"/>
                  </a:cubicBezTo>
                  <a:cubicBezTo>
                    <a:pt x="4025" y="3244"/>
                    <a:pt x="3903" y="3171"/>
                    <a:pt x="3806" y="3074"/>
                  </a:cubicBezTo>
                  <a:cubicBezTo>
                    <a:pt x="3611" y="2879"/>
                    <a:pt x="3611" y="2562"/>
                    <a:pt x="3806" y="2342"/>
                  </a:cubicBezTo>
                  <a:cubicBezTo>
                    <a:pt x="3903" y="2245"/>
                    <a:pt x="4025" y="2196"/>
                    <a:pt x="4172" y="2196"/>
                  </a:cubicBezTo>
                  <a:close/>
                  <a:moveTo>
                    <a:pt x="3611" y="2147"/>
                  </a:moveTo>
                  <a:cubicBezTo>
                    <a:pt x="4220" y="1513"/>
                    <a:pt x="5269" y="2196"/>
                    <a:pt x="4928" y="3025"/>
                  </a:cubicBezTo>
                  <a:cubicBezTo>
                    <a:pt x="4586" y="3854"/>
                    <a:pt x="3367" y="3610"/>
                    <a:pt x="3367" y="2708"/>
                  </a:cubicBezTo>
                  <a:cubicBezTo>
                    <a:pt x="3367" y="2488"/>
                    <a:pt x="3440" y="2293"/>
                    <a:pt x="3611" y="2147"/>
                  </a:cubicBezTo>
                  <a:close/>
                  <a:moveTo>
                    <a:pt x="7196" y="19951"/>
                  </a:moveTo>
                  <a:lnTo>
                    <a:pt x="7196" y="19951"/>
                  </a:lnTo>
                  <a:lnTo>
                    <a:pt x="7196" y="22805"/>
                  </a:lnTo>
                  <a:cubicBezTo>
                    <a:pt x="7196" y="22878"/>
                    <a:pt x="7123" y="22951"/>
                    <a:pt x="7049" y="22951"/>
                  </a:cubicBezTo>
                  <a:lnTo>
                    <a:pt x="1294" y="22951"/>
                  </a:lnTo>
                  <a:cubicBezTo>
                    <a:pt x="1220" y="22951"/>
                    <a:pt x="1147" y="22878"/>
                    <a:pt x="1147" y="22805"/>
                  </a:cubicBezTo>
                  <a:lnTo>
                    <a:pt x="1147" y="5635"/>
                  </a:lnTo>
                  <a:cubicBezTo>
                    <a:pt x="1147" y="5562"/>
                    <a:pt x="1220" y="5488"/>
                    <a:pt x="1294" y="5488"/>
                  </a:cubicBezTo>
                  <a:lnTo>
                    <a:pt x="7025" y="5488"/>
                  </a:lnTo>
                  <a:cubicBezTo>
                    <a:pt x="7123" y="5488"/>
                    <a:pt x="7196" y="5562"/>
                    <a:pt x="7196" y="5635"/>
                  </a:cubicBezTo>
                  <a:lnTo>
                    <a:pt x="7196" y="8488"/>
                  </a:lnTo>
                  <a:lnTo>
                    <a:pt x="7196" y="8488"/>
                  </a:lnTo>
                  <a:lnTo>
                    <a:pt x="7196" y="11366"/>
                  </a:lnTo>
                  <a:lnTo>
                    <a:pt x="7196" y="11366"/>
                  </a:lnTo>
                  <a:lnTo>
                    <a:pt x="7196" y="14220"/>
                  </a:lnTo>
                  <a:lnTo>
                    <a:pt x="7196" y="14220"/>
                  </a:lnTo>
                  <a:lnTo>
                    <a:pt x="7196" y="17073"/>
                  </a:lnTo>
                  <a:lnTo>
                    <a:pt x="7196" y="17073"/>
                  </a:lnTo>
                  <a:lnTo>
                    <a:pt x="7196" y="19927"/>
                  </a:lnTo>
                  <a:close/>
                  <a:moveTo>
                    <a:pt x="6879" y="20098"/>
                  </a:moveTo>
                  <a:lnTo>
                    <a:pt x="6879" y="22659"/>
                  </a:lnTo>
                  <a:lnTo>
                    <a:pt x="1440" y="22659"/>
                  </a:lnTo>
                  <a:lnTo>
                    <a:pt x="1440" y="20098"/>
                  </a:lnTo>
                  <a:close/>
                  <a:moveTo>
                    <a:pt x="1440" y="19781"/>
                  </a:moveTo>
                  <a:lnTo>
                    <a:pt x="1440" y="17220"/>
                  </a:lnTo>
                  <a:lnTo>
                    <a:pt x="6879" y="17220"/>
                  </a:lnTo>
                  <a:lnTo>
                    <a:pt x="6879" y="19781"/>
                  </a:lnTo>
                  <a:close/>
                  <a:moveTo>
                    <a:pt x="1440" y="16927"/>
                  </a:moveTo>
                  <a:lnTo>
                    <a:pt x="1440" y="14366"/>
                  </a:lnTo>
                  <a:lnTo>
                    <a:pt x="6879" y="14366"/>
                  </a:lnTo>
                  <a:lnTo>
                    <a:pt x="6879" y="16927"/>
                  </a:lnTo>
                  <a:close/>
                  <a:moveTo>
                    <a:pt x="1440" y="14074"/>
                  </a:moveTo>
                  <a:lnTo>
                    <a:pt x="1440" y="11513"/>
                  </a:lnTo>
                  <a:lnTo>
                    <a:pt x="6879" y="11513"/>
                  </a:lnTo>
                  <a:lnTo>
                    <a:pt x="6879" y="14074"/>
                  </a:lnTo>
                  <a:close/>
                  <a:moveTo>
                    <a:pt x="1440" y="11196"/>
                  </a:moveTo>
                  <a:lnTo>
                    <a:pt x="1440" y="8635"/>
                  </a:lnTo>
                  <a:lnTo>
                    <a:pt x="6879" y="8635"/>
                  </a:lnTo>
                  <a:lnTo>
                    <a:pt x="6879" y="11196"/>
                  </a:lnTo>
                  <a:close/>
                  <a:moveTo>
                    <a:pt x="1440" y="8342"/>
                  </a:moveTo>
                  <a:lnTo>
                    <a:pt x="1440" y="5805"/>
                  </a:lnTo>
                  <a:lnTo>
                    <a:pt x="6879" y="5805"/>
                  </a:lnTo>
                  <a:lnTo>
                    <a:pt x="6879" y="8366"/>
                  </a:lnTo>
                  <a:close/>
                  <a:moveTo>
                    <a:pt x="440" y="24537"/>
                  </a:moveTo>
                  <a:cubicBezTo>
                    <a:pt x="147" y="24244"/>
                    <a:pt x="1" y="23854"/>
                    <a:pt x="1" y="23464"/>
                  </a:cubicBezTo>
                  <a:lnTo>
                    <a:pt x="1" y="4074"/>
                  </a:lnTo>
                  <a:cubicBezTo>
                    <a:pt x="50" y="1805"/>
                    <a:pt x="1903" y="1"/>
                    <a:pt x="4172" y="1"/>
                  </a:cubicBezTo>
                  <a:cubicBezTo>
                    <a:pt x="6440" y="1"/>
                    <a:pt x="8293" y="1805"/>
                    <a:pt x="8342" y="4074"/>
                  </a:cubicBezTo>
                  <a:lnTo>
                    <a:pt x="8342" y="23464"/>
                  </a:lnTo>
                  <a:cubicBezTo>
                    <a:pt x="8342" y="24293"/>
                    <a:pt x="7659" y="24976"/>
                    <a:pt x="6830" y="24976"/>
                  </a:cubicBezTo>
                  <a:lnTo>
                    <a:pt x="1537" y="24976"/>
                  </a:lnTo>
                  <a:cubicBezTo>
                    <a:pt x="1123" y="24976"/>
                    <a:pt x="733" y="24829"/>
                    <a:pt x="440" y="2453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6" name="Google Shape;686;p36"/>
            <p:cNvSpPr/>
            <p:nvPr>
              <p:custDataLst>
                <p:tags r:id="rId4"/>
              </p:custDataLst>
            </p:nvPr>
          </p:nvSpPr>
          <p:spPr>
            <a:xfrm>
              <a:off x="6636341" y="2105487"/>
              <a:ext cx="853561" cy="2702149"/>
            </a:xfrm>
            <a:custGeom>
              <a:avLst/>
              <a:gdLst/>
              <a:ahLst/>
              <a:cxnLst/>
              <a:rect l="l" t="t" r="r" b="b"/>
              <a:pathLst>
                <a:path w="7561" h="24196" extrusionOk="0">
                  <a:moveTo>
                    <a:pt x="0" y="3684"/>
                  </a:moveTo>
                  <a:lnTo>
                    <a:pt x="0" y="23074"/>
                  </a:lnTo>
                  <a:cubicBezTo>
                    <a:pt x="0" y="23366"/>
                    <a:pt x="122" y="23659"/>
                    <a:pt x="342" y="23878"/>
                  </a:cubicBezTo>
                  <a:cubicBezTo>
                    <a:pt x="537" y="24098"/>
                    <a:pt x="829" y="24195"/>
                    <a:pt x="1146" y="24195"/>
                  </a:cubicBezTo>
                  <a:lnTo>
                    <a:pt x="6415" y="24195"/>
                  </a:lnTo>
                  <a:cubicBezTo>
                    <a:pt x="7049" y="24195"/>
                    <a:pt x="7561" y="23683"/>
                    <a:pt x="7561" y="23074"/>
                  </a:cubicBezTo>
                  <a:lnTo>
                    <a:pt x="7561" y="3684"/>
                  </a:lnTo>
                  <a:cubicBezTo>
                    <a:pt x="7488" y="1635"/>
                    <a:pt x="5829" y="1"/>
                    <a:pt x="3781" y="1"/>
                  </a:cubicBezTo>
                  <a:cubicBezTo>
                    <a:pt x="1732" y="1"/>
                    <a:pt x="49" y="1635"/>
                    <a:pt x="0" y="3684"/>
                  </a:cubicBezTo>
                  <a:close/>
                  <a:moveTo>
                    <a:pt x="4585" y="2318"/>
                  </a:moveTo>
                  <a:cubicBezTo>
                    <a:pt x="4585" y="3220"/>
                    <a:pt x="3366" y="3464"/>
                    <a:pt x="3024" y="2635"/>
                  </a:cubicBezTo>
                  <a:cubicBezTo>
                    <a:pt x="2683" y="1806"/>
                    <a:pt x="3732" y="1123"/>
                    <a:pt x="4366" y="1757"/>
                  </a:cubicBezTo>
                  <a:cubicBezTo>
                    <a:pt x="4512" y="1903"/>
                    <a:pt x="4585" y="2098"/>
                    <a:pt x="4585" y="2318"/>
                  </a:cubicBezTo>
                  <a:close/>
                  <a:moveTo>
                    <a:pt x="903" y="5098"/>
                  </a:moveTo>
                  <a:lnTo>
                    <a:pt x="6634" y="5098"/>
                  </a:lnTo>
                  <a:cubicBezTo>
                    <a:pt x="6732" y="5098"/>
                    <a:pt x="6805" y="5172"/>
                    <a:pt x="6805" y="5245"/>
                  </a:cubicBezTo>
                  <a:lnTo>
                    <a:pt x="6805" y="8123"/>
                  </a:lnTo>
                  <a:lnTo>
                    <a:pt x="6805" y="8123"/>
                  </a:lnTo>
                  <a:lnTo>
                    <a:pt x="6805" y="10976"/>
                  </a:lnTo>
                  <a:lnTo>
                    <a:pt x="6805" y="10976"/>
                  </a:lnTo>
                  <a:lnTo>
                    <a:pt x="6805" y="13830"/>
                  </a:lnTo>
                  <a:lnTo>
                    <a:pt x="6805" y="13830"/>
                  </a:lnTo>
                  <a:lnTo>
                    <a:pt x="6805" y="16683"/>
                  </a:lnTo>
                  <a:lnTo>
                    <a:pt x="6805" y="16683"/>
                  </a:lnTo>
                  <a:lnTo>
                    <a:pt x="6805" y="19537"/>
                  </a:lnTo>
                  <a:lnTo>
                    <a:pt x="6805" y="19537"/>
                  </a:lnTo>
                  <a:lnTo>
                    <a:pt x="6805" y="22415"/>
                  </a:lnTo>
                  <a:cubicBezTo>
                    <a:pt x="6805" y="22488"/>
                    <a:pt x="6732" y="22561"/>
                    <a:pt x="6634" y="22561"/>
                  </a:cubicBezTo>
                  <a:lnTo>
                    <a:pt x="903" y="22561"/>
                  </a:lnTo>
                  <a:cubicBezTo>
                    <a:pt x="829" y="22561"/>
                    <a:pt x="756" y="22488"/>
                    <a:pt x="756" y="22415"/>
                  </a:cubicBezTo>
                  <a:lnTo>
                    <a:pt x="756" y="5245"/>
                  </a:lnTo>
                  <a:cubicBezTo>
                    <a:pt x="756" y="5172"/>
                    <a:pt x="829" y="5098"/>
                    <a:pt x="903" y="509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7" name="Google Shape;687;p36"/>
            <p:cNvSpPr/>
            <p:nvPr>
              <p:custDataLst>
                <p:tags r:id="rId5"/>
              </p:custDataLst>
            </p:nvPr>
          </p:nvSpPr>
          <p:spPr>
            <a:xfrm>
              <a:off x="6754649" y="2707541"/>
              <a:ext cx="614122" cy="286006"/>
            </a:xfrm>
            <a:custGeom>
              <a:avLst/>
              <a:gdLst/>
              <a:ahLst/>
              <a:cxnLst/>
              <a:rect l="l" t="t" r="r" b="b"/>
              <a:pathLst>
                <a:path w="5440" h="2561" extrusionOk="0">
                  <a:moveTo>
                    <a:pt x="1" y="0"/>
                  </a:moveTo>
                  <a:lnTo>
                    <a:pt x="1" y="2561"/>
                  </a:lnTo>
                  <a:lnTo>
                    <a:pt x="5440" y="2561"/>
                  </a:lnTo>
                  <a:lnTo>
                    <a:pt x="5440" y="0"/>
                  </a:lnTo>
                  <a:close/>
                </a:path>
              </a:pathLst>
            </a:custGeom>
            <a:solidFill>
              <a:schemeClr val="accent3">
                <a:alpha val="666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8" name="Google Shape;688;p36"/>
            <p:cNvSpPr/>
            <p:nvPr>
              <p:custDataLst>
                <p:tags r:id="rId6"/>
              </p:custDataLst>
            </p:nvPr>
          </p:nvSpPr>
          <p:spPr>
            <a:xfrm>
              <a:off x="6754649" y="3028949"/>
              <a:ext cx="614122" cy="286006"/>
            </a:xfrm>
            <a:custGeom>
              <a:avLst/>
              <a:gdLst/>
              <a:ahLst/>
              <a:cxnLst/>
              <a:rect l="l" t="t" r="r" b="b"/>
              <a:pathLst>
                <a:path w="5440" h="2561" extrusionOk="0">
                  <a:moveTo>
                    <a:pt x="1" y="0"/>
                  </a:moveTo>
                  <a:lnTo>
                    <a:pt x="1" y="2561"/>
                  </a:lnTo>
                  <a:lnTo>
                    <a:pt x="5440" y="2561"/>
                  </a:lnTo>
                  <a:lnTo>
                    <a:pt x="5440" y="0"/>
                  </a:lnTo>
                  <a:close/>
                </a:path>
              </a:pathLst>
            </a:custGeom>
            <a:solidFill>
              <a:schemeClr val="accent3">
                <a:alpha val="733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9" name="Google Shape;689;p36"/>
            <p:cNvSpPr/>
            <p:nvPr>
              <p:custDataLst>
                <p:tags r:id="rId7"/>
              </p:custDataLst>
            </p:nvPr>
          </p:nvSpPr>
          <p:spPr>
            <a:xfrm>
              <a:off x="6754649" y="3347564"/>
              <a:ext cx="614122" cy="286118"/>
            </a:xfrm>
            <a:custGeom>
              <a:avLst/>
              <a:gdLst/>
              <a:ahLst/>
              <a:cxnLst/>
              <a:rect l="l" t="t" r="r" b="b"/>
              <a:pathLst>
                <a:path w="5440" h="2562" extrusionOk="0">
                  <a:moveTo>
                    <a:pt x="1" y="1"/>
                  </a:moveTo>
                  <a:lnTo>
                    <a:pt x="1" y="2562"/>
                  </a:lnTo>
                  <a:lnTo>
                    <a:pt x="5440" y="2562"/>
                  </a:lnTo>
                  <a:lnTo>
                    <a:pt x="5440" y="1"/>
                  </a:lnTo>
                  <a:close/>
                </a:path>
              </a:pathLst>
            </a:custGeom>
            <a:solidFill>
              <a:schemeClr val="accent3">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90" name="Google Shape;690;p36"/>
            <p:cNvSpPr/>
            <p:nvPr>
              <p:custDataLst>
                <p:tags r:id="rId8"/>
              </p:custDataLst>
            </p:nvPr>
          </p:nvSpPr>
          <p:spPr>
            <a:xfrm>
              <a:off x="6754649" y="3666292"/>
              <a:ext cx="614122" cy="286118"/>
            </a:xfrm>
            <a:custGeom>
              <a:avLst/>
              <a:gdLst/>
              <a:ahLst/>
              <a:cxnLst/>
              <a:rect l="l" t="t" r="r" b="b"/>
              <a:pathLst>
                <a:path w="5440" h="2562" extrusionOk="0">
                  <a:moveTo>
                    <a:pt x="1" y="0"/>
                  </a:moveTo>
                  <a:lnTo>
                    <a:pt x="1" y="2561"/>
                  </a:lnTo>
                  <a:lnTo>
                    <a:pt x="5440" y="2561"/>
                  </a:lnTo>
                  <a:lnTo>
                    <a:pt x="5440" y="0"/>
                  </a:lnTo>
                  <a:close/>
                </a:path>
              </a:pathLst>
            </a:custGeom>
            <a:solidFill>
              <a:schemeClr val="accent3">
                <a:alpha val="866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91" name="Google Shape;691;p36"/>
            <p:cNvSpPr/>
            <p:nvPr>
              <p:custDataLst>
                <p:tags r:id="rId9"/>
              </p:custDataLst>
            </p:nvPr>
          </p:nvSpPr>
          <p:spPr>
            <a:xfrm>
              <a:off x="6754649" y="3987700"/>
              <a:ext cx="614122" cy="286118"/>
            </a:xfrm>
            <a:custGeom>
              <a:avLst/>
              <a:gdLst/>
              <a:ahLst/>
              <a:cxnLst/>
              <a:rect l="l" t="t" r="r" b="b"/>
              <a:pathLst>
                <a:path w="5440" h="2562" extrusionOk="0">
                  <a:moveTo>
                    <a:pt x="1" y="0"/>
                  </a:moveTo>
                  <a:lnTo>
                    <a:pt x="1" y="2561"/>
                  </a:lnTo>
                  <a:lnTo>
                    <a:pt x="5440" y="2561"/>
                  </a:lnTo>
                  <a:lnTo>
                    <a:pt x="5440" y="0"/>
                  </a:lnTo>
                  <a:close/>
                </a:path>
              </a:pathLst>
            </a:custGeom>
            <a:solidFill>
              <a:schemeClr val="accent3">
                <a:alpha val="933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92" name="Google Shape;692;p36"/>
            <p:cNvSpPr/>
            <p:nvPr>
              <p:custDataLst>
                <p:tags r:id="rId10"/>
              </p:custDataLst>
            </p:nvPr>
          </p:nvSpPr>
          <p:spPr>
            <a:xfrm>
              <a:off x="6754649" y="4306316"/>
              <a:ext cx="614122" cy="286118"/>
            </a:xfrm>
            <a:custGeom>
              <a:avLst/>
              <a:gdLst/>
              <a:ahLst/>
              <a:cxnLst/>
              <a:rect l="l" t="t" r="r" b="b"/>
              <a:pathLst>
                <a:path w="5440" h="2562" extrusionOk="0">
                  <a:moveTo>
                    <a:pt x="1" y="1"/>
                  </a:moveTo>
                  <a:lnTo>
                    <a:pt x="1" y="2562"/>
                  </a:lnTo>
                  <a:lnTo>
                    <a:pt x="5440" y="2562"/>
                  </a:lnTo>
                  <a:lnTo>
                    <a:pt x="544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93" name="Google Shape;693;p36"/>
            <p:cNvSpPr/>
            <p:nvPr>
              <p:custDataLst>
                <p:tags r:id="rId11"/>
              </p:custDataLst>
            </p:nvPr>
          </p:nvSpPr>
          <p:spPr>
            <a:xfrm>
              <a:off x="6655532" y="2184555"/>
              <a:ext cx="834370" cy="2623081"/>
            </a:xfrm>
            <a:custGeom>
              <a:avLst/>
              <a:gdLst/>
              <a:ahLst/>
              <a:cxnLst/>
              <a:rect l="l" t="t" r="r" b="b"/>
              <a:pathLst>
                <a:path w="7391" h="23488" extrusionOk="0">
                  <a:moveTo>
                    <a:pt x="6928" y="21951"/>
                  </a:moveTo>
                  <a:cubicBezTo>
                    <a:pt x="6928" y="22244"/>
                    <a:pt x="6830" y="22536"/>
                    <a:pt x="6610" y="22756"/>
                  </a:cubicBezTo>
                  <a:cubicBezTo>
                    <a:pt x="6391" y="22975"/>
                    <a:pt x="6098" y="23073"/>
                    <a:pt x="5806" y="23097"/>
                  </a:cubicBezTo>
                  <a:lnTo>
                    <a:pt x="513" y="23097"/>
                  </a:lnTo>
                  <a:cubicBezTo>
                    <a:pt x="342" y="23097"/>
                    <a:pt x="172" y="23048"/>
                    <a:pt x="1" y="22951"/>
                  </a:cubicBezTo>
                  <a:cubicBezTo>
                    <a:pt x="50" y="23024"/>
                    <a:pt x="98" y="23097"/>
                    <a:pt x="172" y="23170"/>
                  </a:cubicBezTo>
                  <a:cubicBezTo>
                    <a:pt x="367" y="23390"/>
                    <a:pt x="659" y="23487"/>
                    <a:pt x="976" y="23487"/>
                  </a:cubicBezTo>
                  <a:lnTo>
                    <a:pt x="6245" y="23487"/>
                  </a:lnTo>
                  <a:cubicBezTo>
                    <a:pt x="6879" y="23487"/>
                    <a:pt x="7391" y="22975"/>
                    <a:pt x="7391" y="22366"/>
                  </a:cubicBezTo>
                  <a:lnTo>
                    <a:pt x="7391" y="2976"/>
                  </a:lnTo>
                  <a:cubicBezTo>
                    <a:pt x="7391" y="1976"/>
                    <a:pt x="6976" y="1025"/>
                    <a:pt x="6269" y="317"/>
                  </a:cubicBezTo>
                  <a:cubicBezTo>
                    <a:pt x="6171" y="195"/>
                    <a:pt x="6049" y="98"/>
                    <a:pt x="5928" y="0"/>
                  </a:cubicBezTo>
                  <a:cubicBezTo>
                    <a:pt x="6586" y="707"/>
                    <a:pt x="6952" y="1610"/>
                    <a:pt x="6928" y="2561"/>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694" name="Google Shape;694;p36"/>
          <p:cNvSpPr txBox="1"/>
          <p:nvPr>
            <p:ph type="title"/>
            <p:custDataLst>
              <p:tags r:id="rId12"/>
            </p:custDataLst>
          </p:nvPr>
        </p:nvSpPr>
        <p:spPr>
          <a:xfrm>
            <a:off x="715125" y="731525"/>
            <a:ext cx="7713900" cy="68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What do we do?</a:t>
            </a:r>
            <a:endParaRPr lang="en-GB"/>
          </a:p>
        </p:txBody>
      </p:sp>
      <p:sp>
        <p:nvSpPr>
          <p:cNvPr id="696" name="Google Shape;696;p36"/>
          <p:cNvSpPr txBox="1"/>
          <p:nvPr>
            <p:custDataLst>
              <p:tags r:id="rId13"/>
            </p:custDataLst>
          </p:nvPr>
        </p:nvSpPr>
        <p:spPr>
          <a:xfrm>
            <a:off x="6079490" y="1661160"/>
            <a:ext cx="2583180" cy="106426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tLang="zh-CN" sz="1200">
                <a:solidFill>
                  <a:schemeClr val="dk1"/>
                </a:solidFill>
                <a:latin typeface="方正粗黑宋简体" panose="02000000000000000000" charset="-122"/>
                <a:ea typeface="方正粗黑宋简体" panose="02000000000000000000" charset="-122"/>
                <a:cs typeface="Karla"/>
                <a:sym typeface="Karla"/>
              </a:rPr>
              <a:t>1.</a:t>
            </a:r>
            <a:r>
              <a:rPr lang="" altLang="en-US" sz="1200">
                <a:solidFill>
                  <a:schemeClr val="dk1"/>
                </a:solidFill>
                <a:latin typeface="方正粗黑宋简体" panose="02000000000000000000" charset="-122"/>
                <a:ea typeface="方正粗黑宋简体" panose="02000000000000000000" charset="-122"/>
                <a:cs typeface="Karla"/>
                <a:sym typeface="Karla"/>
              </a:rPr>
              <a:t> </a:t>
            </a:r>
            <a:r>
              <a:rPr lang="en-US" altLang="zh-CN" sz="1200">
                <a:solidFill>
                  <a:schemeClr val="dk1"/>
                </a:solidFill>
                <a:latin typeface="方正粗黑宋简体" panose="02000000000000000000" charset="-122"/>
                <a:ea typeface="方正粗黑宋简体" panose="02000000000000000000" charset="-122"/>
                <a:cs typeface="Karla"/>
                <a:sym typeface="Karla"/>
              </a:rPr>
              <a:t>Gather images, books, and other relevant materials about snow leopards.</a:t>
            </a:r>
            <a:endParaRPr lang="en-US" altLang="zh-CN" sz="1200">
              <a:solidFill>
                <a:schemeClr val="dk1"/>
              </a:solidFill>
              <a:latin typeface="方正粗黑宋简体" panose="02000000000000000000" charset="-122"/>
              <a:ea typeface="方正粗黑宋简体" panose="02000000000000000000" charset="-122"/>
              <a:cs typeface="Karla"/>
              <a:sym typeface="Karla"/>
            </a:endParaRPr>
          </a:p>
          <a:p>
            <a:pPr marL="0" lvl="0" indent="0" algn="l" rtl="0">
              <a:spcBef>
                <a:spcPts val="0"/>
              </a:spcBef>
              <a:spcAft>
                <a:spcPts val="0"/>
              </a:spcAft>
              <a:buNone/>
            </a:pPr>
            <a:r>
              <a:rPr lang="en-US" altLang="zh-CN" sz="1200">
                <a:solidFill>
                  <a:schemeClr val="dk1"/>
                </a:solidFill>
                <a:latin typeface="方正粗黑宋简体" panose="02000000000000000000" charset="-122"/>
                <a:ea typeface="方正粗黑宋简体" panose="02000000000000000000" charset="-122"/>
                <a:cs typeface="Karla"/>
                <a:sym typeface="Karla"/>
              </a:rPr>
              <a:t>2.</a:t>
            </a:r>
            <a:r>
              <a:rPr lang="" altLang="en-US" sz="1200">
                <a:solidFill>
                  <a:schemeClr val="dk1"/>
                </a:solidFill>
                <a:latin typeface="方正粗黑宋简体" panose="02000000000000000000" charset="-122"/>
                <a:ea typeface="方正粗黑宋简体" panose="02000000000000000000" charset="-122"/>
                <a:cs typeface="Karla"/>
                <a:sym typeface="Karla"/>
              </a:rPr>
              <a:t> </a:t>
            </a:r>
            <a:r>
              <a:rPr lang="en-US" altLang="zh-CN" sz="1200">
                <a:solidFill>
                  <a:schemeClr val="dk1"/>
                </a:solidFill>
                <a:latin typeface="方正粗黑宋简体" panose="02000000000000000000" charset="-122"/>
                <a:ea typeface="方正粗黑宋简体" panose="02000000000000000000" charset="-122"/>
                <a:cs typeface="Karla"/>
                <a:sym typeface="Karla"/>
              </a:rPr>
              <a:t>Independently verify and organize the authenticity of all collected data.</a:t>
            </a:r>
            <a:endParaRPr sz="1200">
              <a:solidFill>
                <a:schemeClr val="dk1"/>
              </a:solidFill>
              <a:latin typeface="方正粗黑宋简体" panose="02000000000000000000" charset="-122"/>
              <a:ea typeface="方正粗黑宋简体" panose="02000000000000000000" charset="-122"/>
              <a:cs typeface="Karla"/>
              <a:sym typeface="Karla"/>
            </a:endParaRPr>
          </a:p>
        </p:txBody>
      </p:sp>
      <p:sp>
        <p:nvSpPr>
          <p:cNvPr id="698" name="Google Shape;698;p36"/>
          <p:cNvSpPr txBox="1"/>
          <p:nvPr>
            <p:custDataLst>
              <p:tags r:id="rId14"/>
            </p:custDataLst>
          </p:nvPr>
        </p:nvSpPr>
        <p:spPr>
          <a:xfrm>
            <a:off x="393700" y="1546860"/>
            <a:ext cx="2591435" cy="132334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altLang="zh-CN" sz="1200">
                <a:solidFill>
                  <a:schemeClr val="dk1"/>
                </a:solidFill>
                <a:latin typeface="方正粗黑宋简体" panose="02000000000000000000" charset="-122"/>
                <a:ea typeface="方正粗黑宋简体" panose="02000000000000000000" charset="-122"/>
                <a:cs typeface="Karla"/>
                <a:sym typeface="Karla"/>
              </a:rPr>
              <a:t>1.</a:t>
            </a:r>
            <a:r>
              <a:rPr lang="" altLang="en-US" sz="1200">
                <a:solidFill>
                  <a:schemeClr val="dk1"/>
                </a:solidFill>
                <a:latin typeface="方正粗黑宋简体" panose="02000000000000000000" charset="-122"/>
                <a:ea typeface="方正粗黑宋简体" panose="02000000000000000000" charset="-122"/>
                <a:cs typeface="Karla"/>
                <a:sym typeface="Karla"/>
              </a:rPr>
              <a:t> </a:t>
            </a:r>
            <a:r>
              <a:rPr lang="en-US" altLang="zh-CN" sz="1200">
                <a:solidFill>
                  <a:schemeClr val="dk1"/>
                </a:solidFill>
                <a:latin typeface="方正粗黑宋简体" panose="02000000000000000000" charset="-122"/>
                <a:ea typeface="方正粗黑宋简体" panose="02000000000000000000" charset="-122"/>
                <a:cs typeface="Karla"/>
                <a:sym typeface="Karla"/>
              </a:rPr>
              <a:t>Define the research topic and formulate a clear study plan.</a:t>
            </a:r>
            <a:endParaRPr lang="en-US" altLang="zh-CN" sz="1200">
              <a:solidFill>
                <a:schemeClr val="dk1"/>
              </a:solidFill>
              <a:latin typeface="方正粗黑宋简体" panose="02000000000000000000" charset="-122"/>
              <a:ea typeface="方正粗黑宋简体" panose="02000000000000000000" charset="-122"/>
              <a:cs typeface="Karla"/>
              <a:sym typeface="Karla"/>
            </a:endParaRPr>
          </a:p>
          <a:p>
            <a:pPr marL="0" lvl="0" indent="0" algn="r" rtl="0">
              <a:spcBef>
                <a:spcPts val="0"/>
              </a:spcBef>
              <a:spcAft>
                <a:spcPts val="0"/>
              </a:spcAft>
              <a:buNone/>
            </a:pPr>
            <a:r>
              <a:rPr lang="en-US" altLang="zh-CN" sz="1200">
                <a:solidFill>
                  <a:schemeClr val="dk1"/>
                </a:solidFill>
                <a:latin typeface="方正粗黑宋简体" panose="02000000000000000000" charset="-122"/>
                <a:ea typeface="方正粗黑宋简体" panose="02000000000000000000" charset="-122"/>
                <a:cs typeface="Karla"/>
                <a:sym typeface="Karla"/>
              </a:rPr>
              <a:t>2.</a:t>
            </a:r>
            <a:r>
              <a:rPr lang="" altLang="en-US" sz="1200">
                <a:solidFill>
                  <a:schemeClr val="dk1"/>
                </a:solidFill>
                <a:latin typeface="方正粗黑宋简体" panose="02000000000000000000" charset="-122"/>
                <a:ea typeface="方正粗黑宋简体" panose="02000000000000000000" charset="-122"/>
                <a:cs typeface="Karla"/>
                <a:sym typeface="Karla"/>
              </a:rPr>
              <a:t> </a:t>
            </a:r>
            <a:r>
              <a:rPr lang="en-US" altLang="zh-CN" sz="1200">
                <a:solidFill>
                  <a:schemeClr val="dk1"/>
                </a:solidFill>
                <a:latin typeface="方正粗黑宋简体" panose="02000000000000000000" charset="-122"/>
                <a:ea typeface="方正粗黑宋简体" panose="02000000000000000000" charset="-122"/>
                <a:cs typeface="Karla"/>
                <a:sym typeface="Karla"/>
              </a:rPr>
              <a:t>Gain a preliminary understanding of the snow leopard's ecological habits and endangered status.</a:t>
            </a:r>
            <a:endParaRPr sz="1200">
              <a:solidFill>
                <a:schemeClr val="dk1"/>
              </a:solidFill>
              <a:latin typeface="方正粗黑宋简体" panose="02000000000000000000" charset="-122"/>
              <a:ea typeface="方正粗黑宋简体" panose="02000000000000000000" charset="-122"/>
              <a:cs typeface="Karla"/>
              <a:sym typeface="Karla"/>
            </a:endParaRPr>
          </a:p>
        </p:txBody>
      </p:sp>
      <p:sp>
        <p:nvSpPr>
          <p:cNvPr id="699" name="Google Shape;699;p36"/>
          <p:cNvSpPr txBox="1"/>
          <p:nvPr>
            <p:custDataLst>
              <p:tags r:id="rId15"/>
            </p:custDataLst>
          </p:nvPr>
        </p:nvSpPr>
        <p:spPr>
          <a:xfrm>
            <a:off x="369570" y="3148330"/>
            <a:ext cx="2672715" cy="140081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altLang="zh-CN"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rPr>
              <a:t>1.</a:t>
            </a:r>
            <a:r>
              <a:rPr lang="" altLang="en-US"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rPr>
              <a:t> </a:t>
            </a:r>
            <a:r>
              <a:rPr lang="en-US" altLang="zh-CN"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rPr>
              <a:t>Create a proposal, process documentation, and a final report.</a:t>
            </a:r>
            <a:endParaRPr lang="en-US" altLang="zh-CN"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endParaRPr>
          </a:p>
          <a:p>
            <a:pPr marL="0" lvl="0" indent="0" algn="r" rtl="0">
              <a:spcBef>
                <a:spcPts val="0"/>
              </a:spcBef>
              <a:spcAft>
                <a:spcPts val="0"/>
              </a:spcAft>
              <a:buNone/>
            </a:pPr>
            <a:r>
              <a:rPr lang="en-US" altLang="zh-CN"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rPr>
              <a:t>2.</a:t>
            </a:r>
            <a:r>
              <a:rPr lang="" altLang="en-US"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rPr>
              <a:t> </a:t>
            </a:r>
            <a:r>
              <a:rPr lang="en-US" altLang="zh-CN"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rPr>
              <a:t>Compile and design the presentation PPT.</a:t>
            </a:r>
            <a:endParaRPr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endParaRPr>
          </a:p>
        </p:txBody>
      </p:sp>
      <p:sp>
        <p:nvSpPr>
          <p:cNvPr id="701" name="Google Shape;701;p36"/>
          <p:cNvSpPr txBox="1"/>
          <p:nvPr>
            <p:custDataLst>
              <p:tags r:id="rId16"/>
            </p:custDataLst>
          </p:nvPr>
        </p:nvSpPr>
        <p:spPr>
          <a:xfrm>
            <a:off x="6098540" y="3272155"/>
            <a:ext cx="2330450" cy="120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tLang="zh-CN" sz="1200">
                <a:solidFill>
                  <a:schemeClr val="dk1"/>
                </a:solidFill>
                <a:latin typeface="方正粗黑宋简体" panose="02000000000000000000" charset="-122"/>
                <a:ea typeface="方正粗黑宋简体" panose="02000000000000000000" charset="-122"/>
                <a:cs typeface="Karla"/>
                <a:sym typeface="Karla"/>
              </a:rPr>
              <a:t>1.</a:t>
            </a:r>
            <a:r>
              <a:rPr lang="" altLang="en-US" sz="1200">
                <a:solidFill>
                  <a:schemeClr val="dk1"/>
                </a:solidFill>
                <a:latin typeface="方正粗黑宋简体" panose="02000000000000000000" charset="-122"/>
                <a:ea typeface="方正粗黑宋简体" panose="02000000000000000000" charset="-122"/>
                <a:cs typeface="Karla"/>
                <a:sym typeface="Karla"/>
              </a:rPr>
              <a:t> </a:t>
            </a:r>
            <a:r>
              <a:rPr lang="en-US" altLang="zh-CN" sz="1200">
                <a:solidFill>
                  <a:schemeClr val="dk1"/>
                </a:solidFill>
                <a:latin typeface="方正粗黑宋简体" panose="02000000000000000000" charset="-122"/>
                <a:ea typeface="方正粗黑宋简体" panose="02000000000000000000" charset="-122"/>
                <a:cs typeface="Karla"/>
                <a:sym typeface="Karla"/>
              </a:rPr>
              <a:t>Communicate with teachers and classmates to refine and perfect the report.</a:t>
            </a:r>
            <a:endParaRPr lang="zh-CN" altLang="en-US" sz="1200">
              <a:solidFill>
                <a:schemeClr val="dk1"/>
              </a:solidFill>
              <a:latin typeface="方正粗黑宋简体" panose="02000000000000000000" charset="-122"/>
              <a:ea typeface="方正粗黑宋简体" panose="02000000000000000000" charset="-122"/>
              <a:cs typeface="Karla"/>
              <a:sym typeface="Karla"/>
            </a:endParaRPr>
          </a:p>
        </p:txBody>
      </p:sp>
      <p:cxnSp>
        <p:nvCxnSpPr>
          <p:cNvPr id="703" name="Google Shape;703;p36"/>
          <p:cNvCxnSpPr>
            <a:stCxn id="702" idx="3"/>
          </p:cNvCxnSpPr>
          <p:nvPr>
            <p:custDataLst>
              <p:tags r:id="rId17"/>
            </p:custDataLst>
          </p:nvPr>
        </p:nvCxnSpPr>
        <p:spPr>
          <a:xfrm>
            <a:off x="3042500" y="2005910"/>
            <a:ext cx="1530000" cy="409800"/>
          </a:xfrm>
          <a:prstGeom prst="bentConnector3">
            <a:avLst>
              <a:gd name="adj1" fmla="val 23917"/>
            </a:avLst>
          </a:prstGeom>
          <a:noFill/>
          <a:ln w="28575" cap="flat" cmpd="sng">
            <a:solidFill>
              <a:schemeClr val="dk1"/>
            </a:solidFill>
            <a:prstDash val="solid"/>
            <a:round/>
            <a:headEnd type="none" w="med" len="med"/>
            <a:tailEnd type="oval" w="med" len="med"/>
          </a:ln>
        </p:spPr>
      </p:cxnSp>
      <p:cxnSp>
        <p:nvCxnSpPr>
          <p:cNvPr id="704" name="Google Shape;704;p36"/>
          <p:cNvCxnSpPr>
            <a:stCxn id="700" idx="1"/>
          </p:cNvCxnSpPr>
          <p:nvPr>
            <p:custDataLst>
              <p:tags r:id="rId18"/>
            </p:custDataLst>
          </p:nvPr>
        </p:nvCxnSpPr>
        <p:spPr>
          <a:xfrm flipH="1">
            <a:off x="4573300" y="3470825"/>
            <a:ext cx="1528200" cy="547800"/>
          </a:xfrm>
          <a:prstGeom prst="bentConnector3">
            <a:avLst>
              <a:gd name="adj1" fmla="val 23979"/>
            </a:avLst>
          </a:prstGeom>
          <a:noFill/>
          <a:ln w="28575" cap="flat" cmpd="sng">
            <a:solidFill>
              <a:schemeClr val="dk1"/>
            </a:solidFill>
            <a:prstDash val="solid"/>
            <a:round/>
            <a:headEnd type="none" w="med" len="med"/>
            <a:tailEnd type="oval" w="med" len="med"/>
          </a:ln>
        </p:spPr>
      </p:cxnSp>
      <p:cxnSp>
        <p:nvCxnSpPr>
          <p:cNvPr id="705" name="Google Shape;705;p36"/>
          <p:cNvCxnSpPr>
            <a:stCxn id="695" idx="1"/>
          </p:cNvCxnSpPr>
          <p:nvPr>
            <p:custDataLst>
              <p:tags r:id="rId19"/>
            </p:custDataLst>
          </p:nvPr>
        </p:nvCxnSpPr>
        <p:spPr>
          <a:xfrm flipH="1">
            <a:off x="4576900" y="2005900"/>
            <a:ext cx="1524600" cy="1046400"/>
          </a:xfrm>
          <a:prstGeom prst="bentConnector3">
            <a:avLst>
              <a:gd name="adj1" fmla="val 24185"/>
            </a:avLst>
          </a:prstGeom>
          <a:noFill/>
          <a:ln w="28575" cap="flat" cmpd="sng">
            <a:solidFill>
              <a:schemeClr val="dk1"/>
            </a:solidFill>
            <a:prstDash val="solid"/>
            <a:round/>
            <a:headEnd type="none" w="med" len="med"/>
            <a:tailEnd type="oval" w="med" len="med"/>
          </a:ln>
        </p:spPr>
      </p:cxnSp>
      <p:cxnSp>
        <p:nvCxnSpPr>
          <p:cNvPr id="706" name="Google Shape;706;p36"/>
          <p:cNvCxnSpPr>
            <a:stCxn id="697" idx="3"/>
          </p:cNvCxnSpPr>
          <p:nvPr>
            <p:custDataLst>
              <p:tags r:id="rId20"/>
            </p:custDataLst>
          </p:nvPr>
        </p:nvCxnSpPr>
        <p:spPr>
          <a:xfrm>
            <a:off x="3042525" y="3470835"/>
            <a:ext cx="1536000" cy="230100"/>
          </a:xfrm>
          <a:prstGeom prst="bentConnector3">
            <a:avLst>
              <a:gd name="adj1" fmla="val 23901"/>
            </a:avLst>
          </a:prstGeom>
          <a:noFill/>
          <a:ln w="28575" cap="flat" cmpd="sng">
            <a:solidFill>
              <a:schemeClr val="dk1"/>
            </a:solidFill>
            <a:prstDash val="solid"/>
            <a:round/>
            <a:headEnd type="none" w="med" len="med"/>
            <a:tailEnd type="oval" w="med" len="med"/>
          </a:ln>
        </p:spPr>
      </p:cxnSp>
      <p:sp>
        <p:nvSpPr>
          <p:cNvPr id="707" name="Google Shape;707;p36"/>
          <p:cNvSpPr/>
          <p:nvPr>
            <p:custDataLst>
              <p:tags r:id="rId21"/>
            </p:custDataLst>
          </p:nvPr>
        </p:nvSpPr>
        <p:spPr>
          <a:xfrm>
            <a:off x="7746400" y="1066450"/>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08" name="Google Shape;708;p36"/>
          <p:cNvSpPr/>
          <p:nvPr>
            <p:custDataLst>
              <p:tags r:id="rId22"/>
            </p:custDataLst>
          </p:nvPr>
        </p:nvSpPr>
        <p:spPr>
          <a:xfrm>
            <a:off x="7971832" y="917810"/>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09" name="Google Shape;709;p36"/>
          <p:cNvSpPr/>
          <p:nvPr>
            <p:custDataLst>
              <p:tags r:id="rId23"/>
            </p:custDataLst>
          </p:nvPr>
        </p:nvSpPr>
        <p:spPr>
          <a:xfrm>
            <a:off x="715100" y="1357700"/>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514" name="Shape 514"/>
        <p:cNvGrpSpPr/>
        <p:nvPr/>
      </p:nvGrpSpPr>
      <p:grpSpPr>
        <a:xfrm>
          <a:off x="0" y="0"/>
          <a:ext cx="0" cy="0"/>
          <a:chOff x="0" y="0"/>
          <a:chExt cx="0" cy="0"/>
        </a:xfrm>
      </p:grpSpPr>
      <p:grpSp>
        <p:nvGrpSpPr>
          <p:cNvPr id="515" name="Google Shape;515;p32"/>
          <p:cNvGrpSpPr/>
          <p:nvPr/>
        </p:nvGrpSpPr>
        <p:grpSpPr>
          <a:xfrm>
            <a:off x="5022725" y="1426150"/>
            <a:ext cx="3657590" cy="348347"/>
            <a:chOff x="4572050" y="100025"/>
            <a:chExt cx="3657590" cy="348347"/>
          </a:xfrm>
        </p:grpSpPr>
        <p:sp>
          <p:nvSpPr>
            <p:cNvPr id="516" name="Google Shape;516;p32"/>
            <p:cNvSpPr/>
            <p:nvPr/>
          </p:nvSpPr>
          <p:spPr>
            <a:xfrm>
              <a:off x="4572050" y="100025"/>
              <a:ext cx="3657590" cy="348347"/>
            </a:xfrm>
            <a:custGeom>
              <a:avLst/>
              <a:gdLst/>
              <a:ahLst/>
              <a:cxnLst/>
              <a:rect l="l" t="t" r="r" b="b"/>
              <a:pathLst>
                <a:path w="46122" h="4488" extrusionOk="0">
                  <a:moveTo>
                    <a:pt x="7122" y="0"/>
                  </a:moveTo>
                  <a:lnTo>
                    <a:pt x="43975" y="0"/>
                  </a:lnTo>
                  <a:cubicBezTo>
                    <a:pt x="44512" y="0"/>
                    <a:pt x="45024" y="244"/>
                    <a:pt x="45365" y="659"/>
                  </a:cubicBezTo>
                  <a:cubicBezTo>
                    <a:pt x="46121" y="1585"/>
                    <a:pt x="46121" y="2902"/>
                    <a:pt x="45365" y="3829"/>
                  </a:cubicBezTo>
                  <a:cubicBezTo>
                    <a:pt x="45024" y="4244"/>
                    <a:pt x="44512" y="4488"/>
                    <a:pt x="43975" y="4488"/>
                  </a:cubicBezTo>
                  <a:lnTo>
                    <a:pt x="7122" y="4488"/>
                  </a:lnTo>
                  <a:cubicBezTo>
                    <a:pt x="4805" y="4488"/>
                    <a:pt x="3342" y="3878"/>
                    <a:pt x="2025" y="3317"/>
                  </a:cubicBezTo>
                  <a:cubicBezTo>
                    <a:pt x="1610" y="3146"/>
                    <a:pt x="1220" y="3000"/>
                    <a:pt x="830" y="2854"/>
                  </a:cubicBezTo>
                  <a:cubicBezTo>
                    <a:pt x="659" y="2805"/>
                    <a:pt x="488" y="2732"/>
                    <a:pt x="342" y="2634"/>
                  </a:cubicBezTo>
                  <a:cubicBezTo>
                    <a:pt x="1" y="2488"/>
                    <a:pt x="1" y="2000"/>
                    <a:pt x="342" y="1829"/>
                  </a:cubicBezTo>
                  <a:cubicBezTo>
                    <a:pt x="488" y="1756"/>
                    <a:pt x="659" y="1659"/>
                    <a:pt x="830" y="1610"/>
                  </a:cubicBezTo>
                  <a:cubicBezTo>
                    <a:pt x="1220" y="1488"/>
                    <a:pt x="1610" y="1317"/>
                    <a:pt x="2025" y="1146"/>
                  </a:cubicBezTo>
                  <a:cubicBezTo>
                    <a:pt x="3342" y="610"/>
                    <a:pt x="4805" y="0"/>
                    <a:pt x="7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7" name="Google Shape;517;p32"/>
            <p:cNvSpPr/>
            <p:nvPr/>
          </p:nvSpPr>
          <p:spPr>
            <a:xfrm>
              <a:off x="4572050" y="100025"/>
              <a:ext cx="3657590" cy="348347"/>
            </a:xfrm>
            <a:custGeom>
              <a:avLst/>
              <a:gdLst/>
              <a:ahLst/>
              <a:cxnLst/>
              <a:rect l="l" t="t" r="r" b="b"/>
              <a:pathLst>
                <a:path w="46122" h="4488" extrusionOk="0">
                  <a:moveTo>
                    <a:pt x="7122" y="0"/>
                  </a:moveTo>
                  <a:lnTo>
                    <a:pt x="43975" y="0"/>
                  </a:lnTo>
                  <a:cubicBezTo>
                    <a:pt x="44512" y="0"/>
                    <a:pt x="45024" y="244"/>
                    <a:pt x="45365" y="659"/>
                  </a:cubicBezTo>
                  <a:cubicBezTo>
                    <a:pt x="46121" y="1585"/>
                    <a:pt x="46121" y="2902"/>
                    <a:pt x="45365" y="3829"/>
                  </a:cubicBezTo>
                  <a:cubicBezTo>
                    <a:pt x="45024" y="4244"/>
                    <a:pt x="44512" y="4488"/>
                    <a:pt x="43975" y="4488"/>
                  </a:cubicBezTo>
                  <a:lnTo>
                    <a:pt x="7122" y="4488"/>
                  </a:lnTo>
                  <a:cubicBezTo>
                    <a:pt x="4805" y="4488"/>
                    <a:pt x="3342" y="3878"/>
                    <a:pt x="2025" y="3317"/>
                  </a:cubicBezTo>
                  <a:cubicBezTo>
                    <a:pt x="1610" y="3146"/>
                    <a:pt x="1220" y="3000"/>
                    <a:pt x="830" y="2854"/>
                  </a:cubicBezTo>
                  <a:cubicBezTo>
                    <a:pt x="659" y="2805"/>
                    <a:pt x="488" y="2732"/>
                    <a:pt x="342" y="2634"/>
                  </a:cubicBezTo>
                  <a:cubicBezTo>
                    <a:pt x="1" y="2488"/>
                    <a:pt x="1" y="2000"/>
                    <a:pt x="342" y="1829"/>
                  </a:cubicBezTo>
                  <a:cubicBezTo>
                    <a:pt x="488" y="1756"/>
                    <a:pt x="659" y="1659"/>
                    <a:pt x="830" y="1610"/>
                  </a:cubicBezTo>
                  <a:cubicBezTo>
                    <a:pt x="1220" y="1488"/>
                    <a:pt x="1610" y="1317"/>
                    <a:pt x="2025" y="1146"/>
                  </a:cubicBezTo>
                  <a:cubicBezTo>
                    <a:pt x="3318" y="610"/>
                    <a:pt x="4805" y="0"/>
                    <a:pt x="7122" y="0"/>
                  </a:cubicBezTo>
                  <a:close/>
                  <a:moveTo>
                    <a:pt x="28317" y="2780"/>
                  </a:moveTo>
                  <a:lnTo>
                    <a:pt x="8464" y="2780"/>
                  </a:lnTo>
                  <a:cubicBezTo>
                    <a:pt x="8269" y="2780"/>
                    <a:pt x="8269" y="3073"/>
                    <a:pt x="8464" y="3073"/>
                  </a:cubicBezTo>
                  <a:lnTo>
                    <a:pt x="28317" y="3073"/>
                  </a:lnTo>
                  <a:cubicBezTo>
                    <a:pt x="28512" y="3073"/>
                    <a:pt x="28512" y="2780"/>
                    <a:pt x="28317" y="2780"/>
                  </a:cubicBezTo>
                  <a:close/>
                  <a:moveTo>
                    <a:pt x="6293" y="2780"/>
                  </a:moveTo>
                  <a:lnTo>
                    <a:pt x="6805" y="2780"/>
                  </a:lnTo>
                  <a:cubicBezTo>
                    <a:pt x="7000" y="2780"/>
                    <a:pt x="7000" y="3073"/>
                    <a:pt x="6805" y="3073"/>
                  </a:cubicBezTo>
                  <a:lnTo>
                    <a:pt x="6244" y="3073"/>
                  </a:lnTo>
                  <a:cubicBezTo>
                    <a:pt x="6171" y="3415"/>
                    <a:pt x="6098" y="3732"/>
                    <a:pt x="5952" y="4049"/>
                  </a:cubicBezTo>
                  <a:cubicBezTo>
                    <a:pt x="6342" y="4073"/>
                    <a:pt x="6732" y="4097"/>
                    <a:pt x="7122" y="4097"/>
                  </a:cubicBezTo>
                  <a:lnTo>
                    <a:pt x="38000" y="4097"/>
                  </a:lnTo>
                  <a:lnTo>
                    <a:pt x="38000" y="3073"/>
                  </a:lnTo>
                  <a:lnTo>
                    <a:pt x="29951" y="3073"/>
                  </a:lnTo>
                  <a:cubicBezTo>
                    <a:pt x="29756" y="3073"/>
                    <a:pt x="29756" y="2780"/>
                    <a:pt x="29951" y="2780"/>
                  </a:cubicBezTo>
                  <a:lnTo>
                    <a:pt x="38000" y="2780"/>
                  </a:lnTo>
                  <a:lnTo>
                    <a:pt x="38000" y="1561"/>
                  </a:lnTo>
                  <a:lnTo>
                    <a:pt x="37390" y="1561"/>
                  </a:lnTo>
                  <a:cubicBezTo>
                    <a:pt x="37317" y="1561"/>
                    <a:pt x="37244" y="1488"/>
                    <a:pt x="37244" y="1415"/>
                  </a:cubicBezTo>
                  <a:cubicBezTo>
                    <a:pt x="37244" y="1317"/>
                    <a:pt x="37317" y="1268"/>
                    <a:pt x="37390" y="1268"/>
                  </a:cubicBezTo>
                  <a:lnTo>
                    <a:pt x="38000" y="1268"/>
                  </a:lnTo>
                  <a:lnTo>
                    <a:pt x="38000" y="366"/>
                  </a:lnTo>
                  <a:lnTo>
                    <a:pt x="7122" y="366"/>
                  </a:lnTo>
                  <a:cubicBezTo>
                    <a:pt x="6732" y="366"/>
                    <a:pt x="6366" y="390"/>
                    <a:pt x="5976" y="415"/>
                  </a:cubicBezTo>
                  <a:cubicBezTo>
                    <a:pt x="6074" y="707"/>
                    <a:pt x="6171" y="976"/>
                    <a:pt x="6220" y="1268"/>
                  </a:cubicBezTo>
                  <a:lnTo>
                    <a:pt x="14244" y="1268"/>
                  </a:lnTo>
                  <a:cubicBezTo>
                    <a:pt x="14342" y="1268"/>
                    <a:pt x="14390" y="1317"/>
                    <a:pt x="14390" y="1415"/>
                  </a:cubicBezTo>
                  <a:cubicBezTo>
                    <a:pt x="14390" y="1488"/>
                    <a:pt x="14342" y="1561"/>
                    <a:pt x="14244" y="1561"/>
                  </a:cubicBezTo>
                  <a:lnTo>
                    <a:pt x="6269" y="1561"/>
                  </a:lnTo>
                  <a:cubicBezTo>
                    <a:pt x="6317" y="1951"/>
                    <a:pt x="6317" y="2366"/>
                    <a:pt x="6269" y="2780"/>
                  </a:cubicBezTo>
                  <a:close/>
                  <a:moveTo>
                    <a:pt x="38292" y="2927"/>
                  </a:moveTo>
                  <a:lnTo>
                    <a:pt x="38292" y="2927"/>
                  </a:lnTo>
                  <a:lnTo>
                    <a:pt x="38292" y="4097"/>
                  </a:lnTo>
                  <a:lnTo>
                    <a:pt x="40268" y="4097"/>
                  </a:lnTo>
                  <a:lnTo>
                    <a:pt x="40268" y="390"/>
                  </a:lnTo>
                  <a:lnTo>
                    <a:pt x="38317" y="390"/>
                  </a:lnTo>
                  <a:lnTo>
                    <a:pt x="38317" y="2927"/>
                  </a:lnTo>
                  <a:close/>
                  <a:moveTo>
                    <a:pt x="28951" y="3073"/>
                  </a:moveTo>
                  <a:lnTo>
                    <a:pt x="29244" y="3073"/>
                  </a:lnTo>
                  <a:cubicBezTo>
                    <a:pt x="29439" y="3073"/>
                    <a:pt x="29439" y="2780"/>
                    <a:pt x="29244" y="2780"/>
                  </a:cubicBezTo>
                  <a:lnTo>
                    <a:pt x="28951" y="2780"/>
                  </a:lnTo>
                  <a:cubicBezTo>
                    <a:pt x="28732" y="2780"/>
                    <a:pt x="28732" y="3073"/>
                    <a:pt x="28951" y="3073"/>
                  </a:cubicBezTo>
                  <a:close/>
                  <a:moveTo>
                    <a:pt x="15878" y="1561"/>
                  </a:moveTo>
                  <a:lnTo>
                    <a:pt x="35731" y="1561"/>
                  </a:lnTo>
                  <a:cubicBezTo>
                    <a:pt x="35829" y="1561"/>
                    <a:pt x="35878" y="1512"/>
                    <a:pt x="35878" y="1415"/>
                  </a:cubicBezTo>
                  <a:cubicBezTo>
                    <a:pt x="35878" y="1341"/>
                    <a:pt x="35829" y="1268"/>
                    <a:pt x="35731" y="1268"/>
                  </a:cubicBezTo>
                  <a:lnTo>
                    <a:pt x="15878" y="1268"/>
                  </a:lnTo>
                  <a:cubicBezTo>
                    <a:pt x="15805" y="1268"/>
                    <a:pt x="15732" y="1341"/>
                    <a:pt x="15732" y="1415"/>
                  </a:cubicBezTo>
                  <a:cubicBezTo>
                    <a:pt x="15732" y="1512"/>
                    <a:pt x="15805" y="1585"/>
                    <a:pt x="15878" y="1561"/>
                  </a:cubicBezTo>
                  <a:close/>
                  <a:moveTo>
                    <a:pt x="15244" y="1268"/>
                  </a:moveTo>
                  <a:lnTo>
                    <a:pt x="14951" y="1268"/>
                  </a:lnTo>
                  <a:cubicBezTo>
                    <a:pt x="14854" y="1268"/>
                    <a:pt x="14781" y="1341"/>
                    <a:pt x="14805" y="1415"/>
                  </a:cubicBezTo>
                  <a:cubicBezTo>
                    <a:pt x="14781" y="1512"/>
                    <a:pt x="14854" y="1561"/>
                    <a:pt x="14951" y="1561"/>
                  </a:cubicBezTo>
                  <a:lnTo>
                    <a:pt x="15244" y="1561"/>
                  </a:lnTo>
                  <a:cubicBezTo>
                    <a:pt x="15342" y="1561"/>
                    <a:pt x="15390" y="1512"/>
                    <a:pt x="15390" y="1415"/>
                  </a:cubicBezTo>
                  <a:cubicBezTo>
                    <a:pt x="15390" y="1341"/>
                    <a:pt x="15342" y="1268"/>
                    <a:pt x="15244" y="1268"/>
                  </a:cubicBezTo>
                  <a:close/>
                  <a:moveTo>
                    <a:pt x="5561" y="3976"/>
                  </a:moveTo>
                  <a:cubicBezTo>
                    <a:pt x="6025" y="2854"/>
                    <a:pt x="6025" y="1610"/>
                    <a:pt x="5561" y="488"/>
                  </a:cubicBezTo>
                  <a:cubicBezTo>
                    <a:pt x="4391" y="683"/>
                    <a:pt x="3244" y="1024"/>
                    <a:pt x="2171" y="1512"/>
                  </a:cubicBezTo>
                  <a:lnTo>
                    <a:pt x="1903" y="1634"/>
                  </a:lnTo>
                  <a:cubicBezTo>
                    <a:pt x="2147" y="2000"/>
                    <a:pt x="2147" y="2463"/>
                    <a:pt x="1903" y="2854"/>
                  </a:cubicBezTo>
                  <a:lnTo>
                    <a:pt x="2171" y="2951"/>
                  </a:lnTo>
                  <a:cubicBezTo>
                    <a:pt x="3244" y="3463"/>
                    <a:pt x="4366" y="3805"/>
                    <a:pt x="5537" y="4000"/>
                  </a:cubicBezTo>
                  <a:close/>
                  <a:moveTo>
                    <a:pt x="1513" y="2683"/>
                  </a:moveTo>
                  <a:cubicBezTo>
                    <a:pt x="1732" y="2415"/>
                    <a:pt x="1732" y="2049"/>
                    <a:pt x="1537" y="1756"/>
                  </a:cubicBezTo>
                  <a:cubicBezTo>
                    <a:pt x="1342" y="1854"/>
                    <a:pt x="1147" y="1902"/>
                    <a:pt x="976" y="1976"/>
                  </a:cubicBezTo>
                  <a:cubicBezTo>
                    <a:pt x="830" y="2024"/>
                    <a:pt x="683" y="2073"/>
                    <a:pt x="561" y="2146"/>
                  </a:cubicBezTo>
                  <a:cubicBezTo>
                    <a:pt x="513" y="2195"/>
                    <a:pt x="488" y="2219"/>
                    <a:pt x="488" y="2219"/>
                  </a:cubicBezTo>
                  <a:cubicBezTo>
                    <a:pt x="488" y="2219"/>
                    <a:pt x="513" y="2244"/>
                    <a:pt x="561" y="2293"/>
                  </a:cubicBezTo>
                  <a:cubicBezTo>
                    <a:pt x="683" y="2366"/>
                    <a:pt x="830" y="2415"/>
                    <a:pt x="976" y="2463"/>
                  </a:cubicBezTo>
                  <a:cubicBezTo>
                    <a:pt x="1147" y="2537"/>
                    <a:pt x="1342" y="2585"/>
                    <a:pt x="1513" y="2658"/>
                  </a:cubicBezTo>
                  <a:close/>
                  <a:moveTo>
                    <a:pt x="40561" y="4097"/>
                  </a:moveTo>
                  <a:lnTo>
                    <a:pt x="43975" y="4097"/>
                  </a:lnTo>
                  <a:cubicBezTo>
                    <a:pt x="44414" y="4097"/>
                    <a:pt x="44804" y="3902"/>
                    <a:pt x="45073" y="3561"/>
                  </a:cubicBezTo>
                  <a:cubicBezTo>
                    <a:pt x="45707" y="2805"/>
                    <a:pt x="45707" y="1707"/>
                    <a:pt x="45073" y="927"/>
                  </a:cubicBezTo>
                  <a:cubicBezTo>
                    <a:pt x="44804" y="610"/>
                    <a:pt x="44414" y="415"/>
                    <a:pt x="43975" y="390"/>
                  </a:cubicBezTo>
                  <a:lnTo>
                    <a:pt x="40561" y="39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8" name="Google Shape;518;p32"/>
            <p:cNvSpPr/>
            <p:nvPr/>
          </p:nvSpPr>
          <p:spPr>
            <a:xfrm>
              <a:off x="4720981" y="137824"/>
              <a:ext cx="328867" cy="270807"/>
            </a:xfrm>
            <a:custGeom>
              <a:avLst/>
              <a:gdLst/>
              <a:ahLst/>
              <a:cxnLst/>
              <a:rect l="l" t="t" r="r" b="b"/>
              <a:pathLst>
                <a:path w="4147" h="3489" extrusionOk="0">
                  <a:moveTo>
                    <a:pt x="293" y="2464"/>
                  </a:moveTo>
                  <a:cubicBezTo>
                    <a:pt x="1366" y="2976"/>
                    <a:pt x="2488" y="3318"/>
                    <a:pt x="3659" y="3489"/>
                  </a:cubicBezTo>
                  <a:cubicBezTo>
                    <a:pt x="4147" y="2391"/>
                    <a:pt x="4147" y="1123"/>
                    <a:pt x="3659" y="1"/>
                  </a:cubicBezTo>
                  <a:cubicBezTo>
                    <a:pt x="2488" y="196"/>
                    <a:pt x="1342" y="537"/>
                    <a:pt x="269" y="1025"/>
                  </a:cubicBezTo>
                  <a:lnTo>
                    <a:pt x="1" y="1147"/>
                  </a:lnTo>
                  <a:cubicBezTo>
                    <a:pt x="244" y="1513"/>
                    <a:pt x="244" y="2001"/>
                    <a:pt x="1" y="236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9" name="Google Shape;519;p32"/>
            <p:cNvSpPr/>
            <p:nvPr/>
          </p:nvSpPr>
          <p:spPr>
            <a:xfrm>
              <a:off x="4722884" y="287391"/>
              <a:ext cx="307614" cy="121239"/>
            </a:xfrm>
            <a:custGeom>
              <a:avLst/>
              <a:gdLst/>
              <a:ahLst/>
              <a:cxnLst/>
              <a:rect l="l" t="t" r="r" b="b"/>
              <a:pathLst>
                <a:path w="3879" h="1562" extrusionOk="0">
                  <a:moveTo>
                    <a:pt x="269" y="537"/>
                  </a:moveTo>
                  <a:cubicBezTo>
                    <a:pt x="1342" y="1049"/>
                    <a:pt x="2464" y="1391"/>
                    <a:pt x="3635" y="1562"/>
                  </a:cubicBezTo>
                  <a:cubicBezTo>
                    <a:pt x="3733" y="1318"/>
                    <a:pt x="3830" y="1074"/>
                    <a:pt x="3879" y="805"/>
                  </a:cubicBezTo>
                  <a:cubicBezTo>
                    <a:pt x="2855" y="708"/>
                    <a:pt x="1830" y="488"/>
                    <a:pt x="830" y="171"/>
                  </a:cubicBezTo>
                  <a:cubicBezTo>
                    <a:pt x="611" y="98"/>
                    <a:pt x="367" y="49"/>
                    <a:pt x="172" y="1"/>
                  </a:cubicBezTo>
                  <a:cubicBezTo>
                    <a:pt x="123" y="147"/>
                    <a:pt x="74" y="293"/>
                    <a:pt x="1" y="415"/>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0" name="Google Shape;520;p32"/>
            <p:cNvSpPr/>
            <p:nvPr/>
          </p:nvSpPr>
          <p:spPr>
            <a:xfrm>
              <a:off x="4610750" y="238182"/>
              <a:ext cx="98732" cy="70089"/>
            </a:xfrm>
            <a:custGeom>
              <a:avLst/>
              <a:gdLst/>
              <a:ahLst/>
              <a:cxnLst/>
              <a:rect l="l" t="t" r="r" b="b"/>
              <a:pathLst>
                <a:path w="1245" h="903" extrusionOk="0">
                  <a:moveTo>
                    <a:pt x="1025" y="903"/>
                  </a:moveTo>
                  <a:cubicBezTo>
                    <a:pt x="1244" y="635"/>
                    <a:pt x="1244" y="269"/>
                    <a:pt x="1049" y="0"/>
                  </a:cubicBezTo>
                  <a:cubicBezTo>
                    <a:pt x="854" y="74"/>
                    <a:pt x="659" y="147"/>
                    <a:pt x="488" y="196"/>
                  </a:cubicBezTo>
                  <a:cubicBezTo>
                    <a:pt x="342" y="244"/>
                    <a:pt x="195" y="293"/>
                    <a:pt x="73" y="391"/>
                  </a:cubicBezTo>
                  <a:cubicBezTo>
                    <a:pt x="25" y="415"/>
                    <a:pt x="0" y="439"/>
                    <a:pt x="0" y="439"/>
                  </a:cubicBezTo>
                  <a:cubicBezTo>
                    <a:pt x="0" y="464"/>
                    <a:pt x="25" y="488"/>
                    <a:pt x="73" y="513"/>
                  </a:cubicBezTo>
                  <a:cubicBezTo>
                    <a:pt x="195" y="586"/>
                    <a:pt x="342" y="659"/>
                    <a:pt x="488" y="683"/>
                  </a:cubicBezTo>
                  <a:cubicBezTo>
                    <a:pt x="659" y="757"/>
                    <a:pt x="854" y="830"/>
                    <a:pt x="1025" y="9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1" name="Google Shape;521;p32"/>
            <p:cNvSpPr/>
            <p:nvPr/>
          </p:nvSpPr>
          <p:spPr>
            <a:xfrm>
              <a:off x="4610750" y="272256"/>
              <a:ext cx="92943" cy="36015"/>
            </a:xfrm>
            <a:custGeom>
              <a:avLst/>
              <a:gdLst/>
              <a:ahLst/>
              <a:cxnLst/>
              <a:rect l="l" t="t" r="r" b="b"/>
              <a:pathLst>
                <a:path w="1172" h="464" extrusionOk="0">
                  <a:moveTo>
                    <a:pt x="1025" y="464"/>
                  </a:moveTo>
                  <a:cubicBezTo>
                    <a:pt x="1098" y="366"/>
                    <a:pt x="1147" y="244"/>
                    <a:pt x="1171" y="147"/>
                  </a:cubicBezTo>
                  <a:cubicBezTo>
                    <a:pt x="756" y="74"/>
                    <a:pt x="366" y="25"/>
                    <a:pt x="25" y="0"/>
                  </a:cubicBezTo>
                  <a:lnTo>
                    <a:pt x="0" y="25"/>
                  </a:lnTo>
                  <a:cubicBezTo>
                    <a:pt x="0" y="25"/>
                    <a:pt x="25" y="49"/>
                    <a:pt x="73" y="98"/>
                  </a:cubicBezTo>
                  <a:cubicBezTo>
                    <a:pt x="195" y="171"/>
                    <a:pt x="342" y="220"/>
                    <a:pt x="488" y="269"/>
                  </a:cubicBezTo>
                  <a:cubicBezTo>
                    <a:pt x="659" y="318"/>
                    <a:pt x="854" y="391"/>
                    <a:pt x="1025" y="4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2" name="Google Shape;522;p32"/>
            <p:cNvSpPr/>
            <p:nvPr/>
          </p:nvSpPr>
          <p:spPr>
            <a:xfrm>
              <a:off x="5043980" y="130295"/>
              <a:ext cx="2541566" cy="289669"/>
            </a:xfrm>
            <a:custGeom>
              <a:avLst/>
              <a:gdLst/>
              <a:ahLst/>
              <a:cxnLst/>
              <a:rect l="l" t="t" r="r" b="b"/>
              <a:pathLst>
                <a:path w="32049" h="3732" extrusionOk="0">
                  <a:moveTo>
                    <a:pt x="25" y="49"/>
                  </a:moveTo>
                  <a:cubicBezTo>
                    <a:pt x="123" y="317"/>
                    <a:pt x="220" y="610"/>
                    <a:pt x="269" y="878"/>
                  </a:cubicBezTo>
                  <a:lnTo>
                    <a:pt x="8293" y="878"/>
                  </a:lnTo>
                  <a:cubicBezTo>
                    <a:pt x="8391" y="878"/>
                    <a:pt x="8439" y="951"/>
                    <a:pt x="8439" y="1025"/>
                  </a:cubicBezTo>
                  <a:cubicBezTo>
                    <a:pt x="8439" y="1122"/>
                    <a:pt x="8391" y="1195"/>
                    <a:pt x="8293" y="1195"/>
                  </a:cubicBezTo>
                  <a:lnTo>
                    <a:pt x="318" y="1195"/>
                  </a:lnTo>
                  <a:cubicBezTo>
                    <a:pt x="366" y="1586"/>
                    <a:pt x="366" y="2000"/>
                    <a:pt x="318" y="2415"/>
                  </a:cubicBezTo>
                  <a:lnTo>
                    <a:pt x="830" y="2415"/>
                  </a:lnTo>
                  <a:cubicBezTo>
                    <a:pt x="1025" y="2415"/>
                    <a:pt x="1025" y="2708"/>
                    <a:pt x="830" y="2708"/>
                  </a:cubicBezTo>
                  <a:lnTo>
                    <a:pt x="293" y="2708"/>
                  </a:lnTo>
                  <a:cubicBezTo>
                    <a:pt x="220" y="3025"/>
                    <a:pt x="147" y="3366"/>
                    <a:pt x="1" y="3659"/>
                  </a:cubicBezTo>
                  <a:cubicBezTo>
                    <a:pt x="391" y="3707"/>
                    <a:pt x="781" y="3732"/>
                    <a:pt x="1171" y="3732"/>
                  </a:cubicBezTo>
                  <a:lnTo>
                    <a:pt x="32049" y="3732"/>
                  </a:lnTo>
                  <a:lnTo>
                    <a:pt x="32049" y="2708"/>
                  </a:lnTo>
                  <a:lnTo>
                    <a:pt x="24000" y="2708"/>
                  </a:lnTo>
                  <a:cubicBezTo>
                    <a:pt x="23805" y="2708"/>
                    <a:pt x="23805" y="2415"/>
                    <a:pt x="24000" y="2415"/>
                  </a:cubicBezTo>
                  <a:lnTo>
                    <a:pt x="32049" y="2415"/>
                  </a:lnTo>
                  <a:lnTo>
                    <a:pt x="32049" y="1195"/>
                  </a:lnTo>
                  <a:lnTo>
                    <a:pt x="31439" y="1195"/>
                  </a:lnTo>
                  <a:cubicBezTo>
                    <a:pt x="31366" y="1195"/>
                    <a:pt x="31293" y="1122"/>
                    <a:pt x="31293" y="1025"/>
                  </a:cubicBezTo>
                  <a:cubicBezTo>
                    <a:pt x="31293" y="951"/>
                    <a:pt x="31366" y="878"/>
                    <a:pt x="31439" y="878"/>
                  </a:cubicBezTo>
                  <a:lnTo>
                    <a:pt x="32049" y="878"/>
                  </a:lnTo>
                  <a:lnTo>
                    <a:pt x="32049" y="0"/>
                  </a:lnTo>
                  <a:lnTo>
                    <a:pt x="1171" y="0"/>
                  </a:lnTo>
                  <a:cubicBezTo>
                    <a:pt x="781" y="0"/>
                    <a:pt x="415" y="25"/>
                    <a:pt x="25" y="49"/>
                  </a:cubicBezTo>
                  <a:close/>
                  <a:moveTo>
                    <a:pt x="2513" y="2390"/>
                  </a:moveTo>
                  <a:lnTo>
                    <a:pt x="22366" y="2390"/>
                  </a:lnTo>
                  <a:cubicBezTo>
                    <a:pt x="22561" y="2390"/>
                    <a:pt x="22561" y="2683"/>
                    <a:pt x="22366" y="2683"/>
                  </a:cubicBezTo>
                  <a:lnTo>
                    <a:pt x="2513" y="2683"/>
                  </a:lnTo>
                  <a:cubicBezTo>
                    <a:pt x="2318" y="2683"/>
                    <a:pt x="2318" y="2390"/>
                    <a:pt x="2513" y="2390"/>
                  </a:cubicBezTo>
                  <a:close/>
                  <a:moveTo>
                    <a:pt x="23000" y="2683"/>
                  </a:moveTo>
                  <a:cubicBezTo>
                    <a:pt x="22805" y="2683"/>
                    <a:pt x="22805" y="2390"/>
                    <a:pt x="23000" y="2390"/>
                  </a:cubicBezTo>
                  <a:lnTo>
                    <a:pt x="23317" y="2390"/>
                  </a:lnTo>
                  <a:cubicBezTo>
                    <a:pt x="23512" y="2390"/>
                    <a:pt x="23512" y="2683"/>
                    <a:pt x="23317" y="2683"/>
                  </a:cubicBezTo>
                  <a:close/>
                  <a:moveTo>
                    <a:pt x="9000" y="1195"/>
                  </a:moveTo>
                  <a:cubicBezTo>
                    <a:pt x="8903" y="1195"/>
                    <a:pt x="8830" y="1122"/>
                    <a:pt x="8830" y="1049"/>
                  </a:cubicBezTo>
                  <a:cubicBezTo>
                    <a:pt x="8830" y="951"/>
                    <a:pt x="8903" y="878"/>
                    <a:pt x="9000" y="903"/>
                  </a:cubicBezTo>
                  <a:lnTo>
                    <a:pt x="9293" y="903"/>
                  </a:lnTo>
                  <a:cubicBezTo>
                    <a:pt x="9391" y="878"/>
                    <a:pt x="9439" y="951"/>
                    <a:pt x="9439" y="1049"/>
                  </a:cubicBezTo>
                  <a:cubicBezTo>
                    <a:pt x="9439" y="1122"/>
                    <a:pt x="9391" y="1195"/>
                    <a:pt x="9293" y="1195"/>
                  </a:cubicBezTo>
                  <a:close/>
                  <a:moveTo>
                    <a:pt x="9927" y="1195"/>
                  </a:moveTo>
                  <a:cubicBezTo>
                    <a:pt x="9854" y="1195"/>
                    <a:pt x="9781" y="1122"/>
                    <a:pt x="9781" y="1049"/>
                  </a:cubicBezTo>
                  <a:cubicBezTo>
                    <a:pt x="9781" y="951"/>
                    <a:pt x="9854" y="878"/>
                    <a:pt x="9927" y="903"/>
                  </a:cubicBezTo>
                  <a:lnTo>
                    <a:pt x="29780" y="903"/>
                  </a:lnTo>
                  <a:cubicBezTo>
                    <a:pt x="29878" y="878"/>
                    <a:pt x="29927" y="951"/>
                    <a:pt x="29927" y="1049"/>
                  </a:cubicBezTo>
                  <a:cubicBezTo>
                    <a:pt x="29927" y="1122"/>
                    <a:pt x="29878" y="1195"/>
                    <a:pt x="29780" y="1195"/>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3" name="Google Shape;523;p32"/>
            <p:cNvSpPr/>
            <p:nvPr/>
          </p:nvSpPr>
          <p:spPr>
            <a:xfrm>
              <a:off x="5043980" y="353676"/>
              <a:ext cx="2541566" cy="64423"/>
            </a:xfrm>
            <a:custGeom>
              <a:avLst/>
              <a:gdLst/>
              <a:ahLst/>
              <a:cxnLst/>
              <a:rect l="l" t="t" r="r" b="b"/>
              <a:pathLst>
                <a:path w="32049" h="830" extrusionOk="0">
                  <a:moveTo>
                    <a:pt x="245" y="0"/>
                  </a:moveTo>
                  <a:cubicBezTo>
                    <a:pt x="196" y="244"/>
                    <a:pt x="123" y="512"/>
                    <a:pt x="1" y="756"/>
                  </a:cubicBezTo>
                  <a:cubicBezTo>
                    <a:pt x="391" y="805"/>
                    <a:pt x="781" y="829"/>
                    <a:pt x="1171" y="829"/>
                  </a:cubicBezTo>
                  <a:lnTo>
                    <a:pt x="32049" y="829"/>
                  </a:lnTo>
                  <a:lnTo>
                    <a:pt x="32049" y="98"/>
                  </a:lnTo>
                  <a:lnTo>
                    <a:pt x="4366" y="98"/>
                  </a:lnTo>
                  <a:cubicBezTo>
                    <a:pt x="2488" y="98"/>
                    <a:pt x="1220" y="73"/>
                    <a:pt x="245" y="0"/>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4" name="Google Shape;524;p32"/>
            <p:cNvSpPr/>
            <p:nvPr/>
          </p:nvSpPr>
          <p:spPr>
            <a:xfrm>
              <a:off x="7610613" y="130295"/>
              <a:ext cx="152895" cy="287806"/>
            </a:xfrm>
            <a:custGeom>
              <a:avLst/>
              <a:gdLst/>
              <a:ahLst/>
              <a:cxnLst/>
              <a:rect l="l" t="t" r="r" b="b"/>
              <a:pathLst>
                <a:path w="1928" h="3708" extrusionOk="0">
                  <a:moveTo>
                    <a:pt x="1" y="1025"/>
                  </a:moveTo>
                  <a:lnTo>
                    <a:pt x="1" y="2537"/>
                  </a:lnTo>
                  <a:lnTo>
                    <a:pt x="1" y="2537"/>
                  </a:lnTo>
                  <a:lnTo>
                    <a:pt x="1" y="2537"/>
                  </a:lnTo>
                  <a:lnTo>
                    <a:pt x="1" y="3707"/>
                  </a:lnTo>
                  <a:lnTo>
                    <a:pt x="1928" y="3707"/>
                  </a:lnTo>
                  <a:lnTo>
                    <a:pt x="1928"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5" name="Google Shape;525;p32"/>
            <p:cNvSpPr/>
            <p:nvPr/>
          </p:nvSpPr>
          <p:spPr>
            <a:xfrm>
              <a:off x="7610613" y="361205"/>
              <a:ext cx="154798" cy="56894"/>
            </a:xfrm>
            <a:custGeom>
              <a:avLst/>
              <a:gdLst/>
              <a:ahLst/>
              <a:cxnLst/>
              <a:rect l="l" t="t" r="r" b="b"/>
              <a:pathLst>
                <a:path w="1952" h="733" extrusionOk="0">
                  <a:moveTo>
                    <a:pt x="1" y="1"/>
                  </a:moveTo>
                  <a:lnTo>
                    <a:pt x="1" y="732"/>
                  </a:lnTo>
                  <a:lnTo>
                    <a:pt x="1952" y="732"/>
                  </a:lnTo>
                  <a:lnTo>
                    <a:pt x="1952" y="1"/>
                  </a:lnTo>
                  <a:lnTo>
                    <a:pt x="1" y="1"/>
                  </a:ln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6" name="Google Shape;526;p32"/>
            <p:cNvSpPr/>
            <p:nvPr/>
          </p:nvSpPr>
          <p:spPr>
            <a:xfrm>
              <a:off x="7788568" y="130295"/>
              <a:ext cx="408170" cy="287806"/>
            </a:xfrm>
            <a:custGeom>
              <a:avLst/>
              <a:gdLst/>
              <a:ahLst/>
              <a:cxnLst/>
              <a:rect l="l" t="t" r="r" b="b"/>
              <a:pathLst>
                <a:path w="5147" h="3708" extrusionOk="0">
                  <a:moveTo>
                    <a:pt x="1" y="0"/>
                  </a:moveTo>
                  <a:lnTo>
                    <a:pt x="1" y="3707"/>
                  </a:lnTo>
                  <a:lnTo>
                    <a:pt x="3415" y="3707"/>
                  </a:lnTo>
                  <a:cubicBezTo>
                    <a:pt x="3854" y="3707"/>
                    <a:pt x="4244" y="3512"/>
                    <a:pt x="4513" y="3171"/>
                  </a:cubicBezTo>
                  <a:cubicBezTo>
                    <a:pt x="5147" y="2415"/>
                    <a:pt x="5147" y="1317"/>
                    <a:pt x="4513" y="537"/>
                  </a:cubicBezTo>
                  <a:cubicBezTo>
                    <a:pt x="4244" y="220"/>
                    <a:pt x="3854" y="25"/>
                    <a:pt x="34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7" name="Google Shape;527;p32"/>
            <p:cNvSpPr/>
            <p:nvPr/>
          </p:nvSpPr>
          <p:spPr>
            <a:xfrm>
              <a:off x="7788568" y="224910"/>
              <a:ext cx="396592" cy="193190"/>
            </a:xfrm>
            <a:custGeom>
              <a:avLst/>
              <a:gdLst/>
              <a:ahLst/>
              <a:cxnLst/>
              <a:rect l="l" t="t" r="r" b="b"/>
              <a:pathLst>
                <a:path w="5001" h="2489" extrusionOk="0">
                  <a:moveTo>
                    <a:pt x="1" y="1757"/>
                  </a:moveTo>
                  <a:lnTo>
                    <a:pt x="1" y="2488"/>
                  </a:lnTo>
                  <a:lnTo>
                    <a:pt x="3415" y="2488"/>
                  </a:lnTo>
                  <a:cubicBezTo>
                    <a:pt x="3854" y="2488"/>
                    <a:pt x="4244" y="2293"/>
                    <a:pt x="4513" y="1952"/>
                  </a:cubicBezTo>
                  <a:cubicBezTo>
                    <a:pt x="4830" y="1586"/>
                    <a:pt x="5001" y="1123"/>
                    <a:pt x="4976" y="635"/>
                  </a:cubicBezTo>
                  <a:cubicBezTo>
                    <a:pt x="4976" y="415"/>
                    <a:pt x="4952" y="220"/>
                    <a:pt x="4879" y="1"/>
                  </a:cubicBezTo>
                  <a:cubicBezTo>
                    <a:pt x="4805" y="1464"/>
                    <a:pt x="2171" y="1708"/>
                    <a:pt x="1" y="1757"/>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28" name="Google Shape;528;p32"/>
          <p:cNvGrpSpPr/>
          <p:nvPr/>
        </p:nvGrpSpPr>
        <p:grpSpPr>
          <a:xfrm rot="-5400000">
            <a:off x="7699250" y="1584200"/>
            <a:ext cx="603495" cy="1371596"/>
            <a:chOff x="3724575" y="3497700"/>
            <a:chExt cx="603495" cy="1371596"/>
          </a:xfrm>
        </p:grpSpPr>
        <p:sp>
          <p:nvSpPr>
            <p:cNvPr id="529" name="Google Shape;529;p32"/>
            <p:cNvSpPr/>
            <p:nvPr/>
          </p:nvSpPr>
          <p:spPr>
            <a:xfrm>
              <a:off x="3724575" y="3497700"/>
              <a:ext cx="603495" cy="1371596"/>
            </a:xfrm>
            <a:custGeom>
              <a:avLst/>
              <a:gdLst/>
              <a:ahLst/>
              <a:cxnLst/>
              <a:rect l="l" t="t" r="r" b="b"/>
              <a:pathLst>
                <a:path w="7221" h="16415" extrusionOk="0">
                  <a:moveTo>
                    <a:pt x="5488" y="16414"/>
                  </a:moveTo>
                  <a:lnTo>
                    <a:pt x="1732" y="16414"/>
                  </a:lnTo>
                  <a:cubicBezTo>
                    <a:pt x="781" y="16414"/>
                    <a:pt x="1" y="15634"/>
                    <a:pt x="1" y="14683"/>
                  </a:cubicBezTo>
                  <a:lnTo>
                    <a:pt x="1" y="5537"/>
                  </a:lnTo>
                  <a:cubicBezTo>
                    <a:pt x="1" y="5073"/>
                    <a:pt x="196" y="4634"/>
                    <a:pt x="513" y="4317"/>
                  </a:cubicBezTo>
                  <a:cubicBezTo>
                    <a:pt x="757" y="4073"/>
                    <a:pt x="1050" y="3902"/>
                    <a:pt x="1367" y="3829"/>
                  </a:cubicBezTo>
                  <a:lnTo>
                    <a:pt x="1367" y="781"/>
                  </a:lnTo>
                  <a:cubicBezTo>
                    <a:pt x="1367" y="585"/>
                    <a:pt x="1440" y="366"/>
                    <a:pt x="1610" y="220"/>
                  </a:cubicBezTo>
                  <a:cubicBezTo>
                    <a:pt x="1757" y="73"/>
                    <a:pt x="1952" y="0"/>
                    <a:pt x="2147" y="0"/>
                  </a:cubicBezTo>
                  <a:lnTo>
                    <a:pt x="5074" y="0"/>
                  </a:lnTo>
                  <a:cubicBezTo>
                    <a:pt x="5513" y="0"/>
                    <a:pt x="5854" y="342"/>
                    <a:pt x="5854" y="781"/>
                  </a:cubicBezTo>
                  <a:lnTo>
                    <a:pt x="5854" y="3829"/>
                  </a:lnTo>
                  <a:cubicBezTo>
                    <a:pt x="6659" y="4024"/>
                    <a:pt x="7220" y="4732"/>
                    <a:pt x="7220" y="5537"/>
                  </a:cubicBezTo>
                  <a:lnTo>
                    <a:pt x="7220" y="14683"/>
                  </a:lnTo>
                  <a:cubicBezTo>
                    <a:pt x="7220" y="15634"/>
                    <a:pt x="6440" y="16414"/>
                    <a:pt x="5488" y="1641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0" name="Google Shape;530;p32"/>
            <p:cNvSpPr/>
            <p:nvPr/>
          </p:nvSpPr>
          <p:spPr>
            <a:xfrm>
              <a:off x="3757170" y="3848221"/>
              <a:ext cx="538223" cy="988485"/>
            </a:xfrm>
            <a:custGeom>
              <a:avLst/>
              <a:gdLst/>
              <a:ahLst/>
              <a:cxnLst/>
              <a:rect l="l" t="t" r="r" b="b"/>
              <a:pathLst>
                <a:path w="6440" h="11830" extrusionOk="0">
                  <a:moveTo>
                    <a:pt x="5098" y="0"/>
                  </a:moveTo>
                  <a:lnTo>
                    <a:pt x="1342" y="0"/>
                  </a:lnTo>
                  <a:cubicBezTo>
                    <a:pt x="611" y="0"/>
                    <a:pt x="1" y="610"/>
                    <a:pt x="1" y="1342"/>
                  </a:cubicBezTo>
                  <a:lnTo>
                    <a:pt x="1" y="10488"/>
                  </a:lnTo>
                  <a:cubicBezTo>
                    <a:pt x="1" y="11219"/>
                    <a:pt x="611" y="11829"/>
                    <a:pt x="1342" y="11829"/>
                  </a:cubicBezTo>
                  <a:lnTo>
                    <a:pt x="5098" y="11829"/>
                  </a:lnTo>
                  <a:cubicBezTo>
                    <a:pt x="5830" y="11829"/>
                    <a:pt x="6440" y="11219"/>
                    <a:pt x="6440" y="10488"/>
                  </a:cubicBezTo>
                  <a:lnTo>
                    <a:pt x="6440" y="1342"/>
                  </a:lnTo>
                  <a:cubicBezTo>
                    <a:pt x="6440" y="610"/>
                    <a:pt x="5830" y="0"/>
                    <a:pt x="50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1" name="Google Shape;531;p32"/>
            <p:cNvSpPr/>
            <p:nvPr/>
          </p:nvSpPr>
          <p:spPr>
            <a:xfrm>
              <a:off x="3816342" y="4047922"/>
              <a:ext cx="38779" cy="654255"/>
            </a:xfrm>
            <a:custGeom>
              <a:avLst/>
              <a:gdLst/>
              <a:ahLst/>
              <a:cxnLst/>
              <a:rect l="l" t="t" r="r" b="b"/>
              <a:pathLst>
                <a:path w="464" h="7830" extrusionOk="0">
                  <a:moveTo>
                    <a:pt x="439" y="7610"/>
                  </a:moveTo>
                  <a:cubicBezTo>
                    <a:pt x="464" y="7829"/>
                    <a:pt x="0" y="7829"/>
                    <a:pt x="25" y="7610"/>
                  </a:cubicBezTo>
                  <a:lnTo>
                    <a:pt x="25" y="1781"/>
                  </a:lnTo>
                  <a:cubicBezTo>
                    <a:pt x="0" y="1561"/>
                    <a:pt x="464" y="1561"/>
                    <a:pt x="439" y="1781"/>
                  </a:cubicBezTo>
                  <a:close/>
                  <a:moveTo>
                    <a:pt x="439" y="732"/>
                  </a:moveTo>
                  <a:cubicBezTo>
                    <a:pt x="415" y="952"/>
                    <a:pt x="73" y="952"/>
                    <a:pt x="25" y="732"/>
                  </a:cubicBezTo>
                  <a:lnTo>
                    <a:pt x="25" y="220"/>
                  </a:lnTo>
                  <a:cubicBezTo>
                    <a:pt x="0" y="0"/>
                    <a:pt x="464" y="0"/>
                    <a:pt x="439" y="22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2" name="Google Shape;532;p32"/>
            <p:cNvSpPr/>
            <p:nvPr/>
          </p:nvSpPr>
          <p:spPr>
            <a:xfrm>
              <a:off x="3724575" y="3497700"/>
              <a:ext cx="603495" cy="1371596"/>
            </a:xfrm>
            <a:custGeom>
              <a:avLst/>
              <a:gdLst/>
              <a:ahLst/>
              <a:cxnLst/>
              <a:rect l="l" t="t" r="r" b="b"/>
              <a:pathLst>
                <a:path w="7221" h="16415" extrusionOk="0">
                  <a:moveTo>
                    <a:pt x="3171" y="2293"/>
                  </a:moveTo>
                  <a:lnTo>
                    <a:pt x="2415" y="2293"/>
                  </a:lnTo>
                  <a:cubicBezTo>
                    <a:pt x="2342" y="2293"/>
                    <a:pt x="2269" y="2220"/>
                    <a:pt x="2269" y="2146"/>
                  </a:cubicBezTo>
                  <a:lnTo>
                    <a:pt x="2269" y="1293"/>
                  </a:lnTo>
                  <a:cubicBezTo>
                    <a:pt x="2269" y="1195"/>
                    <a:pt x="2342" y="1146"/>
                    <a:pt x="2415" y="1146"/>
                  </a:cubicBezTo>
                  <a:lnTo>
                    <a:pt x="3171" y="1146"/>
                  </a:lnTo>
                  <a:cubicBezTo>
                    <a:pt x="3245" y="1146"/>
                    <a:pt x="3318" y="1195"/>
                    <a:pt x="3318" y="1293"/>
                  </a:cubicBezTo>
                  <a:lnTo>
                    <a:pt x="3318" y="2146"/>
                  </a:lnTo>
                  <a:cubicBezTo>
                    <a:pt x="3318" y="2220"/>
                    <a:pt x="3245" y="2293"/>
                    <a:pt x="3171" y="2293"/>
                  </a:cubicBezTo>
                  <a:close/>
                  <a:moveTo>
                    <a:pt x="5488" y="16414"/>
                  </a:moveTo>
                  <a:cubicBezTo>
                    <a:pt x="6440" y="16414"/>
                    <a:pt x="7220" y="15634"/>
                    <a:pt x="7220" y="14683"/>
                  </a:cubicBezTo>
                  <a:lnTo>
                    <a:pt x="7220" y="5537"/>
                  </a:lnTo>
                  <a:cubicBezTo>
                    <a:pt x="7220" y="4707"/>
                    <a:pt x="6659" y="4000"/>
                    <a:pt x="5854" y="3829"/>
                  </a:cubicBezTo>
                  <a:lnTo>
                    <a:pt x="5854" y="781"/>
                  </a:lnTo>
                  <a:cubicBezTo>
                    <a:pt x="5854" y="342"/>
                    <a:pt x="5513" y="0"/>
                    <a:pt x="5074" y="0"/>
                  </a:cubicBezTo>
                  <a:lnTo>
                    <a:pt x="2147" y="0"/>
                  </a:lnTo>
                  <a:cubicBezTo>
                    <a:pt x="1952" y="0"/>
                    <a:pt x="1732" y="73"/>
                    <a:pt x="1586" y="220"/>
                  </a:cubicBezTo>
                  <a:cubicBezTo>
                    <a:pt x="1440" y="366"/>
                    <a:pt x="1367" y="561"/>
                    <a:pt x="1367" y="781"/>
                  </a:cubicBezTo>
                  <a:lnTo>
                    <a:pt x="1367" y="3829"/>
                  </a:lnTo>
                  <a:cubicBezTo>
                    <a:pt x="1050" y="3902"/>
                    <a:pt x="757" y="4073"/>
                    <a:pt x="513" y="4293"/>
                  </a:cubicBezTo>
                  <a:cubicBezTo>
                    <a:pt x="196" y="4610"/>
                    <a:pt x="1" y="5049"/>
                    <a:pt x="1" y="5512"/>
                  </a:cubicBezTo>
                  <a:lnTo>
                    <a:pt x="1" y="14658"/>
                  </a:lnTo>
                  <a:cubicBezTo>
                    <a:pt x="1" y="15634"/>
                    <a:pt x="781" y="16414"/>
                    <a:pt x="1732" y="16414"/>
                  </a:cubicBezTo>
                  <a:close/>
                  <a:moveTo>
                    <a:pt x="1757" y="3805"/>
                  </a:moveTo>
                  <a:lnTo>
                    <a:pt x="5464" y="3805"/>
                  </a:lnTo>
                  <a:lnTo>
                    <a:pt x="5464" y="781"/>
                  </a:lnTo>
                  <a:cubicBezTo>
                    <a:pt x="5464" y="683"/>
                    <a:pt x="5415" y="585"/>
                    <a:pt x="5342" y="512"/>
                  </a:cubicBezTo>
                  <a:cubicBezTo>
                    <a:pt x="5269" y="439"/>
                    <a:pt x="5171" y="390"/>
                    <a:pt x="5074" y="390"/>
                  </a:cubicBezTo>
                  <a:lnTo>
                    <a:pt x="2147" y="390"/>
                  </a:lnTo>
                  <a:cubicBezTo>
                    <a:pt x="1928" y="390"/>
                    <a:pt x="1757" y="561"/>
                    <a:pt x="1757" y="781"/>
                  </a:cubicBezTo>
                  <a:close/>
                  <a:moveTo>
                    <a:pt x="1732" y="16024"/>
                  </a:moveTo>
                  <a:cubicBezTo>
                    <a:pt x="1001" y="16024"/>
                    <a:pt x="391" y="15414"/>
                    <a:pt x="391" y="14683"/>
                  </a:cubicBezTo>
                  <a:lnTo>
                    <a:pt x="391" y="5537"/>
                  </a:lnTo>
                  <a:cubicBezTo>
                    <a:pt x="391" y="4780"/>
                    <a:pt x="1001" y="4195"/>
                    <a:pt x="1732" y="4195"/>
                  </a:cubicBezTo>
                  <a:lnTo>
                    <a:pt x="5488" y="4195"/>
                  </a:lnTo>
                  <a:cubicBezTo>
                    <a:pt x="6220" y="4195"/>
                    <a:pt x="6830" y="4780"/>
                    <a:pt x="6830" y="5537"/>
                  </a:cubicBezTo>
                  <a:lnTo>
                    <a:pt x="6830" y="14683"/>
                  </a:lnTo>
                  <a:cubicBezTo>
                    <a:pt x="6830" y="15414"/>
                    <a:pt x="6220" y="16024"/>
                    <a:pt x="5488" y="16024"/>
                  </a:cubicBezTo>
                  <a:close/>
                  <a:moveTo>
                    <a:pt x="4781" y="2293"/>
                  </a:moveTo>
                  <a:lnTo>
                    <a:pt x="4074" y="2293"/>
                  </a:lnTo>
                  <a:cubicBezTo>
                    <a:pt x="3976" y="2293"/>
                    <a:pt x="3928" y="2220"/>
                    <a:pt x="3928" y="2146"/>
                  </a:cubicBezTo>
                  <a:lnTo>
                    <a:pt x="3928" y="1293"/>
                  </a:lnTo>
                  <a:cubicBezTo>
                    <a:pt x="3903" y="1220"/>
                    <a:pt x="3976" y="1146"/>
                    <a:pt x="4074" y="1146"/>
                  </a:cubicBezTo>
                  <a:lnTo>
                    <a:pt x="4781" y="1146"/>
                  </a:lnTo>
                  <a:cubicBezTo>
                    <a:pt x="4879" y="1146"/>
                    <a:pt x="4952" y="1220"/>
                    <a:pt x="4952" y="1293"/>
                  </a:cubicBezTo>
                  <a:lnTo>
                    <a:pt x="4952" y="2122"/>
                  </a:lnTo>
                  <a:cubicBezTo>
                    <a:pt x="4952" y="2220"/>
                    <a:pt x="4879" y="2293"/>
                    <a:pt x="4781" y="229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3" name="Google Shape;533;p32"/>
            <p:cNvSpPr/>
            <p:nvPr/>
          </p:nvSpPr>
          <p:spPr>
            <a:xfrm>
              <a:off x="3871336" y="3530287"/>
              <a:ext cx="309980" cy="285349"/>
            </a:xfrm>
            <a:custGeom>
              <a:avLst/>
              <a:gdLst/>
              <a:ahLst/>
              <a:cxnLst/>
              <a:rect l="l" t="t" r="r" b="b"/>
              <a:pathLst>
                <a:path w="3709" h="3415" extrusionOk="0">
                  <a:moveTo>
                    <a:pt x="1" y="3415"/>
                  </a:moveTo>
                  <a:lnTo>
                    <a:pt x="3708" y="3415"/>
                  </a:lnTo>
                  <a:lnTo>
                    <a:pt x="3708" y="391"/>
                  </a:lnTo>
                  <a:cubicBezTo>
                    <a:pt x="3708" y="293"/>
                    <a:pt x="3659" y="195"/>
                    <a:pt x="3586" y="122"/>
                  </a:cubicBezTo>
                  <a:cubicBezTo>
                    <a:pt x="3513" y="49"/>
                    <a:pt x="3415" y="0"/>
                    <a:pt x="3318" y="0"/>
                  </a:cubicBezTo>
                  <a:lnTo>
                    <a:pt x="391" y="0"/>
                  </a:lnTo>
                  <a:cubicBezTo>
                    <a:pt x="172" y="0"/>
                    <a:pt x="1" y="171"/>
                    <a:pt x="1" y="391"/>
                  </a:cubicBezTo>
                  <a:close/>
                  <a:moveTo>
                    <a:pt x="1415" y="1903"/>
                  </a:moveTo>
                  <a:lnTo>
                    <a:pt x="659" y="1903"/>
                  </a:lnTo>
                  <a:cubicBezTo>
                    <a:pt x="586" y="1903"/>
                    <a:pt x="513" y="1830"/>
                    <a:pt x="513" y="1756"/>
                  </a:cubicBezTo>
                  <a:lnTo>
                    <a:pt x="513" y="903"/>
                  </a:lnTo>
                  <a:cubicBezTo>
                    <a:pt x="513" y="805"/>
                    <a:pt x="586" y="756"/>
                    <a:pt x="659" y="756"/>
                  </a:cubicBezTo>
                  <a:lnTo>
                    <a:pt x="1415" y="756"/>
                  </a:lnTo>
                  <a:cubicBezTo>
                    <a:pt x="1489" y="756"/>
                    <a:pt x="1562" y="805"/>
                    <a:pt x="1562" y="903"/>
                  </a:cubicBezTo>
                  <a:lnTo>
                    <a:pt x="1562" y="1756"/>
                  </a:lnTo>
                  <a:cubicBezTo>
                    <a:pt x="1562" y="1830"/>
                    <a:pt x="1489" y="1903"/>
                    <a:pt x="1415" y="1903"/>
                  </a:cubicBezTo>
                  <a:close/>
                  <a:moveTo>
                    <a:pt x="3025" y="1903"/>
                  </a:moveTo>
                  <a:lnTo>
                    <a:pt x="2318" y="1903"/>
                  </a:lnTo>
                  <a:cubicBezTo>
                    <a:pt x="2220" y="1903"/>
                    <a:pt x="2147" y="1830"/>
                    <a:pt x="2147" y="1732"/>
                  </a:cubicBezTo>
                  <a:lnTo>
                    <a:pt x="2147" y="903"/>
                  </a:lnTo>
                  <a:cubicBezTo>
                    <a:pt x="2147" y="830"/>
                    <a:pt x="2220" y="756"/>
                    <a:pt x="2318" y="756"/>
                  </a:cubicBezTo>
                  <a:lnTo>
                    <a:pt x="3025" y="756"/>
                  </a:lnTo>
                  <a:cubicBezTo>
                    <a:pt x="3123" y="756"/>
                    <a:pt x="3196" y="830"/>
                    <a:pt x="3196" y="903"/>
                  </a:cubicBezTo>
                  <a:lnTo>
                    <a:pt x="3196" y="1732"/>
                  </a:lnTo>
                  <a:cubicBezTo>
                    <a:pt x="3196" y="1830"/>
                    <a:pt x="3123" y="1903"/>
                    <a:pt x="3025" y="1903"/>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4" name="Google Shape;534;p32"/>
            <p:cNvSpPr/>
            <p:nvPr/>
          </p:nvSpPr>
          <p:spPr>
            <a:xfrm>
              <a:off x="3775557" y="3848221"/>
              <a:ext cx="519836" cy="988485"/>
            </a:xfrm>
            <a:custGeom>
              <a:avLst/>
              <a:gdLst/>
              <a:ahLst/>
              <a:cxnLst/>
              <a:rect l="l" t="t" r="r" b="b"/>
              <a:pathLst>
                <a:path w="6220" h="11830" extrusionOk="0">
                  <a:moveTo>
                    <a:pt x="5074" y="707"/>
                  </a:moveTo>
                  <a:lnTo>
                    <a:pt x="5074" y="9854"/>
                  </a:lnTo>
                  <a:cubicBezTo>
                    <a:pt x="5074" y="10585"/>
                    <a:pt x="4464" y="11195"/>
                    <a:pt x="3732" y="11195"/>
                  </a:cubicBezTo>
                  <a:lnTo>
                    <a:pt x="1" y="11195"/>
                  </a:lnTo>
                  <a:cubicBezTo>
                    <a:pt x="49" y="11293"/>
                    <a:pt x="122" y="11366"/>
                    <a:pt x="196" y="11439"/>
                  </a:cubicBezTo>
                  <a:cubicBezTo>
                    <a:pt x="440" y="11683"/>
                    <a:pt x="781" y="11829"/>
                    <a:pt x="1122" y="11829"/>
                  </a:cubicBezTo>
                  <a:lnTo>
                    <a:pt x="4878" y="11829"/>
                  </a:lnTo>
                  <a:cubicBezTo>
                    <a:pt x="5610" y="11829"/>
                    <a:pt x="6220" y="11219"/>
                    <a:pt x="6220" y="10488"/>
                  </a:cubicBezTo>
                  <a:lnTo>
                    <a:pt x="6220" y="1342"/>
                  </a:lnTo>
                  <a:cubicBezTo>
                    <a:pt x="6220" y="610"/>
                    <a:pt x="5610" y="0"/>
                    <a:pt x="4878" y="0"/>
                  </a:cubicBezTo>
                  <a:lnTo>
                    <a:pt x="4878" y="0"/>
                  </a:lnTo>
                  <a:cubicBezTo>
                    <a:pt x="5000" y="220"/>
                    <a:pt x="5074" y="464"/>
                    <a:pt x="5074" y="707"/>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35" name="Google Shape;535;p32"/>
          <p:cNvGrpSpPr/>
          <p:nvPr/>
        </p:nvGrpSpPr>
        <p:grpSpPr>
          <a:xfrm>
            <a:off x="715100" y="274199"/>
            <a:ext cx="1920300" cy="1918875"/>
            <a:chOff x="715100" y="274199"/>
            <a:chExt cx="1920300" cy="1918875"/>
          </a:xfrm>
        </p:grpSpPr>
        <p:sp>
          <p:nvSpPr>
            <p:cNvPr id="536" name="Google Shape;536;p32"/>
            <p:cNvSpPr/>
            <p:nvPr/>
          </p:nvSpPr>
          <p:spPr>
            <a:xfrm>
              <a:off x="806600" y="364274"/>
              <a:ext cx="1828800" cy="18288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37" name="Google Shape;537;p32"/>
            <p:cNvGrpSpPr/>
            <p:nvPr/>
          </p:nvGrpSpPr>
          <p:grpSpPr>
            <a:xfrm>
              <a:off x="715100" y="274199"/>
              <a:ext cx="1828800" cy="1828800"/>
              <a:chOff x="715100" y="274199"/>
              <a:chExt cx="1828800" cy="1828800"/>
            </a:xfrm>
          </p:grpSpPr>
          <p:sp>
            <p:nvSpPr>
              <p:cNvPr id="538" name="Google Shape;538;p32"/>
              <p:cNvSpPr/>
              <p:nvPr/>
            </p:nvSpPr>
            <p:spPr>
              <a:xfrm>
                <a:off x="715100" y="274199"/>
                <a:ext cx="1828800" cy="18288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39" name="Google Shape;539;p32"/>
              <p:cNvCxnSpPr/>
              <p:nvPr/>
            </p:nvCxnSpPr>
            <p:spPr>
              <a:xfrm>
                <a:off x="717952" y="637800"/>
                <a:ext cx="1823100" cy="0"/>
              </a:xfrm>
              <a:prstGeom prst="straightConnector1">
                <a:avLst/>
              </a:prstGeom>
              <a:noFill/>
              <a:ln w="28575" cap="flat" cmpd="sng">
                <a:solidFill>
                  <a:schemeClr val="dk1"/>
                </a:solidFill>
                <a:prstDash val="solid"/>
                <a:round/>
                <a:headEnd type="none" w="med" len="med"/>
                <a:tailEnd type="none" w="med" len="med"/>
              </a:ln>
            </p:spPr>
          </p:cxnSp>
          <p:grpSp>
            <p:nvGrpSpPr>
              <p:cNvPr id="540" name="Google Shape;540;p32"/>
              <p:cNvGrpSpPr/>
              <p:nvPr/>
            </p:nvGrpSpPr>
            <p:grpSpPr>
              <a:xfrm>
                <a:off x="2267950" y="363963"/>
                <a:ext cx="183000" cy="183000"/>
                <a:chOff x="8225400" y="367488"/>
                <a:chExt cx="183000" cy="183000"/>
              </a:xfrm>
            </p:grpSpPr>
            <p:cxnSp>
              <p:nvCxnSpPr>
                <p:cNvPr id="541" name="Google Shape;541;p32"/>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542" name="Google Shape;542;p32"/>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543" name="Google Shape;543;p32"/>
              <p:cNvSpPr/>
              <p:nvPr/>
            </p:nvSpPr>
            <p:spPr>
              <a:xfrm>
                <a:off x="1951450" y="367563"/>
                <a:ext cx="179400" cy="1794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44" name="Google Shape;544;p32"/>
              <p:cNvCxnSpPr/>
              <p:nvPr/>
            </p:nvCxnSpPr>
            <p:spPr>
              <a:xfrm>
                <a:off x="1605849" y="546963"/>
                <a:ext cx="208500" cy="0"/>
              </a:xfrm>
              <a:prstGeom prst="straightConnector1">
                <a:avLst/>
              </a:prstGeom>
              <a:noFill/>
              <a:ln w="28575" cap="flat" cmpd="sng">
                <a:solidFill>
                  <a:schemeClr val="dk1"/>
                </a:solidFill>
                <a:prstDash val="solid"/>
                <a:round/>
                <a:headEnd type="none" w="med" len="med"/>
                <a:tailEnd type="none" w="med" len="med"/>
              </a:ln>
            </p:spPr>
          </p:cxnSp>
        </p:grpSp>
      </p:grpSp>
      <p:sp>
        <p:nvSpPr>
          <p:cNvPr id="545" name="Google Shape;545;p32"/>
          <p:cNvSpPr txBox="1"/>
          <p:nvPr>
            <p:ph type="title" idx="2"/>
          </p:nvPr>
        </p:nvSpPr>
        <p:spPr>
          <a:xfrm>
            <a:off x="947550" y="679350"/>
            <a:ext cx="1368300" cy="137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t>0</a:t>
            </a:r>
            <a:r>
              <a:rPr lang="en-US" altLang="en-GB"/>
              <a:t>4</a:t>
            </a:r>
            <a:endParaRPr lang="en-US" altLang="en-GB"/>
          </a:p>
        </p:txBody>
      </p:sp>
      <p:sp>
        <p:nvSpPr>
          <p:cNvPr id="546" name="Google Shape;546;p32"/>
          <p:cNvSpPr txBox="1"/>
          <p:nvPr>
            <p:ph type="title"/>
          </p:nvPr>
        </p:nvSpPr>
        <p:spPr>
          <a:xfrm>
            <a:off x="1836420" y="1550670"/>
            <a:ext cx="5460365" cy="11715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br>
              <a:rPr lang="zh-CN" altLang="en-GB" sz="4000">
                <a:latin typeface="方正粗黑宋简体" panose="02000000000000000000" charset="-122"/>
                <a:ea typeface="方正粗黑宋简体" panose="02000000000000000000" charset="-122"/>
                <a:sym typeface="+mn-ea"/>
              </a:rPr>
            </a:br>
            <a:r>
              <a:rPr lang="zh-CN" altLang="en-GB" sz="4000">
                <a:latin typeface="方正粗黑宋简体" panose="02000000000000000000" charset="-122"/>
                <a:ea typeface="方正粗黑宋简体" panose="02000000000000000000" charset="-122"/>
                <a:sym typeface="+mn-ea"/>
              </a:rPr>
              <a:t>心得成果</a:t>
            </a:r>
            <a:r>
              <a:rPr lang="en-US" altLang="zh-CN" sz="4000">
                <a:latin typeface="方正粗黑宋简体" panose="02000000000000000000" charset="-122"/>
                <a:ea typeface="方正粗黑宋简体" panose="02000000000000000000" charset="-122"/>
                <a:sym typeface="+mn-ea"/>
              </a:rPr>
              <a:t> </a:t>
            </a:r>
            <a:endParaRPr lang="zh-CN" altLang="en-GB" sz="4000">
              <a:latin typeface="方正粗黑宋简体" panose="02000000000000000000" charset="-122"/>
              <a:ea typeface="方正粗黑宋简体" panose="02000000000000000000" charset="-122"/>
            </a:endParaRPr>
          </a:p>
        </p:txBody>
      </p:sp>
      <p:grpSp>
        <p:nvGrpSpPr>
          <p:cNvPr id="547" name="Google Shape;547;p32"/>
          <p:cNvGrpSpPr/>
          <p:nvPr/>
        </p:nvGrpSpPr>
        <p:grpSpPr>
          <a:xfrm>
            <a:off x="1828840" y="3406196"/>
            <a:ext cx="5577850" cy="1463100"/>
            <a:chOff x="1828840" y="3371688"/>
            <a:chExt cx="5577850" cy="1463100"/>
          </a:xfrm>
        </p:grpSpPr>
        <p:sp>
          <p:nvSpPr>
            <p:cNvPr id="548" name="Google Shape;548;p32"/>
            <p:cNvSpPr/>
            <p:nvPr/>
          </p:nvSpPr>
          <p:spPr>
            <a:xfrm>
              <a:off x="1920290" y="3463188"/>
              <a:ext cx="5486400" cy="1371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49" name="Google Shape;549;p32"/>
            <p:cNvSpPr/>
            <p:nvPr/>
          </p:nvSpPr>
          <p:spPr>
            <a:xfrm>
              <a:off x="1828840" y="3371688"/>
              <a:ext cx="5486400" cy="1371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50" name="Google Shape;550;p32"/>
            <p:cNvCxnSpPr/>
            <p:nvPr/>
          </p:nvCxnSpPr>
          <p:spPr>
            <a:xfrm>
              <a:off x="1828840" y="3554706"/>
              <a:ext cx="5484900" cy="0"/>
            </a:xfrm>
            <a:prstGeom prst="straightConnector1">
              <a:avLst/>
            </a:prstGeom>
            <a:noFill/>
            <a:ln w="28575" cap="flat" cmpd="sng">
              <a:solidFill>
                <a:schemeClr val="dk1"/>
              </a:solidFill>
              <a:prstDash val="solid"/>
              <a:round/>
              <a:headEnd type="none" w="med" len="med"/>
              <a:tailEnd type="none" w="med" len="med"/>
            </a:ln>
          </p:spPr>
        </p:cxnSp>
      </p:grpSp>
      <p:sp>
        <p:nvSpPr>
          <p:cNvPr id="551" name="Google Shape;551;p32"/>
          <p:cNvSpPr txBox="1"/>
          <p:nvPr>
            <p:ph type="subTitle" idx="1"/>
          </p:nvPr>
        </p:nvSpPr>
        <p:spPr>
          <a:xfrm>
            <a:off x="2286000" y="3952891"/>
            <a:ext cx="4572000" cy="457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altLang="zh-CN" sz="2000">
                <a:latin typeface="方正粗黑宋简体" panose="02000000000000000000" charset="-122"/>
                <a:ea typeface="方正粗黑宋简体" panose="02000000000000000000" charset="-122"/>
                <a:sym typeface="+mn-ea"/>
              </a:rPr>
              <a:t>Achievements and Insights</a:t>
            </a:r>
            <a:endParaRPr lang="en-GB" sz="2000">
              <a:latin typeface="方正粗黑宋简体" panose="02000000000000000000" charset="-122"/>
              <a:ea typeface="方正粗黑宋简体" panose="02000000000000000000" charset="-122"/>
            </a:endParaRPr>
          </a:p>
        </p:txBody>
      </p:sp>
      <p:grpSp>
        <p:nvGrpSpPr>
          <p:cNvPr id="552" name="Google Shape;552;p32"/>
          <p:cNvGrpSpPr/>
          <p:nvPr/>
        </p:nvGrpSpPr>
        <p:grpSpPr>
          <a:xfrm>
            <a:off x="463651" y="4105603"/>
            <a:ext cx="502899" cy="502899"/>
            <a:chOff x="858700" y="1967475"/>
            <a:chExt cx="605100" cy="605100"/>
          </a:xfrm>
        </p:grpSpPr>
        <p:sp>
          <p:nvSpPr>
            <p:cNvPr id="553" name="Google Shape;553;p32"/>
            <p:cNvSpPr/>
            <p:nvPr/>
          </p:nvSpPr>
          <p:spPr>
            <a:xfrm>
              <a:off x="858700" y="1967475"/>
              <a:ext cx="605100" cy="605100"/>
            </a:xfrm>
            <a:prstGeom prst="roundRect">
              <a:avLst>
                <a:gd name="adj" fmla="val 15109"/>
              </a:avLst>
            </a:pr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4" name="Google Shape;554;p32"/>
            <p:cNvSpPr/>
            <p:nvPr/>
          </p:nvSpPr>
          <p:spPr>
            <a:xfrm>
              <a:off x="932654" y="2075711"/>
              <a:ext cx="457191" cy="388627"/>
            </a:xfrm>
            <a:custGeom>
              <a:avLst/>
              <a:gdLst/>
              <a:ahLst/>
              <a:cxnLst/>
              <a:rect l="l" t="t" r="r" b="b"/>
              <a:pathLst>
                <a:path w="10659" h="9051" extrusionOk="0">
                  <a:moveTo>
                    <a:pt x="2797" y="1"/>
                  </a:moveTo>
                  <a:cubicBezTo>
                    <a:pt x="2767" y="1"/>
                    <a:pt x="2738" y="1"/>
                    <a:pt x="2708" y="2"/>
                  </a:cubicBezTo>
                  <a:cubicBezTo>
                    <a:pt x="1293" y="27"/>
                    <a:pt x="196" y="1173"/>
                    <a:pt x="196" y="2588"/>
                  </a:cubicBezTo>
                  <a:cubicBezTo>
                    <a:pt x="196" y="2588"/>
                    <a:pt x="1" y="6368"/>
                    <a:pt x="5318" y="9051"/>
                  </a:cubicBezTo>
                  <a:lnTo>
                    <a:pt x="5342" y="9051"/>
                  </a:lnTo>
                  <a:cubicBezTo>
                    <a:pt x="10659" y="6368"/>
                    <a:pt x="10488" y="2588"/>
                    <a:pt x="10488" y="2588"/>
                  </a:cubicBezTo>
                  <a:cubicBezTo>
                    <a:pt x="10488" y="1173"/>
                    <a:pt x="9366" y="27"/>
                    <a:pt x="7976" y="2"/>
                  </a:cubicBezTo>
                  <a:cubicBezTo>
                    <a:pt x="7946" y="1"/>
                    <a:pt x="7916" y="1"/>
                    <a:pt x="7885" y="1"/>
                  </a:cubicBezTo>
                  <a:cubicBezTo>
                    <a:pt x="6512" y="1"/>
                    <a:pt x="5390" y="1081"/>
                    <a:pt x="5342" y="2441"/>
                  </a:cubicBezTo>
                  <a:cubicBezTo>
                    <a:pt x="5270" y="1081"/>
                    <a:pt x="4148" y="1"/>
                    <a:pt x="2797" y="1"/>
                  </a:cubicBezTo>
                  <a:close/>
                </a:path>
              </a:pathLst>
            </a:cu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555" name="Google Shape;555;p32"/>
          <p:cNvSpPr/>
          <p:nvPr/>
        </p:nvSpPr>
        <p:spPr>
          <a:xfrm>
            <a:off x="3828458" y="1721467"/>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6" name="Google Shape;556;p32"/>
          <p:cNvSpPr/>
          <p:nvPr/>
        </p:nvSpPr>
        <p:spPr>
          <a:xfrm>
            <a:off x="4292603" y="1570639"/>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7" name="Google Shape;557;p32"/>
          <p:cNvSpPr/>
          <p:nvPr/>
        </p:nvSpPr>
        <p:spPr>
          <a:xfrm>
            <a:off x="3042489" y="1417325"/>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58" name="Google Shape;558;p32"/>
          <p:cNvGrpSpPr/>
          <p:nvPr/>
        </p:nvGrpSpPr>
        <p:grpSpPr>
          <a:xfrm>
            <a:off x="463700" y="3419800"/>
            <a:ext cx="502800" cy="502800"/>
            <a:chOff x="1627550" y="2017350"/>
            <a:chExt cx="502800" cy="502800"/>
          </a:xfrm>
        </p:grpSpPr>
        <p:sp>
          <p:nvSpPr>
            <p:cNvPr id="559" name="Google Shape;559;p32"/>
            <p:cNvSpPr/>
            <p:nvPr/>
          </p:nvSpPr>
          <p:spPr>
            <a:xfrm>
              <a:off x="1627550" y="2017350"/>
              <a:ext cx="502800" cy="502800"/>
            </a:xfrm>
            <a:prstGeom prst="roundRect">
              <a:avLst>
                <a:gd name="adj" fmla="val 15109"/>
              </a:avLst>
            </a:pr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0" name="Google Shape;560;p32"/>
            <p:cNvSpPr/>
            <p:nvPr/>
          </p:nvSpPr>
          <p:spPr>
            <a:xfrm>
              <a:off x="1718900" y="2108700"/>
              <a:ext cx="320100" cy="320100"/>
            </a:xfrm>
            <a:prstGeom prst="donut">
              <a:avLst>
                <a:gd name="adj" fmla="val 25000"/>
              </a:avLst>
            </a:prstGeom>
            <a:solidFill>
              <a:schemeClr val="l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1048" name="Google Shape;1048;p47"/>
          <p:cNvSpPr/>
          <p:nvPr/>
        </p:nvSpPr>
        <p:spPr>
          <a:xfrm rot="-2700000">
            <a:off x="7125203" y="405019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0" name="Google Shape;1050;p47"/>
          <p:cNvSpPr/>
          <p:nvPr/>
        </p:nvSpPr>
        <p:spPr>
          <a:xfrm>
            <a:off x="7156362" y="3584257"/>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1" name="Google Shape;1051;p47"/>
          <p:cNvSpPr/>
          <p:nvPr/>
        </p:nvSpPr>
        <p:spPr>
          <a:xfrm>
            <a:off x="6924022" y="3435605"/>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2" name="Google Shape;1052;p47"/>
          <p:cNvGrpSpPr/>
          <p:nvPr/>
        </p:nvGrpSpPr>
        <p:grpSpPr>
          <a:xfrm>
            <a:off x="136938" y="1074640"/>
            <a:ext cx="1827475" cy="1051350"/>
            <a:chOff x="274188" y="1278048"/>
            <a:chExt cx="1827475" cy="1051350"/>
          </a:xfrm>
        </p:grpSpPr>
        <p:sp>
          <p:nvSpPr>
            <p:cNvPr id="1053" name="Google Shape;1053;p47"/>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4" name="Google Shape;1054;p47"/>
            <p:cNvGrpSpPr/>
            <p:nvPr/>
          </p:nvGrpSpPr>
          <p:grpSpPr>
            <a:xfrm>
              <a:off x="274188" y="1278048"/>
              <a:ext cx="1737300" cy="960000"/>
              <a:chOff x="7146475" y="2190661"/>
              <a:chExt cx="1737300" cy="960000"/>
            </a:xfrm>
          </p:grpSpPr>
          <p:sp>
            <p:nvSpPr>
              <p:cNvPr id="1055" name="Google Shape;1055;p47"/>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6" name="Google Shape;1056;p47"/>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1057" name="Google Shape;1057;p47"/>
            <p:cNvGrpSpPr/>
            <p:nvPr/>
          </p:nvGrpSpPr>
          <p:grpSpPr>
            <a:xfrm>
              <a:off x="447057" y="1555937"/>
              <a:ext cx="1391435" cy="587426"/>
              <a:chOff x="817139" y="2952501"/>
              <a:chExt cx="1391435" cy="587426"/>
            </a:xfrm>
          </p:grpSpPr>
          <p:sp>
            <p:nvSpPr>
              <p:cNvPr id="1058" name="Google Shape;1058;p47"/>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9" name="Google Shape;1059;p47"/>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0" name="Google Shape;1060;p47"/>
              <p:cNvSpPr/>
              <p:nvPr/>
            </p:nvSpPr>
            <p:spPr>
              <a:xfrm>
                <a:off x="1917578"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1" name="Google Shape;1061;p47"/>
              <p:cNvSpPr/>
              <p:nvPr/>
            </p:nvSpPr>
            <p:spPr>
              <a:xfrm>
                <a:off x="1734405" y="295588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2" name="Google Shape;1062;p47"/>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aphicFrame>
        <p:nvGraphicFramePr>
          <p:cNvPr id="2" name="表格 1"/>
          <p:cNvGraphicFramePr/>
          <p:nvPr>
            <p:custDataLst>
              <p:tags r:id="rId1"/>
            </p:custDataLst>
          </p:nvPr>
        </p:nvGraphicFramePr>
        <p:xfrm>
          <a:off x="2046605" y="1002030"/>
          <a:ext cx="4698365" cy="3500755"/>
        </p:xfrm>
        <a:graphic>
          <a:graphicData uri="http://schemas.openxmlformats.org/drawingml/2006/table">
            <a:tbl>
              <a:tblPr/>
              <a:tblGrid>
                <a:gridCol w="2326005"/>
                <a:gridCol w="2372360"/>
              </a:tblGrid>
              <a:tr h="358775">
                <a:tc>
                  <a:txBody>
                    <a:bodyPr/>
                    <a:p>
                      <a:pPr marL="71755" indent="0" algn="just">
                        <a:spcBef>
                          <a:spcPct val="0"/>
                        </a:spcBef>
                        <a:spcAft>
                          <a:spcPct val="0"/>
                        </a:spcAft>
                      </a:pPr>
                      <a:r>
                        <a:rPr lang="zh-CN" sz="800">
                          <a:solidFill>
                            <a:srgbClr val="000000"/>
                          </a:solidFill>
                          <a:latin typeface="方正粗黑宋简体" panose="02000000000000000000" charset="-122"/>
                          <a:ea typeface="等线" panose="02010600030101010101" charset="-122"/>
                        </a:rPr>
                        <a:t>界</a:t>
                      </a:r>
                      <a:endParaRPr lang="zh-CN" sz="800">
                        <a:solidFill>
                          <a:srgbClr val="000000"/>
                        </a:solidFill>
                        <a:latin typeface="方正粗黑宋简体" panose="02000000000000000000"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71755" indent="0" algn="just">
                        <a:spcBef>
                          <a:spcPct val="0"/>
                        </a:spcBef>
                        <a:spcAft>
                          <a:spcPct val="0"/>
                        </a:spcAft>
                      </a:pPr>
                      <a:r>
                        <a:rPr lang="zh-CN" sz="800">
                          <a:solidFill>
                            <a:srgbClr val="000000"/>
                          </a:solidFill>
                          <a:latin typeface="等线" panose="02010600030101010101" charset="-122"/>
                          <a:ea typeface="等线" panose="02010600030101010101" charset="-122"/>
                        </a:rPr>
                        <a:t>动物界</a:t>
                      </a:r>
                      <a:endParaRPr lang="zh-CN" sz="800">
                        <a:solidFill>
                          <a:srgbClr val="000000"/>
                        </a:solidFill>
                        <a:latin typeface="等线" panose="02010600030101010101"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58140">
                <a:tc>
                  <a:txBody>
                    <a:bodyPr/>
                    <a:p>
                      <a:pPr marL="71755" indent="0" algn="just">
                        <a:spcBef>
                          <a:spcPct val="0"/>
                        </a:spcBef>
                        <a:spcAft>
                          <a:spcPct val="0"/>
                        </a:spcAft>
                      </a:pPr>
                      <a:r>
                        <a:rPr lang="zh-CN" sz="800">
                          <a:solidFill>
                            <a:srgbClr val="000000"/>
                          </a:solidFill>
                          <a:latin typeface="方正粗黑宋简体" panose="02000000000000000000" charset="-122"/>
                          <a:ea typeface="等线" panose="02010600030101010101" charset="-122"/>
                        </a:rPr>
                        <a:t>门</a:t>
                      </a:r>
                      <a:endParaRPr lang="zh-CN" sz="800">
                        <a:solidFill>
                          <a:srgbClr val="000000"/>
                        </a:solidFill>
                        <a:latin typeface="方正粗黑宋简体" panose="02000000000000000000"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71755" indent="0" algn="just">
                        <a:spcBef>
                          <a:spcPct val="0"/>
                        </a:spcBef>
                        <a:spcAft>
                          <a:spcPct val="0"/>
                        </a:spcAft>
                      </a:pPr>
                      <a:r>
                        <a:rPr lang="zh-CN" sz="800">
                          <a:solidFill>
                            <a:srgbClr val="000000"/>
                          </a:solidFill>
                          <a:latin typeface="等线" panose="02010600030101010101" charset="-122"/>
                          <a:ea typeface="等线" panose="02010600030101010101" charset="-122"/>
                        </a:rPr>
                        <a:t>脊索动物门</a:t>
                      </a:r>
                      <a:endParaRPr lang="zh-CN" sz="800">
                        <a:solidFill>
                          <a:srgbClr val="000000"/>
                        </a:solidFill>
                        <a:latin typeface="等线" panose="02010600030101010101"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58775">
                <a:tc>
                  <a:txBody>
                    <a:bodyPr/>
                    <a:p>
                      <a:pPr marL="71755" indent="0" algn="just">
                        <a:spcBef>
                          <a:spcPct val="0"/>
                        </a:spcBef>
                        <a:spcAft>
                          <a:spcPct val="0"/>
                        </a:spcAft>
                      </a:pPr>
                      <a:r>
                        <a:rPr lang="zh-CN" sz="800">
                          <a:solidFill>
                            <a:srgbClr val="000000"/>
                          </a:solidFill>
                          <a:latin typeface="方正粗黑宋简体" panose="02000000000000000000" charset="-122"/>
                          <a:ea typeface="等线" panose="02010600030101010101" charset="-122"/>
                        </a:rPr>
                        <a:t>纲</a:t>
                      </a:r>
                      <a:endParaRPr lang="zh-CN" sz="800">
                        <a:solidFill>
                          <a:srgbClr val="000000"/>
                        </a:solidFill>
                        <a:latin typeface="方正粗黑宋简体" panose="02000000000000000000"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71755" indent="0" algn="just">
                        <a:spcBef>
                          <a:spcPct val="0"/>
                        </a:spcBef>
                        <a:spcAft>
                          <a:spcPct val="0"/>
                        </a:spcAft>
                      </a:pPr>
                      <a:r>
                        <a:rPr lang="zh-CN" sz="800">
                          <a:solidFill>
                            <a:srgbClr val="000000"/>
                          </a:solidFill>
                          <a:latin typeface="等线" panose="02010600030101010101" charset="-122"/>
                          <a:ea typeface="等线" panose="02010600030101010101" charset="-122"/>
                        </a:rPr>
                        <a:t>哺乳纲</a:t>
                      </a:r>
                      <a:endParaRPr lang="zh-CN" sz="800">
                        <a:solidFill>
                          <a:srgbClr val="000000"/>
                        </a:solidFill>
                        <a:latin typeface="等线" panose="02010600030101010101"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57505">
                <a:tc>
                  <a:txBody>
                    <a:bodyPr/>
                    <a:p>
                      <a:pPr marL="71755" indent="0" algn="just">
                        <a:spcBef>
                          <a:spcPct val="0"/>
                        </a:spcBef>
                        <a:spcAft>
                          <a:spcPct val="0"/>
                        </a:spcAft>
                      </a:pPr>
                      <a:r>
                        <a:rPr lang="zh-CN" sz="800">
                          <a:solidFill>
                            <a:srgbClr val="000000"/>
                          </a:solidFill>
                          <a:latin typeface="方正粗黑宋简体" panose="02000000000000000000" charset="-122"/>
                          <a:ea typeface="等线" panose="02010600030101010101" charset="-122"/>
                        </a:rPr>
                        <a:t>目</a:t>
                      </a:r>
                      <a:endParaRPr lang="zh-CN" sz="800">
                        <a:solidFill>
                          <a:srgbClr val="000000"/>
                        </a:solidFill>
                        <a:latin typeface="方正粗黑宋简体" panose="02000000000000000000"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71755" indent="0" algn="just">
                        <a:spcBef>
                          <a:spcPct val="0"/>
                        </a:spcBef>
                        <a:spcAft>
                          <a:spcPct val="0"/>
                        </a:spcAft>
                      </a:pPr>
                      <a:r>
                        <a:rPr lang="zh-CN" sz="800">
                          <a:solidFill>
                            <a:srgbClr val="000000"/>
                          </a:solidFill>
                          <a:latin typeface="等线" panose="02010600030101010101" charset="-122"/>
                          <a:ea typeface="等线" panose="02010600030101010101" charset="-122"/>
                        </a:rPr>
                        <a:t>食肉目</a:t>
                      </a:r>
                      <a:endParaRPr lang="zh-CN" sz="800">
                        <a:solidFill>
                          <a:srgbClr val="000000"/>
                        </a:solidFill>
                        <a:latin typeface="等线" panose="02010600030101010101"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45">
                <a:tc gridSpan="2">
                  <a:txBody>
                    <a:bodyPr/>
                    <a:p>
                      <a:pPr marL="71755" indent="0" algn="just">
                        <a:spcBef>
                          <a:spcPct val="0"/>
                        </a:spcBef>
                        <a:spcAft>
                          <a:spcPct val="0"/>
                        </a:spcAft>
                      </a:pPr>
                      <a:r>
                        <a:rPr lang="en-US" altLang="zh-CN" sz="800">
                          <a:solidFill>
                            <a:srgbClr val="000000"/>
                          </a:solidFill>
                          <a:latin typeface="方正粗黑宋简体" panose="02000000000000000000" charset="-122"/>
                          <a:ea typeface="等线" panose="02010600030101010101" charset="-122"/>
                        </a:rPr>
                        <a:t> </a:t>
                      </a:r>
                      <a:endParaRPr lang="en-US" altLang="zh-CN" sz="800">
                        <a:solidFill>
                          <a:srgbClr val="000000"/>
                        </a:solidFill>
                        <a:latin typeface="方正粗黑宋简体" panose="02000000000000000000"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4E5EA"/>
                    </a:solid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358140">
                <a:tc>
                  <a:txBody>
                    <a:bodyPr/>
                    <a:p>
                      <a:pPr marL="71755" indent="0" algn="just">
                        <a:spcBef>
                          <a:spcPct val="0"/>
                        </a:spcBef>
                        <a:spcAft>
                          <a:spcPct val="0"/>
                        </a:spcAft>
                      </a:pPr>
                      <a:r>
                        <a:rPr lang="zh-CN" sz="800">
                          <a:solidFill>
                            <a:srgbClr val="000000"/>
                          </a:solidFill>
                          <a:latin typeface="方正粗黑宋简体" panose="02000000000000000000" charset="-122"/>
                          <a:ea typeface="等线" panose="02010600030101010101" charset="-122"/>
                        </a:rPr>
                        <a:t>科</a:t>
                      </a:r>
                      <a:endParaRPr lang="zh-CN" sz="800">
                        <a:solidFill>
                          <a:srgbClr val="000000"/>
                        </a:solidFill>
                        <a:latin typeface="方正粗黑宋简体" panose="02000000000000000000"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71755" indent="0" algn="just">
                        <a:spcBef>
                          <a:spcPct val="0"/>
                        </a:spcBef>
                        <a:spcAft>
                          <a:spcPct val="0"/>
                        </a:spcAft>
                      </a:pPr>
                      <a:r>
                        <a:rPr lang="zh-CN" sz="800">
                          <a:solidFill>
                            <a:srgbClr val="000000"/>
                          </a:solidFill>
                          <a:latin typeface="等线" panose="02010600030101010101" charset="-122"/>
                          <a:ea typeface="等线" panose="02010600030101010101" charset="-122"/>
                        </a:rPr>
                        <a:t>猫科</a:t>
                      </a:r>
                      <a:endParaRPr lang="zh-CN" sz="800">
                        <a:solidFill>
                          <a:srgbClr val="000000"/>
                        </a:solidFill>
                        <a:latin typeface="等线" panose="02010600030101010101"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57505">
                <a:tc>
                  <a:txBody>
                    <a:bodyPr/>
                    <a:p>
                      <a:pPr marL="71755" indent="0" algn="just">
                        <a:spcBef>
                          <a:spcPct val="0"/>
                        </a:spcBef>
                        <a:spcAft>
                          <a:spcPct val="0"/>
                        </a:spcAft>
                      </a:pPr>
                      <a:r>
                        <a:rPr lang="zh-CN" sz="800">
                          <a:solidFill>
                            <a:srgbClr val="000000"/>
                          </a:solidFill>
                          <a:latin typeface="方正粗黑宋简体" panose="02000000000000000000" charset="-122"/>
                          <a:ea typeface="等线" panose="02010600030101010101" charset="-122"/>
                        </a:rPr>
                        <a:t>属</a:t>
                      </a:r>
                      <a:endParaRPr lang="zh-CN" sz="800">
                        <a:solidFill>
                          <a:srgbClr val="000000"/>
                        </a:solidFill>
                        <a:latin typeface="方正粗黑宋简体" panose="02000000000000000000"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71755" indent="0" algn="just">
                        <a:spcBef>
                          <a:spcPct val="0"/>
                        </a:spcBef>
                        <a:spcAft>
                          <a:spcPct val="0"/>
                        </a:spcAft>
                      </a:pPr>
                      <a:r>
                        <a:rPr lang="zh-CN" sz="800">
                          <a:solidFill>
                            <a:srgbClr val="000000"/>
                          </a:solidFill>
                          <a:latin typeface="等线" panose="02010600030101010101" charset="-122"/>
                          <a:ea typeface="等线" panose="02010600030101010101" charset="-122"/>
                        </a:rPr>
                        <a:t>豹属</a:t>
                      </a:r>
                      <a:endParaRPr lang="zh-CN" sz="800">
                        <a:solidFill>
                          <a:srgbClr val="000000"/>
                        </a:solidFill>
                        <a:latin typeface="等线" panose="02010600030101010101"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33095">
                <a:tc>
                  <a:txBody>
                    <a:bodyPr/>
                    <a:p>
                      <a:pPr marL="71755" indent="0" algn="just">
                        <a:spcBef>
                          <a:spcPct val="0"/>
                        </a:spcBef>
                        <a:spcAft>
                          <a:spcPct val="0"/>
                        </a:spcAft>
                      </a:pPr>
                      <a:r>
                        <a:rPr lang="zh-CN" sz="800">
                          <a:solidFill>
                            <a:srgbClr val="000000"/>
                          </a:solidFill>
                          <a:latin typeface="方正粗黑宋简体" panose="02000000000000000000" charset="-122"/>
                          <a:ea typeface="等线" panose="02010600030101010101" charset="-122"/>
                        </a:rPr>
                        <a:t>种</a:t>
                      </a:r>
                      <a:endParaRPr lang="zh-CN" sz="800">
                        <a:solidFill>
                          <a:srgbClr val="000000"/>
                        </a:solidFill>
                        <a:latin typeface="方正粗黑宋简体" panose="02000000000000000000"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71755" indent="0" algn="just">
                        <a:spcBef>
                          <a:spcPct val="0"/>
                        </a:spcBef>
                        <a:spcAft>
                          <a:spcPct val="0"/>
                        </a:spcAft>
                      </a:pPr>
                      <a:r>
                        <a:rPr lang="zh-CN" sz="800">
                          <a:solidFill>
                            <a:srgbClr val="000000"/>
                          </a:solidFill>
                          <a:latin typeface="等线" panose="02010600030101010101" charset="-122"/>
                          <a:ea typeface="等线" panose="02010600030101010101" charset="-122"/>
                        </a:rPr>
                        <a:t>雪豹</a:t>
                      </a:r>
                      <a:endParaRPr lang="zh-CN" sz="800">
                        <a:solidFill>
                          <a:srgbClr val="000000"/>
                        </a:solidFill>
                        <a:latin typeface="等线" panose="02010600030101010101"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58775">
                <a:tc>
                  <a:txBody>
                    <a:bodyPr/>
                    <a:p>
                      <a:pPr marL="71755" indent="0" algn="just">
                        <a:spcBef>
                          <a:spcPct val="0"/>
                        </a:spcBef>
                        <a:spcAft>
                          <a:spcPct val="0"/>
                        </a:spcAft>
                      </a:pPr>
                      <a:r>
                        <a:rPr lang="zh-CN" sz="800">
                          <a:solidFill>
                            <a:srgbClr val="000000"/>
                          </a:solidFill>
                          <a:latin typeface="方正粗黑宋简体" panose="02000000000000000000" charset="-122"/>
                          <a:ea typeface="等线" panose="02010600030101010101" charset="-122"/>
                        </a:rPr>
                        <a:t>亚种</a:t>
                      </a:r>
                      <a:endParaRPr lang="zh-CN" sz="800">
                        <a:solidFill>
                          <a:srgbClr val="000000"/>
                        </a:solidFill>
                        <a:latin typeface="方正粗黑宋简体" panose="02000000000000000000"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71755" indent="0" algn="just">
                        <a:spcBef>
                          <a:spcPct val="0"/>
                        </a:spcBef>
                        <a:spcAft>
                          <a:spcPct val="0"/>
                        </a:spcAft>
                      </a:pPr>
                      <a:r>
                        <a:rPr lang="zh-CN" sz="800">
                          <a:solidFill>
                            <a:srgbClr val="000000"/>
                          </a:solidFill>
                          <a:latin typeface="等线" panose="02010600030101010101" charset="-122"/>
                          <a:ea typeface="等线" panose="02010600030101010101" charset="-122"/>
                        </a:rPr>
                        <a:t>无亚种</a:t>
                      </a:r>
                      <a:endParaRPr lang="zh-CN" sz="800">
                        <a:solidFill>
                          <a:srgbClr val="000000"/>
                        </a:solidFill>
                        <a:latin typeface="等线" panose="02010600030101010101" charset="-122"/>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1048" name="Google Shape;1048;p47"/>
          <p:cNvSpPr/>
          <p:nvPr/>
        </p:nvSpPr>
        <p:spPr>
          <a:xfrm rot="-2700000">
            <a:off x="7816083" y="415941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2" name="Google Shape;1052;p47"/>
          <p:cNvGrpSpPr/>
          <p:nvPr/>
        </p:nvGrpSpPr>
        <p:grpSpPr>
          <a:xfrm>
            <a:off x="136938" y="1074640"/>
            <a:ext cx="1827475" cy="1051350"/>
            <a:chOff x="274188" y="1278048"/>
            <a:chExt cx="1827475" cy="1051350"/>
          </a:xfrm>
        </p:grpSpPr>
        <p:sp>
          <p:nvSpPr>
            <p:cNvPr id="1053" name="Google Shape;1053;p47"/>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4" name="Google Shape;1054;p47"/>
            <p:cNvGrpSpPr/>
            <p:nvPr/>
          </p:nvGrpSpPr>
          <p:grpSpPr>
            <a:xfrm>
              <a:off x="274188" y="1278048"/>
              <a:ext cx="1737300" cy="960000"/>
              <a:chOff x="7146475" y="2190661"/>
              <a:chExt cx="1737300" cy="960000"/>
            </a:xfrm>
          </p:grpSpPr>
          <p:sp>
            <p:nvSpPr>
              <p:cNvPr id="1055" name="Google Shape;1055;p47"/>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6" name="Google Shape;1056;p47"/>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1057" name="Google Shape;1057;p47"/>
            <p:cNvGrpSpPr/>
            <p:nvPr/>
          </p:nvGrpSpPr>
          <p:grpSpPr>
            <a:xfrm>
              <a:off x="447057" y="1555937"/>
              <a:ext cx="1391435" cy="587426"/>
              <a:chOff x="817139" y="2952501"/>
              <a:chExt cx="1391435" cy="587426"/>
            </a:xfrm>
          </p:grpSpPr>
          <p:sp>
            <p:nvSpPr>
              <p:cNvPr id="1058" name="Google Shape;1058;p47"/>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9" name="Google Shape;1059;p47"/>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0" name="Google Shape;1060;p47"/>
              <p:cNvSpPr/>
              <p:nvPr/>
            </p:nvSpPr>
            <p:spPr>
              <a:xfrm>
                <a:off x="1917578"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1" name="Google Shape;1061;p47"/>
              <p:cNvSpPr/>
              <p:nvPr/>
            </p:nvSpPr>
            <p:spPr>
              <a:xfrm>
                <a:off x="1734405" y="295588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2" name="Google Shape;1062;p47"/>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1" name="文本框 0"/>
          <p:cNvSpPr txBox="1"/>
          <p:nvPr/>
        </p:nvSpPr>
        <p:spPr>
          <a:xfrm>
            <a:off x="1991995" y="1290320"/>
            <a:ext cx="5789295" cy="3066415"/>
          </a:xfrm>
          <a:prstGeom prst="rect">
            <a:avLst/>
          </a:prstGeom>
        </p:spPr>
        <p:txBody>
          <a:bodyPr>
            <a:noAutofit/>
          </a:bodyPr>
          <a:p>
            <a:pPr marL="0" indent="203200" algn="l" defTabSz="266700">
              <a:spcBef>
                <a:spcPts val="500"/>
              </a:spcBef>
              <a:spcAft>
                <a:spcPts val="500"/>
              </a:spcAft>
            </a:pPr>
            <a:r>
              <a:rPr lang="zh-CN" altLang="en-US" sz="1200">
                <a:solidFill>
                  <a:schemeClr val="bg2">
                    <a:lumMod val="25000"/>
                  </a:schemeClr>
                </a:solidFill>
                <a:latin typeface="等线" panose="02010600030101010101" charset="-122"/>
                <a:ea typeface="等线" panose="02010600030101010101" charset="-122"/>
              </a:rPr>
              <a:t>雪豹（学名：</a:t>
            </a:r>
            <a:r>
              <a:rPr lang="en-US" altLang="zh-CN" sz="1200">
                <a:solidFill>
                  <a:schemeClr val="bg2">
                    <a:lumMod val="25000"/>
                  </a:schemeClr>
                </a:solidFill>
                <a:latin typeface="等线" panose="02010600030101010101" charset="-122"/>
                <a:ea typeface="等线" panose="02010600030101010101" charset="-122"/>
              </a:rPr>
              <a:t>Panthera uncia</a:t>
            </a:r>
            <a:r>
              <a:rPr lang="zh-CN" altLang="en-US" sz="1200">
                <a:solidFill>
                  <a:schemeClr val="bg2">
                    <a:lumMod val="25000"/>
                  </a:schemeClr>
                </a:solidFill>
                <a:latin typeface="等线" panose="02010600030101010101" charset="-122"/>
                <a:ea typeface="等线" panose="02010600030101010101" charset="-122"/>
              </a:rPr>
              <a:t>）是食肉目猫科豹属的一种哺乳动物。雪豹体型略小于普通豹，尾巴长度约为头体长度的</a:t>
            </a:r>
            <a:r>
              <a:rPr lang="en-US" altLang="zh-CN" sz="1200">
                <a:solidFill>
                  <a:schemeClr val="bg2">
                    <a:lumMod val="25000"/>
                  </a:schemeClr>
                </a:solidFill>
                <a:latin typeface="等线" panose="02010600030101010101" charset="-122"/>
                <a:ea typeface="等线" panose="02010600030101010101" charset="-122"/>
              </a:rPr>
              <a:t>3/4</a:t>
            </a:r>
            <a:r>
              <a:rPr lang="zh-CN" altLang="en-US" sz="1200">
                <a:solidFill>
                  <a:schemeClr val="bg2">
                    <a:lumMod val="25000"/>
                  </a:schemeClr>
                </a:solidFill>
                <a:latin typeface="等线" panose="02010600030101010101" charset="-122"/>
                <a:ea typeface="等线" panose="02010600030101010101" charset="-122"/>
              </a:rPr>
              <a:t>，相对长而粗大的尾巴是区分其与其他相似物种的显著特征。其头部小而圆，吻部较短，四肢相对较短。全身覆盖着长而密集的蓬松毛发，主要呈灰白色；背部和肋部散布着模糊或不规则的大型黑色环状斑块，以五纵行的稀疏排列方式呈现，斑块内部点缀着小型斑点；头部、颈部及四肢下方可见成行排列的黑色圆形斑点；臀部上方，五个黑色斑点纵向排列成一条醒目的黑色条纹。</a:t>
            </a:r>
            <a:endParaRPr lang="zh-CN" altLang="en-US" sz="1200">
              <a:solidFill>
                <a:schemeClr val="bg2">
                  <a:lumMod val="25000"/>
                </a:schemeClr>
              </a:solidFill>
              <a:latin typeface="等线" panose="02010600030101010101" charset="-122"/>
              <a:ea typeface="等线" panose="02010600030101010101" charset="-122"/>
            </a:endParaRPr>
          </a:p>
          <a:p>
            <a:pPr marL="0" indent="203200" algn="l" defTabSz="266700">
              <a:spcBef>
                <a:spcPts val="500"/>
              </a:spcBef>
              <a:spcAft>
                <a:spcPts val="500"/>
              </a:spcAft>
            </a:pPr>
            <a:r>
              <a:rPr lang="zh-CN" altLang="en-US" sz="1200">
                <a:solidFill>
                  <a:schemeClr val="bg2">
                    <a:lumMod val="25000"/>
                  </a:schemeClr>
                </a:solidFill>
                <a:latin typeface="等线" panose="02010600030101010101" charset="-122"/>
                <a:ea typeface="等线" panose="02010600030101010101" charset="-122"/>
              </a:rPr>
              <a:t>雪豹主要分布于亚洲中部山区，其自然栖息地横跨中国、印度、尼泊尔、阿富汗、不丹、巴基斯坦、俄罗斯、蒙古等多个国家和地区，总体分布范围约达</a:t>
            </a:r>
            <a:r>
              <a:rPr lang="en-US" altLang="zh-CN" sz="1200">
                <a:solidFill>
                  <a:schemeClr val="bg2">
                    <a:lumMod val="25000"/>
                  </a:schemeClr>
                </a:solidFill>
                <a:latin typeface="等线" panose="02010600030101010101" charset="-122"/>
                <a:ea typeface="等线" panose="02010600030101010101" charset="-122"/>
              </a:rPr>
              <a:t>230</a:t>
            </a:r>
            <a:r>
              <a:rPr lang="zh-CN" altLang="en-US" sz="1200">
                <a:solidFill>
                  <a:schemeClr val="bg2">
                    <a:lumMod val="25000"/>
                  </a:schemeClr>
                </a:solidFill>
                <a:latin typeface="等线" panose="02010600030101010101" charset="-122"/>
                <a:ea typeface="等线" panose="02010600030101010101" charset="-122"/>
              </a:rPr>
              <a:t>万平方千米。这种典型的高原岩栖动物，主要栖息于高山祼岩、高山草甸、高山灌丛和山地针叶林缘</a:t>
            </a:r>
            <a:r>
              <a:rPr lang="en-US" altLang="zh-CN" sz="1200">
                <a:solidFill>
                  <a:schemeClr val="bg2">
                    <a:lumMod val="25000"/>
                  </a:schemeClr>
                </a:solidFill>
                <a:latin typeface="等线" panose="02010600030101010101" charset="-122"/>
                <a:ea typeface="等线" panose="02010600030101010101" charset="-122"/>
              </a:rPr>
              <a:t>4</a:t>
            </a:r>
            <a:r>
              <a:rPr lang="zh-CN" altLang="en-US" sz="1200">
                <a:solidFill>
                  <a:schemeClr val="bg2">
                    <a:lumMod val="25000"/>
                  </a:schemeClr>
                </a:solidFill>
                <a:latin typeface="等线" panose="02010600030101010101" charset="-122"/>
                <a:ea typeface="等线" panose="02010600030101010101" charset="-122"/>
              </a:rPr>
              <a:t>种类型的生境。雪豹是肉食动物，以岩羊、盘羊等多种哺乳动物为食；在食物匮乏时，它们也会捕食家畜和家禽，但从不主动攻击人类。雪豹是独居动物，会通过体味标记自己的领地。一般发情期在</a:t>
            </a:r>
            <a:r>
              <a:rPr lang="en-US" altLang="zh-CN" sz="1200">
                <a:solidFill>
                  <a:schemeClr val="bg2">
                    <a:lumMod val="25000"/>
                  </a:schemeClr>
                </a:solidFill>
                <a:latin typeface="等线" panose="02010600030101010101" charset="-122"/>
                <a:ea typeface="等线" panose="02010600030101010101" charset="-122"/>
              </a:rPr>
              <a:t>3-5</a:t>
            </a:r>
            <a:r>
              <a:rPr lang="zh-CN" altLang="en-US" sz="1200">
                <a:solidFill>
                  <a:schemeClr val="bg2">
                    <a:lumMod val="25000"/>
                  </a:schemeClr>
                </a:solidFill>
                <a:latin typeface="等线" panose="02010600030101010101" charset="-122"/>
                <a:ea typeface="等线" panose="02010600030101010101" charset="-122"/>
              </a:rPr>
              <a:t>月，怀孕期</a:t>
            </a:r>
            <a:r>
              <a:rPr lang="en-US" altLang="zh-CN" sz="1200">
                <a:solidFill>
                  <a:schemeClr val="bg2">
                    <a:lumMod val="25000"/>
                  </a:schemeClr>
                </a:solidFill>
                <a:latin typeface="等线" panose="02010600030101010101" charset="-122"/>
                <a:ea typeface="等线" panose="02010600030101010101" charset="-122"/>
              </a:rPr>
              <a:t>93-110</a:t>
            </a:r>
            <a:r>
              <a:rPr lang="zh-CN" altLang="en-US" sz="1200">
                <a:solidFill>
                  <a:schemeClr val="bg2">
                    <a:lumMod val="25000"/>
                  </a:schemeClr>
                </a:solidFill>
                <a:latin typeface="等线" panose="02010600030101010101" charset="-122"/>
                <a:ea typeface="等线" panose="02010600030101010101" charset="-122"/>
              </a:rPr>
              <a:t>天，在</a:t>
            </a:r>
            <a:r>
              <a:rPr lang="en-US" altLang="zh-CN" sz="1200">
                <a:solidFill>
                  <a:schemeClr val="bg2">
                    <a:lumMod val="25000"/>
                  </a:schemeClr>
                </a:solidFill>
                <a:latin typeface="等线" panose="02010600030101010101" charset="-122"/>
                <a:ea typeface="等线" panose="02010600030101010101" charset="-122"/>
              </a:rPr>
              <a:t>5-6</a:t>
            </a:r>
            <a:r>
              <a:rPr lang="zh-CN" altLang="en-US" sz="1200">
                <a:solidFill>
                  <a:schemeClr val="bg2">
                    <a:lumMod val="25000"/>
                  </a:schemeClr>
                </a:solidFill>
                <a:latin typeface="等线" panose="02010600030101010101" charset="-122"/>
                <a:ea typeface="等线" panose="02010600030101010101" charset="-122"/>
              </a:rPr>
              <a:t>月产仔。每胎产</a:t>
            </a:r>
            <a:r>
              <a:rPr lang="en-US" altLang="zh-CN" sz="1200">
                <a:solidFill>
                  <a:schemeClr val="bg2">
                    <a:lumMod val="25000"/>
                  </a:schemeClr>
                </a:solidFill>
                <a:latin typeface="等线" panose="02010600030101010101" charset="-122"/>
                <a:ea typeface="等线" panose="02010600030101010101" charset="-122"/>
              </a:rPr>
              <a:t>2-3</a:t>
            </a:r>
            <a:r>
              <a:rPr lang="zh-CN" altLang="en-US" sz="1200">
                <a:solidFill>
                  <a:schemeClr val="bg2">
                    <a:lumMod val="25000"/>
                  </a:schemeClr>
                </a:solidFill>
                <a:latin typeface="等线" panose="02010600030101010101" charset="-122"/>
                <a:ea typeface="等线" panose="02010600030101010101" charset="-122"/>
              </a:rPr>
              <a:t>只。幼仔约</a:t>
            </a:r>
            <a:r>
              <a:rPr lang="en-US" altLang="zh-CN" sz="1200">
                <a:solidFill>
                  <a:schemeClr val="bg2">
                    <a:lumMod val="25000"/>
                  </a:schemeClr>
                </a:solidFill>
                <a:latin typeface="等线" panose="02010600030101010101" charset="-122"/>
                <a:ea typeface="等线" panose="02010600030101010101" charset="-122"/>
              </a:rPr>
              <a:t>2-3</a:t>
            </a:r>
            <a:r>
              <a:rPr lang="zh-CN" altLang="en-US" sz="1200">
                <a:solidFill>
                  <a:schemeClr val="bg2">
                    <a:lumMod val="25000"/>
                  </a:schemeClr>
                </a:solidFill>
                <a:latin typeface="等线" panose="02010600030101010101" charset="-122"/>
                <a:ea typeface="等线" panose="02010600030101010101" charset="-122"/>
              </a:rPr>
              <a:t>年后性成熟。</a:t>
            </a:r>
            <a:endParaRPr lang="zh-CN" altLang="en-US" sz="1200">
              <a:solidFill>
                <a:schemeClr val="bg2">
                  <a:lumMod val="25000"/>
                </a:schemeClr>
              </a:solidFill>
              <a:latin typeface="等线" panose="02010600030101010101" charset="-122"/>
              <a:ea typeface="等线" panose="0201060003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1048" name="Google Shape;1048;p47"/>
          <p:cNvSpPr/>
          <p:nvPr/>
        </p:nvSpPr>
        <p:spPr>
          <a:xfrm rot="-2700000">
            <a:off x="7816083" y="415941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2" name="Google Shape;1052;p47"/>
          <p:cNvGrpSpPr/>
          <p:nvPr/>
        </p:nvGrpSpPr>
        <p:grpSpPr>
          <a:xfrm>
            <a:off x="136938" y="1074640"/>
            <a:ext cx="1827475" cy="1051350"/>
            <a:chOff x="274188" y="1278048"/>
            <a:chExt cx="1827475" cy="1051350"/>
          </a:xfrm>
        </p:grpSpPr>
        <p:sp>
          <p:nvSpPr>
            <p:cNvPr id="1053" name="Google Shape;1053;p47"/>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4" name="Google Shape;1054;p47"/>
            <p:cNvGrpSpPr/>
            <p:nvPr/>
          </p:nvGrpSpPr>
          <p:grpSpPr>
            <a:xfrm>
              <a:off x="274188" y="1278048"/>
              <a:ext cx="1737300" cy="960000"/>
              <a:chOff x="7146475" y="2190661"/>
              <a:chExt cx="1737300" cy="960000"/>
            </a:xfrm>
          </p:grpSpPr>
          <p:sp>
            <p:nvSpPr>
              <p:cNvPr id="1055" name="Google Shape;1055;p47"/>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6" name="Google Shape;1056;p47"/>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1057" name="Google Shape;1057;p47"/>
            <p:cNvGrpSpPr/>
            <p:nvPr/>
          </p:nvGrpSpPr>
          <p:grpSpPr>
            <a:xfrm>
              <a:off x="447057" y="1555937"/>
              <a:ext cx="1391435" cy="587426"/>
              <a:chOff x="817139" y="2952501"/>
              <a:chExt cx="1391435" cy="587426"/>
            </a:xfrm>
          </p:grpSpPr>
          <p:sp>
            <p:nvSpPr>
              <p:cNvPr id="1058" name="Google Shape;1058;p47"/>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9" name="Google Shape;1059;p47"/>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0" name="Google Shape;1060;p47"/>
              <p:cNvSpPr/>
              <p:nvPr/>
            </p:nvSpPr>
            <p:spPr>
              <a:xfrm>
                <a:off x="1917578"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1" name="Google Shape;1061;p47"/>
              <p:cNvSpPr/>
              <p:nvPr/>
            </p:nvSpPr>
            <p:spPr>
              <a:xfrm>
                <a:off x="1734405" y="295588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2" name="Google Shape;1062;p47"/>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1" name="文本框 0"/>
          <p:cNvSpPr txBox="1"/>
          <p:nvPr/>
        </p:nvSpPr>
        <p:spPr>
          <a:xfrm>
            <a:off x="2052320" y="1165860"/>
            <a:ext cx="5754370" cy="3027680"/>
          </a:xfrm>
          <a:prstGeom prst="rect">
            <a:avLst/>
          </a:prstGeom>
        </p:spPr>
        <p:txBody>
          <a:bodyPr>
            <a:noAutofit/>
          </a:bodyPr>
          <a:p>
            <a:pPr marL="0" indent="203200" algn="l" defTabSz="266700">
              <a:spcBef>
                <a:spcPts val="500"/>
              </a:spcBef>
              <a:spcAft>
                <a:spcPts val="500"/>
              </a:spcAft>
            </a:pPr>
            <a:r>
              <a:rPr lang="en-US" altLang="zh-CN" sz="1000">
                <a:solidFill>
                  <a:schemeClr val="bg2">
                    <a:lumMod val="25000"/>
                  </a:schemeClr>
                </a:solidFill>
                <a:latin typeface="等线" panose="02010600030101010101" charset="-122"/>
                <a:ea typeface="等线" panose="02010600030101010101" charset="-122"/>
              </a:rPr>
              <a:t>The snow leopard (scientific name: Panthera uncia) is a mammal species belonging to the feline family of the Carnivora order. Slightly smaller than the common leopard, it features a tail approximately three-quarters the length of its head and body, with its relatively long and thick tail being a distinctive characteristic that sets it apart from other similar species. Its head is small and rounded, with a short snout and relatively short limbs. The entire body is covered with long, dense, fluffy fur, primarily grayish-white in color. Large, irregular black ring-shaped patches are scattered across the back and ribs, arranged in five sparse vertical rows, with small spots within the patches. Rows of black circular spots are visible on the head, neck, and underside of the limbs. Above the buttocks, five black spots are vertically aligned to form a prominent black stripe.</a:t>
            </a:r>
            <a:endParaRPr lang="en-US" altLang="zh-CN" sz="1000">
              <a:solidFill>
                <a:schemeClr val="bg2">
                  <a:lumMod val="25000"/>
                </a:schemeClr>
              </a:solidFill>
              <a:latin typeface="等线" panose="02010600030101010101" charset="-122"/>
              <a:ea typeface="等线" panose="02010600030101010101" charset="-122"/>
            </a:endParaRPr>
          </a:p>
          <a:p>
            <a:pPr marL="0" indent="203200" algn="l" defTabSz="266700">
              <a:spcBef>
                <a:spcPts val="500"/>
              </a:spcBef>
              <a:spcAft>
                <a:spcPts val="500"/>
              </a:spcAft>
            </a:pPr>
            <a:r>
              <a:rPr lang="en-US" altLang="zh-CN" sz="1000">
                <a:solidFill>
                  <a:schemeClr val="bg2">
                    <a:lumMod val="25000"/>
                  </a:schemeClr>
                </a:solidFill>
                <a:latin typeface="等线" panose="02010600030101010101" charset="-122"/>
                <a:ea typeface="等线" panose="02010600030101010101" charset="-122"/>
              </a:rPr>
              <a:t>The snow leopard is mainly distributed in the mountainous areas of central Asia, with its natural habitat spanning multiple countries and regions including China, India, Nepal, Afghanistan, Bhutan, Pakistan, Russia, and Mongolia, covering a total area of approximately 2.3 million square kilometers. This typical alpine rock-dwelling animal primarily inhabits four types of habitats: alpine bare rock, alpine meadow, alpine shrubland, and alpine coniferous forest margins. The snow leopard is a carnivore, feeding on various mammals such as argali and argali. When food is scarce, they may also prey on livestock and poultry, but never actively attack humans. The snow leopard is a solitary animal that marks its territory through body odor. The mating season generally occurs from March to May, with a gestation period of 93-110 days, and offspring are born in May-June. Each litter consists of 2-3 offspring. The young reach sexual maturity approximately 2-3 years later.</a:t>
            </a:r>
            <a:endParaRPr lang="zh-CN" altLang="en-US" sz="1000">
              <a:solidFill>
                <a:schemeClr val="bg2">
                  <a:lumMod val="25000"/>
                </a:schemeClr>
              </a:solidFill>
              <a:latin typeface="等线" panose="02010600030101010101" charset="-122"/>
              <a:ea typeface="等线" panose="0201060003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1048" name="Google Shape;1048;p47"/>
          <p:cNvSpPr/>
          <p:nvPr/>
        </p:nvSpPr>
        <p:spPr>
          <a:xfrm rot="-2700000">
            <a:off x="7816083" y="415941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2" name="Google Shape;1052;p47"/>
          <p:cNvGrpSpPr/>
          <p:nvPr/>
        </p:nvGrpSpPr>
        <p:grpSpPr>
          <a:xfrm>
            <a:off x="136938" y="1074640"/>
            <a:ext cx="1827475" cy="1051350"/>
            <a:chOff x="274188" y="1278048"/>
            <a:chExt cx="1827475" cy="1051350"/>
          </a:xfrm>
        </p:grpSpPr>
        <p:sp>
          <p:nvSpPr>
            <p:cNvPr id="1053" name="Google Shape;1053;p47"/>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4" name="Google Shape;1054;p47"/>
            <p:cNvGrpSpPr/>
            <p:nvPr/>
          </p:nvGrpSpPr>
          <p:grpSpPr>
            <a:xfrm>
              <a:off x="274188" y="1278048"/>
              <a:ext cx="1737300" cy="960000"/>
              <a:chOff x="7146475" y="2190661"/>
              <a:chExt cx="1737300" cy="960000"/>
            </a:xfrm>
          </p:grpSpPr>
          <p:sp>
            <p:nvSpPr>
              <p:cNvPr id="1055" name="Google Shape;1055;p47"/>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6" name="Google Shape;1056;p47"/>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1057" name="Google Shape;1057;p47"/>
            <p:cNvGrpSpPr/>
            <p:nvPr/>
          </p:nvGrpSpPr>
          <p:grpSpPr>
            <a:xfrm>
              <a:off x="447057" y="1555937"/>
              <a:ext cx="1391435" cy="587426"/>
              <a:chOff x="817139" y="2952501"/>
              <a:chExt cx="1391435" cy="587426"/>
            </a:xfrm>
          </p:grpSpPr>
          <p:sp>
            <p:nvSpPr>
              <p:cNvPr id="1058" name="Google Shape;1058;p47"/>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9" name="Google Shape;1059;p47"/>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0" name="Google Shape;1060;p47"/>
              <p:cNvSpPr/>
              <p:nvPr/>
            </p:nvSpPr>
            <p:spPr>
              <a:xfrm>
                <a:off x="1917578"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1" name="Google Shape;1061;p47"/>
              <p:cNvSpPr/>
              <p:nvPr/>
            </p:nvSpPr>
            <p:spPr>
              <a:xfrm>
                <a:off x="1734405" y="295588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2" name="Google Shape;1062;p47"/>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pic>
        <p:nvPicPr>
          <p:cNvPr id="2" name="图片 1"/>
          <p:cNvPicPr/>
          <p:nvPr/>
        </p:nvPicPr>
        <p:blipFill>
          <a:blip r:embed="rId1"/>
          <a:stretch>
            <a:fillRect/>
          </a:stretch>
        </p:blipFill>
        <p:spPr>
          <a:xfrm>
            <a:off x="971550" y="2168525"/>
            <a:ext cx="1791970" cy="2386330"/>
          </a:xfrm>
          <a:prstGeom prst="rect">
            <a:avLst/>
          </a:prstGeom>
        </p:spPr>
      </p:pic>
      <p:sp>
        <p:nvSpPr>
          <p:cNvPr id="4" name="文本框 3"/>
          <p:cNvSpPr txBox="1"/>
          <p:nvPr/>
        </p:nvSpPr>
        <p:spPr>
          <a:xfrm>
            <a:off x="1997710" y="1490980"/>
            <a:ext cx="5676900" cy="755015"/>
          </a:xfrm>
          <a:prstGeom prst="rect">
            <a:avLst/>
          </a:prstGeom>
          <a:noFill/>
        </p:spPr>
        <p:txBody>
          <a:bodyPr wrap="square" rtlCol="0">
            <a:noAutofit/>
          </a:bodyPr>
          <a:p>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    </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列入《世界自然保护联盟濒危物种红色名录》</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(IUCN)</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易危</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(VU)</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；列入《濒危野生动植物种国际贸易公约附录</a:t>
            </a:r>
            <a:r>
              <a:rPr lang="en-US" altLang="en-US" sz="1200">
                <a:solidFill>
                  <a:schemeClr val="bg2">
                    <a:lumMod val="25000"/>
                  </a:schemeClr>
                </a:solidFill>
                <a:latin typeface="等线" panose="02010600030101010101" charset="-122"/>
                <a:ea typeface="等线" panose="02010600030101010101" charset="-122"/>
                <a:cs typeface="等线" panose="02010600030101010101" charset="-122"/>
              </a:rPr>
              <a:t>Ⅰ</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、附录</a:t>
            </a:r>
            <a:r>
              <a:rPr lang="en-US" altLang="en-US" sz="1200">
                <a:solidFill>
                  <a:schemeClr val="bg2">
                    <a:lumMod val="25000"/>
                  </a:schemeClr>
                </a:solidFill>
                <a:latin typeface="等线" panose="02010600030101010101" charset="-122"/>
                <a:ea typeface="等线" panose="02010600030101010101" charset="-122"/>
                <a:cs typeface="等线" panose="02010600030101010101" charset="-122"/>
              </a:rPr>
              <a:t>Ⅱ</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和附录</a:t>
            </a:r>
            <a:r>
              <a:rPr lang="en-US" altLang="en-US" sz="1200">
                <a:solidFill>
                  <a:schemeClr val="bg2">
                    <a:lumMod val="25000"/>
                  </a:schemeClr>
                </a:solidFill>
                <a:latin typeface="等线" panose="02010600030101010101" charset="-122"/>
                <a:ea typeface="等线" panose="02010600030101010101" charset="-122"/>
                <a:cs typeface="等线" panose="02010600030101010101" charset="-122"/>
              </a:rPr>
              <a:t>Ⅲ</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(CITES)</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版附录</a:t>
            </a:r>
            <a:r>
              <a:rPr lang="en-US" altLang="en-US" sz="1200">
                <a:solidFill>
                  <a:schemeClr val="bg2">
                    <a:lumMod val="25000"/>
                  </a:schemeClr>
                </a:solidFill>
                <a:latin typeface="等线" panose="02010600030101010101" charset="-122"/>
                <a:ea typeface="等线" panose="02010600030101010101" charset="-122"/>
                <a:cs typeface="等线" panose="02010600030101010101" charset="-122"/>
              </a:rPr>
              <a:t>Ⅰ</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。列入中国《国家重点保护野生动物名录》一级。</a:t>
            </a:r>
            <a:endParaRPr lang="zh-CN" altLang="en-US" sz="1200">
              <a:solidFill>
                <a:schemeClr val="bg2">
                  <a:lumMod val="25000"/>
                </a:schemeClr>
              </a:solidFill>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2865755" y="2776220"/>
            <a:ext cx="5235575" cy="1307465"/>
          </a:xfrm>
          <a:prstGeom prst="rect">
            <a:avLst/>
          </a:prstGeom>
          <a:noFill/>
        </p:spPr>
        <p:txBody>
          <a:bodyPr wrap="square" rtlCol="0">
            <a:noAutofit/>
          </a:bodyPr>
          <a:p>
            <a:r>
              <a:rPr lang="en-US" altLang="zh-CN" sz="1200">
                <a:solidFill>
                  <a:schemeClr val="bg2">
                    <a:lumMod val="25000"/>
                  </a:schemeClr>
                </a:solidFill>
                <a:latin typeface="等线" panose="02010600030101010101" charset="-122"/>
                <a:ea typeface="等线" panose="02010600030101010101" charset="-122"/>
              </a:rPr>
              <a:t>  Listed as Vulnerable (VU) on the IUCN Red List of Threatened Species; listed in Appendix I, II, and III of the Convention on International Trade in Endangered Species of Wild Fauna and Flora (CITES). Listed as a first-class species in China's National Key Protected Wildlife List.</a:t>
            </a:r>
            <a:endParaRPr lang="en-US" altLang="zh-CN" sz="1200">
              <a:solidFill>
                <a:schemeClr val="bg2">
                  <a:lumMod val="25000"/>
                </a:schemeClr>
              </a:solidFill>
              <a:latin typeface="等线" panose="02010600030101010101" charset="-122"/>
              <a:ea typeface="等线" panose="0201060003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1048" name="Google Shape;1048;p47"/>
          <p:cNvSpPr/>
          <p:nvPr/>
        </p:nvSpPr>
        <p:spPr>
          <a:xfrm rot="-2700000">
            <a:off x="7816083" y="415941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2" name="Google Shape;1052;p47"/>
          <p:cNvGrpSpPr/>
          <p:nvPr/>
        </p:nvGrpSpPr>
        <p:grpSpPr>
          <a:xfrm>
            <a:off x="136938" y="1074640"/>
            <a:ext cx="1827475" cy="1051350"/>
            <a:chOff x="274188" y="1278048"/>
            <a:chExt cx="1827475" cy="1051350"/>
          </a:xfrm>
        </p:grpSpPr>
        <p:sp>
          <p:nvSpPr>
            <p:cNvPr id="1053" name="Google Shape;1053;p47"/>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4" name="Google Shape;1054;p47"/>
            <p:cNvGrpSpPr/>
            <p:nvPr/>
          </p:nvGrpSpPr>
          <p:grpSpPr>
            <a:xfrm>
              <a:off x="274188" y="1278048"/>
              <a:ext cx="1737300" cy="960000"/>
              <a:chOff x="7146475" y="2190661"/>
              <a:chExt cx="1737300" cy="960000"/>
            </a:xfrm>
          </p:grpSpPr>
          <p:sp>
            <p:nvSpPr>
              <p:cNvPr id="1055" name="Google Shape;1055;p47"/>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6" name="Google Shape;1056;p47"/>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1057" name="Google Shape;1057;p47"/>
            <p:cNvGrpSpPr/>
            <p:nvPr/>
          </p:nvGrpSpPr>
          <p:grpSpPr>
            <a:xfrm>
              <a:off x="447057" y="1555937"/>
              <a:ext cx="1391435" cy="587426"/>
              <a:chOff x="817139" y="2952501"/>
              <a:chExt cx="1391435" cy="587426"/>
            </a:xfrm>
          </p:grpSpPr>
          <p:sp>
            <p:nvSpPr>
              <p:cNvPr id="1058" name="Google Shape;1058;p47"/>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9" name="Google Shape;1059;p47"/>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0" name="Google Shape;1060;p47"/>
              <p:cNvSpPr/>
              <p:nvPr/>
            </p:nvSpPr>
            <p:spPr>
              <a:xfrm>
                <a:off x="1917578"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1" name="Google Shape;1061;p47"/>
              <p:cNvSpPr/>
              <p:nvPr/>
            </p:nvSpPr>
            <p:spPr>
              <a:xfrm>
                <a:off x="1734405" y="295588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2" name="Google Shape;1062;p47"/>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4" name="文本框 3"/>
          <p:cNvSpPr txBox="1"/>
          <p:nvPr/>
        </p:nvSpPr>
        <p:spPr>
          <a:xfrm>
            <a:off x="1997710" y="1094740"/>
            <a:ext cx="6020435" cy="3445510"/>
          </a:xfrm>
          <a:prstGeom prst="rect">
            <a:avLst/>
          </a:prstGeom>
          <a:noFill/>
        </p:spPr>
        <p:txBody>
          <a:bodyPr wrap="square" rtlCol="0">
            <a:noAutofit/>
          </a:bodyPr>
          <a:p>
            <a:r>
              <a:rPr lang="zh-CN" altLang="en-US">
                <a:solidFill>
                  <a:schemeClr val="bg2">
                    <a:lumMod val="25000"/>
                  </a:schemeClr>
                </a:solidFill>
                <a:latin typeface="等线" panose="02010600030101010101" charset="-122"/>
                <a:ea typeface="等线" panose="02010600030101010101" charset="-122"/>
                <a:cs typeface="等线" panose="02010600030101010101" charset="-122"/>
              </a:rPr>
              <a:t>濒危原因</a:t>
            </a:r>
            <a:endParaRPr lang="zh-CN" altLang="en-US">
              <a:solidFill>
                <a:schemeClr val="bg2">
                  <a:lumMod val="25000"/>
                </a:schemeClr>
              </a:solidFill>
              <a:latin typeface="等线" panose="02010600030101010101" charset="-122"/>
              <a:ea typeface="等线" panose="02010600030101010101" charset="-122"/>
              <a:cs typeface="等线" panose="02010600030101010101" charset="-122"/>
            </a:endParaRPr>
          </a:p>
          <a:p>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 </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       1.</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人类活动侵占生存空间</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：过度放牧、采矿、道路及铁路建设等经济活动持续压缩和分割雪豹的栖息地，导致其生境破碎化。</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2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        2.‌</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基础设施发展构成障碍</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：大规模基础设施和交通线路形成了物理屏障，进一步限制了雪豹的活动范围和种群交流。</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2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        3.</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非法捕猎与贸易</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盗猎直接减少种群数量</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：雪豹华丽的皮毛和骨骼（常被用作虎骨替代品）具有高经济价值，驱动了非法贸易，盗猎是导致其数量急剧减少的直接原因之一。</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2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        4.‌</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数据佐证</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：例如在</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1990</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年至</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2012</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年间，有记录显示</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432</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只雪豹死于盗猎，占非自然死亡率的很大比例。</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2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        5.</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食物链危机与人类冲突</a:t>
            </a:r>
            <a:endParaRPr lang="zh-CN" altLang="en-US" sz="12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        6.‌</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主要猎物数量下降</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：岩羊、盘羊等雪豹的主要食物来源因过度捕猎或栖息地退化而减少，导致雪豹食物短缺。</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2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        7.‌</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引发报复性猎杀</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：食物短缺迫使雪豹捕食家畜，加剧了与当地居民的冲突，进而导致雪豹遭到报复性杀戮。</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2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        8.‌</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气候变化加剧挑战</a:t>
            </a:r>
            <a:r>
              <a:rPr lang="en-US" altLang="zh-CN" sz="12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200">
                <a:solidFill>
                  <a:schemeClr val="bg2">
                    <a:lumMod val="25000"/>
                  </a:schemeClr>
                </a:solidFill>
                <a:latin typeface="等线" panose="02010600030101010101" charset="-122"/>
                <a:ea typeface="等线" panose="02010600030101010101" charset="-122"/>
                <a:cs typeface="等线" panose="02010600030101010101" charset="-122"/>
              </a:rPr>
              <a:t>：全球变暖导致雪线上升、林线移动，改变高山植被和水源，间接影响猎物分布，并可能引入新的竞争者（如普通豹），进一步威胁雪豹的生态位。</a:t>
            </a:r>
            <a:endParaRPr lang="zh-CN" altLang="en-US" sz="1200">
              <a:solidFill>
                <a:schemeClr val="bg2">
                  <a:lumMod val="25000"/>
                </a:schemeClr>
              </a:solidFill>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2865755" y="2776220"/>
            <a:ext cx="5235575" cy="1307465"/>
          </a:xfrm>
          <a:prstGeom prst="rect">
            <a:avLst/>
          </a:prstGeom>
          <a:noFill/>
        </p:spPr>
        <p:txBody>
          <a:bodyPr wrap="square" rtlCol="0">
            <a:noAutofit/>
          </a:bodyPr>
          <a:p>
            <a:r>
              <a:rPr lang="en-US" altLang="zh-CN" sz="1200">
                <a:solidFill>
                  <a:schemeClr val="bg2">
                    <a:lumMod val="25000"/>
                  </a:schemeClr>
                </a:solidFill>
                <a:latin typeface="等线" panose="02010600030101010101" charset="-122"/>
                <a:ea typeface="等线" panose="02010600030101010101" charset="-122"/>
              </a:rPr>
              <a:t>  </a:t>
            </a:r>
            <a:endParaRPr lang="en-US" altLang="zh-CN" sz="1200">
              <a:solidFill>
                <a:schemeClr val="bg2">
                  <a:lumMod val="25000"/>
                </a:schemeClr>
              </a:solidFill>
              <a:latin typeface="等线" panose="02010600030101010101" charset="-122"/>
              <a:ea typeface="等线" panose="0201060003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1048" name="Google Shape;1048;p47"/>
          <p:cNvSpPr/>
          <p:nvPr/>
        </p:nvSpPr>
        <p:spPr>
          <a:xfrm rot="-2700000">
            <a:off x="7816083" y="415941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2" name="Google Shape;1052;p47"/>
          <p:cNvGrpSpPr/>
          <p:nvPr/>
        </p:nvGrpSpPr>
        <p:grpSpPr>
          <a:xfrm>
            <a:off x="136938" y="1074640"/>
            <a:ext cx="1827475" cy="1051350"/>
            <a:chOff x="274188" y="1278048"/>
            <a:chExt cx="1827475" cy="1051350"/>
          </a:xfrm>
        </p:grpSpPr>
        <p:sp>
          <p:nvSpPr>
            <p:cNvPr id="1053" name="Google Shape;1053;p47"/>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4" name="Google Shape;1054;p47"/>
            <p:cNvGrpSpPr/>
            <p:nvPr/>
          </p:nvGrpSpPr>
          <p:grpSpPr>
            <a:xfrm>
              <a:off x="274188" y="1278048"/>
              <a:ext cx="1737300" cy="960000"/>
              <a:chOff x="7146475" y="2190661"/>
              <a:chExt cx="1737300" cy="960000"/>
            </a:xfrm>
          </p:grpSpPr>
          <p:sp>
            <p:nvSpPr>
              <p:cNvPr id="1055" name="Google Shape;1055;p47"/>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6" name="Google Shape;1056;p47"/>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1057" name="Google Shape;1057;p47"/>
            <p:cNvGrpSpPr/>
            <p:nvPr/>
          </p:nvGrpSpPr>
          <p:grpSpPr>
            <a:xfrm>
              <a:off x="447057" y="1555937"/>
              <a:ext cx="1391435" cy="587426"/>
              <a:chOff x="817139" y="2952501"/>
              <a:chExt cx="1391435" cy="587426"/>
            </a:xfrm>
          </p:grpSpPr>
          <p:sp>
            <p:nvSpPr>
              <p:cNvPr id="1058" name="Google Shape;1058;p47"/>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9" name="Google Shape;1059;p47"/>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0" name="Google Shape;1060;p47"/>
              <p:cNvSpPr/>
              <p:nvPr/>
            </p:nvSpPr>
            <p:spPr>
              <a:xfrm>
                <a:off x="1917578"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1" name="Google Shape;1061;p47"/>
              <p:cNvSpPr/>
              <p:nvPr/>
            </p:nvSpPr>
            <p:spPr>
              <a:xfrm>
                <a:off x="1734405" y="295588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2" name="Google Shape;1062;p47"/>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4" name="文本框 3"/>
          <p:cNvSpPr txBox="1"/>
          <p:nvPr/>
        </p:nvSpPr>
        <p:spPr>
          <a:xfrm>
            <a:off x="1976120" y="1356995"/>
            <a:ext cx="6060440" cy="3242945"/>
          </a:xfrm>
          <a:prstGeom prst="rect">
            <a:avLst/>
          </a:prstGeom>
          <a:noFill/>
        </p:spPr>
        <p:txBody>
          <a:bodyPr wrap="square" rtlCol="0">
            <a:noAutofit/>
          </a:bodyPr>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1. Human activities encroach on living space: Overgrazing, mining, road and railway construction and other economic activities continuously compress and fragment the habitat of snow leopards, leading to habitat fragmentation.</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2. Infrastructure development poses barriers: Large-scale infrastructure and transportation routes create physical barriers, further restricting the range and population movement of snow leopards.</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3. Illegal hunting and trade: Poaching directly reduces population size. The snow leopard's magnificent fur and bones (often used as substitutes for tiger bones) have high economic value, driving illegal trade. Poaching is one of the direct causes of its dramatic decline.</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4. Data support: For example, between 1990 and 2012, records show that 432 snow leopards died from poaching, accounting for a large proportion of non-natural mortality.</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5. Food chain crisis and human conflict </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6. Decline in key prey populations: Overhunting and habitat degradation have reduced snow leopard's primary food sources like argali and argali, resulting in food scarcity for these predators.</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7. Triggering retaliatory hunting: Food shortages force snow leopards to prey on livestock, exacerbating conflicts with local residents and leading to retaliatory killings of snow leopards.</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8. Climate change intensifies challenges: Global warming leads to the rise of the snowline and the shift of the forest line, altering alpine vegetation and water sources, indirectly affecting prey distribution, and potentially introducing new competitors (e.g., common leopards), further threatening the snow leopard's ecological niche.</a:t>
            </a:r>
            <a:endParaRPr lang="zh-CN" altLang="en-US" sz="1000">
              <a:solidFill>
                <a:schemeClr val="bg2">
                  <a:lumMod val="25000"/>
                </a:schemeClr>
              </a:solidFill>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2865755" y="2776220"/>
            <a:ext cx="5235575" cy="1307465"/>
          </a:xfrm>
          <a:prstGeom prst="rect">
            <a:avLst/>
          </a:prstGeom>
          <a:noFill/>
        </p:spPr>
        <p:txBody>
          <a:bodyPr wrap="square" rtlCol="0">
            <a:noAutofit/>
          </a:bodyPr>
          <a:p>
            <a:r>
              <a:rPr lang="en-US" altLang="zh-CN" sz="1200">
                <a:solidFill>
                  <a:schemeClr val="bg2">
                    <a:lumMod val="25000"/>
                  </a:schemeClr>
                </a:solidFill>
                <a:latin typeface="等线" panose="02010600030101010101" charset="-122"/>
                <a:ea typeface="等线" panose="02010600030101010101" charset="-122"/>
              </a:rPr>
              <a:t>  </a:t>
            </a:r>
            <a:endParaRPr lang="en-US" altLang="zh-CN" sz="1200">
              <a:solidFill>
                <a:schemeClr val="bg2">
                  <a:lumMod val="25000"/>
                </a:schemeClr>
              </a:solidFill>
              <a:latin typeface="等线" panose="02010600030101010101" charset="-122"/>
              <a:ea typeface="等线" panose="02010600030101010101" charset="-122"/>
            </a:endParaRPr>
          </a:p>
        </p:txBody>
      </p:sp>
      <p:sp>
        <p:nvSpPr>
          <p:cNvPr id="1" name="文本框 0"/>
          <p:cNvSpPr txBox="1"/>
          <p:nvPr/>
        </p:nvSpPr>
        <p:spPr>
          <a:xfrm>
            <a:off x="2048510" y="993775"/>
            <a:ext cx="1946910" cy="263525"/>
          </a:xfrm>
          <a:prstGeom prst="rect">
            <a:avLst/>
          </a:prstGeom>
          <a:noFill/>
        </p:spPr>
        <p:txBody>
          <a:bodyPr wrap="square" rtlCol="0">
            <a:noAutofit/>
          </a:bodyPr>
          <a:p>
            <a:r>
              <a:rPr lang="en-US" altLang="zh-CN">
                <a:latin typeface="等线" panose="02010600030101010101" charset="-122"/>
                <a:ea typeface="等线" panose="02010600030101010101" charset="-122"/>
              </a:rPr>
              <a:t>endangering cause</a:t>
            </a:r>
            <a:endParaRPr lang="zh-CN" altLang="en-US">
              <a:latin typeface="等线" panose="02010600030101010101" charset="-122"/>
              <a:ea typeface="等线" panose="0201060003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1048" name="Google Shape;1048;p47"/>
          <p:cNvSpPr/>
          <p:nvPr/>
        </p:nvSpPr>
        <p:spPr>
          <a:xfrm rot="-2700000">
            <a:off x="7816083" y="415941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2" name="Google Shape;1052;p47"/>
          <p:cNvGrpSpPr/>
          <p:nvPr/>
        </p:nvGrpSpPr>
        <p:grpSpPr>
          <a:xfrm>
            <a:off x="136938" y="1074640"/>
            <a:ext cx="1827475" cy="1051350"/>
            <a:chOff x="274188" y="1278048"/>
            <a:chExt cx="1827475" cy="1051350"/>
          </a:xfrm>
        </p:grpSpPr>
        <p:sp>
          <p:nvSpPr>
            <p:cNvPr id="1053" name="Google Shape;1053;p47"/>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4" name="Google Shape;1054;p47"/>
            <p:cNvGrpSpPr/>
            <p:nvPr/>
          </p:nvGrpSpPr>
          <p:grpSpPr>
            <a:xfrm>
              <a:off x="274188" y="1278048"/>
              <a:ext cx="1737300" cy="960000"/>
              <a:chOff x="7146475" y="2190661"/>
              <a:chExt cx="1737300" cy="960000"/>
            </a:xfrm>
          </p:grpSpPr>
          <p:sp>
            <p:nvSpPr>
              <p:cNvPr id="1055" name="Google Shape;1055;p47"/>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6" name="Google Shape;1056;p47"/>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1057" name="Google Shape;1057;p47"/>
            <p:cNvGrpSpPr/>
            <p:nvPr/>
          </p:nvGrpSpPr>
          <p:grpSpPr>
            <a:xfrm>
              <a:off x="447057" y="1555937"/>
              <a:ext cx="1391435" cy="587426"/>
              <a:chOff x="817139" y="2952501"/>
              <a:chExt cx="1391435" cy="587426"/>
            </a:xfrm>
          </p:grpSpPr>
          <p:sp>
            <p:nvSpPr>
              <p:cNvPr id="1058" name="Google Shape;1058;p47"/>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9" name="Google Shape;1059;p47"/>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0" name="Google Shape;1060;p47"/>
              <p:cNvSpPr/>
              <p:nvPr/>
            </p:nvSpPr>
            <p:spPr>
              <a:xfrm>
                <a:off x="1917578"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1" name="Google Shape;1061;p47"/>
              <p:cNvSpPr/>
              <p:nvPr/>
            </p:nvSpPr>
            <p:spPr>
              <a:xfrm>
                <a:off x="1734405" y="295588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2" name="Google Shape;1062;p47"/>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4" name="文本框 3"/>
          <p:cNvSpPr txBox="1"/>
          <p:nvPr/>
        </p:nvSpPr>
        <p:spPr>
          <a:xfrm>
            <a:off x="1961515" y="922655"/>
            <a:ext cx="6075045" cy="3677285"/>
          </a:xfrm>
          <a:prstGeom prst="rect">
            <a:avLst/>
          </a:prstGeom>
          <a:noFill/>
        </p:spPr>
        <p:txBody>
          <a:bodyPr wrap="square" rtlCol="0">
            <a:noAutofit/>
          </a:bodyPr>
          <a:p>
            <a:r>
              <a:rPr lang="zh-CN" altLang="en-US">
                <a:solidFill>
                  <a:schemeClr val="bg2">
                    <a:lumMod val="25000"/>
                  </a:schemeClr>
                </a:solidFill>
                <a:latin typeface="等线" panose="02010600030101010101" charset="-122"/>
                <a:ea typeface="等线" panose="02010600030101010101" charset="-122"/>
                <a:cs typeface="等线" panose="02010600030101010101" charset="-122"/>
              </a:rPr>
              <a:t>保护措施</a:t>
            </a:r>
            <a:endParaRPr lang="en-US" altLang="zh-CN">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1.</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建立并完善自然保护地体系</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中国在雪豹主要分布区建立了以国家公园为主体的自然保护地网络，包括</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三江源国家公园、祁连山国家公园</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等，覆盖了青藏高原大部分雪豹适宜栖息地。这些区域实行严格管控，限制人类活动，确保栖息地的连通性和原真性。</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2.‌</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强化法律与司法保护</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国家层面</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：雪豹被列入《国家重点保护野生动物名录》一级保护物种，并受到《中华人民共和国野生动物保护法》《中华人民共和国青藏高原生态保护法》（</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2023</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年</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9</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月</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1</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日施行）等法律的严格保护。</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地方创新</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：新疆维吾尔自治区自</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2026</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年</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1</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月</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1</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日起施行新修订的《实施〈中华人民共和国野生动物保护法〉办法》，明确禁止追逐、投喂、制造噪声等干扰行为，并规定发现受伤雪豹必须立即报告。</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司法实践</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：近年来，多地检察机关对非法猎捕、交易雪豹的行为提起刑事附带民事公益诉讼。例如，青海三江源地区</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2024</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年一案中，非法猎捕者被判处有期徒刑并承担超</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20</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万元生态损害赔偿金。</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3.‌</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开展科学监测与研究</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技术应用</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：广泛使用</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红外相机、卫星追踪、</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DNA</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检测</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等技术对雪豹进行个体识别和种群动态监测。例如，三江源项目布设</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400</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多台红外相机，累计获取超</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2800</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张雪豹影像；祁连山地区成功追踪</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5</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只雪豹，获取了其活动范围、栖息地选择等关键数据。</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科研合作</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：国家林草局、中国科学院、北京大学、山水自然保护中心等机构与地方政府深度合作，构建</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雪豹监测网络</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，为保护决策提供科学依据。</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4.‌</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推动社区共管与替代生计</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组建生态管护员队伍</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：在三江源、祁连山等地，当地牧民被培训并聘用为生态管护员，参与巡护、监测和反盗猎工作。曲麻莱县</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绿色江源雪豹监测队</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已识别</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70</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多只雪豹个体。</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补偿与激励机制</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：推广牲畜保险、建设防护围栏，减少雪豹捕食家畜造成的损失，降低牧民报复性猎杀风险。同时，发展生态旅游、文创等替代生计，提升社区保护积极性。</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endParaRPr lang="zh-CN" altLang="en-US" sz="1000">
              <a:solidFill>
                <a:schemeClr val="bg2">
                  <a:lumMod val="25000"/>
                </a:schemeClr>
              </a:solidFill>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2865755" y="2776220"/>
            <a:ext cx="5235575" cy="1307465"/>
          </a:xfrm>
          <a:prstGeom prst="rect">
            <a:avLst/>
          </a:prstGeom>
          <a:noFill/>
        </p:spPr>
        <p:txBody>
          <a:bodyPr wrap="square" rtlCol="0">
            <a:noAutofit/>
          </a:bodyPr>
          <a:p>
            <a:r>
              <a:rPr lang="en-US" altLang="zh-CN" sz="1200">
                <a:solidFill>
                  <a:schemeClr val="bg2">
                    <a:lumMod val="25000"/>
                  </a:schemeClr>
                </a:solidFill>
                <a:latin typeface="等线" panose="02010600030101010101" charset="-122"/>
                <a:ea typeface="等线" panose="02010600030101010101" charset="-122"/>
              </a:rPr>
              <a:t>  </a:t>
            </a:r>
            <a:endParaRPr lang="en-US" altLang="zh-CN" sz="1200">
              <a:solidFill>
                <a:schemeClr val="bg2">
                  <a:lumMod val="25000"/>
                </a:schemeClr>
              </a:solidFill>
              <a:latin typeface="等线" panose="02010600030101010101" charset="-122"/>
              <a:ea typeface="等线" panose="0201060003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1048" name="Google Shape;1048;p47"/>
          <p:cNvSpPr/>
          <p:nvPr/>
        </p:nvSpPr>
        <p:spPr>
          <a:xfrm rot="-2700000">
            <a:off x="7816083" y="415941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2" name="Google Shape;1052;p47"/>
          <p:cNvGrpSpPr/>
          <p:nvPr/>
        </p:nvGrpSpPr>
        <p:grpSpPr>
          <a:xfrm>
            <a:off x="136938" y="1074640"/>
            <a:ext cx="1827475" cy="1051350"/>
            <a:chOff x="274188" y="1278048"/>
            <a:chExt cx="1827475" cy="1051350"/>
          </a:xfrm>
        </p:grpSpPr>
        <p:sp>
          <p:nvSpPr>
            <p:cNvPr id="1053" name="Google Shape;1053;p47"/>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4" name="Google Shape;1054;p47"/>
            <p:cNvGrpSpPr/>
            <p:nvPr/>
          </p:nvGrpSpPr>
          <p:grpSpPr>
            <a:xfrm>
              <a:off x="274188" y="1278048"/>
              <a:ext cx="1737300" cy="960000"/>
              <a:chOff x="7146475" y="2190661"/>
              <a:chExt cx="1737300" cy="960000"/>
            </a:xfrm>
          </p:grpSpPr>
          <p:sp>
            <p:nvSpPr>
              <p:cNvPr id="1055" name="Google Shape;1055;p47"/>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6" name="Google Shape;1056;p47"/>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1057" name="Google Shape;1057;p47"/>
            <p:cNvGrpSpPr/>
            <p:nvPr/>
          </p:nvGrpSpPr>
          <p:grpSpPr>
            <a:xfrm>
              <a:off x="447057" y="1555937"/>
              <a:ext cx="1391435" cy="587426"/>
              <a:chOff x="817139" y="2952501"/>
              <a:chExt cx="1391435" cy="587426"/>
            </a:xfrm>
          </p:grpSpPr>
          <p:sp>
            <p:nvSpPr>
              <p:cNvPr id="1058" name="Google Shape;1058;p47"/>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9" name="Google Shape;1059;p47"/>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0" name="Google Shape;1060;p47"/>
              <p:cNvSpPr/>
              <p:nvPr/>
            </p:nvSpPr>
            <p:spPr>
              <a:xfrm>
                <a:off x="1917578"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1" name="Google Shape;1061;p47"/>
              <p:cNvSpPr/>
              <p:nvPr/>
            </p:nvSpPr>
            <p:spPr>
              <a:xfrm>
                <a:off x="1734405" y="295588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2" name="Google Shape;1062;p47"/>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4" name="文本框 3"/>
          <p:cNvSpPr txBox="1"/>
          <p:nvPr/>
        </p:nvSpPr>
        <p:spPr>
          <a:xfrm>
            <a:off x="1927860" y="1494790"/>
            <a:ext cx="6108700" cy="3105150"/>
          </a:xfrm>
          <a:prstGeom prst="rect">
            <a:avLst/>
          </a:prstGeom>
          <a:noFill/>
        </p:spPr>
        <p:txBody>
          <a:bodyPr wrap="square" rtlCol="0">
            <a:noAutofit/>
          </a:bodyPr>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1. Establish and improve the nature reserve system. China has established a nature reserve network with national parks as the main body in the main distribution areas of snow leopards, including the Sanjiangyuan National Park and the Qilian Mountain National Park, covering most of the suitable habitats for snow leopards on the Qinghai-Tibet Plateau. These areas are strictly controlled to restrict human activities and ensure the connectivity and authenticity of the habitats.</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2. Strengthening Legal and Judicial Protection at the National Level: The snow leopard has been listed as a first-class protected species in the National Key Protected Wildlife Catalogue and is strictly protected by laws such as the Wildlife Protection Law of the People's Republic of China and the Qinghai-Tibet Plateau Ecological Protection Law of the People's Republic of China (effective from September 1, 2023).</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Local Innovation: The Xinjiang Uygur Autonomous Region has implemented the newly revised "Measures for the Implementation of the Wildlife Protection Law of the People's Republic of China" effective January 1, 2026, which explicitly prohibits disruptive behaviors such as chasing, feeding, and noise-making, and stipulates that any discovered injured snow leopard must be immediately reported.</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Judicial Practice: In recent years, procuratorial organs in multiple regions have initiated criminal incidental civil public interest lawsuits against illegal hunting and trading of snow leopards. For instance, in the 2024 case in the Sanjiangyuan region of Qinghai, the illegal hunters were sentenced to fixed-term imprisonment and ordered to pay over 200,000 yuan in ecological damage compensation.</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endParaRPr lang="zh-CN" altLang="en-US" sz="1000">
              <a:solidFill>
                <a:schemeClr val="bg2">
                  <a:lumMod val="25000"/>
                </a:schemeClr>
              </a:solidFill>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2865755" y="2776220"/>
            <a:ext cx="5235575" cy="1307465"/>
          </a:xfrm>
          <a:prstGeom prst="rect">
            <a:avLst/>
          </a:prstGeom>
          <a:noFill/>
        </p:spPr>
        <p:txBody>
          <a:bodyPr wrap="square" rtlCol="0">
            <a:noAutofit/>
          </a:bodyPr>
          <a:p>
            <a:r>
              <a:rPr lang="en-US" altLang="zh-CN" sz="1200">
                <a:solidFill>
                  <a:schemeClr val="bg2">
                    <a:lumMod val="25000"/>
                  </a:schemeClr>
                </a:solidFill>
                <a:latin typeface="等线" panose="02010600030101010101" charset="-122"/>
                <a:ea typeface="等线" panose="02010600030101010101" charset="-122"/>
              </a:rPr>
              <a:t>  </a:t>
            </a:r>
            <a:endParaRPr lang="en-US" altLang="zh-CN" sz="1200">
              <a:solidFill>
                <a:schemeClr val="bg2">
                  <a:lumMod val="25000"/>
                </a:schemeClr>
              </a:solidFill>
              <a:latin typeface="等线" panose="02010600030101010101" charset="-122"/>
              <a:ea typeface="等线" panose="02010600030101010101" charset="-122"/>
            </a:endParaRPr>
          </a:p>
        </p:txBody>
      </p:sp>
      <p:sp>
        <p:nvSpPr>
          <p:cNvPr id="1" name="文本框 0"/>
          <p:cNvSpPr txBox="1"/>
          <p:nvPr/>
        </p:nvSpPr>
        <p:spPr>
          <a:xfrm>
            <a:off x="1927860" y="1207135"/>
            <a:ext cx="2940050" cy="365760"/>
          </a:xfrm>
          <a:prstGeom prst="rect">
            <a:avLst/>
          </a:prstGeom>
          <a:noFill/>
        </p:spPr>
        <p:txBody>
          <a:bodyPr wrap="square" rtlCol="0">
            <a:noAutofit/>
          </a:bodyPr>
          <a:p>
            <a:r>
              <a:rPr lang="en-US" altLang="zh-CN">
                <a:solidFill>
                  <a:schemeClr val="bg2">
                    <a:lumMod val="25000"/>
                  </a:schemeClr>
                </a:solidFill>
                <a:latin typeface="等线" panose="02010600030101010101" charset="-122"/>
                <a:ea typeface="等线" panose="02010600030101010101" charset="-122"/>
              </a:rPr>
              <a:t>protective action</a:t>
            </a:r>
            <a:endParaRPr lang="en-US" altLang="zh-CN">
              <a:solidFill>
                <a:schemeClr val="bg2">
                  <a:lumMod val="25000"/>
                </a:schemeClr>
              </a:solidFill>
              <a:latin typeface="等线" panose="02010600030101010101" charset="-122"/>
              <a:ea typeface="等线" panose="0201060003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478" name="Shape 478"/>
        <p:cNvGrpSpPr/>
        <p:nvPr/>
      </p:nvGrpSpPr>
      <p:grpSpPr>
        <a:xfrm>
          <a:off x="0" y="0"/>
          <a:ext cx="0" cy="0"/>
          <a:chOff x="0" y="0"/>
          <a:chExt cx="0" cy="0"/>
        </a:xfrm>
      </p:grpSpPr>
      <p:grpSp>
        <p:nvGrpSpPr>
          <p:cNvPr id="479" name="Google Shape;479;p31"/>
          <p:cNvGrpSpPr/>
          <p:nvPr>
            <p:custDataLst>
              <p:tags r:id="rId1"/>
            </p:custDataLst>
          </p:nvPr>
        </p:nvGrpSpPr>
        <p:grpSpPr>
          <a:xfrm>
            <a:off x="4754850" y="3195960"/>
            <a:ext cx="3771900" cy="1412550"/>
            <a:chOff x="4754850" y="1600325"/>
            <a:chExt cx="3771900" cy="1412550"/>
          </a:xfrm>
        </p:grpSpPr>
        <p:sp>
          <p:nvSpPr>
            <p:cNvPr id="480" name="Google Shape;480;p31"/>
            <p:cNvSpPr/>
            <p:nvPr>
              <p:custDataLst>
                <p:tags r:id="rId2"/>
              </p:custDataLst>
            </p:nvPr>
          </p:nvSpPr>
          <p:spPr>
            <a:xfrm>
              <a:off x="4852650" y="1691675"/>
              <a:ext cx="3674100" cy="13212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81" name="Google Shape;481;p31"/>
            <p:cNvSpPr/>
            <p:nvPr>
              <p:custDataLst>
                <p:tags r:id="rId3"/>
              </p:custDataLst>
            </p:nvPr>
          </p:nvSpPr>
          <p:spPr>
            <a:xfrm>
              <a:off x="4754850" y="1600325"/>
              <a:ext cx="3674100" cy="13212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482" name="Google Shape;482;p31"/>
            <p:cNvCxnSpPr/>
            <p:nvPr>
              <p:custDataLst>
                <p:tags r:id="rId4"/>
              </p:custDataLst>
            </p:nvPr>
          </p:nvCxnSpPr>
          <p:spPr>
            <a:xfrm>
              <a:off x="4754850" y="1783325"/>
              <a:ext cx="3674400" cy="0"/>
            </a:xfrm>
            <a:prstGeom prst="straightConnector1">
              <a:avLst/>
            </a:prstGeom>
            <a:noFill/>
            <a:ln w="28575" cap="flat" cmpd="sng">
              <a:solidFill>
                <a:schemeClr val="dk1"/>
              </a:solidFill>
              <a:prstDash val="solid"/>
              <a:round/>
              <a:headEnd type="none" w="med" len="med"/>
              <a:tailEnd type="none" w="med" len="med"/>
            </a:ln>
          </p:spPr>
        </p:cxnSp>
      </p:grpSp>
      <p:grpSp>
        <p:nvGrpSpPr>
          <p:cNvPr id="483" name="Google Shape;483;p31"/>
          <p:cNvGrpSpPr/>
          <p:nvPr>
            <p:custDataLst>
              <p:tags r:id="rId5"/>
            </p:custDataLst>
          </p:nvPr>
        </p:nvGrpSpPr>
        <p:grpSpPr>
          <a:xfrm>
            <a:off x="715100" y="3195863"/>
            <a:ext cx="3771900" cy="1412550"/>
            <a:chOff x="4754850" y="1600325"/>
            <a:chExt cx="3771900" cy="1412550"/>
          </a:xfrm>
        </p:grpSpPr>
        <p:sp>
          <p:nvSpPr>
            <p:cNvPr id="484" name="Google Shape;484;p31"/>
            <p:cNvSpPr/>
            <p:nvPr>
              <p:custDataLst>
                <p:tags r:id="rId6"/>
              </p:custDataLst>
            </p:nvPr>
          </p:nvSpPr>
          <p:spPr>
            <a:xfrm>
              <a:off x="4852650" y="1691675"/>
              <a:ext cx="3674100" cy="13212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85" name="Google Shape;485;p31"/>
            <p:cNvSpPr/>
            <p:nvPr>
              <p:custDataLst>
                <p:tags r:id="rId7"/>
              </p:custDataLst>
            </p:nvPr>
          </p:nvSpPr>
          <p:spPr>
            <a:xfrm>
              <a:off x="4754850" y="1600325"/>
              <a:ext cx="3674100" cy="13212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486" name="Google Shape;486;p31"/>
            <p:cNvCxnSpPr/>
            <p:nvPr>
              <p:custDataLst>
                <p:tags r:id="rId8"/>
              </p:custDataLst>
            </p:nvPr>
          </p:nvCxnSpPr>
          <p:spPr>
            <a:xfrm>
              <a:off x="4754850" y="1783325"/>
              <a:ext cx="3674400" cy="0"/>
            </a:xfrm>
            <a:prstGeom prst="straightConnector1">
              <a:avLst/>
            </a:prstGeom>
            <a:noFill/>
            <a:ln w="28575" cap="flat" cmpd="sng">
              <a:solidFill>
                <a:schemeClr val="dk1"/>
              </a:solidFill>
              <a:prstDash val="solid"/>
              <a:round/>
              <a:headEnd type="none" w="med" len="med"/>
              <a:tailEnd type="none" w="med" len="med"/>
            </a:ln>
          </p:spPr>
        </p:cxnSp>
      </p:grpSp>
      <p:grpSp>
        <p:nvGrpSpPr>
          <p:cNvPr id="487" name="Google Shape;487;p31"/>
          <p:cNvGrpSpPr/>
          <p:nvPr>
            <p:custDataLst>
              <p:tags r:id="rId9"/>
            </p:custDataLst>
          </p:nvPr>
        </p:nvGrpSpPr>
        <p:grpSpPr>
          <a:xfrm>
            <a:off x="715100" y="1600313"/>
            <a:ext cx="3771900" cy="1412550"/>
            <a:chOff x="4754850" y="1600325"/>
            <a:chExt cx="3771900" cy="1412550"/>
          </a:xfrm>
        </p:grpSpPr>
        <p:sp>
          <p:nvSpPr>
            <p:cNvPr id="488" name="Google Shape;488;p31"/>
            <p:cNvSpPr/>
            <p:nvPr>
              <p:custDataLst>
                <p:tags r:id="rId10"/>
              </p:custDataLst>
            </p:nvPr>
          </p:nvSpPr>
          <p:spPr>
            <a:xfrm>
              <a:off x="4852650" y="1691675"/>
              <a:ext cx="3674100" cy="13212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89" name="Google Shape;489;p31"/>
            <p:cNvSpPr/>
            <p:nvPr>
              <p:custDataLst>
                <p:tags r:id="rId11"/>
              </p:custDataLst>
            </p:nvPr>
          </p:nvSpPr>
          <p:spPr>
            <a:xfrm>
              <a:off x="4754850" y="1600325"/>
              <a:ext cx="3674100" cy="13212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490" name="Google Shape;490;p31"/>
            <p:cNvCxnSpPr/>
            <p:nvPr>
              <p:custDataLst>
                <p:tags r:id="rId12"/>
              </p:custDataLst>
            </p:nvPr>
          </p:nvCxnSpPr>
          <p:spPr>
            <a:xfrm>
              <a:off x="4754850" y="1783325"/>
              <a:ext cx="3674400" cy="0"/>
            </a:xfrm>
            <a:prstGeom prst="straightConnector1">
              <a:avLst/>
            </a:prstGeom>
            <a:noFill/>
            <a:ln w="28575" cap="flat" cmpd="sng">
              <a:solidFill>
                <a:schemeClr val="dk1"/>
              </a:solidFill>
              <a:prstDash val="solid"/>
              <a:round/>
              <a:headEnd type="none" w="med" len="med"/>
              <a:tailEnd type="none" w="med" len="med"/>
            </a:ln>
          </p:spPr>
        </p:cxnSp>
      </p:grpSp>
      <p:grpSp>
        <p:nvGrpSpPr>
          <p:cNvPr id="491" name="Google Shape;491;p31"/>
          <p:cNvGrpSpPr/>
          <p:nvPr>
            <p:custDataLst>
              <p:tags r:id="rId13"/>
            </p:custDataLst>
          </p:nvPr>
        </p:nvGrpSpPr>
        <p:grpSpPr>
          <a:xfrm>
            <a:off x="4754850" y="1600313"/>
            <a:ext cx="3771900" cy="1412550"/>
            <a:chOff x="4754850" y="1600325"/>
            <a:chExt cx="3771900" cy="1412550"/>
          </a:xfrm>
        </p:grpSpPr>
        <p:sp>
          <p:nvSpPr>
            <p:cNvPr id="492" name="Google Shape;492;p31"/>
            <p:cNvSpPr/>
            <p:nvPr>
              <p:custDataLst>
                <p:tags r:id="rId14"/>
              </p:custDataLst>
            </p:nvPr>
          </p:nvSpPr>
          <p:spPr>
            <a:xfrm>
              <a:off x="4852650" y="1691675"/>
              <a:ext cx="3674100" cy="13212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93" name="Google Shape;493;p31"/>
            <p:cNvSpPr/>
            <p:nvPr>
              <p:custDataLst>
                <p:tags r:id="rId15"/>
              </p:custDataLst>
            </p:nvPr>
          </p:nvSpPr>
          <p:spPr>
            <a:xfrm>
              <a:off x="4754850" y="1600325"/>
              <a:ext cx="3674100" cy="13212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494" name="Google Shape;494;p31"/>
            <p:cNvCxnSpPr/>
            <p:nvPr>
              <p:custDataLst>
                <p:tags r:id="rId16"/>
              </p:custDataLst>
            </p:nvPr>
          </p:nvCxnSpPr>
          <p:spPr>
            <a:xfrm>
              <a:off x="4754850" y="1783325"/>
              <a:ext cx="3674400" cy="0"/>
            </a:xfrm>
            <a:prstGeom prst="straightConnector1">
              <a:avLst/>
            </a:prstGeom>
            <a:noFill/>
            <a:ln w="28575" cap="flat" cmpd="sng">
              <a:solidFill>
                <a:schemeClr val="dk1"/>
              </a:solidFill>
              <a:prstDash val="solid"/>
              <a:round/>
              <a:headEnd type="none" w="med" len="med"/>
              <a:tailEnd type="none" w="med" len="med"/>
            </a:ln>
          </p:spPr>
        </p:cxnSp>
      </p:grpSp>
      <p:sp>
        <p:nvSpPr>
          <p:cNvPr id="495" name="Google Shape;495;p31"/>
          <p:cNvSpPr txBox="1"/>
          <p:nvPr>
            <p:ph type="subTitle" idx="1"/>
            <p:custDataLst>
              <p:tags r:id="rId17"/>
            </p:custDataLst>
          </p:nvPr>
        </p:nvSpPr>
        <p:spPr>
          <a:xfrm>
            <a:off x="1929765" y="2028190"/>
            <a:ext cx="1619250" cy="567055"/>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sz="1600">
                <a:latin typeface="方正粗黑宋简体" panose="02000000000000000000" charset="-122"/>
                <a:ea typeface="方正粗黑宋简体" panose="02000000000000000000" charset="-122"/>
              </a:rPr>
              <a:t>前言</a:t>
            </a:r>
            <a:r>
              <a:rPr lang="en-US" altLang="zh-CN" sz="1600">
                <a:latin typeface="方正粗黑宋简体" panose="02000000000000000000" charset="-122"/>
                <a:ea typeface="方正粗黑宋简体" panose="02000000000000000000" charset="-122"/>
              </a:rPr>
              <a:t>preface</a:t>
            </a:r>
            <a:endParaRPr lang="en-US" altLang="zh-CN" sz="1600">
              <a:latin typeface="方正粗黑宋简体" panose="02000000000000000000" charset="-122"/>
              <a:ea typeface="方正粗黑宋简体" panose="02000000000000000000" charset="-122"/>
            </a:endParaRPr>
          </a:p>
        </p:txBody>
      </p:sp>
      <p:sp>
        <p:nvSpPr>
          <p:cNvPr id="496" name="Google Shape;496;p31"/>
          <p:cNvSpPr txBox="1"/>
          <p:nvPr>
            <p:ph type="subTitle" idx="2"/>
            <p:custDataLst>
              <p:tags r:id="rId18"/>
            </p:custDataLst>
          </p:nvPr>
        </p:nvSpPr>
        <p:spPr>
          <a:xfrm>
            <a:off x="1893570" y="3836670"/>
            <a:ext cx="2461895" cy="333375"/>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sz="1600">
                <a:latin typeface="方正粗黑宋简体" panose="02000000000000000000" charset="-122"/>
                <a:ea typeface="方正粗黑宋简体" panose="02000000000000000000" charset="-122"/>
              </a:rPr>
              <a:t>实践操作</a:t>
            </a:r>
            <a:r>
              <a:rPr lang="en-US" altLang="zh-CN" sz="1000">
                <a:latin typeface="方正粗黑宋简体" panose="02000000000000000000" charset="-122"/>
                <a:ea typeface="方正粗黑宋简体" panose="02000000000000000000" charset="-122"/>
              </a:rPr>
              <a:t>Practical operation</a:t>
            </a:r>
            <a:endParaRPr lang="en-US" altLang="zh-CN" sz="1000">
              <a:latin typeface="方正粗黑宋简体" panose="02000000000000000000" charset="-122"/>
              <a:ea typeface="方正粗黑宋简体" panose="02000000000000000000" charset="-122"/>
            </a:endParaRPr>
          </a:p>
        </p:txBody>
      </p:sp>
      <p:sp>
        <p:nvSpPr>
          <p:cNvPr id="497" name="Google Shape;497;p31"/>
          <p:cNvSpPr txBox="1"/>
          <p:nvPr>
            <p:ph type="subTitle" idx="3"/>
            <p:custDataLst>
              <p:tags r:id="rId19"/>
            </p:custDataLst>
          </p:nvPr>
        </p:nvSpPr>
        <p:spPr>
          <a:xfrm>
            <a:off x="5858510" y="1988820"/>
            <a:ext cx="2668270" cy="62357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sz="1600">
                <a:latin typeface="方正粗黑宋简体" panose="02000000000000000000" charset="-122"/>
                <a:ea typeface="方正粗黑宋简体" panose="02000000000000000000" charset="-122"/>
              </a:rPr>
              <a:t>课题背景</a:t>
            </a:r>
            <a:r>
              <a:rPr lang="en-US" altLang="zh-CN" sz="1000">
                <a:latin typeface="方正粗黑宋简体" panose="02000000000000000000" charset="-122"/>
                <a:ea typeface="方正粗黑宋简体" panose="02000000000000000000" charset="-122"/>
              </a:rPr>
              <a:t>Background</a:t>
            </a:r>
            <a:endParaRPr lang="en-US" altLang="zh-CN" sz="1000">
              <a:latin typeface="方正粗黑宋简体" panose="02000000000000000000" charset="-122"/>
              <a:ea typeface="方正粗黑宋简体" panose="02000000000000000000" charset="-122"/>
            </a:endParaRPr>
          </a:p>
        </p:txBody>
      </p:sp>
      <p:sp>
        <p:nvSpPr>
          <p:cNvPr id="498" name="Google Shape;498;p31"/>
          <p:cNvSpPr txBox="1"/>
          <p:nvPr>
            <p:ph type="title"/>
            <p:custDataLst>
              <p:tags r:id="rId20"/>
            </p:custDataLst>
          </p:nvPr>
        </p:nvSpPr>
        <p:spPr>
          <a:xfrm>
            <a:off x="769317" y="1802875"/>
            <a:ext cx="1188600" cy="109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t>01</a:t>
            </a:r>
            <a:endParaRPr lang="en-GB"/>
          </a:p>
        </p:txBody>
      </p:sp>
      <p:sp>
        <p:nvSpPr>
          <p:cNvPr id="500" name="Google Shape;500;p31"/>
          <p:cNvSpPr txBox="1"/>
          <p:nvPr>
            <p:ph type="title" idx="6"/>
            <p:custDataLst>
              <p:tags r:id="rId21"/>
            </p:custDataLst>
          </p:nvPr>
        </p:nvSpPr>
        <p:spPr>
          <a:xfrm>
            <a:off x="4808859" y="1803600"/>
            <a:ext cx="1188600" cy="109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t>02</a:t>
            </a:r>
            <a:endParaRPr lang="en-GB"/>
          </a:p>
        </p:txBody>
      </p:sp>
      <p:sp>
        <p:nvSpPr>
          <p:cNvPr id="502" name="Google Shape;502;p31"/>
          <p:cNvSpPr txBox="1"/>
          <p:nvPr>
            <p:ph type="title" idx="8"/>
            <p:custDataLst>
              <p:tags r:id="rId22"/>
            </p:custDataLst>
          </p:nvPr>
        </p:nvSpPr>
        <p:spPr>
          <a:xfrm>
            <a:off x="769347" y="3399150"/>
            <a:ext cx="1188600" cy="109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t>03</a:t>
            </a:r>
            <a:endParaRPr lang="en-GB"/>
          </a:p>
        </p:txBody>
      </p:sp>
      <p:sp>
        <p:nvSpPr>
          <p:cNvPr id="504" name="Google Shape;504;p31"/>
          <p:cNvSpPr txBox="1"/>
          <p:nvPr>
            <p:ph type="title" idx="15"/>
          </p:nvPr>
        </p:nvSpPr>
        <p:spPr>
          <a:xfrm>
            <a:off x="715650" y="731525"/>
            <a:ext cx="7713300" cy="68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Table of contents</a:t>
            </a:r>
            <a:endParaRPr lang="en-GB"/>
          </a:p>
        </p:txBody>
      </p:sp>
      <p:sp>
        <p:nvSpPr>
          <p:cNvPr id="506" name="Google Shape;506;p31"/>
          <p:cNvSpPr txBox="1"/>
          <p:nvPr>
            <p:ph type="title" idx="13"/>
            <p:custDataLst>
              <p:tags r:id="rId23"/>
            </p:custDataLst>
          </p:nvPr>
        </p:nvSpPr>
        <p:spPr>
          <a:xfrm>
            <a:off x="4854897" y="3399143"/>
            <a:ext cx="1188600" cy="109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t>04</a:t>
            </a:r>
            <a:endParaRPr lang="en-GB"/>
          </a:p>
        </p:txBody>
      </p:sp>
      <p:sp>
        <p:nvSpPr>
          <p:cNvPr id="507" name="Google Shape;507;p31"/>
          <p:cNvSpPr txBox="1"/>
          <p:nvPr>
            <p:ph type="subTitle" idx="14"/>
            <p:custDataLst>
              <p:tags r:id="rId24"/>
            </p:custDataLst>
          </p:nvPr>
        </p:nvSpPr>
        <p:spPr>
          <a:xfrm>
            <a:off x="5996940" y="3744595"/>
            <a:ext cx="2896870" cy="99568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sz="1600">
                <a:latin typeface="方正粗黑宋简体" panose="02000000000000000000" charset="-122"/>
                <a:ea typeface="方正粗黑宋简体" panose="02000000000000000000" charset="-122"/>
              </a:rPr>
              <a:t>心得成果</a:t>
            </a:r>
            <a:r>
              <a:rPr lang="en-US" altLang="zh-CN" sz="900">
                <a:latin typeface="方正粗黑宋简体" panose="02000000000000000000" charset="-122"/>
                <a:ea typeface="方正粗黑宋简体" panose="02000000000000000000" charset="-122"/>
              </a:rPr>
              <a:t>Achievements and Insights</a:t>
            </a:r>
            <a:endParaRPr lang="en-US" altLang="zh-CN" sz="900">
              <a:latin typeface="方正粗黑宋简体" panose="02000000000000000000" charset="-122"/>
              <a:ea typeface="方正粗黑宋简体" panose="02000000000000000000" charset="-122"/>
            </a:endParaRPr>
          </a:p>
        </p:txBody>
      </p:sp>
      <p:sp>
        <p:nvSpPr>
          <p:cNvPr id="508" name="Google Shape;508;p31"/>
          <p:cNvSpPr/>
          <p:nvPr/>
        </p:nvSpPr>
        <p:spPr>
          <a:xfrm>
            <a:off x="7971738" y="1225982"/>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09" name="Google Shape;509;p31"/>
          <p:cNvSpPr/>
          <p:nvPr/>
        </p:nvSpPr>
        <p:spPr>
          <a:xfrm>
            <a:off x="7739398" y="1077330"/>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0" name="Google Shape;510;p31"/>
          <p:cNvSpPr/>
          <p:nvPr/>
        </p:nvSpPr>
        <p:spPr>
          <a:xfrm>
            <a:off x="715100" y="912725"/>
            <a:ext cx="457208" cy="164598"/>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1048" name="Google Shape;1048;p47"/>
          <p:cNvSpPr/>
          <p:nvPr/>
        </p:nvSpPr>
        <p:spPr>
          <a:xfrm rot="-2700000">
            <a:off x="7816083" y="415941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2" name="Google Shape;1052;p47"/>
          <p:cNvGrpSpPr/>
          <p:nvPr/>
        </p:nvGrpSpPr>
        <p:grpSpPr>
          <a:xfrm>
            <a:off x="136938" y="1074640"/>
            <a:ext cx="1827475" cy="1051350"/>
            <a:chOff x="274188" y="1278048"/>
            <a:chExt cx="1827475" cy="1051350"/>
          </a:xfrm>
        </p:grpSpPr>
        <p:sp>
          <p:nvSpPr>
            <p:cNvPr id="1053" name="Google Shape;1053;p47"/>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4" name="Google Shape;1054;p47"/>
            <p:cNvGrpSpPr/>
            <p:nvPr/>
          </p:nvGrpSpPr>
          <p:grpSpPr>
            <a:xfrm>
              <a:off x="274188" y="1278048"/>
              <a:ext cx="1737300" cy="960000"/>
              <a:chOff x="7146475" y="2190661"/>
              <a:chExt cx="1737300" cy="960000"/>
            </a:xfrm>
          </p:grpSpPr>
          <p:sp>
            <p:nvSpPr>
              <p:cNvPr id="1055" name="Google Shape;1055;p47"/>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6" name="Google Shape;1056;p47"/>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1057" name="Google Shape;1057;p47"/>
            <p:cNvGrpSpPr/>
            <p:nvPr/>
          </p:nvGrpSpPr>
          <p:grpSpPr>
            <a:xfrm>
              <a:off x="447057" y="1555937"/>
              <a:ext cx="1391435" cy="587426"/>
              <a:chOff x="817139" y="2952501"/>
              <a:chExt cx="1391435" cy="587426"/>
            </a:xfrm>
          </p:grpSpPr>
          <p:sp>
            <p:nvSpPr>
              <p:cNvPr id="1058" name="Google Shape;1058;p47"/>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9" name="Google Shape;1059;p47"/>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0" name="Google Shape;1060;p47"/>
              <p:cNvSpPr/>
              <p:nvPr/>
            </p:nvSpPr>
            <p:spPr>
              <a:xfrm>
                <a:off x="1917578"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1" name="Google Shape;1061;p47"/>
              <p:cNvSpPr/>
              <p:nvPr/>
            </p:nvSpPr>
            <p:spPr>
              <a:xfrm>
                <a:off x="1734405" y="295588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2" name="Google Shape;1062;p47"/>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4" name="文本框 3"/>
          <p:cNvSpPr txBox="1"/>
          <p:nvPr/>
        </p:nvSpPr>
        <p:spPr>
          <a:xfrm>
            <a:off x="1927860" y="1494790"/>
            <a:ext cx="6108700" cy="3105150"/>
          </a:xfrm>
          <a:prstGeom prst="rect">
            <a:avLst/>
          </a:prstGeom>
          <a:noFill/>
        </p:spPr>
        <p:txBody>
          <a:bodyPr wrap="square" rtlCol="0">
            <a:noAutofit/>
          </a:bodyPr>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3. Implementation of Scientific Monitoring and Research Technologies: Extensive use of infrared cameras, satellite tracking, DNA detection, and other technologies has been employed for individual identification and population dynamics monitoring of snow leopards. For instance, the Sanjiangyuan Project deployed over 400 infrared cameras, accumulating more than 2,800 images of snow leopards. In the Qilian Mountain region, five snow leopards were successfully tracked, yielding critical data on their activity ranges and habitat selection.</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Scientific collaboration: The National Forestry and Grassland Administration, Chinese Academy of Sciences, Peking University, and Shanshui Nature Conservation Center have established a 'Snow Leopard Monitoring Network' through in-depth cooperation with local governments, providing scientific evidence for conservation decision-making.</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4. Promoting community co-management and alternative livelihoods through the establishment of ecological conservation teams: In regions such as the Sanjiangyuan and Qilian Mountains, local herders have been trained and employed as ecological conservation officers, participating in patrols, monitoring, and anti-poaching efforts. The "Green River Source Snow Leopard Monitoring Team" in Qumalai County has identified over 70 individual snow leopards.</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Compensation and incentive mechanisms: Promote livestock insurance and construct protective fences to reduce losses caused by snow leopard predation on domestic animals, thereby lowering the risk of retaliatory hunting by herders. Simultaneously, develop alternative livelihoods such as ecotourism and cultural creativity to enhance community participation in conservation efforts.</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endParaRPr lang="zh-CN" altLang="en-US" sz="1000">
              <a:solidFill>
                <a:schemeClr val="bg2">
                  <a:lumMod val="25000"/>
                </a:schemeClr>
              </a:solidFill>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2865755" y="2776220"/>
            <a:ext cx="5235575" cy="1307465"/>
          </a:xfrm>
          <a:prstGeom prst="rect">
            <a:avLst/>
          </a:prstGeom>
          <a:noFill/>
        </p:spPr>
        <p:txBody>
          <a:bodyPr wrap="square" rtlCol="0">
            <a:noAutofit/>
          </a:bodyPr>
          <a:p>
            <a:r>
              <a:rPr lang="en-US" altLang="zh-CN" sz="1200">
                <a:solidFill>
                  <a:schemeClr val="bg2">
                    <a:lumMod val="25000"/>
                  </a:schemeClr>
                </a:solidFill>
                <a:latin typeface="等线" panose="02010600030101010101" charset="-122"/>
                <a:ea typeface="等线" panose="02010600030101010101" charset="-122"/>
              </a:rPr>
              <a:t>  </a:t>
            </a:r>
            <a:endParaRPr lang="en-US" altLang="zh-CN" sz="1200">
              <a:solidFill>
                <a:schemeClr val="bg2">
                  <a:lumMod val="25000"/>
                </a:schemeClr>
              </a:solidFill>
              <a:latin typeface="等线" panose="02010600030101010101" charset="-122"/>
              <a:ea typeface="等线" panose="02010600030101010101" charset="-122"/>
            </a:endParaRPr>
          </a:p>
        </p:txBody>
      </p:sp>
      <p:sp>
        <p:nvSpPr>
          <p:cNvPr id="1" name="文本框 0"/>
          <p:cNvSpPr txBox="1"/>
          <p:nvPr/>
        </p:nvSpPr>
        <p:spPr>
          <a:xfrm>
            <a:off x="1927860" y="1207135"/>
            <a:ext cx="2940050" cy="365760"/>
          </a:xfrm>
          <a:prstGeom prst="rect">
            <a:avLst/>
          </a:prstGeom>
          <a:noFill/>
        </p:spPr>
        <p:txBody>
          <a:bodyPr wrap="square" rtlCol="0">
            <a:noAutofit/>
          </a:bodyPr>
          <a:p>
            <a:r>
              <a:rPr lang="en-US" altLang="zh-CN">
                <a:solidFill>
                  <a:schemeClr val="bg2">
                    <a:lumMod val="25000"/>
                  </a:schemeClr>
                </a:solidFill>
                <a:latin typeface="等线" panose="02010600030101010101" charset="-122"/>
                <a:ea typeface="等线" panose="02010600030101010101" charset="-122"/>
              </a:rPr>
              <a:t>protective action</a:t>
            </a:r>
            <a:endParaRPr lang="en-US" altLang="zh-CN">
              <a:solidFill>
                <a:schemeClr val="bg2">
                  <a:lumMod val="25000"/>
                </a:schemeClr>
              </a:solidFill>
              <a:latin typeface="等线" panose="02010600030101010101" charset="-122"/>
              <a:ea typeface="等线" panose="0201060003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1048" name="Google Shape;1048;p47"/>
          <p:cNvSpPr/>
          <p:nvPr/>
        </p:nvSpPr>
        <p:spPr>
          <a:xfrm rot="-2700000">
            <a:off x="7816083" y="4159412"/>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2" name="Google Shape;1052;p47"/>
          <p:cNvGrpSpPr/>
          <p:nvPr/>
        </p:nvGrpSpPr>
        <p:grpSpPr>
          <a:xfrm>
            <a:off x="136938" y="1074640"/>
            <a:ext cx="1827475" cy="1051350"/>
            <a:chOff x="274188" y="1278048"/>
            <a:chExt cx="1827475" cy="1051350"/>
          </a:xfrm>
        </p:grpSpPr>
        <p:sp>
          <p:nvSpPr>
            <p:cNvPr id="1053" name="Google Shape;1053;p47"/>
            <p:cNvSpPr/>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54" name="Google Shape;1054;p47"/>
            <p:cNvGrpSpPr/>
            <p:nvPr/>
          </p:nvGrpSpPr>
          <p:grpSpPr>
            <a:xfrm>
              <a:off x="274188" y="1278048"/>
              <a:ext cx="1737300" cy="960000"/>
              <a:chOff x="7146475" y="2190661"/>
              <a:chExt cx="1737300" cy="960000"/>
            </a:xfrm>
          </p:grpSpPr>
          <p:sp>
            <p:nvSpPr>
              <p:cNvPr id="1055" name="Google Shape;1055;p47"/>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056" name="Google Shape;1056;p47"/>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1057" name="Google Shape;1057;p47"/>
            <p:cNvGrpSpPr/>
            <p:nvPr/>
          </p:nvGrpSpPr>
          <p:grpSpPr>
            <a:xfrm>
              <a:off x="447057" y="1555937"/>
              <a:ext cx="1391435" cy="587426"/>
              <a:chOff x="817139" y="2952501"/>
              <a:chExt cx="1391435" cy="587426"/>
            </a:xfrm>
          </p:grpSpPr>
          <p:sp>
            <p:nvSpPr>
              <p:cNvPr id="1058" name="Google Shape;1058;p47"/>
              <p:cNvSpPr/>
              <p:nvPr/>
            </p:nvSpPr>
            <p:spPr>
              <a:xfrm>
                <a:off x="834354" y="3033062"/>
                <a:ext cx="328236" cy="324038"/>
              </a:xfrm>
              <a:custGeom>
                <a:avLst/>
                <a:gdLst/>
                <a:ahLst/>
                <a:cxnLst/>
                <a:rect l="l" t="t" r="r" b="b"/>
                <a:pathLst>
                  <a:path w="8732" h="8733" extrusionOk="0">
                    <a:moveTo>
                      <a:pt x="4366" y="1"/>
                    </a:moveTo>
                    <a:cubicBezTo>
                      <a:pt x="1951" y="1"/>
                      <a:pt x="0" y="1952"/>
                      <a:pt x="0" y="4366"/>
                    </a:cubicBezTo>
                    <a:cubicBezTo>
                      <a:pt x="0" y="6757"/>
                      <a:pt x="1951" y="8732"/>
                      <a:pt x="4366" y="8732"/>
                    </a:cubicBezTo>
                    <a:cubicBezTo>
                      <a:pt x="6780" y="8732"/>
                      <a:pt x="8732" y="6757"/>
                      <a:pt x="8732" y="4366"/>
                    </a:cubicBezTo>
                    <a:cubicBezTo>
                      <a:pt x="8732" y="1952"/>
                      <a:pt x="6780" y="1"/>
                      <a:pt x="43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9" name="Google Shape;1059;p47"/>
              <p:cNvSpPr/>
              <p:nvPr/>
            </p:nvSpPr>
            <p:spPr>
              <a:xfrm>
                <a:off x="817139" y="3173107"/>
                <a:ext cx="735110" cy="366820"/>
              </a:xfrm>
              <a:custGeom>
                <a:avLst/>
                <a:gdLst/>
                <a:ahLst/>
                <a:cxnLst/>
                <a:rect l="l" t="t" r="r" b="b"/>
                <a:pathLst>
                  <a:path w="19556" h="9886" extrusionOk="0">
                    <a:moveTo>
                      <a:pt x="10025" y="0"/>
                    </a:moveTo>
                    <a:cubicBezTo>
                      <a:pt x="7970" y="0"/>
                      <a:pt x="5937" y="1254"/>
                      <a:pt x="5263" y="3544"/>
                    </a:cubicBezTo>
                    <a:cubicBezTo>
                      <a:pt x="4773" y="3298"/>
                      <a:pt x="4258" y="3184"/>
                      <a:pt x="3754" y="3184"/>
                    </a:cubicBezTo>
                    <a:cubicBezTo>
                      <a:pt x="2252" y="3184"/>
                      <a:pt x="848" y="4199"/>
                      <a:pt x="482" y="5787"/>
                    </a:cubicBezTo>
                    <a:cubicBezTo>
                      <a:pt x="0" y="7884"/>
                      <a:pt x="1590" y="9886"/>
                      <a:pt x="3723" y="9886"/>
                    </a:cubicBezTo>
                    <a:cubicBezTo>
                      <a:pt x="3748" y="9886"/>
                      <a:pt x="3774" y="9885"/>
                      <a:pt x="3799" y="9885"/>
                    </a:cubicBezTo>
                    <a:lnTo>
                      <a:pt x="15531" y="9885"/>
                    </a:lnTo>
                    <a:cubicBezTo>
                      <a:pt x="17750" y="9885"/>
                      <a:pt x="19555" y="8104"/>
                      <a:pt x="19555" y="5885"/>
                    </a:cubicBezTo>
                    <a:cubicBezTo>
                      <a:pt x="19555" y="3641"/>
                      <a:pt x="17750" y="1861"/>
                      <a:pt x="15531" y="1861"/>
                    </a:cubicBezTo>
                    <a:cubicBezTo>
                      <a:pt x="15019" y="1861"/>
                      <a:pt x="14531" y="1958"/>
                      <a:pt x="14068" y="2129"/>
                    </a:cubicBezTo>
                    <a:cubicBezTo>
                      <a:pt x="13064" y="681"/>
                      <a:pt x="11538" y="0"/>
                      <a:pt x="1002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0" name="Google Shape;1060;p47"/>
              <p:cNvSpPr/>
              <p:nvPr/>
            </p:nvSpPr>
            <p:spPr>
              <a:xfrm>
                <a:off x="1917578" y="2952501"/>
                <a:ext cx="162314" cy="219958"/>
              </a:xfrm>
              <a:custGeom>
                <a:avLst/>
                <a:gdLst/>
                <a:ahLst/>
                <a:cxnLst/>
                <a:rect l="l" t="t" r="r" b="b"/>
                <a:pathLst>
                  <a:path w="4318" h="5928" extrusionOk="0">
                    <a:moveTo>
                      <a:pt x="2245" y="1"/>
                    </a:moveTo>
                    <a:cubicBezTo>
                      <a:pt x="1976" y="1"/>
                      <a:pt x="1708" y="25"/>
                      <a:pt x="1440" y="99"/>
                    </a:cubicBezTo>
                    <a:cubicBezTo>
                      <a:pt x="1196" y="147"/>
                      <a:pt x="976" y="245"/>
                      <a:pt x="757" y="367"/>
                    </a:cubicBezTo>
                    <a:cubicBezTo>
                      <a:pt x="489" y="513"/>
                      <a:pt x="245" y="708"/>
                      <a:pt x="1" y="928"/>
                    </a:cubicBezTo>
                    <a:lnTo>
                      <a:pt x="854" y="1952"/>
                    </a:lnTo>
                    <a:cubicBezTo>
                      <a:pt x="1050" y="1757"/>
                      <a:pt x="1269" y="1611"/>
                      <a:pt x="1489" y="1464"/>
                    </a:cubicBezTo>
                    <a:cubicBezTo>
                      <a:pt x="1659" y="1367"/>
                      <a:pt x="1854" y="1318"/>
                      <a:pt x="2049" y="1318"/>
                    </a:cubicBezTo>
                    <a:cubicBezTo>
                      <a:pt x="2196" y="1318"/>
                      <a:pt x="2367" y="1367"/>
                      <a:pt x="2464" y="1440"/>
                    </a:cubicBezTo>
                    <a:cubicBezTo>
                      <a:pt x="2562" y="1538"/>
                      <a:pt x="2635" y="1684"/>
                      <a:pt x="2610" y="1806"/>
                    </a:cubicBezTo>
                    <a:cubicBezTo>
                      <a:pt x="2610" y="1928"/>
                      <a:pt x="2586" y="2050"/>
                      <a:pt x="2537" y="2172"/>
                    </a:cubicBezTo>
                    <a:cubicBezTo>
                      <a:pt x="2488" y="2318"/>
                      <a:pt x="2391" y="2440"/>
                      <a:pt x="2293" y="2562"/>
                    </a:cubicBezTo>
                    <a:cubicBezTo>
                      <a:pt x="2171" y="2733"/>
                      <a:pt x="1879" y="3025"/>
                      <a:pt x="1489" y="3440"/>
                    </a:cubicBezTo>
                    <a:lnTo>
                      <a:pt x="50" y="4903"/>
                    </a:lnTo>
                    <a:lnTo>
                      <a:pt x="50" y="5928"/>
                    </a:lnTo>
                    <a:lnTo>
                      <a:pt x="4318" y="5928"/>
                    </a:lnTo>
                    <a:lnTo>
                      <a:pt x="4318" y="4659"/>
                    </a:lnTo>
                    <a:lnTo>
                      <a:pt x="2098" y="4659"/>
                    </a:lnTo>
                    <a:lnTo>
                      <a:pt x="2098" y="4611"/>
                    </a:lnTo>
                    <a:cubicBezTo>
                      <a:pt x="2757" y="4050"/>
                      <a:pt x="3171" y="3635"/>
                      <a:pt x="3367" y="3440"/>
                    </a:cubicBezTo>
                    <a:cubicBezTo>
                      <a:pt x="3562" y="3245"/>
                      <a:pt x="3708" y="3050"/>
                      <a:pt x="3854" y="2830"/>
                    </a:cubicBezTo>
                    <a:cubicBezTo>
                      <a:pt x="4098" y="2464"/>
                      <a:pt x="4220" y="2025"/>
                      <a:pt x="4220" y="1611"/>
                    </a:cubicBezTo>
                    <a:cubicBezTo>
                      <a:pt x="4220" y="1294"/>
                      <a:pt x="4123" y="1025"/>
                      <a:pt x="3952" y="781"/>
                    </a:cubicBezTo>
                    <a:cubicBezTo>
                      <a:pt x="3781" y="513"/>
                      <a:pt x="3562" y="318"/>
                      <a:pt x="3269" y="196"/>
                    </a:cubicBezTo>
                    <a:cubicBezTo>
                      <a:pt x="2952" y="50"/>
                      <a:pt x="2610" y="1"/>
                      <a:pt x="2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1" name="Google Shape;1061;p47"/>
              <p:cNvSpPr/>
              <p:nvPr/>
            </p:nvSpPr>
            <p:spPr>
              <a:xfrm>
                <a:off x="1734405" y="2955882"/>
                <a:ext cx="129310" cy="217213"/>
              </a:xfrm>
              <a:custGeom>
                <a:avLst/>
                <a:gdLst/>
                <a:ahLst/>
                <a:cxnLst/>
                <a:rect l="l" t="t" r="r" b="b"/>
                <a:pathLst>
                  <a:path w="3440" h="5854" extrusionOk="0">
                    <a:moveTo>
                      <a:pt x="2000" y="0"/>
                    </a:moveTo>
                    <a:lnTo>
                      <a:pt x="0" y="1659"/>
                    </a:lnTo>
                    <a:lnTo>
                      <a:pt x="805" y="2659"/>
                    </a:lnTo>
                    <a:lnTo>
                      <a:pt x="1488" y="2122"/>
                    </a:lnTo>
                    <a:cubicBezTo>
                      <a:pt x="1610" y="2000"/>
                      <a:pt x="1732" y="1878"/>
                      <a:pt x="1854" y="1732"/>
                    </a:cubicBezTo>
                    <a:lnTo>
                      <a:pt x="1854" y="1732"/>
                    </a:lnTo>
                    <a:cubicBezTo>
                      <a:pt x="1829" y="2049"/>
                      <a:pt x="1829" y="2390"/>
                      <a:pt x="1829" y="2756"/>
                    </a:cubicBezTo>
                    <a:lnTo>
                      <a:pt x="1829" y="5854"/>
                    </a:lnTo>
                    <a:lnTo>
                      <a:pt x="3439" y="5854"/>
                    </a:lnTo>
                    <a:lnTo>
                      <a:pt x="34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62" name="Google Shape;1062;p47"/>
              <p:cNvSpPr/>
              <p:nvPr/>
            </p:nvSpPr>
            <p:spPr>
              <a:xfrm>
                <a:off x="2096669" y="2952501"/>
                <a:ext cx="111905" cy="112354"/>
              </a:xfrm>
              <a:custGeom>
                <a:avLst/>
                <a:gdLst/>
                <a:ahLst/>
                <a:cxnLst/>
                <a:rect l="l" t="t" r="r" b="b"/>
                <a:pathLst>
                  <a:path w="2977" h="3028" extrusionOk="0">
                    <a:moveTo>
                      <a:pt x="1537" y="830"/>
                    </a:moveTo>
                    <a:cubicBezTo>
                      <a:pt x="1806" y="830"/>
                      <a:pt x="1928" y="1050"/>
                      <a:pt x="1928" y="1513"/>
                    </a:cubicBezTo>
                    <a:cubicBezTo>
                      <a:pt x="1928" y="1977"/>
                      <a:pt x="1806" y="2220"/>
                      <a:pt x="1537" y="2220"/>
                    </a:cubicBezTo>
                    <a:cubicBezTo>
                      <a:pt x="1415" y="2220"/>
                      <a:pt x="1293" y="2147"/>
                      <a:pt x="1220" y="2050"/>
                    </a:cubicBezTo>
                    <a:cubicBezTo>
                      <a:pt x="1147" y="1879"/>
                      <a:pt x="1123" y="1684"/>
                      <a:pt x="1123" y="1513"/>
                    </a:cubicBezTo>
                    <a:lnTo>
                      <a:pt x="1147" y="1513"/>
                    </a:lnTo>
                    <a:cubicBezTo>
                      <a:pt x="1147" y="1050"/>
                      <a:pt x="1269" y="830"/>
                      <a:pt x="1537" y="830"/>
                    </a:cubicBezTo>
                    <a:close/>
                    <a:moveTo>
                      <a:pt x="1562" y="1"/>
                    </a:moveTo>
                    <a:cubicBezTo>
                      <a:pt x="1171" y="1"/>
                      <a:pt x="781" y="147"/>
                      <a:pt x="513" y="416"/>
                    </a:cubicBezTo>
                    <a:cubicBezTo>
                      <a:pt x="1" y="1050"/>
                      <a:pt x="1" y="1977"/>
                      <a:pt x="513" y="2611"/>
                    </a:cubicBezTo>
                    <a:cubicBezTo>
                      <a:pt x="764" y="2862"/>
                      <a:pt x="1101" y="3028"/>
                      <a:pt x="1463" y="3028"/>
                    </a:cubicBezTo>
                    <a:cubicBezTo>
                      <a:pt x="1488" y="3028"/>
                      <a:pt x="1513" y="3027"/>
                      <a:pt x="1537" y="3025"/>
                    </a:cubicBezTo>
                    <a:cubicBezTo>
                      <a:pt x="1565" y="3027"/>
                      <a:pt x="1593" y="3028"/>
                      <a:pt x="1621" y="3028"/>
                    </a:cubicBezTo>
                    <a:cubicBezTo>
                      <a:pt x="1980" y="3028"/>
                      <a:pt x="2314" y="2882"/>
                      <a:pt x="2586" y="2611"/>
                    </a:cubicBezTo>
                    <a:cubicBezTo>
                      <a:pt x="2854" y="2318"/>
                      <a:pt x="2976" y="1928"/>
                      <a:pt x="2952" y="1513"/>
                    </a:cubicBezTo>
                    <a:cubicBezTo>
                      <a:pt x="2976" y="1123"/>
                      <a:pt x="2830" y="733"/>
                      <a:pt x="2586" y="416"/>
                    </a:cubicBezTo>
                    <a:cubicBezTo>
                      <a:pt x="2318" y="147"/>
                      <a:pt x="1928" y="1"/>
                      <a:pt x="15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4" name="文本框 3"/>
          <p:cNvSpPr txBox="1"/>
          <p:nvPr/>
        </p:nvSpPr>
        <p:spPr>
          <a:xfrm>
            <a:off x="1927860" y="1494790"/>
            <a:ext cx="6108700" cy="3105150"/>
          </a:xfrm>
          <a:prstGeom prst="rect">
            <a:avLst/>
          </a:prstGeom>
          <a:noFill/>
        </p:spPr>
        <p:txBody>
          <a:bodyPr wrap="square" rtlCol="0">
            <a:noAutofit/>
          </a:bodyPr>
          <a:p>
            <a:endParaRPr lang="zh-CN" altLang="en-US" sz="1000">
              <a:solidFill>
                <a:schemeClr val="bg2">
                  <a:lumMod val="25000"/>
                </a:schemeClr>
              </a:solidFill>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2865755" y="2776220"/>
            <a:ext cx="5235575" cy="1307465"/>
          </a:xfrm>
          <a:prstGeom prst="rect">
            <a:avLst/>
          </a:prstGeom>
          <a:noFill/>
        </p:spPr>
        <p:txBody>
          <a:bodyPr wrap="square" rtlCol="0">
            <a:noAutofit/>
          </a:bodyPr>
          <a:p>
            <a:r>
              <a:rPr lang="en-US" altLang="zh-CN" sz="1200">
                <a:solidFill>
                  <a:schemeClr val="bg2">
                    <a:lumMod val="25000"/>
                  </a:schemeClr>
                </a:solidFill>
                <a:latin typeface="等线" panose="02010600030101010101" charset="-122"/>
                <a:ea typeface="等线" panose="02010600030101010101" charset="-122"/>
              </a:rPr>
              <a:t>  </a:t>
            </a:r>
            <a:endParaRPr lang="en-US" altLang="zh-CN" sz="1200">
              <a:solidFill>
                <a:schemeClr val="bg2">
                  <a:lumMod val="25000"/>
                </a:schemeClr>
              </a:solidFill>
              <a:latin typeface="等线" panose="02010600030101010101" charset="-122"/>
              <a:ea typeface="等线" panose="02010600030101010101" charset="-122"/>
            </a:endParaRPr>
          </a:p>
        </p:txBody>
      </p:sp>
      <p:sp>
        <p:nvSpPr>
          <p:cNvPr id="2" name="文本框 1"/>
          <p:cNvSpPr txBox="1"/>
          <p:nvPr/>
        </p:nvSpPr>
        <p:spPr>
          <a:xfrm>
            <a:off x="1978025" y="985520"/>
            <a:ext cx="6096000" cy="2373630"/>
          </a:xfrm>
          <a:prstGeom prst="rect">
            <a:avLst/>
          </a:prstGeom>
          <a:noFill/>
        </p:spPr>
        <p:txBody>
          <a:bodyPr wrap="square" rtlCol="0">
            <a:noAutofit/>
          </a:bodyPr>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5.‌</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实施人工救护与野化放归</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专业救护中心</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：西宁野生动物园（青海野生动物救护繁育中心）是国内收容雪豹数量最多的机构，已成功救护并放归多只野外受伤雪豹。</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野化放归</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：对救护的雪豹进行科学评估和野化训练后，选择合适栖息地放归，以补充野外种群。甘肃、宁夏等地曾将救助雪豹调运至历史分布区贺兰山进行放归尝试。</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6.‌</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促进国际合作与公众参与</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中国参与</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全球雪豹生态系统保护计划</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GSLEP</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），与</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12</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个雪豹分布国协同保护。</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通过纪录片（如《雪豹和她的朋友们》）、公众教育、世界雪豹日（</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10</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月</a:t>
            </a:r>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23</a:t>
            </a:r>
            <a:r>
              <a:rPr lang="zh-CN" altLang="en-US" sz="1000">
                <a:solidFill>
                  <a:schemeClr val="bg2">
                    <a:lumMod val="25000"/>
                  </a:schemeClr>
                </a:solidFill>
                <a:latin typeface="等线" panose="02010600030101010101" charset="-122"/>
                <a:ea typeface="等线" panose="02010600030101010101" charset="-122"/>
                <a:cs typeface="等线" panose="02010600030101010101" charset="-122"/>
              </a:rPr>
              <a:t>日）等活动，提升公众保护意识。</a:t>
            </a:r>
            <a:endParaRPr lang="zh-CN" altLang="en-US" sz="1000">
              <a:solidFill>
                <a:schemeClr val="bg2">
                  <a:lumMod val="25000"/>
                </a:schemeClr>
              </a:solidFill>
              <a:latin typeface="等线" panose="02010600030101010101" charset="-122"/>
              <a:ea typeface="等线" panose="02010600030101010101" charset="-122"/>
              <a:cs typeface="等线" panose="02010600030101010101" charset="-122"/>
            </a:endParaRPr>
          </a:p>
        </p:txBody>
      </p:sp>
      <p:sp>
        <p:nvSpPr>
          <p:cNvPr id="3" name="文本框 2"/>
          <p:cNvSpPr txBox="1"/>
          <p:nvPr/>
        </p:nvSpPr>
        <p:spPr>
          <a:xfrm>
            <a:off x="1036320" y="2463800"/>
            <a:ext cx="7221855" cy="2032000"/>
          </a:xfrm>
          <a:prstGeom prst="rect">
            <a:avLst/>
          </a:prstGeom>
          <a:noFill/>
        </p:spPr>
        <p:txBody>
          <a:bodyPr wrap="square" rtlCol="0">
            <a:noAutofit/>
          </a:bodyPr>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5. Implementation of professional rescue centers for artificial rescue and wild release: Xining Wildlife Park (Qinghai Wildlife Rescue and Breeding Center) is the institution with the largest number of snow leopards in captivity in China, having successfully rescued and released multiple injured snow leopards into the wild.</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Reintroduction: After scientific evaluation and wilderness training of rescued snow leopards, suitable habitats are selected for their release to replenish wild populations. In Gansu, Ningxia, and other regions, rescue snow leopards have been relocated to their historical distribution area, the Helan Mountains, for reintroduction attempts.</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  6. Promote international cooperation and public participation. China participated in the "Global Snow Leopard Ecosystem Conservation Program" (GSLEP), collaborating with 12 snow leopard distribution countries for conservation efforts.</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r>
              <a:rPr lang="en-US" altLang="zh-CN" sz="1000">
                <a:solidFill>
                  <a:schemeClr val="bg2">
                    <a:lumMod val="25000"/>
                  </a:schemeClr>
                </a:solidFill>
                <a:latin typeface="等线" panose="02010600030101010101" charset="-122"/>
                <a:ea typeface="等线" panose="02010600030101010101" charset="-122"/>
                <a:cs typeface="等线" panose="02010600030101010101" charset="-122"/>
              </a:rPr>
              <a:t>Raising public awareness of conservation through documentaries (e.g. Snow Leopard and Her Friends), public education, World Snow Leopard Day (23 October) and other activities.‌‌‌</a:t>
            </a:r>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a:p>
            <a:endParaRPr lang="en-US" altLang="zh-CN" sz="1000">
              <a:solidFill>
                <a:schemeClr val="bg2">
                  <a:lumMod val="25000"/>
                </a:schemeClr>
              </a:solidFill>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208" name="Shape 1208"/>
        <p:cNvGrpSpPr/>
        <p:nvPr/>
      </p:nvGrpSpPr>
      <p:grpSpPr>
        <a:xfrm>
          <a:off x="0" y="0"/>
          <a:ext cx="0" cy="0"/>
          <a:chOff x="0" y="0"/>
          <a:chExt cx="0" cy="0"/>
        </a:xfrm>
      </p:grpSpPr>
      <p:sp>
        <p:nvSpPr>
          <p:cNvPr id="1209" name="Google Shape;1209;p51"/>
          <p:cNvSpPr txBox="1"/>
          <p:nvPr>
            <p:ph type="title"/>
          </p:nvPr>
        </p:nvSpPr>
        <p:spPr>
          <a:xfrm>
            <a:off x="2286000" y="3293217"/>
            <a:ext cx="4572000" cy="502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panose="020B0604020202020204"/>
              <a:buNone/>
            </a:pPr>
            <a:r>
              <a:rPr lang="en-US" altLang="zh-CN"/>
              <a:t>Reflection</a:t>
            </a:r>
            <a:endParaRPr lang="en-US" altLang="zh-CN"/>
          </a:p>
        </p:txBody>
      </p:sp>
      <p:sp>
        <p:nvSpPr>
          <p:cNvPr id="1210" name="Google Shape;1210;p51"/>
          <p:cNvSpPr txBox="1"/>
          <p:nvPr>
            <p:ph type="subTitle" idx="1"/>
          </p:nvPr>
        </p:nvSpPr>
        <p:spPr>
          <a:xfrm>
            <a:off x="1775460" y="1310005"/>
            <a:ext cx="5539740" cy="166179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zh-CN" altLang="en-US" sz="1400">
                <a:latin typeface="等线" panose="02010600030101010101" charset="-122"/>
                <a:ea typeface="等线" panose="02010600030101010101" charset="-122"/>
                <a:cs typeface="等线" panose="02010600030101010101" charset="-122"/>
              </a:rPr>
              <a:t>心得体会</a:t>
            </a:r>
            <a:r>
              <a:rPr lang="en-US" altLang="zh-CN" sz="1400">
                <a:latin typeface="等线" panose="02010600030101010101" charset="-122"/>
                <a:ea typeface="等线" panose="02010600030101010101" charset="-122"/>
                <a:cs typeface="等线" panose="02010600030101010101" charset="-122"/>
              </a:rPr>
              <a:t> </a:t>
            </a:r>
            <a:endParaRPr lang="en-US" altLang="zh-CN" sz="1200">
              <a:latin typeface="等线" panose="02010600030101010101" charset="-122"/>
              <a:ea typeface="等线" panose="02010600030101010101" charset="-122"/>
              <a:cs typeface="等线" panose="02010600030101010101" charset="-122"/>
            </a:endParaRPr>
          </a:p>
          <a:p>
            <a:pPr marL="0" lvl="0" indent="0" algn="ctr" rtl="0">
              <a:spcBef>
                <a:spcPts val="0"/>
              </a:spcBef>
              <a:spcAft>
                <a:spcPts val="0"/>
              </a:spcAft>
              <a:buNone/>
            </a:pPr>
            <a:r>
              <a:rPr lang="zh-CN" altLang="en-US" sz="1200">
                <a:latin typeface="等线" panose="02010600030101010101" charset="-122"/>
                <a:ea typeface="等线" panose="02010600030101010101" charset="-122"/>
                <a:cs typeface="等线" panose="02010600030101010101" charset="-122"/>
              </a:rPr>
              <a:t>通过这次课题研究，我不仅学会了</a:t>
            </a:r>
            <a:r>
              <a:rPr lang="en-US" altLang="zh-CN" sz="1200">
                <a:latin typeface="等线" panose="02010600030101010101" charset="-122"/>
                <a:ea typeface="等线" panose="02010600030101010101" charset="-122"/>
                <a:cs typeface="等线" panose="02010600030101010101" charset="-122"/>
              </a:rPr>
              <a:t>“</a:t>
            </a:r>
            <a:r>
              <a:rPr lang="zh-CN" altLang="en-US" sz="1200">
                <a:latin typeface="等线" panose="02010600030101010101" charset="-122"/>
                <a:ea typeface="等线" panose="02010600030101010101" charset="-122"/>
                <a:cs typeface="等线" panose="02010600030101010101" charset="-122"/>
              </a:rPr>
              <a:t>雪豹</a:t>
            </a:r>
            <a:r>
              <a:rPr lang="en-US" altLang="zh-CN" sz="1200">
                <a:latin typeface="等线" panose="02010600030101010101" charset="-122"/>
                <a:ea typeface="等线" panose="02010600030101010101" charset="-122"/>
                <a:cs typeface="等线" panose="02010600030101010101" charset="-122"/>
              </a:rPr>
              <a:t>”</a:t>
            </a:r>
            <a:r>
              <a:rPr lang="zh-CN" altLang="en-US" sz="1200">
                <a:latin typeface="等线" panose="02010600030101010101" charset="-122"/>
                <a:ea typeface="等线" panose="02010600030101010101" charset="-122"/>
                <a:cs typeface="等线" panose="02010600030101010101" charset="-122"/>
              </a:rPr>
              <a:t>的英文是</a:t>
            </a:r>
            <a:r>
              <a:rPr lang="en-US" altLang="zh-CN" sz="1200">
                <a:latin typeface="等线" panose="02010600030101010101" charset="-122"/>
                <a:ea typeface="等线" panose="02010600030101010101" charset="-122"/>
                <a:cs typeface="等线" panose="02010600030101010101" charset="-122"/>
              </a:rPr>
              <a:t>“Snow Leopard”</a:t>
            </a:r>
            <a:r>
              <a:rPr lang="zh-CN" altLang="en-US" sz="1200">
                <a:latin typeface="等线" panose="02010600030101010101" charset="-122"/>
                <a:ea typeface="等线" panose="02010600030101010101" charset="-122"/>
                <a:cs typeface="等线" panose="02010600030101010101" charset="-122"/>
              </a:rPr>
              <a:t>，更深刻理解了保护它们的重要性。</a:t>
            </a:r>
            <a:endParaRPr lang="zh-CN" altLang="en-US" sz="1200">
              <a:latin typeface="等线" panose="02010600030101010101" charset="-122"/>
              <a:ea typeface="等线" panose="02010600030101010101" charset="-122"/>
              <a:cs typeface="等线" panose="02010600030101010101" charset="-122"/>
            </a:endParaRPr>
          </a:p>
          <a:p>
            <a:pPr marL="0" lvl="0" indent="0" algn="ctr" rtl="0">
              <a:spcBef>
                <a:spcPts val="0"/>
              </a:spcBef>
              <a:spcAft>
                <a:spcPts val="0"/>
              </a:spcAft>
              <a:buNone/>
            </a:pPr>
            <a:r>
              <a:rPr lang="en-US" altLang="zh-CN" sz="1200">
                <a:latin typeface="等线" panose="02010600030101010101" charset="-122"/>
                <a:ea typeface="等线" panose="02010600030101010101" charset="-122"/>
                <a:cs typeface="等线" panose="02010600030101010101" charset="-122"/>
              </a:rPr>
              <a:t>“</a:t>
            </a:r>
            <a:r>
              <a:rPr lang="zh-CN" altLang="en-US" sz="1200">
                <a:latin typeface="等线" panose="02010600030101010101" charset="-122"/>
                <a:ea typeface="等线" panose="02010600030101010101" charset="-122"/>
                <a:cs typeface="等线" panose="02010600030101010101" charset="-122"/>
              </a:rPr>
              <a:t>每个物种都是生态链中不可或缺的一环。保护雪豹，不仅仅是保护一种动物，更是保护我们共同的地球家园。</a:t>
            </a:r>
            <a:r>
              <a:rPr lang="en-US" altLang="zh-CN" sz="1200">
                <a:latin typeface="等线" panose="02010600030101010101" charset="-122"/>
                <a:ea typeface="等线" panose="02010600030101010101" charset="-122"/>
                <a:cs typeface="等线" panose="02010600030101010101" charset="-122"/>
              </a:rPr>
              <a:t>”</a:t>
            </a:r>
            <a:endParaRPr lang="en-US" altLang="zh-CN" sz="1200">
              <a:latin typeface="等线" panose="02010600030101010101" charset="-122"/>
              <a:ea typeface="等线" panose="02010600030101010101" charset="-122"/>
              <a:cs typeface="等线" panose="02010600030101010101" charset="-122"/>
            </a:endParaRPr>
          </a:p>
          <a:p>
            <a:pPr marL="0" lvl="0" indent="0" algn="ctr" rtl="0">
              <a:spcBef>
                <a:spcPts val="0"/>
              </a:spcBef>
              <a:spcAft>
                <a:spcPts val="0"/>
              </a:spcAft>
              <a:buNone/>
            </a:pPr>
            <a:endParaRPr lang="en-US" altLang="zh-CN" sz="1200">
              <a:latin typeface="等线" panose="02010600030101010101" charset="-122"/>
              <a:ea typeface="等线" panose="02010600030101010101" charset="-122"/>
              <a:cs typeface="等线" panose="02010600030101010101" charset="-122"/>
            </a:endParaRPr>
          </a:p>
          <a:p>
            <a:pPr marL="0" lvl="0" indent="0" algn="ctr" rtl="0">
              <a:spcBef>
                <a:spcPts val="0"/>
              </a:spcBef>
              <a:spcAft>
                <a:spcPts val="0"/>
              </a:spcAft>
              <a:buNone/>
            </a:pPr>
            <a:r>
              <a:rPr lang="en-US" altLang="zh-CN" sz="1200">
                <a:latin typeface="等线" panose="02010600030101010101" charset="-122"/>
                <a:ea typeface="等线" panose="02010600030101010101" charset="-122"/>
                <a:cs typeface="等线" panose="02010600030101010101" charset="-122"/>
              </a:rPr>
              <a:t>“Every species is an indispensable part of the ecological chain. Protecting the snow leopard is not just about saving one animal</a:t>
            </a:r>
            <a:r>
              <a:rPr lang="zh-CN" altLang="en-US" sz="1200">
                <a:latin typeface="等线" panose="02010600030101010101" charset="-122"/>
                <a:ea typeface="等线" panose="02010600030101010101" charset="-122"/>
                <a:cs typeface="等线" panose="02010600030101010101" charset="-122"/>
              </a:rPr>
              <a:t>，</a:t>
            </a:r>
            <a:r>
              <a:rPr lang="en-US" altLang="zh-CN" sz="1200">
                <a:latin typeface="等线" panose="02010600030101010101" charset="-122"/>
                <a:ea typeface="等线" panose="02010600030101010101" charset="-122"/>
                <a:cs typeface="等线" panose="02010600030101010101" charset="-122"/>
              </a:rPr>
              <a:t>but also about protecting our shared home planet.”</a:t>
            </a:r>
            <a:endParaRPr lang="en-US" altLang="zh-CN" sz="1200">
              <a:latin typeface="等线" panose="02010600030101010101" charset="-122"/>
              <a:ea typeface="等线" panose="02010600030101010101" charset="-122"/>
              <a:cs typeface="等线" panose="02010600030101010101" charset="-122"/>
            </a:endParaRPr>
          </a:p>
        </p:txBody>
      </p:sp>
      <p:sp>
        <p:nvSpPr>
          <p:cNvPr id="1211" name="Google Shape;1211;p51"/>
          <p:cNvSpPr/>
          <p:nvPr/>
        </p:nvSpPr>
        <p:spPr>
          <a:xfrm rot="-2700000">
            <a:off x="6667953" y="3605009"/>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212" name="Google Shape;1212;p51"/>
          <p:cNvGrpSpPr/>
          <p:nvPr/>
        </p:nvGrpSpPr>
        <p:grpSpPr>
          <a:xfrm>
            <a:off x="463651" y="1220603"/>
            <a:ext cx="502899" cy="502899"/>
            <a:chOff x="858700" y="1967475"/>
            <a:chExt cx="605100" cy="605100"/>
          </a:xfrm>
        </p:grpSpPr>
        <p:sp>
          <p:nvSpPr>
            <p:cNvPr id="1213" name="Google Shape;1213;p51"/>
            <p:cNvSpPr/>
            <p:nvPr/>
          </p:nvSpPr>
          <p:spPr>
            <a:xfrm>
              <a:off x="858700" y="1967475"/>
              <a:ext cx="605100" cy="605100"/>
            </a:xfrm>
            <a:prstGeom prst="roundRect">
              <a:avLst>
                <a:gd name="adj" fmla="val 15109"/>
              </a:avLst>
            </a:pr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14" name="Google Shape;1214;p51"/>
            <p:cNvSpPr/>
            <p:nvPr/>
          </p:nvSpPr>
          <p:spPr>
            <a:xfrm>
              <a:off x="932654" y="2075711"/>
              <a:ext cx="457191" cy="388627"/>
            </a:xfrm>
            <a:custGeom>
              <a:avLst/>
              <a:gdLst/>
              <a:ahLst/>
              <a:cxnLst/>
              <a:rect l="l" t="t" r="r" b="b"/>
              <a:pathLst>
                <a:path w="10659" h="9051" extrusionOk="0">
                  <a:moveTo>
                    <a:pt x="2797" y="1"/>
                  </a:moveTo>
                  <a:cubicBezTo>
                    <a:pt x="2767" y="1"/>
                    <a:pt x="2738" y="1"/>
                    <a:pt x="2708" y="2"/>
                  </a:cubicBezTo>
                  <a:cubicBezTo>
                    <a:pt x="1293" y="27"/>
                    <a:pt x="196" y="1173"/>
                    <a:pt x="196" y="2588"/>
                  </a:cubicBezTo>
                  <a:cubicBezTo>
                    <a:pt x="196" y="2588"/>
                    <a:pt x="1" y="6368"/>
                    <a:pt x="5318" y="9051"/>
                  </a:cubicBezTo>
                  <a:lnTo>
                    <a:pt x="5342" y="9051"/>
                  </a:lnTo>
                  <a:cubicBezTo>
                    <a:pt x="10659" y="6368"/>
                    <a:pt x="10488" y="2588"/>
                    <a:pt x="10488" y="2588"/>
                  </a:cubicBezTo>
                  <a:cubicBezTo>
                    <a:pt x="10488" y="1173"/>
                    <a:pt x="9366" y="27"/>
                    <a:pt x="7976" y="2"/>
                  </a:cubicBezTo>
                  <a:cubicBezTo>
                    <a:pt x="7946" y="1"/>
                    <a:pt x="7916" y="1"/>
                    <a:pt x="7885" y="1"/>
                  </a:cubicBezTo>
                  <a:cubicBezTo>
                    <a:pt x="6512" y="1"/>
                    <a:pt x="5390" y="1081"/>
                    <a:pt x="5342" y="2441"/>
                  </a:cubicBezTo>
                  <a:cubicBezTo>
                    <a:pt x="5270" y="1081"/>
                    <a:pt x="4148" y="1"/>
                    <a:pt x="2797" y="1"/>
                  </a:cubicBezTo>
                  <a:close/>
                </a:path>
              </a:pathLst>
            </a:cu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15" name="Google Shape;1215;p51"/>
          <p:cNvGrpSpPr/>
          <p:nvPr/>
        </p:nvGrpSpPr>
        <p:grpSpPr>
          <a:xfrm>
            <a:off x="463651" y="1906497"/>
            <a:ext cx="502800" cy="502800"/>
            <a:chOff x="7014301" y="2017350"/>
            <a:chExt cx="502800" cy="502800"/>
          </a:xfrm>
        </p:grpSpPr>
        <p:sp>
          <p:nvSpPr>
            <p:cNvPr id="1216" name="Google Shape;1216;p51"/>
            <p:cNvSpPr/>
            <p:nvPr/>
          </p:nvSpPr>
          <p:spPr>
            <a:xfrm>
              <a:off x="7014301" y="2017350"/>
              <a:ext cx="502800" cy="502800"/>
            </a:xfrm>
            <a:prstGeom prst="roundRect">
              <a:avLst>
                <a:gd name="adj" fmla="val 15109"/>
              </a:avLst>
            </a:pr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17" name="Google Shape;1217;p51"/>
            <p:cNvSpPr/>
            <p:nvPr/>
          </p:nvSpPr>
          <p:spPr>
            <a:xfrm>
              <a:off x="7095012" y="2108734"/>
              <a:ext cx="341378" cy="320032"/>
            </a:xfrm>
            <a:custGeom>
              <a:avLst/>
              <a:gdLst/>
              <a:ahLst/>
              <a:cxnLst/>
              <a:rect l="l" t="t" r="r" b="b"/>
              <a:pathLst>
                <a:path w="10634" h="9925" extrusionOk="0">
                  <a:moveTo>
                    <a:pt x="5308" y="0"/>
                  </a:moveTo>
                  <a:cubicBezTo>
                    <a:pt x="5171" y="0"/>
                    <a:pt x="5037" y="73"/>
                    <a:pt x="4976" y="220"/>
                  </a:cubicBezTo>
                  <a:lnTo>
                    <a:pt x="3659" y="2878"/>
                  </a:lnTo>
                  <a:cubicBezTo>
                    <a:pt x="3585" y="3000"/>
                    <a:pt x="3488" y="3073"/>
                    <a:pt x="3366" y="3073"/>
                  </a:cubicBezTo>
                  <a:lnTo>
                    <a:pt x="415" y="3512"/>
                  </a:lnTo>
                  <a:cubicBezTo>
                    <a:pt x="122" y="3561"/>
                    <a:pt x="0" y="3927"/>
                    <a:pt x="220" y="4147"/>
                  </a:cubicBezTo>
                  <a:lnTo>
                    <a:pt x="2341" y="6220"/>
                  </a:lnTo>
                  <a:cubicBezTo>
                    <a:pt x="2439" y="6317"/>
                    <a:pt x="2488" y="6439"/>
                    <a:pt x="2463" y="6561"/>
                  </a:cubicBezTo>
                  <a:lnTo>
                    <a:pt x="1951" y="9488"/>
                  </a:lnTo>
                  <a:cubicBezTo>
                    <a:pt x="1913" y="9736"/>
                    <a:pt x="2099" y="9924"/>
                    <a:pt x="2322" y="9924"/>
                  </a:cubicBezTo>
                  <a:cubicBezTo>
                    <a:pt x="2384" y="9924"/>
                    <a:pt x="2449" y="9910"/>
                    <a:pt x="2512" y="9878"/>
                  </a:cubicBezTo>
                  <a:lnTo>
                    <a:pt x="5122" y="8512"/>
                  </a:lnTo>
                  <a:cubicBezTo>
                    <a:pt x="5183" y="8476"/>
                    <a:pt x="5244" y="8457"/>
                    <a:pt x="5305" y="8457"/>
                  </a:cubicBezTo>
                  <a:cubicBezTo>
                    <a:pt x="5366" y="8457"/>
                    <a:pt x="5427" y="8476"/>
                    <a:pt x="5488" y="8512"/>
                  </a:cubicBezTo>
                  <a:lnTo>
                    <a:pt x="8122" y="9878"/>
                  </a:lnTo>
                  <a:cubicBezTo>
                    <a:pt x="8180" y="9910"/>
                    <a:pt x="8241" y="9924"/>
                    <a:pt x="8299" y="9924"/>
                  </a:cubicBezTo>
                  <a:cubicBezTo>
                    <a:pt x="8511" y="9924"/>
                    <a:pt x="8697" y="9736"/>
                    <a:pt x="8658" y="9488"/>
                  </a:cubicBezTo>
                  <a:lnTo>
                    <a:pt x="8146" y="6561"/>
                  </a:lnTo>
                  <a:cubicBezTo>
                    <a:pt x="8122" y="6439"/>
                    <a:pt x="8171" y="6317"/>
                    <a:pt x="8268" y="6220"/>
                  </a:cubicBezTo>
                  <a:lnTo>
                    <a:pt x="10390" y="4147"/>
                  </a:lnTo>
                  <a:cubicBezTo>
                    <a:pt x="10634" y="3927"/>
                    <a:pt x="10488" y="3561"/>
                    <a:pt x="10195" y="3512"/>
                  </a:cubicBezTo>
                  <a:lnTo>
                    <a:pt x="7244" y="3098"/>
                  </a:lnTo>
                  <a:cubicBezTo>
                    <a:pt x="7122" y="3073"/>
                    <a:pt x="7024" y="3000"/>
                    <a:pt x="6976" y="2878"/>
                  </a:cubicBezTo>
                  <a:lnTo>
                    <a:pt x="5658" y="220"/>
                  </a:lnTo>
                  <a:cubicBezTo>
                    <a:pt x="5585" y="73"/>
                    <a:pt x="5445" y="0"/>
                    <a:pt x="5308"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18" name="Google Shape;1218;p51"/>
          <p:cNvGrpSpPr/>
          <p:nvPr/>
        </p:nvGrpSpPr>
        <p:grpSpPr>
          <a:xfrm>
            <a:off x="463651" y="445094"/>
            <a:ext cx="629846" cy="592514"/>
            <a:chOff x="463701" y="2217961"/>
            <a:chExt cx="629846" cy="592514"/>
          </a:xfrm>
        </p:grpSpPr>
        <p:sp>
          <p:nvSpPr>
            <p:cNvPr id="1219" name="Google Shape;1219;p51"/>
            <p:cNvSpPr/>
            <p:nvPr/>
          </p:nvSpPr>
          <p:spPr>
            <a:xfrm>
              <a:off x="463701" y="2307675"/>
              <a:ext cx="502800" cy="502800"/>
            </a:xfrm>
            <a:prstGeom prst="roundRect">
              <a:avLst>
                <a:gd name="adj" fmla="val 15109"/>
              </a:avLst>
            </a:prstGeom>
            <a:solidFill>
              <a:schemeClr val="l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0" name="Google Shape;1220;p51"/>
            <p:cNvSpPr/>
            <p:nvPr/>
          </p:nvSpPr>
          <p:spPr>
            <a:xfrm>
              <a:off x="545925" y="2446300"/>
              <a:ext cx="338328" cy="225549"/>
            </a:xfrm>
            <a:custGeom>
              <a:avLst/>
              <a:gdLst/>
              <a:ahLst/>
              <a:cxnLst/>
              <a:rect l="l" t="t" r="r" b="b"/>
              <a:pathLst>
                <a:path w="8708" h="5806" extrusionOk="0">
                  <a:moveTo>
                    <a:pt x="757" y="1"/>
                  </a:moveTo>
                  <a:cubicBezTo>
                    <a:pt x="342" y="1"/>
                    <a:pt x="1" y="342"/>
                    <a:pt x="1" y="757"/>
                  </a:cubicBezTo>
                  <a:lnTo>
                    <a:pt x="1" y="5049"/>
                  </a:lnTo>
                  <a:cubicBezTo>
                    <a:pt x="1" y="5464"/>
                    <a:pt x="342" y="5806"/>
                    <a:pt x="757" y="5806"/>
                  </a:cubicBezTo>
                  <a:lnTo>
                    <a:pt x="7952" y="5806"/>
                  </a:lnTo>
                  <a:cubicBezTo>
                    <a:pt x="8366" y="5806"/>
                    <a:pt x="8708" y="5464"/>
                    <a:pt x="8708" y="5049"/>
                  </a:cubicBezTo>
                  <a:lnTo>
                    <a:pt x="8708" y="757"/>
                  </a:lnTo>
                  <a:cubicBezTo>
                    <a:pt x="8708" y="342"/>
                    <a:pt x="8366" y="1"/>
                    <a:pt x="7952"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1" name="Google Shape;1221;p51"/>
            <p:cNvSpPr/>
            <p:nvPr/>
          </p:nvSpPr>
          <p:spPr>
            <a:xfrm>
              <a:off x="555887" y="2446307"/>
              <a:ext cx="318435" cy="106170"/>
            </a:xfrm>
            <a:custGeom>
              <a:avLst/>
              <a:gdLst/>
              <a:ahLst/>
              <a:cxnLst/>
              <a:rect l="l" t="t" r="r" b="b"/>
              <a:pathLst>
                <a:path w="8196" h="2733" extrusionOk="0">
                  <a:moveTo>
                    <a:pt x="1" y="1"/>
                  </a:moveTo>
                  <a:lnTo>
                    <a:pt x="3659" y="2586"/>
                  </a:lnTo>
                  <a:cubicBezTo>
                    <a:pt x="3794" y="2684"/>
                    <a:pt x="3946" y="2733"/>
                    <a:pt x="4098" y="2733"/>
                  </a:cubicBezTo>
                  <a:cubicBezTo>
                    <a:pt x="4251" y="2733"/>
                    <a:pt x="4403" y="2684"/>
                    <a:pt x="4537" y="2586"/>
                  </a:cubicBezTo>
                  <a:lnTo>
                    <a:pt x="8196" y="1"/>
                  </a:ln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222" name="Google Shape;1222;p51"/>
            <p:cNvGrpSpPr/>
            <p:nvPr/>
          </p:nvGrpSpPr>
          <p:grpSpPr>
            <a:xfrm>
              <a:off x="773496" y="2217961"/>
              <a:ext cx="320051" cy="298703"/>
              <a:chOff x="1023863" y="2896525"/>
              <a:chExt cx="240875" cy="219425"/>
            </a:xfrm>
          </p:grpSpPr>
          <p:sp>
            <p:nvSpPr>
              <p:cNvPr id="1223" name="Google Shape;1223;p51"/>
              <p:cNvSpPr/>
              <p:nvPr/>
            </p:nvSpPr>
            <p:spPr>
              <a:xfrm>
                <a:off x="1023863" y="2896525"/>
                <a:ext cx="240875" cy="219425"/>
              </a:xfrm>
              <a:custGeom>
                <a:avLst/>
                <a:gdLst/>
                <a:ahLst/>
                <a:cxnLst/>
                <a:rect l="l" t="t" r="r" b="b"/>
                <a:pathLst>
                  <a:path w="9635" h="8777" extrusionOk="0">
                    <a:moveTo>
                      <a:pt x="4811" y="1"/>
                    </a:moveTo>
                    <a:cubicBezTo>
                      <a:pt x="2818" y="1"/>
                      <a:pt x="1017" y="1364"/>
                      <a:pt x="537" y="3389"/>
                    </a:cubicBezTo>
                    <a:cubicBezTo>
                      <a:pt x="0" y="5754"/>
                      <a:pt x="1464" y="8096"/>
                      <a:pt x="3805" y="8657"/>
                    </a:cubicBezTo>
                    <a:cubicBezTo>
                      <a:pt x="4147" y="8738"/>
                      <a:pt x="4488" y="8776"/>
                      <a:pt x="4824" y="8776"/>
                    </a:cubicBezTo>
                    <a:cubicBezTo>
                      <a:pt x="6816" y="8776"/>
                      <a:pt x="8614" y="7413"/>
                      <a:pt x="9073" y="5388"/>
                    </a:cubicBezTo>
                    <a:cubicBezTo>
                      <a:pt x="9634" y="3047"/>
                      <a:pt x="8171" y="681"/>
                      <a:pt x="5830" y="120"/>
                    </a:cubicBezTo>
                    <a:cubicBezTo>
                      <a:pt x="5488" y="39"/>
                      <a:pt x="5147" y="1"/>
                      <a:pt x="4811" y="1"/>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4" name="Google Shape;1224;p51"/>
              <p:cNvSpPr/>
              <p:nvPr/>
            </p:nvSpPr>
            <p:spPr>
              <a:xfrm>
                <a:off x="1111105" y="2959275"/>
                <a:ext cx="54900" cy="93925"/>
              </a:xfrm>
              <a:custGeom>
                <a:avLst/>
                <a:gdLst/>
                <a:ahLst/>
                <a:cxnLst/>
                <a:rect l="l" t="t" r="r" b="b"/>
                <a:pathLst>
                  <a:path w="2196" h="3757" extrusionOk="0">
                    <a:moveTo>
                      <a:pt x="1268" y="0"/>
                    </a:moveTo>
                    <a:lnTo>
                      <a:pt x="0" y="1049"/>
                    </a:lnTo>
                    <a:lnTo>
                      <a:pt x="512" y="1708"/>
                    </a:lnTo>
                    <a:lnTo>
                      <a:pt x="951" y="1342"/>
                    </a:lnTo>
                    <a:cubicBezTo>
                      <a:pt x="1024" y="1269"/>
                      <a:pt x="1098" y="1195"/>
                      <a:pt x="1171" y="1098"/>
                    </a:cubicBezTo>
                    <a:lnTo>
                      <a:pt x="1171" y="1756"/>
                    </a:lnTo>
                    <a:lnTo>
                      <a:pt x="1171" y="3756"/>
                    </a:lnTo>
                    <a:lnTo>
                      <a:pt x="2195" y="3756"/>
                    </a:lnTo>
                    <a:lnTo>
                      <a:pt x="21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1225" name="Google Shape;1225;p51"/>
          <p:cNvGrpSpPr/>
          <p:nvPr/>
        </p:nvGrpSpPr>
        <p:grpSpPr>
          <a:xfrm>
            <a:off x="404600" y="4046486"/>
            <a:ext cx="621000" cy="621000"/>
            <a:chOff x="416300" y="4058211"/>
            <a:chExt cx="621000" cy="621000"/>
          </a:xfrm>
        </p:grpSpPr>
        <p:sp>
          <p:nvSpPr>
            <p:cNvPr id="1226" name="Google Shape;1226;p51"/>
            <p:cNvSpPr/>
            <p:nvPr/>
          </p:nvSpPr>
          <p:spPr>
            <a:xfrm>
              <a:off x="475400" y="4117311"/>
              <a:ext cx="502800" cy="502800"/>
            </a:xfrm>
            <a:prstGeom prst="roundRect">
              <a:avLst>
                <a:gd name="adj" fmla="val 15109"/>
              </a:avLst>
            </a:pr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7" name="Google Shape;1227;p51"/>
            <p:cNvSpPr/>
            <p:nvPr/>
          </p:nvSpPr>
          <p:spPr>
            <a:xfrm rot="2700000">
              <a:off x="507243" y="4149154"/>
              <a:ext cx="439113" cy="439113"/>
            </a:xfrm>
            <a:prstGeom prst="plus">
              <a:avLst>
                <a:gd name="adj" fmla="val 42536"/>
              </a:avLst>
            </a:prstGeom>
            <a:solidFill>
              <a:schemeClr val="l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1228" name="Google Shape;1228;p51"/>
          <p:cNvSpPr/>
          <p:nvPr/>
        </p:nvSpPr>
        <p:spPr>
          <a:xfrm>
            <a:off x="7036700" y="1335025"/>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9" name="Google Shape;1229;p51"/>
          <p:cNvSpPr/>
          <p:nvPr/>
        </p:nvSpPr>
        <p:spPr>
          <a:xfrm>
            <a:off x="1828788" y="4058207"/>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0" name="Google Shape;1230;p51"/>
          <p:cNvSpPr/>
          <p:nvPr/>
        </p:nvSpPr>
        <p:spPr>
          <a:xfrm>
            <a:off x="1596448" y="3909555"/>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032" name="Shape 1032"/>
        <p:cNvGrpSpPr/>
        <p:nvPr/>
      </p:nvGrpSpPr>
      <p:grpSpPr>
        <a:xfrm>
          <a:off x="0" y="0"/>
          <a:ext cx="0" cy="0"/>
          <a:chOff x="0" y="0"/>
          <a:chExt cx="0" cy="0"/>
        </a:xfrm>
      </p:grpSpPr>
      <p:sp>
        <p:nvSpPr>
          <p:cNvPr id="3" name="Google Shape;1236;p52"/>
          <p:cNvSpPr txBox="1"/>
          <p:nvPr>
            <p:ph type="ctrTitle"/>
            <p:custDataLst>
              <p:tags r:id="rId1"/>
            </p:custDataLst>
          </p:nvPr>
        </p:nvSpPr>
        <p:spPr>
          <a:xfrm>
            <a:off x="2251710" y="1732280"/>
            <a:ext cx="4606290" cy="1245870"/>
          </a:xfrm>
          <a:prstGeom prst="rect">
            <a:avLst/>
          </a:prstGeom>
        </p:spPr>
        <p:txBody>
          <a:bodyPr spcFirstLastPara="1" wrap="square" lIns="91425" tIns="91425" rIns="91425" bIns="91425" anchor="t" anchorCtr="0">
            <a:noAutofit/>
          </a:bodyPr>
          <a:p>
            <a:pPr marL="0" lvl="0" indent="0" algn="ctr" rtl="0">
              <a:spcBef>
                <a:spcPts val="0"/>
              </a:spcBef>
              <a:spcAft>
                <a:spcPts val="0"/>
              </a:spcAft>
              <a:buNone/>
            </a:pPr>
            <a:r>
              <a:rPr lang="en-GB" sz="5000"/>
              <a:t>Thanks</a:t>
            </a:r>
            <a:r>
              <a:rPr lang="en-GB" sz="5400"/>
              <a:t>!</a:t>
            </a:r>
            <a:endParaRPr lang="en-GB" sz="5400"/>
          </a:p>
        </p:txBody>
      </p:sp>
      <p:grpSp>
        <p:nvGrpSpPr>
          <p:cNvPr id="6" name="Google Shape;1249;p52"/>
          <p:cNvGrpSpPr/>
          <p:nvPr/>
        </p:nvGrpSpPr>
        <p:grpSpPr>
          <a:xfrm>
            <a:off x="3630188" y="3189624"/>
            <a:ext cx="1883700" cy="502800"/>
            <a:chOff x="5406488" y="2852975"/>
            <a:chExt cx="1883700" cy="502800"/>
          </a:xfrm>
        </p:grpSpPr>
        <p:grpSp>
          <p:nvGrpSpPr>
            <p:cNvPr id="7" name="Google Shape;1250;p52"/>
            <p:cNvGrpSpPr/>
            <p:nvPr/>
          </p:nvGrpSpPr>
          <p:grpSpPr>
            <a:xfrm>
              <a:off x="5406488" y="2852975"/>
              <a:ext cx="502800" cy="502800"/>
              <a:chOff x="7034100" y="3230600"/>
              <a:chExt cx="502800" cy="502800"/>
            </a:xfrm>
          </p:grpSpPr>
          <p:sp>
            <p:nvSpPr>
              <p:cNvPr id="8" name="Google Shape;1251;p52"/>
              <p:cNvSpPr/>
              <p:nvPr>
                <p:custDataLst>
                  <p:tags r:id="rId2"/>
                </p:custDataLst>
              </p:nvPr>
            </p:nvSpPr>
            <p:spPr>
              <a:xfrm>
                <a:off x="7034100" y="3230600"/>
                <a:ext cx="502800" cy="502800"/>
              </a:xfrm>
              <a:prstGeom prst="roundRect">
                <a:avLst>
                  <a:gd name="adj" fmla="val 15109"/>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grpSp>
            <p:nvGrpSpPr>
              <p:cNvPr id="9" name="Google Shape;1252;p52"/>
              <p:cNvGrpSpPr/>
              <p:nvPr/>
            </p:nvGrpSpPr>
            <p:grpSpPr>
              <a:xfrm>
                <a:off x="7125480" y="3321980"/>
                <a:ext cx="320041" cy="320041"/>
                <a:chOff x="6166397" y="2888965"/>
                <a:chExt cx="215298" cy="215298"/>
              </a:xfrm>
            </p:grpSpPr>
            <p:sp>
              <p:nvSpPr>
                <p:cNvPr id="10" name="Google Shape;1253;p52"/>
                <p:cNvSpPr/>
                <p:nvPr>
                  <p:custDataLst>
                    <p:tags r:id="rId3"/>
                  </p:custDataLst>
                </p:nvPr>
              </p:nvSpPr>
              <p:spPr>
                <a:xfrm>
                  <a:off x="6166397" y="2888965"/>
                  <a:ext cx="215298" cy="215298"/>
                </a:xfrm>
                <a:custGeom>
                  <a:avLst/>
                  <a:gdLst/>
                  <a:ahLst/>
                  <a:cxnLst/>
                  <a:rect l="l" t="t" r="r" b="b"/>
                  <a:pathLst>
                    <a:path w="6764" h="6764" extrusionOk="0">
                      <a:moveTo>
                        <a:pt x="5335" y="346"/>
                      </a:moveTo>
                      <a:cubicBezTo>
                        <a:pt x="5930" y="346"/>
                        <a:pt x="6418" y="834"/>
                        <a:pt x="6418" y="1429"/>
                      </a:cubicBezTo>
                      <a:lnTo>
                        <a:pt x="6418" y="5335"/>
                      </a:lnTo>
                      <a:cubicBezTo>
                        <a:pt x="6418" y="5930"/>
                        <a:pt x="5930" y="6418"/>
                        <a:pt x="5335" y="6418"/>
                      </a:cubicBezTo>
                      <a:lnTo>
                        <a:pt x="1429" y="6418"/>
                      </a:lnTo>
                      <a:cubicBezTo>
                        <a:pt x="834" y="6418"/>
                        <a:pt x="346" y="5930"/>
                        <a:pt x="346" y="5335"/>
                      </a:cubicBezTo>
                      <a:lnTo>
                        <a:pt x="346" y="1429"/>
                      </a:lnTo>
                      <a:cubicBezTo>
                        <a:pt x="346" y="834"/>
                        <a:pt x="834" y="346"/>
                        <a:pt x="1429" y="346"/>
                      </a:cubicBezTo>
                      <a:close/>
                      <a:moveTo>
                        <a:pt x="1429" y="1"/>
                      </a:moveTo>
                      <a:cubicBezTo>
                        <a:pt x="644" y="1"/>
                        <a:pt x="1" y="644"/>
                        <a:pt x="1" y="1429"/>
                      </a:cubicBezTo>
                      <a:lnTo>
                        <a:pt x="1" y="5335"/>
                      </a:lnTo>
                      <a:cubicBezTo>
                        <a:pt x="1" y="6120"/>
                        <a:pt x="644" y="6763"/>
                        <a:pt x="1429" y="6763"/>
                      </a:cubicBezTo>
                      <a:lnTo>
                        <a:pt x="5335" y="6763"/>
                      </a:lnTo>
                      <a:cubicBezTo>
                        <a:pt x="6121" y="6763"/>
                        <a:pt x="6763" y="6120"/>
                        <a:pt x="6763" y="5335"/>
                      </a:cubicBezTo>
                      <a:lnTo>
                        <a:pt x="6763" y="1429"/>
                      </a:lnTo>
                      <a:cubicBezTo>
                        <a:pt x="6763" y="644"/>
                        <a:pt x="6121" y="1"/>
                        <a:pt x="533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11" name="Google Shape;1254;p52"/>
                <p:cNvSpPr/>
                <p:nvPr>
                  <p:custDataLst>
                    <p:tags r:id="rId4"/>
                  </p:custDataLst>
                </p:nvPr>
              </p:nvSpPr>
              <p:spPr>
                <a:xfrm>
                  <a:off x="6216466" y="2940084"/>
                  <a:ext cx="114811" cy="112742"/>
                </a:xfrm>
                <a:custGeom>
                  <a:avLst/>
                  <a:gdLst/>
                  <a:ahLst/>
                  <a:cxnLst/>
                  <a:rect l="l" t="t" r="r" b="b"/>
                  <a:pathLst>
                    <a:path w="3607" h="3542" extrusionOk="0">
                      <a:moveTo>
                        <a:pt x="1822" y="0"/>
                      </a:moveTo>
                      <a:cubicBezTo>
                        <a:pt x="812" y="0"/>
                        <a:pt x="1" y="851"/>
                        <a:pt x="59" y="1859"/>
                      </a:cubicBezTo>
                      <a:cubicBezTo>
                        <a:pt x="95" y="2776"/>
                        <a:pt x="833" y="3502"/>
                        <a:pt x="1726" y="3538"/>
                      </a:cubicBezTo>
                      <a:cubicBezTo>
                        <a:pt x="1764" y="3541"/>
                        <a:pt x="1802" y="3542"/>
                        <a:pt x="1840" y="3542"/>
                      </a:cubicBezTo>
                      <a:cubicBezTo>
                        <a:pt x="2178" y="3542"/>
                        <a:pt x="2494" y="3447"/>
                        <a:pt x="2762" y="3276"/>
                      </a:cubicBezTo>
                      <a:cubicBezTo>
                        <a:pt x="2857" y="3217"/>
                        <a:pt x="2869" y="3086"/>
                        <a:pt x="2797" y="3014"/>
                      </a:cubicBezTo>
                      <a:cubicBezTo>
                        <a:pt x="2761" y="2978"/>
                        <a:pt x="2711" y="2964"/>
                        <a:pt x="2664" y="2964"/>
                      </a:cubicBezTo>
                      <a:cubicBezTo>
                        <a:pt x="2634" y="2964"/>
                        <a:pt x="2606" y="2969"/>
                        <a:pt x="2583" y="2979"/>
                      </a:cubicBezTo>
                      <a:cubicBezTo>
                        <a:pt x="2380" y="3096"/>
                        <a:pt x="2149" y="3185"/>
                        <a:pt x="1897" y="3185"/>
                      </a:cubicBezTo>
                      <a:cubicBezTo>
                        <a:pt x="1868" y="3185"/>
                        <a:pt x="1839" y="3183"/>
                        <a:pt x="1809" y="3181"/>
                      </a:cubicBezTo>
                      <a:cubicBezTo>
                        <a:pt x="1023" y="3169"/>
                        <a:pt x="380" y="2514"/>
                        <a:pt x="392" y="1716"/>
                      </a:cubicBezTo>
                      <a:cubicBezTo>
                        <a:pt x="426" y="948"/>
                        <a:pt x="1028" y="330"/>
                        <a:pt x="1792" y="330"/>
                      </a:cubicBezTo>
                      <a:cubicBezTo>
                        <a:pt x="1833" y="330"/>
                        <a:pt x="1874" y="332"/>
                        <a:pt x="1916" y="335"/>
                      </a:cubicBezTo>
                      <a:cubicBezTo>
                        <a:pt x="2619" y="371"/>
                        <a:pt x="3190" y="943"/>
                        <a:pt x="3250" y="1633"/>
                      </a:cubicBezTo>
                      <a:cubicBezTo>
                        <a:pt x="3285" y="1919"/>
                        <a:pt x="3214" y="2193"/>
                        <a:pt x="3095" y="2431"/>
                      </a:cubicBezTo>
                      <a:cubicBezTo>
                        <a:pt x="3059" y="2490"/>
                        <a:pt x="3059" y="2574"/>
                        <a:pt x="3119" y="2633"/>
                      </a:cubicBezTo>
                      <a:cubicBezTo>
                        <a:pt x="3149" y="2663"/>
                        <a:pt x="3191" y="2678"/>
                        <a:pt x="3234" y="2678"/>
                      </a:cubicBezTo>
                      <a:cubicBezTo>
                        <a:pt x="3295" y="2678"/>
                        <a:pt x="3358" y="2648"/>
                        <a:pt x="3393" y="2586"/>
                      </a:cubicBezTo>
                      <a:cubicBezTo>
                        <a:pt x="3536" y="2324"/>
                        <a:pt x="3607" y="2014"/>
                        <a:pt x="3583" y="1669"/>
                      </a:cubicBezTo>
                      <a:cubicBezTo>
                        <a:pt x="3536" y="764"/>
                        <a:pt x="2797" y="50"/>
                        <a:pt x="1904" y="2"/>
                      </a:cubicBezTo>
                      <a:cubicBezTo>
                        <a:pt x="1877" y="1"/>
                        <a:pt x="1849" y="0"/>
                        <a:pt x="182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12" name="Google Shape;1255;p52"/>
                <p:cNvSpPr/>
                <p:nvPr>
                  <p:custDataLst>
                    <p:tags r:id="rId5"/>
                  </p:custDataLst>
                </p:nvPr>
              </p:nvSpPr>
              <p:spPr>
                <a:xfrm>
                  <a:off x="6317622" y="2916625"/>
                  <a:ext cx="29570" cy="29220"/>
                </a:xfrm>
                <a:custGeom>
                  <a:avLst/>
                  <a:gdLst/>
                  <a:ahLst/>
                  <a:cxnLst/>
                  <a:rect l="l" t="t" r="r" b="b"/>
                  <a:pathLst>
                    <a:path w="929" h="918" extrusionOk="0">
                      <a:moveTo>
                        <a:pt x="465" y="1"/>
                      </a:moveTo>
                      <a:cubicBezTo>
                        <a:pt x="203" y="1"/>
                        <a:pt x="0" y="203"/>
                        <a:pt x="0" y="453"/>
                      </a:cubicBezTo>
                      <a:cubicBezTo>
                        <a:pt x="0" y="715"/>
                        <a:pt x="203" y="918"/>
                        <a:pt x="465" y="918"/>
                      </a:cubicBezTo>
                      <a:cubicBezTo>
                        <a:pt x="715" y="918"/>
                        <a:pt x="929" y="715"/>
                        <a:pt x="929" y="453"/>
                      </a:cubicBezTo>
                      <a:cubicBezTo>
                        <a:pt x="929" y="203"/>
                        <a:pt x="715" y="1"/>
                        <a:pt x="46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grpSp>
        </p:grpSp>
        <p:grpSp>
          <p:nvGrpSpPr>
            <p:cNvPr id="13" name="Google Shape;1256;p52"/>
            <p:cNvGrpSpPr/>
            <p:nvPr/>
          </p:nvGrpSpPr>
          <p:grpSpPr>
            <a:xfrm>
              <a:off x="6101600" y="2852975"/>
              <a:ext cx="502800" cy="502800"/>
              <a:chOff x="7536900" y="2615775"/>
              <a:chExt cx="502800" cy="502800"/>
            </a:xfrm>
          </p:grpSpPr>
          <p:grpSp>
            <p:nvGrpSpPr>
              <p:cNvPr id="14" name="Google Shape;1257;p52"/>
              <p:cNvGrpSpPr/>
              <p:nvPr/>
            </p:nvGrpSpPr>
            <p:grpSpPr>
              <a:xfrm>
                <a:off x="7628278" y="2728495"/>
                <a:ext cx="320044" cy="277360"/>
                <a:chOff x="6623062" y="2744141"/>
                <a:chExt cx="208105" cy="186110"/>
              </a:xfrm>
            </p:grpSpPr>
            <p:sp>
              <p:nvSpPr>
                <p:cNvPr id="15" name="Google Shape;1258;p52"/>
                <p:cNvSpPr/>
                <p:nvPr>
                  <p:custDataLst>
                    <p:tags r:id="rId6"/>
                  </p:custDataLst>
                </p:nvPr>
              </p:nvSpPr>
              <p:spPr>
                <a:xfrm>
                  <a:off x="6630256" y="2809710"/>
                  <a:ext cx="47809" cy="120540"/>
                </a:xfrm>
                <a:custGeom>
                  <a:avLst/>
                  <a:gdLst/>
                  <a:ahLst/>
                  <a:cxnLst/>
                  <a:rect l="l" t="t" r="r" b="b"/>
                  <a:pathLst>
                    <a:path w="1502" h="3787" extrusionOk="0">
                      <a:moveTo>
                        <a:pt x="1168" y="346"/>
                      </a:moveTo>
                      <a:lnTo>
                        <a:pt x="1168" y="3430"/>
                      </a:lnTo>
                      <a:lnTo>
                        <a:pt x="358" y="3430"/>
                      </a:lnTo>
                      <a:lnTo>
                        <a:pt x="358" y="346"/>
                      </a:lnTo>
                      <a:close/>
                      <a:moveTo>
                        <a:pt x="180" y="1"/>
                      </a:moveTo>
                      <a:cubicBezTo>
                        <a:pt x="96" y="1"/>
                        <a:pt x="1" y="72"/>
                        <a:pt x="1" y="179"/>
                      </a:cubicBezTo>
                      <a:lnTo>
                        <a:pt x="1" y="3608"/>
                      </a:lnTo>
                      <a:cubicBezTo>
                        <a:pt x="1" y="3703"/>
                        <a:pt x="72" y="3787"/>
                        <a:pt x="180" y="3787"/>
                      </a:cubicBezTo>
                      <a:lnTo>
                        <a:pt x="1323" y="3787"/>
                      </a:lnTo>
                      <a:cubicBezTo>
                        <a:pt x="1418" y="3787"/>
                        <a:pt x="1501" y="3715"/>
                        <a:pt x="1501" y="3608"/>
                      </a:cubicBezTo>
                      <a:lnTo>
                        <a:pt x="1501" y="179"/>
                      </a:lnTo>
                      <a:cubicBezTo>
                        <a:pt x="1501" y="72"/>
                        <a:pt x="1430" y="1"/>
                        <a:pt x="1323"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16" name="Google Shape;1259;p52"/>
                <p:cNvSpPr/>
                <p:nvPr>
                  <p:custDataLst>
                    <p:tags r:id="rId7"/>
                  </p:custDataLst>
                </p:nvPr>
              </p:nvSpPr>
              <p:spPr>
                <a:xfrm>
                  <a:off x="6623062" y="2744141"/>
                  <a:ext cx="55002" cy="55002"/>
                </a:xfrm>
                <a:custGeom>
                  <a:avLst/>
                  <a:gdLst/>
                  <a:ahLst/>
                  <a:cxnLst/>
                  <a:rect l="l" t="t" r="r" b="b"/>
                  <a:pathLst>
                    <a:path w="1728" h="1728" extrusionOk="0">
                      <a:moveTo>
                        <a:pt x="870" y="334"/>
                      </a:moveTo>
                      <a:cubicBezTo>
                        <a:pt x="1156" y="334"/>
                        <a:pt x="1394" y="572"/>
                        <a:pt x="1394" y="846"/>
                      </a:cubicBezTo>
                      <a:cubicBezTo>
                        <a:pt x="1394" y="1132"/>
                        <a:pt x="1156" y="1370"/>
                        <a:pt x="870" y="1370"/>
                      </a:cubicBezTo>
                      <a:cubicBezTo>
                        <a:pt x="584" y="1370"/>
                        <a:pt x="346" y="1132"/>
                        <a:pt x="346" y="846"/>
                      </a:cubicBezTo>
                      <a:cubicBezTo>
                        <a:pt x="346" y="572"/>
                        <a:pt x="584" y="334"/>
                        <a:pt x="870" y="334"/>
                      </a:cubicBezTo>
                      <a:close/>
                      <a:moveTo>
                        <a:pt x="870" y="1"/>
                      </a:moveTo>
                      <a:cubicBezTo>
                        <a:pt x="394" y="1"/>
                        <a:pt x="1" y="394"/>
                        <a:pt x="1" y="870"/>
                      </a:cubicBezTo>
                      <a:cubicBezTo>
                        <a:pt x="1" y="1346"/>
                        <a:pt x="394" y="1727"/>
                        <a:pt x="870" y="1727"/>
                      </a:cubicBezTo>
                      <a:cubicBezTo>
                        <a:pt x="1346" y="1727"/>
                        <a:pt x="1727" y="1334"/>
                        <a:pt x="1727" y="870"/>
                      </a:cubicBezTo>
                      <a:cubicBezTo>
                        <a:pt x="1727" y="394"/>
                        <a:pt x="1346" y="1"/>
                        <a:pt x="870"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17" name="Google Shape;1260;p52"/>
                <p:cNvSpPr/>
                <p:nvPr>
                  <p:custDataLst>
                    <p:tags r:id="rId8"/>
                  </p:custDataLst>
                </p:nvPr>
              </p:nvSpPr>
              <p:spPr>
                <a:xfrm>
                  <a:off x="6703019" y="2809710"/>
                  <a:ext cx="128148" cy="120540"/>
                </a:xfrm>
                <a:custGeom>
                  <a:avLst/>
                  <a:gdLst/>
                  <a:ahLst/>
                  <a:cxnLst/>
                  <a:rect l="l" t="t" r="r" b="b"/>
                  <a:pathLst>
                    <a:path w="4026" h="3787" extrusionOk="0">
                      <a:moveTo>
                        <a:pt x="191" y="1"/>
                      </a:moveTo>
                      <a:cubicBezTo>
                        <a:pt x="96" y="1"/>
                        <a:pt x="1" y="72"/>
                        <a:pt x="1" y="179"/>
                      </a:cubicBezTo>
                      <a:lnTo>
                        <a:pt x="1" y="3608"/>
                      </a:lnTo>
                      <a:cubicBezTo>
                        <a:pt x="1" y="3703"/>
                        <a:pt x="84" y="3787"/>
                        <a:pt x="191" y="3787"/>
                      </a:cubicBezTo>
                      <a:lnTo>
                        <a:pt x="1334" y="3787"/>
                      </a:lnTo>
                      <a:cubicBezTo>
                        <a:pt x="1418" y="3787"/>
                        <a:pt x="1513" y="3715"/>
                        <a:pt x="1513" y="3608"/>
                      </a:cubicBezTo>
                      <a:lnTo>
                        <a:pt x="1513" y="2382"/>
                      </a:lnTo>
                      <a:cubicBezTo>
                        <a:pt x="1513" y="1977"/>
                        <a:pt x="1596" y="1501"/>
                        <a:pt x="2037" y="1501"/>
                      </a:cubicBezTo>
                      <a:cubicBezTo>
                        <a:pt x="2347" y="1501"/>
                        <a:pt x="2477" y="1763"/>
                        <a:pt x="2525" y="2060"/>
                      </a:cubicBezTo>
                      <a:cubicBezTo>
                        <a:pt x="2537" y="2156"/>
                        <a:pt x="2608" y="2215"/>
                        <a:pt x="2692" y="2215"/>
                      </a:cubicBezTo>
                      <a:cubicBezTo>
                        <a:pt x="2787" y="2215"/>
                        <a:pt x="2870" y="2120"/>
                        <a:pt x="2847" y="2025"/>
                      </a:cubicBezTo>
                      <a:cubicBezTo>
                        <a:pt x="2763" y="1465"/>
                        <a:pt x="2477" y="1155"/>
                        <a:pt x="2013" y="1155"/>
                      </a:cubicBezTo>
                      <a:cubicBezTo>
                        <a:pt x="1465" y="1155"/>
                        <a:pt x="1156" y="1608"/>
                        <a:pt x="1156" y="2382"/>
                      </a:cubicBezTo>
                      <a:lnTo>
                        <a:pt x="1156" y="3430"/>
                      </a:lnTo>
                      <a:lnTo>
                        <a:pt x="346" y="3430"/>
                      </a:lnTo>
                      <a:lnTo>
                        <a:pt x="346" y="358"/>
                      </a:lnTo>
                      <a:lnTo>
                        <a:pt x="918" y="358"/>
                      </a:lnTo>
                      <a:lnTo>
                        <a:pt x="918" y="572"/>
                      </a:lnTo>
                      <a:cubicBezTo>
                        <a:pt x="918" y="632"/>
                        <a:pt x="930" y="679"/>
                        <a:pt x="977" y="715"/>
                      </a:cubicBezTo>
                      <a:cubicBezTo>
                        <a:pt x="1007" y="733"/>
                        <a:pt x="1043" y="742"/>
                        <a:pt x="1078" y="742"/>
                      </a:cubicBezTo>
                      <a:cubicBezTo>
                        <a:pt x="1114" y="742"/>
                        <a:pt x="1150" y="733"/>
                        <a:pt x="1180" y="715"/>
                      </a:cubicBezTo>
                      <a:cubicBezTo>
                        <a:pt x="1477" y="477"/>
                        <a:pt x="1835" y="358"/>
                        <a:pt x="2227" y="358"/>
                      </a:cubicBezTo>
                      <a:cubicBezTo>
                        <a:pt x="3204" y="358"/>
                        <a:pt x="3656" y="1191"/>
                        <a:pt x="3656" y="2001"/>
                      </a:cubicBezTo>
                      <a:lnTo>
                        <a:pt x="3656" y="3430"/>
                      </a:lnTo>
                      <a:lnTo>
                        <a:pt x="2847" y="3430"/>
                      </a:lnTo>
                      <a:lnTo>
                        <a:pt x="2847" y="2870"/>
                      </a:lnTo>
                      <a:cubicBezTo>
                        <a:pt x="2847" y="2775"/>
                        <a:pt x="2775" y="2703"/>
                        <a:pt x="2692" y="2703"/>
                      </a:cubicBezTo>
                      <a:cubicBezTo>
                        <a:pt x="2597" y="2703"/>
                        <a:pt x="2525" y="2775"/>
                        <a:pt x="2525" y="2870"/>
                      </a:cubicBezTo>
                      <a:lnTo>
                        <a:pt x="2525" y="3596"/>
                      </a:lnTo>
                      <a:cubicBezTo>
                        <a:pt x="2525" y="3691"/>
                        <a:pt x="2597" y="3775"/>
                        <a:pt x="2704" y="3775"/>
                      </a:cubicBezTo>
                      <a:lnTo>
                        <a:pt x="3847" y="3775"/>
                      </a:lnTo>
                      <a:cubicBezTo>
                        <a:pt x="3942" y="3775"/>
                        <a:pt x="4025" y="3703"/>
                        <a:pt x="4025" y="3596"/>
                      </a:cubicBezTo>
                      <a:lnTo>
                        <a:pt x="4025" y="1989"/>
                      </a:lnTo>
                      <a:cubicBezTo>
                        <a:pt x="4025" y="810"/>
                        <a:pt x="3299" y="1"/>
                        <a:pt x="2239" y="1"/>
                      </a:cubicBezTo>
                      <a:cubicBezTo>
                        <a:pt x="1894" y="1"/>
                        <a:pt x="1573" y="84"/>
                        <a:pt x="1275" y="251"/>
                      </a:cubicBezTo>
                      <a:lnTo>
                        <a:pt x="1275" y="179"/>
                      </a:lnTo>
                      <a:cubicBezTo>
                        <a:pt x="1275" y="84"/>
                        <a:pt x="1204" y="1"/>
                        <a:pt x="1096"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grpSp>
          <p:sp>
            <p:nvSpPr>
              <p:cNvPr id="18" name="Google Shape;1261;p52"/>
              <p:cNvSpPr/>
              <p:nvPr>
                <p:custDataLst>
                  <p:tags r:id="rId9"/>
                </p:custDataLst>
              </p:nvPr>
            </p:nvSpPr>
            <p:spPr>
              <a:xfrm>
                <a:off x="7536900" y="2615775"/>
                <a:ext cx="502800" cy="502800"/>
              </a:xfrm>
              <a:prstGeom prst="roundRect">
                <a:avLst>
                  <a:gd name="adj" fmla="val 15109"/>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grpSp>
        <p:grpSp>
          <p:nvGrpSpPr>
            <p:cNvPr id="19" name="Google Shape;1262;p52"/>
            <p:cNvGrpSpPr/>
            <p:nvPr/>
          </p:nvGrpSpPr>
          <p:grpSpPr>
            <a:xfrm>
              <a:off x="6787388" y="2852975"/>
              <a:ext cx="502800" cy="502800"/>
              <a:chOff x="6797488" y="2615775"/>
              <a:chExt cx="502800" cy="502800"/>
            </a:xfrm>
          </p:grpSpPr>
          <p:sp>
            <p:nvSpPr>
              <p:cNvPr id="20" name="Google Shape;1263;p52"/>
              <p:cNvSpPr/>
              <p:nvPr>
                <p:custDataLst>
                  <p:tags r:id="rId10"/>
                </p:custDataLst>
              </p:nvPr>
            </p:nvSpPr>
            <p:spPr>
              <a:xfrm>
                <a:off x="6888871" y="2739162"/>
                <a:ext cx="320033" cy="256025"/>
              </a:xfrm>
              <a:custGeom>
                <a:avLst/>
                <a:gdLst/>
                <a:ahLst/>
                <a:cxnLst/>
                <a:rect l="l" t="t" r="r" b="b"/>
                <a:pathLst>
                  <a:path w="7144" h="5835" extrusionOk="0">
                    <a:moveTo>
                      <a:pt x="4620" y="0"/>
                    </a:moveTo>
                    <a:cubicBezTo>
                      <a:pt x="3727" y="0"/>
                      <a:pt x="2977" y="691"/>
                      <a:pt x="2905" y="1572"/>
                    </a:cubicBezTo>
                    <a:cubicBezTo>
                      <a:pt x="2727" y="1548"/>
                      <a:pt x="2358" y="1441"/>
                      <a:pt x="2262" y="1405"/>
                    </a:cubicBezTo>
                    <a:cubicBezTo>
                      <a:pt x="1643" y="1203"/>
                      <a:pt x="1072" y="810"/>
                      <a:pt x="631" y="322"/>
                    </a:cubicBezTo>
                    <a:cubicBezTo>
                      <a:pt x="596" y="298"/>
                      <a:pt x="572" y="274"/>
                      <a:pt x="524" y="262"/>
                    </a:cubicBezTo>
                    <a:cubicBezTo>
                      <a:pt x="517" y="261"/>
                      <a:pt x="509" y="260"/>
                      <a:pt x="501" y="260"/>
                    </a:cubicBezTo>
                    <a:cubicBezTo>
                      <a:pt x="436" y="260"/>
                      <a:pt x="367" y="304"/>
                      <a:pt x="346" y="357"/>
                    </a:cubicBezTo>
                    <a:cubicBezTo>
                      <a:pt x="238" y="572"/>
                      <a:pt x="179" y="810"/>
                      <a:pt x="179" y="1048"/>
                    </a:cubicBezTo>
                    <a:cubicBezTo>
                      <a:pt x="179" y="1393"/>
                      <a:pt x="286" y="1727"/>
                      <a:pt x="476" y="1977"/>
                    </a:cubicBezTo>
                    <a:cubicBezTo>
                      <a:pt x="466" y="1975"/>
                      <a:pt x="456" y="1974"/>
                      <a:pt x="446" y="1974"/>
                    </a:cubicBezTo>
                    <a:cubicBezTo>
                      <a:pt x="397" y="1974"/>
                      <a:pt x="349" y="1997"/>
                      <a:pt x="310" y="2036"/>
                    </a:cubicBezTo>
                    <a:cubicBezTo>
                      <a:pt x="286" y="2060"/>
                      <a:pt x="286" y="2108"/>
                      <a:pt x="274" y="2143"/>
                    </a:cubicBezTo>
                    <a:lnTo>
                      <a:pt x="274" y="2203"/>
                    </a:lnTo>
                    <a:cubicBezTo>
                      <a:pt x="274" y="2655"/>
                      <a:pt x="476" y="3072"/>
                      <a:pt x="822" y="3358"/>
                    </a:cubicBezTo>
                    <a:cubicBezTo>
                      <a:pt x="786" y="3370"/>
                      <a:pt x="774" y="3405"/>
                      <a:pt x="762" y="3417"/>
                    </a:cubicBezTo>
                    <a:cubicBezTo>
                      <a:pt x="750" y="3465"/>
                      <a:pt x="727" y="3513"/>
                      <a:pt x="750" y="3548"/>
                    </a:cubicBezTo>
                    <a:cubicBezTo>
                      <a:pt x="893" y="4024"/>
                      <a:pt x="1262" y="4405"/>
                      <a:pt x="1727" y="4548"/>
                    </a:cubicBezTo>
                    <a:cubicBezTo>
                      <a:pt x="1310" y="4798"/>
                      <a:pt x="834" y="4941"/>
                      <a:pt x="334" y="4941"/>
                    </a:cubicBezTo>
                    <a:lnTo>
                      <a:pt x="191" y="4941"/>
                    </a:lnTo>
                    <a:cubicBezTo>
                      <a:pt x="107" y="4941"/>
                      <a:pt x="36" y="5001"/>
                      <a:pt x="12" y="5084"/>
                    </a:cubicBezTo>
                    <a:cubicBezTo>
                      <a:pt x="0" y="5156"/>
                      <a:pt x="48" y="5239"/>
                      <a:pt x="107" y="5263"/>
                    </a:cubicBezTo>
                    <a:cubicBezTo>
                      <a:pt x="727" y="5632"/>
                      <a:pt x="1465" y="5834"/>
                      <a:pt x="2191" y="5834"/>
                    </a:cubicBezTo>
                    <a:cubicBezTo>
                      <a:pt x="3072" y="5834"/>
                      <a:pt x="3905" y="5560"/>
                      <a:pt x="4596" y="5060"/>
                    </a:cubicBezTo>
                    <a:cubicBezTo>
                      <a:pt x="4691" y="5001"/>
                      <a:pt x="4691" y="4858"/>
                      <a:pt x="4620" y="4786"/>
                    </a:cubicBezTo>
                    <a:cubicBezTo>
                      <a:pt x="4587" y="4754"/>
                      <a:pt x="4544" y="4735"/>
                      <a:pt x="4499" y="4735"/>
                    </a:cubicBezTo>
                    <a:cubicBezTo>
                      <a:pt x="4463" y="4735"/>
                      <a:pt x="4426" y="4748"/>
                      <a:pt x="4394" y="4775"/>
                    </a:cubicBezTo>
                    <a:cubicBezTo>
                      <a:pt x="3763" y="5215"/>
                      <a:pt x="3013" y="5489"/>
                      <a:pt x="2191" y="5489"/>
                    </a:cubicBezTo>
                    <a:cubicBezTo>
                      <a:pt x="1727" y="5489"/>
                      <a:pt x="1262" y="5394"/>
                      <a:pt x="846" y="5239"/>
                    </a:cubicBezTo>
                    <a:cubicBezTo>
                      <a:pt x="1369" y="5144"/>
                      <a:pt x="1846" y="4917"/>
                      <a:pt x="2262" y="4584"/>
                    </a:cubicBezTo>
                    <a:cubicBezTo>
                      <a:pt x="2310" y="4536"/>
                      <a:pt x="2334" y="4477"/>
                      <a:pt x="2322" y="4417"/>
                    </a:cubicBezTo>
                    <a:cubicBezTo>
                      <a:pt x="2310" y="4346"/>
                      <a:pt x="2239" y="4286"/>
                      <a:pt x="2155" y="4286"/>
                    </a:cubicBezTo>
                    <a:cubicBezTo>
                      <a:pt x="1739" y="4263"/>
                      <a:pt x="1369" y="4048"/>
                      <a:pt x="1167" y="3691"/>
                    </a:cubicBezTo>
                    <a:cubicBezTo>
                      <a:pt x="1250" y="3691"/>
                      <a:pt x="1358" y="3667"/>
                      <a:pt x="1441" y="3643"/>
                    </a:cubicBezTo>
                    <a:cubicBezTo>
                      <a:pt x="1524" y="3632"/>
                      <a:pt x="1584" y="3572"/>
                      <a:pt x="1584" y="3489"/>
                    </a:cubicBezTo>
                    <a:cubicBezTo>
                      <a:pt x="1596" y="3405"/>
                      <a:pt x="1536" y="3334"/>
                      <a:pt x="1441" y="3298"/>
                    </a:cubicBezTo>
                    <a:cubicBezTo>
                      <a:pt x="1000" y="3191"/>
                      <a:pt x="667" y="2822"/>
                      <a:pt x="596" y="2381"/>
                    </a:cubicBezTo>
                    <a:lnTo>
                      <a:pt x="596" y="2381"/>
                    </a:lnTo>
                    <a:cubicBezTo>
                      <a:pt x="727" y="2405"/>
                      <a:pt x="869" y="2417"/>
                      <a:pt x="1000" y="2417"/>
                    </a:cubicBezTo>
                    <a:cubicBezTo>
                      <a:pt x="1084" y="2417"/>
                      <a:pt x="1143" y="2358"/>
                      <a:pt x="1167" y="2274"/>
                    </a:cubicBezTo>
                    <a:cubicBezTo>
                      <a:pt x="1179" y="2203"/>
                      <a:pt x="1131" y="2143"/>
                      <a:pt x="1072" y="2108"/>
                    </a:cubicBezTo>
                    <a:cubicBezTo>
                      <a:pt x="703" y="1881"/>
                      <a:pt x="476" y="1488"/>
                      <a:pt x="476" y="1048"/>
                    </a:cubicBezTo>
                    <a:cubicBezTo>
                      <a:pt x="476" y="953"/>
                      <a:pt x="488" y="846"/>
                      <a:pt x="524" y="738"/>
                    </a:cubicBezTo>
                    <a:cubicBezTo>
                      <a:pt x="965" y="1191"/>
                      <a:pt x="1524" y="1524"/>
                      <a:pt x="2120" y="1727"/>
                    </a:cubicBezTo>
                    <a:cubicBezTo>
                      <a:pt x="2120" y="1727"/>
                      <a:pt x="2715" y="1905"/>
                      <a:pt x="2929" y="1917"/>
                    </a:cubicBezTo>
                    <a:lnTo>
                      <a:pt x="3024" y="1917"/>
                    </a:lnTo>
                    <a:cubicBezTo>
                      <a:pt x="3096" y="1917"/>
                      <a:pt x="3167" y="1869"/>
                      <a:pt x="3191" y="1798"/>
                    </a:cubicBezTo>
                    <a:cubicBezTo>
                      <a:pt x="3203" y="1786"/>
                      <a:pt x="3203" y="1750"/>
                      <a:pt x="3203" y="1738"/>
                    </a:cubicBezTo>
                    <a:lnTo>
                      <a:pt x="3203" y="1703"/>
                    </a:lnTo>
                    <a:cubicBezTo>
                      <a:pt x="3203" y="953"/>
                      <a:pt x="3810" y="334"/>
                      <a:pt x="4572" y="334"/>
                    </a:cubicBezTo>
                    <a:cubicBezTo>
                      <a:pt x="4941" y="334"/>
                      <a:pt x="5287" y="488"/>
                      <a:pt x="5549" y="750"/>
                    </a:cubicBezTo>
                    <a:cubicBezTo>
                      <a:pt x="5585" y="787"/>
                      <a:pt x="5621" y="802"/>
                      <a:pt x="5663" y="802"/>
                    </a:cubicBezTo>
                    <a:cubicBezTo>
                      <a:pt x="5676" y="802"/>
                      <a:pt x="5689" y="801"/>
                      <a:pt x="5703" y="798"/>
                    </a:cubicBezTo>
                    <a:cubicBezTo>
                      <a:pt x="5882" y="762"/>
                      <a:pt x="6049" y="738"/>
                      <a:pt x="6203" y="679"/>
                    </a:cubicBezTo>
                    <a:lnTo>
                      <a:pt x="6203" y="679"/>
                    </a:lnTo>
                    <a:cubicBezTo>
                      <a:pt x="6120" y="762"/>
                      <a:pt x="6013" y="857"/>
                      <a:pt x="5894" y="917"/>
                    </a:cubicBezTo>
                    <a:cubicBezTo>
                      <a:pt x="5822" y="965"/>
                      <a:pt x="5787" y="1048"/>
                      <a:pt x="5822" y="1143"/>
                    </a:cubicBezTo>
                    <a:cubicBezTo>
                      <a:pt x="5846" y="1203"/>
                      <a:pt x="5930" y="1250"/>
                      <a:pt x="6001" y="1250"/>
                    </a:cubicBezTo>
                    <a:cubicBezTo>
                      <a:pt x="6144" y="1227"/>
                      <a:pt x="6287" y="1215"/>
                      <a:pt x="6418" y="1167"/>
                    </a:cubicBezTo>
                    <a:lnTo>
                      <a:pt x="6418" y="1167"/>
                    </a:lnTo>
                    <a:cubicBezTo>
                      <a:pt x="6299" y="1286"/>
                      <a:pt x="6168" y="1405"/>
                      <a:pt x="6013" y="1512"/>
                    </a:cubicBezTo>
                    <a:cubicBezTo>
                      <a:pt x="5965" y="1548"/>
                      <a:pt x="5941" y="1608"/>
                      <a:pt x="5941" y="1655"/>
                    </a:cubicBezTo>
                    <a:lnTo>
                      <a:pt x="5941" y="1679"/>
                    </a:lnTo>
                    <a:lnTo>
                      <a:pt x="5941" y="1703"/>
                    </a:lnTo>
                    <a:lnTo>
                      <a:pt x="5941" y="1727"/>
                    </a:lnTo>
                    <a:cubicBezTo>
                      <a:pt x="5941" y="2691"/>
                      <a:pt x="5572" y="3572"/>
                      <a:pt x="4977" y="4227"/>
                    </a:cubicBezTo>
                    <a:cubicBezTo>
                      <a:pt x="4918" y="4298"/>
                      <a:pt x="4918" y="4405"/>
                      <a:pt x="4977" y="4465"/>
                    </a:cubicBezTo>
                    <a:cubicBezTo>
                      <a:pt x="5011" y="4499"/>
                      <a:pt x="5053" y="4514"/>
                      <a:pt x="5096" y="4514"/>
                    </a:cubicBezTo>
                    <a:cubicBezTo>
                      <a:pt x="5143" y="4514"/>
                      <a:pt x="5190" y="4496"/>
                      <a:pt x="5227" y="4465"/>
                    </a:cubicBezTo>
                    <a:cubicBezTo>
                      <a:pt x="5894" y="3715"/>
                      <a:pt x="6263" y="2762"/>
                      <a:pt x="6287" y="1750"/>
                    </a:cubicBezTo>
                    <a:cubicBezTo>
                      <a:pt x="6596" y="1524"/>
                      <a:pt x="6846" y="1250"/>
                      <a:pt x="7061" y="917"/>
                    </a:cubicBezTo>
                    <a:cubicBezTo>
                      <a:pt x="7144" y="857"/>
                      <a:pt x="7132" y="750"/>
                      <a:pt x="7061" y="715"/>
                    </a:cubicBezTo>
                    <a:cubicBezTo>
                      <a:pt x="7029" y="683"/>
                      <a:pt x="6987" y="667"/>
                      <a:pt x="6937" y="667"/>
                    </a:cubicBezTo>
                    <a:cubicBezTo>
                      <a:pt x="6912" y="667"/>
                      <a:pt x="6886" y="671"/>
                      <a:pt x="6858" y="679"/>
                    </a:cubicBezTo>
                    <a:cubicBezTo>
                      <a:pt x="6775" y="726"/>
                      <a:pt x="6680" y="750"/>
                      <a:pt x="6596" y="786"/>
                    </a:cubicBezTo>
                    <a:cubicBezTo>
                      <a:pt x="6680" y="667"/>
                      <a:pt x="6763" y="512"/>
                      <a:pt x="6823" y="369"/>
                    </a:cubicBezTo>
                    <a:cubicBezTo>
                      <a:pt x="6834" y="310"/>
                      <a:pt x="6834" y="238"/>
                      <a:pt x="6787" y="191"/>
                    </a:cubicBezTo>
                    <a:cubicBezTo>
                      <a:pt x="6750" y="153"/>
                      <a:pt x="6703" y="135"/>
                      <a:pt x="6659" y="135"/>
                    </a:cubicBezTo>
                    <a:cubicBezTo>
                      <a:pt x="6632" y="135"/>
                      <a:pt x="6607" y="142"/>
                      <a:pt x="6584" y="155"/>
                    </a:cubicBezTo>
                    <a:cubicBezTo>
                      <a:pt x="6322" y="310"/>
                      <a:pt x="6061" y="393"/>
                      <a:pt x="5775" y="441"/>
                    </a:cubicBezTo>
                    <a:cubicBezTo>
                      <a:pt x="5465" y="143"/>
                      <a:pt x="5048" y="0"/>
                      <a:pt x="4620"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21" name="Google Shape;1264;p52"/>
              <p:cNvSpPr/>
              <p:nvPr>
                <p:custDataLst>
                  <p:tags r:id="rId11"/>
                </p:custDataLst>
              </p:nvPr>
            </p:nvSpPr>
            <p:spPr>
              <a:xfrm>
                <a:off x="6797488" y="2615775"/>
                <a:ext cx="502800" cy="502800"/>
              </a:xfrm>
              <a:prstGeom prst="roundRect">
                <a:avLst>
                  <a:gd name="adj" fmla="val 15109"/>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grpSp>
      </p:grpSp>
      <p:grpSp>
        <p:nvGrpSpPr>
          <p:cNvPr id="22" name="Google Shape;1238;p52"/>
          <p:cNvGrpSpPr/>
          <p:nvPr/>
        </p:nvGrpSpPr>
        <p:grpSpPr>
          <a:xfrm>
            <a:off x="274188" y="1428844"/>
            <a:ext cx="1827475" cy="1051350"/>
            <a:chOff x="6161988" y="3104373"/>
            <a:chExt cx="1827475" cy="1051350"/>
          </a:xfrm>
        </p:grpSpPr>
        <p:grpSp>
          <p:nvGrpSpPr>
            <p:cNvPr id="23" name="Google Shape;1239;p52"/>
            <p:cNvGrpSpPr/>
            <p:nvPr/>
          </p:nvGrpSpPr>
          <p:grpSpPr>
            <a:xfrm>
              <a:off x="6161988" y="3104373"/>
              <a:ext cx="1827475" cy="1051350"/>
              <a:chOff x="274188" y="1278048"/>
              <a:chExt cx="1827475" cy="1051350"/>
            </a:xfrm>
          </p:grpSpPr>
          <p:sp>
            <p:nvSpPr>
              <p:cNvPr id="24" name="Google Shape;1240;p52"/>
              <p:cNvSpPr/>
              <p:nvPr>
                <p:custDataLst>
                  <p:tags r:id="rId12"/>
                </p:custDataLst>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grpSp>
            <p:nvGrpSpPr>
              <p:cNvPr id="25" name="Google Shape;1241;p52"/>
              <p:cNvGrpSpPr/>
              <p:nvPr/>
            </p:nvGrpSpPr>
            <p:grpSpPr>
              <a:xfrm>
                <a:off x="274188" y="1278048"/>
                <a:ext cx="1737300" cy="960000"/>
                <a:chOff x="7146475" y="2190661"/>
                <a:chExt cx="1737300" cy="960000"/>
              </a:xfrm>
            </p:grpSpPr>
            <p:sp>
              <p:nvSpPr>
                <p:cNvPr id="26" name="Google Shape;1242;p52"/>
                <p:cNvSpPr/>
                <p:nvPr>
                  <p:custDataLst>
                    <p:tags r:id="rId13"/>
                  </p:custDataLst>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cxnSp>
              <p:nvCxnSpPr>
                <p:cNvPr id="27" name="Google Shape;1243;p52"/>
                <p:cNvCxnSpPr/>
                <p:nvPr>
                  <p:custDataLst>
                    <p:tags r:id="rId14"/>
                  </p:custDataLst>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grpSp>
          <p:nvGrpSpPr>
            <p:cNvPr id="28" name="Google Shape;1244;p52"/>
            <p:cNvGrpSpPr/>
            <p:nvPr/>
          </p:nvGrpSpPr>
          <p:grpSpPr>
            <a:xfrm>
              <a:off x="6349239" y="3420925"/>
              <a:ext cx="1356472" cy="509050"/>
              <a:chOff x="6343699" y="3416675"/>
              <a:chExt cx="1356472" cy="509050"/>
            </a:xfrm>
          </p:grpSpPr>
          <p:sp>
            <p:nvSpPr>
              <p:cNvPr id="29" name="Google Shape;1245;p52"/>
              <p:cNvSpPr/>
              <p:nvPr>
                <p:custDataLst>
                  <p:tags r:id="rId15"/>
                </p:custDataLst>
              </p:nvPr>
            </p:nvSpPr>
            <p:spPr>
              <a:xfrm>
                <a:off x="6343699" y="3524445"/>
                <a:ext cx="776865" cy="54206"/>
              </a:xfrm>
              <a:custGeom>
                <a:avLst/>
                <a:gdLst/>
                <a:ahLst/>
                <a:cxnLst/>
                <a:rect l="l" t="t" r="r" b="b"/>
                <a:pathLst>
                  <a:path w="19319" h="1348" extrusionOk="0">
                    <a:moveTo>
                      <a:pt x="18435" y="1"/>
                    </a:moveTo>
                    <a:cubicBezTo>
                      <a:pt x="18412" y="1"/>
                      <a:pt x="18389" y="2"/>
                      <a:pt x="18366" y="3"/>
                    </a:cubicBezTo>
                    <a:lnTo>
                      <a:pt x="854" y="3"/>
                    </a:lnTo>
                    <a:cubicBezTo>
                      <a:pt x="0" y="52"/>
                      <a:pt x="0" y="1296"/>
                      <a:pt x="854" y="1345"/>
                    </a:cubicBezTo>
                    <a:lnTo>
                      <a:pt x="18366" y="1345"/>
                    </a:lnTo>
                    <a:cubicBezTo>
                      <a:pt x="18389" y="1347"/>
                      <a:pt x="18412" y="1347"/>
                      <a:pt x="18435" y="1347"/>
                    </a:cubicBezTo>
                    <a:cubicBezTo>
                      <a:pt x="19319" y="1347"/>
                      <a:pt x="19319" y="1"/>
                      <a:pt x="18435" y="1"/>
                    </a:cubicBezTo>
                    <a:close/>
                  </a:path>
                </a:pathLst>
              </a:custGeom>
              <a:solidFill>
                <a:schemeClr val="dk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30" name="Google Shape;1246;p52"/>
              <p:cNvSpPr/>
              <p:nvPr>
                <p:custDataLst>
                  <p:tags r:id="rId16"/>
                </p:custDataLst>
              </p:nvPr>
            </p:nvSpPr>
            <p:spPr>
              <a:xfrm>
                <a:off x="6343699" y="3651035"/>
                <a:ext cx="777147" cy="55131"/>
              </a:xfrm>
              <a:custGeom>
                <a:avLst/>
                <a:gdLst/>
                <a:ahLst/>
                <a:cxnLst/>
                <a:rect l="l" t="t" r="r" b="b"/>
                <a:pathLst>
                  <a:path w="19326" h="1371" extrusionOk="0">
                    <a:moveTo>
                      <a:pt x="18412" y="1"/>
                    </a:moveTo>
                    <a:cubicBezTo>
                      <a:pt x="18397" y="1"/>
                      <a:pt x="18382" y="1"/>
                      <a:pt x="18366" y="2"/>
                    </a:cubicBezTo>
                    <a:lnTo>
                      <a:pt x="854" y="2"/>
                    </a:lnTo>
                    <a:cubicBezTo>
                      <a:pt x="0" y="75"/>
                      <a:pt x="0" y="1319"/>
                      <a:pt x="854" y="1368"/>
                    </a:cubicBezTo>
                    <a:lnTo>
                      <a:pt x="18366" y="1368"/>
                    </a:lnTo>
                    <a:cubicBezTo>
                      <a:pt x="18389" y="1369"/>
                      <a:pt x="18412" y="1370"/>
                      <a:pt x="18434" y="1370"/>
                    </a:cubicBezTo>
                    <a:cubicBezTo>
                      <a:pt x="19326" y="1370"/>
                      <a:pt x="19319" y="1"/>
                      <a:pt x="18412" y="1"/>
                    </a:cubicBezTo>
                    <a:close/>
                  </a:path>
                </a:pathLst>
              </a:custGeom>
              <a:solidFill>
                <a:schemeClr val="dk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31" name="Google Shape;1247;p52"/>
              <p:cNvSpPr/>
              <p:nvPr>
                <p:custDataLst>
                  <p:tags r:id="rId17"/>
                </p:custDataLst>
              </p:nvPr>
            </p:nvSpPr>
            <p:spPr>
              <a:xfrm>
                <a:off x="6343699" y="3778469"/>
                <a:ext cx="776865" cy="55172"/>
              </a:xfrm>
              <a:custGeom>
                <a:avLst/>
                <a:gdLst/>
                <a:ahLst/>
                <a:cxnLst/>
                <a:rect l="l" t="t" r="r" b="b"/>
                <a:pathLst>
                  <a:path w="19319" h="1372" extrusionOk="0">
                    <a:moveTo>
                      <a:pt x="18433" y="1"/>
                    </a:moveTo>
                    <a:cubicBezTo>
                      <a:pt x="18411" y="1"/>
                      <a:pt x="18389" y="2"/>
                      <a:pt x="18366" y="3"/>
                    </a:cubicBezTo>
                    <a:lnTo>
                      <a:pt x="854" y="3"/>
                    </a:lnTo>
                    <a:cubicBezTo>
                      <a:pt x="0" y="52"/>
                      <a:pt x="0" y="1320"/>
                      <a:pt x="854" y="1369"/>
                    </a:cubicBezTo>
                    <a:lnTo>
                      <a:pt x="18366" y="1369"/>
                    </a:lnTo>
                    <a:cubicBezTo>
                      <a:pt x="18389" y="1371"/>
                      <a:pt x="18411" y="1372"/>
                      <a:pt x="18433" y="1372"/>
                    </a:cubicBezTo>
                    <a:cubicBezTo>
                      <a:pt x="19319" y="1372"/>
                      <a:pt x="19319" y="1"/>
                      <a:pt x="18433" y="1"/>
                    </a:cubicBezTo>
                    <a:close/>
                  </a:path>
                </a:pathLst>
              </a:custGeom>
              <a:solidFill>
                <a:schemeClr val="dk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32" name="Google Shape;1248;p52"/>
              <p:cNvSpPr/>
              <p:nvPr>
                <p:custDataLst>
                  <p:tags r:id="rId18"/>
                </p:custDataLst>
              </p:nvPr>
            </p:nvSpPr>
            <p:spPr>
              <a:xfrm>
                <a:off x="7286224" y="3416675"/>
                <a:ext cx="413947" cy="509050"/>
              </a:xfrm>
              <a:custGeom>
                <a:avLst/>
                <a:gdLst/>
                <a:ahLst/>
                <a:cxnLst/>
                <a:rect l="l" t="t" r="r" b="b"/>
                <a:pathLst>
                  <a:path w="10294" h="12659" extrusionOk="0">
                    <a:moveTo>
                      <a:pt x="1" y="1"/>
                    </a:moveTo>
                    <a:lnTo>
                      <a:pt x="1" y="12659"/>
                    </a:lnTo>
                    <a:lnTo>
                      <a:pt x="10293" y="12659"/>
                    </a:lnTo>
                    <a:lnTo>
                      <a:pt x="10293" y="1"/>
                    </a:ln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grpSp>
      </p:grpSp>
      <p:grpSp>
        <p:nvGrpSpPr>
          <p:cNvPr id="33" name="Google Shape;1265;p52"/>
          <p:cNvGrpSpPr/>
          <p:nvPr/>
        </p:nvGrpSpPr>
        <p:grpSpPr>
          <a:xfrm>
            <a:off x="274211" y="2663294"/>
            <a:ext cx="1823501" cy="1051350"/>
            <a:chOff x="7469486" y="1480344"/>
            <a:chExt cx="1823501" cy="1051350"/>
          </a:xfrm>
        </p:grpSpPr>
        <p:grpSp>
          <p:nvGrpSpPr>
            <p:cNvPr id="34" name="Google Shape;1266;p52"/>
            <p:cNvGrpSpPr/>
            <p:nvPr/>
          </p:nvGrpSpPr>
          <p:grpSpPr>
            <a:xfrm>
              <a:off x="7469709" y="1480344"/>
              <a:ext cx="1823279" cy="1051350"/>
              <a:chOff x="278384" y="1278048"/>
              <a:chExt cx="1823279" cy="1051350"/>
            </a:xfrm>
          </p:grpSpPr>
          <p:sp>
            <p:nvSpPr>
              <p:cNvPr id="35" name="Google Shape;1267;p52"/>
              <p:cNvSpPr/>
              <p:nvPr>
                <p:custDataLst>
                  <p:tags r:id="rId19"/>
                </p:custDataLst>
              </p:nvPr>
            </p:nvSpPr>
            <p:spPr>
              <a:xfrm>
                <a:off x="364363" y="1369398"/>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grpSp>
            <p:nvGrpSpPr>
              <p:cNvPr id="36" name="Google Shape;1268;p52"/>
              <p:cNvGrpSpPr/>
              <p:nvPr/>
            </p:nvGrpSpPr>
            <p:grpSpPr>
              <a:xfrm>
                <a:off x="278384" y="1278048"/>
                <a:ext cx="1737300" cy="960000"/>
                <a:chOff x="7150671" y="2190661"/>
                <a:chExt cx="1737300" cy="960000"/>
              </a:xfrm>
            </p:grpSpPr>
            <p:sp>
              <p:nvSpPr>
                <p:cNvPr id="37" name="Google Shape;1269;p52"/>
                <p:cNvSpPr/>
                <p:nvPr>
                  <p:custDataLst>
                    <p:tags r:id="rId20"/>
                  </p:custDataLst>
                </p:nvPr>
              </p:nvSpPr>
              <p:spPr>
                <a:xfrm>
                  <a:off x="7150671"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cxnSp>
              <p:nvCxnSpPr>
                <p:cNvPr id="38" name="Google Shape;1270;p52"/>
                <p:cNvCxnSpPr/>
                <p:nvPr>
                  <p:custDataLst>
                    <p:tags r:id="rId21"/>
                  </p:custDataLst>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cxnSp>
          <p:nvCxnSpPr>
            <p:cNvPr id="39" name="Google Shape;1271;p52"/>
            <p:cNvCxnSpPr/>
            <p:nvPr>
              <p:custDataLst>
                <p:tags r:id="rId22"/>
              </p:custDataLst>
            </p:nvPr>
          </p:nvCxnSpPr>
          <p:spPr>
            <a:xfrm>
              <a:off x="7469486" y="2052225"/>
              <a:ext cx="1724100" cy="0"/>
            </a:xfrm>
            <a:prstGeom prst="straightConnector1">
              <a:avLst/>
            </a:prstGeom>
            <a:noFill/>
            <a:ln w="28575" cap="flat" cmpd="sng">
              <a:solidFill>
                <a:schemeClr val="dk1"/>
              </a:solidFill>
              <a:prstDash val="solid"/>
              <a:round/>
              <a:headEnd type="none" w="med" len="med"/>
              <a:tailEnd type="none" w="med" len="med"/>
            </a:ln>
          </p:spPr>
        </p:cxnSp>
        <p:sp>
          <p:nvSpPr>
            <p:cNvPr id="40" name="Google Shape;1272;p52"/>
            <p:cNvSpPr/>
            <p:nvPr>
              <p:custDataLst>
                <p:tags r:id="rId23"/>
              </p:custDataLst>
            </p:nvPr>
          </p:nvSpPr>
          <p:spPr>
            <a:xfrm>
              <a:off x="8031688" y="1782907"/>
              <a:ext cx="599697" cy="538636"/>
            </a:xfrm>
            <a:custGeom>
              <a:avLst/>
              <a:gdLst/>
              <a:ahLst/>
              <a:cxnLst/>
              <a:rect l="l" t="t" r="r" b="b"/>
              <a:pathLst>
                <a:path w="11123" h="9990" extrusionOk="0">
                  <a:moveTo>
                    <a:pt x="5566" y="0"/>
                  </a:moveTo>
                  <a:cubicBezTo>
                    <a:pt x="4372" y="0"/>
                    <a:pt x="3174" y="424"/>
                    <a:pt x="2220" y="1288"/>
                  </a:cubicBezTo>
                  <a:cubicBezTo>
                    <a:pt x="172" y="3117"/>
                    <a:pt x="1" y="6287"/>
                    <a:pt x="1855" y="8336"/>
                  </a:cubicBezTo>
                  <a:cubicBezTo>
                    <a:pt x="2832" y="9431"/>
                    <a:pt x="4192" y="9989"/>
                    <a:pt x="5560" y="9989"/>
                  </a:cubicBezTo>
                  <a:cubicBezTo>
                    <a:pt x="6752" y="9989"/>
                    <a:pt x="7949" y="9565"/>
                    <a:pt x="8903" y="8702"/>
                  </a:cubicBezTo>
                  <a:cubicBezTo>
                    <a:pt x="10952" y="6873"/>
                    <a:pt x="11123" y="3702"/>
                    <a:pt x="9293" y="1653"/>
                  </a:cubicBezTo>
                  <a:cubicBezTo>
                    <a:pt x="8303" y="559"/>
                    <a:pt x="6936" y="0"/>
                    <a:pt x="5566"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41" name="Google Shape;1273;p52"/>
            <p:cNvSpPr/>
            <p:nvPr>
              <p:custDataLst>
                <p:tags r:id="rId24"/>
              </p:custDataLst>
            </p:nvPr>
          </p:nvSpPr>
          <p:spPr>
            <a:xfrm>
              <a:off x="8111159" y="1873044"/>
              <a:ext cx="448465" cy="440236"/>
            </a:xfrm>
            <a:custGeom>
              <a:avLst/>
              <a:gdLst/>
              <a:ahLst/>
              <a:cxnLst/>
              <a:rect l="l" t="t" r="r" b="b"/>
              <a:pathLst>
                <a:path w="8318" h="8165" extrusionOk="0">
                  <a:moveTo>
                    <a:pt x="4147" y="0"/>
                  </a:moveTo>
                  <a:cubicBezTo>
                    <a:pt x="1171" y="0"/>
                    <a:pt x="1366" y="3829"/>
                    <a:pt x="1366" y="3829"/>
                  </a:cubicBezTo>
                  <a:lnTo>
                    <a:pt x="2513" y="3829"/>
                  </a:lnTo>
                  <a:cubicBezTo>
                    <a:pt x="2659" y="4098"/>
                    <a:pt x="2854" y="4366"/>
                    <a:pt x="3074" y="4561"/>
                  </a:cubicBezTo>
                  <a:cubicBezTo>
                    <a:pt x="1952" y="4707"/>
                    <a:pt x="879" y="5195"/>
                    <a:pt x="1" y="5951"/>
                  </a:cubicBezTo>
                  <a:cubicBezTo>
                    <a:pt x="1000" y="7427"/>
                    <a:pt x="2580" y="8165"/>
                    <a:pt x="4159" y="8165"/>
                  </a:cubicBezTo>
                  <a:cubicBezTo>
                    <a:pt x="5738" y="8165"/>
                    <a:pt x="7317" y="7427"/>
                    <a:pt x="8317" y="5951"/>
                  </a:cubicBezTo>
                  <a:cubicBezTo>
                    <a:pt x="7439" y="5195"/>
                    <a:pt x="6366" y="4707"/>
                    <a:pt x="5220" y="4561"/>
                  </a:cubicBezTo>
                  <a:cubicBezTo>
                    <a:pt x="5464" y="4366"/>
                    <a:pt x="5659" y="4098"/>
                    <a:pt x="5805" y="3829"/>
                  </a:cubicBezTo>
                  <a:lnTo>
                    <a:pt x="6952" y="3829"/>
                  </a:lnTo>
                  <a:cubicBezTo>
                    <a:pt x="6952" y="3829"/>
                    <a:pt x="7122" y="0"/>
                    <a:pt x="4147" y="0"/>
                  </a:cubicBezTo>
                  <a:close/>
                </a:path>
              </a:pathLst>
            </a:cu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grpSp>
      <p:grpSp>
        <p:nvGrpSpPr>
          <p:cNvPr id="42" name="Google Shape;1274;p52"/>
          <p:cNvGrpSpPr/>
          <p:nvPr/>
        </p:nvGrpSpPr>
        <p:grpSpPr>
          <a:xfrm>
            <a:off x="7927951" y="2080033"/>
            <a:ext cx="941841" cy="2789257"/>
            <a:chOff x="6592201" y="2061933"/>
            <a:chExt cx="941841" cy="2789257"/>
          </a:xfrm>
        </p:grpSpPr>
        <p:sp>
          <p:nvSpPr>
            <p:cNvPr id="43" name="Google Shape;1275;p52"/>
            <p:cNvSpPr/>
            <p:nvPr>
              <p:custDataLst>
                <p:tags r:id="rId25"/>
              </p:custDataLst>
            </p:nvPr>
          </p:nvSpPr>
          <p:spPr>
            <a:xfrm>
              <a:off x="6592201" y="2061933"/>
              <a:ext cx="941841" cy="2789257"/>
            </a:xfrm>
            <a:custGeom>
              <a:avLst/>
              <a:gdLst/>
              <a:ahLst/>
              <a:cxnLst/>
              <a:rect l="l" t="t" r="r" b="b"/>
              <a:pathLst>
                <a:path w="8343" h="24976" extrusionOk="0">
                  <a:moveTo>
                    <a:pt x="440" y="24537"/>
                  </a:moveTo>
                  <a:cubicBezTo>
                    <a:pt x="147" y="24244"/>
                    <a:pt x="1" y="23854"/>
                    <a:pt x="1" y="23464"/>
                  </a:cubicBezTo>
                  <a:lnTo>
                    <a:pt x="1" y="4074"/>
                  </a:lnTo>
                  <a:cubicBezTo>
                    <a:pt x="50" y="1805"/>
                    <a:pt x="1903" y="1"/>
                    <a:pt x="4172" y="1"/>
                  </a:cubicBezTo>
                  <a:cubicBezTo>
                    <a:pt x="6440" y="1"/>
                    <a:pt x="8269" y="1805"/>
                    <a:pt x="8342" y="4074"/>
                  </a:cubicBezTo>
                  <a:lnTo>
                    <a:pt x="8342" y="23464"/>
                  </a:lnTo>
                  <a:cubicBezTo>
                    <a:pt x="8342" y="24293"/>
                    <a:pt x="7659" y="24976"/>
                    <a:pt x="6806" y="24976"/>
                  </a:cubicBezTo>
                  <a:lnTo>
                    <a:pt x="1537" y="24976"/>
                  </a:lnTo>
                  <a:cubicBezTo>
                    <a:pt x="1123" y="24976"/>
                    <a:pt x="733" y="24829"/>
                    <a:pt x="440" y="24537"/>
                  </a:cubicBezTo>
                  <a:close/>
                  <a:moveTo>
                    <a:pt x="4172" y="3293"/>
                  </a:moveTo>
                  <a:cubicBezTo>
                    <a:pt x="4952" y="3293"/>
                    <a:pt x="4952" y="2147"/>
                    <a:pt x="4172" y="2147"/>
                  </a:cubicBezTo>
                  <a:cubicBezTo>
                    <a:pt x="4025" y="2147"/>
                    <a:pt x="3879" y="2196"/>
                    <a:pt x="3757" y="2318"/>
                  </a:cubicBezTo>
                  <a:cubicBezTo>
                    <a:pt x="3537" y="2537"/>
                    <a:pt x="3537" y="2903"/>
                    <a:pt x="3757" y="3123"/>
                  </a:cubicBezTo>
                  <a:cubicBezTo>
                    <a:pt x="3879" y="3244"/>
                    <a:pt x="4025" y="3293"/>
                    <a:pt x="4172" y="3293"/>
                  </a:cubicBezTo>
                  <a:close/>
                </a:path>
              </a:pathLst>
            </a:custGeom>
            <a:solidFill>
              <a:schemeClr val="dk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44" name="Google Shape;1276;p52"/>
            <p:cNvSpPr/>
            <p:nvPr>
              <p:custDataLst>
                <p:tags r:id="rId26"/>
              </p:custDataLst>
            </p:nvPr>
          </p:nvSpPr>
          <p:spPr>
            <a:xfrm>
              <a:off x="6592201" y="2061933"/>
              <a:ext cx="941841" cy="2789257"/>
            </a:xfrm>
            <a:custGeom>
              <a:avLst/>
              <a:gdLst/>
              <a:ahLst/>
              <a:cxnLst/>
              <a:rect l="l" t="t" r="r" b="b"/>
              <a:pathLst>
                <a:path w="8343" h="24976" extrusionOk="0">
                  <a:moveTo>
                    <a:pt x="391" y="23464"/>
                  </a:moveTo>
                  <a:cubicBezTo>
                    <a:pt x="391" y="23756"/>
                    <a:pt x="513" y="24049"/>
                    <a:pt x="733" y="24268"/>
                  </a:cubicBezTo>
                  <a:cubicBezTo>
                    <a:pt x="928" y="24488"/>
                    <a:pt x="1220" y="24585"/>
                    <a:pt x="1537" y="24585"/>
                  </a:cubicBezTo>
                  <a:lnTo>
                    <a:pt x="6806" y="24585"/>
                  </a:lnTo>
                  <a:cubicBezTo>
                    <a:pt x="7440" y="24585"/>
                    <a:pt x="7952" y="24073"/>
                    <a:pt x="7952" y="23464"/>
                  </a:cubicBezTo>
                  <a:lnTo>
                    <a:pt x="7952" y="4074"/>
                  </a:lnTo>
                  <a:cubicBezTo>
                    <a:pt x="7879" y="2025"/>
                    <a:pt x="6220" y="391"/>
                    <a:pt x="4172" y="391"/>
                  </a:cubicBezTo>
                  <a:cubicBezTo>
                    <a:pt x="2123" y="391"/>
                    <a:pt x="440" y="2025"/>
                    <a:pt x="391" y="4074"/>
                  </a:cubicBezTo>
                  <a:close/>
                  <a:moveTo>
                    <a:pt x="4172" y="2196"/>
                  </a:moveTo>
                  <a:cubicBezTo>
                    <a:pt x="4854" y="2196"/>
                    <a:pt x="4854" y="3244"/>
                    <a:pt x="4172" y="3244"/>
                  </a:cubicBezTo>
                  <a:cubicBezTo>
                    <a:pt x="4025" y="3244"/>
                    <a:pt x="3903" y="3171"/>
                    <a:pt x="3806" y="3074"/>
                  </a:cubicBezTo>
                  <a:cubicBezTo>
                    <a:pt x="3611" y="2879"/>
                    <a:pt x="3611" y="2562"/>
                    <a:pt x="3806" y="2342"/>
                  </a:cubicBezTo>
                  <a:cubicBezTo>
                    <a:pt x="3903" y="2245"/>
                    <a:pt x="4025" y="2196"/>
                    <a:pt x="4172" y="2196"/>
                  </a:cubicBezTo>
                  <a:close/>
                  <a:moveTo>
                    <a:pt x="3611" y="2147"/>
                  </a:moveTo>
                  <a:cubicBezTo>
                    <a:pt x="4220" y="1513"/>
                    <a:pt x="5269" y="2196"/>
                    <a:pt x="4928" y="3025"/>
                  </a:cubicBezTo>
                  <a:cubicBezTo>
                    <a:pt x="4586" y="3854"/>
                    <a:pt x="3367" y="3610"/>
                    <a:pt x="3367" y="2708"/>
                  </a:cubicBezTo>
                  <a:cubicBezTo>
                    <a:pt x="3367" y="2488"/>
                    <a:pt x="3440" y="2293"/>
                    <a:pt x="3611" y="2147"/>
                  </a:cubicBezTo>
                  <a:close/>
                  <a:moveTo>
                    <a:pt x="7196" y="19951"/>
                  </a:moveTo>
                  <a:lnTo>
                    <a:pt x="7196" y="19951"/>
                  </a:lnTo>
                  <a:lnTo>
                    <a:pt x="7196" y="22805"/>
                  </a:lnTo>
                  <a:cubicBezTo>
                    <a:pt x="7196" y="22878"/>
                    <a:pt x="7123" y="22951"/>
                    <a:pt x="7049" y="22951"/>
                  </a:cubicBezTo>
                  <a:lnTo>
                    <a:pt x="1294" y="22951"/>
                  </a:lnTo>
                  <a:cubicBezTo>
                    <a:pt x="1220" y="22951"/>
                    <a:pt x="1147" y="22878"/>
                    <a:pt x="1147" y="22805"/>
                  </a:cubicBezTo>
                  <a:lnTo>
                    <a:pt x="1147" y="5635"/>
                  </a:lnTo>
                  <a:cubicBezTo>
                    <a:pt x="1147" y="5562"/>
                    <a:pt x="1220" y="5488"/>
                    <a:pt x="1294" y="5488"/>
                  </a:cubicBezTo>
                  <a:lnTo>
                    <a:pt x="7025" y="5488"/>
                  </a:lnTo>
                  <a:cubicBezTo>
                    <a:pt x="7123" y="5488"/>
                    <a:pt x="7196" y="5562"/>
                    <a:pt x="7196" y="5635"/>
                  </a:cubicBezTo>
                  <a:lnTo>
                    <a:pt x="7196" y="8488"/>
                  </a:lnTo>
                  <a:lnTo>
                    <a:pt x="7196" y="8488"/>
                  </a:lnTo>
                  <a:lnTo>
                    <a:pt x="7196" y="11366"/>
                  </a:lnTo>
                  <a:lnTo>
                    <a:pt x="7196" y="11366"/>
                  </a:lnTo>
                  <a:lnTo>
                    <a:pt x="7196" y="14220"/>
                  </a:lnTo>
                  <a:lnTo>
                    <a:pt x="7196" y="14220"/>
                  </a:lnTo>
                  <a:lnTo>
                    <a:pt x="7196" y="17073"/>
                  </a:lnTo>
                  <a:lnTo>
                    <a:pt x="7196" y="17073"/>
                  </a:lnTo>
                  <a:lnTo>
                    <a:pt x="7196" y="19927"/>
                  </a:lnTo>
                  <a:close/>
                  <a:moveTo>
                    <a:pt x="6879" y="20098"/>
                  </a:moveTo>
                  <a:lnTo>
                    <a:pt x="6879" y="22659"/>
                  </a:lnTo>
                  <a:lnTo>
                    <a:pt x="1440" y="22659"/>
                  </a:lnTo>
                  <a:lnTo>
                    <a:pt x="1440" y="20098"/>
                  </a:lnTo>
                  <a:close/>
                  <a:moveTo>
                    <a:pt x="1440" y="19781"/>
                  </a:moveTo>
                  <a:lnTo>
                    <a:pt x="1440" y="17220"/>
                  </a:lnTo>
                  <a:lnTo>
                    <a:pt x="6879" y="17220"/>
                  </a:lnTo>
                  <a:lnTo>
                    <a:pt x="6879" y="19781"/>
                  </a:lnTo>
                  <a:close/>
                  <a:moveTo>
                    <a:pt x="1440" y="16927"/>
                  </a:moveTo>
                  <a:lnTo>
                    <a:pt x="1440" y="14366"/>
                  </a:lnTo>
                  <a:lnTo>
                    <a:pt x="6879" y="14366"/>
                  </a:lnTo>
                  <a:lnTo>
                    <a:pt x="6879" y="16927"/>
                  </a:lnTo>
                  <a:close/>
                  <a:moveTo>
                    <a:pt x="1440" y="14074"/>
                  </a:moveTo>
                  <a:lnTo>
                    <a:pt x="1440" y="11513"/>
                  </a:lnTo>
                  <a:lnTo>
                    <a:pt x="6879" y="11513"/>
                  </a:lnTo>
                  <a:lnTo>
                    <a:pt x="6879" y="14074"/>
                  </a:lnTo>
                  <a:close/>
                  <a:moveTo>
                    <a:pt x="1440" y="11196"/>
                  </a:moveTo>
                  <a:lnTo>
                    <a:pt x="1440" y="8635"/>
                  </a:lnTo>
                  <a:lnTo>
                    <a:pt x="6879" y="8635"/>
                  </a:lnTo>
                  <a:lnTo>
                    <a:pt x="6879" y="11196"/>
                  </a:lnTo>
                  <a:close/>
                  <a:moveTo>
                    <a:pt x="1440" y="8342"/>
                  </a:moveTo>
                  <a:lnTo>
                    <a:pt x="1440" y="5805"/>
                  </a:lnTo>
                  <a:lnTo>
                    <a:pt x="6879" y="5805"/>
                  </a:lnTo>
                  <a:lnTo>
                    <a:pt x="6879" y="8366"/>
                  </a:lnTo>
                  <a:close/>
                  <a:moveTo>
                    <a:pt x="440" y="24537"/>
                  </a:moveTo>
                  <a:cubicBezTo>
                    <a:pt x="147" y="24244"/>
                    <a:pt x="1" y="23854"/>
                    <a:pt x="1" y="23464"/>
                  </a:cubicBezTo>
                  <a:lnTo>
                    <a:pt x="1" y="4074"/>
                  </a:lnTo>
                  <a:cubicBezTo>
                    <a:pt x="50" y="1805"/>
                    <a:pt x="1903" y="1"/>
                    <a:pt x="4172" y="1"/>
                  </a:cubicBezTo>
                  <a:cubicBezTo>
                    <a:pt x="6440" y="1"/>
                    <a:pt x="8293" y="1805"/>
                    <a:pt x="8342" y="4074"/>
                  </a:cubicBezTo>
                  <a:lnTo>
                    <a:pt x="8342" y="23464"/>
                  </a:lnTo>
                  <a:cubicBezTo>
                    <a:pt x="8342" y="24293"/>
                    <a:pt x="7659" y="24976"/>
                    <a:pt x="6830" y="24976"/>
                  </a:cubicBezTo>
                  <a:lnTo>
                    <a:pt x="1537" y="24976"/>
                  </a:lnTo>
                  <a:cubicBezTo>
                    <a:pt x="1123" y="24976"/>
                    <a:pt x="733" y="24829"/>
                    <a:pt x="440" y="24537"/>
                  </a:cubicBezTo>
                  <a:close/>
                </a:path>
              </a:pathLst>
            </a:custGeom>
            <a:solidFill>
              <a:schemeClr val="dk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45" name="Google Shape;1277;p52"/>
            <p:cNvSpPr/>
            <p:nvPr>
              <p:custDataLst>
                <p:tags r:id="rId27"/>
              </p:custDataLst>
            </p:nvPr>
          </p:nvSpPr>
          <p:spPr>
            <a:xfrm>
              <a:off x="6636341" y="2105487"/>
              <a:ext cx="853561" cy="2702149"/>
            </a:xfrm>
            <a:custGeom>
              <a:avLst/>
              <a:gdLst/>
              <a:ahLst/>
              <a:cxnLst/>
              <a:rect l="l" t="t" r="r" b="b"/>
              <a:pathLst>
                <a:path w="7561" h="24196" extrusionOk="0">
                  <a:moveTo>
                    <a:pt x="0" y="3684"/>
                  </a:moveTo>
                  <a:lnTo>
                    <a:pt x="0" y="23074"/>
                  </a:lnTo>
                  <a:cubicBezTo>
                    <a:pt x="0" y="23366"/>
                    <a:pt x="122" y="23659"/>
                    <a:pt x="342" y="23878"/>
                  </a:cubicBezTo>
                  <a:cubicBezTo>
                    <a:pt x="537" y="24098"/>
                    <a:pt x="829" y="24195"/>
                    <a:pt x="1146" y="24195"/>
                  </a:cubicBezTo>
                  <a:lnTo>
                    <a:pt x="6415" y="24195"/>
                  </a:lnTo>
                  <a:cubicBezTo>
                    <a:pt x="7049" y="24195"/>
                    <a:pt x="7561" y="23683"/>
                    <a:pt x="7561" y="23074"/>
                  </a:cubicBezTo>
                  <a:lnTo>
                    <a:pt x="7561" y="3684"/>
                  </a:lnTo>
                  <a:cubicBezTo>
                    <a:pt x="7488" y="1635"/>
                    <a:pt x="5829" y="1"/>
                    <a:pt x="3781" y="1"/>
                  </a:cubicBezTo>
                  <a:cubicBezTo>
                    <a:pt x="1732" y="1"/>
                    <a:pt x="49" y="1635"/>
                    <a:pt x="0" y="3684"/>
                  </a:cubicBezTo>
                  <a:close/>
                  <a:moveTo>
                    <a:pt x="4585" y="2318"/>
                  </a:moveTo>
                  <a:cubicBezTo>
                    <a:pt x="4585" y="3220"/>
                    <a:pt x="3366" y="3464"/>
                    <a:pt x="3024" y="2635"/>
                  </a:cubicBezTo>
                  <a:cubicBezTo>
                    <a:pt x="2683" y="1806"/>
                    <a:pt x="3732" y="1123"/>
                    <a:pt x="4366" y="1757"/>
                  </a:cubicBezTo>
                  <a:cubicBezTo>
                    <a:pt x="4512" y="1903"/>
                    <a:pt x="4585" y="2098"/>
                    <a:pt x="4585" y="2318"/>
                  </a:cubicBezTo>
                  <a:close/>
                  <a:moveTo>
                    <a:pt x="903" y="5098"/>
                  </a:moveTo>
                  <a:lnTo>
                    <a:pt x="6634" y="5098"/>
                  </a:lnTo>
                  <a:cubicBezTo>
                    <a:pt x="6732" y="5098"/>
                    <a:pt x="6805" y="5172"/>
                    <a:pt x="6805" y="5245"/>
                  </a:cubicBezTo>
                  <a:lnTo>
                    <a:pt x="6805" y="8123"/>
                  </a:lnTo>
                  <a:lnTo>
                    <a:pt x="6805" y="8123"/>
                  </a:lnTo>
                  <a:lnTo>
                    <a:pt x="6805" y="10976"/>
                  </a:lnTo>
                  <a:lnTo>
                    <a:pt x="6805" y="10976"/>
                  </a:lnTo>
                  <a:lnTo>
                    <a:pt x="6805" y="13830"/>
                  </a:lnTo>
                  <a:lnTo>
                    <a:pt x="6805" y="13830"/>
                  </a:lnTo>
                  <a:lnTo>
                    <a:pt x="6805" y="16683"/>
                  </a:lnTo>
                  <a:lnTo>
                    <a:pt x="6805" y="16683"/>
                  </a:lnTo>
                  <a:lnTo>
                    <a:pt x="6805" y="19537"/>
                  </a:lnTo>
                  <a:lnTo>
                    <a:pt x="6805" y="19537"/>
                  </a:lnTo>
                  <a:lnTo>
                    <a:pt x="6805" y="22415"/>
                  </a:lnTo>
                  <a:cubicBezTo>
                    <a:pt x="6805" y="22488"/>
                    <a:pt x="6732" y="22561"/>
                    <a:pt x="6634" y="22561"/>
                  </a:cubicBezTo>
                  <a:lnTo>
                    <a:pt x="903" y="22561"/>
                  </a:lnTo>
                  <a:cubicBezTo>
                    <a:pt x="829" y="22561"/>
                    <a:pt x="756" y="22488"/>
                    <a:pt x="756" y="22415"/>
                  </a:cubicBezTo>
                  <a:lnTo>
                    <a:pt x="756" y="5245"/>
                  </a:lnTo>
                  <a:cubicBezTo>
                    <a:pt x="756" y="5172"/>
                    <a:pt x="829" y="5098"/>
                    <a:pt x="903" y="5098"/>
                  </a:cubicBezTo>
                  <a:close/>
                </a:path>
              </a:pathLst>
            </a:custGeom>
            <a:solidFill>
              <a:schemeClr val="accent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46" name="Google Shape;1278;p52"/>
            <p:cNvSpPr/>
            <p:nvPr>
              <p:custDataLst>
                <p:tags r:id="rId28"/>
              </p:custDataLst>
            </p:nvPr>
          </p:nvSpPr>
          <p:spPr>
            <a:xfrm>
              <a:off x="6754649" y="2707541"/>
              <a:ext cx="614122" cy="286006"/>
            </a:xfrm>
            <a:custGeom>
              <a:avLst/>
              <a:gdLst/>
              <a:ahLst/>
              <a:cxnLst/>
              <a:rect l="l" t="t" r="r" b="b"/>
              <a:pathLst>
                <a:path w="5440" h="2561" extrusionOk="0">
                  <a:moveTo>
                    <a:pt x="1" y="0"/>
                  </a:moveTo>
                  <a:lnTo>
                    <a:pt x="1" y="2561"/>
                  </a:lnTo>
                  <a:lnTo>
                    <a:pt x="5440" y="2561"/>
                  </a:lnTo>
                  <a:lnTo>
                    <a:pt x="5440" y="0"/>
                  </a:lnTo>
                  <a:close/>
                </a:path>
              </a:pathLst>
            </a:custGeom>
            <a:solidFill>
              <a:schemeClr val="accent3">
                <a:alpha val="66670"/>
              </a:schemeClr>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47" name="Google Shape;1279;p52"/>
            <p:cNvSpPr/>
            <p:nvPr>
              <p:custDataLst>
                <p:tags r:id="rId29"/>
              </p:custDataLst>
            </p:nvPr>
          </p:nvSpPr>
          <p:spPr>
            <a:xfrm>
              <a:off x="6754649" y="3028949"/>
              <a:ext cx="614122" cy="286006"/>
            </a:xfrm>
            <a:custGeom>
              <a:avLst/>
              <a:gdLst/>
              <a:ahLst/>
              <a:cxnLst/>
              <a:rect l="l" t="t" r="r" b="b"/>
              <a:pathLst>
                <a:path w="5440" h="2561" extrusionOk="0">
                  <a:moveTo>
                    <a:pt x="1" y="0"/>
                  </a:moveTo>
                  <a:lnTo>
                    <a:pt x="1" y="2561"/>
                  </a:lnTo>
                  <a:lnTo>
                    <a:pt x="5440" y="2561"/>
                  </a:lnTo>
                  <a:lnTo>
                    <a:pt x="5440" y="0"/>
                  </a:lnTo>
                  <a:close/>
                </a:path>
              </a:pathLst>
            </a:custGeom>
            <a:solidFill>
              <a:schemeClr val="accent3">
                <a:alpha val="73330"/>
              </a:schemeClr>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48" name="Google Shape;1280;p52"/>
            <p:cNvSpPr/>
            <p:nvPr>
              <p:custDataLst>
                <p:tags r:id="rId30"/>
              </p:custDataLst>
            </p:nvPr>
          </p:nvSpPr>
          <p:spPr>
            <a:xfrm>
              <a:off x="6754649" y="3347564"/>
              <a:ext cx="614122" cy="286118"/>
            </a:xfrm>
            <a:custGeom>
              <a:avLst/>
              <a:gdLst/>
              <a:ahLst/>
              <a:cxnLst/>
              <a:rect l="l" t="t" r="r" b="b"/>
              <a:pathLst>
                <a:path w="5440" h="2562" extrusionOk="0">
                  <a:moveTo>
                    <a:pt x="1" y="1"/>
                  </a:moveTo>
                  <a:lnTo>
                    <a:pt x="1" y="2562"/>
                  </a:lnTo>
                  <a:lnTo>
                    <a:pt x="5440" y="2562"/>
                  </a:lnTo>
                  <a:lnTo>
                    <a:pt x="5440" y="1"/>
                  </a:lnTo>
                  <a:close/>
                </a:path>
              </a:pathLst>
            </a:custGeom>
            <a:solidFill>
              <a:schemeClr val="accent3">
                <a:alpha val="80000"/>
              </a:schemeClr>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49" name="Google Shape;1281;p52"/>
            <p:cNvSpPr/>
            <p:nvPr>
              <p:custDataLst>
                <p:tags r:id="rId31"/>
              </p:custDataLst>
            </p:nvPr>
          </p:nvSpPr>
          <p:spPr>
            <a:xfrm>
              <a:off x="6754649" y="3666292"/>
              <a:ext cx="614122" cy="286118"/>
            </a:xfrm>
            <a:custGeom>
              <a:avLst/>
              <a:gdLst/>
              <a:ahLst/>
              <a:cxnLst/>
              <a:rect l="l" t="t" r="r" b="b"/>
              <a:pathLst>
                <a:path w="5440" h="2562" extrusionOk="0">
                  <a:moveTo>
                    <a:pt x="1" y="0"/>
                  </a:moveTo>
                  <a:lnTo>
                    <a:pt x="1" y="2561"/>
                  </a:lnTo>
                  <a:lnTo>
                    <a:pt x="5440" y="2561"/>
                  </a:lnTo>
                  <a:lnTo>
                    <a:pt x="5440" y="0"/>
                  </a:lnTo>
                  <a:close/>
                </a:path>
              </a:pathLst>
            </a:custGeom>
            <a:solidFill>
              <a:schemeClr val="accent3">
                <a:alpha val="86670"/>
              </a:schemeClr>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50" name="Google Shape;1282;p52"/>
            <p:cNvSpPr/>
            <p:nvPr>
              <p:custDataLst>
                <p:tags r:id="rId32"/>
              </p:custDataLst>
            </p:nvPr>
          </p:nvSpPr>
          <p:spPr>
            <a:xfrm>
              <a:off x="6754649" y="3987700"/>
              <a:ext cx="614122" cy="286118"/>
            </a:xfrm>
            <a:custGeom>
              <a:avLst/>
              <a:gdLst/>
              <a:ahLst/>
              <a:cxnLst/>
              <a:rect l="l" t="t" r="r" b="b"/>
              <a:pathLst>
                <a:path w="5440" h="2562" extrusionOk="0">
                  <a:moveTo>
                    <a:pt x="1" y="0"/>
                  </a:moveTo>
                  <a:lnTo>
                    <a:pt x="1" y="2561"/>
                  </a:lnTo>
                  <a:lnTo>
                    <a:pt x="5440" y="2561"/>
                  </a:lnTo>
                  <a:lnTo>
                    <a:pt x="5440" y="0"/>
                  </a:lnTo>
                  <a:close/>
                </a:path>
              </a:pathLst>
            </a:custGeom>
            <a:solidFill>
              <a:schemeClr val="accent3">
                <a:alpha val="93330"/>
              </a:schemeClr>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51" name="Google Shape;1283;p52"/>
            <p:cNvSpPr/>
            <p:nvPr>
              <p:custDataLst>
                <p:tags r:id="rId33"/>
              </p:custDataLst>
            </p:nvPr>
          </p:nvSpPr>
          <p:spPr>
            <a:xfrm>
              <a:off x="6754649" y="4306316"/>
              <a:ext cx="614122" cy="286118"/>
            </a:xfrm>
            <a:custGeom>
              <a:avLst/>
              <a:gdLst/>
              <a:ahLst/>
              <a:cxnLst/>
              <a:rect l="l" t="t" r="r" b="b"/>
              <a:pathLst>
                <a:path w="5440" h="2562" extrusionOk="0">
                  <a:moveTo>
                    <a:pt x="1" y="1"/>
                  </a:moveTo>
                  <a:lnTo>
                    <a:pt x="1" y="2562"/>
                  </a:lnTo>
                  <a:lnTo>
                    <a:pt x="5440" y="2562"/>
                  </a:lnTo>
                  <a:lnTo>
                    <a:pt x="5440" y="1"/>
                  </a:lnTo>
                  <a:close/>
                </a:path>
              </a:pathLst>
            </a:custGeom>
            <a:solidFill>
              <a:schemeClr val="accent3"/>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52" name="Google Shape;1284;p52"/>
            <p:cNvSpPr/>
            <p:nvPr>
              <p:custDataLst>
                <p:tags r:id="rId34"/>
              </p:custDataLst>
            </p:nvPr>
          </p:nvSpPr>
          <p:spPr>
            <a:xfrm>
              <a:off x="6655532" y="2184555"/>
              <a:ext cx="834370" cy="2623081"/>
            </a:xfrm>
            <a:custGeom>
              <a:avLst/>
              <a:gdLst/>
              <a:ahLst/>
              <a:cxnLst/>
              <a:rect l="l" t="t" r="r" b="b"/>
              <a:pathLst>
                <a:path w="7391" h="23488" extrusionOk="0">
                  <a:moveTo>
                    <a:pt x="6928" y="21951"/>
                  </a:moveTo>
                  <a:cubicBezTo>
                    <a:pt x="6928" y="22244"/>
                    <a:pt x="6830" y="22536"/>
                    <a:pt x="6610" y="22756"/>
                  </a:cubicBezTo>
                  <a:cubicBezTo>
                    <a:pt x="6391" y="22975"/>
                    <a:pt x="6098" y="23073"/>
                    <a:pt x="5806" y="23097"/>
                  </a:cubicBezTo>
                  <a:lnTo>
                    <a:pt x="513" y="23097"/>
                  </a:lnTo>
                  <a:cubicBezTo>
                    <a:pt x="342" y="23097"/>
                    <a:pt x="172" y="23048"/>
                    <a:pt x="1" y="22951"/>
                  </a:cubicBezTo>
                  <a:cubicBezTo>
                    <a:pt x="50" y="23024"/>
                    <a:pt x="98" y="23097"/>
                    <a:pt x="172" y="23170"/>
                  </a:cubicBezTo>
                  <a:cubicBezTo>
                    <a:pt x="367" y="23390"/>
                    <a:pt x="659" y="23487"/>
                    <a:pt x="976" y="23487"/>
                  </a:cubicBezTo>
                  <a:lnTo>
                    <a:pt x="6245" y="23487"/>
                  </a:lnTo>
                  <a:cubicBezTo>
                    <a:pt x="6879" y="23487"/>
                    <a:pt x="7391" y="22975"/>
                    <a:pt x="7391" y="22366"/>
                  </a:cubicBezTo>
                  <a:lnTo>
                    <a:pt x="7391" y="2976"/>
                  </a:lnTo>
                  <a:cubicBezTo>
                    <a:pt x="7391" y="1976"/>
                    <a:pt x="6976" y="1025"/>
                    <a:pt x="6269" y="317"/>
                  </a:cubicBezTo>
                  <a:cubicBezTo>
                    <a:pt x="6171" y="195"/>
                    <a:pt x="6049" y="98"/>
                    <a:pt x="5928" y="0"/>
                  </a:cubicBezTo>
                  <a:cubicBezTo>
                    <a:pt x="6586" y="707"/>
                    <a:pt x="6952" y="1610"/>
                    <a:pt x="6928" y="2561"/>
                  </a:cubicBezTo>
                  <a:close/>
                </a:path>
              </a:pathLst>
            </a:custGeom>
            <a:solidFill>
              <a:schemeClr val="dk1">
                <a:alpha val="25099"/>
              </a:schemeClr>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grpSp>
      <p:grpSp>
        <p:nvGrpSpPr>
          <p:cNvPr id="53" name="Google Shape;1285;p52"/>
          <p:cNvGrpSpPr/>
          <p:nvPr/>
        </p:nvGrpSpPr>
        <p:grpSpPr>
          <a:xfrm>
            <a:off x="7141459" y="1885950"/>
            <a:ext cx="603495" cy="1371596"/>
            <a:chOff x="3724575" y="3497700"/>
            <a:chExt cx="603495" cy="1371596"/>
          </a:xfrm>
        </p:grpSpPr>
        <p:sp>
          <p:nvSpPr>
            <p:cNvPr id="54" name="Google Shape;1286;p52"/>
            <p:cNvSpPr/>
            <p:nvPr>
              <p:custDataLst>
                <p:tags r:id="rId35"/>
              </p:custDataLst>
            </p:nvPr>
          </p:nvSpPr>
          <p:spPr>
            <a:xfrm>
              <a:off x="3724575" y="3497700"/>
              <a:ext cx="603495" cy="1371596"/>
            </a:xfrm>
            <a:custGeom>
              <a:avLst/>
              <a:gdLst/>
              <a:ahLst/>
              <a:cxnLst/>
              <a:rect l="l" t="t" r="r" b="b"/>
              <a:pathLst>
                <a:path w="7221" h="16415" extrusionOk="0">
                  <a:moveTo>
                    <a:pt x="5488" y="16414"/>
                  </a:moveTo>
                  <a:lnTo>
                    <a:pt x="1732" y="16414"/>
                  </a:lnTo>
                  <a:cubicBezTo>
                    <a:pt x="781" y="16414"/>
                    <a:pt x="1" y="15634"/>
                    <a:pt x="1" y="14683"/>
                  </a:cubicBezTo>
                  <a:lnTo>
                    <a:pt x="1" y="5537"/>
                  </a:lnTo>
                  <a:cubicBezTo>
                    <a:pt x="1" y="5073"/>
                    <a:pt x="196" y="4634"/>
                    <a:pt x="513" y="4317"/>
                  </a:cubicBezTo>
                  <a:cubicBezTo>
                    <a:pt x="757" y="4073"/>
                    <a:pt x="1050" y="3902"/>
                    <a:pt x="1367" y="3829"/>
                  </a:cubicBezTo>
                  <a:lnTo>
                    <a:pt x="1367" y="781"/>
                  </a:lnTo>
                  <a:cubicBezTo>
                    <a:pt x="1367" y="585"/>
                    <a:pt x="1440" y="366"/>
                    <a:pt x="1610" y="220"/>
                  </a:cubicBezTo>
                  <a:cubicBezTo>
                    <a:pt x="1757" y="73"/>
                    <a:pt x="1952" y="0"/>
                    <a:pt x="2147" y="0"/>
                  </a:cubicBezTo>
                  <a:lnTo>
                    <a:pt x="5074" y="0"/>
                  </a:lnTo>
                  <a:cubicBezTo>
                    <a:pt x="5513" y="0"/>
                    <a:pt x="5854" y="342"/>
                    <a:pt x="5854" y="781"/>
                  </a:cubicBezTo>
                  <a:lnTo>
                    <a:pt x="5854" y="3829"/>
                  </a:lnTo>
                  <a:cubicBezTo>
                    <a:pt x="6659" y="4024"/>
                    <a:pt x="7220" y="4732"/>
                    <a:pt x="7220" y="5537"/>
                  </a:cubicBezTo>
                  <a:lnTo>
                    <a:pt x="7220" y="14683"/>
                  </a:lnTo>
                  <a:cubicBezTo>
                    <a:pt x="7220" y="15634"/>
                    <a:pt x="6440" y="16414"/>
                    <a:pt x="5488" y="16414"/>
                  </a:cubicBezTo>
                  <a:close/>
                </a:path>
              </a:pathLst>
            </a:custGeom>
            <a:solidFill>
              <a:schemeClr val="dk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55" name="Google Shape;1287;p52"/>
            <p:cNvSpPr/>
            <p:nvPr>
              <p:custDataLst>
                <p:tags r:id="rId36"/>
              </p:custDataLst>
            </p:nvPr>
          </p:nvSpPr>
          <p:spPr>
            <a:xfrm>
              <a:off x="3757170" y="3848221"/>
              <a:ext cx="538223" cy="988485"/>
            </a:xfrm>
            <a:custGeom>
              <a:avLst/>
              <a:gdLst/>
              <a:ahLst/>
              <a:cxnLst/>
              <a:rect l="l" t="t" r="r" b="b"/>
              <a:pathLst>
                <a:path w="6440" h="11830" extrusionOk="0">
                  <a:moveTo>
                    <a:pt x="5098" y="0"/>
                  </a:moveTo>
                  <a:lnTo>
                    <a:pt x="1342" y="0"/>
                  </a:lnTo>
                  <a:cubicBezTo>
                    <a:pt x="611" y="0"/>
                    <a:pt x="1" y="610"/>
                    <a:pt x="1" y="1342"/>
                  </a:cubicBezTo>
                  <a:lnTo>
                    <a:pt x="1" y="10488"/>
                  </a:lnTo>
                  <a:cubicBezTo>
                    <a:pt x="1" y="11219"/>
                    <a:pt x="611" y="11829"/>
                    <a:pt x="1342" y="11829"/>
                  </a:cubicBezTo>
                  <a:lnTo>
                    <a:pt x="5098" y="11829"/>
                  </a:lnTo>
                  <a:cubicBezTo>
                    <a:pt x="5830" y="11829"/>
                    <a:pt x="6440" y="11219"/>
                    <a:pt x="6440" y="10488"/>
                  </a:cubicBezTo>
                  <a:lnTo>
                    <a:pt x="6440" y="1342"/>
                  </a:lnTo>
                  <a:cubicBezTo>
                    <a:pt x="6440" y="610"/>
                    <a:pt x="5830" y="0"/>
                    <a:pt x="5098" y="0"/>
                  </a:cubicBezTo>
                  <a:close/>
                </a:path>
              </a:pathLst>
            </a:custGeom>
            <a:solidFill>
              <a:schemeClr val="lt2"/>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56" name="Google Shape;1288;p52"/>
            <p:cNvSpPr/>
            <p:nvPr>
              <p:custDataLst>
                <p:tags r:id="rId37"/>
              </p:custDataLst>
            </p:nvPr>
          </p:nvSpPr>
          <p:spPr>
            <a:xfrm>
              <a:off x="3816342" y="4047922"/>
              <a:ext cx="38779" cy="654255"/>
            </a:xfrm>
            <a:custGeom>
              <a:avLst/>
              <a:gdLst/>
              <a:ahLst/>
              <a:cxnLst/>
              <a:rect l="l" t="t" r="r" b="b"/>
              <a:pathLst>
                <a:path w="464" h="7830" extrusionOk="0">
                  <a:moveTo>
                    <a:pt x="439" y="7610"/>
                  </a:moveTo>
                  <a:cubicBezTo>
                    <a:pt x="464" y="7829"/>
                    <a:pt x="0" y="7829"/>
                    <a:pt x="25" y="7610"/>
                  </a:cubicBezTo>
                  <a:lnTo>
                    <a:pt x="25" y="1781"/>
                  </a:lnTo>
                  <a:cubicBezTo>
                    <a:pt x="0" y="1561"/>
                    <a:pt x="464" y="1561"/>
                    <a:pt x="439" y="1781"/>
                  </a:cubicBezTo>
                  <a:close/>
                  <a:moveTo>
                    <a:pt x="439" y="732"/>
                  </a:moveTo>
                  <a:cubicBezTo>
                    <a:pt x="415" y="952"/>
                    <a:pt x="73" y="952"/>
                    <a:pt x="25" y="732"/>
                  </a:cubicBezTo>
                  <a:lnTo>
                    <a:pt x="25" y="220"/>
                  </a:lnTo>
                  <a:cubicBezTo>
                    <a:pt x="0" y="0"/>
                    <a:pt x="464" y="0"/>
                    <a:pt x="439" y="220"/>
                  </a:cubicBezTo>
                  <a:close/>
                </a:path>
              </a:pathLst>
            </a:custGeom>
            <a:solidFill>
              <a:schemeClr val="lt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57" name="Google Shape;1289;p52"/>
            <p:cNvSpPr/>
            <p:nvPr>
              <p:custDataLst>
                <p:tags r:id="rId38"/>
              </p:custDataLst>
            </p:nvPr>
          </p:nvSpPr>
          <p:spPr>
            <a:xfrm>
              <a:off x="3724575" y="3497700"/>
              <a:ext cx="603495" cy="1371596"/>
            </a:xfrm>
            <a:custGeom>
              <a:avLst/>
              <a:gdLst/>
              <a:ahLst/>
              <a:cxnLst/>
              <a:rect l="l" t="t" r="r" b="b"/>
              <a:pathLst>
                <a:path w="7221" h="16415" extrusionOk="0">
                  <a:moveTo>
                    <a:pt x="3171" y="2293"/>
                  </a:moveTo>
                  <a:lnTo>
                    <a:pt x="2415" y="2293"/>
                  </a:lnTo>
                  <a:cubicBezTo>
                    <a:pt x="2342" y="2293"/>
                    <a:pt x="2269" y="2220"/>
                    <a:pt x="2269" y="2146"/>
                  </a:cubicBezTo>
                  <a:lnTo>
                    <a:pt x="2269" y="1293"/>
                  </a:lnTo>
                  <a:cubicBezTo>
                    <a:pt x="2269" y="1195"/>
                    <a:pt x="2342" y="1146"/>
                    <a:pt x="2415" y="1146"/>
                  </a:cubicBezTo>
                  <a:lnTo>
                    <a:pt x="3171" y="1146"/>
                  </a:lnTo>
                  <a:cubicBezTo>
                    <a:pt x="3245" y="1146"/>
                    <a:pt x="3318" y="1195"/>
                    <a:pt x="3318" y="1293"/>
                  </a:cubicBezTo>
                  <a:lnTo>
                    <a:pt x="3318" y="2146"/>
                  </a:lnTo>
                  <a:cubicBezTo>
                    <a:pt x="3318" y="2220"/>
                    <a:pt x="3245" y="2293"/>
                    <a:pt x="3171" y="2293"/>
                  </a:cubicBezTo>
                  <a:close/>
                  <a:moveTo>
                    <a:pt x="5488" y="16414"/>
                  </a:moveTo>
                  <a:cubicBezTo>
                    <a:pt x="6440" y="16414"/>
                    <a:pt x="7220" y="15634"/>
                    <a:pt x="7220" y="14683"/>
                  </a:cubicBezTo>
                  <a:lnTo>
                    <a:pt x="7220" y="5537"/>
                  </a:lnTo>
                  <a:cubicBezTo>
                    <a:pt x="7220" y="4707"/>
                    <a:pt x="6659" y="4000"/>
                    <a:pt x="5854" y="3829"/>
                  </a:cubicBezTo>
                  <a:lnTo>
                    <a:pt x="5854" y="781"/>
                  </a:lnTo>
                  <a:cubicBezTo>
                    <a:pt x="5854" y="342"/>
                    <a:pt x="5513" y="0"/>
                    <a:pt x="5074" y="0"/>
                  </a:cubicBezTo>
                  <a:lnTo>
                    <a:pt x="2147" y="0"/>
                  </a:lnTo>
                  <a:cubicBezTo>
                    <a:pt x="1952" y="0"/>
                    <a:pt x="1732" y="73"/>
                    <a:pt x="1586" y="220"/>
                  </a:cubicBezTo>
                  <a:cubicBezTo>
                    <a:pt x="1440" y="366"/>
                    <a:pt x="1367" y="561"/>
                    <a:pt x="1367" y="781"/>
                  </a:cubicBezTo>
                  <a:lnTo>
                    <a:pt x="1367" y="3829"/>
                  </a:lnTo>
                  <a:cubicBezTo>
                    <a:pt x="1050" y="3902"/>
                    <a:pt x="757" y="4073"/>
                    <a:pt x="513" y="4293"/>
                  </a:cubicBezTo>
                  <a:cubicBezTo>
                    <a:pt x="196" y="4610"/>
                    <a:pt x="1" y="5049"/>
                    <a:pt x="1" y="5512"/>
                  </a:cubicBezTo>
                  <a:lnTo>
                    <a:pt x="1" y="14658"/>
                  </a:lnTo>
                  <a:cubicBezTo>
                    <a:pt x="1" y="15634"/>
                    <a:pt x="781" y="16414"/>
                    <a:pt x="1732" y="16414"/>
                  </a:cubicBezTo>
                  <a:close/>
                  <a:moveTo>
                    <a:pt x="1757" y="3805"/>
                  </a:moveTo>
                  <a:lnTo>
                    <a:pt x="5464" y="3805"/>
                  </a:lnTo>
                  <a:lnTo>
                    <a:pt x="5464" y="781"/>
                  </a:lnTo>
                  <a:cubicBezTo>
                    <a:pt x="5464" y="683"/>
                    <a:pt x="5415" y="585"/>
                    <a:pt x="5342" y="512"/>
                  </a:cubicBezTo>
                  <a:cubicBezTo>
                    <a:pt x="5269" y="439"/>
                    <a:pt x="5171" y="390"/>
                    <a:pt x="5074" y="390"/>
                  </a:cubicBezTo>
                  <a:lnTo>
                    <a:pt x="2147" y="390"/>
                  </a:lnTo>
                  <a:cubicBezTo>
                    <a:pt x="1928" y="390"/>
                    <a:pt x="1757" y="561"/>
                    <a:pt x="1757" y="781"/>
                  </a:cubicBezTo>
                  <a:close/>
                  <a:moveTo>
                    <a:pt x="1732" y="16024"/>
                  </a:moveTo>
                  <a:cubicBezTo>
                    <a:pt x="1001" y="16024"/>
                    <a:pt x="391" y="15414"/>
                    <a:pt x="391" y="14683"/>
                  </a:cubicBezTo>
                  <a:lnTo>
                    <a:pt x="391" y="5537"/>
                  </a:lnTo>
                  <a:cubicBezTo>
                    <a:pt x="391" y="4780"/>
                    <a:pt x="1001" y="4195"/>
                    <a:pt x="1732" y="4195"/>
                  </a:cubicBezTo>
                  <a:lnTo>
                    <a:pt x="5488" y="4195"/>
                  </a:lnTo>
                  <a:cubicBezTo>
                    <a:pt x="6220" y="4195"/>
                    <a:pt x="6830" y="4780"/>
                    <a:pt x="6830" y="5537"/>
                  </a:cubicBezTo>
                  <a:lnTo>
                    <a:pt x="6830" y="14683"/>
                  </a:lnTo>
                  <a:cubicBezTo>
                    <a:pt x="6830" y="15414"/>
                    <a:pt x="6220" y="16024"/>
                    <a:pt x="5488" y="16024"/>
                  </a:cubicBezTo>
                  <a:close/>
                  <a:moveTo>
                    <a:pt x="4781" y="2293"/>
                  </a:moveTo>
                  <a:lnTo>
                    <a:pt x="4074" y="2293"/>
                  </a:lnTo>
                  <a:cubicBezTo>
                    <a:pt x="3976" y="2293"/>
                    <a:pt x="3928" y="2220"/>
                    <a:pt x="3928" y="2146"/>
                  </a:cubicBezTo>
                  <a:lnTo>
                    <a:pt x="3928" y="1293"/>
                  </a:lnTo>
                  <a:cubicBezTo>
                    <a:pt x="3903" y="1220"/>
                    <a:pt x="3976" y="1146"/>
                    <a:pt x="4074" y="1146"/>
                  </a:cubicBezTo>
                  <a:lnTo>
                    <a:pt x="4781" y="1146"/>
                  </a:lnTo>
                  <a:cubicBezTo>
                    <a:pt x="4879" y="1146"/>
                    <a:pt x="4952" y="1220"/>
                    <a:pt x="4952" y="1293"/>
                  </a:cubicBezTo>
                  <a:lnTo>
                    <a:pt x="4952" y="2122"/>
                  </a:lnTo>
                  <a:cubicBezTo>
                    <a:pt x="4952" y="2220"/>
                    <a:pt x="4879" y="2293"/>
                    <a:pt x="4781" y="2293"/>
                  </a:cubicBezTo>
                  <a:close/>
                </a:path>
              </a:pathLst>
            </a:custGeom>
            <a:solidFill>
              <a:schemeClr val="dk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58" name="Google Shape;1290;p52"/>
            <p:cNvSpPr/>
            <p:nvPr>
              <p:custDataLst>
                <p:tags r:id="rId39"/>
              </p:custDataLst>
            </p:nvPr>
          </p:nvSpPr>
          <p:spPr>
            <a:xfrm>
              <a:off x="3871336" y="3530287"/>
              <a:ext cx="309980" cy="285349"/>
            </a:xfrm>
            <a:custGeom>
              <a:avLst/>
              <a:gdLst/>
              <a:ahLst/>
              <a:cxnLst/>
              <a:rect l="l" t="t" r="r" b="b"/>
              <a:pathLst>
                <a:path w="3709" h="3415" extrusionOk="0">
                  <a:moveTo>
                    <a:pt x="1" y="3415"/>
                  </a:moveTo>
                  <a:lnTo>
                    <a:pt x="3708" y="3415"/>
                  </a:lnTo>
                  <a:lnTo>
                    <a:pt x="3708" y="391"/>
                  </a:lnTo>
                  <a:cubicBezTo>
                    <a:pt x="3708" y="293"/>
                    <a:pt x="3659" y="195"/>
                    <a:pt x="3586" y="122"/>
                  </a:cubicBezTo>
                  <a:cubicBezTo>
                    <a:pt x="3513" y="49"/>
                    <a:pt x="3415" y="0"/>
                    <a:pt x="3318" y="0"/>
                  </a:cubicBezTo>
                  <a:lnTo>
                    <a:pt x="391" y="0"/>
                  </a:lnTo>
                  <a:cubicBezTo>
                    <a:pt x="172" y="0"/>
                    <a:pt x="1" y="171"/>
                    <a:pt x="1" y="391"/>
                  </a:cubicBezTo>
                  <a:close/>
                  <a:moveTo>
                    <a:pt x="1415" y="1903"/>
                  </a:moveTo>
                  <a:lnTo>
                    <a:pt x="659" y="1903"/>
                  </a:lnTo>
                  <a:cubicBezTo>
                    <a:pt x="586" y="1903"/>
                    <a:pt x="513" y="1830"/>
                    <a:pt x="513" y="1756"/>
                  </a:cubicBezTo>
                  <a:lnTo>
                    <a:pt x="513" y="903"/>
                  </a:lnTo>
                  <a:cubicBezTo>
                    <a:pt x="513" y="805"/>
                    <a:pt x="586" y="756"/>
                    <a:pt x="659" y="756"/>
                  </a:cubicBezTo>
                  <a:lnTo>
                    <a:pt x="1415" y="756"/>
                  </a:lnTo>
                  <a:cubicBezTo>
                    <a:pt x="1489" y="756"/>
                    <a:pt x="1562" y="805"/>
                    <a:pt x="1562" y="903"/>
                  </a:cubicBezTo>
                  <a:lnTo>
                    <a:pt x="1562" y="1756"/>
                  </a:lnTo>
                  <a:cubicBezTo>
                    <a:pt x="1562" y="1830"/>
                    <a:pt x="1489" y="1903"/>
                    <a:pt x="1415" y="1903"/>
                  </a:cubicBezTo>
                  <a:close/>
                  <a:moveTo>
                    <a:pt x="3025" y="1903"/>
                  </a:moveTo>
                  <a:lnTo>
                    <a:pt x="2318" y="1903"/>
                  </a:lnTo>
                  <a:cubicBezTo>
                    <a:pt x="2220" y="1903"/>
                    <a:pt x="2147" y="1830"/>
                    <a:pt x="2147" y="1732"/>
                  </a:cubicBezTo>
                  <a:lnTo>
                    <a:pt x="2147" y="903"/>
                  </a:lnTo>
                  <a:cubicBezTo>
                    <a:pt x="2147" y="830"/>
                    <a:pt x="2220" y="756"/>
                    <a:pt x="2318" y="756"/>
                  </a:cubicBezTo>
                  <a:lnTo>
                    <a:pt x="3025" y="756"/>
                  </a:lnTo>
                  <a:cubicBezTo>
                    <a:pt x="3123" y="756"/>
                    <a:pt x="3196" y="830"/>
                    <a:pt x="3196" y="903"/>
                  </a:cubicBezTo>
                  <a:lnTo>
                    <a:pt x="3196" y="1732"/>
                  </a:lnTo>
                  <a:cubicBezTo>
                    <a:pt x="3196" y="1830"/>
                    <a:pt x="3123" y="1903"/>
                    <a:pt x="3025" y="1903"/>
                  </a:cubicBezTo>
                  <a:close/>
                </a:path>
              </a:pathLst>
            </a:custGeom>
            <a:solidFill>
              <a:schemeClr val="lt1"/>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59" name="Google Shape;1291;p52"/>
            <p:cNvSpPr/>
            <p:nvPr>
              <p:custDataLst>
                <p:tags r:id="rId40"/>
              </p:custDataLst>
            </p:nvPr>
          </p:nvSpPr>
          <p:spPr>
            <a:xfrm>
              <a:off x="3775557" y="3848221"/>
              <a:ext cx="519836" cy="988485"/>
            </a:xfrm>
            <a:custGeom>
              <a:avLst/>
              <a:gdLst/>
              <a:ahLst/>
              <a:cxnLst/>
              <a:rect l="l" t="t" r="r" b="b"/>
              <a:pathLst>
                <a:path w="6220" h="11830" extrusionOk="0">
                  <a:moveTo>
                    <a:pt x="5074" y="707"/>
                  </a:moveTo>
                  <a:lnTo>
                    <a:pt x="5074" y="9854"/>
                  </a:lnTo>
                  <a:cubicBezTo>
                    <a:pt x="5074" y="10585"/>
                    <a:pt x="4464" y="11195"/>
                    <a:pt x="3732" y="11195"/>
                  </a:cubicBezTo>
                  <a:lnTo>
                    <a:pt x="1" y="11195"/>
                  </a:lnTo>
                  <a:cubicBezTo>
                    <a:pt x="49" y="11293"/>
                    <a:pt x="122" y="11366"/>
                    <a:pt x="196" y="11439"/>
                  </a:cubicBezTo>
                  <a:cubicBezTo>
                    <a:pt x="440" y="11683"/>
                    <a:pt x="781" y="11829"/>
                    <a:pt x="1122" y="11829"/>
                  </a:cubicBezTo>
                  <a:lnTo>
                    <a:pt x="4878" y="11829"/>
                  </a:lnTo>
                  <a:cubicBezTo>
                    <a:pt x="5610" y="11829"/>
                    <a:pt x="6220" y="11219"/>
                    <a:pt x="6220" y="10488"/>
                  </a:cubicBezTo>
                  <a:lnTo>
                    <a:pt x="6220" y="1342"/>
                  </a:lnTo>
                  <a:cubicBezTo>
                    <a:pt x="6220" y="610"/>
                    <a:pt x="5610" y="0"/>
                    <a:pt x="4878" y="0"/>
                  </a:cubicBezTo>
                  <a:lnTo>
                    <a:pt x="4878" y="0"/>
                  </a:lnTo>
                  <a:cubicBezTo>
                    <a:pt x="5000" y="220"/>
                    <a:pt x="5074" y="464"/>
                    <a:pt x="5074" y="707"/>
                  </a:cubicBezTo>
                  <a:close/>
                </a:path>
              </a:pathLst>
            </a:custGeom>
            <a:solidFill>
              <a:schemeClr val="dk1">
                <a:alpha val="25099"/>
              </a:schemeClr>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295" name="Shape 1295"/>
        <p:cNvGrpSpPr/>
        <p:nvPr/>
      </p:nvGrpSpPr>
      <p:grpSpPr>
        <a:xfrm>
          <a:off x="0" y="0"/>
          <a:ext cx="0" cy="0"/>
          <a:chOff x="0" y="0"/>
          <a:chExt cx="0" cy="0"/>
        </a:xfrm>
      </p:grpSpPr>
      <p:sp>
        <p:nvSpPr>
          <p:cNvPr id="1296" name="Google Shape;1296;p53"/>
          <p:cNvSpPr txBox="1"/>
          <p:nvPr>
            <p:ph type="title"/>
          </p:nvPr>
        </p:nvSpPr>
        <p:spPr>
          <a:xfrm>
            <a:off x="715125" y="731525"/>
            <a:ext cx="7713900" cy="68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altLang="zh-CN"/>
              <a:t>Please criticize and correct</a:t>
            </a:r>
            <a:endParaRPr lang="en-US" altLang="zh-CN"/>
          </a:p>
        </p:txBody>
      </p:sp>
      <p:sp>
        <p:nvSpPr>
          <p:cNvPr id="1297" name="Google Shape;1297;p53"/>
          <p:cNvSpPr txBox="1"/>
          <p:nvPr/>
        </p:nvSpPr>
        <p:spPr>
          <a:xfrm>
            <a:off x="715100" y="1600325"/>
            <a:ext cx="3674100" cy="282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panose="020B0604020202020204"/>
              <a:buNone/>
            </a:pPr>
            <a:endParaRPr>
              <a:solidFill>
                <a:schemeClr val="dk1"/>
              </a:solidFill>
              <a:latin typeface="Karla"/>
              <a:ea typeface="Karla"/>
              <a:cs typeface="Karla"/>
              <a:sym typeface="Karla"/>
            </a:endParaRPr>
          </a:p>
        </p:txBody>
      </p:sp>
      <p:grpSp>
        <p:nvGrpSpPr>
          <p:cNvPr id="1298" name="Google Shape;1298;p53"/>
          <p:cNvGrpSpPr/>
          <p:nvPr/>
        </p:nvGrpSpPr>
        <p:grpSpPr>
          <a:xfrm>
            <a:off x="2113930" y="1538730"/>
            <a:ext cx="1097293" cy="1470385"/>
            <a:chOff x="7331725" y="1600325"/>
            <a:chExt cx="1097293" cy="1470385"/>
          </a:xfrm>
        </p:grpSpPr>
        <p:sp>
          <p:nvSpPr>
            <p:cNvPr id="1299" name="Google Shape;1299;p53"/>
            <p:cNvSpPr/>
            <p:nvPr/>
          </p:nvSpPr>
          <p:spPr>
            <a:xfrm>
              <a:off x="7331725" y="1600325"/>
              <a:ext cx="1097293" cy="1470385"/>
            </a:xfrm>
            <a:custGeom>
              <a:avLst/>
              <a:gdLst/>
              <a:ahLst/>
              <a:cxnLst/>
              <a:rect l="l" t="t" r="r" b="b"/>
              <a:pathLst>
                <a:path w="24806" h="33293" extrusionOk="0">
                  <a:moveTo>
                    <a:pt x="4464" y="18073"/>
                  </a:moveTo>
                  <a:lnTo>
                    <a:pt x="4464" y="18073"/>
                  </a:lnTo>
                  <a:cubicBezTo>
                    <a:pt x="1" y="11659"/>
                    <a:pt x="4610" y="2878"/>
                    <a:pt x="12415" y="2878"/>
                  </a:cubicBezTo>
                  <a:cubicBezTo>
                    <a:pt x="20220" y="2878"/>
                    <a:pt x="24805" y="11659"/>
                    <a:pt x="20342" y="18073"/>
                  </a:cubicBezTo>
                  <a:lnTo>
                    <a:pt x="20342" y="18073"/>
                  </a:lnTo>
                  <a:cubicBezTo>
                    <a:pt x="19634" y="19220"/>
                    <a:pt x="18147" y="21683"/>
                    <a:pt x="17927" y="23024"/>
                  </a:cubicBezTo>
                  <a:cubicBezTo>
                    <a:pt x="17854" y="23512"/>
                    <a:pt x="17830" y="24000"/>
                    <a:pt x="17805" y="24512"/>
                  </a:cubicBezTo>
                  <a:cubicBezTo>
                    <a:pt x="17781" y="25415"/>
                    <a:pt x="17732" y="26097"/>
                    <a:pt x="17171" y="26463"/>
                  </a:cubicBezTo>
                  <a:lnTo>
                    <a:pt x="17269" y="26536"/>
                  </a:lnTo>
                  <a:cubicBezTo>
                    <a:pt x="17830" y="27097"/>
                    <a:pt x="17537" y="28049"/>
                    <a:pt x="16756" y="28244"/>
                  </a:cubicBezTo>
                  <a:cubicBezTo>
                    <a:pt x="16903" y="28415"/>
                    <a:pt x="17000" y="28634"/>
                    <a:pt x="17000" y="28878"/>
                  </a:cubicBezTo>
                  <a:cubicBezTo>
                    <a:pt x="17000" y="29414"/>
                    <a:pt x="16537" y="29878"/>
                    <a:pt x="15976" y="29878"/>
                  </a:cubicBezTo>
                  <a:lnTo>
                    <a:pt x="15830" y="29878"/>
                  </a:lnTo>
                  <a:cubicBezTo>
                    <a:pt x="15976" y="30049"/>
                    <a:pt x="16049" y="30268"/>
                    <a:pt x="16049" y="30488"/>
                  </a:cubicBezTo>
                  <a:cubicBezTo>
                    <a:pt x="16049" y="31049"/>
                    <a:pt x="15586" y="31488"/>
                    <a:pt x="15049" y="31512"/>
                  </a:cubicBezTo>
                  <a:lnTo>
                    <a:pt x="14537" y="31512"/>
                  </a:lnTo>
                  <a:cubicBezTo>
                    <a:pt x="14488" y="31927"/>
                    <a:pt x="14269" y="32317"/>
                    <a:pt x="13927" y="32610"/>
                  </a:cubicBezTo>
                  <a:cubicBezTo>
                    <a:pt x="13025" y="33292"/>
                    <a:pt x="11781" y="33292"/>
                    <a:pt x="10903" y="32610"/>
                  </a:cubicBezTo>
                  <a:cubicBezTo>
                    <a:pt x="10562" y="32317"/>
                    <a:pt x="10342" y="31927"/>
                    <a:pt x="10269" y="31512"/>
                  </a:cubicBezTo>
                  <a:lnTo>
                    <a:pt x="9781" y="31512"/>
                  </a:lnTo>
                  <a:cubicBezTo>
                    <a:pt x="8952" y="31512"/>
                    <a:pt x="8464" y="30536"/>
                    <a:pt x="8976" y="29878"/>
                  </a:cubicBezTo>
                  <a:lnTo>
                    <a:pt x="8830" y="29878"/>
                  </a:lnTo>
                  <a:cubicBezTo>
                    <a:pt x="7976" y="29878"/>
                    <a:pt x="7513" y="28902"/>
                    <a:pt x="8049" y="28244"/>
                  </a:cubicBezTo>
                  <a:cubicBezTo>
                    <a:pt x="7854" y="28195"/>
                    <a:pt x="7684" y="28097"/>
                    <a:pt x="7562" y="27951"/>
                  </a:cubicBezTo>
                  <a:cubicBezTo>
                    <a:pt x="7171" y="27561"/>
                    <a:pt x="7171" y="26927"/>
                    <a:pt x="7562" y="26536"/>
                  </a:cubicBezTo>
                  <a:lnTo>
                    <a:pt x="7635" y="26463"/>
                  </a:lnTo>
                  <a:cubicBezTo>
                    <a:pt x="7074" y="26122"/>
                    <a:pt x="7049" y="25439"/>
                    <a:pt x="7001" y="24512"/>
                  </a:cubicBezTo>
                  <a:cubicBezTo>
                    <a:pt x="7001" y="24000"/>
                    <a:pt x="6952" y="23512"/>
                    <a:pt x="6879" y="23024"/>
                  </a:cubicBezTo>
                  <a:cubicBezTo>
                    <a:pt x="6659" y="21659"/>
                    <a:pt x="5196" y="19195"/>
                    <a:pt x="4464" y="18049"/>
                  </a:cubicBezTo>
                  <a:close/>
                  <a:moveTo>
                    <a:pt x="12488" y="1269"/>
                  </a:moveTo>
                  <a:cubicBezTo>
                    <a:pt x="12488" y="1537"/>
                    <a:pt x="12098" y="1537"/>
                    <a:pt x="12098" y="1269"/>
                  </a:cubicBezTo>
                  <a:lnTo>
                    <a:pt x="12098" y="269"/>
                  </a:lnTo>
                  <a:cubicBezTo>
                    <a:pt x="12098" y="1"/>
                    <a:pt x="12488" y="1"/>
                    <a:pt x="12488" y="269"/>
                  </a:cubicBezTo>
                  <a:close/>
                  <a:moveTo>
                    <a:pt x="6976" y="2708"/>
                  </a:moveTo>
                  <a:lnTo>
                    <a:pt x="6464" y="1830"/>
                  </a:lnTo>
                  <a:cubicBezTo>
                    <a:pt x="6318" y="1586"/>
                    <a:pt x="5976" y="1781"/>
                    <a:pt x="6123" y="2025"/>
                  </a:cubicBezTo>
                  <a:lnTo>
                    <a:pt x="6635" y="2903"/>
                  </a:lnTo>
                  <a:cubicBezTo>
                    <a:pt x="6757" y="3122"/>
                    <a:pt x="7098" y="2927"/>
                    <a:pt x="6976" y="2708"/>
                  </a:cubicBezTo>
                  <a:close/>
                  <a:moveTo>
                    <a:pt x="2903" y="6708"/>
                  </a:moveTo>
                  <a:lnTo>
                    <a:pt x="2025" y="6220"/>
                  </a:lnTo>
                  <a:cubicBezTo>
                    <a:pt x="1928" y="6147"/>
                    <a:pt x="1806" y="6195"/>
                    <a:pt x="1757" y="6293"/>
                  </a:cubicBezTo>
                  <a:cubicBezTo>
                    <a:pt x="1684" y="6366"/>
                    <a:pt x="1732" y="6488"/>
                    <a:pt x="1830" y="6561"/>
                  </a:cubicBezTo>
                  <a:lnTo>
                    <a:pt x="2708" y="7074"/>
                  </a:lnTo>
                  <a:cubicBezTo>
                    <a:pt x="2806" y="7122"/>
                    <a:pt x="2928" y="7074"/>
                    <a:pt x="2976" y="6976"/>
                  </a:cubicBezTo>
                  <a:cubicBezTo>
                    <a:pt x="3025" y="6903"/>
                    <a:pt x="3001" y="6781"/>
                    <a:pt x="2903" y="6708"/>
                  </a:cubicBezTo>
                  <a:close/>
                  <a:moveTo>
                    <a:pt x="1367" y="12195"/>
                  </a:moveTo>
                  <a:cubicBezTo>
                    <a:pt x="1489" y="12195"/>
                    <a:pt x="1586" y="12269"/>
                    <a:pt x="1586" y="12390"/>
                  </a:cubicBezTo>
                  <a:cubicBezTo>
                    <a:pt x="1586" y="12512"/>
                    <a:pt x="1489" y="12586"/>
                    <a:pt x="1367" y="12586"/>
                  </a:cubicBezTo>
                  <a:lnTo>
                    <a:pt x="367" y="12586"/>
                  </a:lnTo>
                  <a:cubicBezTo>
                    <a:pt x="245" y="12586"/>
                    <a:pt x="171" y="12512"/>
                    <a:pt x="171" y="12390"/>
                  </a:cubicBezTo>
                  <a:cubicBezTo>
                    <a:pt x="171" y="12293"/>
                    <a:pt x="245" y="12195"/>
                    <a:pt x="367" y="12195"/>
                  </a:cubicBezTo>
                  <a:close/>
                  <a:moveTo>
                    <a:pt x="18000" y="2781"/>
                  </a:moveTo>
                  <a:lnTo>
                    <a:pt x="18513" y="1903"/>
                  </a:lnTo>
                  <a:cubicBezTo>
                    <a:pt x="18635" y="1683"/>
                    <a:pt x="18293" y="1464"/>
                    <a:pt x="18147" y="1708"/>
                  </a:cubicBezTo>
                  <a:lnTo>
                    <a:pt x="17659" y="2586"/>
                  </a:lnTo>
                  <a:cubicBezTo>
                    <a:pt x="17513" y="2805"/>
                    <a:pt x="17854" y="3000"/>
                    <a:pt x="18000" y="2781"/>
                  </a:cubicBezTo>
                  <a:close/>
                  <a:moveTo>
                    <a:pt x="22000" y="6854"/>
                  </a:moveTo>
                  <a:lnTo>
                    <a:pt x="22878" y="6342"/>
                  </a:lnTo>
                  <a:cubicBezTo>
                    <a:pt x="23098" y="6220"/>
                    <a:pt x="22903" y="5854"/>
                    <a:pt x="22683" y="6000"/>
                  </a:cubicBezTo>
                  <a:lnTo>
                    <a:pt x="21805" y="6513"/>
                  </a:lnTo>
                  <a:cubicBezTo>
                    <a:pt x="21561" y="6659"/>
                    <a:pt x="21756" y="7000"/>
                    <a:pt x="22000" y="6854"/>
                  </a:cubicBezTo>
                  <a:close/>
                  <a:moveTo>
                    <a:pt x="23439" y="12366"/>
                  </a:moveTo>
                  <a:cubicBezTo>
                    <a:pt x="23317" y="12366"/>
                    <a:pt x="23220" y="12293"/>
                    <a:pt x="23220" y="12171"/>
                  </a:cubicBezTo>
                  <a:cubicBezTo>
                    <a:pt x="23220" y="12073"/>
                    <a:pt x="23317" y="11976"/>
                    <a:pt x="23439" y="11976"/>
                  </a:cubicBezTo>
                  <a:lnTo>
                    <a:pt x="24439" y="11976"/>
                  </a:lnTo>
                  <a:cubicBezTo>
                    <a:pt x="24561" y="11976"/>
                    <a:pt x="24634" y="12073"/>
                    <a:pt x="24634" y="12171"/>
                  </a:cubicBezTo>
                  <a:cubicBezTo>
                    <a:pt x="24634" y="12293"/>
                    <a:pt x="24561" y="12366"/>
                    <a:pt x="24439" y="123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00" name="Google Shape;1300;p53"/>
            <p:cNvSpPr/>
            <p:nvPr/>
          </p:nvSpPr>
          <p:spPr>
            <a:xfrm>
              <a:off x="7331725" y="1600325"/>
              <a:ext cx="1097293" cy="1470385"/>
            </a:xfrm>
            <a:custGeom>
              <a:avLst/>
              <a:gdLst/>
              <a:ahLst/>
              <a:cxnLst/>
              <a:rect l="l" t="t" r="r" b="b"/>
              <a:pathLst>
                <a:path w="24806" h="33293" extrusionOk="0">
                  <a:moveTo>
                    <a:pt x="10757" y="26244"/>
                  </a:moveTo>
                  <a:lnTo>
                    <a:pt x="10757" y="20342"/>
                  </a:lnTo>
                  <a:lnTo>
                    <a:pt x="10757" y="20098"/>
                  </a:lnTo>
                  <a:cubicBezTo>
                    <a:pt x="10635" y="20073"/>
                    <a:pt x="10488" y="20024"/>
                    <a:pt x="10391" y="20000"/>
                  </a:cubicBezTo>
                  <a:cubicBezTo>
                    <a:pt x="9952" y="19878"/>
                    <a:pt x="9562" y="19659"/>
                    <a:pt x="9220" y="19390"/>
                  </a:cubicBezTo>
                  <a:cubicBezTo>
                    <a:pt x="8952" y="19171"/>
                    <a:pt x="8781" y="18878"/>
                    <a:pt x="8757" y="18537"/>
                  </a:cubicBezTo>
                  <a:cubicBezTo>
                    <a:pt x="8757" y="18439"/>
                    <a:pt x="8781" y="18366"/>
                    <a:pt x="8805" y="18293"/>
                  </a:cubicBezTo>
                  <a:cubicBezTo>
                    <a:pt x="8879" y="18024"/>
                    <a:pt x="9074" y="17829"/>
                    <a:pt x="9318" y="17756"/>
                  </a:cubicBezTo>
                  <a:cubicBezTo>
                    <a:pt x="9488" y="17707"/>
                    <a:pt x="9683" y="17707"/>
                    <a:pt x="9879" y="17756"/>
                  </a:cubicBezTo>
                  <a:cubicBezTo>
                    <a:pt x="10098" y="17829"/>
                    <a:pt x="10293" y="17927"/>
                    <a:pt x="10440" y="18098"/>
                  </a:cubicBezTo>
                  <a:cubicBezTo>
                    <a:pt x="10879" y="18561"/>
                    <a:pt x="11122" y="19146"/>
                    <a:pt x="11147" y="19781"/>
                  </a:cubicBezTo>
                  <a:cubicBezTo>
                    <a:pt x="11976" y="19927"/>
                    <a:pt x="12830" y="19927"/>
                    <a:pt x="13683" y="19781"/>
                  </a:cubicBezTo>
                  <a:cubicBezTo>
                    <a:pt x="13708" y="19146"/>
                    <a:pt x="13952" y="18561"/>
                    <a:pt x="14366" y="18098"/>
                  </a:cubicBezTo>
                  <a:cubicBezTo>
                    <a:pt x="14537" y="17927"/>
                    <a:pt x="14732" y="17829"/>
                    <a:pt x="14927" y="17756"/>
                  </a:cubicBezTo>
                  <a:cubicBezTo>
                    <a:pt x="15122" y="17707"/>
                    <a:pt x="15317" y="17707"/>
                    <a:pt x="15513" y="17756"/>
                  </a:cubicBezTo>
                  <a:cubicBezTo>
                    <a:pt x="15757" y="17829"/>
                    <a:pt x="15952" y="18024"/>
                    <a:pt x="16025" y="18293"/>
                  </a:cubicBezTo>
                  <a:cubicBezTo>
                    <a:pt x="16049" y="18366"/>
                    <a:pt x="16049" y="18439"/>
                    <a:pt x="16049" y="18537"/>
                  </a:cubicBezTo>
                  <a:cubicBezTo>
                    <a:pt x="16049" y="18878"/>
                    <a:pt x="15878" y="19171"/>
                    <a:pt x="15610" y="19390"/>
                  </a:cubicBezTo>
                  <a:cubicBezTo>
                    <a:pt x="15244" y="19659"/>
                    <a:pt x="14854" y="19878"/>
                    <a:pt x="14439" y="20000"/>
                  </a:cubicBezTo>
                  <a:cubicBezTo>
                    <a:pt x="14318" y="20024"/>
                    <a:pt x="14196" y="20073"/>
                    <a:pt x="14049" y="20098"/>
                  </a:cubicBezTo>
                  <a:lnTo>
                    <a:pt x="14049" y="20342"/>
                  </a:lnTo>
                  <a:lnTo>
                    <a:pt x="14049" y="26244"/>
                  </a:lnTo>
                  <a:lnTo>
                    <a:pt x="16561" y="26244"/>
                  </a:lnTo>
                  <a:lnTo>
                    <a:pt x="16659" y="26244"/>
                  </a:lnTo>
                  <a:cubicBezTo>
                    <a:pt x="17342" y="26073"/>
                    <a:pt x="17366" y="25415"/>
                    <a:pt x="17415" y="24488"/>
                  </a:cubicBezTo>
                  <a:cubicBezTo>
                    <a:pt x="17439" y="23976"/>
                    <a:pt x="17464" y="23463"/>
                    <a:pt x="17537" y="22976"/>
                  </a:cubicBezTo>
                  <a:cubicBezTo>
                    <a:pt x="17781" y="21561"/>
                    <a:pt x="19293" y="19024"/>
                    <a:pt x="20025" y="17854"/>
                  </a:cubicBezTo>
                  <a:lnTo>
                    <a:pt x="20025" y="17829"/>
                  </a:lnTo>
                  <a:lnTo>
                    <a:pt x="20025" y="17829"/>
                  </a:lnTo>
                  <a:cubicBezTo>
                    <a:pt x="20220" y="17512"/>
                    <a:pt x="20366" y="17293"/>
                    <a:pt x="20391" y="17220"/>
                  </a:cubicBezTo>
                  <a:cubicBezTo>
                    <a:pt x="20756" y="16610"/>
                    <a:pt x="21049" y="15976"/>
                    <a:pt x="21244" y="15293"/>
                  </a:cubicBezTo>
                  <a:cubicBezTo>
                    <a:pt x="23147" y="9342"/>
                    <a:pt x="18683" y="3244"/>
                    <a:pt x="12415" y="3244"/>
                  </a:cubicBezTo>
                  <a:cubicBezTo>
                    <a:pt x="6147" y="3244"/>
                    <a:pt x="1684" y="9342"/>
                    <a:pt x="3562" y="15293"/>
                  </a:cubicBezTo>
                  <a:cubicBezTo>
                    <a:pt x="3781" y="15976"/>
                    <a:pt x="4074" y="16610"/>
                    <a:pt x="4415" y="17220"/>
                  </a:cubicBezTo>
                  <a:cubicBezTo>
                    <a:pt x="4440" y="17268"/>
                    <a:pt x="4586" y="17488"/>
                    <a:pt x="4806" y="17829"/>
                  </a:cubicBezTo>
                  <a:lnTo>
                    <a:pt x="4806" y="17829"/>
                  </a:lnTo>
                  <a:lnTo>
                    <a:pt x="4806" y="17854"/>
                  </a:lnTo>
                  <a:cubicBezTo>
                    <a:pt x="5537" y="19024"/>
                    <a:pt x="7049" y="21561"/>
                    <a:pt x="7269" y="22976"/>
                  </a:cubicBezTo>
                  <a:cubicBezTo>
                    <a:pt x="7342" y="23463"/>
                    <a:pt x="7391" y="23976"/>
                    <a:pt x="7391" y="24488"/>
                  </a:cubicBezTo>
                  <a:cubicBezTo>
                    <a:pt x="7440" y="25415"/>
                    <a:pt x="7464" y="26073"/>
                    <a:pt x="8147" y="26244"/>
                  </a:cubicBezTo>
                  <a:lnTo>
                    <a:pt x="8269" y="26244"/>
                  </a:lnTo>
                  <a:close/>
                  <a:moveTo>
                    <a:pt x="23415" y="12390"/>
                  </a:moveTo>
                  <a:cubicBezTo>
                    <a:pt x="23317" y="12390"/>
                    <a:pt x="23220" y="12293"/>
                    <a:pt x="23220" y="12195"/>
                  </a:cubicBezTo>
                  <a:cubicBezTo>
                    <a:pt x="23220" y="12073"/>
                    <a:pt x="23317" y="11976"/>
                    <a:pt x="23415" y="12000"/>
                  </a:cubicBezTo>
                  <a:lnTo>
                    <a:pt x="24439" y="12000"/>
                  </a:lnTo>
                  <a:cubicBezTo>
                    <a:pt x="24561" y="11976"/>
                    <a:pt x="24634" y="12073"/>
                    <a:pt x="24634" y="12195"/>
                  </a:cubicBezTo>
                  <a:cubicBezTo>
                    <a:pt x="24634" y="12293"/>
                    <a:pt x="24561" y="12390"/>
                    <a:pt x="24439" y="12390"/>
                  </a:cubicBezTo>
                  <a:close/>
                  <a:moveTo>
                    <a:pt x="22000" y="6854"/>
                  </a:moveTo>
                  <a:cubicBezTo>
                    <a:pt x="21756" y="7000"/>
                    <a:pt x="21561" y="6659"/>
                    <a:pt x="21805" y="6513"/>
                  </a:cubicBezTo>
                  <a:lnTo>
                    <a:pt x="22683" y="6000"/>
                  </a:lnTo>
                  <a:cubicBezTo>
                    <a:pt x="22903" y="5878"/>
                    <a:pt x="23098" y="6220"/>
                    <a:pt x="22878" y="6366"/>
                  </a:cubicBezTo>
                  <a:close/>
                  <a:moveTo>
                    <a:pt x="18000" y="2781"/>
                  </a:moveTo>
                  <a:cubicBezTo>
                    <a:pt x="17854" y="3025"/>
                    <a:pt x="17513" y="2830"/>
                    <a:pt x="17659" y="2586"/>
                  </a:cubicBezTo>
                  <a:lnTo>
                    <a:pt x="18147" y="1708"/>
                  </a:lnTo>
                  <a:cubicBezTo>
                    <a:pt x="18293" y="1488"/>
                    <a:pt x="18635" y="1683"/>
                    <a:pt x="18513" y="1927"/>
                  </a:cubicBezTo>
                  <a:close/>
                  <a:moveTo>
                    <a:pt x="1367" y="12195"/>
                  </a:moveTo>
                  <a:cubicBezTo>
                    <a:pt x="1489" y="12195"/>
                    <a:pt x="1586" y="12293"/>
                    <a:pt x="1586" y="12415"/>
                  </a:cubicBezTo>
                  <a:cubicBezTo>
                    <a:pt x="1586" y="12512"/>
                    <a:pt x="1489" y="12610"/>
                    <a:pt x="1367" y="12610"/>
                  </a:cubicBezTo>
                  <a:lnTo>
                    <a:pt x="367" y="12610"/>
                  </a:lnTo>
                  <a:cubicBezTo>
                    <a:pt x="245" y="12610"/>
                    <a:pt x="171" y="12512"/>
                    <a:pt x="171" y="12415"/>
                  </a:cubicBezTo>
                  <a:cubicBezTo>
                    <a:pt x="171" y="12293"/>
                    <a:pt x="245" y="12195"/>
                    <a:pt x="367" y="12195"/>
                  </a:cubicBezTo>
                  <a:close/>
                  <a:moveTo>
                    <a:pt x="2903" y="6708"/>
                  </a:moveTo>
                  <a:cubicBezTo>
                    <a:pt x="3001" y="6781"/>
                    <a:pt x="3025" y="6903"/>
                    <a:pt x="2976" y="6976"/>
                  </a:cubicBezTo>
                  <a:cubicBezTo>
                    <a:pt x="2928" y="7074"/>
                    <a:pt x="2806" y="7122"/>
                    <a:pt x="2708" y="7074"/>
                  </a:cubicBezTo>
                  <a:lnTo>
                    <a:pt x="1830" y="6561"/>
                  </a:lnTo>
                  <a:cubicBezTo>
                    <a:pt x="1732" y="6488"/>
                    <a:pt x="1684" y="6366"/>
                    <a:pt x="1757" y="6293"/>
                  </a:cubicBezTo>
                  <a:cubicBezTo>
                    <a:pt x="1806" y="6195"/>
                    <a:pt x="1928" y="6147"/>
                    <a:pt x="2025" y="6220"/>
                  </a:cubicBezTo>
                  <a:close/>
                  <a:moveTo>
                    <a:pt x="6976" y="2708"/>
                  </a:moveTo>
                  <a:cubicBezTo>
                    <a:pt x="7098" y="2952"/>
                    <a:pt x="6757" y="3147"/>
                    <a:pt x="6635" y="2927"/>
                  </a:cubicBezTo>
                  <a:lnTo>
                    <a:pt x="6123" y="2025"/>
                  </a:lnTo>
                  <a:cubicBezTo>
                    <a:pt x="5976" y="1805"/>
                    <a:pt x="6318" y="1610"/>
                    <a:pt x="6464" y="1830"/>
                  </a:cubicBezTo>
                  <a:close/>
                  <a:moveTo>
                    <a:pt x="12488" y="1293"/>
                  </a:moveTo>
                  <a:cubicBezTo>
                    <a:pt x="12488" y="1537"/>
                    <a:pt x="12098" y="1537"/>
                    <a:pt x="12098" y="1293"/>
                  </a:cubicBezTo>
                  <a:lnTo>
                    <a:pt x="12098" y="269"/>
                  </a:lnTo>
                  <a:cubicBezTo>
                    <a:pt x="12098" y="1"/>
                    <a:pt x="12488" y="1"/>
                    <a:pt x="12488" y="269"/>
                  </a:cubicBezTo>
                  <a:close/>
                  <a:moveTo>
                    <a:pt x="4464" y="18073"/>
                  </a:moveTo>
                  <a:lnTo>
                    <a:pt x="4464" y="18073"/>
                  </a:lnTo>
                  <a:cubicBezTo>
                    <a:pt x="1" y="11659"/>
                    <a:pt x="4610" y="2878"/>
                    <a:pt x="12415" y="2878"/>
                  </a:cubicBezTo>
                  <a:cubicBezTo>
                    <a:pt x="20220" y="2878"/>
                    <a:pt x="24805" y="11659"/>
                    <a:pt x="20342" y="18073"/>
                  </a:cubicBezTo>
                  <a:lnTo>
                    <a:pt x="20342" y="18073"/>
                  </a:lnTo>
                  <a:cubicBezTo>
                    <a:pt x="19634" y="19220"/>
                    <a:pt x="18147" y="21683"/>
                    <a:pt x="17927" y="23024"/>
                  </a:cubicBezTo>
                  <a:cubicBezTo>
                    <a:pt x="17854" y="23512"/>
                    <a:pt x="17830" y="24000"/>
                    <a:pt x="17805" y="24512"/>
                  </a:cubicBezTo>
                  <a:cubicBezTo>
                    <a:pt x="17781" y="25415"/>
                    <a:pt x="17732" y="26097"/>
                    <a:pt x="17171" y="26463"/>
                  </a:cubicBezTo>
                  <a:lnTo>
                    <a:pt x="17269" y="26536"/>
                  </a:lnTo>
                  <a:cubicBezTo>
                    <a:pt x="17830" y="27097"/>
                    <a:pt x="17537" y="28049"/>
                    <a:pt x="16756" y="28244"/>
                  </a:cubicBezTo>
                  <a:cubicBezTo>
                    <a:pt x="16903" y="28415"/>
                    <a:pt x="17000" y="28634"/>
                    <a:pt x="17000" y="28878"/>
                  </a:cubicBezTo>
                  <a:cubicBezTo>
                    <a:pt x="17000" y="29414"/>
                    <a:pt x="16537" y="29878"/>
                    <a:pt x="15976" y="29878"/>
                  </a:cubicBezTo>
                  <a:lnTo>
                    <a:pt x="15830" y="29878"/>
                  </a:lnTo>
                  <a:cubicBezTo>
                    <a:pt x="15976" y="30049"/>
                    <a:pt x="16049" y="30268"/>
                    <a:pt x="16049" y="30488"/>
                  </a:cubicBezTo>
                  <a:cubicBezTo>
                    <a:pt x="16049" y="31049"/>
                    <a:pt x="15586" y="31488"/>
                    <a:pt x="15049" y="31512"/>
                  </a:cubicBezTo>
                  <a:lnTo>
                    <a:pt x="14537" y="31512"/>
                  </a:lnTo>
                  <a:cubicBezTo>
                    <a:pt x="14488" y="31927"/>
                    <a:pt x="14269" y="32317"/>
                    <a:pt x="13927" y="32610"/>
                  </a:cubicBezTo>
                  <a:cubicBezTo>
                    <a:pt x="13025" y="33292"/>
                    <a:pt x="11781" y="33292"/>
                    <a:pt x="10903" y="32610"/>
                  </a:cubicBezTo>
                  <a:cubicBezTo>
                    <a:pt x="10562" y="32317"/>
                    <a:pt x="10342" y="31927"/>
                    <a:pt x="10269" y="31512"/>
                  </a:cubicBezTo>
                  <a:lnTo>
                    <a:pt x="9781" y="31512"/>
                  </a:lnTo>
                  <a:cubicBezTo>
                    <a:pt x="8952" y="31512"/>
                    <a:pt x="8464" y="30536"/>
                    <a:pt x="8976" y="29878"/>
                  </a:cubicBezTo>
                  <a:lnTo>
                    <a:pt x="8830" y="29878"/>
                  </a:lnTo>
                  <a:cubicBezTo>
                    <a:pt x="7976" y="29878"/>
                    <a:pt x="7513" y="28902"/>
                    <a:pt x="8049" y="28244"/>
                  </a:cubicBezTo>
                  <a:cubicBezTo>
                    <a:pt x="7854" y="28195"/>
                    <a:pt x="7684" y="28097"/>
                    <a:pt x="7562" y="27951"/>
                  </a:cubicBezTo>
                  <a:cubicBezTo>
                    <a:pt x="7171" y="27561"/>
                    <a:pt x="7171" y="26927"/>
                    <a:pt x="7562" y="26536"/>
                  </a:cubicBezTo>
                  <a:lnTo>
                    <a:pt x="7635" y="26463"/>
                  </a:lnTo>
                  <a:cubicBezTo>
                    <a:pt x="7074" y="26122"/>
                    <a:pt x="7049" y="25439"/>
                    <a:pt x="7001" y="24512"/>
                  </a:cubicBezTo>
                  <a:cubicBezTo>
                    <a:pt x="7001" y="24000"/>
                    <a:pt x="6952" y="23512"/>
                    <a:pt x="6879" y="23024"/>
                  </a:cubicBezTo>
                  <a:cubicBezTo>
                    <a:pt x="6659" y="21659"/>
                    <a:pt x="5196" y="19195"/>
                    <a:pt x="4464" y="18049"/>
                  </a:cubicBezTo>
                  <a:close/>
                  <a:moveTo>
                    <a:pt x="14147" y="31512"/>
                  </a:moveTo>
                  <a:lnTo>
                    <a:pt x="10659" y="31512"/>
                  </a:lnTo>
                  <a:cubicBezTo>
                    <a:pt x="10732" y="31829"/>
                    <a:pt x="10903" y="32122"/>
                    <a:pt x="11147" y="32317"/>
                  </a:cubicBezTo>
                  <a:cubicBezTo>
                    <a:pt x="11879" y="32878"/>
                    <a:pt x="12927" y="32878"/>
                    <a:pt x="13659" y="32317"/>
                  </a:cubicBezTo>
                  <a:cubicBezTo>
                    <a:pt x="13903" y="32122"/>
                    <a:pt x="14098" y="31829"/>
                    <a:pt x="14147" y="31512"/>
                  </a:cubicBezTo>
                  <a:close/>
                  <a:moveTo>
                    <a:pt x="15049" y="29902"/>
                  </a:moveTo>
                  <a:lnTo>
                    <a:pt x="9781" y="29902"/>
                  </a:lnTo>
                  <a:cubicBezTo>
                    <a:pt x="8952" y="29902"/>
                    <a:pt x="8952" y="31122"/>
                    <a:pt x="9781" y="31122"/>
                  </a:cubicBezTo>
                  <a:lnTo>
                    <a:pt x="15025" y="31122"/>
                  </a:lnTo>
                  <a:cubicBezTo>
                    <a:pt x="15196" y="31122"/>
                    <a:pt x="15342" y="31049"/>
                    <a:pt x="15464" y="30927"/>
                  </a:cubicBezTo>
                  <a:cubicBezTo>
                    <a:pt x="15586" y="30829"/>
                    <a:pt x="15635" y="30658"/>
                    <a:pt x="15635" y="30512"/>
                  </a:cubicBezTo>
                  <a:cubicBezTo>
                    <a:pt x="15635" y="30171"/>
                    <a:pt x="15366" y="29902"/>
                    <a:pt x="15025" y="29902"/>
                  </a:cubicBezTo>
                  <a:close/>
                  <a:moveTo>
                    <a:pt x="15976" y="28268"/>
                  </a:moveTo>
                  <a:lnTo>
                    <a:pt x="8830" y="28268"/>
                  </a:lnTo>
                  <a:cubicBezTo>
                    <a:pt x="8488" y="28268"/>
                    <a:pt x="8220" y="28536"/>
                    <a:pt x="8220" y="28878"/>
                  </a:cubicBezTo>
                  <a:cubicBezTo>
                    <a:pt x="8220" y="29219"/>
                    <a:pt x="8488" y="29488"/>
                    <a:pt x="8830" y="29488"/>
                  </a:cubicBezTo>
                  <a:lnTo>
                    <a:pt x="15976" y="29488"/>
                  </a:lnTo>
                  <a:cubicBezTo>
                    <a:pt x="16317" y="29488"/>
                    <a:pt x="16586" y="29219"/>
                    <a:pt x="16586" y="28878"/>
                  </a:cubicBezTo>
                  <a:cubicBezTo>
                    <a:pt x="16586" y="28536"/>
                    <a:pt x="16317" y="28268"/>
                    <a:pt x="15976" y="28268"/>
                  </a:cubicBezTo>
                  <a:close/>
                  <a:moveTo>
                    <a:pt x="13659" y="26244"/>
                  </a:moveTo>
                  <a:lnTo>
                    <a:pt x="11171" y="26244"/>
                  </a:lnTo>
                  <a:lnTo>
                    <a:pt x="11171" y="20342"/>
                  </a:lnTo>
                  <a:lnTo>
                    <a:pt x="11171" y="20171"/>
                  </a:lnTo>
                  <a:cubicBezTo>
                    <a:pt x="12000" y="20317"/>
                    <a:pt x="12830" y="20317"/>
                    <a:pt x="13659" y="20171"/>
                  </a:cubicBezTo>
                  <a:lnTo>
                    <a:pt x="13659" y="20342"/>
                  </a:lnTo>
                  <a:lnTo>
                    <a:pt x="13659" y="26244"/>
                  </a:lnTo>
                  <a:close/>
                  <a:moveTo>
                    <a:pt x="16561" y="26658"/>
                  </a:moveTo>
                  <a:lnTo>
                    <a:pt x="8269" y="26658"/>
                  </a:lnTo>
                  <a:cubicBezTo>
                    <a:pt x="8098" y="26658"/>
                    <a:pt x="7952" y="26707"/>
                    <a:pt x="7830" y="26829"/>
                  </a:cubicBezTo>
                  <a:cubicBezTo>
                    <a:pt x="7708" y="26951"/>
                    <a:pt x="7659" y="27097"/>
                    <a:pt x="7659" y="27268"/>
                  </a:cubicBezTo>
                  <a:cubicBezTo>
                    <a:pt x="7659" y="27415"/>
                    <a:pt x="7708" y="27585"/>
                    <a:pt x="7830" y="27707"/>
                  </a:cubicBezTo>
                  <a:cubicBezTo>
                    <a:pt x="7952" y="27805"/>
                    <a:pt x="8098" y="27878"/>
                    <a:pt x="8269" y="27878"/>
                  </a:cubicBezTo>
                  <a:lnTo>
                    <a:pt x="16537" y="27878"/>
                  </a:lnTo>
                  <a:cubicBezTo>
                    <a:pt x="16708" y="27878"/>
                    <a:pt x="16854" y="27805"/>
                    <a:pt x="16976" y="27707"/>
                  </a:cubicBezTo>
                  <a:cubicBezTo>
                    <a:pt x="17074" y="27585"/>
                    <a:pt x="17147" y="27415"/>
                    <a:pt x="17147" y="27268"/>
                  </a:cubicBezTo>
                  <a:cubicBezTo>
                    <a:pt x="17147" y="27097"/>
                    <a:pt x="17074" y="26951"/>
                    <a:pt x="16976" y="26829"/>
                  </a:cubicBezTo>
                  <a:cubicBezTo>
                    <a:pt x="16854" y="26707"/>
                    <a:pt x="16708" y="26658"/>
                    <a:pt x="16537" y="26658"/>
                  </a:cubicBezTo>
                  <a:close/>
                  <a:moveTo>
                    <a:pt x="14659" y="18390"/>
                  </a:moveTo>
                  <a:cubicBezTo>
                    <a:pt x="14757" y="18268"/>
                    <a:pt x="14903" y="18195"/>
                    <a:pt x="15049" y="18146"/>
                  </a:cubicBezTo>
                  <a:cubicBezTo>
                    <a:pt x="15147" y="18122"/>
                    <a:pt x="15269" y="18122"/>
                    <a:pt x="15391" y="18146"/>
                  </a:cubicBezTo>
                  <a:cubicBezTo>
                    <a:pt x="15513" y="18195"/>
                    <a:pt x="15610" y="18293"/>
                    <a:pt x="15635" y="18415"/>
                  </a:cubicBezTo>
                  <a:cubicBezTo>
                    <a:pt x="15659" y="18464"/>
                    <a:pt x="15659" y="18512"/>
                    <a:pt x="15659" y="18537"/>
                  </a:cubicBezTo>
                  <a:cubicBezTo>
                    <a:pt x="15635" y="18756"/>
                    <a:pt x="15537" y="18976"/>
                    <a:pt x="15342" y="19098"/>
                  </a:cubicBezTo>
                  <a:cubicBezTo>
                    <a:pt x="15049" y="19342"/>
                    <a:pt x="14708" y="19512"/>
                    <a:pt x="14318" y="19634"/>
                  </a:cubicBezTo>
                  <a:lnTo>
                    <a:pt x="14098" y="19683"/>
                  </a:lnTo>
                  <a:cubicBezTo>
                    <a:pt x="14122" y="19195"/>
                    <a:pt x="14318" y="18756"/>
                    <a:pt x="14659" y="18390"/>
                  </a:cubicBezTo>
                  <a:close/>
                  <a:moveTo>
                    <a:pt x="10732" y="19683"/>
                  </a:moveTo>
                  <a:lnTo>
                    <a:pt x="10488" y="19634"/>
                  </a:lnTo>
                  <a:cubicBezTo>
                    <a:pt x="10122" y="19512"/>
                    <a:pt x="9781" y="19342"/>
                    <a:pt x="9464" y="19098"/>
                  </a:cubicBezTo>
                  <a:cubicBezTo>
                    <a:pt x="9293" y="18976"/>
                    <a:pt x="9196" y="18756"/>
                    <a:pt x="9171" y="18561"/>
                  </a:cubicBezTo>
                  <a:cubicBezTo>
                    <a:pt x="9171" y="18512"/>
                    <a:pt x="9171" y="18464"/>
                    <a:pt x="9196" y="18415"/>
                  </a:cubicBezTo>
                  <a:cubicBezTo>
                    <a:pt x="9220" y="18293"/>
                    <a:pt x="9318" y="18195"/>
                    <a:pt x="9440" y="18171"/>
                  </a:cubicBezTo>
                  <a:cubicBezTo>
                    <a:pt x="9562" y="18122"/>
                    <a:pt x="9683" y="18122"/>
                    <a:pt x="9781" y="18171"/>
                  </a:cubicBezTo>
                  <a:cubicBezTo>
                    <a:pt x="9927" y="18195"/>
                    <a:pt x="10074" y="18293"/>
                    <a:pt x="10196" y="18390"/>
                  </a:cubicBezTo>
                  <a:cubicBezTo>
                    <a:pt x="10513" y="18756"/>
                    <a:pt x="10683" y="19195"/>
                    <a:pt x="10732" y="1968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01" name="Google Shape;1301;p53"/>
            <p:cNvSpPr/>
            <p:nvPr/>
          </p:nvSpPr>
          <p:spPr>
            <a:xfrm>
              <a:off x="7413734" y="1710211"/>
              <a:ext cx="877180" cy="1049184"/>
            </a:xfrm>
            <a:custGeom>
              <a:avLst/>
              <a:gdLst/>
              <a:ahLst/>
              <a:cxnLst/>
              <a:rect l="l" t="t" r="r" b="b"/>
              <a:pathLst>
                <a:path w="19830" h="23756" extrusionOk="0">
                  <a:moveTo>
                    <a:pt x="8878" y="17195"/>
                  </a:moveTo>
                  <a:cubicBezTo>
                    <a:pt x="8829" y="16707"/>
                    <a:pt x="8634" y="16244"/>
                    <a:pt x="8317" y="15902"/>
                  </a:cubicBezTo>
                  <a:cubicBezTo>
                    <a:pt x="8195" y="15780"/>
                    <a:pt x="8073" y="15707"/>
                    <a:pt x="7927" y="15658"/>
                  </a:cubicBezTo>
                  <a:cubicBezTo>
                    <a:pt x="7805" y="15634"/>
                    <a:pt x="7683" y="15634"/>
                    <a:pt x="7586" y="15658"/>
                  </a:cubicBezTo>
                  <a:cubicBezTo>
                    <a:pt x="7464" y="15707"/>
                    <a:pt x="7366" y="15805"/>
                    <a:pt x="7317" y="15927"/>
                  </a:cubicBezTo>
                  <a:cubicBezTo>
                    <a:pt x="7293" y="15951"/>
                    <a:pt x="7293" y="16000"/>
                    <a:pt x="7293" y="16049"/>
                  </a:cubicBezTo>
                  <a:cubicBezTo>
                    <a:pt x="7317" y="16268"/>
                    <a:pt x="7415" y="16463"/>
                    <a:pt x="7610" y="16610"/>
                  </a:cubicBezTo>
                  <a:cubicBezTo>
                    <a:pt x="7903" y="16854"/>
                    <a:pt x="8268" y="17024"/>
                    <a:pt x="8634" y="17146"/>
                  </a:cubicBezTo>
                  <a:lnTo>
                    <a:pt x="8878" y="17195"/>
                  </a:lnTo>
                  <a:close/>
                  <a:moveTo>
                    <a:pt x="11781" y="17683"/>
                  </a:moveTo>
                  <a:cubicBezTo>
                    <a:pt x="10976" y="17829"/>
                    <a:pt x="10122" y="17829"/>
                    <a:pt x="9317" y="17683"/>
                  </a:cubicBezTo>
                  <a:lnTo>
                    <a:pt x="9317" y="17854"/>
                  </a:lnTo>
                  <a:lnTo>
                    <a:pt x="9317" y="23756"/>
                  </a:lnTo>
                  <a:lnTo>
                    <a:pt x="11781" y="23756"/>
                  </a:lnTo>
                  <a:lnTo>
                    <a:pt x="11781" y="17854"/>
                  </a:lnTo>
                  <a:lnTo>
                    <a:pt x="11781" y="17683"/>
                  </a:lnTo>
                  <a:close/>
                  <a:moveTo>
                    <a:pt x="19805" y="10049"/>
                  </a:moveTo>
                  <a:cubicBezTo>
                    <a:pt x="19829" y="11000"/>
                    <a:pt x="19683" y="11927"/>
                    <a:pt x="19390" y="12829"/>
                  </a:cubicBezTo>
                  <a:cubicBezTo>
                    <a:pt x="19195" y="13488"/>
                    <a:pt x="18902" y="14146"/>
                    <a:pt x="18537" y="14756"/>
                  </a:cubicBezTo>
                  <a:cubicBezTo>
                    <a:pt x="18512" y="14780"/>
                    <a:pt x="18366" y="15000"/>
                    <a:pt x="18146" y="15366"/>
                  </a:cubicBezTo>
                  <a:lnTo>
                    <a:pt x="18146" y="15366"/>
                  </a:lnTo>
                  <a:lnTo>
                    <a:pt x="18146" y="15366"/>
                  </a:lnTo>
                  <a:cubicBezTo>
                    <a:pt x="17415" y="16536"/>
                    <a:pt x="15927" y="19073"/>
                    <a:pt x="15683" y="20488"/>
                  </a:cubicBezTo>
                  <a:cubicBezTo>
                    <a:pt x="15610" y="21000"/>
                    <a:pt x="15561" y="21488"/>
                    <a:pt x="15561" y="22000"/>
                  </a:cubicBezTo>
                  <a:cubicBezTo>
                    <a:pt x="15512" y="22951"/>
                    <a:pt x="15488" y="23585"/>
                    <a:pt x="14805" y="23756"/>
                  </a:cubicBezTo>
                  <a:lnTo>
                    <a:pt x="14707" y="23756"/>
                  </a:lnTo>
                  <a:lnTo>
                    <a:pt x="12195" y="23756"/>
                  </a:lnTo>
                  <a:lnTo>
                    <a:pt x="12195" y="17854"/>
                  </a:lnTo>
                  <a:lnTo>
                    <a:pt x="12195" y="17610"/>
                  </a:lnTo>
                  <a:cubicBezTo>
                    <a:pt x="12317" y="17585"/>
                    <a:pt x="12464" y="17536"/>
                    <a:pt x="12585" y="17512"/>
                  </a:cubicBezTo>
                  <a:cubicBezTo>
                    <a:pt x="13000" y="17390"/>
                    <a:pt x="13390" y="17171"/>
                    <a:pt x="13732" y="16902"/>
                  </a:cubicBezTo>
                  <a:cubicBezTo>
                    <a:pt x="14000" y="16683"/>
                    <a:pt x="14171" y="16390"/>
                    <a:pt x="14195" y="16049"/>
                  </a:cubicBezTo>
                  <a:cubicBezTo>
                    <a:pt x="14195" y="15951"/>
                    <a:pt x="14195" y="15878"/>
                    <a:pt x="14171" y="15805"/>
                  </a:cubicBezTo>
                  <a:cubicBezTo>
                    <a:pt x="14073" y="15536"/>
                    <a:pt x="13903" y="15341"/>
                    <a:pt x="13659" y="15268"/>
                  </a:cubicBezTo>
                  <a:cubicBezTo>
                    <a:pt x="13463" y="15219"/>
                    <a:pt x="13268" y="15219"/>
                    <a:pt x="13073" y="15268"/>
                  </a:cubicBezTo>
                  <a:cubicBezTo>
                    <a:pt x="12854" y="15341"/>
                    <a:pt x="12659" y="15439"/>
                    <a:pt x="12512" y="15610"/>
                  </a:cubicBezTo>
                  <a:cubicBezTo>
                    <a:pt x="12098" y="16073"/>
                    <a:pt x="11854" y="16658"/>
                    <a:pt x="11805" y="17293"/>
                  </a:cubicBezTo>
                  <a:cubicBezTo>
                    <a:pt x="10976" y="17439"/>
                    <a:pt x="10122" y="17439"/>
                    <a:pt x="9293" y="17293"/>
                  </a:cubicBezTo>
                  <a:cubicBezTo>
                    <a:pt x="9268" y="16658"/>
                    <a:pt x="9025" y="16073"/>
                    <a:pt x="8586" y="15610"/>
                  </a:cubicBezTo>
                  <a:cubicBezTo>
                    <a:pt x="8439" y="15439"/>
                    <a:pt x="8244" y="15341"/>
                    <a:pt x="8025" y="15268"/>
                  </a:cubicBezTo>
                  <a:cubicBezTo>
                    <a:pt x="7829" y="15219"/>
                    <a:pt x="7634" y="15219"/>
                    <a:pt x="7464" y="15268"/>
                  </a:cubicBezTo>
                  <a:cubicBezTo>
                    <a:pt x="7220" y="15341"/>
                    <a:pt x="7025" y="15536"/>
                    <a:pt x="6951" y="15805"/>
                  </a:cubicBezTo>
                  <a:cubicBezTo>
                    <a:pt x="6903" y="15878"/>
                    <a:pt x="6903" y="15951"/>
                    <a:pt x="6903" y="16049"/>
                  </a:cubicBezTo>
                  <a:cubicBezTo>
                    <a:pt x="6927" y="16390"/>
                    <a:pt x="7098" y="16683"/>
                    <a:pt x="7366" y="16902"/>
                  </a:cubicBezTo>
                  <a:cubicBezTo>
                    <a:pt x="7708" y="17171"/>
                    <a:pt x="8098" y="17390"/>
                    <a:pt x="8512" y="17512"/>
                  </a:cubicBezTo>
                  <a:cubicBezTo>
                    <a:pt x="8634" y="17536"/>
                    <a:pt x="8781" y="17585"/>
                    <a:pt x="8903" y="17610"/>
                  </a:cubicBezTo>
                  <a:lnTo>
                    <a:pt x="8903" y="17854"/>
                  </a:lnTo>
                  <a:lnTo>
                    <a:pt x="8903" y="23756"/>
                  </a:lnTo>
                  <a:lnTo>
                    <a:pt x="6415" y="23756"/>
                  </a:lnTo>
                  <a:lnTo>
                    <a:pt x="6293" y="23756"/>
                  </a:lnTo>
                  <a:cubicBezTo>
                    <a:pt x="5610" y="23585"/>
                    <a:pt x="5586" y="22927"/>
                    <a:pt x="5537" y="22000"/>
                  </a:cubicBezTo>
                  <a:cubicBezTo>
                    <a:pt x="5537" y="21488"/>
                    <a:pt x="5488" y="20975"/>
                    <a:pt x="5415" y="20488"/>
                  </a:cubicBezTo>
                  <a:cubicBezTo>
                    <a:pt x="5171" y="19073"/>
                    <a:pt x="3683" y="16536"/>
                    <a:pt x="2952" y="15366"/>
                  </a:cubicBezTo>
                  <a:lnTo>
                    <a:pt x="2952" y="15341"/>
                  </a:lnTo>
                  <a:lnTo>
                    <a:pt x="2952" y="15341"/>
                  </a:lnTo>
                  <a:cubicBezTo>
                    <a:pt x="2732" y="15024"/>
                    <a:pt x="2586" y="14805"/>
                    <a:pt x="2561" y="14732"/>
                  </a:cubicBezTo>
                  <a:cubicBezTo>
                    <a:pt x="2195" y="14122"/>
                    <a:pt x="1927" y="13488"/>
                    <a:pt x="1708" y="12805"/>
                  </a:cubicBezTo>
                  <a:cubicBezTo>
                    <a:pt x="0" y="7390"/>
                    <a:pt x="3537" y="1732"/>
                    <a:pt x="9147" y="878"/>
                  </a:cubicBezTo>
                  <a:cubicBezTo>
                    <a:pt x="14756" y="0"/>
                    <a:pt x="19829" y="4366"/>
                    <a:pt x="19829" y="10049"/>
                  </a:cubicBezTo>
                  <a:close/>
                  <a:moveTo>
                    <a:pt x="12781" y="15902"/>
                  </a:moveTo>
                  <a:cubicBezTo>
                    <a:pt x="12464" y="16244"/>
                    <a:pt x="12268" y="16707"/>
                    <a:pt x="12220" y="17195"/>
                  </a:cubicBezTo>
                  <a:lnTo>
                    <a:pt x="12464" y="17122"/>
                  </a:lnTo>
                  <a:cubicBezTo>
                    <a:pt x="12829" y="17024"/>
                    <a:pt x="13171" y="16829"/>
                    <a:pt x="13488" y="16610"/>
                  </a:cubicBezTo>
                  <a:cubicBezTo>
                    <a:pt x="13659" y="16463"/>
                    <a:pt x="13781" y="16268"/>
                    <a:pt x="13805" y="16049"/>
                  </a:cubicBezTo>
                  <a:cubicBezTo>
                    <a:pt x="13805" y="16000"/>
                    <a:pt x="13781" y="15951"/>
                    <a:pt x="13781" y="15927"/>
                  </a:cubicBezTo>
                  <a:cubicBezTo>
                    <a:pt x="13732" y="15805"/>
                    <a:pt x="13634" y="15707"/>
                    <a:pt x="13512" y="15658"/>
                  </a:cubicBezTo>
                  <a:cubicBezTo>
                    <a:pt x="13415" y="15634"/>
                    <a:pt x="13293" y="15634"/>
                    <a:pt x="13171" y="15658"/>
                  </a:cubicBezTo>
                  <a:cubicBezTo>
                    <a:pt x="13024" y="15707"/>
                    <a:pt x="12903" y="15780"/>
                    <a:pt x="12781" y="1590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02" name="Google Shape;1302;p53"/>
            <p:cNvSpPr/>
            <p:nvPr/>
          </p:nvSpPr>
          <p:spPr>
            <a:xfrm>
              <a:off x="7670508" y="2776651"/>
              <a:ext cx="419702" cy="53881"/>
            </a:xfrm>
            <a:custGeom>
              <a:avLst/>
              <a:gdLst/>
              <a:ahLst/>
              <a:cxnLst/>
              <a:rect l="l" t="t" r="r" b="b"/>
              <a:pathLst>
                <a:path w="9488" h="1220" extrusionOk="0">
                  <a:moveTo>
                    <a:pt x="6195" y="0"/>
                  </a:moveTo>
                  <a:lnTo>
                    <a:pt x="610" y="0"/>
                  </a:lnTo>
                  <a:cubicBezTo>
                    <a:pt x="439" y="0"/>
                    <a:pt x="293" y="73"/>
                    <a:pt x="171" y="171"/>
                  </a:cubicBezTo>
                  <a:cubicBezTo>
                    <a:pt x="49" y="293"/>
                    <a:pt x="0" y="463"/>
                    <a:pt x="0" y="610"/>
                  </a:cubicBezTo>
                  <a:cubicBezTo>
                    <a:pt x="0" y="781"/>
                    <a:pt x="49" y="927"/>
                    <a:pt x="171" y="1049"/>
                  </a:cubicBezTo>
                  <a:cubicBezTo>
                    <a:pt x="293" y="1171"/>
                    <a:pt x="439" y="1220"/>
                    <a:pt x="610" y="1220"/>
                  </a:cubicBezTo>
                  <a:lnTo>
                    <a:pt x="8878" y="1220"/>
                  </a:lnTo>
                  <a:cubicBezTo>
                    <a:pt x="9049" y="1220"/>
                    <a:pt x="9195" y="1171"/>
                    <a:pt x="9317" y="1049"/>
                  </a:cubicBezTo>
                  <a:cubicBezTo>
                    <a:pt x="9415" y="927"/>
                    <a:pt x="9488" y="781"/>
                    <a:pt x="9488" y="610"/>
                  </a:cubicBezTo>
                  <a:cubicBezTo>
                    <a:pt x="9488" y="463"/>
                    <a:pt x="9415" y="293"/>
                    <a:pt x="9317" y="171"/>
                  </a:cubicBezTo>
                  <a:cubicBezTo>
                    <a:pt x="9195" y="73"/>
                    <a:pt x="9049" y="0"/>
                    <a:pt x="88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03" name="Google Shape;1303;p53"/>
            <p:cNvSpPr/>
            <p:nvPr/>
          </p:nvSpPr>
          <p:spPr>
            <a:xfrm>
              <a:off x="7695323" y="2848818"/>
              <a:ext cx="370070" cy="53881"/>
            </a:xfrm>
            <a:custGeom>
              <a:avLst/>
              <a:gdLst/>
              <a:ahLst/>
              <a:cxnLst/>
              <a:rect l="l" t="t" r="r" b="b"/>
              <a:pathLst>
                <a:path w="8366" h="1220" extrusionOk="0">
                  <a:moveTo>
                    <a:pt x="7756" y="0"/>
                  </a:moveTo>
                  <a:lnTo>
                    <a:pt x="610" y="0"/>
                  </a:lnTo>
                  <a:cubicBezTo>
                    <a:pt x="268" y="0"/>
                    <a:pt x="0" y="268"/>
                    <a:pt x="0" y="610"/>
                  </a:cubicBezTo>
                  <a:cubicBezTo>
                    <a:pt x="0" y="951"/>
                    <a:pt x="268" y="1220"/>
                    <a:pt x="610" y="1220"/>
                  </a:cubicBezTo>
                  <a:lnTo>
                    <a:pt x="7756" y="1220"/>
                  </a:lnTo>
                  <a:cubicBezTo>
                    <a:pt x="8097" y="1220"/>
                    <a:pt x="8366" y="951"/>
                    <a:pt x="8366" y="610"/>
                  </a:cubicBezTo>
                  <a:cubicBezTo>
                    <a:pt x="8366" y="268"/>
                    <a:pt x="8097" y="0"/>
                    <a:pt x="77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04" name="Google Shape;1304;p53"/>
            <p:cNvSpPr/>
            <p:nvPr/>
          </p:nvSpPr>
          <p:spPr>
            <a:xfrm>
              <a:off x="7727657" y="2919882"/>
              <a:ext cx="295667" cy="53925"/>
            </a:xfrm>
            <a:custGeom>
              <a:avLst/>
              <a:gdLst/>
              <a:ahLst/>
              <a:cxnLst/>
              <a:rect l="l" t="t" r="r" b="b"/>
              <a:pathLst>
                <a:path w="6684" h="1221" extrusionOk="0">
                  <a:moveTo>
                    <a:pt x="6074" y="1"/>
                  </a:moveTo>
                  <a:lnTo>
                    <a:pt x="830" y="1"/>
                  </a:lnTo>
                  <a:cubicBezTo>
                    <a:pt x="1" y="1"/>
                    <a:pt x="1" y="1220"/>
                    <a:pt x="830" y="1220"/>
                  </a:cubicBezTo>
                  <a:lnTo>
                    <a:pt x="6074" y="1220"/>
                  </a:lnTo>
                  <a:cubicBezTo>
                    <a:pt x="6245" y="1220"/>
                    <a:pt x="6391" y="1172"/>
                    <a:pt x="6513" y="1050"/>
                  </a:cubicBezTo>
                  <a:cubicBezTo>
                    <a:pt x="6635" y="928"/>
                    <a:pt x="6684" y="781"/>
                    <a:pt x="6684" y="611"/>
                  </a:cubicBezTo>
                  <a:cubicBezTo>
                    <a:pt x="6684" y="269"/>
                    <a:pt x="6415" y="1"/>
                    <a:pt x="607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05" name="Google Shape;1305;p53"/>
            <p:cNvSpPr/>
            <p:nvPr/>
          </p:nvSpPr>
          <p:spPr>
            <a:xfrm>
              <a:off x="7803208" y="2992050"/>
              <a:ext cx="154292" cy="60374"/>
            </a:xfrm>
            <a:custGeom>
              <a:avLst/>
              <a:gdLst/>
              <a:ahLst/>
              <a:cxnLst/>
              <a:rect l="l" t="t" r="r" b="b"/>
              <a:pathLst>
                <a:path w="3488" h="1367" extrusionOk="0">
                  <a:moveTo>
                    <a:pt x="3488" y="1"/>
                  </a:moveTo>
                  <a:lnTo>
                    <a:pt x="0" y="1"/>
                  </a:lnTo>
                  <a:cubicBezTo>
                    <a:pt x="73" y="318"/>
                    <a:pt x="244" y="611"/>
                    <a:pt x="488" y="806"/>
                  </a:cubicBezTo>
                  <a:cubicBezTo>
                    <a:pt x="1220" y="1367"/>
                    <a:pt x="2268" y="1367"/>
                    <a:pt x="3000" y="806"/>
                  </a:cubicBezTo>
                  <a:cubicBezTo>
                    <a:pt x="3244" y="611"/>
                    <a:pt x="3439" y="318"/>
                    <a:pt x="34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06" name="Google Shape;1306;p53"/>
            <p:cNvSpPr/>
            <p:nvPr/>
          </p:nvSpPr>
          <p:spPr>
            <a:xfrm>
              <a:off x="7670508" y="1747885"/>
              <a:ext cx="676486" cy="1012615"/>
            </a:xfrm>
            <a:custGeom>
              <a:avLst/>
              <a:gdLst/>
              <a:ahLst/>
              <a:cxnLst/>
              <a:rect l="l" t="t" r="r" b="b"/>
              <a:pathLst>
                <a:path w="15293" h="22928" extrusionOk="0">
                  <a:moveTo>
                    <a:pt x="8268" y="20830"/>
                  </a:moveTo>
                  <a:cubicBezTo>
                    <a:pt x="8219" y="21781"/>
                    <a:pt x="8195" y="22415"/>
                    <a:pt x="7512" y="22586"/>
                  </a:cubicBezTo>
                  <a:lnTo>
                    <a:pt x="7415" y="22586"/>
                  </a:lnTo>
                  <a:lnTo>
                    <a:pt x="6390" y="22586"/>
                  </a:lnTo>
                  <a:lnTo>
                    <a:pt x="6390" y="22903"/>
                  </a:lnTo>
                  <a:lnTo>
                    <a:pt x="8878" y="22903"/>
                  </a:lnTo>
                  <a:lnTo>
                    <a:pt x="9000" y="22903"/>
                  </a:lnTo>
                  <a:cubicBezTo>
                    <a:pt x="9683" y="22708"/>
                    <a:pt x="9707" y="22074"/>
                    <a:pt x="9732" y="21147"/>
                  </a:cubicBezTo>
                  <a:cubicBezTo>
                    <a:pt x="9756" y="20635"/>
                    <a:pt x="9805" y="20122"/>
                    <a:pt x="9878" y="19610"/>
                  </a:cubicBezTo>
                  <a:cubicBezTo>
                    <a:pt x="10097" y="18196"/>
                    <a:pt x="11610" y="15683"/>
                    <a:pt x="12341" y="14513"/>
                  </a:cubicBezTo>
                  <a:lnTo>
                    <a:pt x="12341" y="14488"/>
                  </a:lnTo>
                  <a:lnTo>
                    <a:pt x="12341" y="14488"/>
                  </a:lnTo>
                  <a:cubicBezTo>
                    <a:pt x="12561" y="14147"/>
                    <a:pt x="12707" y="13927"/>
                    <a:pt x="12732" y="13879"/>
                  </a:cubicBezTo>
                  <a:cubicBezTo>
                    <a:pt x="13073" y="13269"/>
                    <a:pt x="13366" y="12635"/>
                    <a:pt x="13585" y="11952"/>
                  </a:cubicBezTo>
                  <a:cubicBezTo>
                    <a:pt x="15292" y="6464"/>
                    <a:pt x="11658" y="733"/>
                    <a:pt x="5927" y="1"/>
                  </a:cubicBezTo>
                  <a:cubicBezTo>
                    <a:pt x="10878" y="1489"/>
                    <a:pt x="13634" y="6732"/>
                    <a:pt x="12097" y="11635"/>
                  </a:cubicBezTo>
                  <a:cubicBezTo>
                    <a:pt x="11902" y="12318"/>
                    <a:pt x="11610" y="12952"/>
                    <a:pt x="11244" y="13562"/>
                  </a:cubicBezTo>
                  <a:cubicBezTo>
                    <a:pt x="11219" y="13610"/>
                    <a:pt x="11073" y="13830"/>
                    <a:pt x="10854" y="14147"/>
                  </a:cubicBezTo>
                  <a:lnTo>
                    <a:pt x="10854" y="14147"/>
                  </a:lnTo>
                  <a:lnTo>
                    <a:pt x="10854" y="14147"/>
                  </a:lnTo>
                  <a:cubicBezTo>
                    <a:pt x="10122" y="15318"/>
                    <a:pt x="8634" y="17854"/>
                    <a:pt x="8390" y="19269"/>
                  </a:cubicBezTo>
                  <a:cubicBezTo>
                    <a:pt x="8317" y="19781"/>
                    <a:pt x="8268" y="20269"/>
                    <a:pt x="8268" y="20781"/>
                  </a:cubicBezTo>
                  <a:close/>
                  <a:moveTo>
                    <a:pt x="3098" y="22903"/>
                  </a:moveTo>
                  <a:lnTo>
                    <a:pt x="3098" y="22586"/>
                  </a:lnTo>
                  <a:lnTo>
                    <a:pt x="0" y="22586"/>
                  </a:lnTo>
                  <a:cubicBezTo>
                    <a:pt x="122" y="22756"/>
                    <a:pt x="293" y="22878"/>
                    <a:pt x="488" y="22927"/>
                  </a:cubicBezTo>
                  <a:lnTo>
                    <a:pt x="610" y="22927"/>
                  </a:lnTo>
                  <a:close/>
                  <a:moveTo>
                    <a:pt x="5976" y="22903"/>
                  </a:moveTo>
                  <a:lnTo>
                    <a:pt x="3512" y="22903"/>
                  </a:lnTo>
                  <a:lnTo>
                    <a:pt x="3512" y="22586"/>
                  </a:lnTo>
                  <a:lnTo>
                    <a:pt x="5976" y="22586"/>
                  </a:ln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07" name="Google Shape;1307;p53"/>
            <p:cNvSpPr/>
            <p:nvPr/>
          </p:nvSpPr>
          <p:spPr>
            <a:xfrm>
              <a:off x="7500033" y="1815768"/>
              <a:ext cx="220158" cy="323199"/>
            </a:xfrm>
            <a:custGeom>
              <a:avLst/>
              <a:gdLst/>
              <a:ahLst/>
              <a:cxnLst/>
              <a:rect l="l" t="t" r="r" b="b"/>
              <a:pathLst>
                <a:path w="4977" h="7318" extrusionOk="0">
                  <a:moveTo>
                    <a:pt x="4659" y="49"/>
                  </a:moveTo>
                  <a:cubicBezTo>
                    <a:pt x="4781" y="0"/>
                    <a:pt x="4878" y="49"/>
                    <a:pt x="4927" y="147"/>
                  </a:cubicBezTo>
                  <a:cubicBezTo>
                    <a:pt x="4976" y="244"/>
                    <a:pt x="4927" y="366"/>
                    <a:pt x="4830" y="415"/>
                  </a:cubicBezTo>
                  <a:cubicBezTo>
                    <a:pt x="4586" y="513"/>
                    <a:pt x="4366" y="659"/>
                    <a:pt x="4147" y="805"/>
                  </a:cubicBezTo>
                  <a:cubicBezTo>
                    <a:pt x="3927" y="952"/>
                    <a:pt x="3708" y="635"/>
                    <a:pt x="3927" y="488"/>
                  </a:cubicBezTo>
                  <a:cubicBezTo>
                    <a:pt x="4147" y="318"/>
                    <a:pt x="4415" y="171"/>
                    <a:pt x="4659" y="49"/>
                  </a:cubicBezTo>
                  <a:close/>
                  <a:moveTo>
                    <a:pt x="2854" y="1342"/>
                  </a:moveTo>
                  <a:cubicBezTo>
                    <a:pt x="2927" y="1244"/>
                    <a:pt x="3074" y="1244"/>
                    <a:pt x="3147" y="1342"/>
                  </a:cubicBezTo>
                  <a:cubicBezTo>
                    <a:pt x="3220" y="1415"/>
                    <a:pt x="3220" y="1537"/>
                    <a:pt x="3147" y="1610"/>
                  </a:cubicBezTo>
                  <a:cubicBezTo>
                    <a:pt x="2440" y="2317"/>
                    <a:pt x="1830" y="3122"/>
                    <a:pt x="1391" y="4025"/>
                  </a:cubicBezTo>
                  <a:cubicBezTo>
                    <a:pt x="927" y="4976"/>
                    <a:pt x="610" y="6000"/>
                    <a:pt x="440" y="7073"/>
                  </a:cubicBezTo>
                  <a:cubicBezTo>
                    <a:pt x="391" y="7317"/>
                    <a:pt x="1" y="7244"/>
                    <a:pt x="25" y="7000"/>
                  </a:cubicBezTo>
                  <a:cubicBezTo>
                    <a:pt x="220" y="5903"/>
                    <a:pt x="562" y="4854"/>
                    <a:pt x="1049" y="3854"/>
                  </a:cubicBezTo>
                  <a:cubicBezTo>
                    <a:pt x="1513" y="2903"/>
                    <a:pt x="2122" y="2074"/>
                    <a:pt x="2854" y="134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08" name="Google Shape;1308;p53"/>
            <p:cNvSpPr/>
            <p:nvPr/>
          </p:nvSpPr>
          <p:spPr>
            <a:xfrm>
              <a:off x="7948824" y="2848818"/>
              <a:ext cx="116559" cy="53881"/>
            </a:xfrm>
            <a:custGeom>
              <a:avLst/>
              <a:gdLst/>
              <a:ahLst/>
              <a:cxnLst/>
              <a:rect l="l" t="t" r="r" b="b"/>
              <a:pathLst>
                <a:path w="2635" h="1220" extrusionOk="0">
                  <a:moveTo>
                    <a:pt x="610" y="610"/>
                  </a:moveTo>
                  <a:cubicBezTo>
                    <a:pt x="610" y="951"/>
                    <a:pt x="342" y="1220"/>
                    <a:pt x="1" y="1220"/>
                  </a:cubicBezTo>
                  <a:lnTo>
                    <a:pt x="2025" y="1220"/>
                  </a:lnTo>
                  <a:cubicBezTo>
                    <a:pt x="2366" y="1220"/>
                    <a:pt x="2635" y="951"/>
                    <a:pt x="2635" y="610"/>
                  </a:cubicBezTo>
                  <a:cubicBezTo>
                    <a:pt x="2635" y="268"/>
                    <a:pt x="2366" y="0"/>
                    <a:pt x="2025" y="0"/>
                  </a:cubicBezTo>
                  <a:lnTo>
                    <a:pt x="1" y="0"/>
                  </a:lnTo>
                  <a:cubicBezTo>
                    <a:pt x="342" y="0"/>
                    <a:pt x="610" y="268"/>
                    <a:pt x="610" y="610"/>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09" name="Google Shape;1309;p53"/>
            <p:cNvSpPr/>
            <p:nvPr/>
          </p:nvSpPr>
          <p:spPr>
            <a:xfrm>
              <a:off x="7973639" y="2776651"/>
              <a:ext cx="116559" cy="53881"/>
            </a:xfrm>
            <a:custGeom>
              <a:avLst/>
              <a:gdLst/>
              <a:ahLst/>
              <a:cxnLst/>
              <a:rect l="l" t="t" r="r" b="b"/>
              <a:pathLst>
                <a:path w="2635" h="1220" extrusionOk="0">
                  <a:moveTo>
                    <a:pt x="1" y="1220"/>
                  </a:moveTo>
                  <a:lnTo>
                    <a:pt x="2025" y="1220"/>
                  </a:lnTo>
                  <a:cubicBezTo>
                    <a:pt x="2196" y="1220"/>
                    <a:pt x="2342" y="1171"/>
                    <a:pt x="2464" y="1049"/>
                  </a:cubicBezTo>
                  <a:cubicBezTo>
                    <a:pt x="2562" y="927"/>
                    <a:pt x="2635" y="781"/>
                    <a:pt x="2635" y="610"/>
                  </a:cubicBezTo>
                  <a:cubicBezTo>
                    <a:pt x="2635" y="463"/>
                    <a:pt x="2562" y="293"/>
                    <a:pt x="2464" y="171"/>
                  </a:cubicBezTo>
                  <a:cubicBezTo>
                    <a:pt x="2342" y="73"/>
                    <a:pt x="2196" y="0"/>
                    <a:pt x="2025" y="0"/>
                  </a:cubicBezTo>
                  <a:lnTo>
                    <a:pt x="1" y="0"/>
                  </a:lnTo>
                  <a:cubicBezTo>
                    <a:pt x="171" y="0"/>
                    <a:pt x="318" y="73"/>
                    <a:pt x="440" y="171"/>
                  </a:cubicBezTo>
                  <a:cubicBezTo>
                    <a:pt x="537" y="293"/>
                    <a:pt x="610" y="463"/>
                    <a:pt x="610" y="610"/>
                  </a:cubicBezTo>
                  <a:cubicBezTo>
                    <a:pt x="610" y="781"/>
                    <a:pt x="537" y="927"/>
                    <a:pt x="440" y="1049"/>
                  </a:cubicBezTo>
                  <a:cubicBezTo>
                    <a:pt x="318" y="1171"/>
                    <a:pt x="171" y="1220"/>
                    <a:pt x="1" y="1220"/>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10" name="Google Shape;1310;p53"/>
            <p:cNvSpPr/>
            <p:nvPr/>
          </p:nvSpPr>
          <p:spPr>
            <a:xfrm>
              <a:off x="7906758" y="2919882"/>
              <a:ext cx="116559" cy="53925"/>
            </a:xfrm>
            <a:custGeom>
              <a:avLst/>
              <a:gdLst/>
              <a:ahLst/>
              <a:cxnLst/>
              <a:rect l="l" t="t" r="r" b="b"/>
              <a:pathLst>
                <a:path w="2635" h="1221" extrusionOk="0">
                  <a:moveTo>
                    <a:pt x="2025" y="1"/>
                  </a:moveTo>
                  <a:lnTo>
                    <a:pt x="0" y="1"/>
                  </a:lnTo>
                  <a:cubicBezTo>
                    <a:pt x="342" y="1"/>
                    <a:pt x="610" y="269"/>
                    <a:pt x="610" y="611"/>
                  </a:cubicBezTo>
                  <a:cubicBezTo>
                    <a:pt x="610" y="781"/>
                    <a:pt x="537" y="928"/>
                    <a:pt x="439" y="1050"/>
                  </a:cubicBezTo>
                  <a:cubicBezTo>
                    <a:pt x="318" y="1172"/>
                    <a:pt x="171" y="1220"/>
                    <a:pt x="0" y="1220"/>
                  </a:cubicBezTo>
                  <a:lnTo>
                    <a:pt x="2025" y="1220"/>
                  </a:lnTo>
                  <a:cubicBezTo>
                    <a:pt x="2196" y="1220"/>
                    <a:pt x="2342" y="1172"/>
                    <a:pt x="2464" y="1050"/>
                  </a:cubicBezTo>
                  <a:cubicBezTo>
                    <a:pt x="2586" y="928"/>
                    <a:pt x="2635" y="781"/>
                    <a:pt x="2635" y="611"/>
                  </a:cubicBezTo>
                  <a:cubicBezTo>
                    <a:pt x="2635" y="269"/>
                    <a:pt x="2366" y="1"/>
                    <a:pt x="2025" y="1"/>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311" name="Google Shape;1311;p53"/>
          <p:cNvGrpSpPr/>
          <p:nvPr/>
        </p:nvGrpSpPr>
        <p:grpSpPr>
          <a:xfrm>
            <a:off x="3915879" y="3047274"/>
            <a:ext cx="1554476" cy="202073"/>
            <a:chOff x="4877313" y="3070693"/>
            <a:chExt cx="1828795" cy="240192"/>
          </a:xfrm>
        </p:grpSpPr>
        <p:sp>
          <p:nvSpPr>
            <p:cNvPr id="1312" name="Google Shape;1312;p53"/>
            <p:cNvSpPr/>
            <p:nvPr/>
          </p:nvSpPr>
          <p:spPr>
            <a:xfrm>
              <a:off x="4877313" y="3070693"/>
              <a:ext cx="1827551" cy="238935"/>
            </a:xfrm>
            <a:custGeom>
              <a:avLst/>
              <a:gdLst/>
              <a:ahLst/>
              <a:cxnLst/>
              <a:rect l="l" t="t" r="r" b="b"/>
              <a:pathLst>
                <a:path w="35269" h="4562" extrusionOk="0">
                  <a:moveTo>
                    <a:pt x="1196" y="2952"/>
                  </a:moveTo>
                  <a:lnTo>
                    <a:pt x="708" y="2952"/>
                  </a:lnTo>
                  <a:cubicBezTo>
                    <a:pt x="537" y="2927"/>
                    <a:pt x="366" y="2878"/>
                    <a:pt x="269" y="2756"/>
                  </a:cubicBezTo>
                  <a:lnTo>
                    <a:pt x="269" y="2756"/>
                  </a:lnTo>
                  <a:cubicBezTo>
                    <a:pt x="1" y="2488"/>
                    <a:pt x="1" y="2098"/>
                    <a:pt x="269" y="1830"/>
                  </a:cubicBezTo>
                  <a:cubicBezTo>
                    <a:pt x="366" y="1708"/>
                    <a:pt x="537" y="1635"/>
                    <a:pt x="708" y="1659"/>
                  </a:cubicBezTo>
                  <a:lnTo>
                    <a:pt x="1196" y="1659"/>
                  </a:lnTo>
                  <a:cubicBezTo>
                    <a:pt x="1196" y="1610"/>
                    <a:pt x="1220" y="1586"/>
                    <a:pt x="1244" y="1561"/>
                  </a:cubicBezTo>
                  <a:cubicBezTo>
                    <a:pt x="3586" y="0"/>
                    <a:pt x="4049" y="0"/>
                    <a:pt x="6586" y="0"/>
                  </a:cubicBezTo>
                  <a:lnTo>
                    <a:pt x="33195" y="0"/>
                  </a:lnTo>
                  <a:cubicBezTo>
                    <a:pt x="34366" y="98"/>
                    <a:pt x="35268" y="1098"/>
                    <a:pt x="35268" y="2293"/>
                  </a:cubicBezTo>
                  <a:cubicBezTo>
                    <a:pt x="35268" y="3464"/>
                    <a:pt x="34366" y="4464"/>
                    <a:pt x="33195" y="4561"/>
                  </a:cubicBezTo>
                  <a:lnTo>
                    <a:pt x="6610" y="4561"/>
                  </a:lnTo>
                  <a:cubicBezTo>
                    <a:pt x="4049" y="4561"/>
                    <a:pt x="3610" y="4561"/>
                    <a:pt x="1269" y="3000"/>
                  </a:cubicBezTo>
                  <a:cubicBezTo>
                    <a:pt x="1244" y="2976"/>
                    <a:pt x="1220" y="2952"/>
                    <a:pt x="1196" y="295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13" name="Google Shape;1313;p53"/>
            <p:cNvSpPr/>
            <p:nvPr/>
          </p:nvSpPr>
          <p:spPr>
            <a:xfrm>
              <a:off x="4897518" y="3179264"/>
              <a:ext cx="40521" cy="24302"/>
            </a:xfrm>
            <a:custGeom>
              <a:avLst/>
              <a:gdLst/>
              <a:ahLst/>
              <a:cxnLst/>
              <a:rect l="l" t="t" r="r" b="b"/>
              <a:pathLst>
                <a:path w="782" h="464" extrusionOk="0">
                  <a:moveTo>
                    <a:pt x="172" y="49"/>
                  </a:moveTo>
                  <a:cubicBezTo>
                    <a:pt x="1" y="196"/>
                    <a:pt x="123" y="464"/>
                    <a:pt x="342" y="464"/>
                  </a:cubicBezTo>
                  <a:lnTo>
                    <a:pt x="781" y="464"/>
                  </a:lnTo>
                  <a:lnTo>
                    <a:pt x="781" y="1"/>
                  </a:lnTo>
                  <a:lnTo>
                    <a:pt x="318" y="1"/>
                  </a:lnTo>
                  <a:cubicBezTo>
                    <a:pt x="269" y="1"/>
                    <a:pt x="196" y="1"/>
                    <a:pt x="172" y="4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14" name="Google Shape;1314;p53"/>
            <p:cNvSpPr/>
            <p:nvPr/>
          </p:nvSpPr>
          <p:spPr>
            <a:xfrm>
              <a:off x="4959430" y="3091119"/>
              <a:ext cx="259139" cy="199339"/>
            </a:xfrm>
            <a:custGeom>
              <a:avLst/>
              <a:gdLst/>
              <a:ahLst/>
              <a:cxnLst/>
              <a:rect l="l" t="t" r="r" b="b"/>
              <a:pathLst>
                <a:path w="5001" h="3806" extrusionOk="0">
                  <a:moveTo>
                    <a:pt x="1" y="1903"/>
                  </a:moveTo>
                  <a:lnTo>
                    <a:pt x="1" y="2342"/>
                  </a:lnTo>
                  <a:lnTo>
                    <a:pt x="1" y="2342"/>
                  </a:lnTo>
                  <a:cubicBezTo>
                    <a:pt x="2147" y="3805"/>
                    <a:pt x="2611" y="3805"/>
                    <a:pt x="5001" y="3805"/>
                  </a:cubicBezTo>
                  <a:lnTo>
                    <a:pt x="5001" y="1"/>
                  </a:lnTo>
                  <a:cubicBezTo>
                    <a:pt x="2611" y="1"/>
                    <a:pt x="2147" y="1"/>
                    <a:pt x="1" y="1464"/>
                  </a:cubicBezTo>
                  <a:lnTo>
                    <a:pt x="1" y="1464"/>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15" name="Google Shape;1315;p53"/>
            <p:cNvSpPr/>
            <p:nvPr/>
          </p:nvSpPr>
          <p:spPr>
            <a:xfrm>
              <a:off x="5233657" y="3091119"/>
              <a:ext cx="570044" cy="199339"/>
            </a:xfrm>
            <a:custGeom>
              <a:avLst/>
              <a:gdLst/>
              <a:ahLst/>
              <a:cxnLst/>
              <a:rect l="l" t="t" r="r" b="b"/>
              <a:pathLst>
                <a:path w="11001" h="3806" extrusionOk="0">
                  <a:moveTo>
                    <a:pt x="1" y="1"/>
                  </a:moveTo>
                  <a:lnTo>
                    <a:pt x="1" y="3805"/>
                  </a:lnTo>
                  <a:lnTo>
                    <a:pt x="11000" y="3805"/>
                  </a:lnTo>
                  <a:lnTo>
                    <a:pt x="11000" y="1"/>
                  </a:lnTo>
                  <a:close/>
                  <a:moveTo>
                    <a:pt x="3049" y="2318"/>
                  </a:moveTo>
                  <a:cubicBezTo>
                    <a:pt x="2927" y="2220"/>
                    <a:pt x="2879" y="2049"/>
                    <a:pt x="2879" y="1903"/>
                  </a:cubicBezTo>
                  <a:cubicBezTo>
                    <a:pt x="2879" y="1757"/>
                    <a:pt x="2927" y="1610"/>
                    <a:pt x="3049" y="1488"/>
                  </a:cubicBezTo>
                  <a:lnTo>
                    <a:pt x="3049" y="1488"/>
                  </a:lnTo>
                  <a:cubicBezTo>
                    <a:pt x="3147" y="1391"/>
                    <a:pt x="3293" y="1318"/>
                    <a:pt x="3464" y="1318"/>
                  </a:cubicBezTo>
                  <a:lnTo>
                    <a:pt x="6439" y="1318"/>
                  </a:lnTo>
                  <a:cubicBezTo>
                    <a:pt x="6586" y="1318"/>
                    <a:pt x="6732" y="1391"/>
                    <a:pt x="6854" y="1488"/>
                  </a:cubicBezTo>
                  <a:lnTo>
                    <a:pt x="6854" y="1488"/>
                  </a:lnTo>
                  <a:cubicBezTo>
                    <a:pt x="7074" y="1732"/>
                    <a:pt x="7074" y="2074"/>
                    <a:pt x="6854" y="2318"/>
                  </a:cubicBezTo>
                  <a:lnTo>
                    <a:pt x="6854" y="2318"/>
                  </a:lnTo>
                  <a:cubicBezTo>
                    <a:pt x="6732" y="2415"/>
                    <a:pt x="6586" y="2488"/>
                    <a:pt x="6439" y="2488"/>
                  </a:cubicBezTo>
                  <a:lnTo>
                    <a:pt x="3464" y="2488"/>
                  </a:lnTo>
                  <a:cubicBezTo>
                    <a:pt x="3293" y="2488"/>
                    <a:pt x="3147" y="2415"/>
                    <a:pt x="3049" y="231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16" name="Google Shape;1316;p53"/>
            <p:cNvSpPr/>
            <p:nvPr/>
          </p:nvSpPr>
          <p:spPr>
            <a:xfrm>
              <a:off x="5818688" y="3091119"/>
              <a:ext cx="873384" cy="199339"/>
            </a:xfrm>
            <a:custGeom>
              <a:avLst/>
              <a:gdLst/>
              <a:ahLst/>
              <a:cxnLst/>
              <a:rect l="l" t="t" r="r" b="b"/>
              <a:pathLst>
                <a:path w="16855" h="3806" extrusionOk="0">
                  <a:moveTo>
                    <a:pt x="1" y="1"/>
                  </a:moveTo>
                  <a:lnTo>
                    <a:pt x="1" y="3805"/>
                  </a:lnTo>
                  <a:lnTo>
                    <a:pt x="15025" y="3805"/>
                  </a:lnTo>
                  <a:cubicBezTo>
                    <a:pt x="16049" y="3757"/>
                    <a:pt x="16854" y="2927"/>
                    <a:pt x="16854" y="1903"/>
                  </a:cubicBezTo>
                  <a:cubicBezTo>
                    <a:pt x="16854" y="903"/>
                    <a:pt x="16049" y="49"/>
                    <a:pt x="15025" y="2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17" name="Google Shape;1317;p53"/>
            <p:cNvSpPr/>
            <p:nvPr/>
          </p:nvSpPr>
          <p:spPr>
            <a:xfrm>
              <a:off x="5391624" y="3174183"/>
              <a:ext cx="190896" cy="34515"/>
            </a:xfrm>
            <a:custGeom>
              <a:avLst/>
              <a:gdLst/>
              <a:ahLst/>
              <a:cxnLst/>
              <a:rect l="l" t="t" r="r" b="b"/>
              <a:pathLst>
                <a:path w="3684" h="659" extrusionOk="0">
                  <a:moveTo>
                    <a:pt x="3683" y="317"/>
                  </a:moveTo>
                  <a:cubicBezTo>
                    <a:pt x="3683" y="244"/>
                    <a:pt x="3634" y="171"/>
                    <a:pt x="3610" y="122"/>
                  </a:cubicBezTo>
                  <a:lnTo>
                    <a:pt x="3610" y="122"/>
                  </a:lnTo>
                  <a:cubicBezTo>
                    <a:pt x="3537" y="73"/>
                    <a:pt x="3464" y="49"/>
                    <a:pt x="3390" y="49"/>
                  </a:cubicBezTo>
                  <a:lnTo>
                    <a:pt x="415" y="49"/>
                  </a:lnTo>
                  <a:cubicBezTo>
                    <a:pt x="0" y="0"/>
                    <a:pt x="0" y="659"/>
                    <a:pt x="415" y="610"/>
                  </a:cubicBezTo>
                  <a:lnTo>
                    <a:pt x="3390" y="610"/>
                  </a:lnTo>
                  <a:cubicBezTo>
                    <a:pt x="3464" y="610"/>
                    <a:pt x="3537" y="585"/>
                    <a:pt x="3610" y="537"/>
                  </a:cubicBezTo>
                  <a:lnTo>
                    <a:pt x="3610" y="537"/>
                  </a:lnTo>
                  <a:cubicBezTo>
                    <a:pt x="3659" y="463"/>
                    <a:pt x="3683" y="390"/>
                    <a:pt x="3683" y="31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18" name="Google Shape;1318;p53"/>
            <p:cNvSpPr/>
            <p:nvPr/>
          </p:nvSpPr>
          <p:spPr>
            <a:xfrm>
              <a:off x="4877313" y="3071950"/>
              <a:ext cx="1828795" cy="238935"/>
            </a:xfrm>
            <a:custGeom>
              <a:avLst/>
              <a:gdLst/>
              <a:ahLst/>
              <a:cxnLst/>
              <a:rect l="l" t="t" r="r" b="b"/>
              <a:pathLst>
                <a:path w="35293" h="4562" extrusionOk="0">
                  <a:moveTo>
                    <a:pt x="10342" y="1684"/>
                  </a:moveTo>
                  <a:lnTo>
                    <a:pt x="13317" y="1684"/>
                  </a:lnTo>
                  <a:cubicBezTo>
                    <a:pt x="13464" y="1684"/>
                    <a:pt x="13610" y="1757"/>
                    <a:pt x="13732" y="1854"/>
                  </a:cubicBezTo>
                  <a:lnTo>
                    <a:pt x="13732" y="1854"/>
                  </a:lnTo>
                  <a:cubicBezTo>
                    <a:pt x="13952" y="2074"/>
                    <a:pt x="13952" y="2440"/>
                    <a:pt x="13732" y="2684"/>
                  </a:cubicBezTo>
                  <a:lnTo>
                    <a:pt x="13732" y="2684"/>
                  </a:lnTo>
                  <a:cubicBezTo>
                    <a:pt x="13610" y="2781"/>
                    <a:pt x="13464" y="2854"/>
                    <a:pt x="13317" y="2854"/>
                  </a:cubicBezTo>
                  <a:lnTo>
                    <a:pt x="10342" y="2854"/>
                  </a:lnTo>
                  <a:cubicBezTo>
                    <a:pt x="10171" y="2854"/>
                    <a:pt x="10025" y="2781"/>
                    <a:pt x="9927" y="2684"/>
                  </a:cubicBezTo>
                  <a:lnTo>
                    <a:pt x="9927" y="2684"/>
                  </a:lnTo>
                  <a:cubicBezTo>
                    <a:pt x="9805" y="2562"/>
                    <a:pt x="9757" y="2415"/>
                    <a:pt x="9757" y="2269"/>
                  </a:cubicBezTo>
                  <a:cubicBezTo>
                    <a:pt x="9757" y="2098"/>
                    <a:pt x="9805" y="1952"/>
                    <a:pt x="9927" y="1854"/>
                  </a:cubicBezTo>
                  <a:lnTo>
                    <a:pt x="9927" y="1854"/>
                  </a:lnTo>
                  <a:cubicBezTo>
                    <a:pt x="10025" y="1733"/>
                    <a:pt x="10171" y="1684"/>
                    <a:pt x="10342" y="1684"/>
                  </a:cubicBezTo>
                  <a:close/>
                  <a:moveTo>
                    <a:pt x="1196" y="2025"/>
                  </a:moveTo>
                  <a:lnTo>
                    <a:pt x="708" y="2025"/>
                  </a:lnTo>
                  <a:cubicBezTo>
                    <a:pt x="635" y="2025"/>
                    <a:pt x="586" y="2050"/>
                    <a:pt x="537" y="2098"/>
                  </a:cubicBezTo>
                  <a:cubicBezTo>
                    <a:pt x="391" y="2245"/>
                    <a:pt x="488" y="2513"/>
                    <a:pt x="708" y="2513"/>
                  </a:cubicBezTo>
                  <a:lnTo>
                    <a:pt x="1171" y="2513"/>
                  </a:lnTo>
                  <a:lnTo>
                    <a:pt x="1171" y="2050"/>
                  </a:lnTo>
                  <a:close/>
                  <a:moveTo>
                    <a:pt x="1220" y="2928"/>
                  </a:moveTo>
                  <a:cubicBezTo>
                    <a:pt x="1220" y="2952"/>
                    <a:pt x="1244" y="2976"/>
                    <a:pt x="1269" y="3001"/>
                  </a:cubicBezTo>
                  <a:cubicBezTo>
                    <a:pt x="3610" y="4562"/>
                    <a:pt x="4074" y="4562"/>
                    <a:pt x="6610" y="4562"/>
                  </a:cubicBezTo>
                  <a:lnTo>
                    <a:pt x="33219" y="4562"/>
                  </a:lnTo>
                  <a:cubicBezTo>
                    <a:pt x="34390" y="4464"/>
                    <a:pt x="35293" y="3464"/>
                    <a:pt x="35293" y="2269"/>
                  </a:cubicBezTo>
                  <a:cubicBezTo>
                    <a:pt x="35293" y="1098"/>
                    <a:pt x="34390" y="98"/>
                    <a:pt x="33219" y="1"/>
                  </a:cubicBezTo>
                  <a:lnTo>
                    <a:pt x="6610" y="1"/>
                  </a:lnTo>
                  <a:cubicBezTo>
                    <a:pt x="4049" y="1"/>
                    <a:pt x="3610" y="1"/>
                    <a:pt x="1269" y="1562"/>
                  </a:cubicBezTo>
                  <a:cubicBezTo>
                    <a:pt x="1244" y="1586"/>
                    <a:pt x="1220" y="1611"/>
                    <a:pt x="1196" y="1635"/>
                  </a:cubicBezTo>
                  <a:lnTo>
                    <a:pt x="708" y="1635"/>
                  </a:lnTo>
                  <a:cubicBezTo>
                    <a:pt x="537" y="1635"/>
                    <a:pt x="366" y="1708"/>
                    <a:pt x="245" y="1830"/>
                  </a:cubicBezTo>
                  <a:cubicBezTo>
                    <a:pt x="1" y="2074"/>
                    <a:pt x="1" y="2489"/>
                    <a:pt x="245" y="2757"/>
                  </a:cubicBezTo>
                  <a:lnTo>
                    <a:pt x="245" y="2757"/>
                  </a:lnTo>
                  <a:cubicBezTo>
                    <a:pt x="366" y="2854"/>
                    <a:pt x="537" y="2928"/>
                    <a:pt x="708" y="2928"/>
                  </a:cubicBezTo>
                  <a:close/>
                  <a:moveTo>
                    <a:pt x="1586" y="2269"/>
                  </a:moveTo>
                  <a:lnTo>
                    <a:pt x="1586" y="1830"/>
                  </a:lnTo>
                  <a:lnTo>
                    <a:pt x="1586" y="1830"/>
                  </a:lnTo>
                  <a:cubicBezTo>
                    <a:pt x="3757" y="391"/>
                    <a:pt x="4196" y="391"/>
                    <a:pt x="6586" y="391"/>
                  </a:cubicBezTo>
                  <a:lnTo>
                    <a:pt x="6586" y="4171"/>
                  </a:lnTo>
                  <a:cubicBezTo>
                    <a:pt x="4196" y="4171"/>
                    <a:pt x="3757" y="4171"/>
                    <a:pt x="1586" y="2732"/>
                  </a:cubicBezTo>
                  <a:lnTo>
                    <a:pt x="1586" y="2732"/>
                  </a:lnTo>
                  <a:lnTo>
                    <a:pt x="1586" y="2293"/>
                  </a:lnTo>
                  <a:close/>
                  <a:moveTo>
                    <a:pt x="18195" y="367"/>
                  </a:moveTo>
                  <a:lnTo>
                    <a:pt x="33219" y="367"/>
                  </a:lnTo>
                  <a:cubicBezTo>
                    <a:pt x="34219" y="415"/>
                    <a:pt x="35024" y="1245"/>
                    <a:pt x="35024" y="2269"/>
                  </a:cubicBezTo>
                  <a:cubicBezTo>
                    <a:pt x="35024" y="3293"/>
                    <a:pt x="34219" y="4123"/>
                    <a:pt x="33219" y="4171"/>
                  </a:cubicBezTo>
                  <a:lnTo>
                    <a:pt x="18171" y="4171"/>
                  </a:lnTo>
                  <a:lnTo>
                    <a:pt x="18171" y="367"/>
                  </a:lnTo>
                  <a:close/>
                  <a:moveTo>
                    <a:pt x="17878" y="4171"/>
                  </a:moveTo>
                  <a:lnTo>
                    <a:pt x="17878" y="367"/>
                  </a:lnTo>
                  <a:lnTo>
                    <a:pt x="6879" y="367"/>
                  </a:lnTo>
                  <a:lnTo>
                    <a:pt x="6879" y="4171"/>
                  </a:lnTo>
                  <a:close/>
                  <a:moveTo>
                    <a:pt x="13317" y="1976"/>
                  </a:moveTo>
                  <a:lnTo>
                    <a:pt x="10342" y="1976"/>
                  </a:lnTo>
                  <a:cubicBezTo>
                    <a:pt x="9903" y="1952"/>
                    <a:pt x="9903" y="2611"/>
                    <a:pt x="10342" y="2562"/>
                  </a:cubicBezTo>
                  <a:lnTo>
                    <a:pt x="13317" y="2562"/>
                  </a:lnTo>
                  <a:cubicBezTo>
                    <a:pt x="13391" y="2562"/>
                    <a:pt x="13464" y="2537"/>
                    <a:pt x="13513" y="2464"/>
                  </a:cubicBezTo>
                  <a:lnTo>
                    <a:pt x="13513" y="2464"/>
                  </a:lnTo>
                  <a:cubicBezTo>
                    <a:pt x="13610" y="2367"/>
                    <a:pt x="13610" y="2196"/>
                    <a:pt x="13513" y="2074"/>
                  </a:cubicBezTo>
                  <a:lnTo>
                    <a:pt x="13513" y="2074"/>
                  </a:lnTo>
                  <a:cubicBezTo>
                    <a:pt x="13464" y="2025"/>
                    <a:pt x="13391" y="2001"/>
                    <a:pt x="13317" y="1976"/>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19" name="Google Shape;1319;p53"/>
            <p:cNvSpPr/>
            <p:nvPr/>
          </p:nvSpPr>
          <p:spPr>
            <a:xfrm>
              <a:off x="5860394" y="3110288"/>
              <a:ext cx="477809" cy="20479"/>
            </a:xfrm>
            <a:custGeom>
              <a:avLst/>
              <a:gdLst/>
              <a:ahLst/>
              <a:cxnLst/>
              <a:rect l="l" t="t" r="r" b="b"/>
              <a:pathLst>
                <a:path w="9221" h="391" extrusionOk="0">
                  <a:moveTo>
                    <a:pt x="196" y="391"/>
                  </a:moveTo>
                  <a:cubicBezTo>
                    <a:pt x="98" y="391"/>
                    <a:pt x="1" y="318"/>
                    <a:pt x="1" y="196"/>
                  </a:cubicBezTo>
                  <a:cubicBezTo>
                    <a:pt x="1" y="74"/>
                    <a:pt x="98" y="1"/>
                    <a:pt x="196" y="1"/>
                  </a:cubicBezTo>
                  <a:lnTo>
                    <a:pt x="7976" y="1"/>
                  </a:lnTo>
                  <a:cubicBezTo>
                    <a:pt x="8074" y="1"/>
                    <a:pt x="8171" y="74"/>
                    <a:pt x="8171" y="196"/>
                  </a:cubicBezTo>
                  <a:cubicBezTo>
                    <a:pt x="8171" y="293"/>
                    <a:pt x="8074" y="391"/>
                    <a:pt x="7976" y="391"/>
                  </a:cubicBezTo>
                  <a:close/>
                  <a:moveTo>
                    <a:pt x="8684" y="391"/>
                  </a:moveTo>
                  <a:cubicBezTo>
                    <a:pt x="8562" y="391"/>
                    <a:pt x="8464" y="293"/>
                    <a:pt x="8464" y="196"/>
                  </a:cubicBezTo>
                  <a:cubicBezTo>
                    <a:pt x="8464" y="74"/>
                    <a:pt x="8562" y="1"/>
                    <a:pt x="8684" y="1"/>
                  </a:cubicBezTo>
                  <a:lnTo>
                    <a:pt x="9025" y="1"/>
                  </a:lnTo>
                  <a:cubicBezTo>
                    <a:pt x="9123" y="1"/>
                    <a:pt x="9220" y="74"/>
                    <a:pt x="9220" y="196"/>
                  </a:cubicBezTo>
                  <a:cubicBezTo>
                    <a:pt x="9220" y="293"/>
                    <a:pt x="9123" y="391"/>
                    <a:pt x="9025" y="39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20" name="Google Shape;1320;p53"/>
            <p:cNvSpPr/>
            <p:nvPr/>
          </p:nvSpPr>
          <p:spPr>
            <a:xfrm>
              <a:off x="4959430" y="3172874"/>
              <a:ext cx="259139" cy="117582"/>
            </a:xfrm>
            <a:custGeom>
              <a:avLst/>
              <a:gdLst/>
              <a:ahLst/>
              <a:cxnLst/>
              <a:rect l="l" t="t" r="r" b="b"/>
              <a:pathLst>
                <a:path w="5001" h="2245" extrusionOk="0">
                  <a:moveTo>
                    <a:pt x="5001" y="2244"/>
                  </a:moveTo>
                  <a:lnTo>
                    <a:pt x="5001" y="1440"/>
                  </a:lnTo>
                  <a:cubicBezTo>
                    <a:pt x="2611" y="1440"/>
                    <a:pt x="2147" y="1440"/>
                    <a:pt x="1" y="1"/>
                  </a:cubicBezTo>
                  <a:lnTo>
                    <a:pt x="1" y="805"/>
                  </a:lnTo>
                  <a:lnTo>
                    <a:pt x="1" y="805"/>
                  </a:lnTo>
                  <a:cubicBezTo>
                    <a:pt x="2147" y="2244"/>
                    <a:pt x="2611" y="2244"/>
                    <a:pt x="5001" y="2244"/>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21" name="Google Shape;1321;p53"/>
            <p:cNvSpPr/>
            <p:nvPr/>
          </p:nvSpPr>
          <p:spPr>
            <a:xfrm>
              <a:off x="5233657" y="3248239"/>
              <a:ext cx="570044" cy="42214"/>
            </a:xfrm>
            <a:custGeom>
              <a:avLst/>
              <a:gdLst/>
              <a:ahLst/>
              <a:cxnLst/>
              <a:rect l="l" t="t" r="r" b="b"/>
              <a:pathLst>
                <a:path w="11001" h="806" extrusionOk="0">
                  <a:moveTo>
                    <a:pt x="1" y="1"/>
                  </a:moveTo>
                  <a:lnTo>
                    <a:pt x="1" y="805"/>
                  </a:lnTo>
                  <a:lnTo>
                    <a:pt x="11000" y="805"/>
                  </a:lnTo>
                  <a:lnTo>
                    <a:pt x="11000" y="1"/>
                  </a:ln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22" name="Google Shape;1322;p53"/>
            <p:cNvSpPr/>
            <p:nvPr/>
          </p:nvSpPr>
          <p:spPr>
            <a:xfrm>
              <a:off x="5818688" y="3170308"/>
              <a:ext cx="877167" cy="120148"/>
            </a:xfrm>
            <a:custGeom>
              <a:avLst/>
              <a:gdLst/>
              <a:ahLst/>
              <a:cxnLst/>
              <a:rect l="l" t="t" r="r" b="b"/>
              <a:pathLst>
                <a:path w="16928" h="2294" extrusionOk="0">
                  <a:moveTo>
                    <a:pt x="1" y="1489"/>
                  </a:moveTo>
                  <a:lnTo>
                    <a:pt x="1" y="2293"/>
                  </a:lnTo>
                  <a:lnTo>
                    <a:pt x="15025" y="2293"/>
                  </a:lnTo>
                  <a:cubicBezTo>
                    <a:pt x="16074" y="2293"/>
                    <a:pt x="16927" y="1440"/>
                    <a:pt x="16927" y="415"/>
                  </a:cubicBezTo>
                  <a:cubicBezTo>
                    <a:pt x="16927" y="269"/>
                    <a:pt x="16903" y="123"/>
                    <a:pt x="16879" y="1"/>
                  </a:cubicBezTo>
                  <a:cubicBezTo>
                    <a:pt x="16684" y="879"/>
                    <a:pt x="15927" y="1489"/>
                    <a:pt x="15025" y="1489"/>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1" name="文本框 0"/>
          <p:cNvSpPr txBox="1"/>
          <p:nvPr/>
        </p:nvSpPr>
        <p:spPr>
          <a:xfrm>
            <a:off x="3001645" y="2200275"/>
            <a:ext cx="3730625" cy="930910"/>
          </a:xfrm>
          <a:prstGeom prst="rect">
            <a:avLst/>
          </a:prstGeom>
          <a:noFill/>
        </p:spPr>
        <p:txBody>
          <a:bodyPr wrap="square" rtlCol="0">
            <a:noAutofit/>
          </a:bodyPr>
          <a:p>
            <a:pPr marL="0" marR="0" lvl="0" indent="0" algn="ctr" defTabSz="914400" rtl="0" eaLnBrk="1" fontAlgn="auto" latinLnBrk="0" hangingPunct="1">
              <a:lnSpc>
                <a:spcPct val="125000"/>
              </a:lnSpc>
              <a:spcBef>
                <a:spcPts val="0"/>
              </a:spcBef>
              <a:spcAft>
                <a:spcPts val="1000"/>
              </a:spcAft>
              <a:buClrTx/>
              <a:buSzTx/>
              <a:buFontTx/>
              <a:buNone/>
              <a:defRPr/>
            </a:pPr>
            <a:r>
              <a:rPr lang="zh-CN" altLang="en-US" sz="2400" b="1" noProof="0" dirty="0">
                <a:ln>
                  <a:noFill/>
                </a:ln>
                <a:solidFill>
                  <a:prstClr val="black"/>
                </a:solidFill>
                <a:effectLst/>
                <a:uLnTx/>
                <a:uFillTx/>
                <a:latin typeface="方正粗黑宋简体" panose="02000000000000000000" charset="-122"/>
                <a:ea typeface="方正粗黑宋简体" panose="02000000000000000000" charset="-122"/>
                <a:cs typeface="Times New Roman" panose="02020603050405020304" pitchFamily="18" charset="0"/>
                <a:sym typeface="+mn-ea"/>
              </a:rPr>
              <a:t>恳请各位老师批评指正</a:t>
            </a:r>
            <a:endParaRPr lang="zh-CN" altLang="en-US" sz="2400">
              <a:latin typeface="方正粗黑宋简体" panose="02000000000000000000" charset="-122"/>
              <a:ea typeface="方正粗黑宋简体" panose="020000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514" name="Shape 514"/>
        <p:cNvGrpSpPr/>
        <p:nvPr/>
      </p:nvGrpSpPr>
      <p:grpSpPr>
        <a:xfrm>
          <a:off x="0" y="0"/>
          <a:ext cx="0" cy="0"/>
          <a:chOff x="0" y="0"/>
          <a:chExt cx="0" cy="0"/>
        </a:xfrm>
      </p:grpSpPr>
      <p:grpSp>
        <p:nvGrpSpPr>
          <p:cNvPr id="515" name="Google Shape;515;p32"/>
          <p:cNvGrpSpPr/>
          <p:nvPr/>
        </p:nvGrpSpPr>
        <p:grpSpPr>
          <a:xfrm>
            <a:off x="5022725" y="1426150"/>
            <a:ext cx="3657590" cy="348347"/>
            <a:chOff x="4572050" y="100025"/>
            <a:chExt cx="3657590" cy="348347"/>
          </a:xfrm>
        </p:grpSpPr>
        <p:sp>
          <p:nvSpPr>
            <p:cNvPr id="516" name="Google Shape;516;p32"/>
            <p:cNvSpPr/>
            <p:nvPr/>
          </p:nvSpPr>
          <p:spPr>
            <a:xfrm>
              <a:off x="4572050" y="100025"/>
              <a:ext cx="3657590" cy="348347"/>
            </a:xfrm>
            <a:custGeom>
              <a:avLst/>
              <a:gdLst/>
              <a:ahLst/>
              <a:cxnLst/>
              <a:rect l="l" t="t" r="r" b="b"/>
              <a:pathLst>
                <a:path w="46122" h="4488" extrusionOk="0">
                  <a:moveTo>
                    <a:pt x="7122" y="0"/>
                  </a:moveTo>
                  <a:lnTo>
                    <a:pt x="43975" y="0"/>
                  </a:lnTo>
                  <a:cubicBezTo>
                    <a:pt x="44512" y="0"/>
                    <a:pt x="45024" y="244"/>
                    <a:pt x="45365" y="659"/>
                  </a:cubicBezTo>
                  <a:cubicBezTo>
                    <a:pt x="46121" y="1585"/>
                    <a:pt x="46121" y="2902"/>
                    <a:pt x="45365" y="3829"/>
                  </a:cubicBezTo>
                  <a:cubicBezTo>
                    <a:pt x="45024" y="4244"/>
                    <a:pt x="44512" y="4488"/>
                    <a:pt x="43975" y="4488"/>
                  </a:cubicBezTo>
                  <a:lnTo>
                    <a:pt x="7122" y="4488"/>
                  </a:lnTo>
                  <a:cubicBezTo>
                    <a:pt x="4805" y="4488"/>
                    <a:pt x="3342" y="3878"/>
                    <a:pt x="2025" y="3317"/>
                  </a:cubicBezTo>
                  <a:cubicBezTo>
                    <a:pt x="1610" y="3146"/>
                    <a:pt x="1220" y="3000"/>
                    <a:pt x="830" y="2854"/>
                  </a:cubicBezTo>
                  <a:cubicBezTo>
                    <a:pt x="659" y="2805"/>
                    <a:pt x="488" y="2732"/>
                    <a:pt x="342" y="2634"/>
                  </a:cubicBezTo>
                  <a:cubicBezTo>
                    <a:pt x="1" y="2488"/>
                    <a:pt x="1" y="2000"/>
                    <a:pt x="342" y="1829"/>
                  </a:cubicBezTo>
                  <a:cubicBezTo>
                    <a:pt x="488" y="1756"/>
                    <a:pt x="659" y="1659"/>
                    <a:pt x="830" y="1610"/>
                  </a:cubicBezTo>
                  <a:cubicBezTo>
                    <a:pt x="1220" y="1488"/>
                    <a:pt x="1610" y="1317"/>
                    <a:pt x="2025" y="1146"/>
                  </a:cubicBezTo>
                  <a:cubicBezTo>
                    <a:pt x="3342" y="610"/>
                    <a:pt x="4805" y="0"/>
                    <a:pt x="7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7" name="Google Shape;517;p32"/>
            <p:cNvSpPr/>
            <p:nvPr/>
          </p:nvSpPr>
          <p:spPr>
            <a:xfrm>
              <a:off x="4572050" y="100025"/>
              <a:ext cx="3657590" cy="348347"/>
            </a:xfrm>
            <a:custGeom>
              <a:avLst/>
              <a:gdLst/>
              <a:ahLst/>
              <a:cxnLst/>
              <a:rect l="l" t="t" r="r" b="b"/>
              <a:pathLst>
                <a:path w="46122" h="4488" extrusionOk="0">
                  <a:moveTo>
                    <a:pt x="7122" y="0"/>
                  </a:moveTo>
                  <a:lnTo>
                    <a:pt x="43975" y="0"/>
                  </a:lnTo>
                  <a:cubicBezTo>
                    <a:pt x="44512" y="0"/>
                    <a:pt x="45024" y="244"/>
                    <a:pt x="45365" y="659"/>
                  </a:cubicBezTo>
                  <a:cubicBezTo>
                    <a:pt x="46121" y="1585"/>
                    <a:pt x="46121" y="2902"/>
                    <a:pt x="45365" y="3829"/>
                  </a:cubicBezTo>
                  <a:cubicBezTo>
                    <a:pt x="45024" y="4244"/>
                    <a:pt x="44512" y="4488"/>
                    <a:pt x="43975" y="4488"/>
                  </a:cubicBezTo>
                  <a:lnTo>
                    <a:pt x="7122" y="4488"/>
                  </a:lnTo>
                  <a:cubicBezTo>
                    <a:pt x="4805" y="4488"/>
                    <a:pt x="3342" y="3878"/>
                    <a:pt x="2025" y="3317"/>
                  </a:cubicBezTo>
                  <a:cubicBezTo>
                    <a:pt x="1610" y="3146"/>
                    <a:pt x="1220" y="3000"/>
                    <a:pt x="830" y="2854"/>
                  </a:cubicBezTo>
                  <a:cubicBezTo>
                    <a:pt x="659" y="2805"/>
                    <a:pt x="488" y="2732"/>
                    <a:pt x="342" y="2634"/>
                  </a:cubicBezTo>
                  <a:cubicBezTo>
                    <a:pt x="1" y="2488"/>
                    <a:pt x="1" y="2000"/>
                    <a:pt x="342" y="1829"/>
                  </a:cubicBezTo>
                  <a:cubicBezTo>
                    <a:pt x="488" y="1756"/>
                    <a:pt x="659" y="1659"/>
                    <a:pt x="830" y="1610"/>
                  </a:cubicBezTo>
                  <a:cubicBezTo>
                    <a:pt x="1220" y="1488"/>
                    <a:pt x="1610" y="1317"/>
                    <a:pt x="2025" y="1146"/>
                  </a:cubicBezTo>
                  <a:cubicBezTo>
                    <a:pt x="3318" y="610"/>
                    <a:pt x="4805" y="0"/>
                    <a:pt x="7122" y="0"/>
                  </a:cubicBezTo>
                  <a:close/>
                  <a:moveTo>
                    <a:pt x="28317" y="2780"/>
                  </a:moveTo>
                  <a:lnTo>
                    <a:pt x="8464" y="2780"/>
                  </a:lnTo>
                  <a:cubicBezTo>
                    <a:pt x="8269" y="2780"/>
                    <a:pt x="8269" y="3073"/>
                    <a:pt x="8464" y="3073"/>
                  </a:cubicBezTo>
                  <a:lnTo>
                    <a:pt x="28317" y="3073"/>
                  </a:lnTo>
                  <a:cubicBezTo>
                    <a:pt x="28512" y="3073"/>
                    <a:pt x="28512" y="2780"/>
                    <a:pt x="28317" y="2780"/>
                  </a:cubicBezTo>
                  <a:close/>
                  <a:moveTo>
                    <a:pt x="6293" y="2780"/>
                  </a:moveTo>
                  <a:lnTo>
                    <a:pt x="6805" y="2780"/>
                  </a:lnTo>
                  <a:cubicBezTo>
                    <a:pt x="7000" y="2780"/>
                    <a:pt x="7000" y="3073"/>
                    <a:pt x="6805" y="3073"/>
                  </a:cubicBezTo>
                  <a:lnTo>
                    <a:pt x="6244" y="3073"/>
                  </a:lnTo>
                  <a:cubicBezTo>
                    <a:pt x="6171" y="3415"/>
                    <a:pt x="6098" y="3732"/>
                    <a:pt x="5952" y="4049"/>
                  </a:cubicBezTo>
                  <a:cubicBezTo>
                    <a:pt x="6342" y="4073"/>
                    <a:pt x="6732" y="4097"/>
                    <a:pt x="7122" y="4097"/>
                  </a:cubicBezTo>
                  <a:lnTo>
                    <a:pt x="38000" y="4097"/>
                  </a:lnTo>
                  <a:lnTo>
                    <a:pt x="38000" y="3073"/>
                  </a:lnTo>
                  <a:lnTo>
                    <a:pt x="29951" y="3073"/>
                  </a:lnTo>
                  <a:cubicBezTo>
                    <a:pt x="29756" y="3073"/>
                    <a:pt x="29756" y="2780"/>
                    <a:pt x="29951" y="2780"/>
                  </a:cubicBezTo>
                  <a:lnTo>
                    <a:pt x="38000" y="2780"/>
                  </a:lnTo>
                  <a:lnTo>
                    <a:pt x="38000" y="1561"/>
                  </a:lnTo>
                  <a:lnTo>
                    <a:pt x="37390" y="1561"/>
                  </a:lnTo>
                  <a:cubicBezTo>
                    <a:pt x="37317" y="1561"/>
                    <a:pt x="37244" y="1488"/>
                    <a:pt x="37244" y="1415"/>
                  </a:cubicBezTo>
                  <a:cubicBezTo>
                    <a:pt x="37244" y="1317"/>
                    <a:pt x="37317" y="1268"/>
                    <a:pt x="37390" y="1268"/>
                  </a:cubicBezTo>
                  <a:lnTo>
                    <a:pt x="38000" y="1268"/>
                  </a:lnTo>
                  <a:lnTo>
                    <a:pt x="38000" y="366"/>
                  </a:lnTo>
                  <a:lnTo>
                    <a:pt x="7122" y="366"/>
                  </a:lnTo>
                  <a:cubicBezTo>
                    <a:pt x="6732" y="366"/>
                    <a:pt x="6366" y="390"/>
                    <a:pt x="5976" y="415"/>
                  </a:cubicBezTo>
                  <a:cubicBezTo>
                    <a:pt x="6074" y="707"/>
                    <a:pt x="6171" y="976"/>
                    <a:pt x="6220" y="1268"/>
                  </a:cubicBezTo>
                  <a:lnTo>
                    <a:pt x="14244" y="1268"/>
                  </a:lnTo>
                  <a:cubicBezTo>
                    <a:pt x="14342" y="1268"/>
                    <a:pt x="14390" y="1317"/>
                    <a:pt x="14390" y="1415"/>
                  </a:cubicBezTo>
                  <a:cubicBezTo>
                    <a:pt x="14390" y="1488"/>
                    <a:pt x="14342" y="1561"/>
                    <a:pt x="14244" y="1561"/>
                  </a:cubicBezTo>
                  <a:lnTo>
                    <a:pt x="6269" y="1561"/>
                  </a:lnTo>
                  <a:cubicBezTo>
                    <a:pt x="6317" y="1951"/>
                    <a:pt x="6317" y="2366"/>
                    <a:pt x="6269" y="2780"/>
                  </a:cubicBezTo>
                  <a:close/>
                  <a:moveTo>
                    <a:pt x="38292" y="2927"/>
                  </a:moveTo>
                  <a:lnTo>
                    <a:pt x="38292" y="2927"/>
                  </a:lnTo>
                  <a:lnTo>
                    <a:pt x="38292" y="4097"/>
                  </a:lnTo>
                  <a:lnTo>
                    <a:pt x="40268" y="4097"/>
                  </a:lnTo>
                  <a:lnTo>
                    <a:pt x="40268" y="390"/>
                  </a:lnTo>
                  <a:lnTo>
                    <a:pt x="38317" y="390"/>
                  </a:lnTo>
                  <a:lnTo>
                    <a:pt x="38317" y="2927"/>
                  </a:lnTo>
                  <a:close/>
                  <a:moveTo>
                    <a:pt x="28951" y="3073"/>
                  </a:moveTo>
                  <a:lnTo>
                    <a:pt x="29244" y="3073"/>
                  </a:lnTo>
                  <a:cubicBezTo>
                    <a:pt x="29439" y="3073"/>
                    <a:pt x="29439" y="2780"/>
                    <a:pt x="29244" y="2780"/>
                  </a:cubicBezTo>
                  <a:lnTo>
                    <a:pt x="28951" y="2780"/>
                  </a:lnTo>
                  <a:cubicBezTo>
                    <a:pt x="28732" y="2780"/>
                    <a:pt x="28732" y="3073"/>
                    <a:pt x="28951" y="3073"/>
                  </a:cubicBezTo>
                  <a:close/>
                  <a:moveTo>
                    <a:pt x="15878" y="1561"/>
                  </a:moveTo>
                  <a:lnTo>
                    <a:pt x="35731" y="1561"/>
                  </a:lnTo>
                  <a:cubicBezTo>
                    <a:pt x="35829" y="1561"/>
                    <a:pt x="35878" y="1512"/>
                    <a:pt x="35878" y="1415"/>
                  </a:cubicBezTo>
                  <a:cubicBezTo>
                    <a:pt x="35878" y="1341"/>
                    <a:pt x="35829" y="1268"/>
                    <a:pt x="35731" y="1268"/>
                  </a:cubicBezTo>
                  <a:lnTo>
                    <a:pt x="15878" y="1268"/>
                  </a:lnTo>
                  <a:cubicBezTo>
                    <a:pt x="15805" y="1268"/>
                    <a:pt x="15732" y="1341"/>
                    <a:pt x="15732" y="1415"/>
                  </a:cubicBezTo>
                  <a:cubicBezTo>
                    <a:pt x="15732" y="1512"/>
                    <a:pt x="15805" y="1585"/>
                    <a:pt x="15878" y="1561"/>
                  </a:cubicBezTo>
                  <a:close/>
                  <a:moveTo>
                    <a:pt x="15244" y="1268"/>
                  </a:moveTo>
                  <a:lnTo>
                    <a:pt x="14951" y="1268"/>
                  </a:lnTo>
                  <a:cubicBezTo>
                    <a:pt x="14854" y="1268"/>
                    <a:pt x="14781" y="1341"/>
                    <a:pt x="14805" y="1415"/>
                  </a:cubicBezTo>
                  <a:cubicBezTo>
                    <a:pt x="14781" y="1512"/>
                    <a:pt x="14854" y="1561"/>
                    <a:pt x="14951" y="1561"/>
                  </a:cubicBezTo>
                  <a:lnTo>
                    <a:pt x="15244" y="1561"/>
                  </a:lnTo>
                  <a:cubicBezTo>
                    <a:pt x="15342" y="1561"/>
                    <a:pt x="15390" y="1512"/>
                    <a:pt x="15390" y="1415"/>
                  </a:cubicBezTo>
                  <a:cubicBezTo>
                    <a:pt x="15390" y="1341"/>
                    <a:pt x="15342" y="1268"/>
                    <a:pt x="15244" y="1268"/>
                  </a:cubicBezTo>
                  <a:close/>
                  <a:moveTo>
                    <a:pt x="5561" y="3976"/>
                  </a:moveTo>
                  <a:cubicBezTo>
                    <a:pt x="6025" y="2854"/>
                    <a:pt x="6025" y="1610"/>
                    <a:pt x="5561" y="488"/>
                  </a:cubicBezTo>
                  <a:cubicBezTo>
                    <a:pt x="4391" y="683"/>
                    <a:pt x="3244" y="1024"/>
                    <a:pt x="2171" y="1512"/>
                  </a:cubicBezTo>
                  <a:lnTo>
                    <a:pt x="1903" y="1634"/>
                  </a:lnTo>
                  <a:cubicBezTo>
                    <a:pt x="2147" y="2000"/>
                    <a:pt x="2147" y="2463"/>
                    <a:pt x="1903" y="2854"/>
                  </a:cubicBezTo>
                  <a:lnTo>
                    <a:pt x="2171" y="2951"/>
                  </a:lnTo>
                  <a:cubicBezTo>
                    <a:pt x="3244" y="3463"/>
                    <a:pt x="4366" y="3805"/>
                    <a:pt x="5537" y="4000"/>
                  </a:cubicBezTo>
                  <a:close/>
                  <a:moveTo>
                    <a:pt x="1513" y="2683"/>
                  </a:moveTo>
                  <a:cubicBezTo>
                    <a:pt x="1732" y="2415"/>
                    <a:pt x="1732" y="2049"/>
                    <a:pt x="1537" y="1756"/>
                  </a:cubicBezTo>
                  <a:cubicBezTo>
                    <a:pt x="1342" y="1854"/>
                    <a:pt x="1147" y="1902"/>
                    <a:pt x="976" y="1976"/>
                  </a:cubicBezTo>
                  <a:cubicBezTo>
                    <a:pt x="830" y="2024"/>
                    <a:pt x="683" y="2073"/>
                    <a:pt x="561" y="2146"/>
                  </a:cubicBezTo>
                  <a:cubicBezTo>
                    <a:pt x="513" y="2195"/>
                    <a:pt x="488" y="2219"/>
                    <a:pt x="488" y="2219"/>
                  </a:cubicBezTo>
                  <a:cubicBezTo>
                    <a:pt x="488" y="2219"/>
                    <a:pt x="513" y="2244"/>
                    <a:pt x="561" y="2293"/>
                  </a:cubicBezTo>
                  <a:cubicBezTo>
                    <a:pt x="683" y="2366"/>
                    <a:pt x="830" y="2415"/>
                    <a:pt x="976" y="2463"/>
                  </a:cubicBezTo>
                  <a:cubicBezTo>
                    <a:pt x="1147" y="2537"/>
                    <a:pt x="1342" y="2585"/>
                    <a:pt x="1513" y="2658"/>
                  </a:cubicBezTo>
                  <a:close/>
                  <a:moveTo>
                    <a:pt x="40561" y="4097"/>
                  </a:moveTo>
                  <a:lnTo>
                    <a:pt x="43975" y="4097"/>
                  </a:lnTo>
                  <a:cubicBezTo>
                    <a:pt x="44414" y="4097"/>
                    <a:pt x="44804" y="3902"/>
                    <a:pt x="45073" y="3561"/>
                  </a:cubicBezTo>
                  <a:cubicBezTo>
                    <a:pt x="45707" y="2805"/>
                    <a:pt x="45707" y="1707"/>
                    <a:pt x="45073" y="927"/>
                  </a:cubicBezTo>
                  <a:cubicBezTo>
                    <a:pt x="44804" y="610"/>
                    <a:pt x="44414" y="415"/>
                    <a:pt x="43975" y="390"/>
                  </a:cubicBezTo>
                  <a:lnTo>
                    <a:pt x="40561" y="39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8" name="Google Shape;518;p32"/>
            <p:cNvSpPr/>
            <p:nvPr/>
          </p:nvSpPr>
          <p:spPr>
            <a:xfrm>
              <a:off x="4720981" y="137824"/>
              <a:ext cx="328867" cy="270807"/>
            </a:xfrm>
            <a:custGeom>
              <a:avLst/>
              <a:gdLst/>
              <a:ahLst/>
              <a:cxnLst/>
              <a:rect l="l" t="t" r="r" b="b"/>
              <a:pathLst>
                <a:path w="4147" h="3489" extrusionOk="0">
                  <a:moveTo>
                    <a:pt x="293" y="2464"/>
                  </a:moveTo>
                  <a:cubicBezTo>
                    <a:pt x="1366" y="2976"/>
                    <a:pt x="2488" y="3318"/>
                    <a:pt x="3659" y="3489"/>
                  </a:cubicBezTo>
                  <a:cubicBezTo>
                    <a:pt x="4147" y="2391"/>
                    <a:pt x="4147" y="1123"/>
                    <a:pt x="3659" y="1"/>
                  </a:cubicBezTo>
                  <a:cubicBezTo>
                    <a:pt x="2488" y="196"/>
                    <a:pt x="1342" y="537"/>
                    <a:pt x="269" y="1025"/>
                  </a:cubicBezTo>
                  <a:lnTo>
                    <a:pt x="1" y="1147"/>
                  </a:lnTo>
                  <a:cubicBezTo>
                    <a:pt x="244" y="1513"/>
                    <a:pt x="244" y="2001"/>
                    <a:pt x="1" y="236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9" name="Google Shape;519;p32"/>
            <p:cNvSpPr/>
            <p:nvPr/>
          </p:nvSpPr>
          <p:spPr>
            <a:xfrm>
              <a:off x="4722884" y="287391"/>
              <a:ext cx="307614" cy="121239"/>
            </a:xfrm>
            <a:custGeom>
              <a:avLst/>
              <a:gdLst/>
              <a:ahLst/>
              <a:cxnLst/>
              <a:rect l="l" t="t" r="r" b="b"/>
              <a:pathLst>
                <a:path w="3879" h="1562" extrusionOk="0">
                  <a:moveTo>
                    <a:pt x="269" y="537"/>
                  </a:moveTo>
                  <a:cubicBezTo>
                    <a:pt x="1342" y="1049"/>
                    <a:pt x="2464" y="1391"/>
                    <a:pt x="3635" y="1562"/>
                  </a:cubicBezTo>
                  <a:cubicBezTo>
                    <a:pt x="3733" y="1318"/>
                    <a:pt x="3830" y="1074"/>
                    <a:pt x="3879" y="805"/>
                  </a:cubicBezTo>
                  <a:cubicBezTo>
                    <a:pt x="2855" y="708"/>
                    <a:pt x="1830" y="488"/>
                    <a:pt x="830" y="171"/>
                  </a:cubicBezTo>
                  <a:cubicBezTo>
                    <a:pt x="611" y="98"/>
                    <a:pt x="367" y="49"/>
                    <a:pt x="172" y="1"/>
                  </a:cubicBezTo>
                  <a:cubicBezTo>
                    <a:pt x="123" y="147"/>
                    <a:pt x="74" y="293"/>
                    <a:pt x="1" y="415"/>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0" name="Google Shape;520;p32"/>
            <p:cNvSpPr/>
            <p:nvPr/>
          </p:nvSpPr>
          <p:spPr>
            <a:xfrm>
              <a:off x="4610750" y="238182"/>
              <a:ext cx="98732" cy="70089"/>
            </a:xfrm>
            <a:custGeom>
              <a:avLst/>
              <a:gdLst/>
              <a:ahLst/>
              <a:cxnLst/>
              <a:rect l="l" t="t" r="r" b="b"/>
              <a:pathLst>
                <a:path w="1245" h="903" extrusionOk="0">
                  <a:moveTo>
                    <a:pt x="1025" y="903"/>
                  </a:moveTo>
                  <a:cubicBezTo>
                    <a:pt x="1244" y="635"/>
                    <a:pt x="1244" y="269"/>
                    <a:pt x="1049" y="0"/>
                  </a:cubicBezTo>
                  <a:cubicBezTo>
                    <a:pt x="854" y="74"/>
                    <a:pt x="659" y="147"/>
                    <a:pt x="488" y="196"/>
                  </a:cubicBezTo>
                  <a:cubicBezTo>
                    <a:pt x="342" y="244"/>
                    <a:pt x="195" y="293"/>
                    <a:pt x="73" y="391"/>
                  </a:cubicBezTo>
                  <a:cubicBezTo>
                    <a:pt x="25" y="415"/>
                    <a:pt x="0" y="439"/>
                    <a:pt x="0" y="439"/>
                  </a:cubicBezTo>
                  <a:cubicBezTo>
                    <a:pt x="0" y="464"/>
                    <a:pt x="25" y="488"/>
                    <a:pt x="73" y="513"/>
                  </a:cubicBezTo>
                  <a:cubicBezTo>
                    <a:pt x="195" y="586"/>
                    <a:pt x="342" y="659"/>
                    <a:pt x="488" y="683"/>
                  </a:cubicBezTo>
                  <a:cubicBezTo>
                    <a:pt x="659" y="757"/>
                    <a:pt x="854" y="830"/>
                    <a:pt x="1025" y="9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1" name="Google Shape;521;p32"/>
            <p:cNvSpPr/>
            <p:nvPr/>
          </p:nvSpPr>
          <p:spPr>
            <a:xfrm>
              <a:off x="4610750" y="272256"/>
              <a:ext cx="92943" cy="36015"/>
            </a:xfrm>
            <a:custGeom>
              <a:avLst/>
              <a:gdLst/>
              <a:ahLst/>
              <a:cxnLst/>
              <a:rect l="l" t="t" r="r" b="b"/>
              <a:pathLst>
                <a:path w="1172" h="464" extrusionOk="0">
                  <a:moveTo>
                    <a:pt x="1025" y="464"/>
                  </a:moveTo>
                  <a:cubicBezTo>
                    <a:pt x="1098" y="366"/>
                    <a:pt x="1147" y="244"/>
                    <a:pt x="1171" y="147"/>
                  </a:cubicBezTo>
                  <a:cubicBezTo>
                    <a:pt x="756" y="74"/>
                    <a:pt x="366" y="25"/>
                    <a:pt x="25" y="0"/>
                  </a:cubicBezTo>
                  <a:lnTo>
                    <a:pt x="0" y="25"/>
                  </a:lnTo>
                  <a:cubicBezTo>
                    <a:pt x="0" y="25"/>
                    <a:pt x="25" y="49"/>
                    <a:pt x="73" y="98"/>
                  </a:cubicBezTo>
                  <a:cubicBezTo>
                    <a:pt x="195" y="171"/>
                    <a:pt x="342" y="220"/>
                    <a:pt x="488" y="269"/>
                  </a:cubicBezTo>
                  <a:cubicBezTo>
                    <a:pt x="659" y="318"/>
                    <a:pt x="854" y="391"/>
                    <a:pt x="1025" y="4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2" name="Google Shape;522;p32"/>
            <p:cNvSpPr/>
            <p:nvPr/>
          </p:nvSpPr>
          <p:spPr>
            <a:xfrm>
              <a:off x="5043980" y="130295"/>
              <a:ext cx="2541566" cy="289669"/>
            </a:xfrm>
            <a:custGeom>
              <a:avLst/>
              <a:gdLst/>
              <a:ahLst/>
              <a:cxnLst/>
              <a:rect l="l" t="t" r="r" b="b"/>
              <a:pathLst>
                <a:path w="32049" h="3732" extrusionOk="0">
                  <a:moveTo>
                    <a:pt x="25" y="49"/>
                  </a:moveTo>
                  <a:cubicBezTo>
                    <a:pt x="123" y="317"/>
                    <a:pt x="220" y="610"/>
                    <a:pt x="269" y="878"/>
                  </a:cubicBezTo>
                  <a:lnTo>
                    <a:pt x="8293" y="878"/>
                  </a:lnTo>
                  <a:cubicBezTo>
                    <a:pt x="8391" y="878"/>
                    <a:pt x="8439" y="951"/>
                    <a:pt x="8439" y="1025"/>
                  </a:cubicBezTo>
                  <a:cubicBezTo>
                    <a:pt x="8439" y="1122"/>
                    <a:pt x="8391" y="1195"/>
                    <a:pt x="8293" y="1195"/>
                  </a:cubicBezTo>
                  <a:lnTo>
                    <a:pt x="318" y="1195"/>
                  </a:lnTo>
                  <a:cubicBezTo>
                    <a:pt x="366" y="1586"/>
                    <a:pt x="366" y="2000"/>
                    <a:pt x="318" y="2415"/>
                  </a:cubicBezTo>
                  <a:lnTo>
                    <a:pt x="830" y="2415"/>
                  </a:lnTo>
                  <a:cubicBezTo>
                    <a:pt x="1025" y="2415"/>
                    <a:pt x="1025" y="2708"/>
                    <a:pt x="830" y="2708"/>
                  </a:cubicBezTo>
                  <a:lnTo>
                    <a:pt x="293" y="2708"/>
                  </a:lnTo>
                  <a:cubicBezTo>
                    <a:pt x="220" y="3025"/>
                    <a:pt x="147" y="3366"/>
                    <a:pt x="1" y="3659"/>
                  </a:cubicBezTo>
                  <a:cubicBezTo>
                    <a:pt x="391" y="3707"/>
                    <a:pt x="781" y="3732"/>
                    <a:pt x="1171" y="3732"/>
                  </a:cubicBezTo>
                  <a:lnTo>
                    <a:pt x="32049" y="3732"/>
                  </a:lnTo>
                  <a:lnTo>
                    <a:pt x="32049" y="2708"/>
                  </a:lnTo>
                  <a:lnTo>
                    <a:pt x="24000" y="2708"/>
                  </a:lnTo>
                  <a:cubicBezTo>
                    <a:pt x="23805" y="2708"/>
                    <a:pt x="23805" y="2415"/>
                    <a:pt x="24000" y="2415"/>
                  </a:cubicBezTo>
                  <a:lnTo>
                    <a:pt x="32049" y="2415"/>
                  </a:lnTo>
                  <a:lnTo>
                    <a:pt x="32049" y="1195"/>
                  </a:lnTo>
                  <a:lnTo>
                    <a:pt x="31439" y="1195"/>
                  </a:lnTo>
                  <a:cubicBezTo>
                    <a:pt x="31366" y="1195"/>
                    <a:pt x="31293" y="1122"/>
                    <a:pt x="31293" y="1025"/>
                  </a:cubicBezTo>
                  <a:cubicBezTo>
                    <a:pt x="31293" y="951"/>
                    <a:pt x="31366" y="878"/>
                    <a:pt x="31439" y="878"/>
                  </a:cubicBezTo>
                  <a:lnTo>
                    <a:pt x="32049" y="878"/>
                  </a:lnTo>
                  <a:lnTo>
                    <a:pt x="32049" y="0"/>
                  </a:lnTo>
                  <a:lnTo>
                    <a:pt x="1171" y="0"/>
                  </a:lnTo>
                  <a:cubicBezTo>
                    <a:pt x="781" y="0"/>
                    <a:pt x="415" y="25"/>
                    <a:pt x="25" y="49"/>
                  </a:cubicBezTo>
                  <a:close/>
                  <a:moveTo>
                    <a:pt x="2513" y="2390"/>
                  </a:moveTo>
                  <a:lnTo>
                    <a:pt x="22366" y="2390"/>
                  </a:lnTo>
                  <a:cubicBezTo>
                    <a:pt x="22561" y="2390"/>
                    <a:pt x="22561" y="2683"/>
                    <a:pt x="22366" y="2683"/>
                  </a:cubicBezTo>
                  <a:lnTo>
                    <a:pt x="2513" y="2683"/>
                  </a:lnTo>
                  <a:cubicBezTo>
                    <a:pt x="2318" y="2683"/>
                    <a:pt x="2318" y="2390"/>
                    <a:pt x="2513" y="2390"/>
                  </a:cubicBezTo>
                  <a:close/>
                  <a:moveTo>
                    <a:pt x="23000" y="2683"/>
                  </a:moveTo>
                  <a:cubicBezTo>
                    <a:pt x="22805" y="2683"/>
                    <a:pt x="22805" y="2390"/>
                    <a:pt x="23000" y="2390"/>
                  </a:cubicBezTo>
                  <a:lnTo>
                    <a:pt x="23317" y="2390"/>
                  </a:lnTo>
                  <a:cubicBezTo>
                    <a:pt x="23512" y="2390"/>
                    <a:pt x="23512" y="2683"/>
                    <a:pt x="23317" y="2683"/>
                  </a:cubicBezTo>
                  <a:close/>
                  <a:moveTo>
                    <a:pt x="9000" y="1195"/>
                  </a:moveTo>
                  <a:cubicBezTo>
                    <a:pt x="8903" y="1195"/>
                    <a:pt x="8830" y="1122"/>
                    <a:pt x="8830" y="1049"/>
                  </a:cubicBezTo>
                  <a:cubicBezTo>
                    <a:pt x="8830" y="951"/>
                    <a:pt x="8903" y="878"/>
                    <a:pt x="9000" y="903"/>
                  </a:cubicBezTo>
                  <a:lnTo>
                    <a:pt x="9293" y="903"/>
                  </a:lnTo>
                  <a:cubicBezTo>
                    <a:pt x="9391" y="878"/>
                    <a:pt x="9439" y="951"/>
                    <a:pt x="9439" y="1049"/>
                  </a:cubicBezTo>
                  <a:cubicBezTo>
                    <a:pt x="9439" y="1122"/>
                    <a:pt x="9391" y="1195"/>
                    <a:pt x="9293" y="1195"/>
                  </a:cubicBezTo>
                  <a:close/>
                  <a:moveTo>
                    <a:pt x="9927" y="1195"/>
                  </a:moveTo>
                  <a:cubicBezTo>
                    <a:pt x="9854" y="1195"/>
                    <a:pt x="9781" y="1122"/>
                    <a:pt x="9781" y="1049"/>
                  </a:cubicBezTo>
                  <a:cubicBezTo>
                    <a:pt x="9781" y="951"/>
                    <a:pt x="9854" y="878"/>
                    <a:pt x="9927" y="903"/>
                  </a:cubicBezTo>
                  <a:lnTo>
                    <a:pt x="29780" y="903"/>
                  </a:lnTo>
                  <a:cubicBezTo>
                    <a:pt x="29878" y="878"/>
                    <a:pt x="29927" y="951"/>
                    <a:pt x="29927" y="1049"/>
                  </a:cubicBezTo>
                  <a:cubicBezTo>
                    <a:pt x="29927" y="1122"/>
                    <a:pt x="29878" y="1195"/>
                    <a:pt x="29780" y="1195"/>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3" name="Google Shape;523;p32"/>
            <p:cNvSpPr/>
            <p:nvPr/>
          </p:nvSpPr>
          <p:spPr>
            <a:xfrm>
              <a:off x="5043980" y="353676"/>
              <a:ext cx="2541566" cy="64423"/>
            </a:xfrm>
            <a:custGeom>
              <a:avLst/>
              <a:gdLst/>
              <a:ahLst/>
              <a:cxnLst/>
              <a:rect l="l" t="t" r="r" b="b"/>
              <a:pathLst>
                <a:path w="32049" h="830" extrusionOk="0">
                  <a:moveTo>
                    <a:pt x="245" y="0"/>
                  </a:moveTo>
                  <a:cubicBezTo>
                    <a:pt x="196" y="244"/>
                    <a:pt x="123" y="512"/>
                    <a:pt x="1" y="756"/>
                  </a:cubicBezTo>
                  <a:cubicBezTo>
                    <a:pt x="391" y="805"/>
                    <a:pt x="781" y="829"/>
                    <a:pt x="1171" y="829"/>
                  </a:cubicBezTo>
                  <a:lnTo>
                    <a:pt x="32049" y="829"/>
                  </a:lnTo>
                  <a:lnTo>
                    <a:pt x="32049" y="98"/>
                  </a:lnTo>
                  <a:lnTo>
                    <a:pt x="4366" y="98"/>
                  </a:lnTo>
                  <a:cubicBezTo>
                    <a:pt x="2488" y="98"/>
                    <a:pt x="1220" y="73"/>
                    <a:pt x="245" y="0"/>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4" name="Google Shape;524;p32"/>
            <p:cNvSpPr/>
            <p:nvPr/>
          </p:nvSpPr>
          <p:spPr>
            <a:xfrm>
              <a:off x="7610613" y="130295"/>
              <a:ext cx="152895" cy="287806"/>
            </a:xfrm>
            <a:custGeom>
              <a:avLst/>
              <a:gdLst/>
              <a:ahLst/>
              <a:cxnLst/>
              <a:rect l="l" t="t" r="r" b="b"/>
              <a:pathLst>
                <a:path w="1928" h="3708" extrusionOk="0">
                  <a:moveTo>
                    <a:pt x="1" y="1025"/>
                  </a:moveTo>
                  <a:lnTo>
                    <a:pt x="1" y="2537"/>
                  </a:lnTo>
                  <a:lnTo>
                    <a:pt x="1" y="2537"/>
                  </a:lnTo>
                  <a:lnTo>
                    <a:pt x="1" y="2537"/>
                  </a:lnTo>
                  <a:lnTo>
                    <a:pt x="1" y="3707"/>
                  </a:lnTo>
                  <a:lnTo>
                    <a:pt x="1928" y="3707"/>
                  </a:lnTo>
                  <a:lnTo>
                    <a:pt x="1928"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5" name="Google Shape;525;p32"/>
            <p:cNvSpPr/>
            <p:nvPr/>
          </p:nvSpPr>
          <p:spPr>
            <a:xfrm>
              <a:off x="7610613" y="361205"/>
              <a:ext cx="154798" cy="56894"/>
            </a:xfrm>
            <a:custGeom>
              <a:avLst/>
              <a:gdLst/>
              <a:ahLst/>
              <a:cxnLst/>
              <a:rect l="l" t="t" r="r" b="b"/>
              <a:pathLst>
                <a:path w="1952" h="733" extrusionOk="0">
                  <a:moveTo>
                    <a:pt x="1" y="1"/>
                  </a:moveTo>
                  <a:lnTo>
                    <a:pt x="1" y="732"/>
                  </a:lnTo>
                  <a:lnTo>
                    <a:pt x="1952" y="732"/>
                  </a:lnTo>
                  <a:lnTo>
                    <a:pt x="1952" y="1"/>
                  </a:lnTo>
                  <a:lnTo>
                    <a:pt x="1" y="1"/>
                  </a:ln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6" name="Google Shape;526;p32"/>
            <p:cNvSpPr/>
            <p:nvPr/>
          </p:nvSpPr>
          <p:spPr>
            <a:xfrm>
              <a:off x="7788568" y="130295"/>
              <a:ext cx="408170" cy="287806"/>
            </a:xfrm>
            <a:custGeom>
              <a:avLst/>
              <a:gdLst/>
              <a:ahLst/>
              <a:cxnLst/>
              <a:rect l="l" t="t" r="r" b="b"/>
              <a:pathLst>
                <a:path w="5147" h="3708" extrusionOk="0">
                  <a:moveTo>
                    <a:pt x="1" y="0"/>
                  </a:moveTo>
                  <a:lnTo>
                    <a:pt x="1" y="3707"/>
                  </a:lnTo>
                  <a:lnTo>
                    <a:pt x="3415" y="3707"/>
                  </a:lnTo>
                  <a:cubicBezTo>
                    <a:pt x="3854" y="3707"/>
                    <a:pt x="4244" y="3512"/>
                    <a:pt x="4513" y="3171"/>
                  </a:cubicBezTo>
                  <a:cubicBezTo>
                    <a:pt x="5147" y="2415"/>
                    <a:pt x="5147" y="1317"/>
                    <a:pt x="4513" y="537"/>
                  </a:cubicBezTo>
                  <a:cubicBezTo>
                    <a:pt x="4244" y="220"/>
                    <a:pt x="3854" y="25"/>
                    <a:pt x="34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7" name="Google Shape;527;p32"/>
            <p:cNvSpPr/>
            <p:nvPr/>
          </p:nvSpPr>
          <p:spPr>
            <a:xfrm>
              <a:off x="7788568" y="224910"/>
              <a:ext cx="396592" cy="193190"/>
            </a:xfrm>
            <a:custGeom>
              <a:avLst/>
              <a:gdLst/>
              <a:ahLst/>
              <a:cxnLst/>
              <a:rect l="l" t="t" r="r" b="b"/>
              <a:pathLst>
                <a:path w="5001" h="2489" extrusionOk="0">
                  <a:moveTo>
                    <a:pt x="1" y="1757"/>
                  </a:moveTo>
                  <a:lnTo>
                    <a:pt x="1" y="2488"/>
                  </a:lnTo>
                  <a:lnTo>
                    <a:pt x="3415" y="2488"/>
                  </a:lnTo>
                  <a:cubicBezTo>
                    <a:pt x="3854" y="2488"/>
                    <a:pt x="4244" y="2293"/>
                    <a:pt x="4513" y="1952"/>
                  </a:cubicBezTo>
                  <a:cubicBezTo>
                    <a:pt x="4830" y="1586"/>
                    <a:pt x="5001" y="1123"/>
                    <a:pt x="4976" y="635"/>
                  </a:cubicBezTo>
                  <a:cubicBezTo>
                    <a:pt x="4976" y="415"/>
                    <a:pt x="4952" y="220"/>
                    <a:pt x="4879" y="1"/>
                  </a:cubicBezTo>
                  <a:cubicBezTo>
                    <a:pt x="4805" y="1464"/>
                    <a:pt x="2171" y="1708"/>
                    <a:pt x="1" y="1757"/>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28" name="Google Shape;528;p32"/>
          <p:cNvGrpSpPr/>
          <p:nvPr/>
        </p:nvGrpSpPr>
        <p:grpSpPr>
          <a:xfrm rot="-5400000">
            <a:off x="7699250" y="1584200"/>
            <a:ext cx="603495" cy="1371596"/>
            <a:chOff x="3724575" y="3497700"/>
            <a:chExt cx="603495" cy="1371596"/>
          </a:xfrm>
        </p:grpSpPr>
        <p:sp>
          <p:nvSpPr>
            <p:cNvPr id="529" name="Google Shape;529;p32"/>
            <p:cNvSpPr/>
            <p:nvPr/>
          </p:nvSpPr>
          <p:spPr>
            <a:xfrm>
              <a:off x="3724575" y="3497700"/>
              <a:ext cx="603495" cy="1371596"/>
            </a:xfrm>
            <a:custGeom>
              <a:avLst/>
              <a:gdLst/>
              <a:ahLst/>
              <a:cxnLst/>
              <a:rect l="l" t="t" r="r" b="b"/>
              <a:pathLst>
                <a:path w="7221" h="16415" extrusionOk="0">
                  <a:moveTo>
                    <a:pt x="5488" y="16414"/>
                  </a:moveTo>
                  <a:lnTo>
                    <a:pt x="1732" y="16414"/>
                  </a:lnTo>
                  <a:cubicBezTo>
                    <a:pt x="781" y="16414"/>
                    <a:pt x="1" y="15634"/>
                    <a:pt x="1" y="14683"/>
                  </a:cubicBezTo>
                  <a:lnTo>
                    <a:pt x="1" y="5537"/>
                  </a:lnTo>
                  <a:cubicBezTo>
                    <a:pt x="1" y="5073"/>
                    <a:pt x="196" y="4634"/>
                    <a:pt x="513" y="4317"/>
                  </a:cubicBezTo>
                  <a:cubicBezTo>
                    <a:pt x="757" y="4073"/>
                    <a:pt x="1050" y="3902"/>
                    <a:pt x="1367" y="3829"/>
                  </a:cubicBezTo>
                  <a:lnTo>
                    <a:pt x="1367" y="781"/>
                  </a:lnTo>
                  <a:cubicBezTo>
                    <a:pt x="1367" y="585"/>
                    <a:pt x="1440" y="366"/>
                    <a:pt x="1610" y="220"/>
                  </a:cubicBezTo>
                  <a:cubicBezTo>
                    <a:pt x="1757" y="73"/>
                    <a:pt x="1952" y="0"/>
                    <a:pt x="2147" y="0"/>
                  </a:cubicBezTo>
                  <a:lnTo>
                    <a:pt x="5074" y="0"/>
                  </a:lnTo>
                  <a:cubicBezTo>
                    <a:pt x="5513" y="0"/>
                    <a:pt x="5854" y="342"/>
                    <a:pt x="5854" y="781"/>
                  </a:cubicBezTo>
                  <a:lnTo>
                    <a:pt x="5854" y="3829"/>
                  </a:lnTo>
                  <a:cubicBezTo>
                    <a:pt x="6659" y="4024"/>
                    <a:pt x="7220" y="4732"/>
                    <a:pt x="7220" y="5537"/>
                  </a:cubicBezTo>
                  <a:lnTo>
                    <a:pt x="7220" y="14683"/>
                  </a:lnTo>
                  <a:cubicBezTo>
                    <a:pt x="7220" y="15634"/>
                    <a:pt x="6440" y="16414"/>
                    <a:pt x="5488" y="1641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0" name="Google Shape;530;p32"/>
            <p:cNvSpPr/>
            <p:nvPr/>
          </p:nvSpPr>
          <p:spPr>
            <a:xfrm>
              <a:off x="3757170" y="3848221"/>
              <a:ext cx="538223" cy="988485"/>
            </a:xfrm>
            <a:custGeom>
              <a:avLst/>
              <a:gdLst/>
              <a:ahLst/>
              <a:cxnLst/>
              <a:rect l="l" t="t" r="r" b="b"/>
              <a:pathLst>
                <a:path w="6440" h="11830" extrusionOk="0">
                  <a:moveTo>
                    <a:pt x="5098" y="0"/>
                  </a:moveTo>
                  <a:lnTo>
                    <a:pt x="1342" y="0"/>
                  </a:lnTo>
                  <a:cubicBezTo>
                    <a:pt x="611" y="0"/>
                    <a:pt x="1" y="610"/>
                    <a:pt x="1" y="1342"/>
                  </a:cubicBezTo>
                  <a:lnTo>
                    <a:pt x="1" y="10488"/>
                  </a:lnTo>
                  <a:cubicBezTo>
                    <a:pt x="1" y="11219"/>
                    <a:pt x="611" y="11829"/>
                    <a:pt x="1342" y="11829"/>
                  </a:cubicBezTo>
                  <a:lnTo>
                    <a:pt x="5098" y="11829"/>
                  </a:lnTo>
                  <a:cubicBezTo>
                    <a:pt x="5830" y="11829"/>
                    <a:pt x="6440" y="11219"/>
                    <a:pt x="6440" y="10488"/>
                  </a:cubicBezTo>
                  <a:lnTo>
                    <a:pt x="6440" y="1342"/>
                  </a:lnTo>
                  <a:cubicBezTo>
                    <a:pt x="6440" y="610"/>
                    <a:pt x="5830" y="0"/>
                    <a:pt x="50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1" name="Google Shape;531;p32"/>
            <p:cNvSpPr/>
            <p:nvPr/>
          </p:nvSpPr>
          <p:spPr>
            <a:xfrm>
              <a:off x="3816342" y="4047922"/>
              <a:ext cx="38779" cy="654255"/>
            </a:xfrm>
            <a:custGeom>
              <a:avLst/>
              <a:gdLst/>
              <a:ahLst/>
              <a:cxnLst/>
              <a:rect l="l" t="t" r="r" b="b"/>
              <a:pathLst>
                <a:path w="464" h="7830" extrusionOk="0">
                  <a:moveTo>
                    <a:pt x="439" y="7610"/>
                  </a:moveTo>
                  <a:cubicBezTo>
                    <a:pt x="464" y="7829"/>
                    <a:pt x="0" y="7829"/>
                    <a:pt x="25" y="7610"/>
                  </a:cubicBezTo>
                  <a:lnTo>
                    <a:pt x="25" y="1781"/>
                  </a:lnTo>
                  <a:cubicBezTo>
                    <a:pt x="0" y="1561"/>
                    <a:pt x="464" y="1561"/>
                    <a:pt x="439" y="1781"/>
                  </a:cubicBezTo>
                  <a:close/>
                  <a:moveTo>
                    <a:pt x="439" y="732"/>
                  </a:moveTo>
                  <a:cubicBezTo>
                    <a:pt x="415" y="952"/>
                    <a:pt x="73" y="952"/>
                    <a:pt x="25" y="732"/>
                  </a:cubicBezTo>
                  <a:lnTo>
                    <a:pt x="25" y="220"/>
                  </a:lnTo>
                  <a:cubicBezTo>
                    <a:pt x="0" y="0"/>
                    <a:pt x="464" y="0"/>
                    <a:pt x="439" y="22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2" name="Google Shape;532;p32"/>
            <p:cNvSpPr/>
            <p:nvPr/>
          </p:nvSpPr>
          <p:spPr>
            <a:xfrm>
              <a:off x="3724575" y="3497700"/>
              <a:ext cx="603495" cy="1371596"/>
            </a:xfrm>
            <a:custGeom>
              <a:avLst/>
              <a:gdLst/>
              <a:ahLst/>
              <a:cxnLst/>
              <a:rect l="l" t="t" r="r" b="b"/>
              <a:pathLst>
                <a:path w="7221" h="16415" extrusionOk="0">
                  <a:moveTo>
                    <a:pt x="3171" y="2293"/>
                  </a:moveTo>
                  <a:lnTo>
                    <a:pt x="2415" y="2293"/>
                  </a:lnTo>
                  <a:cubicBezTo>
                    <a:pt x="2342" y="2293"/>
                    <a:pt x="2269" y="2220"/>
                    <a:pt x="2269" y="2146"/>
                  </a:cubicBezTo>
                  <a:lnTo>
                    <a:pt x="2269" y="1293"/>
                  </a:lnTo>
                  <a:cubicBezTo>
                    <a:pt x="2269" y="1195"/>
                    <a:pt x="2342" y="1146"/>
                    <a:pt x="2415" y="1146"/>
                  </a:cubicBezTo>
                  <a:lnTo>
                    <a:pt x="3171" y="1146"/>
                  </a:lnTo>
                  <a:cubicBezTo>
                    <a:pt x="3245" y="1146"/>
                    <a:pt x="3318" y="1195"/>
                    <a:pt x="3318" y="1293"/>
                  </a:cubicBezTo>
                  <a:lnTo>
                    <a:pt x="3318" y="2146"/>
                  </a:lnTo>
                  <a:cubicBezTo>
                    <a:pt x="3318" y="2220"/>
                    <a:pt x="3245" y="2293"/>
                    <a:pt x="3171" y="2293"/>
                  </a:cubicBezTo>
                  <a:close/>
                  <a:moveTo>
                    <a:pt x="5488" y="16414"/>
                  </a:moveTo>
                  <a:cubicBezTo>
                    <a:pt x="6440" y="16414"/>
                    <a:pt x="7220" y="15634"/>
                    <a:pt x="7220" y="14683"/>
                  </a:cubicBezTo>
                  <a:lnTo>
                    <a:pt x="7220" y="5537"/>
                  </a:lnTo>
                  <a:cubicBezTo>
                    <a:pt x="7220" y="4707"/>
                    <a:pt x="6659" y="4000"/>
                    <a:pt x="5854" y="3829"/>
                  </a:cubicBezTo>
                  <a:lnTo>
                    <a:pt x="5854" y="781"/>
                  </a:lnTo>
                  <a:cubicBezTo>
                    <a:pt x="5854" y="342"/>
                    <a:pt x="5513" y="0"/>
                    <a:pt x="5074" y="0"/>
                  </a:cubicBezTo>
                  <a:lnTo>
                    <a:pt x="2147" y="0"/>
                  </a:lnTo>
                  <a:cubicBezTo>
                    <a:pt x="1952" y="0"/>
                    <a:pt x="1732" y="73"/>
                    <a:pt x="1586" y="220"/>
                  </a:cubicBezTo>
                  <a:cubicBezTo>
                    <a:pt x="1440" y="366"/>
                    <a:pt x="1367" y="561"/>
                    <a:pt x="1367" y="781"/>
                  </a:cubicBezTo>
                  <a:lnTo>
                    <a:pt x="1367" y="3829"/>
                  </a:lnTo>
                  <a:cubicBezTo>
                    <a:pt x="1050" y="3902"/>
                    <a:pt x="757" y="4073"/>
                    <a:pt x="513" y="4293"/>
                  </a:cubicBezTo>
                  <a:cubicBezTo>
                    <a:pt x="196" y="4610"/>
                    <a:pt x="1" y="5049"/>
                    <a:pt x="1" y="5512"/>
                  </a:cubicBezTo>
                  <a:lnTo>
                    <a:pt x="1" y="14658"/>
                  </a:lnTo>
                  <a:cubicBezTo>
                    <a:pt x="1" y="15634"/>
                    <a:pt x="781" y="16414"/>
                    <a:pt x="1732" y="16414"/>
                  </a:cubicBezTo>
                  <a:close/>
                  <a:moveTo>
                    <a:pt x="1757" y="3805"/>
                  </a:moveTo>
                  <a:lnTo>
                    <a:pt x="5464" y="3805"/>
                  </a:lnTo>
                  <a:lnTo>
                    <a:pt x="5464" y="781"/>
                  </a:lnTo>
                  <a:cubicBezTo>
                    <a:pt x="5464" y="683"/>
                    <a:pt x="5415" y="585"/>
                    <a:pt x="5342" y="512"/>
                  </a:cubicBezTo>
                  <a:cubicBezTo>
                    <a:pt x="5269" y="439"/>
                    <a:pt x="5171" y="390"/>
                    <a:pt x="5074" y="390"/>
                  </a:cubicBezTo>
                  <a:lnTo>
                    <a:pt x="2147" y="390"/>
                  </a:lnTo>
                  <a:cubicBezTo>
                    <a:pt x="1928" y="390"/>
                    <a:pt x="1757" y="561"/>
                    <a:pt x="1757" y="781"/>
                  </a:cubicBezTo>
                  <a:close/>
                  <a:moveTo>
                    <a:pt x="1732" y="16024"/>
                  </a:moveTo>
                  <a:cubicBezTo>
                    <a:pt x="1001" y="16024"/>
                    <a:pt x="391" y="15414"/>
                    <a:pt x="391" y="14683"/>
                  </a:cubicBezTo>
                  <a:lnTo>
                    <a:pt x="391" y="5537"/>
                  </a:lnTo>
                  <a:cubicBezTo>
                    <a:pt x="391" y="4780"/>
                    <a:pt x="1001" y="4195"/>
                    <a:pt x="1732" y="4195"/>
                  </a:cubicBezTo>
                  <a:lnTo>
                    <a:pt x="5488" y="4195"/>
                  </a:lnTo>
                  <a:cubicBezTo>
                    <a:pt x="6220" y="4195"/>
                    <a:pt x="6830" y="4780"/>
                    <a:pt x="6830" y="5537"/>
                  </a:cubicBezTo>
                  <a:lnTo>
                    <a:pt x="6830" y="14683"/>
                  </a:lnTo>
                  <a:cubicBezTo>
                    <a:pt x="6830" y="15414"/>
                    <a:pt x="6220" y="16024"/>
                    <a:pt x="5488" y="16024"/>
                  </a:cubicBezTo>
                  <a:close/>
                  <a:moveTo>
                    <a:pt x="4781" y="2293"/>
                  </a:moveTo>
                  <a:lnTo>
                    <a:pt x="4074" y="2293"/>
                  </a:lnTo>
                  <a:cubicBezTo>
                    <a:pt x="3976" y="2293"/>
                    <a:pt x="3928" y="2220"/>
                    <a:pt x="3928" y="2146"/>
                  </a:cubicBezTo>
                  <a:lnTo>
                    <a:pt x="3928" y="1293"/>
                  </a:lnTo>
                  <a:cubicBezTo>
                    <a:pt x="3903" y="1220"/>
                    <a:pt x="3976" y="1146"/>
                    <a:pt x="4074" y="1146"/>
                  </a:cubicBezTo>
                  <a:lnTo>
                    <a:pt x="4781" y="1146"/>
                  </a:lnTo>
                  <a:cubicBezTo>
                    <a:pt x="4879" y="1146"/>
                    <a:pt x="4952" y="1220"/>
                    <a:pt x="4952" y="1293"/>
                  </a:cubicBezTo>
                  <a:lnTo>
                    <a:pt x="4952" y="2122"/>
                  </a:lnTo>
                  <a:cubicBezTo>
                    <a:pt x="4952" y="2220"/>
                    <a:pt x="4879" y="2293"/>
                    <a:pt x="4781" y="229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3" name="Google Shape;533;p32"/>
            <p:cNvSpPr/>
            <p:nvPr/>
          </p:nvSpPr>
          <p:spPr>
            <a:xfrm>
              <a:off x="3871336" y="3530287"/>
              <a:ext cx="309980" cy="285349"/>
            </a:xfrm>
            <a:custGeom>
              <a:avLst/>
              <a:gdLst/>
              <a:ahLst/>
              <a:cxnLst/>
              <a:rect l="l" t="t" r="r" b="b"/>
              <a:pathLst>
                <a:path w="3709" h="3415" extrusionOk="0">
                  <a:moveTo>
                    <a:pt x="1" y="3415"/>
                  </a:moveTo>
                  <a:lnTo>
                    <a:pt x="3708" y="3415"/>
                  </a:lnTo>
                  <a:lnTo>
                    <a:pt x="3708" y="391"/>
                  </a:lnTo>
                  <a:cubicBezTo>
                    <a:pt x="3708" y="293"/>
                    <a:pt x="3659" y="195"/>
                    <a:pt x="3586" y="122"/>
                  </a:cubicBezTo>
                  <a:cubicBezTo>
                    <a:pt x="3513" y="49"/>
                    <a:pt x="3415" y="0"/>
                    <a:pt x="3318" y="0"/>
                  </a:cubicBezTo>
                  <a:lnTo>
                    <a:pt x="391" y="0"/>
                  </a:lnTo>
                  <a:cubicBezTo>
                    <a:pt x="172" y="0"/>
                    <a:pt x="1" y="171"/>
                    <a:pt x="1" y="391"/>
                  </a:cubicBezTo>
                  <a:close/>
                  <a:moveTo>
                    <a:pt x="1415" y="1903"/>
                  </a:moveTo>
                  <a:lnTo>
                    <a:pt x="659" y="1903"/>
                  </a:lnTo>
                  <a:cubicBezTo>
                    <a:pt x="586" y="1903"/>
                    <a:pt x="513" y="1830"/>
                    <a:pt x="513" y="1756"/>
                  </a:cubicBezTo>
                  <a:lnTo>
                    <a:pt x="513" y="903"/>
                  </a:lnTo>
                  <a:cubicBezTo>
                    <a:pt x="513" y="805"/>
                    <a:pt x="586" y="756"/>
                    <a:pt x="659" y="756"/>
                  </a:cubicBezTo>
                  <a:lnTo>
                    <a:pt x="1415" y="756"/>
                  </a:lnTo>
                  <a:cubicBezTo>
                    <a:pt x="1489" y="756"/>
                    <a:pt x="1562" y="805"/>
                    <a:pt x="1562" y="903"/>
                  </a:cubicBezTo>
                  <a:lnTo>
                    <a:pt x="1562" y="1756"/>
                  </a:lnTo>
                  <a:cubicBezTo>
                    <a:pt x="1562" y="1830"/>
                    <a:pt x="1489" y="1903"/>
                    <a:pt x="1415" y="1903"/>
                  </a:cubicBezTo>
                  <a:close/>
                  <a:moveTo>
                    <a:pt x="3025" y="1903"/>
                  </a:moveTo>
                  <a:lnTo>
                    <a:pt x="2318" y="1903"/>
                  </a:lnTo>
                  <a:cubicBezTo>
                    <a:pt x="2220" y="1903"/>
                    <a:pt x="2147" y="1830"/>
                    <a:pt x="2147" y="1732"/>
                  </a:cubicBezTo>
                  <a:lnTo>
                    <a:pt x="2147" y="903"/>
                  </a:lnTo>
                  <a:cubicBezTo>
                    <a:pt x="2147" y="830"/>
                    <a:pt x="2220" y="756"/>
                    <a:pt x="2318" y="756"/>
                  </a:cubicBezTo>
                  <a:lnTo>
                    <a:pt x="3025" y="756"/>
                  </a:lnTo>
                  <a:cubicBezTo>
                    <a:pt x="3123" y="756"/>
                    <a:pt x="3196" y="830"/>
                    <a:pt x="3196" y="903"/>
                  </a:cubicBezTo>
                  <a:lnTo>
                    <a:pt x="3196" y="1732"/>
                  </a:lnTo>
                  <a:cubicBezTo>
                    <a:pt x="3196" y="1830"/>
                    <a:pt x="3123" y="1903"/>
                    <a:pt x="3025" y="1903"/>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4" name="Google Shape;534;p32"/>
            <p:cNvSpPr/>
            <p:nvPr/>
          </p:nvSpPr>
          <p:spPr>
            <a:xfrm>
              <a:off x="3775557" y="3848221"/>
              <a:ext cx="519836" cy="988485"/>
            </a:xfrm>
            <a:custGeom>
              <a:avLst/>
              <a:gdLst/>
              <a:ahLst/>
              <a:cxnLst/>
              <a:rect l="l" t="t" r="r" b="b"/>
              <a:pathLst>
                <a:path w="6220" h="11830" extrusionOk="0">
                  <a:moveTo>
                    <a:pt x="5074" y="707"/>
                  </a:moveTo>
                  <a:lnTo>
                    <a:pt x="5074" y="9854"/>
                  </a:lnTo>
                  <a:cubicBezTo>
                    <a:pt x="5074" y="10585"/>
                    <a:pt x="4464" y="11195"/>
                    <a:pt x="3732" y="11195"/>
                  </a:cubicBezTo>
                  <a:lnTo>
                    <a:pt x="1" y="11195"/>
                  </a:lnTo>
                  <a:cubicBezTo>
                    <a:pt x="49" y="11293"/>
                    <a:pt x="122" y="11366"/>
                    <a:pt x="196" y="11439"/>
                  </a:cubicBezTo>
                  <a:cubicBezTo>
                    <a:pt x="440" y="11683"/>
                    <a:pt x="781" y="11829"/>
                    <a:pt x="1122" y="11829"/>
                  </a:cubicBezTo>
                  <a:lnTo>
                    <a:pt x="4878" y="11829"/>
                  </a:lnTo>
                  <a:cubicBezTo>
                    <a:pt x="5610" y="11829"/>
                    <a:pt x="6220" y="11219"/>
                    <a:pt x="6220" y="10488"/>
                  </a:cubicBezTo>
                  <a:lnTo>
                    <a:pt x="6220" y="1342"/>
                  </a:lnTo>
                  <a:cubicBezTo>
                    <a:pt x="6220" y="610"/>
                    <a:pt x="5610" y="0"/>
                    <a:pt x="4878" y="0"/>
                  </a:cubicBezTo>
                  <a:lnTo>
                    <a:pt x="4878" y="0"/>
                  </a:lnTo>
                  <a:cubicBezTo>
                    <a:pt x="5000" y="220"/>
                    <a:pt x="5074" y="464"/>
                    <a:pt x="5074" y="707"/>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35" name="Google Shape;535;p32"/>
          <p:cNvGrpSpPr/>
          <p:nvPr/>
        </p:nvGrpSpPr>
        <p:grpSpPr>
          <a:xfrm>
            <a:off x="715100" y="274199"/>
            <a:ext cx="1920300" cy="1918875"/>
            <a:chOff x="715100" y="274199"/>
            <a:chExt cx="1920300" cy="1918875"/>
          </a:xfrm>
        </p:grpSpPr>
        <p:sp>
          <p:nvSpPr>
            <p:cNvPr id="536" name="Google Shape;536;p32"/>
            <p:cNvSpPr/>
            <p:nvPr/>
          </p:nvSpPr>
          <p:spPr>
            <a:xfrm>
              <a:off x="806600" y="364274"/>
              <a:ext cx="1828800" cy="18288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37" name="Google Shape;537;p32"/>
            <p:cNvGrpSpPr/>
            <p:nvPr/>
          </p:nvGrpSpPr>
          <p:grpSpPr>
            <a:xfrm>
              <a:off x="715100" y="274199"/>
              <a:ext cx="1828800" cy="1828800"/>
              <a:chOff x="715100" y="274199"/>
              <a:chExt cx="1828800" cy="1828800"/>
            </a:xfrm>
          </p:grpSpPr>
          <p:sp>
            <p:nvSpPr>
              <p:cNvPr id="538" name="Google Shape;538;p32"/>
              <p:cNvSpPr/>
              <p:nvPr/>
            </p:nvSpPr>
            <p:spPr>
              <a:xfrm>
                <a:off x="715100" y="274199"/>
                <a:ext cx="1828800" cy="18288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39" name="Google Shape;539;p32"/>
              <p:cNvCxnSpPr/>
              <p:nvPr/>
            </p:nvCxnSpPr>
            <p:spPr>
              <a:xfrm>
                <a:off x="717952" y="637800"/>
                <a:ext cx="1823100" cy="0"/>
              </a:xfrm>
              <a:prstGeom prst="straightConnector1">
                <a:avLst/>
              </a:prstGeom>
              <a:noFill/>
              <a:ln w="28575" cap="flat" cmpd="sng">
                <a:solidFill>
                  <a:schemeClr val="dk1"/>
                </a:solidFill>
                <a:prstDash val="solid"/>
                <a:round/>
                <a:headEnd type="none" w="med" len="med"/>
                <a:tailEnd type="none" w="med" len="med"/>
              </a:ln>
            </p:spPr>
          </p:cxnSp>
          <p:grpSp>
            <p:nvGrpSpPr>
              <p:cNvPr id="540" name="Google Shape;540;p32"/>
              <p:cNvGrpSpPr/>
              <p:nvPr/>
            </p:nvGrpSpPr>
            <p:grpSpPr>
              <a:xfrm>
                <a:off x="2267950" y="363963"/>
                <a:ext cx="183000" cy="183000"/>
                <a:chOff x="8225400" y="367488"/>
                <a:chExt cx="183000" cy="183000"/>
              </a:xfrm>
            </p:grpSpPr>
            <p:cxnSp>
              <p:nvCxnSpPr>
                <p:cNvPr id="541" name="Google Shape;541;p32"/>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542" name="Google Shape;542;p32"/>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543" name="Google Shape;543;p32"/>
              <p:cNvSpPr/>
              <p:nvPr/>
            </p:nvSpPr>
            <p:spPr>
              <a:xfrm>
                <a:off x="1951450" y="367563"/>
                <a:ext cx="179400" cy="1794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44" name="Google Shape;544;p32"/>
              <p:cNvCxnSpPr/>
              <p:nvPr/>
            </p:nvCxnSpPr>
            <p:spPr>
              <a:xfrm>
                <a:off x="1605849" y="546963"/>
                <a:ext cx="208500" cy="0"/>
              </a:xfrm>
              <a:prstGeom prst="straightConnector1">
                <a:avLst/>
              </a:prstGeom>
              <a:noFill/>
              <a:ln w="28575" cap="flat" cmpd="sng">
                <a:solidFill>
                  <a:schemeClr val="dk1"/>
                </a:solidFill>
                <a:prstDash val="solid"/>
                <a:round/>
                <a:headEnd type="none" w="med" len="med"/>
                <a:tailEnd type="none" w="med" len="med"/>
              </a:ln>
            </p:spPr>
          </p:cxnSp>
        </p:grpSp>
      </p:grpSp>
      <p:sp>
        <p:nvSpPr>
          <p:cNvPr id="545" name="Google Shape;545;p32"/>
          <p:cNvSpPr txBox="1"/>
          <p:nvPr>
            <p:ph type="title" idx="2"/>
          </p:nvPr>
        </p:nvSpPr>
        <p:spPr>
          <a:xfrm>
            <a:off x="947550" y="679350"/>
            <a:ext cx="1368300" cy="137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t>01</a:t>
            </a:r>
            <a:endParaRPr lang="en-GB"/>
          </a:p>
        </p:txBody>
      </p:sp>
      <p:sp>
        <p:nvSpPr>
          <p:cNvPr id="546" name="Google Shape;546;p32"/>
          <p:cNvSpPr txBox="1"/>
          <p:nvPr>
            <p:ph type="title"/>
          </p:nvPr>
        </p:nvSpPr>
        <p:spPr>
          <a:xfrm>
            <a:off x="1828800" y="2114550"/>
            <a:ext cx="5486400" cy="914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zh-CN" altLang="en-GB" sz="4000">
                <a:latin typeface="方正粗黑宋简体" panose="02000000000000000000" charset="-122"/>
                <a:ea typeface="方正粗黑宋简体" panose="02000000000000000000" charset="-122"/>
              </a:rPr>
              <a:t>前言</a:t>
            </a:r>
            <a:endParaRPr lang="zh-CN" altLang="en-GB" sz="4000">
              <a:latin typeface="方正粗黑宋简体" panose="02000000000000000000" charset="-122"/>
              <a:ea typeface="方正粗黑宋简体" panose="02000000000000000000" charset="-122"/>
            </a:endParaRPr>
          </a:p>
        </p:txBody>
      </p:sp>
      <p:grpSp>
        <p:nvGrpSpPr>
          <p:cNvPr id="547" name="Google Shape;547;p32"/>
          <p:cNvGrpSpPr/>
          <p:nvPr/>
        </p:nvGrpSpPr>
        <p:grpSpPr>
          <a:xfrm>
            <a:off x="1828840" y="3406196"/>
            <a:ext cx="5577850" cy="1463100"/>
            <a:chOff x="1828840" y="3371688"/>
            <a:chExt cx="5577850" cy="1463100"/>
          </a:xfrm>
        </p:grpSpPr>
        <p:sp>
          <p:nvSpPr>
            <p:cNvPr id="548" name="Google Shape;548;p32"/>
            <p:cNvSpPr/>
            <p:nvPr/>
          </p:nvSpPr>
          <p:spPr>
            <a:xfrm>
              <a:off x="1920290" y="3463188"/>
              <a:ext cx="5486400" cy="1371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49" name="Google Shape;549;p32"/>
            <p:cNvSpPr/>
            <p:nvPr/>
          </p:nvSpPr>
          <p:spPr>
            <a:xfrm>
              <a:off x="1828840" y="3371688"/>
              <a:ext cx="5486400" cy="1371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50" name="Google Shape;550;p32"/>
            <p:cNvCxnSpPr/>
            <p:nvPr/>
          </p:nvCxnSpPr>
          <p:spPr>
            <a:xfrm>
              <a:off x="1828840" y="3554706"/>
              <a:ext cx="5484900" cy="0"/>
            </a:xfrm>
            <a:prstGeom prst="straightConnector1">
              <a:avLst/>
            </a:prstGeom>
            <a:noFill/>
            <a:ln w="28575" cap="flat" cmpd="sng">
              <a:solidFill>
                <a:schemeClr val="dk1"/>
              </a:solidFill>
              <a:prstDash val="solid"/>
              <a:round/>
              <a:headEnd type="none" w="med" len="med"/>
              <a:tailEnd type="none" w="med" len="med"/>
            </a:ln>
          </p:spPr>
        </p:cxnSp>
      </p:grpSp>
      <p:sp>
        <p:nvSpPr>
          <p:cNvPr id="551" name="Google Shape;551;p32"/>
          <p:cNvSpPr txBox="1"/>
          <p:nvPr>
            <p:ph type="subTitle" idx="1"/>
          </p:nvPr>
        </p:nvSpPr>
        <p:spPr>
          <a:xfrm>
            <a:off x="2286000" y="3952891"/>
            <a:ext cx="4572000" cy="457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 </a:t>
            </a:r>
            <a:r>
              <a:rPr lang="en-GB" sz="2000">
                <a:latin typeface="方正粗黑宋简体" panose="02000000000000000000" charset="-122"/>
                <a:ea typeface="方正粗黑宋简体" panose="02000000000000000000" charset="-122"/>
              </a:rPr>
              <a:t>here</a:t>
            </a:r>
            <a:r>
              <a:rPr lang="en-US" altLang="zh-CN" sz="2000">
                <a:latin typeface="方正粗黑宋简体" panose="02000000000000000000" charset="-122"/>
                <a:ea typeface="方正粗黑宋简体" panose="02000000000000000000" charset="-122"/>
                <a:sym typeface="+mn-ea"/>
              </a:rPr>
              <a:t>preface</a:t>
            </a:r>
            <a:endParaRPr lang="en-GB" sz="2000">
              <a:latin typeface="方正粗黑宋简体" panose="02000000000000000000" charset="-122"/>
              <a:ea typeface="方正粗黑宋简体" panose="02000000000000000000" charset="-122"/>
            </a:endParaRPr>
          </a:p>
        </p:txBody>
      </p:sp>
      <p:grpSp>
        <p:nvGrpSpPr>
          <p:cNvPr id="552" name="Google Shape;552;p32"/>
          <p:cNvGrpSpPr/>
          <p:nvPr/>
        </p:nvGrpSpPr>
        <p:grpSpPr>
          <a:xfrm>
            <a:off x="463651" y="4105603"/>
            <a:ext cx="502899" cy="502899"/>
            <a:chOff x="858700" y="1967475"/>
            <a:chExt cx="605100" cy="605100"/>
          </a:xfrm>
        </p:grpSpPr>
        <p:sp>
          <p:nvSpPr>
            <p:cNvPr id="553" name="Google Shape;553;p32"/>
            <p:cNvSpPr/>
            <p:nvPr/>
          </p:nvSpPr>
          <p:spPr>
            <a:xfrm>
              <a:off x="858700" y="1967475"/>
              <a:ext cx="605100" cy="605100"/>
            </a:xfrm>
            <a:prstGeom prst="roundRect">
              <a:avLst>
                <a:gd name="adj" fmla="val 15109"/>
              </a:avLst>
            </a:pr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4" name="Google Shape;554;p32"/>
            <p:cNvSpPr/>
            <p:nvPr/>
          </p:nvSpPr>
          <p:spPr>
            <a:xfrm>
              <a:off x="932654" y="2075711"/>
              <a:ext cx="457191" cy="388627"/>
            </a:xfrm>
            <a:custGeom>
              <a:avLst/>
              <a:gdLst/>
              <a:ahLst/>
              <a:cxnLst/>
              <a:rect l="l" t="t" r="r" b="b"/>
              <a:pathLst>
                <a:path w="10659" h="9051" extrusionOk="0">
                  <a:moveTo>
                    <a:pt x="2797" y="1"/>
                  </a:moveTo>
                  <a:cubicBezTo>
                    <a:pt x="2767" y="1"/>
                    <a:pt x="2738" y="1"/>
                    <a:pt x="2708" y="2"/>
                  </a:cubicBezTo>
                  <a:cubicBezTo>
                    <a:pt x="1293" y="27"/>
                    <a:pt x="196" y="1173"/>
                    <a:pt x="196" y="2588"/>
                  </a:cubicBezTo>
                  <a:cubicBezTo>
                    <a:pt x="196" y="2588"/>
                    <a:pt x="1" y="6368"/>
                    <a:pt x="5318" y="9051"/>
                  </a:cubicBezTo>
                  <a:lnTo>
                    <a:pt x="5342" y="9051"/>
                  </a:lnTo>
                  <a:cubicBezTo>
                    <a:pt x="10659" y="6368"/>
                    <a:pt x="10488" y="2588"/>
                    <a:pt x="10488" y="2588"/>
                  </a:cubicBezTo>
                  <a:cubicBezTo>
                    <a:pt x="10488" y="1173"/>
                    <a:pt x="9366" y="27"/>
                    <a:pt x="7976" y="2"/>
                  </a:cubicBezTo>
                  <a:cubicBezTo>
                    <a:pt x="7946" y="1"/>
                    <a:pt x="7916" y="1"/>
                    <a:pt x="7885" y="1"/>
                  </a:cubicBezTo>
                  <a:cubicBezTo>
                    <a:pt x="6512" y="1"/>
                    <a:pt x="5390" y="1081"/>
                    <a:pt x="5342" y="2441"/>
                  </a:cubicBezTo>
                  <a:cubicBezTo>
                    <a:pt x="5270" y="1081"/>
                    <a:pt x="4148" y="1"/>
                    <a:pt x="2797" y="1"/>
                  </a:cubicBezTo>
                  <a:close/>
                </a:path>
              </a:pathLst>
            </a:cu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555" name="Google Shape;555;p32"/>
          <p:cNvSpPr/>
          <p:nvPr/>
        </p:nvSpPr>
        <p:spPr>
          <a:xfrm>
            <a:off x="3828458" y="1721467"/>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6" name="Google Shape;556;p32"/>
          <p:cNvSpPr/>
          <p:nvPr/>
        </p:nvSpPr>
        <p:spPr>
          <a:xfrm>
            <a:off x="4292603" y="1570639"/>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7" name="Google Shape;557;p32"/>
          <p:cNvSpPr/>
          <p:nvPr/>
        </p:nvSpPr>
        <p:spPr>
          <a:xfrm>
            <a:off x="3042489" y="1417325"/>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58" name="Google Shape;558;p32"/>
          <p:cNvGrpSpPr/>
          <p:nvPr/>
        </p:nvGrpSpPr>
        <p:grpSpPr>
          <a:xfrm>
            <a:off x="463700" y="3419800"/>
            <a:ext cx="502800" cy="502800"/>
            <a:chOff x="1627550" y="2017350"/>
            <a:chExt cx="502800" cy="502800"/>
          </a:xfrm>
        </p:grpSpPr>
        <p:sp>
          <p:nvSpPr>
            <p:cNvPr id="559" name="Google Shape;559;p32"/>
            <p:cNvSpPr/>
            <p:nvPr/>
          </p:nvSpPr>
          <p:spPr>
            <a:xfrm>
              <a:off x="1627550" y="2017350"/>
              <a:ext cx="502800" cy="502800"/>
            </a:xfrm>
            <a:prstGeom prst="roundRect">
              <a:avLst>
                <a:gd name="adj" fmla="val 15109"/>
              </a:avLst>
            </a:pr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0" name="Google Shape;560;p32"/>
            <p:cNvSpPr/>
            <p:nvPr/>
          </p:nvSpPr>
          <p:spPr>
            <a:xfrm>
              <a:off x="1718900" y="2108700"/>
              <a:ext cx="320100" cy="320100"/>
            </a:xfrm>
            <a:prstGeom prst="donut">
              <a:avLst>
                <a:gd name="adj" fmla="val 25000"/>
              </a:avLst>
            </a:prstGeom>
            <a:solidFill>
              <a:schemeClr val="l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564" name="Shape 564"/>
        <p:cNvGrpSpPr/>
        <p:nvPr/>
      </p:nvGrpSpPr>
      <p:grpSpPr>
        <a:xfrm>
          <a:off x="0" y="0"/>
          <a:ext cx="0" cy="0"/>
          <a:chOff x="0" y="0"/>
          <a:chExt cx="0" cy="0"/>
        </a:xfrm>
      </p:grpSpPr>
      <p:grpSp>
        <p:nvGrpSpPr>
          <p:cNvPr id="565" name="Google Shape;565;p33"/>
          <p:cNvGrpSpPr/>
          <p:nvPr/>
        </p:nvGrpSpPr>
        <p:grpSpPr>
          <a:xfrm>
            <a:off x="6351563" y="1232223"/>
            <a:ext cx="1827475" cy="1051350"/>
            <a:chOff x="7146475" y="2190661"/>
            <a:chExt cx="1827475" cy="1051350"/>
          </a:xfrm>
        </p:grpSpPr>
        <p:sp>
          <p:nvSpPr>
            <p:cNvPr id="566" name="Google Shape;566;p33"/>
            <p:cNvSpPr/>
            <p:nvPr/>
          </p:nvSpPr>
          <p:spPr>
            <a:xfrm>
              <a:off x="7236650" y="2282011"/>
              <a:ext cx="1737300" cy="9600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67" name="Google Shape;567;p33"/>
            <p:cNvGrpSpPr/>
            <p:nvPr/>
          </p:nvGrpSpPr>
          <p:grpSpPr>
            <a:xfrm>
              <a:off x="7146475" y="2190661"/>
              <a:ext cx="1737300" cy="960000"/>
              <a:chOff x="7146475" y="2190661"/>
              <a:chExt cx="1737300" cy="960000"/>
            </a:xfrm>
          </p:grpSpPr>
          <p:sp>
            <p:nvSpPr>
              <p:cNvPr id="568" name="Google Shape;568;p33"/>
              <p:cNvSpPr/>
              <p:nvPr/>
            </p:nvSpPr>
            <p:spPr>
              <a:xfrm>
                <a:off x="7146475" y="2190661"/>
                <a:ext cx="1737300" cy="9600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69" name="Google Shape;569;p33"/>
              <p:cNvCxnSpPr/>
              <p:nvPr/>
            </p:nvCxnSpPr>
            <p:spPr>
              <a:xfrm>
                <a:off x="7151600" y="2373361"/>
                <a:ext cx="1724700" cy="0"/>
              </a:xfrm>
              <a:prstGeom prst="straightConnector1">
                <a:avLst/>
              </a:prstGeom>
              <a:noFill/>
              <a:ln w="28575" cap="flat" cmpd="sng">
                <a:solidFill>
                  <a:schemeClr val="dk1"/>
                </a:solidFill>
                <a:prstDash val="solid"/>
                <a:round/>
                <a:headEnd type="none" w="med" len="med"/>
                <a:tailEnd type="none" w="med" len="med"/>
              </a:ln>
            </p:spPr>
          </p:cxnSp>
        </p:grpSp>
        <p:grpSp>
          <p:nvGrpSpPr>
            <p:cNvPr id="570" name="Google Shape;570;p33"/>
            <p:cNvGrpSpPr/>
            <p:nvPr/>
          </p:nvGrpSpPr>
          <p:grpSpPr>
            <a:xfrm>
              <a:off x="7300659" y="2505003"/>
              <a:ext cx="1428933" cy="514595"/>
              <a:chOff x="7235888" y="1483625"/>
              <a:chExt cx="1428933" cy="514595"/>
            </a:xfrm>
          </p:grpSpPr>
          <p:sp>
            <p:nvSpPr>
              <p:cNvPr id="571" name="Google Shape;571;p33"/>
              <p:cNvSpPr/>
              <p:nvPr/>
            </p:nvSpPr>
            <p:spPr>
              <a:xfrm>
                <a:off x="7235888" y="1871400"/>
                <a:ext cx="1428933" cy="126821"/>
              </a:xfrm>
              <a:custGeom>
                <a:avLst/>
                <a:gdLst/>
                <a:ahLst/>
                <a:cxnLst/>
                <a:rect l="l" t="t" r="r" b="b"/>
                <a:pathLst>
                  <a:path w="37658" h="3342" extrusionOk="0">
                    <a:moveTo>
                      <a:pt x="1615" y="0"/>
                    </a:moveTo>
                    <a:cubicBezTo>
                      <a:pt x="709" y="0"/>
                      <a:pt x="0" y="747"/>
                      <a:pt x="0" y="1659"/>
                    </a:cubicBezTo>
                    <a:cubicBezTo>
                      <a:pt x="0" y="2586"/>
                      <a:pt x="732" y="3342"/>
                      <a:pt x="1659" y="3342"/>
                    </a:cubicBezTo>
                    <a:lnTo>
                      <a:pt x="35999" y="3342"/>
                    </a:lnTo>
                    <a:cubicBezTo>
                      <a:pt x="36902" y="3342"/>
                      <a:pt x="37658" y="2586"/>
                      <a:pt x="37658" y="1659"/>
                    </a:cubicBezTo>
                    <a:cubicBezTo>
                      <a:pt x="37658" y="732"/>
                      <a:pt x="36902" y="1"/>
                      <a:pt x="35999" y="1"/>
                    </a:cubicBezTo>
                    <a:lnTo>
                      <a:pt x="1659" y="1"/>
                    </a:lnTo>
                    <a:cubicBezTo>
                      <a:pt x="1644" y="0"/>
                      <a:pt x="1629" y="0"/>
                      <a:pt x="1615"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2" name="Google Shape;572;p33"/>
              <p:cNvSpPr/>
              <p:nvPr/>
            </p:nvSpPr>
            <p:spPr>
              <a:xfrm>
                <a:off x="7235888" y="1871400"/>
                <a:ext cx="878275" cy="126821"/>
              </a:xfrm>
              <a:custGeom>
                <a:avLst/>
                <a:gdLst/>
                <a:ahLst/>
                <a:cxnLst/>
                <a:rect l="l" t="t" r="r" b="b"/>
                <a:pathLst>
                  <a:path w="23146" h="3342" extrusionOk="0">
                    <a:moveTo>
                      <a:pt x="1615" y="0"/>
                    </a:moveTo>
                    <a:cubicBezTo>
                      <a:pt x="709" y="0"/>
                      <a:pt x="0" y="747"/>
                      <a:pt x="0" y="1659"/>
                    </a:cubicBezTo>
                    <a:cubicBezTo>
                      <a:pt x="0" y="2586"/>
                      <a:pt x="732" y="3342"/>
                      <a:pt x="1659" y="3342"/>
                    </a:cubicBezTo>
                    <a:lnTo>
                      <a:pt x="23146" y="3342"/>
                    </a:lnTo>
                    <a:lnTo>
                      <a:pt x="23146" y="1"/>
                    </a:lnTo>
                    <a:lnTo>
                      <a:pt x="1659" y="1"/>
                    </a:lnTo>
                    <a:cubicBezTo>
                      <a:pt x="1644" y="0"/>
                      <a:pt x="1629" y="0"/>
                      <a:pt x="1615" y="0"/>
                    </a:cubicBezTo>
                    <a:close/>
                  </a:path>
                </a:pathLst>
              </a:custGeom>
              <a:solidFill>
                <a:schemeClr val="l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3" name="Google Shape;573;p33"/>
              <p:cNvSpPr/>
              <p:nvPr/>
            </p:nvSpPr>
            <p:spPr>
              <a:xfrm>
                <a:off x="7813392" y="1483625"/>
                <a:ext cx="601580" cy="327677"/>
              </a:xfrm>
              <a:custGeom>
                <a:avLst/>
                <a:gdLst/>
                <a:ahLst/>
                <a:cxnLst/>
                <a:rect l="l" t="t" r="r" b="b"/>
                <a:pathLst>
                  <a:path w="15854" h="8635" extrusionOk="0">
                    <a:moveTo>
                      <a:pt x="0" y="0"/>
                    </a:moveTo>
                    <a:lnTo>
                      <a:pt x="0" y="6927"/>
                    </a:lnTo>
                    <a:lnTo>
                      <a:pt x="6415" y="6927"/>
                    </a:lnTo>
                    <a:cubicBezTo>
                      <a:pt x="6707" y="6927"/>
                      <a:pt x="7000" y="7098"/>
                      <a:pt x="7171" y="7366"/>
                    </a:cubicBezTo>
                    <a:lnTo>
                      <a:pt x="7927" y="8634"/>
                    </a:lnTo>
                    <a:lnTo>
                      <a:pt x="8683" y="7366"/>
                    </a:lnTo>
                    <a:cubicBezTo>
                      <a:pt x="8829" y="7098"/>
                      <a:pt x="9122" y="6927"/>
                      <a:pt x="9415" y="6927"/>
                    </a:cubicBezTo>
                    <a:lnTo>
                      <a:pt x="15854" y="6927"/>
                    </a:lnTo>
                    <a:lnTo>
                      <a:pt x="15854" y="0"/>
                    </a:lnTo>
                    <a:close/>
                  </a:path>
                </a:pathLst>
              </a:cu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4" name="Google Shape;574;p33"/>
              <p:cNvSpPr/>
              <p:nvPr/>
            </p:nvSpPr>
            <p:spPr>
              <a:xfrm>
                <a:off x="7913912" y="1585322"/>
                <a:ext cx="396487" cy="56656"/>
              </a:xfrm>
              <a:custGeom>
                <a:avLst/>
                <a:gdLst/>
                <a:ahLst/>
                <a:cxnLst/>
                <a:rect l="l" t="t" r="r" b="b"/>
                <a:pathLst>
                  <a:path w="10449" h="1493" extrusionOk="0">
                    <a:moveTo>
                      <a:pt x="966" y="1"/>
                    </a:moveTo>
                    <a:cubicBezTo>
                      <a:pt x="1" y="1"/>
                      <a:pt x="8" y="1492"/>
                      <a:pt x="988" y="1492"/>
                    </a:cubicBezTo>
                    <a:cubicBezTo>
                      <a:pt x="1003" y="1492"/>
                      <a:pt x="1018" y="1492"/>
                      <a:pt x="1034" y="1491"/>
                    </a:cubicBezTo>
                    <a:lnTo>
                      <a:pt x="9522" y="1491"/>
                    </a:lnTo>
                    <a:cubicBezTo>
                      <a:pt x="10448" y="1418"/>
                      <a:pt x="10448" y="52"/>
                      <a:pt x="9522" y="3"/>
                    </a:cubicBezTo>
                    <a:lnTo>
                      <a:pt x="1034" y="3"/>
                    </a:lnTo>
                    <a:cubicBezTo>
                      <a:pt x="1011" y="2"/>
                      <a:pt x="988" y="1"/>
                      <a:pt x="966"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575" name="Google Shape;575;p33"/>
          <p:cNvSpPr txBox="1"/>
          <p:nvPr>
            <p:ph type="title"/>
          </p:nvPr>
        </p:nvSpPr>
        <p:spPr>
          <a:xfrm>
            <a:off x="2057400" y="1680088"/>
            <a:ext cx="5029200" cy="68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br>
              <a:rPr lang="en-GB"/>
            </a:br>
            <a:endParaRPr lang="en-GB"/>
          </a:p>
        </p:txBody>
      </p:sp>
      <p:sp>
        <p:nvSpPr>
          <p:cNvPr id="576" name="Google Shape;576;p33"/>
          <p:cNvSpPr txBox="1"/>
          <p:nvPr>
            <p:ph type="subTitle" idx="1"/>
          </p:nvPr>
        </p:nvSpPr>
        <p:spPr>
          <a:xfrm>
            <a:off x="2057400" y="1864995"/>
            <a:ext cx="4384040" cy="187198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zh-CN" altLang="en-US">
                <a:latin typeface="方正粗黑宋简体" panose="02000000000000000000" charset="-122"/>
                <a:ea typeface="方正粗黑宋简体" panose="02000000000000000000" charset="-122"/>
                <a:cs typeface="方正粗黑宋简体" panose="02000000000000000000" charset="-122"/>
              </a:rPr>
              <a:t>学校：中国矿业大学附属中学</a:t>
            </a:r>
            <a:endParaRPr lang="zh-CN" altLang="en-US">
              <a:latin typeface="方正粗黑宋简体" panose="02000000000000000000" charset="-122"/>
              <a:ea typeface="方正粗黑宋简体" panose="02000000000000000000" charset="-122"/>
              <a:cs typeface="方正粗黑宋简体" panose="02000000000000000000" charset="-122"/>
            </a:endParaRPr>
          </a:p>
          <a:p>
            <a:pPr marL="0" lvl="0" indent="0" algn="ctr" rtl="0">
              <a:spcBef>
                <a:spcPts val="0"/>
              </a:spcBef>
              <a:spcAft>
                <a:spcPts val="0"/>
              </a:spcAft>
              <a:buNone/>
            </a:pPr>
            <a:r>
              <a:rPr lang="zh-CN" altLang="en-US">
                <a:latin typeface="方正粗黑宋简体" panose="02000000000000000000" charset="-122"/>
                <a:ea typeface="方正粗黑宋简体" panose="02000000000000000000" charset="-122"/>
                <a:cs typeface="方正粗黑宋简体" panose="02000000000000000000" charset="-122"/>
              </a:rPr>
              <a:t>研究时间：</a:t>
            </a:r>
            <a:r>
              <a:rPr lang="en-US" altLang="zh-CN">
                <a:latin typeface="方正粗黑宋简体" panose="02000000000000000000" charset="-122"/>
                <a:ea typeface="方正粗黑宋简体" panose="02000000000000000000" charset="-122"/>
                <a:cs typeface="方正粗黑宋简体" panose="02000000000000000000" charset="-122"/>
              </a:rPr>
              <a:t>2026</a:t>
            </a:r>
            <a:r>
              <a:rPr lang="zh-CN" altLang="en-US">
                <a:latin typeface="方正粗黑宋简体" panose="02000000000000000000" charset="-122"/>
                <a:ea typeface="方正粗黑宋简体" panose="02000000000000000000" charset="-122"/>
                <a:cs typeface="方正粗黑宋简体" panose="02000000000000000000" charset="-122"/>
              </a:rPr>
              <a:t>年</a:t>
            </a:r>
            <a:r>
              <a:rPr lang="en-US" altLang="zh-CN">
                <a:latin typeface="方正粗黑宋简体" panose="02000000000000000000" charset="-122"/>
                <a:ea typeface="方正粗黑宋简体" panose="02000000000000000000" charset="-122"/>
                <a:cs typeface="方正粗黑宋简体" panose="02000000000000000000" charset="-122"/>
              </a:rPr>
              <a:t>2</a:t>
            </a:r>
            <a:r>
              <a:rPr lang="zh-CN" altLang="en-US">
                <a:latin typeface="方正粗黑宋简体" panose="02000000000000000000" charset="-122"/>
                <a:ea typeface="方正粗黑宋简体" panose="02000000000000000000" charset="-122"/>
                <a:cs typeface="方正粗黑宋简体" panose="02000000000000000000" charset="-122"/>
              </a:rPr>
              <a:t>月</a:t>
            </a:r>
            <a:r>
              <a:rPr lang="en-US" altLang="zh-CN">
                <a:latin typeface="方正粗黑宋简体" panose="02000000000000000000" charset="-122"/>
                <a:ea typeface="方正粗黑宋简体" panose="02000000000000000000" charset="-122"/>
                <a:cs typeface="方正粗黑宋简体" panose="02000000000000000000" charset="-122"/>
              </a:rPr>
              <a:t>2</a:t>
            </a:r>
            <a:r>
              <a:rPr lang="zh-CN" altLang="en-US">
                <a:latin typeface="方正粗黑宋简体" panose="02000000000000000000" charset="-122"/>
                <a:ea typeface="方正粗黑宋简体" panose="02000000000000000000" charset="-122"/>
                <a:cs typeface="方正粗黑宋简体" panose="02000000000000000000" charset="-122"/>
              </a:rPr>
              <a:t>日</a:t>
            </a:r>
            <a:r>
              <a:rPr lang="en-US" altLang="zh-CN">
                <a:latin typeface="方正粗黑宋简体" panose="02000000000000000000" charset="-122"/>
                <a:ea typeface="方正粗黑宋简体" panose="02000000000000000000" charset="-122"/>
                <a:cs typeface="方正粗黑宋简体" panose="02000000000000000000" charset="-122"/>
              </a:rPr>
              <a:t>-2</a:t>
            </a:r>
            <a:r>
              <a:rPr lang="zh-CN" altLang="en-US">
                <a:latin typeface="方正粗黑宋简体" panose="02000000000000000000" charset="-122"/>
                <a:ea typeface="方正粗黑宋简体" panose="02000000000000000000" charset="-122"/>
                <a:cs typeface="方正粗黑宋简体" panose="02000000000000000000" charset="-122"/>
              </a:rPr>
              <a:t>月</a:t>
            </a:r>
            <a:r>
              <a:rPr lang="en-US" altLang="zh-CN">
                <a:latin typeface="方正粗黑宋简体" panose="02000000000000000000" charset="-122"/>
                <a:ea typeface="方正粗黑宋简体" panose="02000000000000000000" charset="-122"/>
                <a:cs typeface="方正粗黑宋简体" panose="02000000000000000000" charset="-122"/>
              </a:rPr>
              <a:t>10</a:t>
            </a:r>
            <a:r>
              <a:rPr lang="zh-CN" altLang="en-US">
                <a:latin typeface="方正粗黑宋简体" panose="02000000000000000000" charset="-122"/>
                <a:ea typeface="方正粗黑宋简体" panose="02000000000000000000" charset="-122"/>
                <a:cs typeface="方正粗黑宋简体" panose="02000000000000000000" charset="-122"/>
              </a:rPr>
              <a:t>日，共</a:t>
            </a:r>
            <a:r>
              <a:rPr lang="en-US" altLang="zh-CN">
                <a:latin typeface="方正粗黑宋简体" panose="02000000000000000000" charset="-122"/>
                <a:ea typeface="方正粗黑宋简体" panose="02000000000000000000" charset="-122"/>
                <a:cs typeface="方正粗黑宋简体" panose="02000000000000000000" charset="-122"/>
              </a:rPr>
              <a:t>12</a:t>
            </a:r>
            <a:r>
              <a:rPr lang="zh-CN" altLang="en-US">
                <a:latin typeface="方正粗黑宋简体" panose="02000000000000000000" charset="-122"/>
                <a:ea typeface="方正粗黑宋简体" panose="02000000000000000000" charset="-122"/>
                <a:cs typeface="方正粗黑宋简体" panose="02000000000000000000" charset="-122"/>
              </a:rPr>
              <a:t>天</a:t>
            </a:r>
            <a:endParaRPr lang="zh-CN" altLang="en-US">
              <a:latin typeface="方正粗黑宋简体" panose="02000000000000000000" charset="-122"/>
              <a:ea typeface="方正粗黑宋简体" panose="02000000000000000000" charset="-122"/>
              <a:cs typeface="方正粗黑宋简体" panose="02000000000000000000" charset="-122"/>
            </a:endParaRPr>
          </a:p>
          <a:p>
            <a:pPr marL="0" lvl="0" indent="0" algn="ctr" rtl="0">
              <a:spcBef>
                <a:spcPts val="0"/>
              </a:spcBef>
              <a:spcAft>
                <a:spcPts val="0"/>
              </a:spcAft>
              <a:buNone/>
            </a:pPr>
            <a:r>
              <a:rPr lang="zh-CN" altLang="en-US">
                <a:latin typeface="方正粗黑宋简体" panose="02000000000000000000" charset="-122"/>
                <a:ea typeface="方正粗黑宋简体" panose="02000000000000000000" charset="-122"/>
                <a:cs typeface="方正粗黑宋简体" panose="02000000000000000000" charset="-122"/>
              </a:rPr>
              <a:t>班级：初二（</a:t>
            </a:r>
            <a:r>
              <a:rPr lang="en-US" altLang="zh-CN">
                <a:latin typeface="方正粗黑宋简体" panose="02000000000000000000" charset="-122"/>
                <a:ea typeface="方正粗黑宋简体" panose="02000000000000000000" charset="-122"/>
                <a:cs typeface="方正粗黑宋简体" panose="02000000000000000000" charset="-122"/>
              </a:rPr>
              <a:t>2</a:t>
            </a:r>
            <a:r>
              <a:rPr lang="zh-CN" altLang="en-US">
                <a:latin typeface="方正粗黑宋简体" panose="02000000000000000000" charset="-122"/>
                <a:ea typeface="方正粗黑宋简体" panose="02000000000000000000" charset="-122"/>
                <a:cs typeface="方正粗黑宋简体" panose="02000000000000000000" charset="-122"/>
              </a:rPr>
              <a:t>）班</a:t>
            </a:r>
            <a:endParaRPr lang="zh-CN" altLang="en-US">
              <a:latin typeface="方正粗黑宋简体" panose="02000000000000000000" charset="-122"/>
              <a:ea typeface="方正粗黑宋简体" panose="02000000000000000000" charset="-122"/>
              <a:cs typeface="方正粗黑宋简体" panose="02000000000000000000" charset="-122"/>
            </a:endParaRPr>
          </a:p>
          <a:p>
            <a:pPr marL="0" lvl="0" indent="0" algn="ctr" rtl="0">
              <a:spcBef>
                <a:spcPts val="0"/>
              </a:spcBef>
              <a:spcAft>
                <a:spcPts val="0"/>
              </a:spcAft>
              <a:buNone/>
            </a:pPr>
            <a:r>
              <a:rPr lang="zh-CN" altLang="en-US">
                <a:latin typeface="方正粗黑宋简体" panose="02000000000000000000" charset="-122"/>
                <a:ea typeface="方正粗黑宋简体" panose="02000000000000000000" charset="-122"/>
                <a:cs typeface="方正粗黑宋简体" panose="02000000000000000000" charset="-122"/>
              </a:rPr>
              <a:t>研究人员：杨源瞻</a:t>
            </a:r>
            <a:endParaRPr lang="zh-CN" altLang="en-US">
              <a:latin typeface="方正粗黑宋简体" panose="02000000000000000000" charset="-122"/>
              <a:ea typeface="方正粗黑宋简体" panose="02000000000000000000" charset="-122"/>
              <a:cs typeface="方正粗黑宋简体" panose="02000000000000000000" charset="-122"/>
            </a:endParaRPr>
          </a:p>
          <a:p>
            <a:pPr marL="0" lvl="0" indent="0" algn="ctr" rtl="0">
              <a:spcBef>
                <a:spcPts val="0"/>
              </a:spcBef>
              <a:spcAft>
                <a:spcPts val="0"/>
              </a:spcAft>
              <a:buNone/>
            </a:pPr>
            <a:r>
              <a:rPr lang="zh-CN" altLang="en-US">
                <a:latin typeface="方正粗黑宋简体" panose="02000000000000000000" charset="-122"/>
                <a:ea typeface="方正粗黑宋简体" panose="02000000000000000000" charset="-122"/>
                <a:cs typeface="方正粗黑宋简体" panose="02000000000000000000" charset="-122"/>
              </a:rPr>
              <a:t>指导老师：李依</a:t>
            </a:r>
            <a:r>
              <a:rPr lang="zh-CN" altLang="en-US">
                <a:latin typeface="方正粗黑宋简体" panose="02000000000000000000" charset="-122"/>
                <a:ea typeface="方正粗黑宋简体" panose="02000000000000000000" charset="-122"/>
                <a:cs typeface="方正粗黑宋简体" panose="02000000000000000000" charset="-122"/>
              </a:rPr>
              <a:t>叡</a:t>
            </a:r>
            <a:endParaRPr lang="zh-CN" altLang="en-US">
              <a:latin typeface="方正粗黑宋简体" panose="02000000000000000000" charset="-122"/>
              <a:ea typeface="方正粗黑宋简体" panose="02000000000000000000" charset="-122"/>
              <a:cs typeface="方正粗黑宋简体" panose="02000000000000000000" charset="-122"/>
            </a:endParaRPr>
          </a:p>
        </p:txBody>
      </p:sp>
      <p:grpSp>
        <p:nvGrpSpPr>
          <p:cNvPr id="577" name="Google Shape;577;p33"/>
          <p:cNvGrpSpPr/>
          <p:nvPr/>
        </p:nvGrpSpPr>
        <p:grpSpPr>
          <a:xfrm>
            <a:off x="463651" y="1220603"/>
            <a:ext cx="502899" cy="502899"/>
            <a:chOff x="858700" y="1967475"/>
            <a:chExt cx="605100" cy="605100"/>
          </a:xfrm>
        </p:grpSpPr>
        <p:sp>
          <p:nvSpPr>
            <p:cNvPr id="578" name="Google Shape;578;p33"/>
            <p:cNvSpPr/>
            <p:nvPr/>
          </p:nvSpPr>
          <p:spPr>
            <a:xfrm>
              <a:off x="858700" y="1967475"/>
              <a:ext cx="605100" cy="605100"/>
            </a:xfrm>
            <a:prstGeom prst="roundRect">
              <a:avLst>
                <a:gd name="adj" fmla="val 15109"/>
              </a:avLst>
            </a:pr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9" name="Google Shape;579;p33"/>
            <p:cNvSpPr/>
            <p:nvPr/>
          </p:nvSpPr>
          <p:spPr>
            <a:xfrm>
              <a:off x="932654" y="2075711"/>
              <a:ext cx="457191" cy="388627"/>
            </a:xfrm>
            <a:custGeom>
              <a:avLst/>
              <a:gdLst/>
              <a:ahLst/>
              <a:cxnLst/>
              <a:rect l="l" t="t" r="r" b="b"/>
              <a:pathLst>
                <a:path w="10659" h="9051" extrusionOk="0">
                  <a:moveTo>
                    <a:pt x="2797" y="1"/>
                  </a:moveTo>
                  <a:cubicBezTo>
                    <a:pt x="2767" y="1"/>
                    <a:pt x="2738" y="1"/>
                    <a:pt x="2708" y="2"/>
                  </a:cubicBezTo>
                  <a:cubicBezTo>
                    <a:pt x="1293" y="27"/>
                    <a:pt x="196" y="1173"/>
                    <a:pt x="196" y="2588"/>
                  </a:cubicBezTo>
                  <a:cubicBezTo>
                    <a:pt x="196" y="2588"/>
                    <a:pt x="1" y="6368"/>
                    <a:pt x="5318" y="9051"/>
                  </a:cubicBezTo>
                  <a:lnTo>
                    <a:pt x="5342" y="9051"/>
                  </a:lnTo>
                  <a:cubicBezTo>
                    <a:pt x="10659" y="6368"/>
                    <a:pt x="10488" y="2588"/>
                    <a:pt x="10488" y="2588"/>
                  </a:cubicBezTo>
                  <a:cubicBezTo>
                    <a:pt x="10488" y="1173"/>
                    <a:pt x="9366" y="27"/>
                    <a:pt x="7976" y="2"/>
                  </a:cubicBezTo>
                  <a:cubicBezTo>
                    <a:pt x="7946" y="1"/>
                    <a:pt x="7916" y="1"/>
                    <a:pt x="7885" y="1"/>
                  </a:cubicBezTo>
                  <a:cubicBezTo>
                    <a:pt x="6512" y="1"/>
                    <a:pt x="5390" y="1081"/>
                    <a:pt x="5342" y="2441"/>
                  </a:cubicBezTo>
                  <a:cubicBezTo>
                    <a:pt x="5270" y="1081"/>
                    <a:pt x="4148" y="1"/>
                    <a:pt x="2797" y="1"/>
                  </a:cubicBezTo>
                  <a:close/>
                </a:path>
              </a:pathLst>
            </a:cu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80" name="Google Shape;580;p33"/>
          <p:cNvGrpSpPr/>
          <p:nvPr/>
        </p:nvGrpSpPr>
        <p:grpSpPr>
          <a:xfrm>
            <a:off x="463651" y="1906497"/>
            <a:ext cx="502800" cy="502800"/>
            <a:chOff x="7014301" y="2017350"/>
            <a:chExt cx="502800" cy="502800"/>
          </a:xfrm>
        </p:grpSpPr>
        <p:sp>
          <p:nvSpPr>
            <p:cNvPr id="581" name="Google Shape;581;p33"/>
            <p:cNvSpPr/>
            <p:nvPr/>
          </p:nvSpPr>
          <p:spPr>
            <a:xfrm>
              <a:off x="7014301" y="2017350"/>
              <a:ext cx="502800" cy="502800"/>
            </a:xfrm>
            <a:prstGeom prst="roundRect">
              <a:avLst>
                <a:gd name="adj" fmla="val 15109"/>
              </a:avLst>
            </a:pr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82" name="Google Shape;582;p33"/>
            <p:cNvSpPr/>
            <p:nvPr/>
          </p:nvSpPr>
          <p:spPr>
            <a:xfrm>
              <a:off x="7095012" y="2108734"/>
              <a:ext cx="341378" cy="320032"/>
            </a:xfrm>
            <a:custGeom>
              <a:avLst/>
              <a:gdLst/>
              <a:ahLst/>
              <a:cxnLst/>
              <a:rect l="l" t="t" r="r" b="b"/>
              <a:pathLst>
                <a:path w="10634" h="9925" extrusionOk="0">
                  <a:moveTo>
                    <a:pt x="5308" y="0"/>
                  </a:moveTo>
                  <a:cubicBezTo>
                    <a:pt x="5171" y="0"/>
                    <a:pt x="5037" y="73"/>
                    <a:pt x="4976" y="220"/>
                  </a:cubicBezTo>
                  <a:lnTo>
                    <a:pt x="3659" y="2878"/>
                  </a:lnTo>
                  <a:cubicBezTo>
                    <a:pt x="3585" y="3000"/>
                    <a:pt x="3488" y="3073"/>
                    <a:pt x="3366" y="3073"/>
                  </a:cubicBezTo>
                  <a:lnTo>
                    <a:pt x="415" y="3512"/>
                  </a:lnTo>
                  <a:cubicBezTo>
                    <a:pt x="122" y="3561"/>
                    <a:pt x="0" y="3927"/>
                    <a:pt x="220" y="4147"/>
                  </a:cubicBezTo>
                  <a:lnTo>
                    <a:pt x="2341" y="6220"/>
                  </a:lnTo>
                  <a:cubicBezTo>
                    <a:pt x="2439" y="6317"/>
                    <a:pt x="2488" y="6439"/>
                    <a:pt x="2463" y="6561"/>
                  </a:cubicBezTo>
                  <a:lnTo>
                    <a:pt x="1951" y="9488"/>
                  </a:lnTo>
                  <a:cubicBezTo>
                    <a:pt x="1913" y="9736"/>
                    <a:pt x="2099" y="9924"/>
                    <a:pt x="2322" y="9924"/>
                  </a:cubicBezTo>
                  <a:cubicBezTo>
                    <a:pt x="2384" y="9924"/>
                    <a:pt x="2449" y="9910"/>
                    <a:pt x="2512" y="9878"/>
                  </a:cubicBezTo>
                  <a:lnTo>
                    <a:pt x="5122" y="8512"/>
                  </a:lnTo>
                  <a:cubicBezTo>
                    <a:pt x="5183" y="8476"/>
                    <a:pt x="5244" y="8457"/>
                    <a:pt x="5305" y="8457"/>
                  </a:cubicBezTo>
                  <a:cubicBezTo>
                    <a:pt x="5366" y="8457"/>
                    <a:pt x="5427" y="8476"/>
                    <a:pt x="5488" y="8512"/>
                  </a:cubicBezTo>
                  <a:lnTo>
                    <a:pt x="8122" y="9878"/>
                  </a:lnTo>
                  <a:cubicBezTo>
                    <a:pt x="8180" y="9910"/>
                    <a:pt x="8241" y="9924"/>
                    <a:pt x="8299" y="9924"/>
                  </a:cubicBezTo>
                  <a:cubicBezTo>
                    <a:pt x="8511" y="9924"/>
                    <a:pt x="8697" y="9736"/>
                    <a:pt x="8658" y="9488"/>
                  </a:cubicBezTo>
                  <a:lnTo>
                    <a:pt x="8146" y="6561"/>
                  </a:lnTo>
                  <a:cubicBezTo>
                    <a:pt x="8122" y="6439"/>
                    <a:pt x="8171" y="6317"/>
                    <a:pt x="8268" y="6220"/>
                  </a:cubicBezTo>
                  <a:lnTo>
                    <a:pt x="10390" y="4147"/>
                  </a:lnTo>
                  <a:cubicBezTo>
                    <a:pt x="10634" y="3927"/>
                    <a:pt x="10488" y="3561"/>
                    <a:pt x="10195" y="3512"/>
                  </a:cubicBezTo>
                  <a:lnTo>
                    <a:pt x="7244" y="3098"/>
                  </a:lnTo>
                  <a:cubicBezTo>
                    <a:pt x="7122" y="3073"/>
                    <a:pt x="7024" y="3000"/>
                    <a:pt x="6976" y="2878"/>
                  </a:cubicBezTo>
                  <a:lnTo>
                    <a:pt x="5658" y="220"/>
                  </a:lnTo>
                  <a:cubicBezTo>
                    <a:pt x="5585" y="73"/>
                    <a:pt x="5445" y="0"/>
                    <a:pt x="5308" y="0"/>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83" name="Google Shape;583;p33"/>
          <p:cNvGrpSpPr/>
          <p:nvPr/>
        </p:nvGrpSpPr>
        <p:grpSpPr>
          <a:xfrm>
            <a:off x="463651" y="445094"/>
            <a:ext cx="629846" cy="592514"/>
            <a:chOff x="463701" y="2217961"/>
            <a:chExt cx="629846" cy="592514"/>
          </a:xfrm>
        </p:grpSpPr>
        <p:sp>
          <p:nvSpPr>
            <p:cNvPr id="584" name="Google Shape;584;p33"/>
            <p:cNvSpPr/>
            <p:nvPr/>
          </p:nvSpPr>
          <p:spPr>
            <a:xfrm>
              <a:off x="463701" y="2307675"/>
              <a:ext cx="502800" cy="502800"/>
            </a:xfrm>
            <a:prstGeom prst="roundRect">
              <a:avLst>
                <a:gd name="adj" fmla="val 15109"/>
              </a:avLst>
            </a:prstGeom>
            <a:solidFill>
              <a:schemeClr val="l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85" name="Google Shape;585;p33"/>
            <p:cNvSpPr/>
            <p:nvPr/>
          </p:nvSpPr>
          <p:spPr>
            <a:xfrm>
              <a:off x="545925" y="2446300"/>
              <a:ext cx="338328" cy="225549"/>
            </a:xfrm>
            <a:custGeom>
              <a:avLst/>
              <a:gdLst/>
              <a:ahLst/>
              <a:cxnLst/>
              <a:rect l="l" t="t" r="r" b="b"/>
              <a:pathLst>
                <a:path w="8708" h="5806" extrusionOk="0">
                  <a:moveTo>
                    <a:pt x="757" y="1"/>
                  </a:moveTo>
                  <a:cubicBezTo>
                    <a:pt x="342" y="1"/>
                    <a:pt x="1" y="342"/>
                    <a:pt x="1" y="757"/>
                  </a:cubicBezTo>
                  <a:lnTo>
                    <a:pt x="1" y="5049"/>
                  </a:lnTo>
                  <a:cubicBezTo>
                    <a:pt x="1" y="5464"/>
                    <a:pt x="342" y="5806"/>
                    <a:pt x="757" y="5806"/>
                  </a:cubicBezTo>
                  <a:lnTo>
                    <a:pt x="7952" y="5806"/>
                  </a:lnTo>
                  <a:cubicBezTo>
                    <a:pt x="8366" y="5806"/>
                    <a:pt x="8708" y="5464"/>
                    <a:pt x="8708" y="5049"/>
                  </a:cubicBezTo>
                  <a:lnTo>
                    <a:pt x="8708" y="757"/>
                  </a:lnTo>
                  <a:cubicBezTo>
                    <a:pt x="8708" y="342"/>
                    <a:pt x="8366" y="1"/>
                    <a:pt x="7952" y="1"/>
                  </a:cubicBez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86" name="Google Shape;586;p33"/>
            <p:cNvSpPr/>
            <p:nvPr/>
          </p:nvSpPr>
          <p:spPr>
            <a:xfrm>
              <a:off x="555887" y="2446307"/>
              <a:ext cx="318435" cy="106170"/>
            </a:xfrm>
            <a:custGeom>
              <a:avLst/>
              <a:gdLst/>
              <a:ahLst/>
              <a:cxnLst/>
              <a:rect l="l" t="t" r="r" b="b"/>
              <a:pathLst>
                <a:path w="8196" h="2733" extrusionOk="0">
                  <a:moveTo>
                    <a:pt x="1" y="1"/>
                  </a:moveTo>
                  <a:lnTo>
                    <a:pt x="3659" y="2586"/>
                  </a:lnTo>
                  <a:cubicBezTo>
                    <a:pt x="3794" y="2684"/>
                    <a:pt x="3946" y="2733"/>
                    <a:pt x="4098" y="2733"/>
                  </a:cubicBezTo>
                  <a:cubicBezTo>
                    <a:pt x="4251" y="2733"/>
                    <a:pt x="4403" y="2684"/>
                    <a:pt x="4537" y="2586"/>
                  </a:cubicBezTo>
                  <a:lnTo>
                    <a:pt x="8196" y="1"/>
                  </a:lnTo>
                  <a:close/>
                </a:path>
              </a:pathLst>
            </a:cu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87" name="Google Shape;587;p33"/>
            <p:cNvGrpSpPr/>
            <p:nvPr/>
          </p:nvGrpSpPr>
          <p:grpSpPr>
            <a:xfrm>
              <a:off x="773496" y="2217961"/>
              <a:ext cx="320051" cy="298703"/>
              <a:chOff x="1023863" y="2896525"/>
              <a:chExt cx="240875" cy="219425"/>
            </a:xfrm>
          </p:grpSpPr>
          <p:sp>
            <p:nvSpPr>
              <p:cNvPr id="588" name="Google Shape;588;p33"/>
              <p:cNvSpPr/>
              <p:nvPr/>
            </p:nvSpPr>
            <p:spPr>
              <a:xfrm>
                <a:off x="1023863" y="2896525"/>
                <a:ext cx="240875" cy="219425"/>
              </a:xfrm>
              <a:custGeom>
                <a:avLst/>
                <a:gdLst/>
                <a:ahLst/>
                <a:cxnLst/>
                <a:rect l="l" t="t" r="r" b="b"/>
                <a:pathLst>
                  <a:path w="9635" h="8777" extrusionOk="0">
                    <a:moveTo>
                      <a:pt x="4811" y="1"/>
                    </a:moveTo>
                    <a:cubicBezTo>
                      <a:pt x="2818" y="1"/>
                      <a:pt x="1017" y="1364"/>
                      <a:pt x="537" y="3389"/>
                    </a:cubicBezTo>
                    <a:cubicBezTo>
                      <a:pt x="0" y="5754"/>
                      <a:pt x="1464" y="8096"/>
                      <a:pt x="3805" y="8657"/>
                    </a:cubicBezTo>
                    <a:cubicBezTo>
                      <a:pt x="4147" y="8738"/>
                      <a:pt x="4488" y="8776"/>
                      <a:pt x="4824" y="8776"/>
                    </a:cubicBezTo>
                    <a:cubicBezTo>
                      <a:pt x="6816" y="8776"/>
                      <a:pt x="8614" y="7413"/>
                      <a:pt x="9073" y="5388"/>
                    </a:cubicBezTo>
                    <a:cubicBezTo>
                      <a:pt x="9634" y="3047"/>
                      <a:pt x="8171" y="681"/>
                      <a:pt x="5830" y="120"/>
                    </a:cubicBezTo>
                    <a:cubicBezTo>
                      <a:pt x="5488" y="39"/>
                      <a:pt x="5147" y="1"/>
                      <a:pt x="4811" y="1"/>
                    </a:cubicBezTo>
                    <a:close/>
                  </a:path>
                </a:pathLst>
              </a:cu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89" name="Google Shape;589;p33"/>
              <p:cNvSpPr/>
              <p:nvPr/>
            </p:nvSpPr>
            <p:spPr>
              <a:xfrm>
                <a:off x="1111105" y="2959275"/>
                <a:ext cx="54900" cy="93925"/>
              </a:xfrm>
              <a:custGeom>
                <a:avLst/>
                <a:gdLst/>
                <a:ahLst/>
                <a:cxnLst/>
                <a:rect l="l" t="t" r="r" b="b"/>
                <a:pathLst>
                  <a:path w="2196" h="3757" extrusionOk="0">
                    <a:moveTo>
                      <a:pt x="1268" y="0"/>
                    </a:moveTo>
                    <a:lnTo>
                      <a:pt x="0" y="1049"/>
                    </a:lnTo>
                    <a:lnTo>
                      <a:pt x="512" y="1708"/>
                    </a:lnTo>
                    <a:lnTo>
                      <a:pt x="951" y="1342"/>
                    </a:lnTo>
                    <a:cubicBezTo>
                      <a:pt x="1024" y="1269"/>
                      <a:pt x="1098" y="1195"/>
                      <a:pt x="1171" y="1098"/>
                    </a:cubicBezTo>
                    <a:lnTo>
                      <a:pt x="1171" y="1756"/>
                    </a:lnTo>
                    <a:lnTo>
                      <a:pt x="1171" y="3756"/>
                    </a:lnTo>
                    <a:lnTo>
                      <a:pt x="2195" y="3756"/>
                    </a:lnTo>
                    <a:lnTo>
                      <a:pt x="21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590" name="Google Shape;590;p33"/>
          <p:cNvSpPr txBox="1"/>
          <p:nvPr/>
        </p:nvSpPr>
        <p:spPr>
          <a:xfrm>
            <a:off x="1646925" y="3755475"/>
            <a:ext cx="1188600" cy="3657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indent="0" algn="ctr">
              <a:buNone/>
            </a:pPr>
            <a:r>
              <a:rPr lang="en-GB" b="1">
                <a:solidFill>
                  <a:schemeClr val="dk1"/>
                </a:solidFill>
                <a:latin typeface="Karla"/>
                <a:ea typeface="Karla"/>
                <a:cs typeface="Karla"/>
                <a:sym typeface="Karla"/>
              </a:rPr>
              <a:t>Meet us</a:t>
            </a:r>
            <a:endParaRPr b="1">
              <a:solidFill>
                <a:schemeClr val="dk1"/>
              </a:solidFill>
              <a:latin typeface="Karla"/>
              <a:ea typeface="Karla"/>
              <a:cs typeface="Karla"/>
              <a:sym typeface="Karla"/>
            </a:endParaRPr>
          </a:p>
        </p:txBody>
      </p:sp>
      <p:sp>
        <p:nvSpPr>
          <p:cNvPr id="591" name="Google Shape;591;p33"/>
          <p:cNvSpPr/>
          <p:nvPr/>
        </p:nvSpPr>
        <p:spPr>
          <a:xfrm rot="-2700000">
            <a:off x="2645303" y="3927767"/>
            <a:ext cx="365716" cy="365716"/>
          </a:xfrm>
          <a:prstGeom prst="upArrow">
            <a:avLst>
              <a:gd name="adj1" fmla="val 50000"/>
              <a:gd name="adj2" fmla="val 5000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92" name="Google Shape;592;p33"/>
          <p:cNvSpPr/>
          <p:nvPr/>
        </p:nvSpPr>
        <p:spPr>
          <a:xfrm>
            <a:off x="1646925" y="1381650"/>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93" name="Google Shape;593;p33"/>
          <p:cNvSpPr/>
          <p:nvPr/>
        </p:nvSpPr>
        <p:spPr>
          <a:xfrm>
            <a:off x="7031613" y="4058207"/>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94" name="Google Shape;594;p33"/>
          <p:cNvSpPr/>
          <p:nvPr/>
        </p:nvSpPr>
        <p:spPr>
          <a:xfrm>
            <a:off x="6799273" y="3909555"/>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95" name="Google Shape;595;p33"/>
          <p:cNvGrpSpPr/>
          <p:nvPr/>
        </p:nvGrpSpPr>
        <p:grpSpPr>
          <a:xfrm>
            <a:off x="404600" y="4046486"/>
            <a:ext cx="621000" cy="621000"/>
            <a:chOff x="416300" y="4058211"/>
            <a:chExt cx="621000" cy="621000"/>
          </a:xfrm>
        </p:grpSpPr>
        <p:sp>
          <p:nvSpPr>
            <p:cNvPr id="596" name="Google Shape;596;p33"/>
            <p:cNvSpPr/>
            <p:nvPr/>
          </p:nvSpPr>
          <p:spPr>
            <a:xfrm>
              <a:off x="475400" y="4117311"/>
              <a:ext cx="502800" cy="502800"/>
            </a:xfrm>
            <a:prstGeom prst="roundRect">
              <a:avLst>
                <a:gd name="adj" fmla="val 15109"/>
              </a:avLst>
            </a:pr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97" name="Google Shape;597;p33"/>
            <p:cNvSpPr/>
            <p:nvPr/>
          </p:nvSpPr>
          <p:spPr>
            <a:xfrm rot="2700000">
              <a:off x="507243" y="4149154"/>
              <a:ext cx="439113" cy="439113"/>
            </a:xfrm>
            <a:prstGeom prst="plus">
              <a:avLst>
                <a:gd name="adj" fmla="val 42536"/>
              </a:avLst>
            </a:prstGeom>
            <a:solidFill>
              <a:schemeClr val="l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514" name="Shape 514"/>
        <p:cNvGrpSpPr/>
        <p:nvPr/>
      </p:nvGrpSpPr>
      <p:grpSpPr>
        <a:xfrm>
          <a:off x="0" y="0"/>
          <a:ext cx="0" cy="0"/>
          <a:chOff x="0" y="0"/>
          <a:chExt cx="0" cy="0"/>
        </a:xfrm>
      </p:grpSpPr>
      <p:grpSp>
        <p:nvGrpSpPr>
          <p:cNvPr id="515" name="Google Shape;515;p32"/>
          <p:cNvGrpSpPr/>
          <p:nvPr/>
        </p:nvGrpSpPr>
        <p:grpSpPr>
          <a:xfrm>
            <a:off x="5022725" y="1426150"/>
            <a:ext cx="3657590" cy="348347"/>
            <a:chOff x="4572050" y="100025"/>
            <a:chExt cx="3657590" cy="348347"/>
          </a:xfrm>
        </p:grpSpPr>
        <p:sp>
          <p:nvSpPr>
            <p:cNvPr id="516" name="Google Shape;516;p32"/>
            <p:cNvSpPr/>
            <p:nvPr/>
          </p:nvSpPr>
          <p:spPr>
            <a:xfrm>
              <a:off x="4572050" y="100025"/>
              <a:ext cx="3657590" cy="348347"/>
            </a:xfrm>
            <a:custGeom>
              <a:avLst/>
              <a:gdLst/>
              <a:ahLst/>
              <a:cxnLst/>
              <a:rect l="l" t="t" r="r" b="b"/>
              <a:pathLst>
                <a:path w="46122" h="4488" extrusionOk="0">
                  <a:moveTo>
                    <a:pt x="7122" y="0"/>
                  </a:moveTo>
                  <a:lnTo>
                    <a:pt x="43975" y="0"/>
                  </a:lnTo>
                  <a:cubicBezTo>
                    <a:pt x="44512" y="0"/>
                    <a:pt x="45024" y="244"/>
                    <a:pt x="45365" y="659"/>
                  </a:cubicBezTo>
                  <a:cubicBezTo>
                    <a:pt x="46121" y="1585"/>
                    <a:pt x="46121" y="2902"/>
                    <a:pt x="45365" y="3829"/>
                  </a:cubicBezTo>
                  <a:cubicBezTo>
                    <a:pt x="45024" y="4244"/>
                    <a:pt x="44512" y="4488"/>
                    <a:pt x="43975" y="4488"/>
                  </a:cubicBezTo>
                  <a:lnTo>
                    <a:pt x="7122" y="4488"/>
                  </a:lnTo>
                  <a:cubicBezTo>
                    <a:pt x="4805" y="4488"/>
                    <a:pt x="3342" y="3878"/>
                    <a:pt x="2025" y="3317"/>
                  </a:cubicBezTo>
                  <a:cubicBezTo>
                    <a:pt x="1610" y="3146"/>
                    <a:pt x="1220" y="3000"/>
                    <a:pt x="830" y="2854"/>
                  </a:cubicBezTo>
                  <a:cubicBezTo>
                    <a:pt x="659" y="2805"/>
                    <a:pt x="488" y="2732"/>
                    <a:pt x="342" y="2634"/>
                  </a:cubicBezTo>
                  <a:cubicBezTo>
                    <a:pt x="1" y="2488"/>
                    <a:pt x="1" y="2000"/>
                    <a:pt x="342" y="1829"/>
                  </a:cubicBezTo>
                  <a:cubicBezTo>
                    <a:pt x="488" y="1756"/>
                    <a:pt x="659" y="1659"/>
                    <a:pt x="830" y="1610"/>
                  </a:cubicBezTo>
                  <a:cubicBezTo>
                    <a:pt x="1220" y="1488"/>
                    <a:pt x="1610" y="1317"/>
                    <a:pt x="2025" y="1146"/>
                  </a:cubicBezTo>
                  <a:cubicBezTo>
                    <a:pt x="3342" y="610"/>
                    <a:pt x="4805" y="0"/>
                    <a:pt x="7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7" name="Google Shape;517;p32"/>
            <p:cNvSpPr/>
            <p:nvPr/>
          </p:nvSpPr>
          <p:spPr>
            <a:xfrm>
              <a:off x="4572050" y="100025"/>
              <a:ext cx="3657590" cy="348347"/>
            </a:xfrm>
            <a:custGeom>
              <a:avLst/>
              <a:gdLst/>
              <a:ahLst/>
              <a:cxnLst/>
              <a:rect l="l" t="t" r="r" b="b"/>
              <a:pathLst>
                <a:path w="46122" h="4488" extrusionOk="0">
                  <a:moveTo>
                    <a:pt x="7122" y="0"/>
                  </a:moveTo>
                  <a:lnTo>
                    <a:pt x="43975" y="0"/>
                  </a:lnTo>
                  <a:cubicBezTo>
                    <a:pt x="44512" y="0"/>
                    <a:pt x="45024" y="244"/>
                    <a:pt x="45365" y="659"/>
                  </a:cubicBezTo>
                  <a:cubicBezTo>
                    <a:pt x="46121" y="1585"/>
                    <a:pt x="46121" y="2902"/>
                    <a:pt x="45365" y="3829"/>
                  </a:cubicBezTo>
                  <a:cubicBezTo>
                    <a:pt x="45024" y="4244"/>
                    <a:pt x="44512" y="4488"/>
                    <a:pt x="43975" y="4488"/>
                  </a:cubicBezTo>
                  <a:lnTo>
                    <a:pt x="7122" y="4488"/>
                  </a:lnTo>
                  <a:cubicBezTo>
                    <a:pt x="4805" y="4488"/>
                    <a:pt x="3342" y="3878"/>
                    <a:pt x="2025" y="3317"/>
                  </a:cubicBezTo>
                  <a:cubicBezTo>
                    <a:pt x="1610" y="3146"/>
                    <a:pt x="1220" y="3000"/>
                    <a:pt x="830" y="2854"/>
                  </a:cubicBezTo>
                  <a:cubicBezTo>
                    <a:pt x="659" y="2805"/>
                    <a:pt x="488" y="2732"/>
                    <a:pt x="342" y="2634"/>
                  </a:cubicBezTo>
                  <a:cubicBezTo>
                    <a:pt x="1" y="2488"/>
                    <a:pt x="1" y="2000"/>
                    <a:pt x="342" y="1829"/>
                  </a:cubicBezTo>
                  <a:cubicBezTo>
                    <a:pt x="488" y="1756"/>
                    <a:pt x="659" y="1659"/>
                    <a:pt x="830" y="1610"/>
                  </a:cubicBezTo>
                  <a:cubicBezTo>
                    <a:pt x="1220" y="1488"/>
                    <a:pt x="1610" y="1317"/>
                    <a:pt x="2025" y="1146"/>
                  </a:cubicBezTo>
                  <a:cubicBezTo>
                    <a:pt x="3318" y="610"/>
                    <a:pt x="4805" y="0"/>
                    <a:pt x="7122" y="0"/>
                  </a:cubicBezTo>
                  <a:close/>
                  <a:moveTo>
                    <a:pt x="28317" y="2780"/>
                  </a:moveTo>
                  <a:lnTo>
                    <a:pt x="8464" y="2780"/>
                  </a:lnTo>
                  <a:cubicBezTo>
                    <a:pt x="8269" y="2780"/>
                    <a:pt x="8269" y="3073"/>
                    <a:pt x="8464" y="3073"/>
                  </a:cubicBezTo>
                  <a:lnTo>
                    <a:pt x="28317" y="3073"/>
                  </a:lnTo>
                  <a:cubicBezTo>
                    <a:pt x="28512" y="3073"/>
                    <a:pt x="28512" y="2780"/>
                    <a:pt x="28317" y="2780"/>
                  </a:cubicBezTo>
                  <a:close/>
                  <a:moveTo>
                    <a:pt x="6293" y="2780"/>
                  </a:moveTo>
                  <a:lnTo>
                    <a:pt x="6805" y="2780"/>
                  </a:lnTo>
                  <a:cubicBezTo>
                    <a:pt x="7000" y="2780"/>
                    <a:pt x="7000" y="3073"/>
                    <a:pt x="6805" y="3073"/>
                  </a:cubicBezTo>
                  <a:lnTo>
                    <a:pt x="6244" y="3073"/>
                  </a:lnTo>
                  <a:cubicBezTo>
                    <a:pt x="6171" y="3415"/>
                    <a:pt x="6098" y="3732"/>
                    <a:pt x="5952" y="4049"/>
                  </a:cubicBezTo>
                  <a:cubicBezTo>
                    <a:pt x="6342" y="4073"/>
                    <a:pt x="6732" y="4097"/>
                    <a:pt x="7122" y="4097"/>
                  </a:cubicBezTo>
                  <a:lnTo>
                    <a:pt x="38000" y="4097"/>
                  </a:lnTo>
                  <a:lnTo>
                    <a:pt x="38000" y="3073"/>
                  </a:lnTo>
                  <a:lnTo>
                    <a:pt x="29951" y="3073"/>
                  </a:lnTo>
                  <a:cubicBezTo>
                    <a:pt x="29756" y="3073"/>
                    <a:pt x="29756" y="2780"/>
                    <a:pt x="29951" y="2780"/>
                  </a:cubicBezTo>
                  <a:lnTo>
                    <a:pt x="38000" y="2780"/>
                  </a:lnTo>
                  <a:lnTo>
                    <a:pt x="38000" y="1561"/>
                  </a:lnTo>
                  <a:lnTo>
                    <a:pt x="37390" y="1561"/>
                  </a:lnTo>
                  <a:cubicBezTo>
                    <a:pt x="37317" y="1561"/>
                    <a:pt x="37244" y="1488"/>
                    <a:pt x="37244" y="1415"/>
                  </a:cubicBezTo>
                  <a:cubicBezTo>
                    <a:pt x="37244" y="1317"/>
                    <a:pt x="37317" y="1268"/>
                    <a:pt x="37390" y="1268"/>
                  </a:cubicBezTo>
                  <a:lnTo>
                    <a:pt x="38000" y="1268"/>
                  </a:lnTo>
                  <a:lnTo>
                    <a:pt x="38000" y="366"/>
                  </a:lnTo>
                  <a:lnTo>
                    <a:pt x="7122" y="366"/>
                  </a:lnTo>
                  <a:cubicBezTo>
                    <a:pt x="6732" y="366"/>
                    <a:pt x="6366" y="390"/>
                    <a:pt x="5976" y="415"/>
                  </a:cubicBezTo>
                  <a:cubicBezTo>
                    <a:pt x="6074" y="707"/>
                    <a:pt x="6171" y="976"/>
                    <a:pt x="6220" y="1268"/>
                  </a:cubicBezTo>
                  <a:lnTo>
                    <a:pt x="14244" y="1268"/>
                  </a:lnTo>
                  <a:cubicBezTo>
                    <a:pt x="14342" y="1268"/>
                    <a:pt x="14390" y="1317"/>
                    <a:pt x="14390" y="1415"/>
                  </a:cubicBezTo>
                  <a:cubicBezTo>
                    <a:pt x="14390" y="1488"/>
                    <a:pt x="14342" y="1561"/>
                    <a:pt x="14244" y="1561"/>
                  </a:cubicBezTo>
                  <a:lnTo>
                    <a:pt x="6269" y="1561"/>
                  </a:lnTo>
                  <a:cubicBezTo>
                    <a:pt x="6317" y="1951"/>
                    <a:pt x="6317" y="2366"/>
                    <a:pt x="6269" y="2780"/>
                  </a:cubicBezTo>
                  <a:close/>
                  <a:moveTo>
                    <a:pt x="38292" y="2927"/>
                  </a:moveTo>
                  <a:lnTo>
                    <a:pt x="38292" y="2927"/>
                  </a:lnTo>
                  <a:lnTo>
                    <a:pt x="38292" y="4097"/>
                  </a:lnTo>
                  <a:lnTo>
                    <a:pt x="40268" y="4097"/>
                  </a:lnTo>
                  <a:lnTo>
                    <a:pt x="40268" y="390"/>
                  </a:lnTo>
                  <a:lnTo>
                    <a:pt x="38317" y="390"/>
                  </a:lnTo>
                  <a:lnTo>
                    <a:pt x="38317" y="2927"/>
                  </a:lnTo>
                  <a:close/>
                  <a:moveTo>
                    <a:pt x="28951" y="3073"/>
                  </a:moveTo>
                  <a:lnTo>
                    <a:pt x="29244" y="3073"/>
                  </a:lnTo>
                  <a:cubicBezTo>
                    <a:pt x="29439" y="3073"/>
                    <a:pt x="29439" y="2780"/>
                    <a:pt x="29244" y="2780"/>
                  </a:cubicBezTo>
                  <a:lnTo>
                    <a:pt x="28951" y="2780"/>
                  </a:lnTo>
                  <a:cubicBezTo>
                    <a:pt x="28732" y="2780"/>
                    <a:pt x="28732" y="3073"/>
                    <a:pt x="28951" y="3073"/>
                  </a:cubicBezTo>
                  <a:close/>
                  <a:moveTo>
                    <a:pt x="15878" y="1561"/>
                  </a:moveTo>
                  <a:lnTo>
                    <a:pt x="35731" y="1561"/>
                  </a:lnTo>
                  <a:cubicBezTo>
                    <a:pt x="35829" y="1561"/>
                    <a:pt x="35878" y="1512"/>
                    <a:pt x="35878" y="1415"/>
                  </a:cubicBezTo>
                  <a:cubicBezTo>
                    <a:pt x="35878" y="1341"/>
                    <a:pt x="35829" y="1268"/>
                    <a:pt x="35731" y="1268"/>
                  </a:cubicBezTo>
                  <a:lnTo>
                    <a:pt x="15878" y="1268"/>
                  </a:lnTo>
                  <a:cubicBezTo>
                    <a:pt x="15805" y="1268"/>
                    <a:pt x="15732" y="1341"/>
                    <a:pt x="15732" y="1415"/>
                  </a:cubicBezTo>
                  <a:cubicBezTo>
                    <a:pt x="15732" y="1512"/>
                    <a:pt x="15805" y="1585"/>
                    <a:pt x="15878" y="1561"/>
                  </a:cubicBezTo>
                  <a:close/>
                  <a:moveTo>
                    <a:pt x="15244" y="1268"/>
                  </a:moveTo>
                  <a:lnTo>
                    <a:pt x="14951" y="1268"/>
                  </a:lnTo>
                  <a:cubicBezTo>
                    <a:pt x="14854" y="1268"/>
                    <a:pt x="14781" y="1341"/>
                    <a:pt x="14805" y="1415"/>
                  </a:cubicBezTo>
                  <a:cubicBezTo>
                    <a:pt x="14781" y="1512"/>
                    <a:pt x="14854" y="1561"/>
                    <a:pt x="14951" y="1561"/>
                  </a:cubicBezTo>
                  <a:lnTo>
                    <a:pt x="15244" y="1561"/>
                  </a:lnTo>
                  <a:cubicBezTo>
                    <a:pt x="15342" y="1561"/>
                    <a:pt x="15390" y="1512"/>
                    <a:pt x="15390" y="1415"/>
                  </a:cubicBezTo>
                  <a:cubicBezTo>
                    <a:pt x="15390" y="1341"/>
                    <a:pt x="15342" y="1268"/>
                    <a:pt x="15244" y="1268"/>
                  </a:cubicBezTo>
                  <a:close/>
                  <a:moveTo>
                    <a:pt x="5561" y="3976"/>
                  </a:moveTo>
                  <a:cubicBezTo>
                    <a:pt x="6025" y="2854"/>
                    <a:pt x="6025" y="1610"/>
                    <a:pt x="5561" y="488"/>
                  </a:cubicBezTo>
                  <a:cubicBezTo>
                    <a:pt x="4391" y="683"/>
                    <a:pt x="3244" y="1024"/>
                    <a:pt x="2171" y="1512"/>
                  </a:cubicBezTo>
                  <a:lnTo>
                    <a:pt x="1903" y="1634"/>
                  </a:lnTo>
                  <a:cubicBezTo>
                    <a:pt x="2147" y="2000"/>
                    <a:pt x="2147" y="2463"/>
                    <a:pt x="1903" y="2854"/>
                  </a:cubicBezTo>
                  <a:lnTo>
                    <a:pt x="2171" y="2951"/>
                  </a:lnTo>
                  <a:cubicBezTo>
                    <a:pt x="3244" y="3463"/>
                    <a:pt x="4366" y="3805"/>
                    <a:pt x="5537" y="4000"/>
                  </a:cubicBezTo>
                  <a:close/>
                  <a:moveTo>
                    <a:pt x="1513" y="2683"/>
                  </a:moveTo>
                  <a:cubicBezTo>
                    <a:pt x="1732" y="2415"/>
                    <a:pt x="1732" y="2049"/>
                    <a:pt x="1537" y="1756"/>
                  </a:cubicBezTo>
                  <a:cubicBezTo>
                    <a:pt x="1342" y="1854"/>
                    <a:pt x="1147" y="1902"/>
                    <a:pt x="976" y="1976"/>
                  </a:cubicBezTo>
                  <a:cubicBezTo>
                    <a:pt x="830" y="2024"/>
                    <a:pt x="683" y="2073"/>
                    <a:pt x="561" y="2146"/>
                  </a:cubicBezTo>
                  <a:cubicBezTo>
                    <a:pt x="513" y="2195"/>
                    <a:pt x="488" y="2219"/>
                    <a:pt x="488" y="2219"/>
                  </a:cubicBezTo>
                  <a:cubicBezTo>
                    <a:pt x="488" y="2219"/>
                    <a:pt x="513" y="2244"/>
                    <a:pt x="561" y="2293"/>
                  </a:cubicBezTo>
                  <a:cubicBezTo>
                    <a:pt x="683" y="2366"/>
                    <a:pt x="830" y="2415"/>
                    <a:pt x="976" y="2463"/>
                  </a:cubicBezTo>
                  <a:cubicBezTo>
                    <a:pt x="1147" y="2537"/>
                    <a:pt x="1342" y="2585"/>
                    <a:pt x="1513" y="2658"/>
                  </a:cubicBezTo>
                  <a:close/>
                  <a:moveTo>
                    <a:pt x="40561" y="4097"/>
                  </a:moveTo>
                  <a:lnTo>
                    <a:pt x="43975" y="4097"/>
                  </a:lnTo>
                  <a:cubicBezTo>
                    <a:pt x="44414" y="4097"/>
                    <a:pt x="44804" y="3902"/>
                    <a:pt x="45073" y="3561"/>
                  </a:cubicBezTo>
                  <a:cubicBezTo>
                    <a:pt x="45707" y="2805"/>
                    <a:pt x="45707" y="1707"/>
                    <a:pt x="45073" y="927"/>
                  </a:cubicBezTo>
                  <a:cubicBezTo>
                    <a:pt x="44804" y="610"/>
                    <a:pt x="44414" y="415"/>
                    <a:pt x="43975" y="390"/>
                  </a:cubicBezTo>
                  <a:lnTo>
                    <a:pt x="40561" y="39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8" name="Google Shape;518;p32"/>
            <p:cNvSpPr/>
            <p:nvPr/>
          </p:nvSpPr>
          <p:spPr>
            <a:xfrm>
              <a:off x="4720981" y="137824"/>
              <a:ext cx="328867" cy="270807"/>
            </a:xfrm>
            <a:custGeom>
              <a:avLst/>
              <a:gdLst/>
              <a:ahLst/>
              <a:cxnLst/>
              <a:rect l="l" t="t" r="r" b="b"/>
              <a:pathLst>
                <a:path w="4147" h="3489" extrusionOk="0">
                  <a:moveTo>
                    <a:pt x="293" y="2464"/>
                  </a:moveTo>
                  <a:cubicBezTo>
                    <a:pt x="1366" y="2976"/>
                    <a:pt x="2488" y="3318"/>
                    <a:pt x="3659" y="3489"/>
                  </a:cubicBezTo>
                  <a:cubicBezTo>
                    <a:pt x="4147" y="2391"/>
                    <a:pt x="4147" y="1123"/>
                    <a:pt x="3659" y="1"/>
                  </a:cubicBezTo>
                  <a:cubicBezTo>
                    <a:pt x="2488" y="196"/>
                    <a:pt x="1342" y="537"/>
                    <a:pt x="269" y="1025"/>
                  </a:cubicBezTo>
                  <a:lnTo>
                    <a:pt x="1" y="1147"/>
                  </a:lnTo>
                  <a:cubicBezTo>
                    <a:pt x="244" y="1513"/>
                    <a:pt x="244" y="2001"/>
                    <a:pt x="1" y="236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9" name="Google Shape;519;p32"/>
            <p:cNvSpPr/>
            <p:nvPr/>
          </p:nvSpPr>
          <p:spPr>
            <a:xfrm>
              <a:off x="4722884" y="287391"/>
              <a:ext cx="307614" cy="121239"/>
            </a:xfrm>
            <a:custGeom>
              <a:avLst/>
              <a:gdLst/>
              <a:ahLst/>
              <a:cxnLst/>
              <a:rect l="l" t="t" r="r" b="b"/>
              <a:pathLst>
                <a:path w="3879" h="1562" extrusionOk="0">
                  <a:moveTo>
                    <a:pt x="269" y="537"/>
                  </a:moveTo>
                  <a:cubicBezTo>
                    <a:pt x="1342" y="1049"/>
                    <a:pt x="2464" y="1391"/>
                    <a:pt x="3635" y="1562"/>
                  </a:cubicBezTo>
                  <a:cubicBezTo>
                    <a:pt x="3733" y="1318"/>
                    <a:pt x="3830" y="1074"/>
                    <a:pt x="3879" y="805"/>
                  </a:cubicBezTo>
                  <a:cubicBezTo>
                    <a:pt x="2855" y="708"/>
                    <a:pt x="1830" y="488"/>
                    <a:pt x="830" y="171"/>
                  </a:cubicBezTo>
                  <a:cubicBezTo>
                    <a:pt x="611" y="98"/>
                    <a:pt x="367" y="49"/>
                    <a:pt x="172" y="1"/>
                  </a:cubicBezTo>
                  <a:cubicBezTo>
                    <a:pt x="123" y="147"/>
                    <a:pt x="74" y="293"/>
                    <a:pt x="1" y="415"/>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0" name="Google Shape;520;p32"/>
            <p:cNvSpPr/>
            <p:nvPr/>
          </p:nvSpPr>
          <p:spPr>
            <a:xfrm>
              <a:off x="4610750" y="238182"/>
              <a:ext cx="98732" cy="70089"/>
            </a:xfrm>
            <a:custGeom>
              <a:avLst/>
              <a:gdLst/>
              <a:ahLst/>
              <a:cxnLst/>
              <a:rect l="l" t="t" r="r" b="b"/>
              <a:pathLst>
                <a:path w="1245" h="903" extrusionOk="0">
                  <a:moveTo>
                    <a:pt x="1025" y="903"/>
                  </a:moveTo>
                  <a:cubicBezTo>
                    <a:pt x="1244" y="635"/>
                    <a:pt x="1244" y="269"/>
                    <a:pt x="1049" y="0"/>
                  </a:cubicBezTo>
                  <a:cubicBezTo>
                    <a:pt x="854" y="74"/>
                    <a:pt x="659" y="147"/>
                    <a:pt x="488" y="196"/>
                  </a:cubicBezTo>
                  <a:cubicBezTo>
                    <a:pt x="342" y="244"/>
                    <a:pt x="195" y="293"/>
                    <a:pt x="73" y="391"/>
                  </a:cubicBezTo>
                  <a:cubicBezTo>
                    <a:pt x="25" y="415"/>
                    <a:pt x="0" y="439"/>
                    <a:pt x="0" y="439"/>
                  </a:cubicBezTo>
                  <a:cubicBezTo>
                    <a:pt x="0" y="464"/>
                    <a:pt x="25" y="488"/>
                    <a:pt x="73" y="513"/>
                  </a:cubicBezTo>
                  <a:cubicBezTo>
                    <a:pt x="195" y="586"/>
                    <a:pt x="342" y="659"/>
                    <a:pt x="488" y="683"/>
                  </a:cubicBezTo>
                  <a:cubicBezTo>
                    <a:pt x="659" y="757"/>
                    <a:pt x="854" y="830"/>
                    <a:pt x="1025" y="9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1" name="Google Shape;521;p32"/>
            <p:cNvSpPr/>
            <p:nvPr/>
          </p:nvSpPr>
          <p:spPr>
            <a:xfrm>
              <a:off x="4610750" y="272256"/>
              <a:ext cx="92943" cy="36015"/>
            </a:xfrm>
            <a:custGeom>
              <a:avLst/>
              <a:gdLst/>
              <a:ahLst/>
              <a:cxnLst/>
              <a:rect l="l" t="t" r="r" b="b"/>
              <a:pathLst>
                <a:path w="1172" h="464" extrusionOk="0">
                  <a:moveTo>
                    <a:pt x="1025" y="464"/>
                  </a:moveTo>
                  <a:cubicBezTo>
                    <a:pt x="1098" y="366"/>
                    <a:pt x="1147" y="244"/>
                    <a:pt x="1171" y="147"/>
                  </a:cubicBezTo>
                  <a:cubicBezTo>
                    <a:pt x="756" y="74"/>
                    <a:pt x="366" y="25"/>
                    <a:pt x="25" y="0"/>
                  </a:cubicBezTo>
                  <a:lnTo>
                    <a:pt x="0" y="25"/>
                  </a:lnTo>
                  <a:cubicBezTo>
                    <a:pt x="0" y="25"/>
                    <a:pt x="25" y="49"/>
                    <a:pt x="73" y="98"/>
                  </a:cubicBezTo>
                  <a:cubicBezTo>
                    <a:pt x="195" y="171"/>
                    <a:pt x="342" y="220"/>
                    <a:pt x="488" y="269"/>
                  </a:cubicBezTo>
                  <a:cubicBezTo>
                    <a:pt x="659" y="318"/>
                    <a:pt x="854" y="391"/>
                    <a:pt x="1025" y="4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2" name="Google Shape;522;p32"/>
            <p:cNvSpPr/>
            <p:nvPr/>
          </p:nvSpPr>
          <p:spPr>
            <a:xfrm>
              <a:off x="5043980" y="130295"/>
              <a:ext cx="2541566" cy="289669"/>
            </a:xfrm>
            <a:custGeom>
              <a:avLst/>
              <a:gdLst/>
              <a:ahLst/>
              <a:cxnLst/>
              <a:rect l="l" t="t" r="r" b="b"/>
              <a:pathLst>
                <a:path w="32049" h="3732" extrusionOk="0">
                  <a:moveTo>
                    <a:pt x="25" y="49"/>
                  </a:moveTo>
                  <a:cubicBezTo>
                    <a:pt x="123" y="317"/>
                    <a:pt x="220" y="610"/>
                    <a:pt x="269" y="878"/>
                  </a:cubicBezTo>
                  <a:lnTo>
                    <a:pt x="8293" y="878"/>
                  </a:lnTo>
                  <a:cubicBezTo>
                    <a:pt x="8391" y="878"/>
                    <a:pt x="8439" y="951"/>
                    <a:pt x="8439" y="1025"/>
                  </a:cubicBezTo>
                  <a:cubicBezTo>
                    <a:pt x="8439" y="1122"/>
                    <a:pt x="8391" y="1195"/>
                    <a:pt x="8293" y="1195"/>
                  </a:cubicBezTo>
                  <a:lnTo>
                    <a:pt x="318" y="1195"/>
                  </a:lnTo>
                  <a:cubicBezTo>
                    <a:pt x="366" y="1586"/>
                    <a:pt x="366" y="2000"/>
                    <a:pt x="318" y="2415"/>
                  </a:cubicBezTo>
                  <a:lnTo>
                    <a:pt x="830" y="2415"/>
                  </a:lnTo>
                  <a:cubicBezTo>
                    <a:pt x="1025" y="2415"/>
                    <a:pt x="1025" y="2708"/>
                    <a:pt x="830" y="2708"/>
                  </a:cubicBezTo>
                  <a:lnTo>
                    <a:pt x="293" y="2708"/>
                  </a:lnTo>
                  <a:cubicBezTo>
                    <a:pt x="220" y="3025"/>
                    <a:pt x="147" y="3366"/>
                    <a:pt x="1" y="3659"/>
                  </a:cubicBezTo>
                  <a:cubicBezTo>
                    <a:pt x="391" y="3707"/>
                    <a:pt x="781" y="3732"/>
                    <a:pt x="1171" y="3732"/>
                  </a:cubicBezTo>
                  <a:lnTo>
                    <a:pt x="32049" y="3732"/>
                  </a:lnTo>
                  <a:lnTo>
                    <a:pt x="32049" y="2708"/>
                  </a:lnTo>
                  <a:lnTo>
                    <a:pt x="24000" y="2708"/>
                  </a:lnTo>
                  <a:cubicBezTo>
                    <a:pt x="23805" y="2708"/>
                    <a:pt x="23805" y="2415"/>
                    <a:pt x="24000" y="2415"/>
                  </a:cubicBezTo>
                  <a:lnTo>
                    <a:pt x="32049" y="2415"/>
                  </a:lnTo>
                  <a:lnTo>
                    <a:pt x="32049" y="1195"/>
                  </a:lnTo>
                  <a:lnTo>
                    <a:pt x="31439" y="1195"/>
                  </a:lnTo>
                  <a:cubicBezTo>
                    <a:pt x="31366" y="1195"/>
                    <a:pt x="31293" y="1122"/>
                    <a:pt x="31293" y="1025"/>
                  </a:cubicBezTo>
                  <a:cubicBezTo>
                    <a:pt x="31293" y="951"/>
                    <a:pt x="31366" y="878"/>
                    <a:pt x="31439" y="878"/>
                  </a:cubicBezTo>
                  <a:lnTo>
                    <a:pt x="32049" y="878"/>
                  </a:lnTo>
                  <a:lnTo>
                    <a:pt x="32049" y="0"/>
                  </a:lnTo>
                  <a:lnTo>
                    <a:pt x="1171" y="0"/>
                  </a:lnTo>
                  <a:cubicBezTo>
                    <a:pt x="781" y="0"/>
                    <a:pt x="415" y="25"/>
                    <a:pt x="25" y="49"/>
                  </a:cubicBezTo>
                  <a:close/>
                  <a:moveTo>
                    <a:pt x="2513" y="2390"/>
                  </a:moveTo>
                  <a:lnTo>
                    <a:pt x="22366" y="2390"/>
                  </a:lnTo>
                  <a:cubicBezTo>
                    <a:pt x="22561" y="2390"/>
                    <a:pt x="22561" y="2683"/>
                    <a:pt x="22366" y="2683"/>
                  </a:cubicBezTo>
                  <a:lnTo>
                    <a:pt x="2513" y="2683"/>
                  </a:lnTo>
                  <a:cubicBezTo>
                    <a:pt x="2318" y="2683"/>
                    <a:pt x="2318" y="2390"/>
                    <a:pt x="2513" y="2390"/>
                  </a:cubicBezTo>
                  <a:close/>
                  <a:moveTo>
                    <a:pt x="23000" y="2683"/>
                  </a:moveTo>
                  <a:cubicBezTo>
                    <a:pt x="22805" y="2683"/>
                    <a:pt x="22805" y="2390"/>
                    <a:pt x="23000" y="2390"/>
                  </a:cubicBezTo>
                  <a:lnTo>
                    <a:pt x="23317" y="2390"/>
                  </a:lnTo>
                  <a:cubicBezTo>
                    <a:pt x="23512" y="2390"/>
                    <a:pt x="23512" y="2683"/>
                    <a:pt x="23317" y="2683"/>
                  </a:cubicBezTo>
                  <a:close/>
                  <a:moveTo>
                    <a:pt x="9000" y="1195"/>
                  </a:moveTo>
                  <a:cubicBezTo>
                    <a:pt x="8903" y="1195"/>
                    <a:pt x="8830" y="1122"/>
                    <a:pt x="8830" y="1049"/>
                  </a:cubicBezTo>
                  <a:cubicBezTo>
                    <a:pt x="8830" y="951"/>
                    <a:pt x="8903" y="878"/>
                    <a:pt x="9000" y="903"/>
                  </a:cubicBezTo>
                  <a:lnTo>
                    <a:pt x="9293" y="903"/>
                  </a:lnTo>
                  <a:cubicBezTo>
                    <a:pt x="9391" y="878"/>
                    <a:pt x="9439" y="951"/>
                    <a:pt x="9439" y="1049"/>
                  </a:cubicBezTo>
                  <a:cubicBezTo>
                    <a:pt x="9439" y="1122"/>
                    <a:pt x="9391" y="1195"/>
                    <a:pt x="9293" y="1195"/>
                  </a:cubicBezTo>
                  <a:close/>
                  <a:moveTo>
                    <a:pt x="9927" y="1195"/>
                  </a:moveTo>
                  <a:cubicBezTo>
                    <a:pt x="9854" y="1195"/>
                    <a:pt x="9781" y="1122"/>
                    <a:pt x="9781" y="1049"/>
                  </a:cubicBezTo>
                  <a:cubicBezTo>
                    <a:pt x="9781" y="951"/>
                    <a:pt x="9854" y="878"/>
                    <a:pt x="9927" y="903"/>
                  </a:cubicBezTo>
                  <a:lnTo>
                    <a:pt x="29780" y="903"/>
                  </a:lnTo>
                  <a:cubicBezTo>
                    <a:pt x="29878" y="878"/>
                    <a:pt x="29927" y="951"/>
                    <a:pt x="29927" y="1049"/>
                  </a:cubicBezTo>
                  <a:cubicBezTo>
                    <a:pt x="29927" y="1122"/>
                    <a:pt x="29878" y="1195"/>
                    <a:pt x="29780" y="1195"/>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3" name="Google Shape;523;p32"/>
            <p:cNvSpPr/>
            <p:nvPr/>
          </p:nvSpPr>
          <p:spPr>
            <a:xfrm>
              <a:off x="5043980" y="353676"/>
              <a:ext cx="2541566" cy="64423"/>
            </a:xfrm>
            <a:custGeom>
              <a:avLst/>
              <a:gdLst/>
              <a:ahLst/>
              <a:cxnLst/>
              <a:rect l="l" t="t" r="r" b="b"/>
              <a:pathLst>
                <a:path w="32049" h="830" extrusionOk="0">
                  <a:moveTo>
                    <a:pt x="245" y="0"/>
                  </a:moveTo>
                  <a:cubicBezTo>
                    <a:pt x="196" y="244"/>
                    <a:pt x="123" y="512"/>
                    <a:pt x="1" y="756"/>
                  </a:cubicBezTo>
                  <a:cubicBezTo>
                    <a:pt x="391" y="805"/>
                    <a:pt x="781" y="829"/>
                    <a:pt x="1171" y="829"/>
                  </a:cubicBezTo>
                  <a:lnTo>
                    <a:pt x="32049" y="829"/>
                  </a:lnTo>
                  <a:lnTo>
                    <a:pt x="32049" y="98"/>
                  </a:lnTo>
                  <a:lnTo>
                    <a:pt x="4366" y="98"/>
                  </a:lnTo>
                  <a:cubicBezTo>
                    <a:pt x="2488" y="98"/>
                    <a:pt x="1220" y="73"/>
                    <a:pt x="245" y="0"/>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4" name="Google Shape;524;p32"/>
            <p:cNvSpPr/>
            <p:nvPr/>
          </p:nvSpPr>
          <p:spPr>
            <a:xfrm>
              <a:off x="7610613" y="130295"/>
              <a:ext cx="152895" cy="287806"/>
            </a:xfrm>
            <a:custGeom>
              <a:avLst/>
              <a:gdLst/>
              <a:ahLst/>
              <a:cxnLst/>
              <a:rect l="l" t="t" r="r" b="b"/>
              <a:pathLst>
                <a:path w="1928" h="3708" extrusionOk="0">
                  <a:moveTo>
                    <a:pt x="1" y="1025"/>
                  </a:moveTo>
                  <a:lnTo>
                    <a:pt x="1" y="2537"/>
                  </a:lnTo>
                  <a:lnTo>
                    <a:pt x="1" y="2537"/>
                  </a:lnTo>
                  <a:lnTo>
                    <a:pt x="1" y="2537"/>
                  </a:lnTo>
                  <a:lnTo>
                    <a:pt x="1" y="3707"/>
                  </a:lnTo>
                  <a:lnTo>
                    <a:pt x="1928" y="3707"/>
                  </a:lnTo>
                  <a:lnTo>
                    <a:pt x="1928"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5" name="Google Shape;525;p32"/>
            <p:cNvSpPr/>
            <p:nvPr/>
          </p:nvSpPr>
          <p:spPr>
            <a:xfrm>
              <a:off x="7610613" y="361205"/>
              <a:ext cx="154798" cy="56894"/>
            </a:xfrm>
            <a:custGeom>
              <a:avLst/>
              <a:gdLst/>
              <a:ahLst/>
              <a:cxnLst/>
              <a:rect l="l" t="t" r="r" b="b"/>
              <a:pathLst>
                <a:path w="1952" h="733" extrusionOk="0">
                  <a:moveTo>
                    <a:pt x="1" y="1"/>
                  </a:moveTo>
                  <a:lnTo>
                    <a:pt x="1" y="732"/>
                  </a:lnTo>
                  <a:lnTo>
                    <a:pt x="1952" y="732"/>
                  </a:lnTo>
                  <a:lnTo>
                    <a:pt x="1952" y="1"/>
                  </a:lnTo>
                  <a:lnTo>
                    <a:pt x="1" y="1"/>
                  </a:ln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6" name="Google Shape;526;p32"/>
            <p:cNvSpPr/>
            <p:nvPr/>
          </p:nvSpPr>
          <p:spPr>
            <a:xfrm>
              <a:off x="7788568" y="130295"/>
              <a:ext cx="408170" cy="287806"/>
            </a:xfrm>
            <a:custGeom>
              <a:avLst/>
              <a:gdLst/>
              <a:ahLst/>
              <a:cxnLst/>
              <a:rect l="l" t="t" r="r" b="b"/>
              <a:pathLst>
                <a:path w="5147" h="3708" extrusionOk="0">
                  <a:moveTo>
                    <a:pt x="1" y="0"/>
                  </a:moveTo>
                  <a:lnTo>
                    <a:pt x="1" y="3707"/>
                  </a:lnTo>
                  <a:lnTo>
                    <a:pt x="3415" y="3707"/>
                  </a:lnTo>
                  <a:cubicBezTo>
                    <a:pt x="3854" y="3707"/>
                    <a:pt x="4244" y="3512"/>
                    <a:pt x="4513" y="3171"/>
                  </a:cubicBezTo>
                  <a:cubicBezTo>
                    <a:pt x="5147" y="2415"/>
                    <a:pt x="5147" y="1317"/>
                    <a:pt x="4513" y="537"/>
                  </a:cubicBezTo>
                  <a:cubicBezTo>
                    <a:pt x="4244" y="220"/>
                    <a:pt x="3854" y="25"/>
                    <a:pt x="34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7" name="Google Shape;527;p32"/>
            <p:cNvSpPr/>
            <p:nvPr/>
          </p:nvSpPr>
          <p:spPr>
            <a:xfrm>
              <a:off x="7788568" y="224910"/>
              <a:ext cx="396592" cy="193190"/>
            </a:xfrm>
            <a:custGeom>
              <a:avLst/>
              <a:gdLst/>
              <a:ahLst/>
              <a:cxnLst/>
              <a:rect l="l" t="t" r="r" b="b"/>
              <a:pathLst>
                <a:path w="5001" h="2489" extrusionOk="0">
                  <a:moveTo>
                    <a:pt x="1" y="1757"/>
                  </a:moveTo>
                  <a:lnTo>
                    <a:pt x="1" y="2488"/>
                  </a:lnTo>
                  <a:lnTo>
                    <a:pt x="3415" y="2488"/>
                  </a:lnTo>
                  <a:cubicBezTo>
                    <a:pt x="3854" y="2488"/>
                    <a:pt x="4244" y="2293"/>
                    <a:pt x="4513" y="1952"/>
                  </a:cubicBezTo>
                  <a:cubicBezTo>
                    <a:pt x="4830" y="1586"/>
                    <a:pt x="5001" y="1123"/>
                    <a:pt x="4976" y="635"/>
                  </a:cubicBezTo>
                  <a:cubicBezTo>
                    <a:pt x="4976" y="415"/>
                    <a:pt x="4952" y="220"/>
                    <a:pt x="4879" y="1"/>
                  </a:cubicBezTo>
                  <a:cubicBezTo>
                    <a:pt x="4805" y="1464"/>
                    <a:pt x="2171" y="1708"/>
                    <a:pt x="1" y="1757"/>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28" name="Google Shape;528;p32"/>
          <p:cNvGrpSpPr/>
          <p:nvPr/>
        </p:nvGrpSpPr>
        <p:grpSpPr>
          <a:xfrm rot="-5400000">
            <a:off x="7699250" y="1584200"/>
            <a:ext cx="603495" cy="1371596"/>
            <a:chOff x="3724575" y="3497700"/>
            <a:chExt cx="603495" cy="1371596"/>
          </a:xfrm>
        </p:grpSpPr>
        <p:sp>
          <p:nvSpPr>
            <p:cNvPr id="529" name="Google Shape;529;p32"/>
            <p:cNvSpPr/>
            <p:nvPr/>
          </p:nvSpPr>
          <p:spPr>
            <a:xfrm>
              <a:off x="3724575" y="3497700"/>
              <a:ext cx="603495" cy="1371596"/>
            </a:xfrm>
            <a:custGeom>
              <a:avLst/>
              <a:gdLst/>
              <a:ahLst/>
              <a:cxnLst/>
              <a:rect l="l" t="t" r="r" b="b"/>
              <a:pathLst>
                <a:path w="7221" h="16415" extrusionOk="0">
                  <a:moveTo>
                    <a:pt x="5488" y="16414"/>
                  </a:moveTo>
                  <a:lnTo>
                    <a:pt x="1732" y="16414"/>
                  </a:lnTo>
                  <a:cubicBezTo>
                    <a:pt x="781" y="16414"/>
                    <a:pt x="1" y="15634"/>
                    <a:pt x="1" y="14683"/>
                  </a:cubicBezTo>
                  <a:lnTo>
                    <a:pt x="1" y="5537"/>
                  </a:lnTo>
                  <a:cubicBezTo>
                    <a:pt x="1" y="5073"/>
                    <a:pt x="196" y="4634"/>
                    <a:pt x="513" y="4317"/>
                  </a:cubicBezTo>
                  <a:cubicBezTo>
                    <a:pt x="757" y="4073"/>
                    <a:pt x="1050" y="3902"/>
                    <a:pt x="1367" y="3829"/>
                  </a:cubicBezTo>
                  <a:lnTo>
                    <a:pt x="1367" y="781"/>
                  </a:lnTo>
                  <a:cubicBezTo>
                    <a:pt x="1367" y="585"/>
                    <a:pt x="1440" y="366"/>
                    <a:pt x="1610" y="220"/>
                  </a:cubicBezTo>
                  <a:cubicBezTo>
                    <a:pt x="1757" y="73"/>
                    <a:pt x="1952" y="0"/>
                    <a:pt x="2147" y="0"/>
                  </a:cubicBezTo>
                  <a:lnTo>
                    <a:pt x="5074" y="0"/>
                  </a:lnTo>
                  <a:cubicBezTo>
                    <a:pt x="5513" y="0"/>
                    <a:pt x="5854" y="342"/>
                    <a:pt x="5854" y="781"/>
                  </a:cubicBezTo>
                  <a:lnTo>
                    <a:pt x="5854" y="3829"/>
                  </a:lnTo>
                  <a:cubicBezTo>
                    <a:pt x="6659" y="4024"/>
                    <a:pt x="7220" y="4732"/>
                    <a:pt x="7220" y="5537"/>
                  </a:cubicBezTo>
                  <a:lnTo>
                    <a:pt x="7220" y="14683"/>
                  </a:lnTo>
                  <a:cubicBezTo>
                    <a:pt x="7220" y="15634"/>
                    <a:pt x="6440" y="16414"/>
                    <a:pt x="5488" y="1641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0" name="Google Shape;530;p32"/>
            <p:cNvSpPr/>
            <p:nvPr/>
          </p:nvSpPr>
          <p:spPr>
            <a:xfrm>
              <a:off x="3757170" y="3848221"/>
              <a:ext cx="538223" cy="988485"/>
            </a:xfrm>
            <a:custGeom>
              <a:avLst/>
              <a:gdLst/>
              <a:ahLst/>
              <a:cxnLst/>
              <a:rect l="l" t="t" r="r" b="b"/>
              <a:pathLst>
                <a:path w="6440" h="11830" extrusionOk="0">
                  <a:moveTo>
                    <a:pt x="5098" y="0"/>
                  </a:moveTo>
                  <a:lnTo>
                    <a:pt x="1342" y="0"/>
                  </a:lnTo>
                  <a:cubicBezTo>
                    <a:pt x="611" y="0"/>
                    <a:pt x="1" y="610"/>
                    <a:pt x="1" y="1342"/>
                  </a:cubicBezTo>
                  <a:lnTo>
                    <a:pt x="1" y="10488"/>
                  </a:lnTo>
                  <a:cubicBezTo>
                    <a:pt x="1" y="11219"/>
                    <a:pt x="611" y="11829"/>
                    <a:pt x="1342" y="11829"/>
                  </a:cubicBezTo>
                  <a:lnTo>
                    <a:pt x="5098" y="11829"/>
                  </a:lnTo>
                  <a:cubicBezTo>
                    <a:pt x="5830" y="11829"/>
                    <a:pt x="6440" y="11219"/>
                    <a:pt x="6440" y="10488"/>
                  </a:cubicBezTo>
                  <a:lnTo>
                    <a:pt x="6440" y="1342"/>
                  </a:lnTo>
                  <a:cubicBezTo>
                    <a:pt x="6440" y="610"/>
                    <a:pt x="5830" y="0"/>
                    <a:pt x="50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1" name="Google Shape;531;p32"/>
            <p:cNvSpPr/>
            <p:nvPr/>
          </p:nvSpPr>
          <p:spPr>
            <a:xfrm>
              <a:off x="3816342" y="4047922"/>
              <a:ext cx="38779" cy="654255"/>
            </a:xfrm>
            <a:custGeom>
              <a:avLst/>
              <a:gdLst/>
              <a:ahLst/>
              <a:cxnLst/>
              <a:rect l="l" t="t" r="r" b="b"/>
              <a:pathLst>
                <a:path w="464" h="7830" extrusionOk="0">
                  <a:moveTo>
                    <a:pt x="439" y="7610"/>
                  </a:moveTo>
                  <a:cubicBezTo>
                    <a:pt x="464" y="7829"/>
                    <a:pt x="0" y="7829"/>
                    <a:pt x="25" y="7610"/>
                  </a:cubicBezTo>
                  <a:lnTo>
                    <a:pt x="25" y="1781"/>
                  </a:lnTo>
                  <a:cubicBezTo>
                    <a:pt x="0" y="1561"/>
                    <a:pt x="464" y="1561"/>
                    <a:pt x="439" y="1781"/>
                  </a:cubicBezTo>
                  <a:close/>
                  <a:moveTo>
                    <a:pt x="439" y="732"/>
                  </a:moveTo>
                  <a:cubicBezTo>
                    <a:pt x="415" y="952"/>
                    <a:pt x="73" y="952"/>
                    <a:pt x="25" y="732"/>
                  </a:cubicBezTo>
                  <a:lnTo>
                    <a:pt x="25" y="220"/>
                  </a:lnTo>
                  <a:cubicBezTo>
                    <a:pt x="0" y="0"/>
                    <a:pt x="464" y="0"/>
                    <a:pt x="439" y="22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2" name="Google Shape;532;p32"/>
            <p:cNvSpPr/>
            <p:nvPr/>
          </p:nvSpPr>
          <p:spPr>
            <a:xfrm>
              <a:off x="3724575" y="3497700"/>
              <a:ext cx="603495" cy="1371596"/>
            </a:xfrm>
            <a:custGeom>
              <a:avLst/>
              <a:gdLst/>
              <a:ahLst/>
              <a:cxnLst/>
              <a:rect l="l" t="t" r="r" b="b"/>
              <a:pathLst>
                <a:path w="7221" h="16415" extrusionOk="0">
                  <a:moveTo>
                    <a:pt x="3171" y="2293"/>
                  </a:moveTo>
                  <a:lnTo>
                    <a:pt x="2415" y="2293"/>
                  </a:lnTo>
                  <a:cubicBezTo>
                    <a:pt x="2342" y="2293"/>
                    <a:pt x="2269" y="2220"/>
                    <a:pt x="2269" y="2146"/>
                  </a:cubicBezTo>
                  <a:lnTo>
                    <a:pt x="2269" y="1293"/>
                  </a:lnTo>
                  <a:cubicBezTo>
                    <a:pt x="2269" y="1195"/>
                    <a:pt x="2342" y="1146"/>
                    <a:pt x="2415" y="1146"/>
                  </a:cubicBezTo>
                  <a:lnTo>
                    <a:pt x="3171" y="1146"/>
                  </a:lnTo>
                  <a:cubicBezTo>
                    <a:pt x="3245" y="1146"/>
                    <a:pt x="3318" y="1195"/>
                    <a:pt x="3318" y="1293"/>
                  </a:cubicBezTo>
                  <a:lnTo>
                    <a:pt x="3318" y="2146"/>
                  </a:lnTo>
                  <a:cubicBezTo>
                    <a:pt x="3318" y="2220"/>
                    <a:pt x="3245" y="2293"/>
                    <a:pt x="3171" y="2293"/>
                  </a:cubicBezTo>
                  <a:close/>
                  <a:moveTo>
                    <a:pt x="5488" y="16414"/>
                  </a:moveTo>
                  <a:cubicBezTo>
                    <a:pt x="6440" y="16414"/>
                    <a:pt x="7220" y="15634"/>
                    <a:pt x="7220" y="14683"/>
                  </a:cubicBezTo>
                  <a:lnTo>
                    <a:pt x="7220" y="5537"/>
                  </a:lnTo>
                  <a:cubicBezTo>
                    <a:pt x="7220" y="4707"/>
                    <a:pt x="6659" y="4000"/>
                    <a:pt x="5854" y="3829"/>
                  </a:cubicBezTo>
                  <a:lnTo>
                    <a:pt x="5854" y="781"/>
                  </a:lnTo>
                  <a:cubicBezTo>
                    <a:pt x="5854" y="342"/>
                    <a:pt x="5513" y="0"/>
                    <a:pt x="5074" y="0"/>
                  </a:cubicBezTo>
                  <a:lnTo>
                    <a:pt x="2147" y="0"/>
                  </a:lnTo>
                  <a:cubicBezTo>
                    <a:pt x="1952" y="0"/>
                    <a:pt x="1732" y="73"/>
                    <a:pt x="1586" y="220"/>
                  </a:cubicBezTo>
                  <a:cubicBezTo>
                    <a:pt x="1440" y="366"/>
                    <a:pt x="1367" y="561"/>
                    <a:pt x="1367" y="781"/>
                  </a:cubicBezTo>
                  <a:lnTo>
                    <a:pt x="1367" y="3829"/>
                  </a:lnTo>
                  <a:cubicBezTo>
                    <a:pt x="1050" y="3902"/>
                    <a:pt x="757" y="4073"/>
                    <a:pt x="513" y="4293"/>
                  </a:cubicBezTo>
                  <a:cubicBezTo>
                    <a:pt x="196" y="4610"/>
                    <a:pt x="1" y="5049"/>
                    <a:pt x="1" y="5512"/>
                  </a:cubicBezTo>
                  <a:lnTo>
                    <a:pt x="1" y="14658"/>
                  </a:lnTo>
                  <a:cubicBezTo>
                    <a:pt x="1" y="15634"/>
                    <a:pt x="781" y="16414"/>
                    <a:pt x="1732" y="16414"/>
                  </a:cubicBezTo>
                  <a:close/>
                  <a:moveTo>
                    <a:pt x="1757" y="3805"/>
                  </a:moveTo>
                  <a:lnTo>
                    <a:pt x="5464" y="3805"/>
                  </a:lnTo>
                  <a:lnTo>
                    <a:pt x="5464" y="781"/>
                  </a:lnTo>
                  <a:cubicBezTo>
                    <a:pt x="5464" y="683"/>
                    <a:pt x="5415" y="585"/>
                    <a:pt x="5342" y="512"/>
                  </a:cubicBezTo>
                  <a:cubicBezTo>
                    <a:pt x="5269" y="439"/>
                    <a:pt x="5171" y="390"/>
                    <a:pt x="5074" y="390"/>
                  </a:cubicBezTo>
                  <a:lnTo>
                    <a:pt x="2147" y="390"/>
                  </a:lnTo>
                  <a:cubicBezTo>
                    <a:pt x="1928" y="390"/>
                    <a:pt x="1757" y="561"/>
                    <a:pt x="1757" y="781"/>
                  </a:cubicBezTo>
                  <a:close/>
                  <a:moveTo>
                    <a:pt x="1732" y="16024"/>
                  </a:moveTo>
                  <a:cubicBezTo>
                    <a:pt x="1001" y="16024"/>
                    <a:pt x="391" y="15414"/>
                    <a:pt x="391" y="14683"/>
                  </a:cubicBezTo>
                  <a:lnTo>
                    <a:pt x="391" y="5537"/>
                  </a:lnTo>
                  <a:cubicBezTo>
                    <a:pt x="391" y="4780"/>
                    <a:pt x="1001" y="4195"/>
                    <a:pt x="1732" y="4195"/>
                  </a:cubicBezTo>
                  <a:lnTo>
                    <a:pt x="5488" y="4195"/>
                  </a:lnTo>
                  <a:cubicBezTo>
                    <a:pt x="6220" y="4195"/>
                    <a:pt x="6830" y="4780"/>
                    <a:pt x="6830" y="5537"/>
                  </a:cubicBezTo>
                  <a:lnTo>
                    <a:pt x="6830" y="14683"/>
                  </a:lnTo>
                  <a:cubicBezTo>
                    <a:pt x="6830" y="15414"/>
                    <a:pt x="6220" y="16024"/>
                    <a:pt x="5488" y="16024"/>
                  </a:cubicBezTo>
                  <a:close/>
                  <a:moveTo>
                    <a:pt x="4781" y="2293"/>
                  </a:moveTo>
                  <a:lnTo>
                    <a:pt x="4074" y="2293"/>
                  </a:lnTo>
                  <a:cubicBezTo>
                    <a:pt x="3976" y="2293"/>
                    <a:pt x="3928" y="2220"/>
                    <a:pt x="3928" y="2146"/>
                  </a:cubicBezTo>
                  <a:lnTo>
                    <a:pt x="3928" y="1293"/>
                  </a:lnTo>
                  <a:cubicBezTo>
                    <a:pt x="3903" y="1220"/>
                    <a:pt x="3976" y="1146"/>
                    <a:pt x="4074" y="1146"/>
                  </a:cubicBezTo>
                  <a:lnTo>
                    <a:pt x="4781" y="1146"/>
                  </a:lnTo>
                  <a:cubicBezTo>
                    <a:pt x="4879" y="1146"/>
                    <a:pt x="4952" y="1220"/>
                    <a:pt x="4952" y="1293"/>
                  </a:cubicBezTo>
                  <a:lnTo>
                    <a:pt x="4952" y="2122"/>
                  </a:lnTo>
                  <a:cubicBezTo>
                    <a:pt x="4952" y="2220"/>
                    <a:pt x="4879" y="2293"/>
                    <a:pt x="4781" y="229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3" name="Google Shape;533;p32"/>
            <p:cNvSpPr/>
            <p:nvPr/>
          </p:nvSpPr>
          <p:spPr>
            <a:xfrm>
              <a:off x="3871336" y="3530287"/>
              <a:ext cx="309980" cy="285349"/>
            </a:xfrm>
            <a:custGeom>
              <a:avLst/>
              <a:gdLst/>
              <a:ahLst/>
              <a:cxnLst/>
              <a:rect l="l" t="t" r="r" b="b"/>
              <a:pathLst>
                <a:path w="3709" h="3415" extrusionOk="0">
                  <a:moveTo>
                    <a:pt x="1" y="3415"/>
                  </a:moveTo>
                  <a:lnTo>
                    <a:pt x="3708" y="3415"/>
                  </a:lnTo>
                  <a:lnTo>
                    <a:pt x="3708" y="391"/>
                  </a:lnTo>
                  <a:cubicBezTo>
                    <a:pt x="3708" y="293"/>
                    <a:pt x="3659" y="195"/>
                    <a:pt x="3586" y="122"/>
                  </a:cubicBezTo>
                  <a:cubicBezTo>
                    <a:pt x="3513" y="49"/>
                    <a:pt x="3415" y="0"/>
                    <a:pt x="3318" y="0"/>
                  </a:cubicBezTo>
                  <a:lnTo>
                    <a:pt x="391" y="0"/>
                  </a:lnTo>
                  <a:cubicBezTo>
                    <a:pt x="172" y="0"/>
                    <a:pt x="1" y="171"/>
                    <a:pt x="1" y="391"/>
                  </a:cubicBezTo>
                  <a:close/>
                  <a:moveTo>
                    <a:pt x="1415" y="1903"/>
                  </a:moveTo>
                  <a:lnTo>
                    <a:pt x="659" y="1903"/>
                  </a:lnTo>
                  <a:cubicBezTo>
                    <a:pt x="586" y="1903"/>
                    <a:pt x="513" y="1830"/>
                    <a:pt x="513" y="1756"/>
                  </a:cubicBezTo>
                  <a:lnTo>
                    <a:pt x="513" y="903"/>
                  </a:lnTo>
                  <a:cubicBezTo>
                    <a:pt x="513" y="805"/>
                    <a:pt x="586" y="756"/>
                    <a:pt x="659" y="756"/>
                  </a:cubicBezTo>
                  <a:lnTo>
                    <a:pt x="1415" y="756"/>
                  </a:lnTo>
                  <a:cubicBezTo>
                    <a:pt x="1489" y="756"/>
                    <a:pt x="1562" y="805"/>
                    <a:pt x="1562" y="903"/>
                  </a:cubicBezTo>
                  <a:lnTo>
                    <a:pt x="1562" y="1756"/>
                  </a:lnTo>
                  <a:cubicBezTo>
                    <a:pt x="1562" y="1830"/>
                    <a:pt x="1489" y="1903"/>
                    <a:pt x="1415" y="1903"/>
                  </a:cubicBezTo>
                  <a:close/>
                  <a:moveTo>
                    <a:pt x="3025" y="1903"/>
                  </a:moveTo>
                  <a:lnTo>
                    <a:pt x="2318" y="1903"/>
                  </a:lnTo>
                  <a:cubicBezTo>
                    <a:pt x="2220" y="1903"/>
                    <a:pt x="2147" y="1830"/>
                    <a:pt x="2147" y="1732"/>
                  </a:cubicBezTo>
                  <a:lnTo>
                    <a:pt x="2147" y="903"/>
                  </a:lnTo>
                  <a:cubicBezTo>
                    <a:pt x="2147" y="830"/>
                    <a:pt x="2220" y="756"/>
                    <a:pt x="2318" y="756"/>
                  </a:cubicBezTo>
                  <a:lnTo>
                    <a:pt x="3025" y="756"/>
                  </a:lnTo>
                  <a:cubicBezTo>
                    <a:pt x="3123" y="756"/>
                    <a:pt x="3196" y="830"/>
                    <a:pt x="3196" y="903"/>
                  </a:cubicBezTo>
                  <a:lnTo>
                    <a:pt x="3196" y="1732"/>
                  </a:lnTo>
                  <a:cubicBezTo>
                    <a:pt x="3196" y="1830"/>
                    <a:pt x="3123" y="1903"/>
                    <a:pt x="3025" y="1903"/>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4" name="Google Shape;534;p32"/>
            <p:cNvSpPr/>
            <p:nvPr/>
          </p:nvSpPr>
          <p:spPr>
            <a:xfrm>
              <a:off x="3775557" y="3848221"/>
              <a:ext cx="519836" cy="988485"/>
            </a:xfrm>
            <a:custGeom>
              <a:avLst/>
              <a:gdLst/>
              <a:ahLst/>
              <a:cxnLst/>
              <a:rect l="l" t="t" r="r" b="b"/>
              <a:pathLst>
                <a:path w="6220" h="11830" extrusionOk="0">
                  <a:moveTo>
                    <a:pt x="5074" y="707"/>
                  </a:moveTo>
                  <a:lnTo>
                    <a:pt x="5074" y="9854"/>
                  </a:lnTo>
                  <a:cubicBezTo>
                    <a:pt x="5074" y="10585"/>
                    <a:pt x="4464" y="11195"/>
                    <a:pt x="3732" y="11195"/>
                  </a:cubicBezTo>
                  <a:lnTo>
                    <a:pt x="1" y="11195"/>
                  </a:lnTo>
                  <a:cubicBezTo>
                    <a:pt x="49" y="11293"/>
                    <a:pt x="122" y="11366"/>
                    <a:pt x="196" y="11439"/>
                  </a:cubicBezTo>
                  <a:cubicBezTo>
                    <a:pt x="440" y="11683"/>
                    <a:pt x="781" y="11829"/>
                    <a:pt x="1122" y="11829"/>
                  </a:cubicBezTo>
                  <a:lnTo>
                    <a:pt x="4878" y="11829"/>
                  </a:lnTo>
                  <a:cubicBezTo>
                    <a:pt x="5610" y="11829"/>
                    <a:pt x="6220" y="11219"/>
                    <a:pt x="6220" y="10488"/>
                  </a:cubicBezTo>
                  <a:lnTo>
                    <a:pt x="6220" y="1342"/>
                  </a:lnTo>
                  <a:cubicBezTo>
                    <a:pt x="6220" y="610"/>
                    <a:pt x="5610" y="0"/>
                    <a:pt x="4878" y="0"/>
                  </a:cubicBezTo>
                  <a:lnTo>
                    <a:pt x="4878" y="0"/>
                  </a:lnTo>
                  <a:cubicBezTo>
                    <a:pt x="5000" y="220"/>
                    <a:pt x="5074" y="464"/>
                    <a:pt x="5074" y="707"/>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35" name="Google Shape;535;p32"/>
          <p:cNvGrpSpPr/>
          <p:nvPr/>
        </p:nvGrpSpPr>
        <p:grpSpPr>
          <a:xfrm>
            <a:off x="715100" y="274199"/>
            <a:ext cx="1920300" cy="1918875"/>
            <a:chOff x="715100" y="274199"/>
            <a:chExt cx="1920300" cy="1918875"/>
          </a:xfrm>
        </p:grpSpPr>
        <p:sp>
          <p:nvSpPr>
            <p:cNvPr id="536" name="Google Shape;536;p32"/>
            <p:cNvSpPr/>
            <p:nvPr/>
          </p:nvSpPr>
          <p:spPr>
            <a:xfrm>
              <a:off x="806600" y="364274"/>
              <a:ext cx="1828800" cy="18288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37" name="Google Shape;537;p32"/>
            <p:cNvGrpSpPr/>
            <p:nvPr/>
          </p:nvGrpSpPr>
          <p:grpSpPr>
            <a:xfrm>
              <a:off x="715100" y="274199"/>
              <a:ext cx="1828800" cy="1828800"/>
              <a:chOff x="715100" y="274199"/>
              <a:chExt cx="1828800" cy="1828800"/>
            </a:xfrm>
          </p:grpSpPr>
          <p:sp>
            <p:nvSpPr>
              <p:cNvPr id="538" name="Google Shape;538;p32"/>
              <p:cNvSpPr/>
              <p:nvPr/>
            </p:nvSpPr>
            <p:spPr>
              <a:xfrm>
                <a:off x="715100" y="274199"/>
                <a:ext cx="1828800" cy="18288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39" name="Google Shape;539;p32"/>
              <p:cNvCxnSpPr/>
              <p:nvPr/>
            </p:nvCxnSpPr>
            <p:spPr>
              <a:xfrm>
                <a:off x="717952" y="637800"/>
                <a:ext cx="1823100" cy="0"/>
              </a:xfrm>
              <a:prstGeom prst="straightConnector1">
                <a:avLst/>
              </a:prstGeom>
              <a:noFill/>
              <a:ln w="28575" cap="flat" cmpd="sng">
                <a:solidFill>
                  <a:schemeClr val="dk1"/>
                </a:solidFill>
                <a:prstDash val="solid"/>
                <a:round/>
                <a:headEnd type="none" w="med" len="med"/>
                <a:tailEnd type="none" w="med" len="med"/>
              </a:ln>
            </p:spPr>
          </p:cxnSp>
          <p:grpSp>
            <p:nvGrpSpPr>
              <p:cNvPr id="540" name="Google Shape;540;p32"/>
              <p:cNvGrpSpPr/>
              <p:nvPr/>
            </p:nvGrpSpPr>
            <p:grpSpPr>
              <a:xfrm>
                <a:off x="2267950" y="363963"/>
                <a:ext cx="183000" cy="183000"/>
                <a:chOff x="8225400" y="367488"/>
                <a:chExt cx="183000" cy="183000"/>
              </a:xfrm>
            </p:grpSpPr>
            <p:cxnSp>
              <p:nvCxnSpPr>
                <p:cNvPr id="541" name="Google Shape;541;p32"/>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542" name="Google Shape;542;p32"/>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543" name="Google Shape;543;p32"/>
              <p:cNvSpPr/>
              <p:nvPr/>
            </p:nvSpPr>
            <p:spPr>
              <a:xfrm>
                <a:off x="1951450" y="367563"/>
                <a:ext cx="179400" cy="1794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44" name="Google Shape;544;p32"/>
              <p:cNvCxnSpPr/>
              <p:nvPr/>
            </p:nvCxnSpPr>
            <p:spPr>
              <a:xfrm>
                <a:off x="1605849" y="546963"/>
                <a:ext cx="208500" cy="0"/>
              </a:xfrm>
              <a:prstGeom prst="straightConnector1">
                <a:avLst/>
              </a:prstGeom>
              <a:noFill/>
              <a:ln w="28575" cap="flat" cmpd="sng">
                <a:solidFill>
                  <a:schemeClr val="dk1"/>
                </a:solidFill>
                <a:prstDash val="solid"/>
                <a:round/>
                <a:headEnd type="none" w="med" len="med"/>
                <a:tailEnd type="none" w="med" len="med"/>
              </a:ln>
            </p:spPr>
          </p:cxnSp>
        </p:grpSp>
      </p:grpSp>
      <p:sp>
        <p:nvSpPr>
          <p:cNvPr id="545" name="Google Shape;545;p32"/>
          <p:cNvSpPr txBox="1"/>
          <p:nvPr>
            <p:ph type="title" idx="2"/>
          </p:nvPr>
        </p:nvSpPr>
        <p:spPr>
          <a:xfrm>
            <a:off x="947550" y="679350"/>
            <a:ext cx="1368300" cy="137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t>0</a:t>
            </a:r>
            <a:r>
              <a:rPr lang="en-US" altLang="en-GB"/>
              <a:t>2</a:t>
            </a:r>
            <a:endParaRPr lang="en-US" altLang="en-GB"/>
          </a:p>
        </p:txBody>
      </p:sp>
      <p:sp>
        <p:nvSpPr>
          <p:cNvPr id="546" name="Google Shape;546;p32"/>
          <p:cNvSpPr txBox="1"/>
          <p:nvPr>
            <p:ph type="title"/>
          </p:nvPr>
        </p:nvSpPr>
        <p:spPr>
          <a:xfrm>
            <a:off x="1828800" y="2114550"/>
            <a:ext cx="5486400" cy="914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zh-CN" altLang="en-GB" sz="4000">
                <a:latin typeface="方正粗黑宋简体" panose="02000000000000000000" charset="-122"/>
                <a:ea typeface="方正粗黑宋简体" panose="02000000000000000000" charset="-122"/>
                <a:sym typeface="+mn-ea"/>
              </a:rPr>
              <a:t>课题背景</a:t>
            </a:r>
            <a:endParaRPr lang="zh-CN" altLang="en-GB" sz="4000">
              <a:latin typeface="方正粗黑宋简体" panose="02000000000000000000" charset="-122"/>
              <a:ea typeface="方正粗黑宋简体" panose="02000000000000000000" charset="-122"/>
            </a:endParaRPr>
          </a:p>
        </p:txBody>
      </p:sp>
      <p:grpSp>
        <p:nvGrpSpPr>
          <p:cNvPr id="547" name="Google Shape;547;p32"/>
          <p:cNvGrpSpPr/>
          <p:nvPr/>
        </p:nvGrpSpPr>
        <p:grpSpPr>
          <a:xfrm>
            <a:off x="1828840" y="3406196"/>
            <a:ext cx="5577850" cy="1463100"/>
            <a:chOff x="1828840" y="3371688"/>
            <a:chExt cx="5577850" cy="1463100"/>
          </a:xfrm>
        </p:grpSpPr>
        <p:sp>
          <p:nvSpPr>
            <p:cNvPr id="548" name="Google Shape;548;p32"/>
            <p:cNvSpPr/>
            <p:nvPr/>
          </p:nvSpPr>
          <p:spPr>
            <a:xfrm>
              <a:off x="1920290" y="3463188"/>
              <a:ext cx="5486400" cy="1371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49" name="Google Shape;549;p32"/>
            <p:cNvSpPr/>
            <p:nvPr/>
          </p:nvSpPr>
          <p:spPr>
            <a:xfrm>
              <a:off x="1828840" y="3371688"/>
              <a:ext cx="5486400" cy="1371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50" name="Google Shape;550;p32"/>
            <p:cNvCxnSpPr/>
            <p:nvPr/>
          </p:nvCxnSpPr>
          <p:spPr>
            <a:xfrm>
              <a:off x="1828840" y="3554706"/>
              <a:ext cx="5484900" cy="0"/>
            </a:xfrm>
            <a:prstGeom prst="straightConnector1">
              <a:avLst/>
            </a:prstGeom>
            <a:noFill/>
            <a:ln w="28575" cap="flat" cmpd="sng">
              <a:solidFill>
                <a:schemeClr val="dk1"/>
              </a:solidFill>
              <a:prstDash val="solid"/>
              <a:round/>
              <a:headEnd type="none" w="med" len="med"/>
              <a:tailEnd type="none" w="med" len="med"/>
            </a:ln>
          </p:spPr>
        </p:cxnSp>
      </p:grpSp>
      <p:sp>
        <p:nvSpPr>
          <p:cNvPr id="551" name="Google Shape;551;p32"/>
          <p:cNvSpPr txBox="1"/>
          <p:nvPr>
            <p:ph type="subTitle" idx="1"/>
          </p:nvPr>
        </p:nvSpPr>
        <p:spPr>
          <a:xfrm>
            <a:off x="2286000" y="3952891"/>
            <a:ext cx="4572000" cy="457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altLang="zh-CN" sz="2000">
                <a:latin typeface="方正粗黑宋简体" panose="02000000000000000000" charset="-122"/>
                <a:ea typeface="方正粗黑宋简体" panose="02000000000000000000" charset="-122"/>
                <a:sym typeface="+mn-ea"/>
              </a:rPr>
              <a:t>Background</a:t>
            </a:r>
            <a:endParaRPr lang="en-GB" sz="2000">
              <a:latin typeface="方正粗黑宋简体" panose="02000000000000000000" charset="-122"/>
              <a:ea typeface="方正粗黑宋简体" panose="02000000000000000000" charset="-122"/>
            </a:endParaRPr>
          </a:p>
        </p:txBody>
      </p:sp>
      <p:grpSp>
        <p:nvGrpSpPr>
          <p:cNvPr id="552" name="Google Shape;552;p32"/>
          <p:cNvGrpSpPr/>
          <p:nvPr/>
        </p:nvGrpSpPr>
        <p:grpSpPr>
          <a:xfrm>
            <a:off x="463651" y="4105603"/>
            <a:ext cx="502899" cy="502899"/>
            <a:chOff x="858700" y="1967475"/>
            <a:chExt cx="605100" cy="605100"/>
          </a:xfrm>
        </p:grpSpPr>
        <p:sp>
          <p:nvSpPr>
            <p:cNvPr id="553" name="Google Shape;553;p32"/>
            <p:cNvSpPr/>
            <p:nvPr/>
          </p:nvSpPr>
          <p:spPr>
            <a:xfrm>
              <a:off x="858700" y="1967475"/>
              <a:ext cx="605100" cy="605100"/>
            </a:xfrm>
            <a:prstGeom prst="roundRect">
              <a:avLst>
                <a:gd name="adj" fmla="val 15109"/>
              </a:avLst>
            </a:pr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4" name="Google Shape;554;p32"/>
            <p:cNvSpPr/>
            <p:nvPr/>
          </p:nvSpPr>
          <p:spPr>
            <a:xfrm>
              <a:off x="932654" y="2075711"/>
              <a:ext cx="457191" cy="388627"/>
            </a:xfrm>
            <a:custGeom>
              <a:avLst/>
              <a:gdLst/>
              <a:ahLst/>
              <a:cxnLst/>
              <a:rect l="l" t="t" r="r" b="b"/>
              <a:pathLst>
                <a:path w="10659" h="9051" extrusionOk="0">
                  <a:moveTo>
                    <a:pt x="2797" y="1"/>
                  </a:moveTo>
                  <a:cubicBezTo>
                    <a:pt x="2767" y="1"/>
                    <a:pt x="2738" y="1"/>
                    <a:pt x="2708" y="2"/>
                  </a:cubicBezTo>
                  <a:cubicBezTo>
                    <a:pt x="1293" y="27"/>
                    <a:pt x="196" y="1173"/>
                    <a:pt x="196" y="2588"/>
                  </a:cubicBezTo>
                  <a:cubicBezTo>
                    <a:pt x="196" y="2588"/>
                    <a:pt x="1" y="6368"/>
                    <a:pt x="5318" y="9051"/>
                  </a:cubicBezTo>
                  <a:lnTo>
                    <a:pt x="5342" y="9051"/>
                  </a:lnTo>
                  <a:cubicBezTo>
                    <a:pt x="10659" y="6368"/>
                    <a:pt x="10488" y="2588"/>
                    <a:pt x="10488" y="2588"/>
                  </a:cubicBezTo>
                  <a:cubicBezTo>
                    <a:pt x="10488" y="1173"/>
                    <a:pt x="9366" y="27"/>
                    <a:pt x="7976" y="2"/>
                  </a:cubicBezTo>
                  <a:cubicBezTo>
                    <a:pt x="7946" y="1"/>
                    <a:pt x="7916" y="1"/>
                    <a:pt x="7885" y="1"/>
                  </a:cubicBezTo>
                  <a:cubicBezTo>
                    <a:pt x="6512" y="1"/>
                    <a:pt x="5390" y="1081"/>
                    <a:pt x="5342" y="2441"/>
                  </a:cubicBezTo>
                  <a:cubicBezTo>
                    <a:pt x="5270" y="1081"/>
                    <a:pt x="4148" y="1"/>
                    <a:pt x="2797" y="1"/>
                  </a:cubicBezTo>
                  <a:close/>
                </a:path>
              </a:pathLst>
            </a:cu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555" name="Google Shape;555;p32"/>
          <p:cNvSpPr/>
          <p:nvPr/>
        </p:nvSpPr>
        <p:spPr>
          <a:xfrm>
            <a:off x="3828458" y="1721467"/>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6" name="Google Shape;556;p32"/>
          <p:cNvSpPr/>
          <p:nvPr/>
        </p:nvSpPr>
        <p:spPr>
          <a:xfrm>
            <a:off x="4292603" y="1570639"/>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7" name="Google Shape;557;p32"/>
          <p:cNvSpPr/>
          <p:nvPr/>
        </p:nvSpPr>
        <p:spPr>
          <a:xfrm>
            <a:off x="3042489" y="1417325"/>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58" name="Google Shape;558;p32"/>
          <p:cNvGrpSpPr/>
          <p:nvPr/>
        </p:nvGrpSpPr>
        <p:grpSpPr>
          <a:xfrm>
            <a:off x="463700" y="3419800"/>
            <a:ext cx="502800" cy="502800"/>
            <a:chOff x="1627550" y="2017350"/>
            <a:chExt cx="502800" cy="502800"/>
          </a:xfrm>
        </p:grpSpPr>
        <p:sp>
          <p:nvSpPr>
            <p:cNvPr id="559" name="Google Shape;559;p32"/>
            <p:cNvSpPr/>
            <p:nvPr/>
          </p:nvSpPr>
          <p:spPr>
            <a:xfrm>
              <a:off x="1627550" y="2017350"/>
              <a:ext cx="502800" cy="502800"/>
            </a:xfrm>
            <a:prstGeom prst="roundRect">
              <a:avLst>
                <a:gd name="adj" fmla="val 15109"/>
              </a:avLst>
            </a:pr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0" name="Google Shape;560;p32"/>
            <p:cNvSpPr/>
            <p:nvPr/>
          </p:nvSpPr>
          <p:spPr>
            <a:xfrm>
              <a:off x="1718900" y="2108700"/>
              <a:ext cx="320100" cy="320100"/>
            </a:xfrm>
            <a:prstGeom prst="donut">
              <a:avLst>
                <a:gd name="adj" fmla="val 25000"/>
              </a:avLst>
            </a:prstGeom>
            <a:solidFill>
              <a:schemeClr val="l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879" name="Shape 879"/>
        <p:cNvGrpSpPr/>
        <p:nvPr/>
      </p:nvGrpSpPr>
      <p:grpSpPr>
        <a:xfrm>
          <a:off x="0" y="0"/>
          <a:ext cx="0" cy="0"/>
          <a:chOff x="0" y="0"/>
          <a:chExt cx="0" cy="0"/>
        </a:xfrm>
      </p:grpSpPr>
      <p:sp>
        <p:nvSpPr>
          <p:cNvPr id="882" name="Google Shape;882;p41"/>
          <p:cNvSpPr/>
          <p:nvPr/>
        </p:nvSpPr>
        <p:spPr>
          <a:xfrm>
            <a:off x="7507683" y="1144205"/>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83" name="Google Shape;883;p41"/>
          <p:cNvSpPr/>
          <p:nvPr/>
        </p:nvSpPr>
        <p:spPr>
          <a:xfrm>
            <a:off x="7971828" y="993377"/>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84" name="Google Shape;884;p41"/>
          <p:cNvSpPr/>
          <p:nvPr/>
        </p:nvSpPr>
        <p:spPr>
          <a:xfrm>
            <a:off x="719989" y="1068662"/>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 name="文本框 0"/>
          <p:cNvSpPr txBox="1"/>
          <p:nvPr/>
        </p:nvSpPr>
        <p:spPr>
          <a:xfrm>
            <a:off x="405130" y="1308735"/>
            <a:ext cx="6254750" cy="3106420"/>
          </a:xfrm>
          <a:prstGeom prst="rect">
            <a:avLst/>
          </a:prstGeom>
        </p:spPr>
        <p:txBody>
          <a:bodyPr>
            <a:noAutofit/>
          </a:bodyPr>
          <a:p>
            <a:pPr marL="0" indent="203200" defTabSz="266700">
              <a:spcBef>
                <a:spcPct val="0"/>
              </a:spcBef>
              <a:spcAft>
                <a:spcPct val="0"/>
              </a:spcAft>
              <a:tabLst>
                <a:tab pos="1069340" algn="l"/>
              </a:tabLst>
            </a:pPr>
            <a:r>
              <a:rPr lang="zh-CN" altLang="en-US" sz="1200">
                <a:solidFill>
                  <a:schemeClr val="bg2">
                    <a:lumMod val="25000"/>
                  </a:schemeClr>
                </a:solidFill>
                <a:latin typeface="等线" panose="02010600030101010101" charset="-122"/>
                <a:ea typeface="等线" panose="02010600030101010101" charset="-122"/>
              </a:rPr>
              <a:t>中国濒危动物指因物种特性、人类活动或自然灾害影响而面临灭绝风险的野生动物，涵盖</a:t>
            </a:r>
            <a:r>
              <a:rPr lang="en-US" altLang="zh-CN" sz="1200">
                <a:solidFill>
                  <a:schemeClr val="bg2">
                    <a:lumMod val="25000"/>
                  </a:schemeClr>
                </a:solidFill>
                <a:latin typeface="等线" panose="02010600030101010101" charset="-122"/>
                <a:ea typeface="等线" panose="02010600030101010101" charset="-122"/>
              </a:rPr>
              <a:t>《</a:t>
            </a:r>
            <a:r>
              <a:rPr lang="zh-CN" altLang="en-US" sz="1200">
                <a:solidFill>
                  <a:schemeClr val="bg2">
                    <a:lumMod val="25000"/>
                  </a:schemeClr>
                </a:solidFill>
                <a:latin typeface="等线" panose="02010600030101010101" charset="-122"/>
                <a:ea typeface="等线" panose="02010600030101010101" charset="-122"/>
              </a:rPr>
              <a:t>濒危野生动植物种国际贸易公约</a:t>
            </a:r>
            <a:r>
              <a:rPr lang="en-US" altLang="zh-CN" sz="1200">
                <a:solidFill>
                  <a:schemeClr val="bg2">
                    <a:lumMod val="25000"/>
                  </a:schemeClr>
                </a:solidFill>
                <a:latin typeface="等线" panose="02010600030101010101" charset="-122"/>
                <a:ea typeface="等线" panose="02010600030101010101" charset="-122"/>
              </a:rPr>
              <a:t>》</a:t>
            </a:r>
            <a:r>
              <a:rPr lang="zh-CN" altLang="en-US" sz="1200">
                <a:solidFill>
                  <a:schemeClr val="bg2">
                    <a:lumMod val="25000"/>
                  </a:schemeClr>
                </a:solidFill>
                <a:latin typeface="等线" panose="02010600030101010101" charset="-122"/>
                <a:ea typeface="等线" panose="02010600030101010101" charset="-122"/>
              </a:rPr>
              <a:t>附录物种及中国重点保护名录收录物种，其濒危程度受栖息地分布、种群动态等因素影响。</a:t>
            </a:r>
            <a:endParaRPr lang="zh-CN" altLang="en-US" sz="1200">
              <a:solidFill>
                <a:schemeClr val="bg2">
                  <a:lumMod val="25000"/>
                </a:schemeClr>
              </a:solidFill>
              <a:latin typeface="等线" panose="02010600030101010101" charset="-122"/>
              <a:ea typeface="等线" panose="02010600030101010101" charset="-122"/>
            </a:endParaRPr>
          </a:p>
          <a:p>
            <a:pPr marL="0" indent="203200" defTabSz="266700">
              <a:spcBef>
                <a:spcPct val="0"/>
              </a:spcBef>
              <a:spcAft>
                <a:spcPct val="0"/>
              </a:spcAft>
              <a:tabLst>
                <a:tab pos="1069340" algn="l"/>
              </a:tabLst>
            </a:pPr>
            <a:r>
              <a:rPr lang="zh-CN" altLang="en-US" sz="1200">
                <a:solidFill>
                  <a:schemeClr val="bg2">
                    <a:lumMod val="25000"/>
                  </a:schemeClr>
                </a:solidFill>
                <a:latin typeface="等线" panose="02010600030101010101" charset="-122"/>
                <a:ea typeface="等线" panose="02010600030101010101" charset="-122"/>
              </a:rPr>
              <a:t>该类动物多分布于栖息地破碎化的偏远山区与森林，受人类活动导致的栖息地缩减、非法捕猎及近亲繁殖等威胁。</a:t>
            </a:r>
            <a:endParaRPr lang="zh-CN" altLang="en-US" sz="1200">
              <a:solidFill>
                <a:schemeClr val="bg2">
                  <a:lumMod val="25000"/>
                </a:schemeClr>
              </a:solidFill>
              <a:latin typeface="等线" panose="02010600030101010101" charset="-122"/>
              <a:ea typeface="等线" panose="02010600030101010101" charset="-122"/>
            </a:endParaRPr>
          </a:p>
          <a:p>
            <a:pPr marL="0" indent="203200" defTabSz="266700">
              <a:spcBef>
                <a:spcPct val="0"/>
              </a:spcBef>
              <a:spcAft>
                <a:spcPct val="0"/>
              </a:spcAft>
              <a:tabLst>
                <a:tab pos="1069340" algn="l"/>
              </a:tabLst>
            </a:pPr>
            <a:r>
              <a:rPr lang="zh-CN" altLang="en-US" sz="1200">
                <a:solidFill>
                  <a:schemeClr val="bg2">
                    <a:lumMod val="25000"/>
                  </a:schemeClr>
                </a:solidFill>
                <a:latin typeface="等线" panose="02010600030101010101" charset="-122"/>
                <a:ea typeface="等线" panose="02010600030101010101" charset="-122"/>
              </a:rPr>
              <a:t>濒危动物的存留地</a:t>
            </a:r>
            <a:endParaRPr lang="zh-CN" altLang="en-US" sz="1200">
              <a:solidFill>
                <a:schemeClr val="bg2">
                  <a:lumMod val="25000"/>
                </a:schemeClr>
              </a:solidFill>
              <a:latin typeface="等线" panose="02010600030101010101" charset="-122"/>
              <a:ea typeface="等线" panose="02010600030101010101" charset="-122"/>
            </a:endParaRPr>
          </a:p>
          <a:p>
            <a:pPr marL="0" indent="203200" defTabSz="266700">
              <a:spcBef>
                <a:spcPct val="0"/>
              </a:spcBef>
              <a:spcAft>
                <a:spcPct val="0"/>
              </a:spcAft>
              <a:tabLst>
                <a:tab pos="1069340" algn="l"/>
              </a:tabLst>
            </a:pPr>
            <a:r>
              <a:rPr lang="zh-CN" altLang="en-US" sz="1200">
                <a:solidFill>
                  <a:schemeClr val="bg2">
                    <a:lumMod val="25000"/>
                  </a:schemeClr>
                </a:solidFill>
                <a:latin typeface="等线" panose="02010600030101010101" charset="-122"/>
                <a:ea typeface="等线" panose="02010600030101010101" charset="-122"/>
              </a:rPr>
              <a:t>中国国土面积虽然辽阔，但由于人口众多，活动范围广，使许多珍贵的野生动物被迫退缩残存在边远的山区、森林、草原、沼泽、荒漠等地区，分布区已极其狭窄。被分割成互不连接的独立群体，近亲繁殖，品种日益退化。</a:t>
            </a:r>
            <a:endParaRPr lang="zh-CN" altLang="en-US" sz="1200">
              <a:solidFill>
                <a:schemeClr val="bg2">
                  <a:lumMod val="25000"/>
                </a:schemeClr>
              </a:solidFill>
              <a:latin typeface="等线" panose="02010600030101010101" charset="-122"/>
              <a:ea typeface="等线" panose="02010600030101010101" charset="-122"/>
            </a:endParaRPr>
          </a:p>
          <a:p>
            <a:pPr marL="0" indent="203200" defTabSz="266700">
              <a:spcBef>
                <a:spcPct val="0"/>
              </a:spcBef>
              <a:spcAft>
                <a:spcPct val="0"/>
              </a:spcAft>
              <a:tabLst>
                <a:tab pos="1069340" algn="l"/>
              </a:tabLst>
            </a:pPr>
            <a:r>
              <a:rPr lang="zh-CN" altLang="en-US" sz="1200">
                <a:solidFill>
                  <a:schemeClr val="bg2">
                    <a:lumMod val="25000"/>
                  </a:schemeClr>
                </a:solidFill>
                <a:latin typeface="等线" panose="02010600030101010101" charset="-122"/>
                <a:ea typeface="等线" panose="02010600030101010101" charset="-122"/>
              </a:rPr>
              <a:t>濒危动物野外数量</a:t>
            </a:r>
            <a:endParaRPr lang="zh-CN" altLang="en-US" sz="1200">
              <a:solidFill>
                <a:schemeClr val="bg2">
                  <a:lumMod val="25000"/>
                </a:schemeClr>
              </a:solidFill>
              <a:latin typeface="等线" panose="02010600030101010101" charset="-122"/>
              <a:ea typeface="等线" panose="02010600030101010101" charset="-122"/>
            </a:endParaRPr>
          </a:p>
          <a:p>
            <a:pPr marL="0" indent="203200" defTabSz="266700">
              <a:spcBef>
                <a:spcPct val="0"/>
              </a:spcBef>
              <a:spcAft>
                <a:spcPct val="0"/>
              </a:spcAft>
              <a:tabLst>
                <a:tab pos="1069340" algn="l"/>
              </a:tabLst>
            </a:pPr>
            <a:r>
              <a:rPr lang="zh-CN" altLang="en-US" sz="1200">
                <a:solidFill>
                  <a:schemeClr val="bg2">
                    <a:lumMod val="25000"/>
                  </a:schemeClr>
                </a:solidFill>
                <a:latin typeface="等线" panose="02010600030101010101" charset="-122"/>
                <a:ea typeface="等线" panose="02010600030101010101" charset="-122"/>
              </a:rPr>
              <a:t>濒危动物的种群数量稀少，而且继续呈下降趋势。大型动物种群个体数少，濒危程度高，数量减少较快；小型动物种群个体数较多，濒危程度尚低，野外数量减少稍慢。动物分布区域或活动区域窄的，数量下降较快，分布区域狭窄或活动区域宽的，数量下低较慢。</a:t>
            </a:r>
            <a:endParaRPr lang="zh-CN" altLang="en-US" sz="1200">
              <a:solidFill>
                <a:schemeClr val="bg2">
                  <a:lumMod val="25000"/>
                </a:schemeClr>
              </a:solidFill>
              <a:latin typeface="等线" panose="02010600030101010101" charset="-122"/>
              <a:ea typeface="等线" panose="02010600030101010101" charset="-122"/>
            </a:endParaRPr>
          </a:p>
          <a:p>
            <a:pPr marL="0" indent="203200" defTabSz="266700">
              <a:spcBef>
                <a:spcPct val="0"/>
              </a:spcBef>
              <a:spcAft>
                <a:spcPct val="0"/>
              </a:spcAft>
              <a:tabLst>
                <a:tab pos="1069340" algn="l"/>
              </a:tabLst>
            </a:pPr>
            <a:r>
              <a:rPr lang="zh-CN" altLang="en-US" sz="1200">
                <a:solidFill>
                  <a:schemeClr val="bg2">
                    <a:lumMod val="25000"/>
                  </a:schemeClr>
                </a:solidFill>
                <a:latin typeface="等线" panose="02010600030101010101" charset="-122"/>
                <a:ea typeface="等线" panose="02010600030101010101" charset="-122"/>
              </a:rPr>
              <a:t>因此了解和保护濒危野生动物，已经成为必须关注的重要课题。</a:t>
            </a:r>
            <a:endParaRPr lang="zh-CN" altLang="en-US" sz="1200">
              <a:solidFill>
                <a:schemeClr val="bg2">
                  <a:lumMod val="25000"/>
                </a:schemeClr>
              </a:solidFill>
              <a:latin typeface="等线" panose="02010600030101010101" charset="-122"/>
              <a:ea typeface="等线" panose="02010600030101010101" charset="-122"/>
            </a:endParaRPr>
          </a:p>
        </p:txBody>
      </p:sp>
      <p:pic>
        <p:nvPicPr>
          <p:cNvPr id="4" name="图片 1" descr="IMG_256"/>
          <p:cNvPicPr>
            <a:picLocks noChangeAspect="1"/>
          </p:cNvPicPr>
          <p:nvPr/>
        </p:nvPicPr>
        <p:blipFill>
          <a:blip r:embed="rId1"/>
          <a:stretch>
            <a:fillRect/>
          </a:stretch>
        </p:blipFill>
        <p:spPr>
          <a:xfrm>
            <a:off x="6588125" y="1378585"/>
            <a:ext cx="2166620" cy="247142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879" name="Shape 879"/>
        <p:cNvGrpSpPr/>
        <p:nvPr/>
      </p:nvGrpSpPr>
      <p:grpSpPr>
        <a:xfrm>
          <a:off x="0" y="0"/>
          <a:ext cx="0" cy="0"/>
          <a:chOff x="0" y="0"/>
          <a:chExt cx="0" cy="0"/>
        </a:xfrm>
      </p:grpSpPr>
      <p:sp>
        <p:nvSpPr>
          <p:cNvPr id="882" name="Google Shape;882;p41"/>
          <p:cNvSpPr/>
          <p:nvPr/>
        </p:nvSpPr>
        <p:spPr>
          <a:xfrm>
            <a:off x="7507683" y="1144205"/>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83" name="Google Shape;883;p41"/>
          <p:cNvSpPr/>
          <p:nvPr/>
        </p:nvSpPr>
        <p:spPr>
          <a:xfrm>
            <a:off x="7971828" y="993377"/>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 name="文本框 0"/>
          <p:cNvSpPr txBox="1"/>
          <p:nvPr/>
        </p:nvSpPr>
        <p:spPr>
          <a:xfrm>
            <a:off x="262890" y="771525"/>
            <a:ext cx="6470650" cy="3755390"/>
          </a:xfrm>
          <a:prstGeom prst="rect">
            <a:avLst/>
          </a:prstGeom>
        </p:spPr>
        <p:txBody>
          <a:bodyPr>
            <a:noAutofit/>
          </a:bodyPr>
          <a:p>
            <a:pPr marL="0" indent="203200" defTabSz="266700">
              <a:spcBef>
                <a:spcPct val="0"/>
              </a:spcBef>
              <a:spcAft>
                <a:spcPct val="0"/>
              </a:spcAft>
              <a:tabLst>
                <a:tab pos="1069340" algn="l"/>
              </a:tabLst>
            </a:pPr>
            <a:r>
              <a:rPr lang="en-US" altLang="zh-CN" sz="1200">
                <a:solidFill>
                  <a:schemeClr val="bg2">
                    <a:lumMod val="25000"/>
                  </a:schemeClr>
                </a:solidFill>
                <a:latin typeface="等线" panose="02010600030101010101" charset="-122"/>
                <a:ea typeface="等线" panose="02010600030101010101" charset="-122"/>
              </a:rPr>
              <a:t>China endangered animals refer to wild animals facing extinction risk due to species characteristics, human activities, or natural disasters, including species listed in the Appendices of the Convention on International Trade in Endangered Species of Wild Fauna and Flora and species included in China's key protection list. Their endangered status is influenced by factors such as habitat distribution and population dynamics.</a:t>
            </a:r>
            <a:endParaRPr lang="en-US" altLang="zh-CN" sz="1200">
              <a:solidFill>
                <a:schemeClr val="bg2">
                  <a:lumMod val="25000"/>
                </a:schemeClr>
              </a:solidFill>
              <a:latin typeface="等线" panose="02010600030101010101" charset="-122"/>
              <a:ea typeface="等线" panose="02010600030101010101" charset="-122"/>
            </a:endParaRPr>
          </a:p>
          <a:p>
            <a:pPr marL="0" indent="203200" defTabSz="266700">
              <a:spcBef>
                <a:spcPct val="0"/>
              </a:spcBef>
              <a:spcAft>
                <a:spcPct val="0"/>
              </a:spcAft>
              <a:tabLst>
                <a:tab pos="1069340" algn="l"/>
              </a:tabLst>
            </a:pPr>
            <a:r>
              <a:rPr lang="en-US" altLang="zh-CN" sz="1200">
                <a:solidFill>
                  <a:schemeClr val="bg2">
                    <a:lumMod val="25000"/>
                  </a:schemeClr>
                </a:solidFill>
                <a:latin typeface="等线" panose="02010600030101010101" charset="-122"/>
                <a:ea typeface="等线" panose="02010600030101010101" charset="-122"/>
              </a:rPr>
              <a:t>The species are mainly distributed in remote mountainous areas and forests with fragmented habitats, and are threatened by habitat reduction, illegal hunting and inbreeding caused by human activities.</a:t>
            </a:r>
            <a:endParaRPr lang="en-US" altLang="zh-CN" sz="1200">
              <a:solidFill>
                <a:schemeClr val="bg2">
                  <a:lumMod val="25000"/>
                </a:schemeClr>
              </a:solidFill>
              <a:latin typeface="等线" panose="02010600030101010101" charset="-122"/>
              <a:ea typeface="等线" panose="02010600030101010101" charset="-122"/>
            </a:endParaRPr>
          </a:p>
          <a:p>
            <a:pPr marL="0" indent="203200" defTabSz="266700">
              <a:spcBef>
                <a:spcPct val="0"/>
              </a:spcBef>
              <a:spcAft>
                <a:spcPct val="0"/>
              </a:spcAft>
              <a:tabLst>
                <a:tab pos="1069340" algn="l"/>
              </a:tabLst>
            </a:pPr>
            <a:r>
              <a:rPr lang="en-US" altLang="zh-CN" sz="1200">
                <a:solidFill>
                  <a:schemeClr val="bg2">
                    <a:lumMod val="25000"/>
                  </a:schemeClr>
                </a:solidFill>
                <a:latin typeface="等线" panose="02010600030101010101" charset="-122"/>
                <a:ea typeface="等线" panose="02010600030101010101" charset="-122"/>
              </a:rPr>
              <a:t>The habitats of endangered animals in China, despite its vast territory, have been forced to retreat to remote mountainous areas, forests, grasslands, swamps, and deserts due to the large population and extensive range of many precious wild animals, resulting in extremely narrow distribution areas. They are divided into isolated populations, breeding closely related individuals, and their species are increasingly degenerating.</a:t>
            </a:r>
            <a:endParaRPr lang="en-US" altLang="zh-CN" sz="1200">
              <a:solidFill>
                <a:schemeClr val="bg2">
                  <a:lumMod val="25000"/>
                </a:schemeClr>
              </a:solidFill>
              <a:latin typeface="等线" panose="02010600030101010101" charset="-122"/>
              <a:ea typeface="等线" panose="02010600030101010101" charset="-122"/>
            </a:endParaRPr>
          </a:p>
          <a:p>
            <a:pPr marL="0" indent="203200" defTabSz="266700">
              <a:spcBef>
                <a:spcPct val="0"/>
              </a:spcBef>
              <a:spcAft>
                <a:spcPct val="0"/>
              </a:spcAft>
              <a:tabLst>
                <a:tab pos="1069340" algn="l"/>
              </a:tabLst>
            </a:pPr>
            <a:r>
              <a:rPr lang="en-US" altLang="zh-CN" sz="1200">
                <a:solidFill>
                  <a:schemeClr val="bg2">
                    <a:lumMod val="25000"/>
                  </a:schemeClr>
                </a:solidFill>
                <a:latin typeface="等线" panose="02010600030101010101" charset="-122"/>
                <a:ea typeface="等线" panose="02010600030101010101" charset="-122"/>
              </a:rPr>
              <a:t>The wild populations of endangered species are scarce and continue to decline. Large animal species, with fewer individuals, face higher endangerment levels and faster population declines, while smaller species, with more individuals, show lower endangerment and slower population reductions. Species with narrow distribution ranges or limited activity areas experience faster population declines, whereas those with broader ranges exhibit slower declines.</a:t>
            </a:r>
            <a:endParaRPr lang="en-US" altLang="zh-CN" sz="1200">
              <a:solidFill>
                <a:schemeClr val="bg2">
                  <a:lumMod val="25000"/>
                </a:schemeClr>
              </a:solidFill>
              <a:latin typeface="等线" panose="02010600030101010101" charset="-122"/>
              <a:ea typeface="等线" panose="02010600030101010101" charset="-122"/>
            </a:endParaRPr>
          </a:p>
          <a:p>
            <a:pPr marL="0" indent="203200" defTabSz="266700">
              <a:spcBef>
                <a:spcPct val="0"/>
              </a:spcBef>
              <a:spcAft>
                <a:spcPct val="0"/>
              </a:spcAft>
              <a:tabLst>
                <a:tab pos="1069340" algn="l"/>
              </a:tabLst>
            </a:pPr>
            <a:r>
              <a:rPr lang="en-US" altLang="zh-CN" sz="1200">
                <a:solidFill>
                  <a:schemeClr val="bg2">
                    <a:lumMod val="25000"/>
                  </a:schemeClr>
                </a:solidFill>
                <a:latin typeface="等线" panose="02010600030101010101" charset="-122"/>
                <a:ea typeface="等线" panose="02010600030101010101" charset="-122"/>
              </a:rPr>
              <a:t>Understanding and protecting endangered wildlife has become an important issue that must be paid attention to.</a:t>
            </a:r>
            <a:endParaRPr lang="en-US" altLang="zh-CN" sz="1200">
              <a:solidFill>
                <a:schemeClr val="bg2">
                  <a:lumMod val="25000"/>
                </a:schemeClr>
              </a:solidFill>
              <a:latin typeface="等线" panose="02010600030101010101" charset="-122"/>
              <a:ea typeface="等线" panose="02010600030101010101" charset="-122"/>
            </a:endParaRPr>
          </a:p>
        </p:txBody>
      </p:sp>
      <p:pic>
        <p:nvPicPr>
          <p:cNvPr id="4" name="图片 1" descr="IMG_256"/>
          <p:cNvPicPr>
            <a:picLocks noChangeAspect="1"/>
          </p:cNvPicPr>
          <p:nvPr/>
        </p:nvPicPr>
        <p:blipFill>
          <a:blip r:embed="rId1"/>
          <a:stretch>
            <a:fillRect/>
          </a:stretch>
        </p:blipFill>
        <p:spPr>
          <a:xfrm>
            <a:off x="6660515" y="1491615"/>
            <a:ext cx="2166620" cy="247142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514" name="Shape 514"/>
        <p:cNvGrpSpPr/>
        <p:nvPr/>
      </p:nvGrpSpPr>
      <p:grpSpPr>
        <a:xfrm>
          <a:off x="0" y="0"/>
          <a:ext cx="0" cy="0"/>
          <a:chOff x="0" y="0"/>
          <a:chExt cx="0" cy="0"/>
        </a:xfrm>
      </p:grpSpPr>
      <p:grpSp>
        <p:nvGrpSpPr>
          <p:cNvPr id="515" name="Google Shape;515;p32"/>
          <p:cNvGrpSpPr/>
          <p:nvPr/>
        </p:nvGrpSpPr>
        <p:grpSpPr>
          <a:xfrm>
            <a:off x="5022725" y="1426150"/>
            <a:ext cx="3657590" cy="348347"/>
            <a:chOff x="4572050" y="100025"/>
            <a:chExt cx="3657590" cy="348347"/>
          </a:xfrm>
        </p:grpSpPr>
        <p:sp>
          <p:nvSpPr>
            <p:cNvPr id="516" name="Google Shape;516;p32"/>
            <p:cNvSpPr/>
            <p:nvPr/>
          </p:nvSpPr>
          <p:spPr>
            <a:xfrm>
              <a:off x="4572050" y="100025"/>
              <a:ext cx="3657590" cy="348347"/>
            </a:xfrm>
            <a:custGeom>
              <a:avLst/>
              <a:gdLst/>
              <a:ahLst/>
              <a:cxnLst/>
              <a:rect l="l" t="t" r="r" b="b"/>
              <a:pathLst>
                <a:path w="46122" h="4488" extrusionOk="0">
                  <a:moveTo>
                    <a:pt x="7122" y="0"/>
                  </a:moveTo>
                  <a:lnTo>
                    <a:pt x="43975" y="0"/>
                  </a:lnTo>
                  <a:cubicBezTo>
                    <a:pt x="44512" y="0"/>
                    <a:pt x="45024" y="244"/>
                    <a:pt x="45365" y="659"/>
                  </a:cubicBezTo>
                  <a:cubicBezTo>
                    <a:pt x="46121" y="1585"/>
                    <a:pt x="46121" y="2902"/>
                    <a:pt x="45365" y="3829"/>
                  </a:cubicBezTo>
                  <a:cubicBezTo>
                    <a:pt x="45024" y="4244"/>
                    <a:pt x="44512" y="4488"/>
                    <a:pt x="43975" y="4488"/>
                  </a:cubicBezTo>
                  <a:lnTo>
                    <a:pt x="7122" y="4488"/>
                  </a:lnTo>
                  <a:cubicBezTo>
                    <a:pt x="4805" y="4488"/>
                    <a:pt x="3342" y="3878"/>
                    <a:pt x="2025" y="3317"/>
                  </a:cubicBezTo>
                  <a:cubicBezTo>
                    <a:pt x="1610" y="3146"/>
                    <a:pt x="1220" y="3000"/>
                    <a:pt x="830" y="2854"/>
                  </a:cubicBezTo>
                  <a:cubicBezTo>
                    <a:pt x="659" y="2805"/>
                    <a:pt x="488" y="2732"/>
                    <a:pt x="342" y="2634"/>
                  </a:cubicBezTo>
                  <a:cubicBezTo>
                    <a:pt x="1" y="2488"/>
                    <a:pt x="1" y="2000"/>
                    <a:pt x="342" y="1829"/>
                  </a:cubicBezTo>
                  <a:cubicBezTo>
                    <a:pt x="488" y="1756"/>
                    <a:pt x="659" y="1659"/>
                    <a:pt x="830" y="1610"/>
                  </a:cubicBezTo>
                  <a:cubicBezTo>
                    <a:pt x="1220" y="1488"/>
                    <a:pt x="1610" y="1317"/>
                    <a:pt x="2025" y="1146"/>
                  </a:cubicBezTo>
                  <a:cubicBezTo>
                    <a:pt x="3342" y="610"/>
                    <a:pt x="4805" y="0"/>
                    <a:pt x="7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7" name="Google Shape;517;p32"/>
            <p:cNvSpPr/>
            <p:nvPr/>
          </p:nvSpPr>
          <p:spPr>
            <a:xfrm>
              <a:off x="4572050" y="100025"/>
              <a:ext cx="3657590" cy="348347"/>
            </a:xfrm>
            <a:custGeom>
              <a:avLst/>
              <a:gdLst/>
              <a:ahLst/>
              <a:cxnLst/>
              <a:rect l="l" t="t" r="r" b="b"/>
              <a:pathLst>
                <a:path w="46122" h="4488" extrusionOk="0">
                  <a:moveTo>
                    <a:pt x="7122" y="0"/>
                  </a:moveTo>
                  <a:lnTo>
                    <a:pt x="43975" y="0"/>
                  </a:lnTo>
                  <a:cubicBezTo>
                    <a:pt x="44512" y="0"/>
                    <a:pt x="45024" y="244"/>
                    <a:pt x="45365" y="659"/>
                  </a:cubicBezTo>
                  <a:cubicBezTo>
                    <a:pt x="46121" y="1585"/>
                    <a:pt x="46121" y="2902"/>
                    <a:pt x="45365" y="3829"/>
                  </a:cubicBezTo>
                  <a:cubicBezTo>
                    <a:pt x="45024" y="4244"/>
                    <a:pt x="44512" y="4488"/>
                    <a:pt x="43975" y="4488"/>
                  </a:cubicBezTo>
                  <a:lnTo>
                    <a:pt x="7122" y="4488"/>
                  </a:lnTo>
                  <a:cubicBezTo>
                    <a:pt x="4805" y="4488"/>
                    <a:pt x="3342" y="3878"/>
                    <a:pt x="2025" y="3317"/>
                  </a:cubicBezTo>
                  <a:cubicBezTo>
                    <a:pt x="1610" y="3146"/>
                    <a:pt x="1220" y="3000"/>
                    <a:pt x="830" y="2854"/>
                  </a:cubicBezTo>
                  <a:cubicBezTo>
                    <a:pt x="659" y="2805"/>
                    <a:pt x="488" y="2732"/>
                    <a:pt x="342" y="2634"/>
                  </a:cubicBezTo>
                  <a:cubicBezTo>
                    <a:pt x="1" y="2488"/>
                    <a:pt x="1" y="2000"/>
                    <a:pt x="342" y="1829"/>
                  </a:cubicBezTo>
                  <a:cubicBezTo>
                    <a:pt x="488" y="1756"/>
                    <a:pt x="659" y="1659"/>
                    <a:pt x="830" y="1610"/>
                  </a:cubicBezTo>
                  <a:cubicBezTo>
                    <a:pt x="1220" y="1488"/>
                    <a:pt x="1610" y="1317"/>
                    <a:pt x="2025" y="1146"/>
                  </a:cubicBezTo>
                  <a:cubicBezTo>
                    <a:pt x="3318" y="610"/>
                    <a:pt x="4805" y="0"/>
                    <a:pt x="7122" y="0"/>
                  </a:cubicBezTo>
                  <a:close/>
                  <a:moveTo>
                    <a:pt x="28317" y="2780"/>
                  </a:moveTo>
                  <a:lnTo>
                    <a:pt x="8464" y="2780"/>
                  </a:lnTo>
                  <a:cubicBezTo>
                    <a:pt x="8269" y="2780"/>
                    <a:pt x="8269" y="3073"/>
                    <a:pt x="8464" y="3073"/>
                  </a:cubicBezTo>
                  <a:lnTo>
                    <a:pt x="28317" y="3073"/>
                  </a:lnTo>
                  <a:cubicBezTo>
                    <a:pt x="28512" y="3073"/>
                    <a:pt x="28512" y="2780"/>
                    <a:pt x="28317" y="2780"/>
                  </a:cubicBezTo>
                  <a:close/>
                  <a:moveTo>
                    <a:pt x="6293" y="2780"/>
                  </a:moveTo>
                  <a:lnTo>
                    <a:pt x="6805" y="2780"/>
                  </a:lnTo>
                  <a:cubicBezTo>
                    <a:pt x="7000" y="2780"/>
                    <a:pt x="7000" y="3073"/>
                    <a:pt x="6805" y="3073"/>
                  </a:cubicBezTo>
                  <a:lnTo>
                    <a:pt x="6244" y="3073"/>
                  </a:lnTo>
                  <a:cubicBezTo>
                    <a:pt x="6171" y="3415"/>
                    <a:pt x="6098" y="3732"/>
                    <a:pt x="5952" y="4049"/>
                  </a:cubicBezTo>
                  <a:cubicBezTo>
                    <a:pt x="6342" y="4073"/>
                    <a:pt x="6732" y="4097"/>
                    <a:pt x="7122" y="4097"/>
                  </a:cubicBezTo>
                  <a:lnTo>
                    <a:pt x="38000" y="4097"/>
                  </a:lnTo>
                  <a:lnTo>
                    <a:pt x="38000" y="3073"/>
                  </a:lnTo>
                  <a:lnTo>
                    <a:pt x="29951" y="3073"/>
                  </a:lnTo>
                  <a:cubicBezTo>
                    <a:pt x="29756" y="3073"/>
                    <a:pt x="29756" y="2780"/>
                    <a:pt x="29951" y="2780"/>
                  </a:cubicBezTo>
                  <a:lnTo>
                    <a:pt x="38000" y="2780"/>
                  </a:lnTo>
                  <a:lnTo>
                    <a:pt x="38000" y="1561"/>
                  </a:lnTo>
                  <a:lnTo>
                    <a:pt x="37390" y="1561"/>
                  </a:lnTo>
                  <a:cubicBezTo>
                    <a:pt x="37317" y="1561"/>
                    <a:pt x="37244" y="1488"/>
                    <a:pt x="37244" y="1415"/>
                  </a:cubicBezTo>
                  <a:cubicBezTo>
                    <a:pt x="37244" y="1317"/>
                    <a:pt x="37317" y="1268"/>
                    <a:pt x="37390" y="1268"/>
                  </a:cubicBezTo>
                  <a:lnTo>
                    <a:pt x="38000" y="1268"/>
                  </a:lnTo>
                  <a:lnTo>
                    <a:pt x="38000" y="366"/>
                  </a:lnTo>
                  <a:lnTo>
                    <a:pt x="7122" y="366"/>
                  </a:lnTo>
                  <a:cubicBezTo>
                    <a:pt x="6732" y="366"/>
                    <a:pt x="6366" y="390"/>
                    <a:pt x="5976" y="415"/>
                  </a:cubicBezTo>
                  <a:cubicBezTo>
                    <a:pt x="6074" y="707"/>
                    <a:pt x="6171" y="976"/>
                    <a:pt x="6220" y="1268"/>
                  </a:cubicBezTo>
                  <a:lnTo>
                    <a:pt x="14244" y="1268"/>
                  </a:lnTo>
                  <a:cubicBezTo>
                    <a:pt x="14342" y="1268"/>
                    <a:pt x="14390" y="1317"/>
                    <a:pt x="14390" y="1415"/>
                  </a:cubicBezTo>
                  <a:cubicBezTo>
                    <a:pt x="14390" y="1488"/>
                    <a:pt x="14342" y="1561"/>
                    <a:pt x="14244" y="1561"/>
                  </a:cubicBezTo>
                  <a:lnTo>
                    <a:pt x="6269" y="1561"/>
                  </a:lnTo>
                  <a:cubicBezTo>
                    <a:pt x="6317" y="1951"/>
                    <a:pt x="6317" y="2366"/>
                    <a:pt x="6269" y="2780"/>
                  </a:cubicBezTo>
                  <a:close/>
                  <a:moveTo>
                    <a:pt x="38292" y="2927"/>
                  </a:moveTo>
                  <a:lnTo>
                    <a:pt x="38292" y="2927"/>
                  </a:lnTo>
                  <a:lnTo>
                    <a:pt x="38292" y="4097"/>
                  </a:lnTo>
                  <a:lnTo>
                    <a:pt x="40268" y="4097"/>
                  </a:lnTo>
                  <a:lnTo>
                    <a:pt x="40268" y="390"/>
                  </a:lnTo>
                  <a:lnTo>
                    <a:pt x="38317" y="390"/>
                  </a:lnTo>
                  <a:lnTo>
                    <a:pt x="38317" y="2927"/>
                  </a:lnTo>
                  <a:close/>
                  <a:moveTo>
                    <a:pt x="28951" y="3073"/>
                  </a:moveTo>
                  <a:lnTo>
                    <a:pt x="29244" y="3073"/>
                  </a:lnTo>
                  <a:cubicBezTo>
                    <a:pt x="29439" y="3073"/>
                    <a:pt x="29439" y="2780"/>
                    <a:pt x="29244" y="2780"/>
                  </a:cubicBezTo>
                  <a:lnTo>
                    <a:pt x="28951" y="2780"/>
                  </a:lnTo>
                  <a:cubicBezTo>
                    <a:pt x="28732" y="2780"/>
                    <a:pt x="28732" y="3073"/>
                    <a:pt x="28951" y="3073"/>
                  </a:cubicBezTo>
                  <a:close/>
                  <a:moveTo>
                    <a:pt x="15878" y="1561"/>
                  </a:moveTo>
                  <a:lnTo>
                    <a:pt x="35731" y="1561"/>
                  </a:lnTo>
                  <a:cubicBezTo>
                    <a:pt x="35829" y="1561"/>
                    <a:pt x="35878" y="1512"/>
                    <a:pt x="35878" y="1415"/>
                  </a:cubicBezTo>
                  <a:cubicBezTo>
                    <a:pt x="35878" y="1341"/>
                    <a:pt x="35829" y="1268"/>
                    <a:pt x="35731" y="1268"/>
                  </a:cubicBezTo>
                  <a:lnTo>
                    <a:pt x="15878" y="1268"/>
                  </a:lnTo>
                  <a:cubicBezTo>
                    <a:pt x="15805" y="1268"/>
                    <a:pt x="15732" y="1341"/>
                    <a:pt x="15732" y="1415"/>
                  </a:cubicBezTo>
                  <a:cubicBezTo>
                    <a:pt x="15732" y="1512"/>
                    <a:pt x="15805" y="1585"/>
                    <a:pt x="15878" y="1561"/>
                  </a:cubicBezTo>
                  <a:close/>
                  <a:moveTo>
                    <a:pt x="15244" y="1268"/>
                  </a:moveTo>
                  <a:lnTo>
                    <a:pt x="14951" y="1268"/>
                  </a:lnTo>
                  <a:cubicBezTo>
                    <a:pt x="14854" y="1268"/>
                    <a:pt x="14781" y="1341"/>
                    <a:pt x="14805" y="1415"/>
                  </a:cubicBezTo>
                  <a:cubicBezTo>
                    <a:pt x="14781" y="1512"/>
                    <a:pt x="14854" y="1561"/>
                    <a:pt x="14951" y="1561"/>
                  </a:cubicBezTo>
                  <a:lnTo>
                    <a:pt x="15244" y="1561"/>
                  </a:lnTo>
                  <a:cubicBezTo>
                    <a:pt x="15342" y="1561"/>
                    <a:pt x="15390" y="1512"/>
                    <a:pt x="15390" y="1415"/>
                  </a:cubicBezTo>
                  <a:cubicBezTo>
                    <a:pt x="15390" y="1341"/>
                    <a:pt x="15342" y="1268"/>
                    <a:pt x="15244" y="1268"/>
                  </a:cubicBezTo>
                  <a:close/>
                  <a:moveTo>
                    <a:pt x="5561" y="3976"/>
                  </a:moveTo>
                  <a:cubicBezTo>
                    <a:pt x="6025" y="2854"/>
                    <a:pt x="6025" y="1610"/>
                    <a:pt x="5561" y="488"/>
                  </a:cubicBezTo>
                  <a:cubicBezTo>
                    <a:pt x="4391" y="683"/>
                    <a:pt x="3244" y="1024"/>
                    <a:pt x="2171" y="1512"/>
                  </a:cubicBezTo>
                  <a:lnTo>
                    <a:pt x="1903" y="1634"/>
                  </a:lnTo>
                  <a:cubicBezTo>
                    <a:pt x="2147" y="2000"/>
                    <a:pt x="2147" y="2463"/>
                    <a:pt x="1903" y="2854"/>
                  </a:cubicBezTo>
                  <a:lnTo>
                    <a:pt x="2171" y="2951"/>
                  </a:lnTo>
                  <a:cubicBezTo>
                    <a:pt x="3244" y="3463"/>
                    <a:pt x="4366" y="3805"/>
                    <a:pt x="5537" y="4000"/>
                  </a:cubicBezTo>
                  <a:close/>
                  <a:moveTo>
                    <a:pt x="1513" y="2683"/>
                  </a:moveTo>
                  <a:cubicBezTo>
                    <a:pt x="1732" y="2415"/>
                    <a:pt x="1732" y="2049"/>
                    <a:pt x="1537" y="1756"/>
                  </a:cubicBezTo>
                  <a:cubicBezTo>
                    <a:pt x="1342" y="1854"/>
                    <a:pt x="1147" y="1902"/>
                    <a:pt x="976" y="1976"/>
                  </a:cubicBezTo>
                  <a:cubicBezTo>
                    <a:pt x="830" y="2024"/>
                    <a:pt x="683" y="2073"/>
                    <a:pt x="561" y="2146"/>
                  </a:cubicBezTo>
                  <a:cubicBezTo>
                    <a:pt x="513" y="2195"/>
                    <a:pt x="488" y="2219"/>
                    <a:pt x="488" y="2219"/>
                  </a:cubicBezTo>
                  <a:cubicBezTo>
                    <a:pt x="488" y="2219"/>
                    <a:pt x="513" y="2244"/>
                    <a:pt x="561" y="2293"/>
                  </a:cubicBezTo>
                  <a:cubicBezTo>
                    <a:pt x="683" y="2366"/>
                    <a:pt x="830" y="2415"/>
                    <a:pt x="976" y="2463"/>
                  </a:cubicBezTo>
                  <a:cubicBezTo>
                    <a:pt x="1147" y="2537"/>
                    <a:pt x="1342" y="2585"/>
                    <a:pt x="1513" y="2658"/>
                  </a:cubicBezTo>
                  <a:close/>
                  <a:moveTo>
                    <a:pt x="40561" y="4097"/>
                  </a:moveTo>
                  <a:lnTo>
                    <a:pt x="43975" y="4097"/>
                  </a:lnTo>
                  <a:cubicBezTo>
                    <a:pt x="44414" y="4097"/>
                    <a:pt x="44804" y="3902"/>
                    <a:pt x="45073" y="3561"/>
                  </a:cubicBezTo>
                  <a:cubicBezTo>
                    <a:pt x="45707" y="2805"/>
                    <a:pt x="45707" y="1707"/>
                    <a:pt x="45073" y="927"/>
                  </a:cubicBezTo>
                  <a:cubicBezTo>
                    <a:pt x="44804" y="610"/>
                    <a:pt x="44414" y="415"/>
                    <a:pt x="43975" y="390"/>
                  </a:cubicBezTo>
                  <a:lnTo>
                    <a:pt x="40561" y="39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8" name="Google Shape;518;p32"/>
            <p:cNvSpPr/>
            <p:nvPr/>
          </p:nvSpPr>
          <p:spPr>
            <a:xfrm>
              <a:off x="4720981" y="137824"/>
              <a:ext cx="328867" cy="270807"/>
            </a:xfrm>
            <a:custGeom>
              <a:avLst/>
              <a:gdLst/>
              <a:ahLst/>
              <a:cxnLst/>
              <a:rect l="l" t="t" r="r" b="b"/>
              <a:pathLst>
                <a:path w="4147" h="3489" extrusionOk="0">
                  <a:moveTo>
                    <a:pt x="293" y="2464"/>
                  </a:moveTo>
                  <a:cubicBezTo>
                    <a:pt x="1366" y="2976"/>
                    <a:pt x="2488" y="3318"/>
                    <a:pt x="3659" y="3489"/>
                  </a:cubicBezTo>
                  <a:cubicBezTo>
                    <a:pt x="4147" y="2391"/>
                    <a:pt x="4147" y="1123"/>
                    <a:pt x="3659" y="1"/>
                  </a:cubicBezTo>
                  <a:cubicBezTo>
                    <a:pt x="2488" y="196"/>
                    <a:pt x="1342" y="537"/>
                    <a:pt x="269" y="1025"/>
                  </a:cubicBezTo>
                  <a:lnTo>
                    <a:pt x="1" y="1147"/>
                  </a:lnTo>
                  <a:cubicBezTo>
                    <a:pt x="244" y="1513"/>
                    <a:pt x="244" y="2001"/>
                    <a:pt x="1" y="236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9" name="Google Shape;519;p32"/>
            <p:cNvSpPr/>
            <p:nvPr/>
          </p:nvSpPr>
          <p:spPr>
            <a:xfrm>
              <a:off x="4722884" y="287391"/>
              <a:ext cx="307614" cy="121239"/>
            </a:xfrm>
            <a:custGeom>
              <a:avLst/>
              <a:gdLst/>
              <a:ahLst/>
              <a:cxnLst/>
              <a:rect l="l" t="t" r="r" b="b"/>
              <a:pathLst>
                <a:path w="3879" h="1562" extrusionOk="0">
                  <a:moveTo>
                    <a:pt x="269" y="537"/>
                  </a:moveTo>
                  <a:cubicBezTo>
                    <a:pt x="1342" y="1049"/>
                    <a:pt x="2464" y="1391"/>
                    <a:pt x="3635" y="1562"/>
                  </a:cubicBezTo>
                  <a:cubicBezTo>
                    <a:pt x="3733" y="1318"/>
                    <a:pt x="3830" y="1074"/>
                    <a:pt x="3879" y="805"/>
                  </a:cubicBezTo>
                  <a:cubicBezTo>
                    <a:pt x="2855" y="708"/>
                    <a:pt x="1830" y="488"/>
                    <a:pt x="830" y="171"/>
                  </a:cubicBezTo>
                  <a:cubicBezTo>
                    <a:pt x="611" y="98"/>
                    <a:pt x="367" y="49"/>
                    <a:pt x="172" y="1"/>
                  </a:cubicBezTo>
                  <a:cubicBezTo>
                    <a:pt x="123" y="147"/>
                    <a:pt x="74" y="293"/>
                    <a:pt x="1" y="415"/>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0" name="Google Shape;520;p32"/>
            <p:cNvSpPr/>
            <p:nvPr/>
          </p:nvSpPr>
          <p:spPr>
            <a:xfrm>
              <a:off x="4610750" y="238182"/>
              <a:ext cx="98732" cy="70089"/>
            </a:xfrm>
            <a:custGeom>
              <a:avLst/>
              <a:gdLst/>
              <a:ahLst/>
              <a:cxnLst/>
              <a:rect l="l" t="t" r="r" b="b"/>
              <a:pathLst>
                <a:path w="1245" h="903" extrusionOk="0">
                  <a:moveTo>
                    <a:pt x="1025" y="903"/>
                  </a:moveTo>
                  <a:cubicBezTo>
                    <a:pt x="1244" y="635"/>
                    <a:pt x="1244" y="269"/>
                    <a:pt x="1049" y="0"/>
                  </a:cubicBezTo>
                  <a:cubicBezTo>
                    <a:pt x="854" y="74"/>
                    <a:pt x="659" y="147"/>
                    <a:pt x="488" y="196"/>
                  </a:cubicBezTo>
                  <a:cubicBezTo>
                    <a:pt x="342" y="244"/>
                    <a:pt x="195" y="293"/>
                    <a:pt x="73" y="391"/>
                  </a:cubicBezTo>
                  <a:cubicBezTo>
                    <a:pt x="25" y="415"/>
                    <a:pt x="0" y="439"/>
                    <a:pt x="0" y="439"/>
                  </a:cubicBezTo>
                  <a:cubicBezTo>
                    <a:pt x="0" y="464"/>
                    <a:pt x="25" y="488"/>
                    <a:pt x="73" y="513"/>
                  </a:cubicBezTo>
                  <a:cubicBezTo>
                    <a:pt x="195" y="586"/>
                    <a:pt x="342" y="659"/>
                    <a:pt x="488" y="683"/>
                  </a:cubicBezTo>
                  <a:cubicBezTo>
                    <a:pt x="659" y="757"/>
                    <a:pt x="854" y="830"/>
                    <a:pt x="1025" y="9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1" name="Google Shape;521;p32"/>
            <p:cNvSpPr/>
            <p:nvPr/>
          </p:nvSpPr>
          <p:spPr>
            <a:xfrm>
              <a:off x="4610750" y="272256"/>
              <a:ext cx="92943" cy="36015"/>
            </a:xfrm>
            <a:custGeom>
              <a:avLst/>
              <a:gdLst/>
              <a:ahLst/>
              <a:cxnLst/>
              <a:rect l="l" t="t" r="r" b="b"/>
              <a:pathLst>
                <a:path w="1172" h="464" extrusionOk="0">
                  <a:moveTo>
                    <a:pt x="1025" y="464"/>
                  </a:moveTo>
                  <a:cubicBezTo>
                    <a:pt x="1098" y="366"/>
                    <a:pt x="1147" y="244"/>
                    <a:pt x="1171" y="147"/>
                  </a:cubicBezTo>
                  <a:cubicBezTo>
                    <a:pt x="756" y="74"/>
                    <a:pt x="366" y="25"/>
                    <a:pt x="25" y="0"/>
                  </a:cubicBezTo>
                  <a:lnTo>
                    <a:pt x="0" y="25"/>
                  </a:lnTo>
                  <a:cubicBezTo>
                    <a:pt x="0" y="25"/>
                    <a:pt x="25" y="49"/>
                    <a:pt x="73" y="98"/>
                  </a:cubicBezTo>
                  <a:cubicBezTo>
                    <a:pt x="195" y="171"/>
                    <a:pt x="342" y="220"/>
                    <a:pt x="488" y="269"/>
                  </a:cubicBezTo>
                  <a:cubicBezTo>
                    <a:pt x="659" y="318"/>
                    <a:pt x="854" y="391"/>
                    <a:pt x="1025" y="4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2" name="Google Shape;522;p32"/>
            <p:cNvSpPr/>
            <p:nvPr/>
          </p:nvSpPr>
          <p:spPr>
            <a:xfrm>
              <a:off x="5043980" y="130295"/>
              <a:ext cx="2541566" cy="289669"/>
            </a:xfrm>
            <a:custGeom>
              <a:avLst/>
              <a:gdLst/>
              <a:ahLst/>
              <a:cxnLst/>
              <a:rect l="l" t="t" r="r" b="b"/>
              <a:pathLst>
                <a:path w="32049" h="3732" extrusionOk="0">
                  <a:moveTo>
                    <a:pt x="25" y="49"/>
                  </a:moveTo>
                  <a:cubicBezTo>
                    <a:pt x="123" y="317"/>
                    <a:pt x="220" y="610"/>
                    <a:pt x="269" y="878"/>
                  </a:cubicBezTo>
                  <a:lnTo>
                    <a:pt x="8293" y="878"/>
                  </a:lnTo>
                  <a:cubicBezTo>
                    <a:pt x="8391" y="878"/>
                    <a:pt x="8439" y="951"/>
                    <a:pt x="8439" y="1025"/>
                  </a:cubicBezTo>
                  <a:cubicBezTo>
                    <a:pt x="8439" y="1122"/>
                    <a:pt x="8391" y="1195"/>
                    <a:pt x="8293" y="1195"/>
                  </a:cubicBezTo>
                  <a:lnTo>
                    <a:pt x="318" y="1195"/>
                  </a:lnTo>
                  <a:cubicBezTo>
                    <a:pt x="366" y="1586"/>
                    <a:pt x="366" y="2000"/>
                    <a:pt x="318" y="2415"/>
                  </a:cubicBezTo>
                  <a:lnTo>
                    <a:pt x="830" y="2415"/>
                  </a:lnTo>
                  <a:cubicBezTo>
                    <a:pt x="1025" y="2415"/>
                    <a:pt x="1025" y="2708"/>
                    <a:pt x="830" y="2708"/>
                  </a:cubicBezTo>
                  <a:lnTo>
                    <a:pt x="293" y="2708"/>
                  </a:lnTo>
                  <a:cubicBezTo>
                    <a:pt x="220" y="3025"/>
                    <a:pt x="147" y="3366"/>
                    <a:pt x="1" y="3659"/>
                  </a:cubicBezTo>
                  <a:cubicBezTo>
                    <a:pt x="391" y="3707"/>
                    <a:pt x="781" y="3732"/>
                    <a:pt x="1171" y="3732"/>
                  </a:cubicBezTo>
                  <a:lnTo>
                    <a:pt x="32049" y="3732"/>
                  </a:lnTo>
                  <a:lnTo>
                    <a:pt x="32049" y="2708"/>
                  </a:lnTo>
                  <a:lnTo>
                    <a:pt x="24000" y="2708"/>
                  </a:lnTo>
                  <a:cubicBezTo>
                    <a:pt x="23805" y="2708"/>
                    <a:pt x="23805" y="2415"/>
                    <a:pt x="24000" y="2415"/>
                  </a:cubicBezTo>
                  <a:lnTo>
                    <a:pt x="32049" y="2415"/>
                  </a:lnTo>
                  <a:lnTo>
                    <a:pt x="32049" y="1195"/>
                  </a:lnTo>
                  <a:lnTo>
                    <a:pt x="31439" y="1195"/>
                  </a:lnTo>
                  <a:cubicBezTo>
                    <a:pt x="31366" y="1195"/>
                    <a:pt x="31293" y="1122"/>
                    <a:pt x="31293" y="1025"/>
                  </a:cubicBezTo>
                  <a:cubicBezTo>
                    <a:pt x="31293" y="951"/>
                    <a:pt x="31366" y="878"/>
                    <a:pt x="31439" y="878"/>
                  </a:cubicBezTo>
                  <a:lnTo>
                    <a:pt x="32049" y="878"/>
                  </a:lnTo>
                  <a:lnTo>
                    <a:pt x="32049" y="0"/>
                  </a:lnTo>
                  <a:lnTo>
                    <a:pt x="1171" y="0"/>
                  </a:lnTo>
                  <a:cubicBezTo>
                    <a:pt x="781" y="0"/>
                    <a:pt x="415" y="25"/>
                    <a:pt x="25" y="49"/>
                  </a:cubicBezTo>
                  <a:close/>
                  <a:moveTo>
                    <a:pt x="2513" y="2390"/>
                  </a:moveTo>
                  <a:lnTo>
                    <a:pt x="22366" y="2390"/>
                  </a:lnTo>
                  <a:cubicBezTo>
                    <a:pt x="22561" y="2390"/>
                    <a:pt x="22561" y="2683"/>
                    <a:pt x="22366" y="2683"/>
                  </a:cubicBezTo>
                  <a:lnTo>
                    <a:pt x="2513" y="2683"/>
                  </a:lnTo>
                  <a:cubicBezTo>
                    <a:pt x="2318" y="2683"/>
                    <a:pt x="2318" y="2390"/>
                    <a:pt x="2513" y="2390"/>
                  </a:cubicBezTo>
                  <a:close/>
                  <a:moveTo>
                    <a:pt x="23000" y="2683"/>
                  </a:moveTo>
                  <a:cubicBezTo>
                    <a:pt x="22805" y="2683"/>
                    <a:pt x="22805" y="2390"/>
                    <a:pt x="23000" y="2390"/>
                  </a:cubicBezTo>
                  <a:lnTo>
                    <a:pt x="23317" y="2390"/>
                  </a:lnTo>
                  <a:cubicBezTo>
                    <a:pt x="23512" y="2390"/>
                    <a:pt x="23512" y="2683"/>
                    <a:pt x="23317" y="2683"/>
                  </a:cubicBezTo>
                  <a:close/>
                  <a:moveTo>
                    <a:pt x="9000" y="1195"/>
                  </a:moveTo>
                  <a:cubicBezTo>
                    <a:pt x="8903" y="1195"/>
                    <a:pt x="8830" y="1122"/>
                    <a:pt x="8830" y="1049"/>
                  </a:cubicBezTo>
                  <a:cubicBezTo>
                    <a:pt x="8830" y="951"/>
                    <a:pt x="8903" y="878"/>
                    <a:pt x="9000" y="903"/>
                  </a:cubicBezTo>
                  <a:lnTo>
                    <a:pt x="9293" y="903"/>
                  </a:lnTo>
                  <a:cubicBezTo>
                    <a:pt x="9391" y="878"/>
                    <a:pt x="9439" y="951"/>
                    <a:pt x="9439" y="1049"/>
                  </a:cubicBezTo>
                  <a:cubicBezTo>
                    <a:pt x="9439" y="1122"/>
                    <a:pt x="9391" y="1195"/>
                    <a:pt x="9293" y="1195"/>
                  </a:cubicBezTo>
                  <a:close/>
                  <a:moveTo>
                    <a:pt x="9927" y="1195"/>
                  </a:moveTo>
                  <a:cubicBezTo>
                    <a:pt x="9854" y="1195"/>
                    <a:pt x="9781" y="1122"/>
                    <a:pt x="9781" y="1049"/>
                  </a:cubicBezTo>
                  <a:cubicBezTo>
                    <a:pt x="9781" y="951"/>
                    <a:pt x="9854" y="878"/>
                    <a:pt x="9927" y="903"/>
                  </a:cubicBezTo>
                  <a:lnTo>
                    <a:pt x="29780" y="903"/>
                  </a:lnTo>
                  <a:cubicBezTo>
                    <a:pt x="29878" y="878"/>
                    <a:pt x="29927" y="951"/>
                    <a:pt x="29927" y="1049"/>
                  </a:cubicBezTo>
                  <a:cubicBezTo>
                    <a:pt x="29927" y="1122"/>
                    <a:pt x="29878" y="1195"/>
                    <a:pt x="29780" y="1195"/>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3" name="Google Shape;523;p32"/>
            <p:cNvSpPr/>
            <p:nvPr/>
          </p:nvSpPr>
          <p:spPr>
            <a:xfrm>
              <a:off x="5043980" y="353676"/>
              <a:ext cx="2541566" cy="64423"/>
            </a:xfrm>
            <a:custGeom>
              <a:avLst/>
              <a:gdLst/>
              <a:ahLst/>
              <a:cxnLst/>
              <a:rect l="l" t="t" r="r" b="b"/>
              <a:pathLst>
                <a:path w="32049" h="830" extrusionOk="0">
                  <a:moveTo>
                    <a:pt x="245" y="0"/>
                  </a:moveTo>
                  <a:cubicBezTo>
                    <a:pt x="196" y="244"/>
                    <a:pt x="123" y="512"/>
                    <a:pt x="1" y="756"/>
                  </a:cubicBezTo>
                  <a:cubicBezTo>
                    <a:pt x="391" y="805"/>
                    <a:pt x="781" y="829"/>
                    <a:pt x="1171" y="829"/>
                  </a:cubicBezTo>
                  <a:lnTo>
                    <a:pt x="32049" y="829"/>
                  </a:lnTo>
                  <a:lnTo>
                    <a:pt x="32049" y="98"/>
                  </a:lnTo>
                  <a:lnTo>
                    <a:pt x="4366" y="98"/>
                  </a:lnTo>
                  <a:cubicBezTo>
                    <a:pt x="2488" y="98"/>
                    <a:pt x="1220" y="73"/>
                    <a:pt x="245" y="0"/>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4" name="Google Shape;524;p32"/>
            <p:cNvSpPr/>
            <p:nvPr/>
          </p:nvSpPr>
          <p:spPr>
            <a:xfrm>
              <a:off x="7610613" y="130295"/>
              <a:ext cx="152895" cy="287806"/>
            </a:xfrm>
            <a:custGeom>
              <a:avLst/>
              <a:gdLst/>
              <a:ahLst/>
              <a:cxnLst/>
              <a:rect l="l" t="t" r="r" b="b"/>
              <a:pathLst>
                <a:path w="1928" h="3708" extrusionOk="0">
                  <a:moveTo>
                    <a:pt x="1" y="1025"/>
                  </a:moveTo>
                  <a:lnTo>
                    <a:pt x="1" y="2537"/>
                  </a:lnTo>
                  <a:lnTo>
                    <a:pt x="1" y="2537"/>
                  </a:lnTo>
                  <a:lnTo>
                    <a:pt x="1" y="2537"/>
                  </a:lnTo>
                  <a:lnTo>
                    <a:pt x="1" y="3707"/>
                  </a:lnTo>
                  <a:lnTo>
                    <a:pt x="1928" y="3707"/>
                  </a:lnTo>
                  <a:lnTo>
                    <a:pt x="1928"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5" name="Google Shape;525;p32"/>
            <p:cNvSpPr/>
            <p:nvPr/>
          </p:nvSpPr>
          <p:spPr>
            <a:xfrm>
              <a:off x="7610613" y="361205"/>
              <a:ext cx="154798" cy="56894"/>
            </a:xfrm>
            <a:custGeom>
              <a:avLst/>
              <a:gdLst/>
              <a:ahLst/>
              <a:cxnLst/>
              <a:rect l="l" t="t" r="r" b="b"/>
              <a:pathLst>
                <a:path w="1952" h="733" extrusionOk="0">
                  <a:moveTo>
                    <a:pt x="1" y="1"/>
                  </a:moveTo>
                  <a:lnTo>
                    <a:pt x="1" y="732"/>
                  </a:lnTo>
                  <a:lnTo>
                    <a:pt x="1952" y="732"/>
                  </a:lnTo>
                  <a:lnTo>
                    <a:pt x="1952" y="1"/>
                  </a:lnTo>
                  <a:lnTo>
                    <a:pt x="1" y="1"/>
                  </a:ln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6" name="Google Shape;526;p32"/>
            <p:cNvSpPr/>
            <p:nvPr/>
          </p:nvSpPr>
          <p:spPr>
            <a:xfrm>
              <a:off x="7788568" y="130295"/>
              <a:ext cx="408170" cy="287806"/>
            </a:xfrm>
            <a:custGeom>
              <a:avLst/>
              <a:gdLst/>
              <a:ahLst/>
              <a:cxnLst/>
              <a:rect l="l" t="t" r="r" b="b"/>
              <a:pathLst>
                <a:path w="5147" h="3708" extrusionOk="0">
                  <a:moveTo>
                    <a:pt x="1" y="0"/>
                  </a:moveTo>
                  <a:lnTo>
                    <a:pt x="1" y="3707"/>
                  </a:lnTo>
                  <a:lnTo>
                    <a:pt x="3415" y="3707"/>
                  </a:lnTo>
                  <a:cubicBezTo>
                    <a:pt x="3854" y="3707"/>
                    <a:pt x="4244" y="3512"/>
                    <a:pt x="4513" y="3171"/>
                  </a:cubicBezTo>
                  <a:cubicBezTo>
                    <a:pt x="5147" y="2415"/>
                    <a:pt x="5147" y="1317"/>
                    <a:pt x="4513" y="537"/>
                  </a:cubicBezTo>
                  <a:cubicBezTo>
                    <a:pt x="4244" y="220"/>
                    <a:pt x="3854" y="25"/>
                    <a:pt x="34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7" name="Google Shape;527;p32"/>
            <p:cNvSpPr/>
            <p:nvPr/>
          </p:nvSpPr>
          <p:spPr>
            <a:xfrm>
              <a:off x="7788568" y="224910"/>
              <a:ext cx="396592" cy="193190"/>
            </a:xfrm>
            <a:custGeom>
              <a:avLst/>
              <a:gdLst/>
              <a:ahLst/>
              <a:cxnLst/>
              <a:rect l="l" t="t" r="r" b="b"/>
              <a:pathLst>
                <a:path w="5001" h="2489" extrusionOk="0">
                  <a:moveTo>
                    <a:pt x="1" y="1757"/>
                  </a:moveTo>
                  <a:lnTo>
                    <a:pt x="1" y="2488"/>
                  </a:lnTo>
                  <a:lnTo>
                    <a:pt x="3415" y="2488"/>
                  </a:lnTo>
                  <a:cubicBezTo>
                    <a:pt x="3854" y="2488"/>
                    <a:pt x="4244" y="2293"/>
                    <a:pt x="4513" y="1952"/>
                  </a:cubicBezTo>
                  <a:cubicBezTo>
                    <a:pt x="4830" y="1586"/>
                    <a:pt x="5001" y="1123"/>
                    <a:pt x="4976" y="635"/>
                  </a:cubicBezTo>
                  <a:cubicBezTo>
                    <a:pt x="4976" y="415"/>
                    <a:pt x="4952" y="220"/>
                    <a:pt x="4879" y="1"/>
                  </a:cubicBezTo>
                  <a:cubicBezTo>
                    <a:pt x="4805" y="1464"/>
                    <a:pt x="2171" y="1708"/>
                    <a:pt x="1" y="1757"/>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28" name="Google Shape;528;p32"/>
          <p:cNvGrpSpPr/>
          <p:nvPr/>
        </p:nvGrpSpPr>
        <p:grpSpPr>
          <a:xfrm rot="-5400000">
            <a:off x="7699250" y="1584200"/>
            <a:ext cx="603495" cy="1371596"/>
            <a:chOff x="3724575" y="3497700"/>
            <a:chExt cx="603495" cy="1371596"/>
          </a:xfrm>
        </p:grpSpPr>
        <p:sp>
          <p:nvSpPr>
            <p:cNvPr id="529" name="Google Shape;529;p32"/>
            <p:cNvSpPr/>
            <p:nvPr/>
          </p:nvSpPr>
          <p:spPr>
            <a:xfrm>
              <a:off x="3724575" y="3497700"/>
              <a:ext cx="603495" cy="1371596"/>
            </a:xfrm>
            <a:custGeom>
              <a:avLst/>
              <a:gdLst/>
              <a:ahLst/>
              <a:cxnLst/>
              <a:rect l="l" t="t" r="r" b="b"/>
              <a:pathLst>
                <a:path w="7221" h="16415" extrusionOk="0">
                  <a:moveTo>
                    <a:pt x="5488" y="16414"/>
                  </a:moveTo>
                  <a:lnTo>
                    <a:pt x="1732" y="16414"/>
                  </a:lnTo>
                  <a:cubicBezTo>
                    <a:pt x="781" y="16414"/>
                    <a:pt x="1" y="15634"/>
                    <a:pt x="1" y="14683"/>
                  </a:cubicBezTo>
                  <a:lnTo>
                    <a:pt x="1" y="5537"/>
                  </a:lnTo>
                  <a:cubicBezTo>
                    <a:pt x="1" y="5073"/>
                    <a:pt x="196" y="4634"/>
                    <a:pt x="513" y="4317"/>
                  </a:cubicBezTo>
                  <a:cubicBezTo>
                    <a:pt x="757" y="4073"/>
                    <a:pt x="1050" y="3902"/>
                    <a:pt x="1367" y="3829"/>
                  </a:cubicBezTo>
                  <a:lnTo>
                    <a:pt x="1367" y="781"/>
                  </a:lnTo>
                  <a:cubicBezTo>
                    <a:pt x="1367" y="585"/>
                    <a:pt x="1440" y="366"/>
                    <a:pt x="1610" y="220"/>
                  </a:cubicBezTo>
                  <a:cubicBezTo>
                    <a:pt x="1757" y="73"/>
                    <a:pt x="1952" y="0"/>
                    <a:pt x="2147" y="0"/>
                  </a:cubicBezTo>
                  <a:lnTo>
                    <a:pt x="5074" y="0"/>
                  </a:lnTo>
                  <a:cubicBezTo>
                    <a:pt x="5513" y="0"/>
                    <a:pt x="5854" y="342"/>
                    <a:pt x="5854" y="781"/>
                  </a:cubicBezTo>
                  <a:lnTo>
                    <a:pt x="5854" y="3829"/>
                  </a:lnTo>
                  <a:cubicBezTo>
                    <a:pt x="6659" y="4024"/>
                    <a:pt x="7220" y="4732"/>
                    <a:pt x="7220" y="5537"/>
                  </a:cubicBezTo>
                  <a:lnTo>
                    <a:pt x="7220" y="14683"/>
                  </a:lnTo>
                  <a:cubicBezTo>
                    <a:pt x="7220" y="15634"/>
                    <a:pt x="6440" y="16414"/>
                    <a:pt x="5488" y="1641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0" name="Google Shape;530;p32"/>
            <p:cNvSpPr/>
            <p:nvPr/>
          </p:nvSpPr>
          <p:spPr>
            <a:xfrm>
              <a:off x="3757170" y="3848221"/>
              <a:ext cx="538223" cy="988485"/>
            </a:xfrm>
            <a:custGeom>
              <a:avLst/>
              <a:gdLst/>
              <a:ahLst/>
              <a:cxnLst/>
              <a:rect l="l" t="t" r="r" b="b"/>
              <a:pathLst>
                <a:path w="6440" h="11830" extrusionOk="0">
                  <a:moveTo>
                    <a:pt x="5098" y="0"/>
                  </a:moveTo>
                  <a:lnTo>
                    <a:pt x="1342" y="0"/>
                  </a:lnTo>
                  <a:cubicBezTo>
                    <a:pt x="611" y="0"/>
                    <a:pt x="1" y="610"/>
                    <a:pt x="1" y="1342"/>
                  </a:cubicBezTo>
                  <a:lnTo>
                    <a:pt x="1" y="10488"/>
                  </a:lnTo>
                  <a:cubicBezTo>
                    <a:pt x="1" y="11219"/>
                    <a:pt x="611" y="11829"/>
                    <a:pt x="1342" y="11829"/>
                  </a:cubicBezTo>
                  <a:lnTo>
                    <a:pt x="5098" y="11829"/>
                  </a:lnTo>
                  <a:cubicBezTo>
                    <a:pt x="5830" y="11829"/>
                    <a:pt x="6440" y="11219"/>
                    <a:pt x="6440" y="10488"/>
                  </a:cubicBezTo>
                  <a:lnTo>
                    <a:pt x="6440" y="1342"/>
                  </a:lnTo>
                  <a:cubicBezTo>
                    <a:pt x="6440" y="610"/>
                    <a:pt x="5830" y="0"/>
                    <a:pt x="50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1" name="Google Shape;531;p32"/>
            <p:cNvSpPr/>
            <p:nvPr/>
          </p:nvSpPr>
          <p:spPr>
            <a:xfrm>
              <a:off x="3816342" y="4047922"/>
              <a:ext cx="38779" cy="654255"/>
            </a:xfrm>
            <a:custGeom>
              <a:avLst/>
              <a:gdLst/>
              <a:ahLst/>
              <a:cxnLst/>
              <a:rect l="l" t="t" r="r" b="b"/>
              <a:pathLst>
                <a:path w="464" h="7830" extrusionOk="0">
                  <a:moveTo>
                    <a:pt x="439" y="7610"/>
                  </a:moveTo>
                  <a:cubicBezTo>
                    <a:pt x="464" y="7829"/>
                    <a:pt x="0" y="7829"/>
                    <a:pt x="25" y="7610"/>
                  </a:cubicBezTo>
                  <a:lnTo>
                    <a:pt x="25" y="1781"/>
                  </a:lnTo>
                  <a:cubicBezTo>
                    <a:pt x="0" y="1561"/>
                    <a:pt x="464" y="1561"/>
                    <a:pt x="439" y="1781"/>
                  </a:cubicBezTo>
                  <a:close/>
                  <a:moveTo>
                    <a:pt x="439" y="732"/>
                  </a:moveTo>
                  <a:cubicBezTo>
                    <a:pt x="415" y="952"/>
                    <a:pt x="73" y="952"/>
                    <a:pt x="25" y="732"/>
                  </a:cubicBezTo>
                  <a:lnTo>
                    <a:pt x="25" y="220"/>
                  </a:lnTo>
                  <a:cubicBezTo>
                    <a:pt x="0" y="0"/>
                    <a:pt x="464" y="0"/>
                    <a:pt x="439" y="22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2" name="Google Shape;532;p32"/>
            <p:cNvSpPr/>
            <p:nvPr/>
          </p:nvSpPr>
          <p:spPr>
            <a:xfrm>
              <a:off x="3724575" y="3497700"/>
              <a:ext cx="603495" cy="1371596"/>
            </a:xfrm>
            <a:custGeom>
              <a:avLst/>
              <a:gdLst/>
              <a:ahLst/>
              <a:cxnLst/>
              <a:rect l="l" t="t" r="r" b="b"/>
              <a:pathLst>
                <a:path w="7221" h="16415" extrusionOk="0">
                  <a:moveTo>
                    <a:pt x="3171" y="2293"/>
                  </a:moveTo>
                  <a:lnTo>
                    <a:pt x="2415" y="2293"/>
                  </a:lnTo>
                  <a:cubicBezTo>
                    <a:pt x="2342" y="2293"/>
                    <a:pt x="2269" y="2220"/>
                    <a:pt x="2269" y="2146"/>
                  </a:cubicBezTo>
                  <a:lnTo>
                    <a:pt x="2269" y="1293"/>
                  </a:lnTo>
                  <a:cubicBezTo>
                    <a:pt x="2269" y="1195"/>
                    <a:pt x="2342" y="1146"/>
                    <a:pt x="2415" y="1146"/>
                  </a:cubicBezTo>
                  <a:lnTo>
                    <a:pt x="3171" y="1146"/>
                  </a:lnTo>
                  <a:cubicBezTo>
                    <a:pt x="3245" y="1146"/>
                    <a:pt x="3318" y="1195"/>
                    <a:pt x="3318" y="1293"/>
                  </a:cubicBezTo>
                  <a:lnTo>
                    <a:pt x="3318" y="2146"/>
                  </a:lnTo>
                  <a:cubicBezTo>
                    <a:pt x="3318" y="2220"/>
                    <a:pt x="3245" y="2293"/>
                    <a:pt x="3171" y="2293"/>
                  </a:cubicBezTo>
                  <a:close/>
                  <a:moveTo>
                    <a:pt x="5488" y="16414"/>
                  </a:moveTo>
                  <a:cubicBezTo>
                    <a:pt x="6440" y="16414"/>
                    <a:pt x="7220" y="15634"/>
                    <a:pt x="7220" y="14683"/>
                  </a:cubicBezTo>
                  <a:lnTo>
                    <a:pt x="7220" y="5537"/>
                  </a:lnTo>
                  <a:cubicBezTo>
                    <a:pt x="7220" y="4707"/>
                    <a:pt x="6659" y="4000"/>
                    <a:pt x="5854" y="3829"/>
                  </a:cubicBezTo>
                  <a:lnTo>
                    <a:pt x="5854" y="781"/>
                  </a:lnTo>
                  <a:cubicBezTo>
                    <a:pt x="5854" y="342"/>
                    <a:pt x="5513" y="0"/>
                    <a:pt x="5074" y="0"/>
                  </a:cubicBezTo>
                  <a:lnTo>
                    <a:pt x="2147" y="0"/>
                  </a:lnTo>
                  <a:cubicBezTo>
                    <a:pt x="1952" y="0"/>
                    <a:pt x="1732" y="73"/>
                    <a:pt x="1586" y="220"/>
                  </a:cubicBezTo>
                  <a:cubicBezTo>
                    <a:pt x="1440" y="366"/>
                    <a:pt x="1367" y="561"/>
                    <a:pt x="1367" y="781"/>
                  </a:cubicBezTo>
                  <a:lnTo>
                    <a:pt x="1367" y="3829"/>
                  </a:lnTo>
                  <a:cubicBezTo>
                    <a:pt x="1050" y="3902"/>
                    <a:pt x="757" y="4073"/>
                    <a:pt x="513" y="4293"/>
                  </a:cubicBezTo>
                  <a:cubicBezTo>
                    <a:pt x="196" y="4610"/>
                    <a:pt x="1" y="5049"/>
                    <a:pt x="1" y="5512"/>
                  </a:cubicBezTo>
                  <a:lnTo>
                    <a:pt x="1" y="14658"/>
                  </a:lnTo>
                  <a:cubicBezTo>
                    <a:pt x="1" y="15634"/>
                    <a:pt x="781" y="16414"/>
                    <a:pt x="1732" y="16414"/>
                  </a:cubicBezTo>
                  <a:close/>
                  <a:moveTo>
                    <a:pt x="1757" y="3805"/>
                  </a:moveTo>
                  <a:lnTo>
                    <a:pt x="5464" y="3805"/>
                  </a:lnTo>
                  <a:lnTo>
                    <a:pt x="5464" y="781"/>
                  </a:lnTo>
                  <a:cubicBezTo>
                    <a:pt x="5464" y="683"/>
                    <a:pt x="5415" y="585"/>
                    <a:pt x="5342" y="512"/>
                  </a:cubicBezTo>
                  <a:cubicBezTo>
                    <a:pt x="5269" y="439"/>
                    <a:pt x="5171" y="390"/>
                    <a:pt x="5074" y="390"/>
                  </a:cubicBezTo>
                  <a:lnTo>
                    <a:pt x="2147" y="390"/>
                  </a:lnTo>
                  <a:cubicBezTo>
                    <a:pt x="1928" y="390"/>
                    <a:pt x="1757" y="561"/>
                    <a:pt x="1757" y="781"/>
                  </a:cubicBezTo>
                  <a:close/>
                  <a:moveTo>
                    <a:pt x="1732" y="16024"/>
                  </a:moveTo>
                  <a:cubicBezTo>
                    <a:pt x="1001" y="16024"/>
                    <a:pt x="391" y="15414"/>
                    <a:pt x="391" y="14683"/>
                  </a:cubicBezTo>
                  <a:lnTo>
                    <a:pt x="391" y="5537"/>
                  </a:lnTo>
                  <a:cubicBezTo>
                    <a:pt x="391" y="4780"/>
                    <a:pt x="1001" y="4195"/>
                    <a:pt x="1732" y="4195"/>
                  </a:cubicBezTo>
                  <a:lnTo>
                    <a:pt x="5488" y="4195"/>
                  </a:lnTo>
                  <a:cubicBezTo>
                    <a:pt x="6220" y="4195"/>
                    <a:pt x="6830" y="4780"/>
                    <a:pt x="6830" y="5537"/>
                  </a:cubicBezTo>
                  <a:lnTo>
                    <a:pt x="6830" y="14683"/>
                  </a:lnTo>
                  <a:cubicBezTo>
                    <a:pt x="6830" y="15414"/>
                    <a:pt x="6220" y="16024"/>
                    <a:pt x="5488" y="16024"/>
                  </a:cubicBezTo>
                  <a:close/>
                  <a:moveTo>
                    <a:pt x="4781" y="2293"/>
                  </a:moveTo>
                  <a:lnTo>
                    <a:pt x="4074" y="2293"/>
                  </a:lnTo>
                  <a:cubicBezTo>
                    <a:pt x="3976" y="2293"/>
                    <a:pt x="3928" y="2220"/>
                    <a:pt x="3928" y="2146"/>
                  </a:cubicBezTo>
                  <a:lnTo>
                    <a:pt x="3928" y="1293"/>
                  </a:lnTo>
                  <a:cubicBezTo>
                    <a:pt x="3903" y="1220"/>
                    <a:pt x="3976" y="1146"/>
                    <a:pt x="4074" y="1146"/>
                  </a:cubicBezTo>
                  <a:lnTo>
                    <a:pt x="4781" y="1146"/>
                  </a:lnTo>
                  <a:cubicBezTo>
                    <a:pt x="4879" y="1146"/>
                    <a:pt x="4952" y="1220"/>
                    <a:pt x="4952" y="1293"/>
                  </a:cubicBezTo>
                  <a:lnTo>
                    <a:pt x="4952" y="2122"/>
                  </a:lnTo>
                  <a:cubicBezTo>
                    <a:pt x="4952" y="2220"/>
                    <a:pt x="4879" y="2293"/>
                    <a:pt x="4781" y="229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3" name="Google Shape;533;p32"/>
            <p:cNvSpPr/>
            <p:nvPr/>
          </p:nvSpPr>
          <p:spPr>
            <a:xfrm>
              <a:off x="3871336" y="3530287"/>
              <a:ext cx="309980" cy="285349"/>
            </a:xfrm>
            <a:custGeom>
              <a:avLst/>
              <a:gdLst/>
              <a:ahLst/>
              <a:cxnLst/>
              <a:rect l="l" t="t" r="r" b="b"/>
              <a:pathLst>
                <a:path w="3709" h="3415" extrusionOk="0">
                  <a:moveTo>
                    <a:pt x="1" y="3415"/>
                  </a:moveTo>
                  <a:lnTo>
                    <a:pt x="3708" y="3415"/>
                  </a:lnTo>
                  <a:lnTo>
                    <a:pt x="3708" y="391"/>
                  </a:lnTo>
                  <a:cubicBezTo>
                    <a:pt x="3708" y="293"/>
                    <a:pt x="3659" y="195"/>
                    <a:pt x="3586" y="122"/>
                  </a:cubicBezTo>
                  <a:cubicBezTo>
                    <a:pt x="3513" y="49"/>
                    <a:pt x="3415" y="0"/>
                    <a:pt x="3318" y="0"/>
                  </a:cubicBezTo>
                  <a:lnTo>
                    <a:pt x="391" y="0"/>
                  </a:lnTo>
                  <a:cubicBezTo>
                    <a:pt x="172" y="0"/>
                    <a:pt x="1" y="171"/>
                    <a:pt x="1" y="391"/>
                  </a:cubicBezTo>
                  <a:close/>
                  <a:moveTo>
                    <a:pt x="1415" y="1903"/>
                  </a:moveTo>
                  <a:lnTo>
                    <a:pt x="659" y="1903"/>
                  </a:lnTo>
                  <a:cubicBezTo>
                    <a:pt x="586" y="1903"/>
                    <a:pt x="513" y="1830"/>
                    <a:pt x="513" y="1756"/>
                  </a:cubicBezTo>
                  <a:lnTo>
                    <a:pt x="513" y="903"/>
                  </a:lnTo>
                  <a:cubicBezTo>
                    <a:pt x="513" y="805"/>
                    <a:pt x="586" y="756"/>
                    <a:pt x="659" y="756"/>
                  </a:cubicBezTo>
                  <a:lnTo>
                    <a:pt x="1415" y="756"/>
                  </a:lnTo>
                  <a:cubicBezTo>
                    <a:pt x="1489" y="756"/>
                    <a:pt x="1562" y="805"/>
                    <a:pt x="1562" y="903"/>
                  </a:cubicBezTo>
                  <a:lnTo>
                    <a:pt x="1562" y="1756"/>
                  </a:lnTo>
                  <a:cubicBezTo>
                    <a:pt x="1562" y="1830"/>
                    <a:pt x="1489" y="1903"/>
                    <a:pt x="1415" y="1903"/>
                  </a:cubicBezTo>
                  <a:close/>
                  <a:moveTo>
                    <a:pt x="3025" y="1903"/>
                  </a:moveTo>
                  <a:lnTo>
                    <a:pt x="2318" y="1903"/>
                  </a:lnTo>
                  <a:cubicBezTo>
                    <a:pt x="2220" y="1903"/>
                    <a:pt x="2147" y="1830"/>
                    <a:pt x="2147" y="1732"/>
                  </a:cubicBezTo>
                  <a:lnTo>
                    <a:pt x="2147" y="903"/>
                  </a:lnTo>
                  <a:cubicBezTo>
                    <a:pt x="2147" y="830"/>
                    <a:pt x="2220" y="756"/>
                    <a:pt x="2318" y="756"/>
                  </a:cubicBezTo>
                  <a:lnTo>
                    <a:pt x="3025" y="756"/>
                  </a:lnTo>
                  <a:cubicBezTo>
                    <a:pt x="3123" y="756"/>
                    <a:pt x="3196" y="830"/>
                    <a:pt x="3196" y="903"/>
                  </a:cubicBezTo>
                  <a:lnTo>
                    <a:pt x="3196" y="1732"/>
                  </a:lnTo>
                  <a:cubicBezTo>
                    <a:pt x="3196" y="1830"/>
                    <a:pt x="3123" y="1903"/>
                    <a:pt x="3025" y="1903"/>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4" name="Google Shape;534;p32"/>
            <p:cNvSpPr/>
            <p:nvPr/>
          </p:nvSpPr>
          <p:spPr>
            <a:xfrm>
              <a:off x="3775557" y="3848221"/>
              <a:ext cx="519836" cy="988485"/>
            </a:xfrm>
            <a:custGeom>
              <a:avLst/>
              <a:gdLst/>
              <a:ahLst/>
              <a:cxnLst/>
              <a:rect l="l" t="t" r="r" b="b"/>
              <a:pathLst>
                <a:path w="6220" h="11830" extrusionOk="0">
                  <a:moveTo>
                    <a:pt x="5074" y="707"/>
                  </a:moveTo>
                  <a:lnTo>
                    <a:pt x="5074" y="9854"/>
                  </a:lnTo>
                  <a:cubicBezTo>
                    <a:pt x="5074" y="10585"/>
                    <a:pt x="4464" y="11195"/>
                    <a:pt x="3732" y="11195"/>
                  </a:cubicBezTo>
                  <a:lnTo>
                    <a:pt x="1" y="11195"/>
                  </a:lnTo>
                  <a:cubicBezTo>
                    <a:pt x="49" y="11293"/>
                    <a:pt x="122" y="11366"/>
                    <a:pt x="196" y="11439"/>
                  </a:cubicBezTo>
                  <a:cubicBezTo>
                    <a:pt x="440" y="11683"/>
                    <a:pt x="781" y="11829"/>
                    <a:pt x="1122" y="11829"/>
                  </a:cubicBezTo>
                  <a:lnTo>
                    <a:pt x="4878" y="11829"/>
                  </a:lnTo>
                  <a:cubicBezTo>
                    <a:pt x="5610" y="11829"/>
                    <a:pt x="6220" y="11219"/>
                    <a:pt x="6220" y="10488"/>
                  </a:cubicBezTo>
                  <a:lnTo>
                    <a:pt x="6220" y="1342"/>
                  </a:lnTo>
                  <a:cubicBezTo>
                    <a:pt x="6220" y="610"/>
                    <a:pt x="5610" y="0"/>
                    <a:pt x="4878" y="0"/>
                  </a:cubicBezTo>
                  <a:lnTo>
                    <a:pt x="4878" y="0"/>
                  </a:lnTo>
                  <a:cubicBezTo>
                    <a:pt x="5000" y="220"/>
                    <a:pt x="5074" y="464"/>
                    <a:pt x="5074" y="707"/>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35" name="Google Shape;535;p32"/>
          <p:cNvGrpSpPr/>
          <p:nvPr/>
        </p:nvGrpSpPr>
        <p:grpSpPr>
          <a:xfrm>
            <a:off x="715100" y="274199"/>
            <a:ext cx="1920300" cy="1918875"/>
            <a:chOff x="715100" y="274199"/>
            <a:chExt cx="1920300" cy="1918875"/>
          </a:xfrm>
        </p:grpSpPr>
        <p:sp>
          <p:nvSpPr>
            <p:cNvPr id="536" name="Google Shape;536;p32"/>
            <p:cNvSpPr/>
            <p:nvPr/>
          </p:nvSpPr>
          <p:spPr>
            <a:xfrm>
              <a:off x="806600" y="364274"/>
              <a:ext cx="1828800" cy="18288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37" name="Google Shape;537;p32"/>
            <p:cNvGrpSpPr/>
            <p:nvPr/>
          </p:nvGrpSpPr>
          <p:grpSpPr>
            <a:xfrm>
              <a:off x="715100" y="274199"/>
              <a:ext cx="1828800" cy="1828800"/>
              <a:chOff x="715100" y="274199"/>
              <a:chExt cx="1828800" cy="1828800"/>
            </a:xfrm>
          </p:grpSpPr>
          <p:sp>
            <p:nvSpPr>
              <p:cNvPr id="538" name="Google Shape;538;p32"/>
              <p:cNvSpPr/>
              <p:nvPr/>
            </p:nvSpPr>
            <p:spPr>
              <a:xfrm>
                <a:off x="715100" y="274199"/>
                <a:ext cx="1828800" cy="18288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39" name="Google Shape;539;p32"/>
              <p:cNvCxnSpPr/>
              <p:nvPr/>
            </p:nvCxnSpPr>
            <p:spPr>
              <a:xfrm>
                <a:off x="717952" y="637800"/>
                <a:ext cx="1823100" cy="0"/>
              </a:xfrm>
              <a:prstGeom prst="straightConnector1">
                <a:avLst/>
              </a:prstGeom>
              <a:noFill/>
              <a:ln w="28575" cap="flat" cmpd="sng">
                <a:solidFill>
                  <a:schemeClr val="dk1"/>
                </a:solidFill>
                <a:prstDash val="solid"/>
                <a:round/>
                <a:headEnd type="none" w="med" len="med"/>
                <a:tailEnd type="none" w="med" len="med"/>
              </a:ln>
            </p:spPr>
          </p:cxnSp>
          <p:grpSp>
            <p:nvGrpSpPr>
              <p:cNvPr id="540" name="Google Shape;540;p32"/>
              <p:cNvGrpSpPr/>
              <p:nvPr/>
            </p:nvGrpSpPr>
            <p:grpSpPr>
              <a:xfrm>
                <a:off x="2267950" y="363963"/>
                <a:ext cx="183000" cy="183000"/>
                <a:chOff x="8225400" y="367488"/>
                <a:chExt cx="183000" cy="183000"/>
              </a:xfrm>
            </p:grpSpPr>
            <p:cxnSp>
              <p:nvCxnSpPr>
                <p:cNvPr id="541" name="Google Shape;541;p32"/>
                <p:cNvCxnSpPr/>
                <p:nvPr/>
              </p:nvCxnSpPr>
              <p:spPr>
                <a:xfrm>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cxnSp>
              <p:nvCxnSpPr>
                <p:cNvPr id="542" name="Google Shape;542;p32"/>
                <p:cNvCxnSpPr/>
                <p:nvPr/>
              </p:nvCxnSpPr>
              <p:spPr>
                <a:xfrm rot="5400000">
                  <a:off x="8225400" y="367488"/>
                  <a:ext cx="183000" cy="183000"/>
                </a:xfrm>
                <a:prstGeom prst="straightConnector1">
                  <a:avLst/>
                </a:prstGeom>
                <a:noFill/>
                <a:ln w="28575" cap="flat" cmpd="sng">
                  <a:solidFill>
                    <a:schemeClr val="dk1"/>
                  </a:solidFill>
                  <a:prstDash val="solid"/>
                  <a:round/>
                  <a:headEnd type="none" w="med" len="med"/>
                  <a:tailEnd type="none" w="med" len="med"/>
                </a:ln>
              </p:spPr>
            </p:cxnSp>
          </p:grpSp>
          <p:sp>
            <p:nvSpPr>
              <p:cNvPr id="543" name="Google Shape;543;p32"/>
              <p:cNvSpPr/>
              <p:nvPr/>
            </p:nvSpPr>
            <p:spPr>
              <a:xfrm>
                <a:off x="1951450" y="367563"/>
                <a:ext cx="179400" cy="1794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44" name="Google Shape;544;p32"/>
              <p:cNvCxnSpPr/>
              <p:nvPr/>
            </p:nvCxnSpPr>
            <p:spPr>
              <a:xfrm>
                <a:off x="1605849" y="546963"/>
                <a:ext cx="208500" cy="0"/>
              </a:xfrm>
              <a:prstGeom prst="straightConnector1">
                <a:avLst/>
              </a:prstGeom>
              <a:noFill/>
              <a:ln w="28575" cap="flat" cmpd="sng">
                <a:solidFill>
                  <a:schemeClr val="dk1"/>
                </a:solidFill>
                <a:prstDash val="solid"/>
                <a:round/>
                <a:headEnd type="none" w="med" len="med"/>
                <a:tailEnd type="none" w="med" len="med"/>
              </a:ln>
            </p:spPr>
          </p:cxnSp>
        </p:grpSp>
      </p:grpSp>
      <p:sp>
        <p:nvSpPr>
          <p:cNvPr id="545" name="Google Shape;545;p32"/>
          <p:cNvSpPr txBox="1"/>
          <p:nvPr>
            <p:ph type="title" idx="2"/>
          </p:nvPr>
        </p:nvSpPr>
        <p:spPr>
          <a:xfrm>
            <a:off x="947550" y="679350"/>
            <a:ext cx="1368300" cy="137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t>0</a:t>
            </a:r>
            <a:r>
              <a:rPr lang="en-US" altLang="en-GB"/>
              <a:t>3</a:t>
            </a:r>
            <a:endParaRPr lang="en-US" altLang="en-GB"/>
          </a:p>
        </p:txBody>
      </p:sp>
      <p:sp>
        <p:nvSpPr>
          <p:cNvPr id="546" name="Google Shape;546;p32"/>
          <p:cNvSpPr txBox="1"/>
          <p:nvPr>
            <p:ph type="title"/>
          </p:nvPr>
        </p:nvSpPr>
        <p:spPr>
          <a:xfrm>
            <a:off x="1828800" y="2114550"/>
            <a:ext cx="5486400" cy="914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zh-CN" altLang="en-GB" sz="4000">
                <a:latin typeface="方正粗黑宋简体" panose="02000000000000000000" charset="-122"/>
                <a:ea typeface="方正粗黑宋简体" panose="02000000000000000000" charset="-122"/>
                <a:sym typeface="+mn-ea"/>
              </a:rPr>
              <a:t>实践操作</a:t>
            </a:r>
            <a:endParaRPr lang="zh-CN" altLang="en-GB" sz="4000">
              <a:latin typeface="方正粗黑宋简体" panose="02000000000000000000" charset="-122"/>
              <a:ea typeface="方正粗黑宋简体" panose="02000000000000000000" charset="-122"/>
            </a:endParaRPr>
          </a:p>
        </p:txBody>
      </p:sp>
      <p:grpSp>
        <p:nvGrpSpPr>
          <p:cNvPr id="547" name="Google Shape;547;p32"/>
          <p:cNvGrpSpPr/>
          <p:nvPr/>
        </p:nvGrpSpPr>
        <p:grpSpPr>
          <a:xfrm>
            <a:off x="1828840" y="3406196"/>
            <a:ext cx="5577850" cy="1463100"/>
            <a:chOff x="1828840" y="3371688"/>
            <a:chExt cx="5577850" cy="1463100"/>
          </a:xfrm>
        </p:grpSpPr>
        <p:sp>
          <p:nvSpPr>
            <p:cNvPr id="548" name="Google Shape;548;p32"/>
            <p:cNvSpPr/>
            <p:nvPr/>
          </p:nvSpPr>
          <p:spPr>
            <a:xfrm>
              <a:off x="1920290" y="3463188"/>
              <a:ext cx="5486400" cy="1371600"/>
            </a:xfrm>
            <a:prstGeom prst="round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49" name="Google Shape;549;p32"/>
            <p:cNvSpPr/>
            <p:nvPr/>
          </p:nvSpPr>
          <p:spPr>
            <a:xfrm>
              <a:off x="1828840" y="3371688"/>
              <a:ext cx="5486400" cy="1371600"/>
            </a:xfrm>
            <a:prstGeom prst="roundRect">
              <a:avLst>
                <a:gd name="adj" fmla="val 0"/>
              </a:avLst>
            </a:prstGeom>
            <a:solidFill>
              <a:schemeClr val="l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50" name="Google Shape;550;p32"/>
            <p:cNvCxnSpPr/>
            <p:nvPr/>
          </p:nvCxnSpPr>
          <p:spPr>
            <a:xfrm>
              <a:off x="1828840" y="3554706"/>
              <a:ext cx="5484900" cy="0"/>
            </a:xfrm>
            <a:prstGeom prst="straightConnector1">
              <a:avLst/>
            </a:prstGeom>
            <a:noFill/>
            <a:ln w="28575" cap="flat" cmpd="sng">
              <a:solidFill>
                <a:schemeClr val="dk1"/>
              </a:solidFill>
              <a:prstDash val="solid"/>
              <a:round/>
              <a:headEnd type="none" w="med" len="med"/>
              <a:tailEnd type="none" w="med" len="med"/>
            </a:ln>
          </p:spPr>
        </p:cxnSp>
      </p:grpSp>
      <p:sp>
        <p:nvSpPr>
          <p:cNvPr id="551" name="Google Shape;551;p32"/>
          <p:cNvSpPr txBox="1"/>
          <p:nvPr>
            <p:ph type="subTitle" idx="1"/>
          </p:nvPr>
        </p:nvSpPr>
        <p:spPr>
          <a:xfrm>
            <a:off x="2286000" y="3952891"/>
            <a:ext cx="4572000" cy="457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altLang="zh-CN" sz="2000">
                <a:latin typeface="方正粗黑宋简体" panose="02000000000000000000" charset="-122"/>
                <a:ea typeface="方正粗黑宋简体" panose="02000000000000000000" charset="-122"/>
                <a:sym typeface="+mn-ea"/>
              </a:rPr>
              <a:t>Practical operation</a:t>
            </a:r>
            <a:endParaRPr lang="en-GB" sz="2000">
              <a:latin typeface="方正粗黑宋简体" panose="02000000000000000000" charset="-122"/>
              <a:ea typeface="方正粗黑宋简体" panose="02000000000000000000" charset="-122"/>
            </a:endParaRPr>
          </a:p>
        </p:txBody>
      </p:sp>
      <p:grpSp>
        <p:nvGrpSpPr>
          <p:cNvPr id="552" name="Google Shape;552;p32"/>
          <p:cNvGrpSpPr/>
          <p:nvPr/>
        </p:nvGrpSpPr>
        <p:grpSpPr>
          <a:xfrm>
            <a:off x="463651" y="4105603"/>
            <a:ext cx="502899" cy="502899"/>
            <a:chOff x="858700" y="1967475"/>
            <a:chExt cx="605100" cy="605100"/>
          </a:xfrm>
        </p:grpSpPr>
        <p:sp>
          <p:nvSpPr>
            <p:cNvPr id="553" name="Google Shape;553;p32"/>
            <p:cNvSpPr/>
            <p:nvPr/>
          </p:nvSpPr>
          <p:spPr>
            <a:xfrm>
              <a:off x="858700" y="1967475"/>
              <a:ext cx="605100" cy="605100"/>
            </a:xfrm>
            <a:prstGeom prst="roundRect">
              <a:avLst>
                <a:gd name="adj" fmla="val 15109"/>
              </a:avLst>
            </a:prstGeom>
            <a:solidFill>
              <a:schemeClr val="accent3"/>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4" name="Google Shape;554;p32"/>
            <p:cNvSpPr/>
            <p:nvPr/>
          </p:nvSpPr>
          <p:spPr>
            <a:xfrm>
              <a:off x="932654" y="2075711"/>
              <a:ext cx="457191" cy="388627"/>
            </a:xfrm>
            <a:custGeom>
              <a:avLst/>
              <a:gdLst/>
              <a:ahLst/>
              <a:cxnLst/>
              <a:rect l="l" t="t" r="r" b="b"/>
              <a:pathLst>
                <a:path w="10659" h="9051" extrusionOk="0">
                  <a:moveTo>
                    <a:pt x="2797" y="1"/>
                  </a:moveTo>
                  <a:cubicBezTo>
                    <a:pt x="2767" y="1"/>
                    <a:pt x="2738" y="1"/>
                    <a:pt x="2708" y="2"/>
                  </a:cubicBezTo>
                  <a:cubicBezTo>
                    <a:pt x="1293" y="27"/>
                    <a:pt x="196" y="1173"/>
                    <a:pt x="196" y="2588"/>
                  </a:cubicBezTo>
                  <a:cubicBezTo>
                    <a:pt x="196" y="2588"/>
                    <a:pt x="1" y="6368"/>
                    <a:pt x="5318" y="9051"/>
                  </a:cubicBezTo>
                  <a:lnTo>
                    <a:pt x="5342" y="9051"/>
                  </a:lnTo>
                  <a:cubicBezTo>
                    <a:pt x="10659" y="6368"/>
                    <a:pt x="10488" y="2588"/>
                    <a:pt x="10488" y="2588"/>
                  </a:cubicBezTo>
                  <a:cubicBezTo>
                    <a:pt x="10488" y="1173"/>
                    <a:pt x="9366" y="27"/>
                    <a:pt x="7976" y="2"/>
                  </a:cubicBezTo>
                  <a:cubicBezTo>
                    <a:pt x="7946" y="1"/>
                    <a:pt x="7916" y="1"/>
                    <a:pt x="7885" y="1"/>
                  </a:cubicBezTo>
                  <a:cubicBezTo>
                    <a:pt x="6512" y="1"/>
                    <a:pt x="5390" y="1081"/>
                    <a:pt x="5342" y="2441"/>
                  </a:cubicBezTo>
                  <a:cubicBezTo>
                    <a:pt x="5270" y="1081"/>
                    <a:pt x="4148" y="1"/>
                    <a:pt x="2797" y="1"/>
                  </a:cubicBezTo>
                  <a:close/>
                </a:path>
              </a:pathLst>
            </a:cu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555" name="Google Shape;555;p32"/>
          <p:cNvSpPr/>
          <p:nvPr/>
        </p:nvSpPr>
        <p:spPr>
          <a:xfrm>
            <a:off x="3828458" y="1721467"/>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6" name="Google Shape;556;p32"/>
          <p:cNvSpPr/>
          <p:nvPr/>
        </p:nvSpPr>
        <p:spPr>
          <a:xfrm>
            <a:off x="4292603" y="1570639"/>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7" name="Google Shape;557;p32"/>
          <p:cNvSpPr/>
          <p:nvPr/>
        </p:nvSpPr>
        <p:spPr>
          <a:xfrm>
            <a:off x="3042489" y="1417325"/>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58" name="Google Shape;558;p32"/>
          <p:cNvGrpSpPr/>
          <p:nvPr/>
        </p:nvGrpSpPr>
        <p:grpSpPr>
          <a:xfrm>
            <a:off x="463700" y="3419800"/>
            <a:ext cx="502800" cy="502800"/>
            <a:chOff x="1627550" y="2017350"/>
            <a:chExt cx="502800" cy="502800"/>
          </a:xfrm>
        </p:grpSpPr>
        <p:sp>
          <p:nvSpPr>
            <p:cNvPr id="559" name="Google Shape;559;p32"/>
            <p:cNvSpPr/>
            <p:nvPr/>
          </p:nvSpPr>
          <p:spPr>
            <a:xfrm>
              <a:off x="1627550" y="2017350"/>
              <a:ext cx="502800" cy="502800"/>
            </a:xfrm>
            <a:prstGeom prst="roundRect">
              <a:avLst>
                <a:gd name="adj" fmla="val 15109"/>
              </a:avLst>
            </a:prstGeom>
            <a:solidFill>
              <a:schemeClr val="accen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0" name="Google Shape;560;p32"/>
            <p:cNvSpPr/>
            <p:nvPr/>
          </p:nvSpPr>
          <p:spPr>
            <a:xfrm>
              <a:off x="1718900" y="2108700"/>
              <a:ext cx="320100" cy="320100"/>
            </a:xfrm>
            <a:prstGeom prst="donut">
              <a:avLst>
                <a:gd name="adj" fmla="val 25000"/>
              </a:avLst>
            </a:prstGeom>
            <a:solidFill>
              <a:schemeClr val="lt2"/>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682" name="Shape 682"/>
        <p:cNvGrpSpPr/>
        <p:nvPr/>
      </p:nvGrpSpPr>
      <p:grpSpPr>
        <a:xfrm>
          <a:off x="0" y="0"/>
          <a:ext cx="0" cy="0"/>
          <a:chOff x="0" y="0"/>
          <a:chExt cx="0" cy="0"/>
        </a:xfrm>
      </p:grpSpPr>
      <p:grpSp>
        <p:nvGrpSpPr>
          <p:cNvPr id="683" name="Google Shape;683;p36"/>
          <p:cNvGrpSpPr/>
          <p:nvPr>
            <p:custDataLst>
              <p:tags r:id="rId1"/>
            </p:custDataLst>
          </p:nvPr>
        </p:nvGrpSpPr>
        <p:grpSpPr>
          <a:xfrm>
            <a:off x="4101079" y="1618096"/>
            <a:ext cx="941841" cy="2789257"/>
            <a:chOff x="6592201" y="2061933"/>
            <a:chExt cx="941841" cy="2789257"/>
          </a:xfrm>
        </p:grpSpPr>
        <p:sp>
          <p:nvSpPr>
            <p:cNvPr id="684" name="Google Shape;684;p36"/>
            <p:cNvSpPr/>
            <p:nvPr>
              <p:custDataLst>
                <p:tags r:id="rId2"/>
              </p:custDataLst>
            </p:nvPr>
          </p:nvSpPr>
          <p:spPr>
            <a:xfrm>
              <a:off x="6592201" y="2061933"/>
              <a:ext cx="941841" cy="2789257"/>
            </a:xfrm>
            <a:custGeom>
              <a:avLst/>
              <a:gdLst/>
              <a:ahLst/>
              <a:cxnLst/>
              <a:rect l="l" t="t" r="r" b="b"/>
              <a:pathLst>
                <a:path w="8343" h="24976" extrusionOk="0">
                  <a:moveTo>
                    <a:pt x="440" y="24537"/>
                  </a:moveTo>
                  <a:cubicBezTo>
                    <a:pt x="147" y="24244"/>
                    <a:pt x="1" y="23854"/>
                    <a:pt x="1" y="23464"/>
                  </a:cubicBezTo>
                  <a:lnTo>
                    <a:pt x="1" y="4074"/>
                  </a:lnTo>
                  <a:cubicBezTo>
                    <a:pt x="50" y="1805"/>
                    <a:pt x="1903" y="1"/>
                    <a:pt x="4172" y="1"/>
                  </a:cubicBezTo>
                  <a:cubicBezTo>
                    <a:pt x="6440" y="1"/>
                    <a:pt x="8269" y="1805"/>
                    <a:pt x="8342" y="4074"/>
                  </a:cubicBezTo>
                  <a:lnTo>
                    <a:pt x="8342" y="23464"/>
                  </a:lnTo>
                  <a:cubicBezTo>
                    <a:pt x="8342" y="24293"/>
                    <a:pt x="7659" y="24976"/>
                    <a:pt x="6806" y="24976"/>
                  </a:cubicBezTo>
                  <a:lnTo>
                    <a:pt x="1537" y="24976"/>
                  </a:lnTo>
                  <a:cubicBezTo>
                    <a:pt x="1123" y="24976"/>
                    <a:pt x="733" y="24829"/>
                    <a:pt x="440" y="24537"/>
                  </a:cubicBezTo>
                  <a:close/>
                  <a:moveTo>
                    <a:pt x="4172" y="3293"/>
                  </a:moveTo>
                  <a:cubicBezTo>
                    <a:pt x="4952" y="3293"/>
                    <a:pt x="4952" y="2147"/>
                    <a:pt x="4172" y="2147"/>
                  </a:cubicBezTo>
                  <a:cubicBezTo>
                    <a:pt x="4025" y="2147"/>
                    <a:pt x="3879" y="2196"/>
                    <a:pt x="3757" y="2318"/>
                  </a:cubicBezTo>
                  <a:cubicBezTo>
                    <a:pt x="3537" y="2537"/>
                    <a:pt x="3537" y="2903"/>
                    <a:pt x="3757" y="3123"/>
                  </a:cubicBezTo>
                  <a:cubicBezTo>
                    <a:pt x="3879" y="3244"/>
                    <a:pt x="4025" y="3293"/>
                    <a:pt x="4172" y="329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5" name="Google Shape;685;p36"/>
            <p:cNvSpPr/>
            <p:nvPr>
              <p:custDataLst>
                <p:tags r:id="rId3"/>
              </p:custDataLst>
            </p:nvPr>
          </p:nvSpPr>
          <p:spPr>
            <a:xfrm>
              <a:off x="6592201" y="2061933"/>
              <a:ext cx="941841" cy="2789257"/>
            </a:xfrm>
            <a:custGeom>
              <a:avLst/>
              <a:gdLst/>
              <a:ahLst/>
              <a:cxnLst/>
              <a:rect l="l" t="t" r="r" b="b"/>
              <a:pathLst>
                <a:path w="8343" h="24976" extrusionOk="0">
                  <a:moveTo>
                    <a:pt x="391" y="23464"/>
                  </a:moveTo>
                  <a:cubicBezTo>
                    <a:pt x="391" y="23756"/>
                    <a:pt x="513" y="24049"/>
                    <a:pt x="733" y="24268"/>
                  </a:cubicBezTo>
                  <a:cubicBezTo>
                    <a:pt x="928" y="24488"/>
                    <a:pt x="1220" y="24585"/>
                    <a:pt x="1537" y="24585"/>
                  </a:cubicBezTo>
                  <a:lnTo>
                    <a:pt x="6806" y="24585"/>
                  </a:lnTo>
                  <a:cubicBezTo>
                    <a:pt x="7440" y="24585"/>
                    <a:pt x="7952" y="24073"/>
                    <a:pt x="7952" y="23464"/>
                  </a:cubicBezTo>
                  <a:lnTo>
                    <a:pt x="7952" y="4074"/>
                  </a:lnTo>
                  <a:cubicBezTo>
                    <a:pt x="7879" y="2025"/>
                    <a:pt x="6220" y="391"/>
                    <a:pt x="4172" y="391"/>
                  </a:cubicBezTo>
                  <a:cubicBezTo>
                    <a:pt x="2123" y="391"/>
                    <a:pt x="440" y="2025"/>
                    <a:pt x="391" y="4074"/>
                  </a:cubicBezTo>
                  <a:close/>
                  <a:moveTo>
                    <a:pt x="4172" y="2196"/>
                  </a:moveTo>
                  <a:cubicBezTo>
                    <a:pt x="4854" y="2196"/>
                    <a:pt x="4854" y="3244"/>
                    <a:pt x="4172" y="3244"/>
                  </a:cubicBezTo>
                  <a:cubicBezTo>
                    <a:pt x="4025" y="3244"/>
                    <a:pt x="3903" y="3171"/>
                    <a:pt x="3806" y="3074"/>
                  </a:cubicBezTo>
                  <a:cubicBezTo>
                    <a:pt x="3611" y="2879"/>
                    <a:pt x="3611" y="2562"/>
                    <a:pt x="3806" y="2342"/>
                  </a:cubicBezTo>
                  <a:cubicBezTo>
                    <a:pt x="3903" y="2245"/>
                    <a:pt x="4025" y="2196"/>
                    <a:pt x="4172" y="2196"/>
                  </a:cubicBezTo>
                  <a:close/>
                  <a:moveTo>
                    <a:pt x="3611" y="2147"/>
                  </a:moveTo>
                  <a:cubicBezTo>
                    <a:pt x="4220" y="1513"/>
                    <a:pt x="5269" y="2196"/>
                    <a:pt x="4928" y="3025"/>
                  </a:cubicBezTo>
                  <a:cubicBezTo>
                    <a:pt x="4586" y="3854"/>
                    <a:pt x="3367" y="3610"/>
                    <a:pt x="3367" y="2708"/>
                  </a:cubicBezTo>
                  <a:cubicBezTo>
                    <a:pt x="3367" y="2488"/>
                    <a:pt x="3440" y="2293"/>
                    <a:pt x="3611" y="2147"/>
                  </a:cubicBezTo>
                  <a:close/>
                  <a:moveTo>
                    <a:pt x="7196" y="19951"/>
                  </a:moveTo>
                  <a:lnTo>
                    <a:pt x="7196" y="19951"/>
                  </a:lnTo>
                  <a:lnTo>
                    <a:pt x="7196" y="22805"/>
                  </a:lnTo>
                  <a:cubicBezTo>
                    <a:pt x="7196" y="22878"/>
                    <a:pt x="7123" y="22951"/>
                    <a:pt x="7049" y="22951"/>
                  </a:cubicBezTo>
                  <a:lnTo>
                    <a:pt x="1294" y="22951"/>
                  </a:lnTo>
                  <a:cubicBezTo>
                    <a:pt x="1220" y="22951"/>
                    <a:pt x="1147" y="22878"/>
                    <a:pt x="1147" y="22805"/>
                  </a:cubicBezTo>
                  <a:lnTo>
                    <a:pt x="1147" y="5635"/>
                  </a:lnTo>
                  <a:cubicBezTo>
                    <a:pt x="1147" y="5562"/>
                    <a:pt x="1220" y="5488"/>
                    <a:pt x="1294" y="5488"/>
                  </a:cubicBezTo>
                  <a:lnTo>
                    <a:pt x="7025" y="5488"/>
                  </a:lnTo>
                  <a:cubicBezTo>
                    <a:pt x="7123" y="5488"/>
                    <a:pt x="7196" y="5562"/>
                    <a:pt x="7196" y="5635"/>
                  </a:cubicBezTo>
                  <a:lnTo>
                    <a:pt x="7196" y="8488"/>
                  </a:lnTo>
                  <a:lnTo>
                    <a:pt x="7196" y="8488"/>
                  </a:lnTo>
                  <a:lnTo>
                    <a:pt x="7196" y="11366"/>
                  </a:lnTo>
                  <a:lnTo>
                    <a:pt x="7196" y="11366"/>
                  </a:lnTo>
                  <a:lnTo>
                    <a:pt x="7196" y="14220"/>
                  </a:lnTo>
                  <a:lnTo>
                    <a:pt x="7196" y="14220"/>
                  </a:lnTo>
                  <a:lnTo>
                    <a:pt x="7196" y="17073"/>
                  </a:lnTo>
                  <a:lnTo>
                    <a:pt x="7196" y="17073"/>
                  </a:lnTo>
                  <a:lnTo>
                    <a:pt x="7196" y="19927"/>
                  </a:lnTo>
                  <a:close/>
                  <a:moveTo>
                    <a:pt x="6879" y="20098"/>
                  </a:moveTo>
                  <a:lnTo>
                    <a:pt x="6879" y="22659"/>
                  </a:lnTo>
                  <a:lnTo>
                    <a:pt x="1440" y="22659"/>
                  </a:lnTo>
                  <a:lnTo>
                    <a:pt x="1440" y="20098"/>
                  </a:lnTo>
                  <a:close/>
                  <a:moveTo>
                    <a:pt x="1440" y="19781"/>
                  </a:moveTo>
                  <a:lnTo>
                    <a:pt x="1440" y="17220"/>
                  </a:lnTo>
                  <a:lnTo>
                    <a:pt x="6879" y="17220"/>
                  </a:lnTo>
                  <a:lnTo>
                    <a:pt x="6879" y="19781"/>
                  </a:lnTo>
                  <a:close/>
                  <a:moveTo>
                    <a:pt x="1440" y="16927"/>
                  </a:moveTo>
                  <a:lnTo>
                    <a:pt x="1440" y="14366"/>
                  </a:lnTo>
                  <a:lnTo>
                    <a:pt x="6879" y="14366"/>
                  </a:lnTo>
                  <a:lnTo>
                    <a:pt x="6879" y="16927"/>
                  </a:lnTo>
                  <a:close/>
                  <a:moveTo>
                    <a:pt x="1440" y="14074"/>
                  </a:moveTo>
                  <a:lnTo>
                    <a:pt x="1440" y="11513"/>
                  </a:lnTo>
                  <a:lnTo>
                    <a:pt x="6879" y="11513"/>
                  </a:lnTo>
                  <a:lnTo>
                    <a:pt x="6879" y="14074"/>
                  </a:lnTo>
                  <a:close/>
                  <a:moveTo>
                    <a:pt x="1440" y="11196"/>
                  </a:moveTo>
                  <a:lnTo>
                    <a:pt x="1440" y="8635"/>
                  </a:lnTo>
                  <a:lnTo>
                    <a:pt x="6879" y="8635"/>
                  </a:lnTo>
                  <a:lnTo>
                    <a:pt x="6879" y="11196"/>
                  </a:lnTo>
                  <a:close/>
                  <a:moveTo>
                    <a:pt x="1440" y="8342"/>
                  </a:moveTo>
                  <a:lnTo>
                    <a:pt x="1440" y="5805"/>
                  </a:lnTo>
                  <a:lnTo>
                    <a:pt x="6879" y="5805"/>
                  </a:lnTo>
                  <a:lnTo>
                    <a:pt x="6879" y="8366"/>
                  </a:lnTo>
                  <a:close/>
                  <a:moveTo>
                    <a:pt x="440" y="24537"/>
                  </a:moveTo>
                  <a:cubicBezTo>
                    <a:pt x="147" y="24244"/>
                    <a:pt x="1" y="23854"/>
                    <a:pt x="1" y="23464"/>
                  </a:cubicBezTo>
                  <a:lnTo>
                    <a:pt x="1" y="4074"/>
                  </a:lnTo>
                  <a:cubicBezTo>
                    <a:pt x="50" y="1805"/>
                    <a:pt x="1903" y="1"/>
                    <a:pt x="4172" y="1"/>
                  </a:cubicBezTo>
                  <a:cubicBezTo>
                    <a:pt x="6440" y="1"/>
                    <a:pt x="8293" y="1805"/>
                    <a:pt x="8342" y="4074"/>
                  </a:cubicBezTo>
                  <a:lnTo>
                    <a:pt x="8342" y="23464"/>
                  </a:lnTo>
                  <a:cubicBezTo>
                    <a:pt x="8342" y="24293"/>
                    <a:pt x="7659" y="24976"/>
                    <a:pt x="6830" y="24976"/>
                  </a:cubicBezTo>
                  <a:lnTo>
                    <a:pt x="1537" y="24976"/>
                  </a:lnTo>
                  <a:cubicBezTo>
                    <a:pt x="1123" y="24976"/>
                    <a:pt x="733" y="24829"/>
                    <a:pt x="440" y="2453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6" name="Google Shape;686;p36"/>
            <p:cNvSpPr/>
            <p:nvPr>
              <p:custDataLst>
                <p:tags r:id="rId4"/>
              </p:custDataLst>
            </p:nvPr>
          </p:nvSpPr>
          <p:spPr>
            <a:xfrm>
              <a:off x="6636341" y="2105487"/>
              <a:ext cx="853561" cy="2702149"/>
            </a:xfrm>
            <a:custGeom>
              <a:avLst/>
              <a:gdLst/>
              <a:ahLst/>
              <a:cxnLst/>
              <a:rect l="l" t="t" r="r" b="b"/>
              <a:pathLst>
                <a:path w="7561" h="24196" extrusionOk="0">
                  <a:moveTo>
                    <a:pt x="0" y="3684"/>
                  </a:moveTo>
                  <a:lnTo>
                    <a:pt x="0" y="23074"/>
                  </a:lnTo>
                  <a:cubicBezTo>
                    <a:pt x="0" y="23366"/>
                    <a:pt x="122" y="23659"/>
                    <a:pt x="342" y="23878"/>
                  </a:cubicBezTo>
                  <a:cubicBezTo>
                    <a:pt x="537" y="24098"/>
                    <a:pt x="829" y="24195"/>
                    <a:pt x="1146" y="24195"/>
                  </a:cubicBezTo>
                  <a:lnTo>
                    <a:pt x="6415" y="24195"/>
                  </a:lnTo>
                  <a:cubicBezTo>
                    <a:pt x="7049" y="24195"/>
                    <a:pt x="7561" y="23683"/>
                    <a:pt x="7561" y="23074"/>
                  </a:cubicBezTo>
                  <a:lnTo>
                    <a:pt x="7561" y="3684"/>
                  </a:lnTo>
                  <a:cubicBezTo>
                    <a:pt x="7488" y="1635"/>
                    <a:pt x="5829" y="1"/>
                    <a:pt x="3781" y="1"/>
                  </a:cubicBezTo>
                  <a:cubicBezTo>
                    <a:pt x="1732" y="1"/>
                    <a:pt x="49" y="1635"/>
                    <a:pt x="0" y="3684"/>
                  </a:cubicBezTo>
                  <a:close/>
                  <a:moveTo>
                    <a:pt x="4585" y="2318"/>
                  </a:moveTo>
                  <a:cubicBezTo>
                    <a:pt x="4585" y="3220"/>
                    <a:pt x="3366" y="3464"/>
                    <a:pt x="3024" y="2635"/>
                  </a:cubicBezTo>
                  <a:cubicBezTo>
                    <a:pt x="2683" y="1806"/>
                    <a:pt x="3732" y="1123"/>
                    <a:pt x="4366" y="1757"/>
                  </a:cubicBezTo>
                  <a:cubicBezTo>
                    <a:pt x="4512" y="1903"/>
                    <a:pt x="4585" y="2098"/>
                    <a:pt x="4585" y="2318"/>
                  </a:cubicBezTo>
                  <a:close/>
                  <a:moveTo>
                    <a:pt x="903" y="5098"/>
                  </a:moveTo>
                  <a:lnTo>
                    <a:pt x="6634" y="5098"/>
                  </a:lnTo>
                  <a:cubicBezTo>
                    <a:pt x="6732" y="5098"/>
                    <a:pt x="6805" y="5172"/>
                    <a:pt x="6805" y="5245"/>
                  </a:cubicBezTo>
                  <a:lnTo>
                    <a:pt x="6805" y="8123"/>
                  </a:lnTo>
                  <a:lnTo>
                    <a:pt x="6805" y="8123"/>
                  </a:lnTo>
                  <a:lnTo>
                    <a:pt x="6805" y="10976"/>
                  </a:lnTo>
                  <a:lnTo>
                    <a:pt x="6805" y="10976"/>
                  </a:lnTo>
                  <a:lnTo>
                    <a:pt x="6805" y="13830"/>
                  </a:lnTo>
                  <a:lnTo>
                    <a:pt x="6805" y="13830"/>
                  </a:lnTo>
                  <a:lnTo>
                    <a:pt x="6805" y="16683"/>
                  </a:lnTo>
                  <a:lnTo>
                    <a:pt x="6805" y="16683"/>
                  </a:lnTo>
                  <a:lnTo>
                    <a:pt x="6805" y="19537"/>
                  </a:lnTo>
                  <a:lnTo>
                    <a:pt x="6805" y="19537"/>
                  </a:lnTo>
                  <a:lnTo>
                    <a:pt x="6805" y="22415"/>
                  </a:lnTo>
                  <a:cubicBezTo>
                    <a:pt x="6805" y="22488"/>
                    <a:pt x="6732" y="22561"/>
                    <a:pt x="6634" y="22561"/>
                  </a:cubicBezTo>
                  <a:lnTo>
                    <a:pt x="903" y="22561"/>
                  </a:lnTo>
                  <a:cubicBezTo>
                    <a:pt x="829" y="22561"/>
                    <a:pt x="756" y="22488"/>
                    <a:pt x="756" y="22415"/>
                  </a:cubicBezTo>
                  <a:lnTo>
                    <a:pt x="756" y="5245"/>
                  </a:lnTo>
                  <a:cubicBezTo>
                    <a:pt x="756" y="5172"/>
                    <a:pt x="829" y="5098"/>
                    <a:pt x="903" y="509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7" name="Google Shape;687;p36"/>
            <p:cNvSpPr/>
            <p:nvPr>
              <p:custDataLst>
                <p:tags r:id="rId5"/>
              </p:custDataLst>
            </p:nvPr>
          </p:nvSpPr>
          <p:spPr>
            <a:xfrm>
              <a:off x="6754649" y="2707541"/>
              <a:ext cx="614122" cy="286006"/>
            </a:xfrm>
            <a:custGeom>
              <a:avLst/>
              <a:gdLst/>
              <a:ahLst/>
              <a:cxnLst/>
              <a:rect l="l" t="t" r="r" b="b"/>
              <a:pathLst>
                <a:path w="5440" h="2561" extrusionOk="0">
                  <a:moveTo>
                    <a:pt x="1" y="0"/>
                  </a:moveTo>
                  <a:lnTo>
                    <a:pt x="1" y="2561"/>
                  </a:lnTo>
                  <a:lnTo>
                    <a:pt x="5440" y="2561"/>
                  </a:lnTo>
                  <a:lnTo>
                    <a:pt x="5440" y="0"/>
                  </a:lnTo>
                  <a:close/>
                </a:path>
              </a:pathLst>
            </a:custGeom>
            <a:solidFill>
              <a:schemeClr val="accent3">
                <a:alpha val="666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8" name="Google Shape;688;p36"/>
            <p:cNvSpPr/>
            <p:nvPr>
              <p:custDataLst>
                <p:tags r:id="rId6"/>
              </p:custDataLst>
            </p:nvPr>
          </p:nvSpPr>
          <p:spPr>
            <a:xfrm>
              <a:off x="6754649" y="3028949"/>
              <a:ext cx="614122" cy="286006"/>
            </a:xfrm>
            <a:custGeom>
              <a:avLst/>
              <a:gdLst/>
              <a:ahLst/>
              <a:cxnLst/>
              <a:rect l="l" t="t" r="r" b="b"/>
              <a:pathLst>
                <a:path w="5440" h="2561" extrusionOk="0">
                  <a:moveTo>
                    <a:pt x="1" y="0"/>
                  </a:moveTo>
                  <a:lnTo>
                    <a:pt x="1" y="2561"/>
                  </a:lnTo>
                  <a:lnTo>
                    <a:pt x="5440" y="2561"/>
                  </a:lnTo>
                  <a:lnTo>
                    <a:pt x="5440" y="0"/>
                  </a:lnTo>
                  <a:close/>
                </a:path>
              </a:pathLst>
            </a:custGeom>
            <a:solidFill>
              <a:schemeClr val="accent3">
                <a:alpha val="733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9" name="Google Shape;689;p36"/>
            <p:cNvSpPr/>
            <p:nvPr>
              <p:custDataLst>
                <p:tags r:id="rId7"/>
              </p:custDataLst>
            </p:nvPr>
          </p:nvSpPr>
          <p:spPr>
            <a:xfrm>
              <a:off x="6754649" y="3347564"/>
              <a:ext cx="614122" cy="286118"/>
            </a:xfrm>
            <a:custGeom>
              <a:avLst/>
              <a:gdLst/>
              <a:ahLst/>
              <a:cxnLst/>
              <a:rect l="l" t="t" r="r" b="b"/>
              <a:pathLst>
                <a:path w="5440" h="2562" extrusionOk="0">
                  <a:moveTo>
                    <a:pt x="1" y="1"/>
                  </a:moveTo>
                  <a:lnTo>
                    <a:pt x="1" y="2562"/>
                  </a:lnTo>
                  <a:lnTo>
                    <a:pt x="5440" y="2562"/>
                  </a:lnTo>
                  <a:lnTo>
                    <a:pt x="5440" y="1"/>
                  </a:lnTo>
                  <a:close/>
                </a:path>
              </a:pathLst>
            </a:custGeom>
            <a:solidFill>
              <a:schemeClr val="accent3">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90" name="Google Shape;690;p36"/>
            <p:cNvSpPr/>
            <p:nvPr>
              <p:custDataLst>
                <p:tags r:id="rId8"/>
              </p:custDataLst>
            </p:nvPr>
          </p:nvSpPr>
          <p:spPr>
            <a:xfrm>
              <a:off x="6754649" y="3666292"/>
              <a:ext cx="614122" cy="286118"/>
            </a:xfrm>
            <a:custGeom>
              <a:avLst/>
              <a:gdLst/>
              <a:ahLst/>
              <a:cxnLst/>
              <a:rect l="l" t="t" r="r" b="b"/>
              <a:pathLst>
                <a:path w="5440" h="2562" extrusionOk="0">
                  <a:moveTo>
                    <a:pt x="1" y="0"/>
                  </a:moveTo>
                  <a:lnTo>
                    <a:pt x="1" y="2561"/>
                  </a:lnTo>
                  <a:lnTo>
                    <a:pt x="5440" y="2561"/>
                  </a:lnTo>
                  <a:lnTo>
                    <a:pt x="5440" y="0"/>
                  </a:lnTo>
                  <a:close/>
                </a:path>
              </a:pathLst>
            </a:custGeom>
            <a:solidFill>
              <a:schemeClr val="accent3">
                <a:alpha val="866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91" name="Google Shape;691;p36"/>
            <p:cNvSpPr/>
            <p:nvPr>
              <p:custDataLst>
                <p:tags r:id="rId9"/>
              </p:custDataLst>
            </p:nvPr>
          </p:nvSpPr>
          <p:spPr>
            <a:xfrm>
              <a:off x="6754649" y="3987700"/>
              <a:ext cx="614122" cy="286118"/>
            </a:xfrm>
            <a:custGeom>
              <a:avLst/>
              <a:gdLst/>
              <a:ahLst/>
              <a:cxnLst/>
              <a:rect l="l" t="t" r="r" b="b"/>
              <a:pathLst>
                <a:path w="5440" h="2562" extrusionOk="0">
                  <a:moveTo>
                    <a:pt x="1" y="0"/>
                  </a:moveTo>
                  <a:lnTo>
                    <a:pt x="1" y="2561"/>
                  </a:lnTo>
                  <a:lnTo>
                    <a:pt x="5440" y="2561"/>
                  </a:lnTo>
                  <a:lnTo>
                    <a:pt x="5440" y="0"/>
                  </a:lnTo>
                  <a:close/>
                </a:path>
              </a:pathLst>
            </a:custGeom>
            <a:solidFill>
              <a:schemeClr val="accent3">
                <a:alpha val="933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92" name="Google Shape;692;p36"/>
            <p:cNvSpPr/>
            <p:nvPr>
              <p:custDataLst>
                <p:tags r:id="rId10"/>
              </p:custDataLst>
            </p:nvPr>
          </p:nvSpPr>
          <p:spPr>
            <a:xfrm>
              <a:off x="6754649" y="4306316"/>
              <a:ext cx="614122" cy="286118"/>
            </a:xfrm>
            <a:custGeom>
              <a:avLst/>
              <a:gdLst/>
              <a:ahLst/>
              <a:cxnLst/>
              <a:rect l="l" t="t" r="r" b="b"/>
              <a:pathLst>
                <a:path w="5440" h="2562" extrusionOk="0">
                  <a:moveTo>
                    <a:pt x="1" y="1"/>
                  </a:moveTo>
                  <a:lnTo>
                    <a:pt x="1" y="2562"/>
                  </a:lnTo>
                  <a:lnTo>
                    <a:pt x="5440" y="2562"/>
                  </a:lnTo>
                  <a:lnTo>
                    <a:pt x="544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93" name="Google Shape;693;p36"/>
            <p:cNvSpPr/>
            <p:nvPr>
              <p:custDataLst>
                <p:tags r:id="rId11"/>
              </p:custDataLst>
            </p:nvPr>
          </p:nvSpPr>
          <p:spPr>
            <a:xfrm>
              <a:off x="6655532" y="2184555"/>
              <a:ext cx="834370" cy="2623081"/>
            </a:xfrm>
            <a:custGeom>
              <a:avLst/>
              <a:gdLst/>
              <a:ahLst/>
              <a:cxnLst/>
              <a:rect l="l" t="t" r="r" b="b"/>
              <a:pathLst>
                <a:path w="7391" h="23488" extrusionOk="0">
                  <a:moveTo>
                    <a:pt x="6928" y="21951"/>
                  </a:moveTo>
                  <a:cubicBezTo>
                    <a:pt x="6928" y="22244"/>
                    <a:pt x="6830" y="22536"/>
                    <a:pt x="6610" y="22756"/>
                  </a:cubicBezTo>
                  <a:cubicBezTo>
                    <a:pt x="6391" y="22975"/>
                    <a:pt x="6098" y="23073"/>
                    <a:pt x="5806" y="23097"/>
                  </a:cubicBezTo>
                  <a:lnTo>
                    <a:pt x="513" y="23097"/>
                  </a:lnTo>
                  <a:cubicBezTo>
                    <a:pt x="342" y="23097"/>
                    <a:pt x="172" y="23048"/>
                    <a:pt x="1" y="22951"/>
                  </a:cubicBezTo>
                  <a:cubicBezTo>
                    <a:pt x="50" y="23024"/>
                    <a:pt x="98" y="23097"/>
                    <a:pt x="172" y="23170"/>
                  </a:cubicBezTo>
                  <a:cubicBezTo>
                    <a:pt x="367" y="23390"/>
                    <a:pt x="659" y="23487"/>
                    <a:pt x="976" y="23487"/>
                  </a:cubicBezTo>
                  <a:lnTo>
                    <a:pt x="6245" y="23487"/>
                  </a:lnTo>
                  <a:cubicBezTo>
                    <a:pt x="6879" y="23487"/>
                    <a:pt x="7391" y="22975"/>
                    <a:pt x="7391" y="22366"/>
                  </a:cubicBezTo>
                  <a:lnTo>
                    <a:pt x="7391" y="2976"/>
                  </a:lnTo>
                  <a:cubicBezTo>
                    <a:pt x="7391" y="1976"/>
                    <a:pt x="6976" y="1025"/>
                    <a:pt x="6269" y="317"/>
                  </a:cubicBezTo>
                  <a:cubicBezTo>
                    <a:pt x="6171" y="195"/>
                    <a:pt x="6049" y="98"/>
                    <a:pt x="5928" y="0"/>
                  </a:cubicBezTo>
                  <a:cubicBezTo>
                    <a:pt x="6586" y="707"/>
                    <a:pt x="6952" y="1610"/>
                    <a:pt x="6928" y="2561"/>
                  </a:cubicBezTo>
                  <a:close/>
                </a:path>
              </a:pathLst>
            </a:custGeom>
            <a:solidFill>
              <a:schemeClr val="dk1">
                <a:alpha val="250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694" name="Google Shape;694;p36"/>
          <p:cNvSpPr txBox="1"/>
          <p:nvPr>
            <p:ph type="title"/>
            <p:custDataLst>
              <p:tags r:id="rId12"/>
            </p:custDataLst>
          </p:nvPr>
        </p:nvSpPr>
        <p:spPr>
          <a:xfrm>
            <a:off x="715125" y="731525"/>
            <a:ext cx="7713900" cy="68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What do we do?</a:t>
            </a:r>
            <a:endParaRPr lang="en-GB"/>
          </a:p>
        </p:txBody>
      </p:sp>
      <p:sp>
        <p:nvSpPr>
          <p:cNvPr id="696" name="Google Shape;696;p36"/>
          <p:cNvSpPr txBox="1"/>
          <p:nvPr>
            <p:custDataLst>
              <p:tags r:id="rId13"/>
            </p:custDataLst>
          </p:nvPr>
        </p:nvSpPr>
        <p:spPr>
          <a:xfrm>
            <a:off x="6079490" y="1740535"/>
            <a:ext cx="2364740" cy="98488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altLang="en-US" sz="1200">
                <a:solidFill>
                  <a:schemeClr val="dk1"/>
                </a:solidFill>
                <a:latin typeface="方正粗黑宋简体" panose="02000000000000000000" charset="-122"/>
                <a:ea typeface="方正粗黑宋简体" panose="02000000000000000000" charset="-122"/>
                <a:cs typeface="Karla"/>
                <a:sym typeface="Karla"/>
              </a:rPr>
              <a:t>收集关于雪豹的图片、文献资料</a:t>
            </a:r>
            <a:endParaRPr lang="zh-CN" altLang="en-US" sz="1200">
              <a:solidFill>
                <a:schemeClr val="dk1"/>
              </a:solidFill>
              <a:latin typeface="方正粗黑宋简体" panose="02000000000000000000" charset="-122"/>
              <a:ea typeface="方正粗黑宋简体" panose="02000000000000000000" charset="-122"/>
              <a:cs typeface="Karla"/>
              <a:sym typeface="Karla"/>
            </a:endParaRPr>
          </a:p>
          <a:p>
            <a:pPr marL="0" lvl="0" indent="0" algn="l" rtl="0">
              <a:spcBef>
                <a:spcPts val="0"/>
              </a:spcBef>
              <a:spcAft>
                <a:spcPts val="0"/>
              </a:spcAft>
              <a:buNone/>
            </a:pPr>
            <a:r>
              <a:rPr lang="zh-CN" altLang="en-US" sz="1200">
                <a:solidFill>
                  <a:schemeClr val="dk1"/>
                </a:solidFill>
                <a:latin typeface="方正粗黑宋简体" panose="02000000000000000000" charset="-122"/>
                <a:ea typeface="方正粗黑宋简体" panose="02000000000000000000" charset="-122"/>
                <a:cs typeface="Karla"/>
                <a:sym typeface="Karla"/>
              </a:rPr>
              <a:t>分别整理确定资料的真实性</a:t>
            </a:r>
            <a:endParaRPr sz="1200">
              <a:solidFill>
                <a:schemeClr val="dk1"/>
              </a:solidFill>
              <a:latin typeface="方正粗黑宋简体" panose="02000000000000000000" charset="-122"/>
              <a:ea typeface="方正粗黑宋简体" panose="02000000000000000000" charset="-122"/>
              <a:cs typeface="Karla"/>
              <a:sym typeface="Karla"/>
            </a:endParaRPr>
          </a:p>
        </p:txBody>
      </p:sp>
      <p:sp>
        <p:nvSpPr>
          <p:cNvPr id="698" name="Google Shape;698;p36"/>
          <p:cNvSpPr txBox="1"/>
          <p:nvPr>
            <p:custDataLst>
              <p:tags r:id="rId14"/>
            </p:custDataLst>
          </p:nvPr>
        </p:nvSpPr>
        <p:spPr>
          <a:xfrm>
            <a:off x="836295" y="1682750"/>
            <a:ext cx="2225040" cy="1247775"/>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zh-CN" altLang="en-US" sz="1200">
                <a:solidFill>
                  <a:schemeClr val="dk1"/>
                </a:solidFill>
                <a:latin typeface="方正粗黑宋简体" panose="02000000000000000000" charset="-122"/>
                <a:ea typeface="方正粗黑宋简体" panose="02000000000000000000" charset="-122"/>
                <a:cs typeface="Karla"/>
                <a:sym typeface="Karla"/>
              </a:rPr>
              <a:t>确定课题，制定清晰的研究计划初步了解雪豹的生态习性与濒危状态</a:t>
            </a:r>
            <a:endParaRPr sz="1200">
              <a:solidFill>
                <a:schemeClr val="dk1"/>
              </a:solidFill>
              <a:latin typeface="方正粗黑宋简体" panose="02000000000000000000" charset="-122"/>
              <a:ea typeface="方正粗黑宋简体" panose="02000000000000000000" charset="-122"/>
              <a:cs typeface="Karla"/>
              <a:sym typeface="Karla"/>
            </a:endParaRPr>
          </a:p>
        </p:txBody>
      </p:sp>
      <p:sp>
        <p:nvSpPr>
          <p:cNvPr id="699" name="Google Shape;699;p36"/>
          <p:cNvSpPr txBox="1"/>
          <p:nvPr>
            <p:custDataLst>
              <p:tags r:id="rId15"/>
            </p:custDataLst>
          </p:nvPr>
        </p:nvSpPr>
        <p:spPr>
          <a:xfrm>
            <a:off x="845820" y="3148330"/>
            <a:ext cx="2196465" cy="140081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zh-CN" altLang="en-US"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rPr>
              <a:t>制作开题报告、过程资料、结题报告</a:t>
            </a:r>
            <a:endParaRPr lang="zh-CN" altLang="en-US"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endParaRPr>
          </a:p>
          <a:p>
            <a:pPr marL="0" lvl="0" indent="0" algn="r" rtl="0">
              <a:spcBef>
                <a:spcPts val="0"/>
              </a:spcBef>
              <a:spcAft>
                <a:spcPts val="0"/>
              </a:spcAft>
              <a:buNone/>
            </a:pPr>
            <a:r>
              <a:rPr lang="zh-CN" altLang="en-US"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rPr>
              <a:t>撰写展示</a:t>
            </a:r>
            <a:r>
              <a:rPr lang="en-US" altLang="zh-CN"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rPr>
              <a:t>PPT</a:t>
            </a:r>
            <a:endParaRPr sz="1200">
              <a:solidFill>
                <a:schemeClr val="dk1"/>
              </a:solidFill>
              <a:latin typeface="方正粗黑宋简体" panose="02000000000000000000" charset="-122"/>
              <a:ea typeface="方正粗黑宋简体" panose="02000000000000000000" charset="-122"/>
              <a:cs typeface="方正粗黑宋简体" panose="02000000000000000000" charset="-122"/>
              <a:sym typeface="Karla"/>
            </a:endParaRPr>
          </a:p>
        </p:txBody>
      </p:sp>
      <p:sp>
        <p:nvSpPr>
          <p:cNvPr id="701" name="Google Shape;701;p36"/>
          <p:cNvSpPr txBox="1"/>
          <p:nvPr>
            <p:custDataLst>
              <p:tags r:id="rId16"/>
            </p:custDataLst>
          </p:nvPr>
        </p:nvSpPr>
        <p:spPr>
          <a:xfrm>
            <a:off x="6098540" y="3272155"/>
            <a:ext cx="2330450" cy="120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altLang="en-US" sz="1200">
                <a:solidFill>
                  <a:schemeClr val="dk1"/>
                </a:solidFill>
                <a:latin typeface="方正粗黑宋简体" panose="02000000000000000000" charset="-122"/>
                <a:ea typeface="方正粗黑宋简体" panose="02000000000000000000" charset="-122"/>
                <a:cs typeface="Karla"/>
                <a:sym typeface="Karla"/>
              </a:rPr>
              <a:t>与师生交流并完善报告</a:t>
            </a:r>
            <a:endParaRPr lang="zh-CN" altLang="en-US" sz="1200">
              <a:solidFill>
                <a:schemeClr val="dk1"/>
              </a:solidFill>
              <a:latin typeface="方正粗黑宋简体" panose="02000000000000000000" charset="-122"/>
              <a:ea typeface="方正粗黑宋简体" panose="02000000000000000000" charset="-122"/>
              <a:cs typeface="Karla"/>
              <a:sym typeface="Karla"/>
            </a:endParaRPr>
          </a:p>
        </p:txBody>
      </p:sp>
      <p:cxnSp>
        <p:nvCxnSpPr>
          <p:cNvPr id="703" name="Google Shape;703;p36"/>
          <p:cNvCxnSpPr>
            <a:stCxn id="702" idx="3"/>
          </p:cNvCxnSpPr>
          <p:nvPr>
            <p:custDataLst>
              <p:tags r:id="rId17"/>
            </p:custDataLst>
          </p:nvPr>
        </p:nvCxnSpPr>
        <p:spPr>
          <a:xfrm>
            <a:off x="3042500" y="2005910"/>
            <a:ext cx="1530000" cy="409800"/>
          </a:xfrm>
          <a:prstGeom prst="bentConnector3">
            <a:avLst>
              <a:gd name="adj1" fmla="val 23917"/>
            </a:avLst>
          </a:prstGeom>
          <a:noFill/>
          <a:ln w="28575" cap="flat" cmpd="sng">
            <a:solidFill>
              <a:schemeClr val="dk1"/>
            </a:solidFill>
            <a:prstDash val="solid"/>
            <a:round/>
            <a:headEnd type="none" w="med" len="med"/>
            <a:tailEnd type="oval" w="med" len="med"/>
          </a:ln>
        </p:spPr>
      </p:cxnSp>
      <p:cxnSp>
        <p:nvCxnSpPr>
          <p:cNvPr id="704" name="Google Shape;704;p36"/>
          <p:cNvCxnSpPr>
            <a:stCxn id="700" idx="1"/>
          </p:cNvCxnSpPr>
          <p:nvPr>
            <p:custDataLst>
              <p:tags r:id="rId18"/>
            </p:custDataLst>
          </p:nvPr>
        </p:nvCxnSpPr>
        <p:spPr>
          <a:xfrm flipH="1">
            <a:off x="4573300" y="3470825"/>
            <a:ext cx="1528200" cy="547800"/>
          </a:xfrm>
          <a:prstGeom prst="bentConnector3">
            <a:avLst>
              <a:gd name="adj1" fmla="val 23979"/>
            </a:avLst>
          </a:prstGeom>
          <a:noFill/>
          <a:ln w="28575" cap="flat" cmpd="sng">
            <a:solidFill>
              <a:schemeClr val="dk1"/>
            </a:solidFill>
            <a:prstDash val="solid"/>
            <a:round/>
            <a:headEnd type="none" w="med" len="med"/>
            <a:tailEnd type="oval" w="med" len="med"/>
          </a:ln>
        </p:spPr>
      </p:cxnSp>
      <p:cxnSp>
        <p:nvCxnSpPr>
          <p:cNvPr id="705" name="Google Shape;705;p36"/>
          <p:cNvCxnSpPr>
            <a:stCxn id="695" idx="1"/>
          </p:cNvCxnSpPr>
          <p:nvPr>
            <p:custDataLst>
              <p:tags r:id="rId19"/>
            </p:custDataLst>
          </p:nvPr>
        </p:nvCxnSpPr>
        <p:spPr>
          <a:xfrm flipH="1">
            <a:off x="4576900" y="2005900"/>
            <a:ext cx="1524600" cy="1046400"/>
          </a:xfrm>
          <a:prstGeom prst="bentConnector3">
            <a:avLst>
              <a:gd name="adj1" fmla="val 24185"/>
            </a:avLst>
          </a:prstGeom>
          <a:noFill/>
          <a:ln w="28575" cap="flat" cmpd="sng">
            <a:solidFill>
              <a:schemeClr val="dk1"/>
            </a:solidFill>
            <a:prstDash val="solid"/>
            <a:round/>
            <a:headEnd type="none" w="med" len="med"/>
            <a:tailEnd type="oval" w="med" len="med"/>
          </a:ln>
        </p:spPr>
      </p:cxnSp>
      <p:cxnSp>
        <p:nvCxnSpPr>
          <p:cNvPr id="706" name="Google Shape;706;p36"/>
          <p:cNvCxnSpPr>
            <a:stCxn id="697" idx="3"/>
          </p:cNvCxnSpPr>
          <p:nvPr>
            <p:custDataLst>
              <p:tags r:id="rId20"/>
            </p:custDataLst>
          </p:nvPr>
        </p:nvCxnSpPr>
        <p:spPr>
          <a:xfrm>
            <a:off x="3042525" y="3470835"/>
            <a:ext cx="1536000" cy="230100"/>
          </a:xfrm>
          <a:prstGeom prst="bentConnector3">
            <a:avLst>
              <a:gd name="adj1" fmla="val 23901"/>
            </a:avLst>
          </a:prstGeom>
          <a:noFill/>
          <a:ln w="28575" cap="flat" cmpd="sng">
            <a:solidFill>
              <a:schemeClr val="dk1"/>
            </a:solidFill>
            <a:prstDash val="solid"/>
            <a:round/>
            <a:headEnd type="none" w="med" len="med"/>
            <a:tailEnd type="oval" w="med" len="med"/>
          </a:ln>
        </p:spPr>
      </p:cxnSp>
      <p:sp>
        <p:nvSpPr>
          <p:cNvPr id="707" name="Google Shape;707;p36"/>
          <p:cNvSpPr/>
          <p:nvPr>
            <p:custDataLst>
              <p:tags r:id="rId21"/>
            </p:custDataLst>
          </p:nvPr>
        </p:nvSpPr>
        <p:spPr>
          <a:xfrm>
            <a:off x="7746400" y="1066450"/>
            <a:ext cx="457208" cy="164590"/>
          </a:xfrm>
          <a:custGeom>
            <a:avLst/>
            <a:gdLst/>
            <a:ahLst/>
            <a:cxnLst/>
            <a:rect l="l" t="t" r="r" b="b"/>
            <a:pathLst>
              <a:path w="7903" h="3025" extrusionOk="0">
                <a:moveTo>
                  <a:pt x="2025" y="2829"/>
                </a:moveTo>
                <a:cubicBezTo>
                  <a:pt x="1829" y="3024"/>
                  <a:pt x="1537" y="2732"/>
                  <a:pt x="1732" y="2537"/>
                </a:cubicBezTo>
                <a:lnTo>
                  <a:pt x="2756" y="1537"/>
                </a:lnTo>
                <a:lnTo>
                  <a:pt x="1732" y="512"/>
                </a:lnTo>
                <a:cubicBezTo>
                  <a:pt x="1537" y="317"/>
                  <a:pt x="1829" y="49"/>
                  <a:pt x="2025" y="220"/>
                </a:cubicBezTo>
                <a:lnTo>
                  <a:pt x="3171" y="1390"/>
                </a:lnTo>
                <a:cubicBezTo>
                  <a:pt x="3244" y="1463"/>
                  <a:pt x="3244" y="1585"/>
                  <a:pt x="3171" y="1683"/>
                </a:cubicBezTo>
                <a:close/>
                <a:moveTo>
                  <a:pt x="195" y="512"/>
                </a:moveTo>
                <a:lnTo>
                  <a:pt x="1195" y="1512"/>
                </a:lnTo>
                <a:lnTo>
                  <a:pt x="195" y="2537"/>
                </a:lnTo>
                <a:cubicBezTo>
                  <a:pt x="0" y="2732"/>
                  <a:pt x="269" y="3000"/>
                  <a:pt x="464" y="2805"/>
                </a:cubicBezTo>
                <a:lnTo>
                  <a:pt x="1610" y="1659"/>
                </a:lnTo>
                <a:cubicBezTo>
                  <a:pt x="1708" y="1585"/>
                  <a:pt x="1708" y="1463"/>
                  <a:pt x="1610" y="1366"/>
                </a:cubicBezTo>
                <a:lnTo>
                  <a:pt x="464" y="220"/>
                </a:lnTo>
                <a:cubicBezTo>
                  <a:pt x="269" y="25"/>
                  <a:pt x="0" y="317"/>
                  <a:pt x="195" y="512"/>
                </a:cubicBezTo>
                <a:close/>
                <a:moveTo>
                  <a:pt x="6659" y="2829"/>
                </a:moveTo>
                <a:cubicBezTo>
                  <a:pt x="6464" y="3024"/>
                  <a:pt x="6195" y="2732"/>
                  <a:pt x="6366" y="2537"/>
                </a:cubicBezTo>
                <a:lnTo>
                  <a:pt x="7390" y="1537"/>
                </a:lnTo>
                <a:lnTo>
                  <a:pt x="6366" y="512"/>
                </a:lnTo>
                <a:cubicBezTo>
                  <a:pt x="6195" y="317"/>
                  <a:pt x="6464" y="49"/>
                  <a:pt x="6659" y="220"/>
                </a:cubicBezTo>
                <a:lnTo>
                  <a:pt x="7805" y="1390"/>
                </a:lnTo>
                <a:cubicBezTo>
                  <a:pt x="7903" y="1463"/>
                  <a:pt x="7903" y="1585"/>
                  <a:pt x="7805" y="1683"/>
                </a:cubicBezTo>
                <a:close/>
                <a:moveTo>
                  <a:pt x="5122" y="2829"/>
                </a:moveTo>
                <a:lnTo>
                  <a:pt x="6268" y="1683"/>
                </a:lnTo>
                <a:cubicBezTo>
                  <a:pt x="6342" y="1585"/>
                  <a:pt x="6342" y="1463"/>
                  <a:pt x="6268" y="1390"/>
                </a:cubicBezTo>
                <a:lnTo>
                  <a:pt x="5122" y="220"/>
                </a:lnTo>
                <a:cubicBezTo>
                  <a:pt x="4927" y="73"/>
                  <a:pt x="4659" y="317"/>
                  <a:pt x="4829" y="512"/>
                </a:cubicBezTo>
                <a:lnTo>
                  <a:pt x="5854" y="1537"/>
                </a:lnTo>
                <a:lnTo>
                  <a:pt x="4829" y="2537"/>
                </a:lnTo>
                <a:cubicBezTo>
                  <a:pt x="4634" y="2732"/>
                  <a:pt x="4927" y="3024"/>
                  <a:pt x="5122" y="2829"/>
                </a:cubicBezTo>
                <a:close/>
                <a:moveTo>
                  <a:pt x="3561" y="2829"/>
                </a:moveTo>
                <a:lnTo>
                  <a:pt x="4707" y="1683"/>
                </a:lnTo>
                <a:cubicBezTo>
                  <a:pt x="4805" y="1585"/>
                  <a:pt x="4805" y="1463"/>
                  <a:pt x="4707" y="1390"/>
                </a:cubicBezTo>
                <a:lnTo>
                  <a:pt x="3561" y="220"/>
                </a:lnTo>
                <a:cubicBezTo>
                  <a:pt x="3366" y="0"/>
                  <a:pt x="3049" y="317"/>
                  <a:pt x="3268" y="512"/>
                </a:cubicBezTo>
                <a:lnTo>
                  <a:pt x="4293" y="1537"/>
                </a:lnTo>
                <a:lnTo>
                  <a:pt x="3268" y="2537"/>
                </a:lnTo>
                <a:cubicBezTo>
                  <a:pt x="3098" y="2732"/>
                  <a:pt x="3366" y="3024"/>
                  <a:pt x="3561" y="2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08" name="Google Shape;708;p36"/>
          <p:cNvSpPr/>
          <p:nvPr>
            <p:custDataLst>
              <p:tags r:id="rId22"/>
            </p:custDataLst>
          </p:nvPr>
        </p:nvSpPr>
        <p:spPr>
          <a:xfrm>
            <a:off x="7971832" y="917810"/>
            <a:ext cx="457196" cy="57149"/>
          </a:xfrm>
          <a:custGeom>
            <a:avLst/>
            <a:gdLst/>
            <a:ahLst/>
            <a:cxnLst/>
            <a:rect l="l" t="t" r="r" b="b"/>
            <a:pathLst>
              <a:path w="11732" h="1391" extrusionOk="0">
                <a:moveTo>
                  <a:pt x="11488" y="854"/>
                </a:moveTo>
                <a:cubicBezTo>
                  <a:pt x="11708" y="878"/>
                  <a:pt x="11732" y="1220"/>
                  <a:pt x="11488" y="1244"/>
                </a:cubicBezTo>
                <a:cubicBezTo>
                  <a:pt x="11220" y="1244"/>
                  <a:pt x="10952" y="1098"/>
                  <a:pt x="10805" y="854"/>
                </a:cubicBezTo>
                <a:cubicBezTo>
                  <a:pt x="10683" y="708"/>
                  <a:pt x="10561" y="537"/>
                  <a:pt x="10366" y="537"/>
                </a:cubicBezTo>
                <a:cubicBezTo>
                  <a:pt x="10171" y="537"/>
                  <a:pt x="10049" y="683"/>
                  <a:pt x="9927" y="854"/>
                </a:cubicBezTo>
                <a:cubicBezTo>
                  <a:pt x="9781" y="1098"/>
                  <a:pt x="9513" y="1244"/>
                  <a:pt x="9244" y="1244"/>
                </a:cubicBezTo>
                <a:cubicBezTo>
                  <a:pt x="8952" y="1244"/>
                  <a:pt x="8708" y="1098"/>
                  <a:pt x="8561" y="854"/>
                </a:cubicBezTo>
                <a:cubicBezTo>
                  <a:pt x="8439" y="708"/>
                  <a:pt x="8293" y="537"/>
                  <a:pt x="8122" y="537"/>
                </a:cubicBezTo>
                <a:cubicBezTo>
                  <a:pt x="7927" y="537"/>
                  <a:pt x="7805" y="683"/>
                  <a:pt x="7683" y="854"/>
                </a:cubicBezTo>
                <a:cubicBezTo>
                  <a:pt x="7537" y="1098"/>
                  <a:pt x="7269" y="1244"/>
                  <a:pt x="6976" y="1244"/>
                </a:cubicBezTo>
                <a:cubicBezTo>
                  <a:pt x="6708" y="1244"/>
                  <a:pt x="6439" y="1098"/>
                  <a:pt x="6293" y="854"/>
                </a:cubicBezTo>
                <a:cubicBezTo>
                  <a:pt x="6171" y="708"/>
                  <a:pt x="6049" y="537"/>
                  <a:pt x="5854" y="537"/>
                </a:cubicBezTo>
                <a:cubicBezTo>
                  <a:pt x="5683" y="537"/>
                  <a:pt x="5561" y="683"/>
                  <a:pt x="5415" y="854"/>
                </a:cubicBezTo>
                <a:cubicBezTo>
                  <a:pt x="5122" y="1391"/>
                  <a:pt x="4342" y="1391"/>
                  <a:pt x="4049" y="854"/>
                </a:cubicBezTo>
                <a:cubicBezTo>
                  <a:pt x="3927" y="708"/>
                  <a:pt x="3805" y="537"/>
                  <a:pt x="3610" y="537"/>
                </a:cubicBezTo>
                <a:cubicBezTo>
                  <a:pt x="3415" y="537"/>
                  <a:pt x="3318" y="683"/>
                  <a:pt x="3171" y="854"/>
                </a:cubicBezTo>
                <a:cubicBezTo>
                  <a:pt x="2879" y="1391"/>
                  <a:pt x="2098" y="1391"/>
                  <a:pt x="1805" y="854"/>
                </a:cubicBezTo>
                <a:cubicBezTo>
                  <a:pt x="1683" y="708"/>
                  <a:pt x="1561" y="537"/>
                  <a:pt x="1366" y="537"/>
                </a:cubicBezTo>
                <a:cubicBezTo>
                  <a:pt x="1171" y="537"/>
                  <a:pt x="1074" y="683"/>
                  <a:pt x="927" y="854"/>
                </a:cubicBezTo>
                <a:cubicBezTo>
                  <a:pt x="781" y="1098"/>
                  <a:pt x="513" y="1244"/>
                  <a:pt x="244" y="1244"/>
                </a:cubicBezTo>
                <a:cubicBezTo>
                  <a:pt x="1" y="1220"/>
                  <a:pt x="1" y="878"/>
                  <a:pt x="244" y="854"/>
                </a:cubicBezTo>
                <a:cubicBezTo>
                  <a:pt x="391" y="854"/>
                  <a:pt x="513" y="732"/>
                  <a:pt x="635" y="586"/>
                </a:cubicBezTo>
                <a:cubicBezTo>
                  <a:pt x="781" y="317"/>
                  <a:pt x="1074" y="171"/>
                  <a:pt x="1366" y="147"/>
                </a:cubicBezTo>
                <a:cubicBezTo>
                  <a:pt x="1659" y="171"/>
                  <a:pt x="1952" y="317"/>
                  <a:pt x="2098" y="586"/>
                </a:cubicBezTo>
                <a:cubicBezTo>
                  <a:pt x="2220" y="732"/>
                  <a:pt x="2342" y="854"/>
                  <a:pt x="2488" y="854"/>
                </a:cubicBezTo>
                <a:lnTo>
                  <a:pt x="2488" y="854"/>
                </a:lnTo>
                <a:cubicBezTo>
                  <a:pt x="2635" y="854"/>
                  <a:pt x="2757" y="732"/>
                  <a:pt x="2879" y="586"/>
                </a:cubicBezTo>
                <a:cubicBezTo>
                  <a:pt x="3196" y="0"/>
                  <a:pt x="4025" y="0"/>
                  <a:pt x="4342" y="586"/>
                </a:cubicBezTo>
                <a:cubicBezTo>
                  <a:pt x="4464" y="732"/>
                  <a:pt x="4586" y="854"/>
                  <a:pt x="4732" y="854"/>
                </a:cubicBezTo>
                <a:lnTo>
                  <a:pt x="4781" y="854"/>
                </a:lnTo>
                <a:cubicBezTo>
                  <a:pt x="4927" y="854"/>
                  <a:pt x="5025" y="732"/>
                  <a:pt x="5147" y="586"/>
                </a:cubicBezTo>
                <a:cubicBezTo>
                  <a:pt x="5318" y="317"/>
                  <a:pt x="5586" y="171"/>
                  <a:pt x="5878" y="147"/>
                </a:cubicBezTo>
                <a:cubicBezTo>
                  <a:pt x="6196" y="171"/>
                  <a:pt x="6464" y="317"/>
                  <a:pt x="6635" y="586"/>
                </a:cubicBezTo>
                <a:cubicBezTo>
                  <a:pt x="6757" y="732"/>
                  <a:pt x="6854" y="854"/>
                  <a:pt x="7000" y="854"/>
                </a:cubicBezTo>
                <a:lnTo>
                  <a:pt x="7025" y="854"/>
                </a:lnTo>
                <a:cubicBezTo>
                  <a:pt x="7171" y="854"/>
                  <a:pt x="7293" y="732"/>
                  <a:pt x="7391" y="586"/>
                </a:cubicBezTo>
                <a:cubicBezTo>
                  <a:pt x="7708" y="0"/>
                  <a:pt x="8561" y="0"/>
                  <a:pt x="8878" y="586"/>
                </a:cubicBezTo>
                <a:cubicBezTo>
                  <a:pt x="9000" y="732"/>
                  <a:pt x="9098" y="854"/>
                  <a:pt x="9244" y="854"/>
                </a:cubicBezTo>
                <a:lnTo>
                  <a:pt x="9269" y="854"/>
                </a:lnTo>
                <a:cubicBezTo>
                  <a:pt x="9415" y="854"/>
                  <a:pt x="9537" y="732"/>
                  <a:pt x="9659" y="586"/>
                </a:cubicBezTo>
                <a:cubicBezTo>
                  <a:pt x="9805" y="317"/>
                  <a:pt x="10074" y="171"/>
                  <a:pt x="10391" y="147"/>
                </a:cubicBezTo>
                <a:cubicBezTo>
                  <a:pt x="10683" y="171"/>
                  <a:pt x="10976" y="317"/>
                  <a:pt x="11122" y="586"/>
                </a:cubicBezTo>
                <a:cubicBezTo>
                  <a:pt x="11244" y="732"/>
                  <a:pt x="11342" y="854"/>
                  <a:pt x="11488" y="8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09" name="Google Shape;709;p36"/>
          <p:cNvSpPr/>
          <p:nvPr>
            <p:custDataLst>
              <p:tags r:id="rId23"/>
            </p:custDataLst>
          </p:nvPr>
        </p:nvSpPr>
        <p:spPr>
          <a:xfrm>
            <a:off x="715100" y="1357700"/>
            <a:ext cx="457207" cy="59636"/>
          </a:xfrm>
          <a:custGeom>
            <a:avLst/>
            <a:gdLst/>
            <a:ahLst/>
            <a:cxnLst/>
            <a:rect l="l" t="t" r="r" b="b"/>
            <a:pathLst>
              <a:path w="8294" h="952" extrusionOk="0">
                <a:moveTo>
                  <a:pt x="415" y="0"/>
                </a:moveTo>
                <a:cubicBezTo>
                  <a:pt x="757" y="0"/>
                  <a:pt x="952" y="439"/>
                  <a:pt x="708" y="683"/>
                </a:cubicBezTo>
                <a:cubicBezTo>
                  <a:pt x="440" y="951"/>
                  <a:pt x="1" y="756"/>
                  <a:pt x="25" y="390"/>
                </a:cubicBezTo>
                <a:cubicBezTo>
                  <a:pt x="25" y="171"/>
                  <a:pt x="196" y="0"/>
                  <a:pt x="415" y="0"/>
                </a:cubicBezTo>
                <a:close/>
                <a:moveTo>
                  <a:pt x="7757" y="0"/>
                </a:moveTo>
                <a:cubicBezTo>
                  <a:pt x="8123" y="0"/>
                  <a:pt x="8293" y="439"/>
                  <a:pt x="8025" y="683"/>
                </a:cubicBezTo>
                <a:cubicBezTo>
                  <a:pt x="7781" y="951"/>
                  <a:pt x="7342" y="756"/>
                  <a:pt x="7342" y="415"/>
                </a:cubicBezTo>
                <a:cubicBezTo>
                  <a:pt x="7342" y="195"/>
                  <a:pt x="7537" y="0"/>
                  <a:pt x="7757" y="0"/>
                </a:cubicBezTo>
                <a:close/>
                <a:moveTo>
                  <a:pt x="5928" y="0"/>
                </a:moveTo>
                <a:cubicBezTo>
                  <a:pt x="6293" y="24"/>
                  <a:pt x="6440" y="463"/>
                  <a:pt x="6171" y="707"/>
                </a:cubicBezTo>
                <a:cubicBezTo>
                  <a:pt x="5903" y="951"/>
                  <a:pt x="5488" y="756"/>
                  <a:pt x="5513" y="390"/>
                </a:cubicBezTo>
                <a:cubicBezTo>
                  <a:pt x="5513" y="171"/>
                  <a:pt x="5684" y="0"/>
                  <a:pt x="5903" y="0"/>
                </a:cubicBezTo>
                <a:close/>
                <a:moveTo>
                  <a:pt x="4098" y="0"/>
                </a:moveTo>
                <a:cubicBezTo>
                  <a:pt x="4464" y="24"/>
                  <a:pt x="4610" y="463"/>
                  <a:pt x="4342" y="707"/>
                </a:cubicBezTo>
                <a:cubicBezTo>
                  <a:pt x="4074" y="951"/>
                  <a:pt x="3659" y="756"/>
                  <a:pt x="3684" y="390"/>
                </a:cubicBezTo>
                <a:cubicBezTo>
                  <a:pt x="3684" y="171"/>
                  <a:pt x="3854" y="0"/>
                  <a:pt x="4074" y="0"/>
                </a:cubicBezTo>
                <a:close/>
                <a:moveTo>
                  <a:pt x="2269" y="0"/>
                </a:moveTo>
                <a:cubicBezTo>
                  <a:pt x="2635" y="24"/>
                  <a:pt x="2781" y="463"/>
                  <a:pt x="2513" y="707"/>
                </a:cubicBezTo>
                <a:cubicBezTo>
                  <a:pt x="2245" y="951"/>
                  <a:pt x="1830" y="756"/>
                  <a:pt x="1854" y="390"/>
                </a:cubicBezTo>
                <a:cubicBezTo>
                  <a:pt x="1854" y="171"/>
                  <a:pt x="2025" y="0"/>
                  <a:pt x="2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Tree>
  </p:cSld>
  <p:clrMapOvr>
    <a:masterClrMapping/>
  </p:clrMapOvr>
</p:sld>
</file>

<file path=ppt/tags/tag1.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10.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PP_MARK_KEY" val="e0c52069-792a-4106-b81a-63497c6daf71"/>
  <p:tag name="COMMONDATA" val="eyJoZGlkIjoiODQzMmJhODVhMWUxNTYyZjlmZjI0Zjk1ZDVhZjUzZTkifQ=="/>
</p:tagLst>
</file>

<file path=ppt/tags/tag12.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13.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14.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15.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16.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17.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18.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19.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2.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20.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21.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22.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23.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24.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25.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26.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27.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28.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29.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3.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30.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31.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32.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33.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34.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35.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36.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37.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38.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39.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4.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40.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41.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42.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43.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44.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45.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46.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47.xml><?xml version="1.0" encoding="utf-8"?>
<p:tagLst xmlns:p="http://schemas.openxmlformats.org/presentationml/2006/main">
  <p:tag name="KSO_WM_DIAGRAM_VIRTUALLY_FRAME" val="{&quot;height&quot;:295.0216535433071,&quot;left&quot;:56.30708661417323,&quot;top&quot;:57.6003937007874,&quot;width&quot;:608.5929133858268}"/>
</p:tagLst>
</file>

<file path=ppt/tags/tag48.xml><?xml version="1.0" encoding="utf-8"?>
<p:tagLst xmlns:p="http://schemas.openxmlformats.org/presentationml/2006/main">
  <p:tag name="KSO_WM_DIAGRAM_VIRTUALLY_FRAME" val="{&quot;height&quot;:300.5996062992126,&quot;left&quot;:7.65,&quot;top&quot;:57.6003937007874,&quot;width&quot;:674.45}"/>
</p:tagLst>
</file>

<file path=ppt/tags/tag49.xml><?xml version="1.0" encoding="utf-8"?>
<p:tagLst xmlns:p="http://schemas.openxmlformats.org/presentationml/2006/main">
  <p:tag name="KSO_WM_DIAGRAM_VIRTUALLY_FRAME" val="{&quot;height&quot;:300.5996062992126,&quot;left&quot;:7.65,&quot;top&quot;:57.6003937007874,&quot;width&quot;:674.45}"/>
</p:tagLst>
</file>

<file path=ppt/tags/tag5.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50.xml><?xml version="1.0" encoding="utf-8"?>
<p:tagLst xmlns:p="http://schemas.openxmlformats.org/presentationml/2006/main">
  <p:tag name="KSO_WM_DIAGRAM_VIRTUALLY_FRAME" val="{&quot;height&quot;:300.5996062992126,&quot;left&quot;:7.65,&quot;top&quot;:57.6003937007874,&quot;width&quot;:674.45}"/>
</p:tagLst>
</file>

<file path=ppt/tags/tag51.xml><?xml version="1.0" encoding="utf-8"?>
<p:tagLst xmlns:p="http://schemas.openxmlformats.org/presentationml/2006/main">
  <p:tag name="KSO_WM_DIAGRAM_VIRTUALLY_FRAME" val="{&quot;height&quot;:300.5996062992126,&quot;left&quot;:7.65,&quot;top&quot;:57.6003937007874,&quot;width&quot;:674.45}"/>
</p:tagLst>
</file>

<file path=ppt/tags/tag52.xml><?xml version="1.0" encoding="utf-8"?>
<p:tagLst xmlns:p="http://schemas.openxmlformats.org/presentationml/2006/main">
  <p:tag name="KSO_WM_DIAGRAM_VIRTUALLY_FRAME" val="{&quot;height&quot;:300.5996062992126,&quot;left&quot;:7.65,&quot;top&quot;:57.6003937007874,&quot;width&quot;:674.45}"/>
</p:tagLst>
</file>

<file path=ppt/tags/tag53.xml><?xml version="1.0" encoding="utf-8"?>
<p:tagLst xmlns:p="http://schemas.openxmlformats.org/presentationml/2006/main">
  <p:tag name="KSO_WM_DIAGRAM_VIRTUALLY_FRAME" val="{&quot;height&quot;:300.5996062992126,&quot;left&quot;:7.65,&quot;top&quot;:57.6003937007874,&quot;width&quot;:674.45}"/>
</p:tagLst>
</file>

<file path=ppt/tags/tag54.xml><?xml version="1.0" encoding="utf-8"?>
<p:tagLst xmlns:p="http://schemas.openxmlformats.org/presentationml/2006/main">
  <p:tag name="KSO_WM_DIAGRAM_VIRTUALLY_FRAME" val="{&quot;height&quot;:300.5996062992126,&quot;left&quot;:7.65,&quot;top&quot;:57.6003937007874,&quot;width&quot;:674.45}"/>
</p:tagLst>
</file>

<file path=ppt/tags/tag55.xml><?xml version="1.0" encoding="utf-8"?>
<p:tagLst xmlns:p="http://schemas.openxmlformats.org/presentationml/2006/main">
  <p:tag name="KSO_WM_DIAGRAM_VIRTUALLY_FRAME" val="{&quot;height&quot;:300.5996062992126,&quot;left&quot;:7.65,&quot;top&quot;:57.6003937007874,&quot;width&quot;:674.45}"/>
</p:tagLst>
</file>

<file path=ppt/tags/tag56.xml><?xml version="1.0" encoding="utf-8"?>
<p:tagLst xmlns:p="http://schemas.openxmlformats.org/presentationml/2006/main">
  <p:tag name="KSO_WM_DIAGRAM_VIRTUALLY_FRAME" val="{&quot;height&quot;:300.5996062992126,&quot;left&quot;:7.65,&quot;top&quot;:57.6003937007874,&quot;width&quot;:674.45}"/>
</p:tagLst>
</file>

<file path=ppt/tags/tag57.xml><?xml version="1.0" encoding="utf-8"?>
<p:tagLst xmlns:p="http://schemas.openxmlformats.org/presentationml/2006/main">
  <p:tag name="KSO_WM_DIAGRAM_VIRTUALLY_FRAME" val="{&quot;height&quot;:300.5996062992126,&quot;left&quot;:7.65,&quot;top&quot;:57.6003937007874,&quot;width&quot;:674.45}"/>
</p:tagLst>
</file>

<file path=ppt/tags/tag58.xml><?xml version="1.0" encoding="utf-8"?>
<p:tagLst xmlns:p="http://schemas.openxmlformats.org/presentationml/2006/main">
  <p:tag name="KSO_WM_DIAGRAM_VIRTUALLY_FRAME" val="{&quot;height&quot;:300.5996062992126,&quot;left&quot;:7.65,&quot;top&quot;:57.6003937007874,&quot;width&quot;:674.45}"/>
</p:tagLst>
</file>

<file path=ppt/tags/tag59.xml><?xml version="1.0" encoding="utf-8"?>
<p:tagLst xmlns:p="http://schemas.openxmlformats.org/presentationml/2006/main">
  <p:tag name="KSO_WM_DIAGRAM_VIRTUALLY_FRAME" val="{&quot;height&quot;:300.5996062992126,&quot;left&quot;:7.65,&quot;top&quot;:57.6003937007874,&quot;width&quot;:674.45}"/>
</p:tagLst>
</file>

<file path=ppt/tags/tag6.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60.xml><?xml version="1.0" encoding="utf-8"?>
<p:tagLst xmlns:p="http://schemas.openxmlformats.org/presentationml/2006/main">
  <p:tag name="KSO_WM_DIAGRAM_VIRTUALLY_FRAME" val="{&quot;height&quot;:300.5996062992126,&quot;left&quot;:7.65,&quot;top&quot;:57.6003937007874,&quot;width&quot;:674.45}"/>
</p:tagLst>
</file>

<file path=ppt/tags/tag61.xml><?xml version="1.0" encoding="utf-8"?>
<p:tagLst xmlns:p="http://schemas.openxmlformats.org/presentationml/2006/main">
  <p:tag name="KSO_WM_DIAGRAM_VIRTUALLY_FRAME" val="{&quot;height&quot;:300.5996062992126,&quot;left&quot;:7.65,&quot;top&quot;:57.6003937007874,&quot;width&quot;:674.45}"/>
</p:tagLst>
</file>

<file path=ppt/tags/tag62.xml><?xml version="1.0" encoding="utf-8"?>
<p:tagLst xmlns:p="http://schemas.openxmlformats.org/presentationml/2006/main">
  <p:tag name="KSO_WM_DIAGRAM_VIRTUALLY_FRAME" val="{&quot;height&quot;:300.5996062992126,&quot;left&quot;:7.65,&quot;top&quot;:57.6003937007874,&quot;width&quot;:674.45}"/>
</p:tagLst>
</file>

<file path=ppt/tags/tag63.xml><?xml version="1.0" encoding="utf-8"?>
<p:tagLst xmlns:p="http://schemas.openxmlformats.org/presentationml/2006/main">
  <p:tag name="KSO_WM_DIAGRAM_VIRTUALLY_FRAME" val="{&quot;height&quot;:300.5996062992126,&quot;left&quot;:7.65,&quot;top&quot;:57.6003937007874,&quot;width&quot;:674.45}"/>
</p:tagLst>
</file>

<file path=ppt/tags/tag64.xml><?xml version="1.0" encoding="utf-8"?>
<p:tagLst xmlns:p="http://schemas.openxmlformats.org/presentationml/2006/main">
  <p:tag name="KSO_WM_DIAGRAM_VIRTUALLY_FRAME" val="{&quot;height&quot;:300.5996062992126,&quot;left&quot;:7.65,&quot;top&quot;:57.6003937007874,&quot;width&quot;:674.45}"/>
</p:tagLst>
</file>

<file path=ppt/tags/tag65.xml><?xml version="1.0" encoding="utf-8"?>
<p:tagLst xmlns:p="http://schemas.openxmlformats.org/presentationml/2006/main">
  <p:tag name="KSO_WM_DIAGRAM_VIRTUALLY_FRAME" val="{&quot;height&quot;:300.5996062992126,&quot;left&quot;:7.65,&quot;top&quot;:57.6003937007874,&quot;width&quot;:674.45}"/>
</p:tagLst>
</file>

<file path=ppt/tags/tag66.xml><?xml version="1.0" encoding="utf-8"?>
<p:tagLst xmlns:p="http://schemas.openxmlformats.org/presentationml/2006/main">
  <p:tag name="KSO_WM_DIAGRAM_VIRTUALLY_FRAME" val="{&quot;height&quot;:300.5996062992126,&quot;left&quot;:7.65,&quot;top&quot;:57.6003937007874,&quot;width&quot;:674.45}"/>
</p:tagLst>
</file>

<file path=ppt/tags/tag67.xml><?xml version="1.0" encoding="utf-8"?>
<p:tagLst xmlns:p="http://schemas.openxmlformats.org/presentationml/2006/main">
  <p:tag name="KSO_WM_DIAGRAM_VIRTUALLY_FRAME" val="{&quot;height&quot;:300.5996062992126,&quot;left&quot;:7.65,&quot;top&quot;:57.6003937007874,&quot;width&quot;:674.45}"/>
</p:tagLst>
</file>

<file path=ppt/tags/tag68.xml><?xml version="1.0" encoding="utf-8"?>
<p:tagLst xmlns:p="http://schemas.openxmlformats.org/presentationml/2006/main">
  <p:tag name="KSO_WM_DIAGRAM_VIRTUALLY_FRAME" val="{&quot;height&quot;:300.5996062992126,&quot;left&quot;:7.65,&quot;top&quot;:57.6003937007874,&quot;width&quot;:674.45}"/>
</p:tagLst>
</file>

<file path=ppt/tags/tag69.xml><?xml version="1.0" encoding="utf-8"?>
<p:tagLst xmlns:p="http://schemas.openxmlformats.org/presentationml/2006/main">
  <p:tag name="KSO_WM_DIAGRAM_VIRTUALLY_FRAME" val="{&quot;height&quot;:300.5996062992126,&quot;left&quot;:7.65,&quot;top&quot;:57.6003937007874,&quot;width&quot;:674.45}"/>
</p:tagLst>
</file>

<file path=ppt/tags/tag7.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70.xml><?xml version="1.0" encoding="utf-8"?>
<p:tagLst xmlns:p="http://schemas.openxmlformats.org/presentationml/2006/main">
  <p:tag name="KSO_WM_DIAGRAM_VIRTUALLY_FRAME" val="{&quot;height&quot;:300.5996062992126,&quot;left&quot;:7.65,&quot;top&quot;:57.6003937007874,&quot;width&quot;:674.45}"/>
</p:tagLst>
</file>

<file path=ppt/tags/tag71.xml><?xml version="1.0" encoding="utf-8"?>
<p:tagLst xmlns:p="http://schemas.openxmlformats.org/presentationml/2006/main">
  <p:tag name="TABLE_ENDDRAG_ORIGIN_RECT" val="369*275"/>
  <p:tag name="TABLE_ENDDRAG_RECT" val="161*78*369*275"/>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247.2411023622047,&quot;left&quot;:56.30708661417323,&quot;top&quot;:126.00889763779529,&quot;width&quot;:643.9929133858268}"/>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Soft Colors UI Design for Agencies by Slidesgo">
  <a:themeElements>
    <a:clrScheme name="Simple Light">
      <a:dk1>
        <a:srgbClr val="000000"/>
      </a:dk1>
      <a:lt1>
        <a:srgbClr val="FCF6E8"/>
      </a:lt1>
      <a:dk2>
        <a:srgbClr val="DBCFC3"/>
      </a:dk2>
      <a:lt2>
        <a:srgbClr val="EFC4B9"/>
      </a:lt2>
      <a:accent1>
        <a:srgbClr val="FDBC96"/>
      </a:accent1>
      <a:accent2>
        <a:srgbClr val="DAC2CF"/>
      </a:accent2>
      <a:accent3>
        <a:srgbClr val="D3E3D6"/>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13814</Words>
  <Application>WPS 演示</Application>
  <PresentationFormat/>
  <Paragraphs>233</Paragraphs>
  <Slides>24</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24</vt:i4>
      </vt:variant>
    </vt:vector>
  </HeadingPairs>
  <TitlesOfParts>
    <vt:vector size="43" baseType="lpstr">
      <vt:lpstr>Arial</vt:lpstr>
      <vt:lpstr>宋体</vt:lpstr>
      <vt:lpstr>Wingdings</vt:lpstr>
      <vt:lpstr>Arial</vt:lpstr>
      <vt:lpstr>Rubik Black</vt:lpstr>
      <vt:lpstr>Bebas Neue</vt:lpstr>
      <vt:lpstr>Segoe Print</vt:lpstr>
      <vt:lpstr>Karla</vt:lpstr>
      <vt:lpstr>微软雅黑</vt:lpstr>
      <vt:lpstr>Arial Unicode MS</vt:lpstr>
      <vt:lpstr>方正粗黑宋简体</vt:lpstr>
      <vt:lpstr>Impact</vt:lpstr>
      <vt:lpstr>Arial Black</vt:lpstr>
      <vt:lpstr>等线</vt:lpstr>
      <vt:lpstr>Wingdings</vt:lpstr>
      <vt:lpstr>江城圆体 400W</vt:lpstr>
      <vt:lpstr>仿宋</vt:lpstr>
      <vt:lpstr>Times New Roman</vt:lpstr>
      <vt:lpstr>Soft Colors UI Design for Agencies by Slidesgo</vt:lpstr>
      <vt:lpstr>Soft Colors UI Design for Agencies</vt:lpstr>
      <vt:lpstr>04</vt:lpstr>
      <vt:lpstr>About us</vt:lpstr>
      <vt:lpstr>About us</vt:lpstr>
      <vt:lpstr>前言</vt:lpstr>
      <vt:lpstr>Case studies</vt:lpstr>
      <vt:lpstr>PowerPoint 演示文稿</vt:lpstr>
      <vt:lpstr>课题背景</vt:lpstr>
      <vt:lpstr>What do we do?</vt:lpstr>
      <vt:lpstr>What do we do?</vt:lpstr>
      <vt:lpstr>实践操作</vt:lpstr>
      <vt:lpstr>141,994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—Someone Famous </vt:lpstr>
      <vt:lpstr>Thanks!</vt:lpstr>
      <vt:lpstr>Alternative 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Soft Colors UI Design for Agencies</dc:title>
  <dc:creator/>
  <cp:lastModifiedBy>Miffy</cp:lastModifiedBy>
  <cp:revision>2</cp:revision>
  <dcterms:created xsi:type="dcterms:W3CDTF">2023-06-21T09:46:00Z</dcterms:created>
  <dcterms:modified xsi:type="dcterms:W3CDTF">2026-03-15T12:43:37Z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64E7ED1BA5EB4F4D9EA8860AF89282AF_12</vt:lpwstr>
  </property>
  <property fmtid="{D5CDD505-2E9C-101B-9397-08002B2CF9AE}" pid="3" name="KSOProductBuildVer">
    <vt:lpwstr>2052-12.1.0.25225</vt:lpwstr>
  </property>
</Properties>
</file>