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10"/>
  </p:notesMasterIdLst>
  <p:sldIdLst>
    <p:sldId id="260" r:id="rId4"/>
    <p:sldId id="266" r:id="rId5"/>
    <p:sldId id="267" r:id="rId6"/>
    <p:sldId id="268" r:id="rId7"/>
    <p:sldId id="269" r:id="rId8"/>
    <p:sldId id="265" r:id="rId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哒哒 熊猫" initials="哒哒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image" Target="../media/image1.png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image" Target="../media/image3.png"/><Relationship Id="rId5" Type="http://schemas.openxmlformats.org/officeDocument/2006/relationships/tags" Target="../tags/tag97.xml"/><Relationship Id="rId4" Type="http://schemas.openxmlformats.org/officeDocument/2006/relationships/image" Target="../media/image2.png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image" Target="../media/image3.png"/><Relationship Id="rId4" Type="http://schemas.openxmlformats.org/officeDocument/2006/relationships/tags" Target="../tags/tag102.xml"/><Relationship Id="rId3" Type="http://schemas.openxmlformats.org/officeDocument/2006/relationships/image" Target="../media/image2.png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image" Target="../media/image3.png"/><Relationship Id="rId5" Type="http://schemas.openxmlformats.org/officeDocument/2006/relationships/tags" Target="../tags/tag107.xml"/><Relationship Id="rId4" Type="http://schemas.openxmlformats.org/officeDocument/2006/relationships/image" Target="../media/image2.png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8" Type="http://schemas.openxmlformats.org/officeDocument/2006/relationships/tags" Target="../tags/tag126.xml"/><Relationship Id="rId17" Type="http://schemas.openxmlformats.org/officeDocument/2006/relationships/tags" Target="../tags/tag125.xml"/><Relationship Id="rId16" Type="http://schemas.openxmlformats.org/officeDocument/2006/relationships/tags" Target="../tags/tag124.xml"/><Relationship Id="rId15" Type="http://schemas.openxmlformats.org/officeDocument/2006/relationships/tags" Target="../tags/tag123.xml"/><Relationship Id="rId14" Type="http://schemas.openxmlformats.org/officeDocument/2006/relationships/tags" Target="../tags/tag122.xml"/><Relationship Id="rId13" Type="http://schemas.openxmlformats.org/officeDocument/2006/relationships/tags" Target="../tags/tag121.xml"/><Relationship Id="rId12" Type="http://schemas.openxmlformats.org/officeDocument/2006/relationships/tags" Target="../tags/tag120.xml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609600"/>
            <a:ext cx="10973435" cy="5638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2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6" hasCustomPrompt="1"/>
            <p:custDataLst>
              <p:tags r:id="rId6"/>
            </p:custDataLst>
          </p:nvPr>
        </p:nvSpPr>
        <p:spPr>
          <a:xfrm>
            <a:off x="46482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5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638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6" hasCustomPrompt="1"/>
            <p:custDataLst>
              <p:tags r:id="rId6"/>
            </p:custDataLst>
          </p:nvPr>
        </p:nvSpPr>
        <p:spPr>
          <a:xfrm>
            <a:off x="609600" y="609600"/>
            <a:ext cx="10972800" cy="4495800"/>
          </a:xfrm>
          <a:custGeom>
            <a:avLst/>
            <a:gdLst>
              <a:gd name="connisteX0" fmla="*/ 0 w 10972800"/>
              <a:gd name="connsiteY0" fmla="*/ 203200 h 4495800"/>
              <a:gd name="connisteX1" fmla="*/ 203200 w 10972800"/>
              <a:gd name="connsiteY1" fmla="*/ 0 h 4495800"/>
              <a:gd name="connisteX2" fmla="*/ 10769600 w 10972800"/>
              <a:gd name="connsiteY2" fmla="*/ 0 h 4495800"/>
              <a:gd name="connisteX3" fmla="*/ 10972800 w 10972800"/>
              <a:gd name="connsiteY3" fmla="*/ 203200 h 4495800"/>
              <a:gd name="connisteX4" fmla="*/ 10972800 w 10972800"/>
              <a:gd name="connsiteY4" fmla="*/ 4292600 h 4495800"/>
              <a:gd name="connisteX5" fmla="*/ 10769600 w 10972800"/>
              <a:gd name="connsiteY5" fmla="*/ 4495800 h 4495800"/>
              <a:gd name="connisteX6" fmla="*/ 203200 w 10972800"/>
              <a:gd name="connsiteY6" fmla="*/ 4495800 h 4495800"/>
              <a:gd name="connisteX7" fmla="*/ 0 w 10972800"/>
              <a:gd name="connsiteY7" fmla="*/ 4292600 h 4495800"/>
              <a:gd name="connisteX8" fmla="*/ 0 w 10972800"/>
              <a:gd name="connsiteY8" fmla="*/ 203200 h 4495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495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4292600"/>
                </a:lnTo>
                <a:cubicBezTo>
                  <a:pt x="10972800" y="4404824"/>
                  <a:pt x="10881824" y="4495800"/>
                  <a:pt x="10769600" y="4495800"/>
                </a:cubicBezTo>
                <a:lnTo>
                  <a:pt x="203200" y="4495800"/>
                </a:lnTo>
                <a:cubicBezTo>
                  <a:pt x="90976" y="4495800"/>
                  <a:pt x="0" y="4404824"/>
                  <a:pt x="0" y="4292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6" hasCustomPrompt="1"/>
            <p:custDataLst>
              <p:tags r:id="rId6"/>
            </p:custDataLst>
          </p:nvPr>
        </p:nvSpPr>
        <p:spPr>
          <a:xfrm>
            <a:off x="609600" y="1524000"/>
            <a:ext cx="10972800" cy="4724400"/>
          </a:xfrm>
          <a:custGeom>
            <a:avLst/>
            <a:gdLst>
              <a:gd name="connisteX0" fmla="*/ 0 w 10972800"/>
              <a:gd name="connsiteY0" fmla="*/ 203200 h 4724400"/>
              <a:gd name="connisteX1" fmla="*/ 203200 w 10972800"/>
              <a:gd name="connsiteY1" fmla="*/ 0 h 4724400"/>
              <a:gd name="connisteX2" fmla="*/ 10769600 w 10972800"/>
              <a:gd name="connsiteY2" fmla="*/ 0 h 4724400"/>
              <a:gd name="connisteX3" fmla="*/ 10972800 w 10972800"/>
              <a:gd name="connsiteY3" fmla="*/ 203200 h 4724400"/>
              <a:gd name="connisteX4" fmla="*/ 10972800 w 10972800"/>
              <a:gd name="connsiteY4" fmla="*/ 4521200 h 4724400"/>
              <a:gd name="connisteX5" fmla="*/ 10769600 w 10972800"/>
              <a:gd name="connsiteY5" fmla="*/ 4724400 h 4724400"/>
              <a:gd name="connisteX6" fmla="*/ 203200 w 10972800"/>
              <a:gd name="connsiteY6" fmla="*/ 4724400 h 4724400"/>
              <a:gd name="connisteX7" fmla="*/ 0 w 10972800"/>
              <a:gd name="connsiteY7" fmla="*/ 4521200 h 4724400"/>
              <a:gd name="connisteX8" fmla="*/ 0 w 109728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4521200"/>
                </a:lnTo>
                <a:cubicBezTo>
                  <a:pt x="10972800" y="4633424"/>
                  <a:pt x="10881824" y="4724400"/>
                  <a:pt x="107696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3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7543800" y="533400"/>
            <a:ext cx="40386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6" hasCustomPrompt="1"/>
            <p:custDataLst>
              <p:tags r:id="rId6"/>
            </p:custDataLst>
          </p:nvPr>
        </p:nvSpPr>
        <p:spPr>
          <a:xfrm>
            <a:off x="0" y="0"/>
            <a:ext cx="6934200" cy="6858000"/>
          </a:xfrm>
          <a:custGeom>
            <a:avLst/>
            <a:gdLst>
              <a:gd name="connisteX0" fmla="*/ 0 w 6934200"/>
              <a:gd name="connsiteY0" fmla="*/ 0 h 6858000"/>
              <a:gd name="connisteX1" fmla="*/ 6934200 w 6934200"/>
              <a:gd name="connsiteY1" fmla="*/ 0 h 6858000"/>
              <a:gd name="connisteX2" fmla="*/ 6934200 w 6934200"/>
              <a:gd name="connsiteY2" fmla="*/ 6858000 h 6858000"/>
              <a:gd name="connisteX3" fmla="*/ 0 w 6934200"/>
              <a:gd name="connsiteY3" fmla="*/ 6858000 h 6858000"/>
              <a:gd name="connisteX4" fmla="*/ 0 w 6934200"/>
              <a:gd name="connsiteY4" fmla="*/ 0 h 685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6934200" h="6858000">
                <a:moveTo>
                  <a:pt x="0" y="0"/>
                </a:moveTo>
                <a:lnTo>
                  <a:pt x="6934200" y="0"/>
                </a:lnTo>
                <a:lnTo>
                  <a:pt x="69342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 userDrawn="1">
            <p:custDataLst>
              <p:tags r:id="rId2"/>
            </p:custDataLst>
          </p:nvPr>
        </p:nvSpPr>
        <p:spPr>
          <a:xfrm>
            <a:off x="304800" y="2860491"/>
            <a:ext cx="3644631" cy="3644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/>
            <a:endParaRPr lang="zh-CN" altLang="en-US" sz="1800"/>
          </a:p>
        </p:txBody>
      </p:sp>
      <p:pic>
        <p:nvPicPr>
          <p:cNvPr id="6" name="图片 2" descr="图片包含 背景图案&#10;&#10;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4" r="35782" b="9223"/>
          <a:stretch>
            <a:fillRect/>
          </a:stretch>
        </p:blipFill>
        <p:spPr>
          <a:xfrm>
            <a:off x="1" y="428032"/>
            <a:ext cx="7730245" cy="6429968"/>
          </a:xfrm>
          <a:prstGeom prst="rect">
            <a:avLst/>
          </a:prstGeom>
        </p:spPr>
      </p:pic>
      <p:sp>
        <p:nvSpPr>
          <p:cNvPr id="11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9494520" y="609600"/>
            <a:ext cx="2437765" cy="1308735"/>
          </a:xfrm>
        </p:spPr>
        <p:txBody>
          <a:bodyPr vert="horz" wrap="square" anchor="b">
            <a:normAutofit/>
          </a:bodyPr>
          <a:lstStyle>
            <a:lvl1pPr algn="ctr">
              <a:defRPr kumimoji="0" lang="zh-CN" altLang="en-US" sz="6000" b="1" i="0" u="none" strike="noStrike" kern="1200" cap="none" spc="0" normalizeH="0" baseline="0" noProof="1">
                <a:solidFill>
                  <a:schemeClr val="accent1"/>
                </a:solidFill>
                <a:latin typeface="+mj-lt"/>
                <a:ea typeface="+mj-ea"/>
                <a:cs typeface="+mn-ea"/>
                <a:sym typeface="MiSans Light" panose="00000400000000000000" charset="-122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84" y="482457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56" y="1524000"/>
            <a:ext cx="10972888" cy="47244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3" hasCustomPrompt="1"/>
            <p:custDataLst>
              <p:tags r:id="rId5"/>
            </p:custDataLst>
          </p:nvPr>
        </p:nvSpPr>
        <p:spPr>
          <a:xfrm>
            <a:off x="695960" y="1301750"/>
            <a:ext cx="10799088" cy="405553"/>
          </a:xfrm>
        </p:spPr>
        <p:txBody>
          <a:bodyPr/>
          <a:lstStyle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单击此处编辑副标题</a:t>
            </a:r>
            <a:endParaRPr lang="zh-CN" altLang="en-US" smtClean="0"/>
          </a:p>
        </p:txBody>
      </p:sp>
      <p:sp>
        <p:nvSpPr>
          <p:cNvPr id="7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 userDrawn="1">
            <p:custDataLst>
              <p:tags r:id="rId2"/>
            </p:custDataLst>
          </p:nvPr>
        </p:nvSpPr>
        <p:spPr>
          <a:xfrm>
            <a:off x="304800" y="2269941"/>
            <a:ext cx="3644631" cy="3644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/>
            <a:endParaRPr lang="zh-CN" altLang="en-US" sz="1800"/>
          </a:p>
        </p:txBody>
      </p:sp>
      <p:pic>
        <p:nvPicPr>
          <p:cNvPr id="9" name="图片 6" descr="黑白色的花&#10;&#10;中度可信度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72" r="59570"/>
          <a:stretch>
            <a:fillRect/>
          </a:stretch>
        </p:blipFill>
        <p:spPr>
          <a:xfrm>
            <a:off x="304800" y="992505"/>
            <a:ext cx="5185410" cy="5865495"/>
          </a:xfrm>
          <a:prstGeom prst="rect">
            <a:avLst/>
          </a:prstGeom>
        </p:spPr>
      </p:pic>
      <p:pic>
        <p:nvPicPr>
          <p:cNvPr id="7" name="图片 4" descr="黑白色的花&#10;&#10;描述已自动生成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85"/>
          <a:stretch>
            <a:fillRect/>
          </a:stretch>
        </p:blipFill>
        <p:spPr>
          <a:xfrm>
            <a:off x="10125710" y="5100955"/>
            <a:ext cx="2066290" cy="1750060"/>
          </a:xfrm>
          <a:prstGeom prst="rect">
            <a:avLst/>
          </a:prstGeom>
        </p:spPr>
      </p:pic>
      <p:sp>
        <p:nvSpPr>
          <p:cNvPr id="6" name="日期"/>
          <p:cNvSpPr txBox="1"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078942" y="1651000"/>
            <a:ext cx="6097058" cy="4572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r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0" normalizeH="0" baseline="0" noProof="1" dirty="0" smtClean="0">
                <a:ln>
                  <a:noFill/>
                  <a:prstDash val="sysDot"/>
                </a:ln>
                <a:solidFill>
                  <a:schemeClr val="accent2"/>
                </a:solidFill>
                <a:latin typeface="+mj-ea"/>
                <a:ea typeface="+mj-ea"/>
                <a:cs typeface="MiSans" panose="00000500000000000000" charset="-122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20XX YEAR</a:t>
            </a:r>
            <a:endParaRPr dirty="0">
              <a:sym typeface="+mn-ea"/>
            </a:endParaRPr>
          </a:p>
        </p:txBody>
      </p:sp>
      <p:sp>
        <p:nvSpPr>
          <p:cNvPr id="10" name="标题"/>
          <p:cNvSpPr txBox="1">
            <a:spLocks noGrp="1"/>
          </p:cNvSpPr>
          <p:nvPr>
            <p:ph type="title" idx="16385" hasCustomPrompt="1"/>
            <p:custDataLst>
              <p:tags r:id="rId8"/>
            </p:custDataLst>
          </p:nvPr>
        </p:nvSpPr>
        <p:spPr>
          <a:xfrm>
            <a:off x="4823354" y="2159000"/>
            <a:ext cx="6352646" cy="25400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1" i="0" u="none" strike="noStrike" kern="1200" cap="none" spc="0" normalizeH="0" baseline="0" noProof="1" dirty="0">
                <a:solidFill>
                  <a:schemeClr val="accent1"/>
                </a:solidFill>
                <a:latin typeface="+mj-ea"/>
                <a:ea typeface="+mj-ea"/>
                <a:cs typeface="MiSans" panose="00000500000000000000" charset="-122"/>
              </a:defRPr>
            </a:lvl1pPr>
          </a:lstStyle>
          <a:p>
            <a:pPr lvl="0" algn="r"/>
            <a:r>
              <a:rPr dirty="0">
                <a:sym typeface="+mn-ea"/>
              </a:rPr>
              <a:t>单击此处
添加文档标题</a:t>
            </a:r>
            <a:endParaRPr dirty="0">
              <a:sym typeface="+mn-ea"/>
            </a:endParaRPr>
          </a:p>
        </p:txBody>
      </p:sp>
      <p:sp>
        <p:nvSpPr>
          <p:cNvPr id="11" name="署名占位符 10"/>
          <p:cNvSpPr>
            <a:spLocks noGrp="1"/>
          </p:cNvSpPr>
          <p:nvPr>
            <p:ph type="body" sz="quarter" idx="16387" hasCustomPrompt="1"/>
            <p:custDataLst>
              <p:tags r:id="rId9"/>
            </p:custDataLst>
          </p:nvPr>
        </p:nvSpPr>
        <p:spPr>
          <a:xfrm>
            <a:off x="8635118" y="4749800"/>
            <a:ext cx="2540882" cy="533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vert="horz"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6" descr="黑白色的花&#10;&#10;中度可信度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2" r="59570" b="24158"/>
          <a:stretch>
            <a:fillRect/>
          </a:stretch>
        </p:blipFill>
        <p:spPr>
          <a:xfrm>
            <a:off x="0" y="550455"/>
            <a:ext cx="4304036" cy="63075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778" h="9933">
                <a:moveTo>
                  <a:pt x="0" y="0"/>
                </a:moveTo>
                <a:lnTo>
                  <a:pt x="6778" y="0"/>
                </a:lnTo>
                <a:lnTo>
                  <a:pt x="6778" y="9933"/>
                </a:lnTo>
                <a:lnTo>
                  <a:pt x="0" y="9933"/>
                </a:lnTo>
                <a:lnTo>
                  <a:pt x="0" y="2798"/>
                </a:lnTo>
                <a:lnTo>
                  <a:pt x="0" y="279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" name="图片 7" descr="黑白色的花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00" b="11421"/>
          <a:stretch>
            <a:fillRect/>
          </a:stretch>
        </p:blipFill>
        <p:spPr>
          <a:xfrm>
            <a:off x="5584190" y="1657350"/>
            <a:ext cx="6607810" cy="52006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406" h="8190">
                <a:moveTo>
                  <a:pt x="0" y="0"/>
                </a:moveTo>
                <a:lnTo>
                  <a:pt x="10406" y="0"/>
                </a:lnTo>
                <a:lnTo>
                  <a:pt x="10406" y="681"/>
                </a:lnTo>
                <a:lnTo>
                  <a:pt x="10406" y="8190"/>
                </a:lnTo>
                <a:lnTo>
                  <a:pt x="5302" y="8190"/>
                </a:lnTo>
                <a:lnTo>
                  <a:pt x="0" y="81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标题 2"/>
          <p:cNvSpPr>
            <a:spLocks noGrp="1"/>
          </p:cNvSpPr>
          <p:nvPr>
            <p:ph type="title" idx="16385" hasCustomPrompt="1"/>
            <p:custDataLst>
              <p:tags r:id="rId6"/>
            </p:custDataLst>
          </p:nvPr>
        </p:nvSpPr>
        <p:spPr>
          <a:xfrm>
            <a:off x="1903942" y="3530600"/>
            <a:ext cx="8384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7" name="文本占位符 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332413" y="1905000"/>
            <a:ext cx="1527175" cy="1524000"/>
          </a:xfrm>
        </p:spPr>
        <p:txBody>
          <a:bodyPr vert="horz" wrap="none" lIns="0" tIns="0" rIns="0" bIns="0" anchor="ctr" anchorCtr="0">
            <a:norm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1" spc="0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 userDrawn="1">
            <p:custDataLst>
              <p:tags r:id="rId2"/>
            </p:custDataLst>
          </p:nvPr>
        </p:nvSpPr>
        <p:spPr>
          <a:xfrm>
            <a:off x="304800" y="2269941"/>
            <a:ext cx="3644631" cy="3644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/>
            <a:endParaRPr lang="zh-CN" altLang="en-US" sz="1800"/>
          </a:p>
        </p:txBody>
      </p:sp>
      <p:pic>
        <p:nvPicPr>
          <p:cNvPr id="7" name="图片 6" descr="黑白色的花&#10;&#10;中度可信度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47" r="59570"/>
          <a:stretch>
            <a:fillRect/>
          </a:stretch>
        </p:blipFill>
        <p:spPr>
          <a:xfrm>
            <a:off x="304800" y="932180"/>
            <a:ext cx="5185410" cy="5925820"/>
          </a:xfrm>
          <a:prstGeom prst="rect">
            <a:avLst/>
          </a:prstGeom>
        </p:spPr>
      </p:pic>
      <p:pic>
        <p:nvPicPr>
          <p:cNvPr id="6" name="图片 4" descr="黑白色的花&#10;&#10;描述已自动生成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85"/>
          <a:stretch>
            <a:fillRect/>
          </a:stretch>
        </p:blipFill>
        <p:spPr>
          <a:xfrm>
            <a:off x="9002395" y="4147820"/>
            <a:ext cx="3189605" cy="2702560"/>
          </a:xfrm>
          <a:prstGeom prst="rect">
            <a:avLst/>
          </a:prstGeom>
        </p:spPr>
      </p:pic>
      <p:sp>
        <p:nvSpPr>
          <p:cNvPr id="11" name="Subtitle 10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726642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 idx="16385" hasCustomPrompt="1"/>
            <p:custDataLst>
              <p:tags r:id="rId8"/>
            </p:custDataLst>
          </p:nvPr>
        </p:nvSpPr>
        <p:spPr>
          <a:xfrm>
            <a:off x="5724878" y="3175000"/>
            <a:ext cx="5451122" cy="10160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56" y="482457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84" y="1523857"/>
            <a:ext cx="5257842" cy="47244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22060" y="1524000"/>
            <a:ext cx="5266690" cy="47244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03250" y="6314440"/>
            <a:ext cx="2708910" cy="31686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56" y="482601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7060" y="1524000"/>
            <a:ext cx="5257842" cy="91440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540000"/>
            <a:ext cx="5257800" cy="37084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324411" y="1523712"/>
            <a:ext cx="5257842" cy="91440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24600" y="2540000"/>
            <a:ext cx="5257800" cy="37084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3250" y="6314440"/>
            <a:ext cx="2708910" cy="31686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" name="灯片编号占位符 20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300" y="6314440"/>
            <a:ext cx="2709545" cy="31686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56" y="482473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84" y="609457"/>
            <a:ext cx="355602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772660" y="609600"/>
            <a:ext cx="6807254" cy="5638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311400"/>
            <a:ext cx="3556000" cy="393703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0" name="页脚占位符 29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2" name="日期占位符 3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3250" y="6314440"/>
            <a:ext cx="2708910" cy="31686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547860" y="609600"/>
            <a:ext cx="2032016" cy="563884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8636069" cy="5638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6" Type="http://schemas.openxmlformats.org/officeDocument/2006/relationships/theme" Target="../theme/theme2.xml"/><Relationship Id="rId25" Type="http://schemas.openxmlformats.org/officeDocument/2006/relationships/tags" Target="../tags/tag134.xml"/><Relationship Id="rId24" Type="http://schemas.openxmlformats.org/officeDocument/2006/relationships/tags" Target="../tags/tag133.xml"/><Relationship Id="rId23" Type="http://schemas.openxmlformats.org/officeDocument/2006/relationships/tags" Target="../tags/tag132.xml"/><Relationship Id="rId22" Type="http://schemas.openxmlformats.org/officeDocument/2006/relationships/tags" Target="../tags/tag131.xml"/><Relationship Id="rId21" Type="http://schemas.openxmlformats.org/officeDocument/2006/relationships/tags" Target="../tags/tag130.xml"/><Relationship Id="rId20" Type="http://schemas.openxmlformats.org/officeDocument/2006/relationships/tags" Target="../tags/tag129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28.xml"/><Relationship Id="rId18" Type="http://schemas.openxmlformats.org/officeDocument/2006/relationships/image" Target="../media/image4.png"/><Relationship Id="rId17" Type="http://schemas.openxmlformats.org/officeDocument/2006/relationships/tags" Target="../tags/tag1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1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3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56" y="482473"/>
            <a:ext cx="10972888" cy="7112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56" y="1524000"/>
            <a:ext cx="10972888" cy="47244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白色的花&#10;&#10;描述已自动生成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 rotWithShape="1">
          <a:blip r:embed="rId18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6" r="40930" b="40590"/>
          <a:stretch>
            <a:fillRect/>
          </a:stretch>
        </p:blipFill>
        <p:spPr>
          <a:xfrm>
            <a:off x="9932035" y="4827270"/>
            <a:ext cx="2259965" cy="2030730"/>
          </a:xfrm>
          <a:prstGeom prst="rect">
            <a:avLst/>
          </a:prstGeom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/>
            <a:endParaRPr lang="zh-CN" altLang="en-US" sz="1350"/>
          </a:p>
        </p:txBody>
      </p:sp>
    </p:spTree>
    <p:custDataLst>
      <p:tags r:id="rId2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u="none" kern="1200" spc="0">
          <a:solidFill>
            <a:schemeClr val="accent1"/>
          </a:solidFill>
          <a:effectLst/>
          <a:uFill>
            <a:solidFill>
              <a:srgbClr val="67816F"/>
            </a:solidFill>
          </a:u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41.xml"/><Relationship Id="rId3" Type="http://schemas.openxmlformats.org/officeDocument/2006/relationships/image" Target="../media/image5.jpeg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44.xml"/><Relationship Id="rId3" Type="http://schemas.openxmlformats.org/officeDocument/2006/relationships/image" Target="../media/image6.jpeg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47.xml"/><Relationship Id="rId3" Type="http://schemas.openxmlformats.org/officeDocument/2006/relationships/image" Target="../media/image7.jpeg"/><Relationship Id="rId2" Type="http://schemas.openxmlformats.org/officeDocument/2006/relationships/tags" Target="../tags/tag146.xml"/><Relationship Id="rId1" Type="http://schemas.openxmlformats.org/officeDocument/2006/relationships/tags" Target="../tags/tag145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50.xml"/><Relationship Id="rId3" Type="http://schemas.openxmlformats.org/officeDocument/2006/relationships/image" Target="../media/image8.jpeg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"/>
          <p:cNvSpPr>
            <a:spLocks noGrp="1"/>
          </p:cNvSpPr>
          <p:nvPr>
            <p:ph type="body" idx="16386"/>
            <p:custDataLst>
              <p:tags r:id="rId1"/>
            </p:custDataLst>
          </p:nvPr>
        </p:nvSpPr>
        <p:spPr/>
        <p:txBody>
          <a:bodyPr/>
          <a:p>
            <a:r>
              <a:rPr lang="en-US" altLang="en-US"/>
              <a:t>2026/03/14</a:t>
            </a:r>
            <a:endParaRPr lang="en-US" altLang="en-US"/>
          </a:p>
        </p:txBody>
      </p:sp>
      <p:sp>
        <p:nvSpPr>
          <p:cNvPr id="3" name="标题"/>
          <p:cNvSpPr>
            <a:spLocks noGrp="1"/>
          </p:cNvSpPr>
          <p:nvPr>
            <p:ph type="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4800"/>
              <a:t>中外中学课程表英语对比研究（A Comparative Study of Chinese and F</a:t>
            </a:r>
            <a:endParaRPr lang="zh-CN" altLang="en-US" sz="4800"/>
          </a:p>
        </p:txBody>
      </p:sp>
      <p:sp>
        <p:nvSpPr>
          <p:cNvPr id="4" name="署名占位符 10"/>
          <p:cNvSpPr>
            <a:spLocks noGrp="1"/>
          </p:cNvSpPr>
          <p:nvPr>
            <p:ph type="body" sz="quarter" idx="16387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汇报人: 王可馨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课时分配与实践设计对比分析</a:t>
            </a:r>
            <a:endParaRPr lang="zh-CN" altLang="en-US"/>
          </a:p>
        </p:txBody>
      </p:sp>
      <p:pic>
        <p:nvPicPr>
          <p:cNvPr id="3" name="内容占位符 2" descr="bcc3ec96-1ef8-11f1-823e-82b0f4602d45"/>
          <p:cNvPicPr>
            <a:picLocks noChangeAspect="1"/>
          </p:cNvPicPr>
          <p:nvPr>
            <p:ph idx="16386"/>
            <p:custDataLst>
              <p:tags r:id="rId2"/>
            </p:custDataLst>
          </p:nvPr>
        </p:nvPicPr>
        <p:blipFill>
          <a:blip r:embed="rId3"/>
          <a:srcRect l="1049" r="1049"/>
          <a:stretch>
            <a:fillRect/>
          </a:stretch>
        </p:blipFill>
        <p:spPr>
          <a:xfrm>
            <a:off x="0" y="0"/>
            <a:ext cx="6934200" cy="6858000"/>
          </a:xfrm>
          <a:custGeom>
            <a:avLst/>
            <a:gdLst>
              <a:gd name="connisteX0" fmla="*/ 0 w 6934200"/>
              <a:gd name="connsiteY0" fmla="*/ 0 h 6858000"/>
              <a:gd name="connisteX1" fmla="*/ 6934200 w 6934200"/>
              <a:gd name="connsiteY1" fmla="*/ 0 h 6858000"/>
              <a:gd name="connisteX2" fmla="*/ 6934200 w 6934200"/>
              <a:gd name="connsiteY2" fmla="*/ 6858000 h 6858000"/>
              <a:gd name="connisteX3" fmla="*/ 0 w 6934200"/>
              <a:gd name="connsiteY3" fmla="*/ 6858000 h 6858000"/>
              <a:gd name="connisteX4" fmla="*/ 0 w 6934200"/>
              <a:gd name="connsiteY4" fmla="*/ 0 h 685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6934200" h="6858000">
                <a:moveTo>
                  <a:pt x="0" y="0"/>
                </a:moveTo>
                <a:lnTo>
                  <a:pt x="6934200" y="0"/>
                </a:lnTo>
                <a:lnTo>
                  <a:pt x="69342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英美经验提炼</a:t>
            </a:r>
            <a:endParaRPr lang="zh-CN" altLang="en-US"/>
          </a:p>
        </p:txBody>
      </p:sp>
      <p:pic>
        <p:nvPicPr>
          <p:cNvPr id="3" name="内容占位符 2" descr="bc9f5461-1ef8-11f1-b9b8-3641b94f2819"/>
          <p:cNvPicPr>
            <a:picLocks noChangeAspect="1"/>
          </p:cNvPicPr>
          <p:nvPr>
            <p:ph idx="16386"/>
            <p:custDataLst>
              <p:tags r:id="rId2"/>
            </p:custDataLst>
          </p:nvPr>
        </p:nvPicPr>
        <p:blipFill>
          <a:blip r:embed="rId3"/>
          <a:srcRect t="1169" b="1169"/>
          <a:stretch>
            <a:fillRect/>
          </a:stretch>
        </p:blipFill>
        <p:spPr>
          <a:xfrm>
            <a:off x="609600" y="1524000"/>
            <a:ext cx="10972800" cy="4724400"/>
          </a:xfrm>
          <a:custGeom>
            <a:avLst/>
            <a:gdLst>
              <a:gd name="connisteX0" fmla="*/ 0 w 10972800"/>
              <a:gd name="connsiteY0" fmla="*/ 203200 h 4724400"/>
              <a:gd name="connisteX1" fmla="*/ 203200 w 10972800"/>
              <a:gd name="connsiteY1" fmla="*/ 0 h 4724400"/>
              <a:gd name="connisteX2" fmla="*/ 10769600 w 10972800"/>
              <a:gd name="connsiteY2" fmla="*/ 0 h 4724400"/>
              <a:gd name="connisteX3" fmla="*/ 10972800 w 10972800"/>
              <a:gd name="connsiteY3" fmla="*/ 203200 h 4724400"/>
              <a:gd name="connisteX4" fmla="*/ 10972800 w 10972800"/>
              <a:gd name="connsiteY4" fmla="*/ 4521200 h 4724400"/>
              <a:gd name="connisteX5" fmla="*/ 10769600 w 10972800"/>
              <a:gd name="connsiteY5" fmla="*/ 4724400 h 4724400"/>
              <a:gd name="connisteX6" fmla="*/ 203200 w 10972800"/>
              <a:gd name="connsiteY6" fmla="*/ 4724400 h 4724400"/>
              <a:gd name="connisteX7" fmla="*/ 0 w 10972800"/>
              <a:gd name="connsiteY7" fmla="*/ 4521200 h 4724400"/>
              <a:gd name="connisteX8" fmla="*/ 0 w 109728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4521200"/>
                </a:lnTo>
                <a:cubicBezTo>
                  <a:pt x="10972800" y="4633424"/>
                  <a:pt x="10881824" y="4724400"/>
                  <a:pt x="107696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本土化建议</a:t>
            </a:r>
            <a:endParaRPr lang="zh-CN" altLang="en-US"/>
          </a:p>
        </p:txBody>
      </p:sp>
      <p:pic>
        <p:nvPicPr>
          <p:cNvPr id="3" name="内容占位符 2" descr="bcc95c82-1ef8-11f1-be6e-2ec237e8548a"/>
          <p:cNvPicPr>
            <a:picLocks noChangeAspect="1"/>
          </p:cNvPicPr>
          <p:nvPr>
            <p:ph idx="16386"/>
            <p:custDataLst>
              <p:tags r:id="rId2"/>
            </p:custDataLst>
          </p:nvPr>
        </p:nvPicPr>
        <p:blipFill>
          <a:blip r:embed="rId3"/>
          <a:srcRect t="1345" b="1345"/>
          <a:stretch>
            <a:fillRect/>
          </a:stretch>
        </p:blipFill>
        <p:spPr>
          <a:xfrm>
            <a:off x="609600" y="609600"/>
            <a:ext cx="10972800" cy="4495800"/>
          </a:xfrm>
          <a:custGeom>
            <a:avLst/>
            <a:gdLst>
              <a:gd name="connisteX0" fmla="*/ 0 w 10972800"/>
              <a:gd name="connsiteY0" fmla="*/ 203200 h 4495800"/>
              <a:gd name="connisteX1" fmla="*/ 203200 w 10972800"/>
              <a:gd name="connsiteY1" fmla="*/ 0 h 4495800"/>
              <a:gd name="connisteX2" fmla="*/ 10769600 w 10972800"/>
              <a:gd name="connsiteY2" fmla="*/ 0 h 4495800"/>
              <a:gd name="connisteX3" fmla="*/ 10972800 w 10972800"/>
              <a:gd name="connsiteY3" fmla="*/ 203200 h 4495800"/>
              <a:gd name="connisteX4" fmla="*/ 10972800 w 10972800"/>
              <a:gd name="connsiteY4" fmla="*/ 4292600 h 4495800"/>
              <a:gd name="connisteX5" fmla="*/ 10769600 w 10972800"/>
              <a:gd name="connsiteY5" fmla="*/ 4495800 h 4495800"/>
              <a:gd name="connisteX6" fmla="*/ 203200 w 10972800"/>
              <a:gd name="connsiteY6" fmla="*/ 4495800 h 4495800"/>
              <a:gd name="connisteX7" fmla="*/ 0 w 10972800"/>
              <a:gd name="connsiteY7" fmla="*/ 4292600 h 4495800"/>
              <a:gd name="connisteX8" fmla="*/ 0 w 10972800"/>
              <a:gd name="connsiteY8" fmla="*/ 203200 h 4495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495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4292600"/>
                </a:lnTo>
                <a:cubicBezTo>
                  <a:pt x="10972800" y="4404824"/>
                  <a:pt x="10881824" y="4495800"/>
                  <a:pt x="10769600" y="4495800"/>
                </a:cubicBezTo>
                <a:lnTo>
                  <a:pt x="203200" y="4495800"/>
                </a:lnTo>
                <a:cubicBezTo>
                  <a:pt x="90976" y="4495800"/>
                  <a:pt x="0" y="4404824"/>
                  <a:pt x="0" y="4292600"/>
                </a:cubicBezTo>
                <a:lnTo>
                  <a:pt x="0" y="203200"/>
                </a:lnTo>
                <a:close/>
              </a:path>
            </a:pathLst>
          </a:custGeom>
        </p:spPr>
      </p:pic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成果应用与推广</a:t>
            </a:r>
            <a:endParaRPr lang="zh-CN" altLang="en-US"/>
          </a:p>
        </p:txBody>
      </p:sp>
      <p:pic>
        <p:nvPicPr>
          <p:cNvPr id="3" name="内容占位符 2" descr="bd26ce01-1ef8-11f1-be6e-2ec237e8548a"/>
          <p:cNvPicPr>
            <a:picLocks noChangeAspect="1"/>
          </p:cNvPicPr>
          <p:nvPr>
            <p:ph idx="16386"/>
            <p:custDataLst>
              <p:tags r:id="rId2"/>
            </p:custDataLst>
          </p:nvPr>
        </p:nvPicPr>
        <p:blipFill>
          <a:blip r:embed="rId3"/>
          <a:srcRect l="989" r="989"/>
          <a:stretch>
            <a:fillRect/>
          </a:stretch>
        </p:blipFill>
        <p:spPr>
          <a:xfrm>
            <a:off x="46482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10"/>
          <p:cNvSpPr>
            <a:spLocks noGrp="1"/>
          </p:cNvSpPr>
          <p:nvPr>
            <p:ph type="body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101.xml><?xml version="1.0" encoding="utf-8"?>
<p:tagLst xmlns:p="http://schemas.openxmlformats.org/presentationml/2006/main">
  <p:tag name="LayoutZOrder" val="4"/>
  <p:tag name="KSO_WM_UNIT_TYPE" val="i"/>
  <p:tag name="KSO_WM_UNIT_ID" val="_10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10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c7f01773fb71ded56442d18cf4b5b17f88698ced"/>
  <p:tag name="KSO_WM_NEWLAYOUT_ID" val="7423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10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105.xml><?xml version="1.0" encoding="utf-8"?>
<p:tagLst xmlns:p="http://schemas.openxmlformats.org/presentationml/2006/main">
  <p:tag name="LayoutZOrder" val="2"/>
  <p:tag name="KSO_WM_UNIT_TYPE" val="i"/>
  <p:tag name="KSO_WM_UNIT_ID" val="_11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106.xml><?xml version="1.0" encoding="utf-8"?>
<p:tagLst xmlns:p="http://schemas.openxmlformats.org/presentationml/2006/main">
  <p:tag name="LayoutZOrder" val="4"/>
  <p:tag name="KSO_WM_UNIT_TYPE" val="i"/>
  <p:tag name="KSO_WM_UNIT_ID" val="_11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107.xml><?xml version="1.0" encoding="utf-8"?>
<p:tagLst xmlns:p="http://schemas.openxmlformats.org/presentationml/2006/main">
  <p:tag name="LayoutZOrder" val="3"/>
  <p:tag name="KSO_WM_UNIT_TYPE" val="i"/>
  <p:tag name="KSO_WM_UNIT_ID" val="_11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108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109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105a55206031ff7ba854632884c0016691d3e9bc"/>
  <p:tag name="KSO_WM_NEWLAYOUT_ID" val="743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1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140b54af28aa059f6ca121b271efb9713ec4d2ba"/>
  <p:tag name="KSO_WM_NEWLAYOUT_ID" val="1"/>
</p:tagLst>
</file>

<file path=ppt/tags/tag1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11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1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11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12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1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12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1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27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2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2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31.xml><?xml version="1.0" encoding="utf-8"?>
<p:tagLst xmlns:p="http://schemas.openxmlformats.org/presentationml/2006/main">
  <p:tag name="KSO_WM_UNIT_TYPE" val="f"/>
  <p:tag name="KSO_WM_UNIT_INDEX" val="1"/>
  <p:tag name="KSO_WM_UNIT_ID" val="_0*f*1"/>
  <p:tag name="KSO_WM_BEAUTIFY_FLAG" val="#wm#"/>
  <p:tag name="KSO_WM_TAG_VERSION" val="1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  <p:tag name="KSO_WM_TEMPLATE_CATEGORY" val="custom"/>
  <p:tag name="KSO_WM_TEMPLATE_INDEX" val="40480754"/>
</p:tagLst>
</file>

<file path=ppt/tags/tag132.xml><?xml version="1.0" encoding="utf-8"?>
<p:tagLst xmlns:p="http://schemas.openxmlformats.org/presentationml/2006/main">
  <p:tag name="KSO_WM_UNIT_TYPE" val="a"/>
  <p:tag name="KSO_WM_UNIT_INDEX" val="1"/>
  <p:tag name="KSO_WM_UNIT_ID" val="_0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  <p:tag name="KSO_WM_TEMPLATE_CATEGORY" val="custom"/>
  <p:tag name="KSO_WM_TEMPLATE_INDEX" val="40480754"/>
</p:tagLst>
</file>

<file path=ppt/tags/tag133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80754"/>
  <p:tag name="KSO_WM_TEMPLATE_CATEGORY" val="custom"/>
  <p:tag name="KSO_WM_TEMPLATE_MASTER_TYPE" val="0"/>
  <p:tag name="KSO_WM_TEMPLATE_COLOR_TYPE" val="0"/>
  <p:tag name="KSO_WM_TAG_VERSION" val="3.0"/>
</p:tagLst>
</file>

<file path=ppt/tags/tag134.xml><?xml version="1.0" encoding="utf-8"?>
<p:tagLst xmlns:p="http://schemas.openxmlformats.org/presentationml/2006/main">
  <p:tag name="KSO_WM_AITEMPLATE_STYLE_ID" val="69796641347"/>
</p:tagLst>
</file>

<file path=ppt/tags/tag135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PRESET_TEXT" val="20XX YEAR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TEXT_LAYER_COUNT" val="1"/>
  <p:tag name="KSO_WM_UNIT_PRESET_TEXT_INDEX" val="-1"/>
  <p:tag name="KSO_WM_UNIT_PRESET_TEXT_LEN" val="0"/>
</p:tagLst>
</file>

<file path=ppt/tags/tag136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002fd167776debb16e70e62a6f754d95f59340a4"/>
  <p:tag name="KSO_WM_NEWLAYOUT_ID" val="7418"/>
  <p:tag name="KSO_WM_UNIT_PRESET_TEXT" val="单击此处&#10;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PRESET_TEXT_INDEX" val="-1"/>
  <p:tag name="KSO_WM_UNIT_PRESET_TEXT_LEN" val="0"/>
</p:tagLst>
</file>

<file path=ppt/tags/tag137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PRESET_TEXT" val="BY WPS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TEXT_LAYER_COUNT" val="1"/>
  <p:tag name="KSO_WM_UNIT_PRESET_TEXT_INDEX" val="-1"/>
  <p:tag name="KSO_WM_UNIT_PRESET_TEXT_LEN" val="0"/>
</p:tagLst>
</file>

<file path=ppt/tags/tag13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80754"/>
  <p:tag name="KSO_WM_TEMPLATE_CATEGORY" val="custom"/>
  <p:tag name="KSO_WM_SLIDE_INDEX" val="1"/>
  <p:tag name="KSO_WM_SLIDE_ID" val="custom40480754_1"/>
  <p:tag name="KSO_WM_TEMPLATE_MASTER_TYPE" val="0"/>
  <p:tag name="KSO_WM_SLIDE_LAYOUT" val="a_f"/>
  <p:tag name="KSO_WM_SLIDE_LAYOUT_CNT" val="1_2"/>
  <p:tag name="KSO_WM_TEMPLATE_COLOR_TYPE" val="0"/>
  <p:tag name="KSO_WM_TAG_VERSION" val="3.0"/>
</p:tagLst>
</file>

<file path=ppt/tags/tag1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cb3d212f10d31959175a3df01a1118a1835620"/>
  <p:tag name="KSO_WM_NEWLAYOUT_GROUP_ID" val="layout_13"/>
  <p:tag name="KSO_WM_NEWLAYOUT_ID" val="slide_e4acea7c077078b0"/>
  <p:tag name="KSO_WM_UNIT_PRESET_TEXT" val="单击此处添加标题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603/cd02a0ee-3be1-48bd-a12e-a4fccc7ba576.jpg?Expires=1804954909\u0026AWSAccessKeyId=AKLT9NSy7kh8TIS1UzNqLRY2\u0026Signature=KL7oJ%2FTGy0N8L6upZuhXNJuBras%3D&quot;,&quot;product_name&quot;:&quot;wps-wpp-pc&quot;,&quot;intention_code&quot;:&quot;wps_wpp_generate_doc_pay&quot;}*auto_qingqiu_3.0.7_prod*1773418896772_0ee2aa_39c67053de84-slide-1"/>
</p:tagLst>
</file>

<file path=ppt/tags/tag141.xml><?xml version="1.0" encoding="utf-8"?>
<p:tagLst xmlns:p="http://schemas.openxmlformats.org/presentationml/2006/main">
  <p:tag name="KSO_WM_SLIDE_CONTENT_ORIENTATION" val=""/>
  <p:tag name="KSO_WM_SLIDE_HAS_MASK" val="0"/>
  <p:tag name="KSO_WM_SLIDE_ITEM_CNT" val="0"/>
  <p:tag name="KSO_WM_SLIDE_TYPE" val="text"/>
  <p:tag name="KSO_WM_TEMPLATE_SUBCATEGORY" val="29"/>
  <p:tag name="KSO_WM_BEAUTIFY_FLAG" val="#wm#"/>
  <p:tag name="KSO_WM_TEMPLATE_FIGMA_ID" val="69796641347"/>
  <p:tag name="KSO_WM_TEMPLATE_SLIDE_ID" val="slide_e4acea7c077078b0"/>
</p:tagLst>
</file>

<file path=ppt/tags/tag1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af40eac295f644b1d8f66243b9490ccdd3a4d69"/>
  <p:tag name="KSO_WM_NEWLAYOUT_GROUP_ID" val="layout_10"/>
  <p:tag name="KSO_WM_NEWLAYOUT_ID" val="slide_628de040b529144d"/>
  <p:tag name="KSO_WM_UNIT_PRESET_TEXT" val="单击此处添加标题"/>
</p:tagLst>
</file>

<file path=ppt/tags/tag1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603/015b6735-71f0-4ade-8cfc-60a8a599ed9e.jpg?Expires=1804954908\u0026AWSAccessKeyId=AKLT9NSy7kh8TIS1UzNqLRY2\u0026Signature=2FaiZcAyg4V8AV%2Br7xCNFmimk3Q%3D&quot;,&quot;product_name&quot;:&quot;wps-wpp-pc&quot;,&quot;intention_code&quot;:&quot;wps_wpp_generate_doc_pay&quot;}*auto_qingqiu_3.0.7_prod*1773418896772_0ee2aa_39c67053de84-slide-2"/>
</p:tagLst>
</file>

<file path=ppt/tags/tag144.xml><?xml version="1.0" encoding="utf-8"?>
<p:tagLst xmlns:p="http://schemas.openxmlformats.org/presentationml/2006/main">
  <p:tag name="KSO_WM_SLIDE_CONTENT_ORIENTATION" val=""/>
  <p:tag name="KSO_WM_SLIDE_HAS_MASK" val="0"/>
  <p:tag name="KSO_WM_SLIDE_ITEM_CNT" val="0"/>
  <p:tag name="KSO_WM_SLIDE_TYPE" val="text"/>
  <p:tag name="KSO_WM_TEMPLATE_SUBCATEGORY" val="29"/>
  <p:tag name="KSO_WM_BEAUTIFY_FLAG" val="#wm#"/>
  <p:tag name="KSO_WM_TEMPLATE_FIGMA_ID" val="69796641347"/>
  <p:tag name="KSO_WM_TEMPLATE_SLIDE_ID" val="slide_628de040b529144d"/>
</p:tagLst>
</file>

<file path=ppt/tags/tag1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717c65bf7304ae665c6cdc44551398e66961d5c"/>
  <p:tag name="KSO_WM_NEWLAYOUT_GROUP_ID" val="layout_15"/>
  <p:tag name="KSO_WM_NEWLAYOUT_ID" val="slide_acdcb9a99a376160"/>
  <p:tag name="KSO_WM_UNIT_PRESET_TEXT" val="单击此处添加标题"/>
</p:tagLst>
</file>

<file path=ppt/tags/tag1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603/100f5d11-c3de-4c9c-8983-f5732432400c.jpg?Expires=1804954909\u0026AWSAccessKeyId=AKLT9NSy7kh8TIS1UzNqLRY2\u0026Signature=pLMbiaZVC0bCc%2FgbLCvPaELmyTQ%3D&quot;,&quot;product_name&quot;:&quot;wps-wpp-pc&quot;,&quot;intention_code&quot;:&quot;wps_wpp_generate_doc_pay&quot;}*auto_qingqiu_3.0.7_prod*1773418896772_0ee2aa_39c67053de84-slide-3"/>
</p:tagLst>
</file>

<file path=ppt/tags/tag147.xml><?xml version="1.0" encoding="utf-8"?>
<p:tagLst xmlns:p="http://schemas.openxmlformats.org/presentationml/2006/main">
  <p:tag name="KSO_WM_SLIDE_CONTENT_ORIENTATION" val=""/>
  <p:tag name="KSO_WM_SLIDE_HAS_MASK" val="0"/>
  <p:tag name="KSO_WM_SLIDE_ITEM_CNT" val="0"/>
  <p:tag name="KSO_WM_SLIDE_TYPE" val="text"/>
  <p:tag name="KSO_WM_TEMPLATE_SUBCATEGORY" val="29"/>
  <p:tag name="KSO_WM_BEAUTIFY_FLAG" val="#wm#"/>
  <p:tag name="KSO_WM_TEMPLATE_FIGMA_ID" val="69796641347"/>
  <p:tag name="KSO_WM_TEMPLATE_SLIDE_ID" val="slide_acdcb9a99a376160"/>
</p:tagLst>
</file>

<file path=ppt/tags/tag1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12fcc654f05fb2c3a780980480251bd398b6439"/>
  <p:tag name="KSO_WM_NEWLAYOUT_GROUP_ID" val="layout_22"/>
  <p:tag name="KSO_WM_NEWLAYOUT_ID" val="slide_2c75ac79bddf0be4"/>
  <p:tag name="KSO_WM_UNIT_PRESET_TEXT" val="单击此处添加标题"/>
</p:tagLst>
</file>

<file path=ppt/tags/tag1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603/87ebe7bc-db1d-4543-a75b-b41d8e210219.jpg?Expires=1804954909\u0026AWSAccessKeyId=AKLT9NSy7kh8TIS1UzNqLRY2\u0026Signature=axtmTolyd1JBNAFXrSt72mLK4pM%3D&quot;,&quot;product_name&quot;:&quot;wps-wpp-pc&quot;,&quot;intention_code&quot;:&quot;wps_wpp_generate_doc_pay&quot;}*auto_qingqiu_3.0.7_prod*1773418896772_0ee2aa_39c67053de84-slide-4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CONTENT_ORIENTATION" val=""/>
  <p:tag name="KSO_WM_SLIDE_HAS_MASK" val="0"/>
  <p:tag name="KSO_WM_SLIDE_ITEM_CNT" val="0"/>
  <p:tag name="KSO_WM_SLIDE_TYPE" val="text"/>
  <p:tag name="KSO_WM_TEMPLATE_SUBCATEGORY" val="29"/>
  <p:tag name="KSO_WM_BEAUTIFY_FLAG" val="#wm#"/>
  <p:tag name="KSO_WM_TEMPLATE_FIGMA_ID" val="69796641347"/>
  <p:tag name="KSO_WM_TEMPLATE_SLIDE_ID" val="slide_2c75ac79bddf0be4"/>
</p:tagLst>
</file>

<file path=ppt/tags/tag151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ISCONTENTSTITLE" val="0"/>
  <p:tag name="KSO_WM_UNIT_PRESET_TEXT_INDEX" val="-1"/>
  <p:tag name="KSO_WM_UNIT_PRESET_TEXT_LEN" val="0"/>
</p:tagLst>
</file>

<file path=ppt/tags/tag152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105a55206031ff7ba854632884c0016691d3e9bc"/>
  <p:tag name="KSO_WM_NEWLAYOUT_ID" val="7430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ISCONTENTSTITLE" val="0"/>
  <p:tag name="KSO_WM_UNIT_PRESET_TEXT_INDEX" val="-1"/>
  <p:tag name="KSO_WM_UNIT_PRESET_TEXT_LEN" val="0"/>
</p:tagLst>
</file>

<file path=ppt/tags/tag153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2f1bc384a532e0ce"/>
  <p:tag name="KSO_WM_TEMPLATE_INDEX" val="40480754"/>
  <p:tag name="KSO_WM_TEMPLATE_CATEGORY" val="custom"/>
  <p:tag name="KSO_WM_SLIDE_INDEX" val="5"/>
  <p:tag name="KSO_WM_SLIDE_ID" val="custom40480754_9"/>
  <p:tag name="KSO_WM_TEMPLATE_MASTER_TYPE" val="0"/>
  <p:tag name="KSO_WM_SLIDE_LAYOUT" val="a_b"/>
  <p:tag name="KSO_WM_SLIDE_LAYOUT_CNT" val="1_1"/>
  <p:tag name="KSO_WM_TEMPLATE_COLOR_TYPE" val="0"/>
  <p:tag name="KSO_WM_TAG_VERSION" val="3.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12fcc654f05fb2c3a780980480251bd398b6439"/>
  <p:tag name="KSO_WM_NEWLAYOUT_GROUP_ID" val="layout_22"/>
  <p:tag name="KSO_WM_NEWLAYOUT_ID" val="slide_2c75ac79bddf0be4"/>
</p:tagLst>
</file>

<file path=ppt/tags/tag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717c65bf7304ae665c6cdc44551398e66961d5c"/>
  <p:tag name="KSO_WM_NEWLAYOUT_GROUP_ID" val="layout_15"/>
  <p:tag name="KSO_WM_NEWLAYOUT_ID" val="slide_acdcb9a99a376160"/>
</p:tagLst>
</file>

<file path=ppt/tags/tag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af40eac295f644b1d8f66243b9490ccdd3a4d69"/>
  <p:tag name="KSO_WM_NEWLAYOUT_GROUP_ID" val="layout_10"/>
  <p:tag name="KSO_WM_NEWLAYOUT_ID" val="slide_628de040b529144d"/>
</p:tagLst>
</file>

<file path=ppt/tags/tag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cb3d212f10d31959175a3df01a1118a1835620"/>
  <p:tag name="KSO_WM_NEWLAYOUT_GROUP_ID" val="layout_13"/>
  <p:tag name="KSO_WM_NEWLAYOUT_ID" val="slide_e4acea7c077078b0"/>
</p:tagLst>
</file>

<file path=ppt/tags/tag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59.xml><?xml version="1.0" encoding="utf-8"?>
<p:tagLst xmlns:p="http://schemas.openxmlformats.org/presentationml/2006/main">
  <p:tag name="LayoutZOrder" val="2"/>
  <p:tag name="KSO_WM_UNIT_TYPE" val="i"/>
  <p:tag name="KSO_WM_UNIT_ID" val="_2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LayoutZOrder" val="3"/>
  <p:tag name="KSO_WM_UNIT_ID" val="_2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USER_THEM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65.xml><?xml version="1.0" encoding="utf-8"?>
<p:tagLst xmlns:p="http://schemas.openxmlformats.org/presentationml/2006/main">
  <p:tag name="KSO_WM_UNIT_TYPE" val="f"/>
  <p:tag name="KSO_WM_UNIT_INDEX" val="1"/>
  <p:tag name="KSO_WM_UNIT_ID" val="_3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66.xml><?xml version="1.0" encoding="utf-8"?>
<p:tagLst xmlns:p="http://schemas.openxmlformats.org/presentationml/2006/main">
  <p:tag name="KSO_WM_UNIT_TYPE" val="f"/>
  <p:tag name="KSO_WM_UNIT_INDEX" val="2"/>
  <p:tag name="KSO_WM_UNIT_ID" val="_3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67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9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YPE" val="a"/>
  <p:tag name="KSO_WM_UNIT_INDEX" val="1"/>
  <p:tag name="KSO_WM_UNIT_ID" val="_3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71.xml><?xml version="1.0" encoding="utf-8"?>
<p:tagLst xmlns:p="http://schemas.openxmlformats.org/presentationml/2006/main">
  <p:tag name="KSO_WM_UNIT_TYPE" val="f"/>
  <p:tag name="KSO_WM_UNIT_INDEX" val="1"/>
  <p:tag name="KSO_WM_UNIT_ID" val="_4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72.xml><?xml version="1.0" encoding="utf-8"?>
<p:tagLst xmlns:p="http://schemas.openxmlformats.org/presentationml/2006/main">
  <p:tag name="KSO_WM_UNIT_TYPE" val="f"/>
  <p:tag name="KSO_WM_UNIT_INDEX" val="2"/>
  <p:tag name="KSO_WM_UNIT_ID" val="_4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73.xml><?xml version="1.0" encoding="utf-8"?>
<p:tagLst xmlns:p="http://schemas.openxmlformats.org/presentationml/2006/main">
  <p:tag name="KSO_WM_UNIT_TYPE" val="f"/>
  <p:tag name="KSO_WM_UNIT_INDEX" val="3"/>
  <p:tag name="KSO_WM_UNIT_ID" val="_4*f*3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74.xml><?xml version="1.0" encoding="utf-8"?>
<p:tagLst xmlns:p="http://schemas.openxmlformats.org/presentationml/2006/main">
  <p:tag name="KSO_WM_UNIT_TYPE" val="f"/>
  <p:tag name="KSO_WM_UNIT_INDEX" val="4"/>
  <p:tag name="KSO_WM_UNIT_ID" val="_4*f*4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75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7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7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78.xml><?xml version="1.0" encoding="utf-8"?>
<p:tagLst xmlns:p="http://schemas.openxmlformats.org/presentationml/2006/main">
  <p:tag name="KSO_WM_UNIT_TYPE" val="a"/>
  <p:tag name="KSO_WM_UNIT_INDEX" val="1"/>
  <p:tag name="KSO_WM_UNIT_ID" val="_4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79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2.xml><?xml version="1.0" encoding="utf-8"?>
<p:tagLst xmlns:p="http://schemas.openxmlformats.org/presentationml/2006/main">
  <p:tag name="KSO_WM_UNIT_TYPE" val="a"/>
  <p:tag name="KSO_WM_UNIT_INDEX" val="1"/>
  <p:tag name="KSO_WM_UNIT_ID" val="_5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83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4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5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6.xml><?xml version="1.0" encoding="utf-8"?>
<p:tagLst xmlns:p="http://schemas.openxmlformats.org/presentationml/2006/main">
  <p:tag name="KSO_WM_UNIT_TYPE" val="f"/>
  <p:tag name="KSO_WM_UNIT_INDEX" val="1"/>
  <p:tag name="KSO_WM_UNIT_ID" val="_7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87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9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9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92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93.xml><?xml version="1.0" encoding="utf-8"?>
<p:tagLst xmlns:p="http://schemas.openxmlformats.org/presentationml/2006/main">
  <p:tag name="KSO_WM_UNIT_TYPE" val="f"/>
  <p:tag name="KSO_WM_UNIT_INDEX" val="1"/>
  <p:tag name="KSO_WM_UNIT_ID" val="_8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94.xml><?xml version="1.0" encoding="utf-8"?>
<p:tagLst xmlns:p="http://schemas.openxmlformats.org/presentationml/2006/main">
  <p:tag name="KSO_WM_UNIT_TYPE" val="a"/>
  <p:tag name="KSO_WM_UNIT_INDEX" val="1"/>
  <p:tag name="KSO_WM_UNIT_ID" val="_8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95.xml><?xml version="1.0" encoding="utf-8"?>
<p:tagLst xmlns:p="http://schemas.openxmlformats.org/presentationml/2006/main">
  <p:tag name="LayoutZOrder" val="2"/>
  <p:tag name="KSO_WM_UNIT_TYPE" val="i"/>
  <p:tag name="KSO_WM_UNIT_ID" val="_9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96.xml><?xml version="1.0" encoding="utf-8"?>
<p:tagLst xmlns:p="http://schemas.openxmlformats.org/presentationml/2006/main">
  <p:tag name="LayoutZOrder" val="4"/>
  <p:tag name="KSO_WM_UNIT_TYPE" val="i"/>
  <p:tag name="KSO_WM_UNIT_ID" val="_9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97.xml><?xml version="1.0" encoding="utf-8"?>
<p:tagLst xmlns:p="http://schemas.openxmlformats.org/presentationml/2006/main">
  <p:tag name="LayoutZOrder" val="3"/>
  <p:tag name="KSO_WM_UNIT_TYPE" val="i"/>
  <p:tag name="KSO_WM_UNIT_ID" val="_9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98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99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002fd167776debb16e70e62a6f754d95f59340a4"/>
  <p:tag name="KSO_WM_NEWLAYOUT_ID" val="7418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347">
      <a:dk1>
        <a:srgbClr val="000000"/>
      </a:dk1>
      <a:lt1>
        <a:srgbClr val="FFFFFF"/>
      </a:lt1>
      <a:dk2>
        <a:srgbClr val="37443B"/>
      </a:dk2>
      <a:lt2>
        <a:srgbClr val="FBF4E9"/>
      </a:lt2>
      <a:accent1>
        <a:srgbClr val="6E8876"/>
      </a:accent1>
      <a:accent2>
        <a:srgbClr val="F2A020"/>
      </a:accent2>
      <a:accent3>
        <a:srgbClr val="B7994A"/>
      </a:accent3>
      <a:accent4>
        <a:srgbClr val="869894"/>
      </a:accent4>
      <a:accent5>
        <a:srgbClr val="5C86CC"/>
      </a:accent5>
      <a:accent6>
        <a:srgbClr val="70AD47"/>
      </a:accent6>
      <a:hlink>
        <a:srgbClr val="000000"/>
      </a:hlink>
      <a:folHlink>
        <a:srgbClr val="954F72"/>
      </a:folHlink>
    </a:clrScheme>
    <a:fontScheme name="简约/商务风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WPS Office WWO_wpscloud_20260304171156-29335b6cb8</Application>
  <PresentationFormat>宽屏</PresentationFormat>
  <Paragraphs>18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汉仪旗黑KW 55S</vt:lpstr>
      <vt:lpstr>汉仪书宋二KW</vt:lpstr>
      <vt:lpstr>Kingsoft Confetti</vt:lpstr>
      <vt:lpstr>MiSans Light</vt:lpstr>
      <vt:lpstr>MiSans</vt:lpstr>
      <vt:lpstr>Office 主题</vt:lpstr>
      <vt:lpstr>1_Office 主题</vt:lpstr>
      <vt:lpstr>中外中学课程表英语对比研究（A Comparative Study of Chinese and F</vt:lpstr>
      <vt:lpstr>课时分配与实践设计对比分析</vt:lpstr>
      <vt:lpstr>英美经验提炼</vt:lpstr>
      <vt:lpstr>本土化建议</vt:lpstr>
      <vt:lpstr>成果应用与推广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中外中学课程表英语对比研究（A Comparative Study of Chinese and F</dc:title>
  <dc:creator/>
  <cp:lastModifiedBy/>
  <dcterms:created xsi:type="dcterms:W3CDTF">2026-03-13T16:23:27Z</dcterms:created>
  <dcterms:modified xsi:type="dcterms:W3CDTF">2026-03-13T16:23:27Z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2052-12.9.0.25379</vt:lpwstr>
  </property>
  <property fmtid="{D5CDD505-2E9C-101B-9397-08002B2CF9AE}" pid="3" name="KSOTemplateUUID">
    <vt:lpwstr>v1.0_ai_69796641347</vt:lpwstr>
  </property>
  <property fmtid="{D5CDD505-2E9C-101B-9397-08002B2CF9AE}" pid="4" name="ICV">
    <vt:lpwstr>C38F33FB10B97D939F39B469D86A5B00_42</vt:lpwstr>
  </property>
</Properties>
</file>