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media/image11.svg" ContentType="image/svg+xml"/>
  <Override PartName="/ppt/media/image13.svg" ContentType="image/svg+xml"/>
  <Override PartName="/ppt/media/image15.svg" ContentType="image/svg+xml"/>
  <Override PartName="/ppt/media/image21.svg" ContentType="image/svg+xml"/>
  <Override PartName="/ppt/media/image23.svg" ContentType="image/svg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tags/tag334.xml" ContentType="application/vnd.openxmlformats-officedocument.presentationml.tags+xml"/>
  <Override PartName="/ppt/tags/tag335.xml" ContentType="application/vnd.openxmlformats-officedocument.presentationml.tags+xml"/>
  <Override PartName="/ppt/tags/tag336.xml" ContentType="application/vnd.openxmlformats-officedocument.presentationml.tags+xml"/>
  <Override PartName="/ppt/tags/tag337.xml" ContentType="application/vnd.openxmlformats-officedocument.presentationml.tags+xml"/>
  <Override PartName="/ppt/tags/tag338.xml" ContentType="application/vnd.openxmlformats-officedocument.presentationml.tags+xml"/>
  <Override PartName="/ppt/tags/tag339.xml" ContentType="application/vnd.openxmlformats-officedocument.presentationml.tags+xml"/>
  <Override PartName="/ppt/tags/tag34.xml" ContentType="application/vnd.openxmlformats-officedocument.presentationml.tags+xml"/>
  <Override PartName="/ppt/tags/tag340.xml" ContentType="application/vnd.openxmlformats-officedocument.presentationml.tags+xml"/>
  <Override PartName="/ppt/tags/tag341.xml" ContentType="application/vnd.openxmlformats-officedocument.presentationml.tags+xml"/>
  <Override PartName="/ppt/tags/tag342.xml" ContentType="application/vnd.openxmlformats-officedocument.presentationml.tags+xml"/>
  <Override PartName="/ppt/tags/tag343.xml" ContentType="application/vnd.openxmlformats-officedocument.presentationml.tags+xml"/>
  <Override PartName="/ppt/tags/tag344.xml" ContentType="application/vnd.openxmlformats-officedocument.presentationml.tags+xml"/>
  <Override PartName="/ppt/tags/tag345.xml" ContentType="application/vnd.openxmlformats-officedocument.presentationml.tags+xml"/>
  <Override PartName="/ppt/tags/tag346.xml" ContentType="application/vnd.openxmlformats-officedocument.presentationml.tags+xml"/>
  <Override PartName="/ppt/tags/tag347.xml" ContentType="application/vnd.openxmlformats-officedocument.presentationml.tags+xml"/>
  <Override PartName="/ppt/tags/tag348.xml" ContentType="application/vnd.openxmlformats-officedocument.presentationml.tags+xml"/>
  <Override PartName="/ppt/tags/tag349.xml" ContentType="application/vnd.openxmlformats-officedocument.presentationml.tags+xml"/>
  <Override PartName="/ppt/tags/tag35.xml" ContentType="application/vnd.openxmlformats-officedocument.presentationml.tags+xml"/>
  <Override PartName="/ppt/tags/tag350.xml" ContentType="application/vnd.openxmlformats-officedocument.presentationml.tags+xml"/>
  <Override PartName="/ppt/tags/tag351.xml" ContentType="application/vnd.openxmlformats-officedocument.presentationml.tags+xml"/>
  <Override PartName="/ppt/tags/tag352.xml" ContentType="application/vnd.openxmlformats-officedocument.presentationml.tags+xml"/>
  <Override PartName="/ppt/tags/tag353.xml" ContentType="application/vnd.openxmlformats-officedocument.presentationml.tags+xml"/>
  <Override PartName="/ppt/tags/tag354.xml" ContentType="application/vnd.openxmlformats-officedocument.presentationml.tags+xml"/>
  <Override PartName="/ppt/tags/tag355.xml" ContentType="application/vnd.openxmlformats-officedocument.presentationml.tags+xml"/>
  <Override PartName="/ppt/tags/tag356.xml" ContentType="application/vnd.openxmlformats-officedocument.presentationml.tags+xml"/>
  <Override PartName="/ppt/tags/tag357.xml" ContentType="application/vnd.openxmlformats-officedocument.presentationml.tags+xml"/>
  <Override PartName="/ppt/tags/tag358.xml" ContentType="application/vnd.openxmlformats-officedocument.presentationml.tags+xml"/>
  <Override PartName="/ppt/tags/tag359.xml" ContentType="application/vnd.openxmlformats-officedocument.presentationml.tags+xml"/>
  <Override PartName="/ppt/tags/tag36.xml" ContentType="application/vnd.openxmlformats-officedocument.presentationml.tags+xml"/>
  <Override PartName="/ppt/tags/tag360.xml" ContentType="application/vnd.openxmlformats-officedocument.presentationml.tags+xml"/>
  <Override PartName="/ppt/tags/tag361.xml" ContentType="application/vnd.openxmlformats-officedocument.presentationml.tags+xml"/>
  <Override PartName="/ppt/tags/tag362.xml" ContentType="application/vnd.openxmlformats-officedocument.presentationml.tags+xml"/>
  <Override PartName="/ppt/tags/tag363.xml" ContentType="application/vnd.openxmlformats-officedocument.presentationml.tags+xml"/>
  <Override PartName="/ppt/tags/tag364.xml" ContentType="application/vnd.openxmlformats-officedocument.presentationml.tags+xml"/>
  <Override PartName="/ppt/tags/tag365.xml" ContentType="application/vnd.openxmlformats-officedocument.presentationml.tags+xml"/>
  <Override PartName="/ppt/tags/tag366.xml" ContentType="application/vnd.openxmlformats-officedocument.presentationml.tags+xml"/>
  <Override PartName="/ppt/tags/tag367.xml" ContentType="application/vnd.openxmlformats-officedocument.presentationml.tags+xml"/>
  <Override PartName="/ppt/tags/tag368.xml" ContentType="application/vnd.openxmlformats-officedocument.presentationml.tags+xml"/>
  <Override PartName="/ppt/tags/tag369.xml" ContentType="application/vnd.openxmlformats-officedocument.presentationml.tags+xml"/>
  <Override PartName="/ppt/tags/tag37.xml" ContentType="application/vnd.openxmlformats-officedocument.presentationml.tags+xml"/>
  <Override PartName="/ppt/tags/tag370.xml" ContentType="application/vnd.openxmlformats-officedocument.presentationml.tags+xml"/>
  <Override PartName="/ppt/tags/tag371.xml" ContentType="application/vnd.openxmlformats-officedocument.presentationml.tags+xml"/>
  <Override PartName="/ppt/tags/tag372.xml" ContentType="application/vnd.openxmlformats-officedocument.presentationml.tags+xml"/>
  <Override PartName="/ppt/tags/tag373.xml" ContentType="application/vnd.openxmlformats-officedocument.presentationml.tags+xml"/>
  <Override PartName="/ppt/tags/tag374.xml" ContentType="application/vnd.openxmlformats-officedocument.presentationml.tags+xml"/>
  <Override PartName="/ppt/tags/tag375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9" r:id="rId3"/>
  </p:sldMasterIdLst>
  <p:notesMasterIdLst>
    <p:notesMasterId r:id="rId20"/>
  </p:notesMasterIdLst>
  <p:sldIdLst>
    <p:sldId id="260" r:id="rId4"/>
    <p:sldId id="276" r:id="rId5"/>
    <p:sldId id="277" r:id="rId6"/>
    <p:sldId id="278" r:id="rId7"/>
    <p:sldId id="264" r:id="rId8"/>
    <p:sldId id="279" r:id="rId9"/>
    <p:sldId id="280" r:id="rId10"/>
    <p:sldId id="281" r:id="rId11"/>
    <p:sldId id="268" r:id="rId12"/>
    <p:sldId id="282" r:id="rId13"/>
    <p:sldId id="270" r:id="rId14"/>
    <p:sldId id="283" r:id="rId15"/>
    <p:sldId id="284" r:id="rId16"/>
    <p:sldId id="273" r:id="rId17"/>
    <p:sldId id="274" r:id="rId18"/>
    <p:sldId id="275" r:id="rId19"/>
  </p:sldIdLst>
  <p:sldSz cx="12192000" cy="6858000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哒哒 熊猫" initials="哒哒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22" d="100"/>
          <a:sy n="122" d="100"/>
        </p:scale>
        <p:origin x="96" y="29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4" Type="http://schemas.openxmlformats.org/officeDocument/2006/relationships/commentAuthors" Target="commentAuthors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notesMaster" Target="notesMasters/notesMaster1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1584" y="1279287"/>
            <a:ext cx="6140577" cy="34540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0375" y="4925254"/>
            <a:ext cx="5682996" cy="402975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4" Type="http://schemas.openxmlformats.org/officeDocument/2006/relationships/tags" Target="../tags/tag30.xml"/><Relationship Id="rId3" Type="http://schemas.openxmlformats.org/officeDocument/2006/relationships/tags" Target="../tags/tag29.xml"/><Relationship Id="rId2" Type="http://schemas.openxmlformats.org/officeDocument/2006/relationships/tags" Target="../tags/tag2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9" Type="http://schemas.openxmlformats.org/officeDocument/2006/relationships/tags" Target="../tags/tag41.xml"/><Relationship Id="rId8" Type="http://schemas.openxmlformats.org/officeDocument/2006/relationships/tags" Target="../tags/tag40.xml"/><Relationship Id="rId7" Type="http://schemas.openxmlformats.org/officeDocument/2006/relationships/tags" Target="../tags/tag39.xml"/><Relationship Id="rId6" Type="http://schemas.openxmlformats.org/officeDocument/2006/relationships/tags" Target="../tags/tag38.xml"/><Relationship Id="rId5" Type="http://schemas.openxmlformats.org/officeDocument/2006/relationships/tags" Target="../tags/tag37.xml"/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9" Type="http://schemas.openxmlformats.org/officeDocument/2006/relationships/tags" Target="../tags/tag49.xml"/><Relationship Id="rId8" Type="http://schemas.openxmlformats.org/officeDocument/2006/relationships/tags" Target="../tags/tag48.xml"/><Relationship Id="rId7" Type="http://schemas.openxmlformats.org/officeDocument/2006/relationships/tags" Target="../tags/tag47.xml"/><Relationship Id="rId6" Type="http://schemas.openxmlformats.org/officeDocument/2006/relationships/tags" Target="../tags/tag46.xml"/><Relationship Id="rId5" Type="http://schemas.openxmlformats.org/officeDocument/2006/relationships/tags" Target="../tags/tag45.xml"/><Relationship Id="rId4" Type="http://schemas.openxmlformats.org/officeDocument/2006/relationships/tags" Target="../tags/tag44.xml"/><Relationship Id="rId3" Type="http://schemas.openxmlformats.org/officeDocument/2006/relationships/tags" Target="../tags/tag43.xml"/><Relationship Id="rId2" Type="http://schemas.openxmlformats.org/officeDocument/2006/relationships/tags" Target="../tags/tag42.xml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9" Type="http://schemas.openxmlformats.org/officeDocument/2006/relationships/tags" Target="../tags/tag57.xml"/><Relationship Id="rId8" Type="http://schemas.openxmlformats.org/officeDocument/2006/relationships/tags" Target="../tags/tag56.xml"/><Relationship Id="rId7" Type="http://schemas.openxmlformats.org/officeDocument/2006/relationships/tags" Target="../tags/tag55.xml"/><Relationship Id="rId6" Type="http://schemas.openxmlformats.org/officeDocument/2006/relationships/tags" Target="../tags/tag54.xml"/><Relationship Id="rId5" Type="http://schemas.openxmlformats.org/officeDocument/2006/relationships/tags" Target="../tags/tag53.xml"/><Relationship Id="rId4" Type="http://schemas.openxmlformats.org/officeDocument/2006/relationships/tags" Target="../tags/tag52.xml"/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3" Type="http://schemas.openxmlformats.org/officeDocument/2006/relationships/tags" Target="../tags/tag61.xml"/><Relationship Id="rId12" Type="http://schemas.openxmlformats.org/officeDocument/2006/relationships/tags" Target="../tags/tag60.xml"/><Relationship Id="rId11" Type="http://schemas.openxmlformats.org/officeDocument/2006/relationships/tags" Target="../tags/tag59.xml"/><Relationship Id="rId10" Type="http://schemas.openxmlformats.org/officeDocument/2006/relationships/tags" Target="../tags/tag58.xml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9" Type="http://schemas.openxmlformats.org/officeDocument/2006/relationships/tags" Target="../tags/tag69.xml"/><Relationship Id="rId8" Type="http://schemas.openxmlformats.org/officeDocument/2006/relationships/tags" Target="../tags/tag68.xml"/><Relationship Id="rId7" Type="http://schemas.openxmlformats.org/officeDocument/2006/relationships/tags" Target="../tags/tag67.xml"/><Relationship Id="rId6" Type="http://schemas.openxmlformats.org/officeDocument/2006/relationships/tags" Target="../tags/tag66.xml"/><Relationship Id="rId5" Type="http://schemas.openxmlformats.org/officeDocument/2006/relationships/tags" Target="../tags/tag65.xml"/><Relationship Id="rId4" Type="http://schemas.openxmlformats.org/officeDocument/2006/relationships/tags" Target="../tags/tag64.xml"/><Relationship Id="rId3" Type="http://schemas.openxmlformats.org/officeDocument/2006/relationships/tags" Target="../tags/tag63.xml"/><Relationship Id="rId2" Type="http://schemas.openxmlformats.org/officeDocument/2006/relationships/tags" Target="../tags/tag62.xml"/><Relationship Id="rId17" Type="http://schemas.openxmlformats.org/officeDocument/2006/relationships/tags" Target="../tags/tag77.xml"/><Relationship Id="rId16" Type="http://schemas.openxmlformats.org/officeDocument/2006/relationships/tags" Target="../tags/tag76.xml"/><Relationship Id="rId15" Type="http://schemas.openxmlformats.org/officeDocument/2006/relationships/tags" Target="../tags/tag75.xml"/><Relationship Id="rId14" Type="http://schemas.openxmlformats.org/officeDocument/2006/relationships/tags" Target="../tags/tag74.xml"/><Relationship Id="rId13" Type="http://schemas.openxmlformats.org/officeDocument/2006/relationships/tags" Target="../tags/tag73.xml"/><Relationship Id="rId12" Type="http://schemas.openxmlformats.org/officeDocument/2006/relationships/tags" Target="../tags/tag72.xml"/><Relationship Id="rId11" Type="http://schemas.openxmlformats.org/officeDocument/2006/relationships/tags" Target="../tags/tag71.xml"/><Relationship Id="rId10" Type="http://schemas.openxmlformats.org/officeDocument/2006/relationships/tags" Target="../tags/tag70.xml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9" Type="http://schemas.openxmlformats.org/officeDocument/2006/relationships/tags" Target="../tags/tag85.xml"/><Relationship Id="rId8" Type="http://schemas.openxmlformats.org/officeDocument/2006/relationships/tags" Target="../tags/tag84.xml"/><Relationship Id="rId7" Type="http://schemas.openxmlformats.org/officeDocument/2006/relationships/tags" Target="../tags/tag83.xml"/><Relationship Id="rId6" Type="http://schemas.openxmlformats.org/officeDocument/2006/relationships/tags" Target="../tags/tag82.xml"/><Relationship Id="rId5" Type="http://schemas.openxmlformats.org/officeDocument/2006/relationships/tags" Target="../tags/tag81.xml"/><Relationship Id="rId4" Type="http://schemas.openxmlformats.org/officeDocument/2006/relationships/tags" Target="../tags/tag80.xml"/><Relationship Id="rId3" Type="http://schemas.openxmlformats.org/officeDocument/2006/relationships/tags" Target="../tags/tag79.xml"/><Relationship Id="rId2" Type="http://schemas.openxmlformats.org/officeDocument/2006/relationships/tags" Target="../tags/tag78.xml"/><Relationship Id="rId17" Type="http://schemas.openxmlformats.org/officeDocument/2006/relationships/tags" Target="../tags/tag93.xml"/><Relationship Id="rId16" Type="http://schemas.openxmlformats.org/officeDocument/2006/relationships/tags" Target="../tags/tag92.xml"/><Relationship Id="rId15" Type="http://schemas.openxmlformats.org/officeDocument/2006/relationships/tags" Target="../tags/tag91.xml"/><Relationship Id="rId14" Type="http://schemas.openxmlformats.org/officeDocument/2006/relationships/tags" Target="../tags/tag90.xml"/><Relationship Id="rId13" Type="http://schemas.openxmlformats.org/officeDocument/2006/relationships/tags" Target="../tags/tag89.xml"/><Relationship Id="rId12" Type="http://schemas.openxmlformats.org/officeDocument/2006/relationships/tags" Target="../tags/tag88.xml"/><Relationship Id="rId11" Type="http://schemas.openxmlformats.org/officeDocument/2006/relationships/tags" Target="../tags/tag87.xml"/><Relationship Id="rId10" Type="http://schemas.openxmlformats.org/officeDocument/2006/relationships/tags" Target="../tags/tag86.xml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9" Type="http://schemas.openxmlformats.org/officeDocument/2006/relationships/tags" Target="../tags/tag101.xml"/><Relationship Id="rId8" Type="http://schemas.openxmlformats.org/officeDocument/2006/relationships/tags" Target="../tags/tag100.xml"/><Relationship Id="rId7" Type="http://schemas.openxmlformats.org/officeDocument/2006/relationships/tags" Target="../tags/tag99.xml"/><Relationship Id="rId6" Type="http://schemas.openxmlformats.org/officeDocument/2006/relationships/tags" Target="../tags/tag98.xml"/><Relationship Id="rId5" Type="http://schemas.openxmlformats.org/officeDocument/2006/relationships/tags" Target="../tags/tag97.xml"/><Relationship Id="rId4" Type="http://schemas.openxmlformats.org/officeDocument/2006/relationships/tags" Target="../tags/tag96.xml"/><Relationship Id="rId3" Type="http://schemas.openxmlformats.org/officeDocument/2006/relationships/tags" Target="../tags/tag95.xml"/><Relationship Id="rId2" Type="http://schemas.openxmlformats.org/officeDocument/2006/relationships/tags" Target="../tags/tag94.xml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5" Type="http://schemas.openxmlformats.org/officeDocument/2006/relationships/tags" Target="../tags/tag105.xml"/><Relationship Id="rId4" Type="http://schemas.openxmlformats.org/officeDocument/2006/relationships/tags" Target="../tags/tag104.xml"/><Relationship Id="rId3" Type="http://schemas.openxmlformats.org/officeDocument/2006/relationships/tags" Target="../tags/tag103.xml"/><Relationship Id="rId2" Type="http://schemas.openxmlformats.org/officeDocument/2006/relationships/tags" Target="../tags/tag102.xml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6" Type="http://schemas.openxmlformats.org/officeDocument/2006/relationships/tags" Target="../tags/tag110.xml"/><Relationship Id="rId5" Type="http://schemas.openxmlformats.org/officeDocument/2006/relationships/tags" Target="../tags/tag109.xml"/><Relationship Id="rId4" Type="http://schemas.openxmlformats.org/officeDocument/2006/relationships/tags" Target="../tags/tag108.xml"/><Relationship Id="rId3" Type="http://schemas.openxmlformats.org/officeDocument/2006/relationships/tags" Target="../tags/tag107.xml"/><Relationship Id="rId2" Type="http://schemas.openxmlformats.org/officeDocument/2006/relationships/tags" Target="../tags/tag106.xml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6" Type="http://schemas.openxmlformats.org/officeDocument/2006/relationships/tags" Target="../tags/tag115.xml"/><Relationship Id="rId5" Type="http://schemas.openxmlformats.org/officeDocument/2006/relationships/tags" Target="../tags/tag114.xml"/><Relationship Id="rId4" Type="http://schemas.openxmlformats.org/officeDocument/2006/relationships/tags" Target="../tags/tag113.xml"/><Relationship Id="rId3" Type="http://schemas.openxmlformats.org/officeDocument/2006/relationships/tags" Target="../tags/tag112.xml"/><Relationship Id="rId2" Type="http://schemas.openxmlformats.org/officeDocument/2006/relationships/tags" Target="../tags/tag111.xml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4" Type="http://schemas.openxmlformats.org/officeDocument/2006/relationships/tags" Target="../tags/tag6.xml"/><Relationship Id="rId3" Type="http://schemas.openxmlformats.org/officeDocument/2006/relationships/tags" Target="../tags/tag5.xml"/><Relationship Id="rId2" Type="http://schemas.openxmlformats.org/officeDocument/2006/relationships/tags" Target="../tags/tag4.xml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9" Type="http://schemas.openxmlformats.org/officeDocument/2006/relationships/tags" Target="../tags/tag123.xml"/><Relationship Id="rId8" Type="http://schemas.openxmlformats.org/officeDocument/2006/relationships/tags" Target="../tags/tag122.xml"/><Relationship Id="rId7" Type="http://schemas.openxmlformats.org/officeDocument/2006/relationships/tags" Target="../tags/tag121.xml"/><Relationship Id="rId6" Type="http://schemas.openxmlformats.org/officeDocument/2006/relationships/tags" Target="../tags/tag120.xml"/><Relationship Id="rId5" Type="http://schemas.openxmlformats.org/officeDocument/2006/relationships/tags" Target="../tags/tag119.xml"/><Relationship Id="rId4" Type="http://schemas.openxmlformats.org/officeDocument/2006/relationships/tags" Target="../tags/tag118.xml"/><Relationship Id="rId3" Type="http://schemas.openxmlformats.org/officeDocument/2006/relationships/tags" Target="../tags/tag117.xml"/><Relationship Id="rId2" Type="http://schemas.openxmlformats.org/officeDocument/2006/relationships/tags" Target="../tags/tag116.xml"/><Relationship Id="rId13" Type="http://schemas.openxmlformats.org/officeDocument/2006/relationships/tags" Target="../tags/tag127.xml"/><Relationship Id="rId12" Type="http://schemas.openxmlformats.org/officeDocument/2006/relationships/tags" Target="../tags/tag126.xml"/><Relationship Id="rId11" Type="http://schemas.openxmlformats.org/officeDocument/2006/relationships/tags" Target="../tags/tag125.xml"/><Relationship Id="rId10" Type="http://schemas.openxmlformats.org/officeDocument/2006/relationships/tags" Target="../tags/tag124.xml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9" Type="http://schemas.openxmlformats.org/officeDocument/2006/relationships/tags" Target="../tags/tag135.xml"/><Relationship Id="rId8" Type="http://schemas.openxmlformats.org/officeDocument/2006/relationships/tags" Target="../tags/tag134.xml"/><Relationship Id="rId7" Type="http://schemas.openxmlformats.org/officeDocument/2006/relationships/tags" Target="../tags/tag133.xml"/><Relationship Id="rId6" Type="http://schemas.openxmlformats.org/officeDocument/2006/relationships/tags" Target="../tags/tag132.xml"/><Relationship Id="rId5" Type="http://schemas.openxmlformats.org/officeDocument/2006/relationships/tags" Target="../tags/tag131.xml"/><Relationship Id="rId4" Type="http://schemas.openxmlformats.org/officeDocument/2006/relationships/tags" Target="../tags/tag130.xml"/><Relationship Id="rId3" Type="http://schemas.openxmlformats.org/officeDocument/2006/relationships/tags" Target="../tags/tag129.xml"/><Relationship Id="rId20" Type="http://schemas.openxmlformats.org/officeDocument/2006/relationships/tags" Target="../tags/tag146.xml"/><Relationship Id="rId2" Type="http://schemas.openxmlformats.org/officeDocument/2006/relationships/tags" Target="../tags/tag128.xml"/><Relationship Id="rId19" Type="http://schemas.openxmlformats.org/officeDocument/2006/relationships/tags" Target="../tags/tag145.xml"/><Relationship Id="rId18" Type="http://schemas.openxmlformats.org/officeDocument/2006/relationships/tags" Target="../tags/tag144.xml"/><Relationship Id="rId17" Type="http://schemas.openxmlformats.org/officeDocument/2006/relationships/tags" Target="../tags/tag143.xml"/><Relationship Id="rId16" Type="http://schemas.openxmlformats.org/officeDocument/2006/relationships/tags" Target="../tags/tag142.xml"/><Relationship Id="rId15" Type="http://schemas.openxmlformats.org/officeDocument/2006/relationships/tags" Target="../tags/tag141.xml"/><Relationship Id="rId14" Type="http://schemas.openxmlformats.org/officeDocument/2006/relationships/tags" Target="../tags/tag140.xml"/><Relationship Id="rId13" Type="http://schemas.openxmlformats.org/officeDocument/2006/relationships/tags" Target="../tags/tag139.xml"/><Relationship Id="rId12" Type="http://schemas.openxmlformats.org/officeDocument/2006/relationships/tags" Target="../tags/tag138.xml"/><Relationship Id="rId11" Type="http://schemas.openxmlformats.org/officeDocument/2006/relationships/tags" Target="../tags/tag137.xml"/><Relationship Id="rId10" Type="http://schemas.openxmlformats.org/officeDocument/2006/relationships/tags" Target="../tags/tag136.xml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8" Type="http://schemas.openxmlformats.org/officeDocument/2006/relationships/tags" Target="../tags/tag153.xml"/><Relationship Id="rId7" Type="http://schemas.openxmlformats.org/officeDocument/2006/relationships/tags" Target="../tags/tag152.xml"/><Relationship Id="rId6" Type="http://schemas.openxmlformats.org/officeDocument/2006/relationships/tags" Target="../tags/tag151.xml"/><Relationship Id="rId5" Type="http://schemas.openxmlformats.org/officeDocument/2006/relationships/tags" Target="../tags/tag150.xml"/><Relationship Id="rId4" Type="http://schemas.openxmlformats.org/officeDocument/2006/relationships/tags" Target="../tags/tag149.xml"/><Relationship Id="rId3" Type="http://schemas.openxmlformats.org/officeDocument/2006/relationships/tags" Target="../tags/tag148.xml"/><Relationship Id="rId2" Type="http://schemas.openxmlformats.org/officeDocument/2006/relationships/tags" Target="../tags/tag147.xml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9" Type="http://schemas.openxmlformats.org/officeDocument/2006/relationships/tags" Target="../tags/tag161.xml"/><Relationship Id="rId8" Type="http://schemas.openxmlformats.org/officeDocument/2006/relationships/tags" Target="../tags/tag160.xml"/><Relationship Id="rId7" Type="http://schemas.openxmlformats.org/officeDocument/2006/relationships/tags" Target="../tags/tag159.xml"/><Relationship Id="rId6" Type="http://schemas.openxmlformats.org/officeDocument/2006/relationships/tags" Target="../tags/tag158.xml"/><Relationship Id="rId5" Type="http://schemas.openxmlformats.org/officeDocument/2006/relationships/tags" Target="../tags/tag157.xml"/><Relationship Id="rId4" Type="http://schemas.openxmlformats.org/officeDocument/2006/relationships/tags" Target="../tags/tag156.xml"/><Relationship Id="rId3" Type="http://schemas.openxmlformats.org/officeDocument/2006/relationships/tags" Target="../tags/tag155.xml"/><Relationship Id="rId2" Type="http://schemas.openxmlformats.org/officeDocument/2006/relationships/tags" Target="../tags/tag154.xml"/><Relationship Id="rId17" Type="http://schemas.openxmlformats.org/officeDocument/2006/relationships/tags" Target="../tags/tag169.xml"/><Relationship Id="rId16" Type="http://schemas.openxmlformats.org/officeDocument/2006/relationships/tags" Target="../tags/tag168.xml"/><Relationship Id="rId15" Type="http://schemas.openxmlformats.org/officeDocument/2006/relationships/tags" Target="../tags/tag167.xml"/><Relationship Id="rId14" Type="http://schemas.openxmlformats.org/officeDocument/2006/relationships/tags" Target="../tags/tag166.xml"/><Relationship Id="rId13" Type="http://schemas.openxmlformats.org/officeDocument/2006/relationships/tags" Target="../tags/tag165.xml"/><Relationship Id="rId12" Type="http://schemas.openxmlformats.org/officeDocument/2006/relationships/tags" Target="../tags/tag164.xml"/><Relationship Id="rId11" Type="http://schemas.openxmlformats.org/officeDocument/2006/relationships/tags" Target="../tags/tag163.xml"/><Relationship Id="rId10" Type="http://schemas.openxmlformats.org/officeDocument/2006/relationships/tags" Target="../tags/tag162.xml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6" Type="http://schemas.openxmlformats.org/officeDocument/2006/relationships/tags" Target="../tags/tag174.xml"/><Relationship Id="rId5" Type="http://schemas.openxmlformats.org/officeDocument/2006/relationships/tags" Target="../tags/tag173.xml"/><Relationship Id="rId4" Type="http://schemas.openxmlformats.org/officeDocument/2006/relationships/tags" Target="../tags/tag172.xml"/><Relationship Id="rId3" Type="http://schemas.openxmlformats.org/officeDocument/2006/relationships/tags" Target="../tags/tag171.xml"/><Relationship Id="rId2" Type="http://schemas.openxmlformats.org/officeDocument/2006/relationships/tags" Target="../tags/tag170.xml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6" Type="http://schemas.openxmlformats.org/officeDocument/2006/relationships/tags" Target="../tags/tag179.xml"/><Relationship Id="rId5" Type="http://schemas.openxmlformats.org/officeDocument/2006/relationships/tags" Target="../tags/tag178.xml"/><Relationship Id="rId4" Type="http://schemas.openxmlformats.org/officeDocument/2006/relationships/tags" Target="../tags/tag177.xml"/><Relationship Id="rId3" Type="http://schemas.openxmlformats.org/officeDocument/2006/relationships/tags" Target="../tags/tag176.xml"/><Relationship Id="rId2" Type="http://schemas.openxmlformats.org/officeDocument/2006/relationships/tags" Target="../tags/tag175.xml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8" Type="http://schemas.openxmlformats.org/officeDocument/2006/relationships/tags" Target="../tags/tag185.xml"/><Relationship Id="rId7" Type="http://schemas.openxmlformats.org/officeDocument/2006/relationships/tags" Target="../tags/tag184.xml"/><Relationship Id="rId6" Type="http://schemas.openxmlformats.org/officeDocument/2006/relationships/tags" Target="../tags/tag183.xml"/><Relationship Id="rId5" Type="http://schemas.openxmlformats.org/officeDocument/2006/relationships/tags" Target="../tags/tag182.xml"/><Relationship Id="rId4" Type="http://schemas.openxmlformats.org/officeDocument/2006/relationships/image" Target="../media/image1.png"/><Relationship Id="rId3" Type="http://schemas.openxmlformats.org/officeDocument/2006/relationships/tags" Target="../tags/tag181.xml"/><Relationship Id="rId2" Type="http://schemas.openxmlformats.org/officeDocument/2006/relationships/tags" Target="../tags/tag180.xml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7" Type="http://schemas.openxmlformats.org/officeDocument/2006/relationships/tags" Target="../tags/tag191.xml"/><Relationship Id="rId6" Type="http://schemas.openxmlformats.org/officeDocument/2006/relationships/tags" Target="../tags/tag190.xml"/><Relationship Id="rId5" Type="http://schemas.openxmlformats.org/officeDocument/2006/relationships/tags" Target="../tags/tag189.xml"/><Relationship Id="rId4" Type="http://schemas.openxmlformats.org/officeDocument/2006/relationships/tags" Target="../tags/tag188.xml"/><Relationship Id="rId3" Type="http://schemas.openxmlformats.org/officeDocument/2006/relationships/tags" Target="../tags/tag187.xml"/><Relationship Id="rId2" Type="http://schemas.openxmlformats.org/officeDocument/2006/relationships/tags" Target="../tags/tag186.xml"/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9" Type="http://schemas.openxmlformats.org/officeDocument/2006/relationships/tags" Target="../tags/tag199.xml"/><Relationship Id="rId8" Type="http://schemas.openxmlformats.org/officeDocument/2006/relationships/tags" Target="../tags/tag198.xml"/><Relationship Id="rId7" Type="http://schemas.openxmlformats.org/officeDocument/2006/relationships/tags" Target="../tags/tag197.xml"/><Relationship Id="rId6" Type="http://schemas.openxmlformats.org/officeDocument/2006/relationships/tags" Target="../tags/tag196.xml"/><Relationship Id="rId5" Type="http://schemas.openxmlformats.org/officeDocument/2006/relationships/tags" Target="../tags/tag195.xml"/><Relationship Id="rId4" Type="http://schemas.openxmlformats.org/officeDocument/2006/relationships/tags" Target="../tags/tag194.xml"/><Relationship Id="rId3" Type="http://schemas.openxmlformats.org/officeDocument/2006/relationships/tags" Target="../tags/tag193.xml"/><Relationship Id="rId2" Type="http://schemas.openxmlformats.org/officeDocument/2006/relationships/tags" Target="../tags/tag192.xml"/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5" Type="http://schemas.openxmlformats.org/officeDocument/2006/relationships/tags" Target="../tags/tag203.xml"/><Relationship Id="rId4" Type="http://schemas.openxmlformats.org/officeDocument/2006/relationships/tags" Target="../tags/tag202.xml"/><Relationship Id="rId3" Type="http://schemas.openxmlformats.org/officeDocument/2006/relationships/tags" Target="../tags/tag201.xml"/><Relationship Id="rId2" Type="http://schemas.openxmlformats.org/officeDocument/2006/relationships/tags" Target="../tags/tag200.xml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4" Type="http://schemas.openxmlformats.org/officeDocument/2006/relationships/tags" Target="../tags/tag9.xml"/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4" Type="http://schemas.openxmlformats.org/officeDocument/2006/relationships/tags" Target="../tags/tag206.xml"/><Relationship Id="rId3" Type="http://schemas.openxmlformats.org/officeDocument/2006/relationships/tags" Target="../tags/tag205.xml"/><Relationship Id="rId2" Type="http://schemas.openxmlformats.org/officeDocument/2006/relationships/tags" Target="../tags/tag204.xml"/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5" Type="http://schemas.openxmlformats.org/officeDocument/2006/relationships/tags" Target="../tags/tag210.xml"/><Relationship Id="rId4" Type="http://schemas.openxmlformats.org/officeDocument/2006/relationships/tags" Target="../tags/tag209.xml"/><Relationship Id="rId3" Type="http://schemas.openxmlformats.org/officeDocument/2006/relationships/tags" Target="../tags/tag208.xml"/><Relationship Id="rId2" Type="http://schemas.openxmlformats.org/officeDocument/2006/relationships/tags" Target="../tags/tag207.xml"/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6" Type="http://schemas.openxmlformats.org/officeDocument/2006/relationships/tags" Target="../tags/tag215.xml"/><Relationship Id="rId5" Type="http://schemas.openxmlformats.org/officeDocument/2006/relationships/tags" Target="../tags/tag214.xml"/><Relationship Id="rId4" Type="http://schemas.openxmlformats.org/officeDocument/2006/relationships/tags" Target="../tags/tag213.xml"/><Relationship Id="rId3" Type="http://schemas.openxmlformats.org/officeDocument/2006/relationships/tags" Target="../tags/tag212.xml"/><Relationship Id="rId2" Type="http://schemas.openxmlformats.org/officeDocument/2006/relationships/tags" Target="../tags/tag211.xml"/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9" Type="http://schemas.openxmlformats.org/officeDocument/2006/relationships/tags" Target="../tags/tag221.xml"/><Relationship Id="rId8" Type="http://schemas.openxmlformats.org/officeDocument/2006/relationships/tags" Target="../tags/tag220.xml"/><Relationship Id="rId7" Type="http://schemas.openxmlformats.org/officeDocument/2006/relationships/tags" Target="../tags/tag219.xml"/><Relationship Id="rId6" Type="http://schemas.openxmlformats.org/officeDocument/2006/relationships/image" Target="../media/image3.png"/><Relationship Id="rId5" Type="http://schemas.openxmlformats.org/officeDocument/2006/relationships/tags" Target="../tags/tag218.xml"/><Relationship Id="rId4" Type="http://schemas.openxmlformats.org/officeDocument/2006/relationships/image" Target="../media/image2.png"/><Relationship Id="rId3" Type="http://schemas.openxmlformats.org/officeDocument/2006/relationships/tags" Target="../tags/tag217.xml"/><Relationship Id="rId2" Type="http://schemas.openxmlformats.org/officeDocument/2006/relationships/tags" Target="../tags/tag216.xml"/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7" Type="http://schemas.openxmlformats.org/officeDocument/2006/relationships/tags" Target="../tags/tag225.xml"/><Relationship Id="rId6" Type="http://schemas.openxmlformats.org/officeDocument/2006/relationships/tags" Target="../tags/tag224.xml"/><Relationship Id="rId5" Type="http://schemas.openxmlformats.org/officeDocument/2006/relationships/image" Target="../media/image3.png"/><Relationship Id="rId4" Type="http://schemas.openxmlformats.org/officeDocument/2006/relationships/tags" Target="../tags/tag223.xml"/><Relationship Id="rId3" Type="http://schemas.openxmlformats.org/officeDocument/2006/relationships/image" Target="../media/image2.png"/><Relationship Id="rId2" Type="http://schemas.openxmlformats.org/officeDocument/2006/relationships/tags" Target="../tags/tag222.xml"/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8" Type="http://schemas.openxmlformats.org/officeDocument/2006/relationships/tags" Target="../tags/tag230.xml"/><Relationship Id="rId7" Type="http://schemas.openxmlformats.org/officeDocument/2006/relationships/tags" Target="../tags/tag229.xml"/><Relationship Id="rId6" Type="http://schemas.openxmlformats.org/officeDocument/2006/relationships/image" Target="../media/image3.png"/><Relationship Id="rId5" Type="http://schemas.openxmlformats.org/officeDocument/2006/relationships/tags" Target="../tags/tag228.xml"/><Relationship Id="rId4" Type="http://schemas.openxmlformats.org/officeDocument/2006/relationships/image" Target="../media/image2.png"/><Relationship Id="rId3" Type="http://schemas.openxmlformats.org/officeDocument/2006/relationships/tags" Target="../tags/tag227.xml"/><Relationship Id="rId2" Type="http://schemas.openxmlformats.org/officeDocument/2006/relationships/tags" Target="../tags/tag226.xml"/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9" Type="http://schemas.openxmlformats.org/officeDocument/2006/relationships/tags" Target="../tags/tag238.xml"/><Relationship Id="rId8" Type="http://schemas.openxmlformats.org/officeDocument/2006/relationships/tags" Target="../tags/tag237.xml"/><Relationship Id="rId7" Type="http://schemas.openxmlformats.org/officeDocument/2006/relationships/tags" Target="../tags/tag236.xml"/><Relationship Id="rId6" Type="http://schemas.openxmlformats.org/officeDocument/2006/relationships/tags" Target="../tags/tag235.xml"/><Relationship Id="rId5" Type="http://schemas.openxmlformats.org/officeDocument/2006/relationships/tags" Target="../tags/tag234.xml"/><Relationship Id="rId4" Type="http://schemas.openxmlformats.org/officeDocument/2006/relationships/tags" Target="../tags/tag233.xml"/><Relationship Id="rId3" Type="http://schemas.openxmlformats.org/officeDocument/2006/relationships/tags" Target="../tags/tag232.xml"/><Relationship Id="rId2" Type="http://schemas.openxmlformats.org/officeDocument/2006/relationships/tags" Target="../tags/tag231.xml"/><Relationship Id="rId18" Type="http://schemas.openxmlformats.org/officeDocument/2006/relationships/tags" Target="../tags/tag247.xml"/><Relationship Id="rId17" Type="http://schemas.openxmlformats.org/officeDocument/2006/relationships/tags" Target="../tags/tag246.xml"/><Relationship Id="rId16" Type="http://schemas.openxmlformats.org/officeDocument/2006/relationships/tags" Target="../tags/tag245.xml"/><Relationship Id="rId15" Type="http://schemas.openxmlformats.org/officeDocument/2006/relationships/tags" Target="../tags/tag244.xml"/><Relationship Id="rId14" Type="http://schemas.openxmlformats.org/officeDocument/2006/relationships/tags" Target="../tags/tag243.xml"/><Relationship Id="rId13" Type="http://schemas.openxmlformats.org/officeDocument/2006/relationships/tags" Target="../tags/tag242.xml"/><Relationship Id="rId12" Type="http://schemas.openxmlformats.org/officeDocument/2006/relationships/tags" Target="../tags/tag241.xml"/><Relationship Id="rId11" Type="http://schemas.openxmlformats.org/officeDocument/2006/relationships/tags" Target="../tags/tag240.xml"/><Relationship Id="rId10" Type="http://schemas.openxmlformats.org/officeDocument/2006/relationships/tags" Target="../tags/tag239.xml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4" Type="http://schemas.openxmlformats.org/officeDocument/2006/relationships/tags" Target="../tags/tag12.xml"/><Relationship Id="rId3" Type="http://schemas.openxmlformats.org/officeDocument/2006/relationships/tags" Target="../tags/tag11.xml"/><Relationship Id="rId2" Type="http://schemas.openxmlformats.org/officeDocument/2006/relationships/tags" Target="../tags/tag10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4" Type="http://schemas.openxmlformats.org/officeDocument/2006/relationships/tags" Target="../tags/tag15.xml"/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21.xml"/><Relationship Id="rId3" Type="http://schemas.openxmlformats.org/officeDocument/2006/relationships/tags" Target="../tags/tag20.xml"/><Relationship Id="rId2" Type="http://schemas.openxmlformats.org/officeDocument/2006/relationships/tags" Target="../tags/tag19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4" Type="http://schemas.openxmlformats.org/officeDocument/2006/relationships/tags" Target="../tags/tag27.xml"/><Relationship Id="rId3" Type="http://schemas.openxmlformats.org/officeDocument/2006/relationships/tags" Target="../tags/tag26.xml"/><Relationship Id="rId2" Type="http://schemas.openxmlformats.org/officeDocument/2006/relationships/tags" Target="../tags/tag25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3968" y="136131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3968" y="384098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10" name="日期占位符 9"/>
          <p:cNvSpPr>
            <a:spLocks noGrp="1"/>
          </p:cNvSpPr>
          <p:nvPr>
            <p:ph type="dt" sz="half" idx="2"/>
            <p:custDataLst>
              <p:tags r:id="rId2"/>
            </p:custDataLst>
          </p:nvPr>
        </p:nvSpPr>
        <p:spPr>
          <a:xfrm>
            <a:off x="605155" y="6314440"/>
            <a:ext cx="2707005" cy="31686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1" name="页脚占位符 10"/>
          <p:cNvSpPr>
            <a:spLocks noGrp="1"/>
          </p:cNvSpPr>
          <p:nvPr>
            <p:ph type="ftr" sz="quarter" idx="3"/>
            <p:custDataLst>
              <p:tags r:id="rId3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12" name="灯片编号占位符 11"/>
          <p:cNvSpPr>
            <a:spLocks noGrp="1"/>
          </p:cNvSpPr>
          <p:nvPr>
            <p:ph type="sldNum" sz="quarter" idx="4"/>
            <p:custDataLst>
              <p:tags r:id="rId4"/>
            </p:custDataLst>
          </p:nvPr>
        </p:nvSpPr>
        <p:spPr>
          <a:xfrm>
            <a:off x="8877300" y="6314440"/>
            <a:ext cx="2711450" cy="31686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09600" y="609600"/>
            <a:ext cx="10973435" cy="563880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2" name="日期占位符 11"/>
          <p:cNvSpPr>
            <a:spLocks noGrp="1"/>
          </p:cNvSpPr>
          <p:nvPr>
            <p:ph type="dt" sz="half" idx="2"/>
            <p:custDataLst>
              <p:tags r:id="rId2"/>
            </p:custDataLst>
          </p:nvPr>
        </p:nvSpPr>
        <p:spPr>
          <a:xfrm>
            <a:off x="605155" y="6314440"/>
            <a:ext cx="2707005" cy="31686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3" name="页脚占位符 12"/>
          <p:cNvSpPr>
            <a:spLocks noGrp="1"/>
          </p:cNvSpPr>
          <p:nvPr>
            <p:ph type="ftr" sz="quarter" idx="3"/>
            <p:custDataLst>
              <p:tags r:id="rId3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14" name="灯片编号占位符 13"/>
          <p:cNvSpPr>
            <a:spLocks noGrp="1"/>
          </p:cNvSpPr>
          <p:nvPr>
            <p:ph type="sldNum" sz="quarter" idx="4"/>
            <p:custDataLst>
              <p:tags r:id="rId4"/>
            </p:custDataLst>
          </p:nvPr>
        </p:nvSpPr>
        <p:spPr>
          <a:xfrm>
            <a:off x="8877300" y="6314440"/>
            <a:ext cx="2711450" cy="31686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42_1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109728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内容占位符 11"/>
          <p:cNvSpPr>
            <a:spLocks noGrp="1"/>
          </p:cNvSpPr>
          <p:nvPr>
            <p:ph idx="16388" hasCustomPrompt="1"/>
            <p:custDataLst>
              <p:tags r:id="rId6"/>
            </p:custDataLst>
          </p:nvPr>
        </p:nvSpPr>
        <p:spPr>
          <a:xfrm>
            <a:off x="609600" y="1524000"/>
            <a:ext cx="10972800" cy="3454400"/>
          </a:xfrm>
          <a:custGeom>
            <a:avLst/>
            <a:gdLst>
              <a:gd name="connisteX0" fmla="*/ 0 w 10972800"/>
              <a:gd name="connsiteY0" fmla="*/ 203200 h 3454400"/>
              <a:gd name="connisteX1" fmla="*/ 203200 w 10972800"/>
              <a:gd name="connsiteY1" fmla="*/ 0 h 3454400"/>
              <a:gd name="connisteX2" fmla="*/ 10769600 w 10972800"/>
              <a:gd name="connsiteY2" fmla="*/ 0 h 3454400"/>
              <a:gd name="connisteX3" fmla="*/ 10972800 w 10972800"/>
              <a:gd name="connsiteY3" fmla="*/ 203200 h 3454400"/>
              <a:gd name="connisteX4" fmla="*/ 10972800 w 10972800"/>
              <a:gd name="connsiteY4" fmla="*/ 3251200 h 3454400"/>
              <a:gd name="connisteX5" fmla="*/ 10769600 w 10972800"/>
              <a:gd name="connsiteY5" fmla="*/ 3454400 h 3454400"/>
              <a:gd name="connisteX6" fmla="*/ 203200 w 10972800"/>
              <a:gd name="connsiteY6" fmla="*/ 3454400 h 3454400"/>
              <a:gd name="connisteX7" fmla="*/ 0 w 10972800"/>
              <a:gd name="connsiteY7" fmla="*/ 3251200 h 3454400"/>
              <a:gd name="connisteX8" fmla="*/ 0 w 10972800"/>
              <a:gd name="connsiteY8" fmla="*/ 203200 h 3454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10972800" h="34544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10769600" y="0"/>
                </a:lnTo>
                <a:cubicBezTo>
                  <a:pt x="10881824" y="0"/>
                  <a:pt x="10972800" y="90976"/>
                  <a:pt x="10972800" y="203200"/>
                </a:cubicBezTo>
                <a:lnTo>
                  <a:pt x="10972800" y="3251200"/>
                </a:lnTo>
                <a:cubicBezTo>
                  <a:pt x="10972800" y="3363424"/>
                  <a:pt x="10881824" y="3454400"/>
                  <a:pt x="10769600" y="3454400"/>
                </a:cubicBezTo>
                <a:lnTo>
                  <a:pt x="203200" y="3454400"/>
                </a:lnTo>
                <a:cubicBezTo>
                  <a:pt x="90976" y="3454400"/>
                  <a:pt x="0" y="3363424"/>
                  <a:pt x="0" y="32512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rm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 marL="0" indent="0">
              <a:buNone/>
              <a:defRPr/>
            </a:lvl5pPr>
          </a:lstStyle>
          <a:p>
            <a:pPr lvl="4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3" name="装饰  2"/>
          <p:cNvSpPr>
            <a:spLocks noGrp="1"/>
          </p:cNvSpPr>
          <p:nvPr>
            <p:ph type="body" idx="16389" hasCustomPrompt="1"/>
            <p:custDataLst>
              <p:tags r:id="rId7"/>
            </p:custDataLst>
          </p:nvPr>
        </p:nvSpPr>
        <p:spPr>
          <a:xfrm>
            <a:off x="609600" y="5435600"/>
            <a:ext cx="50800" cy="812800"/>
          </a:xfrm>
          <a:custGeom>
            <a:avLst/>
            <a:gdLst>
              <a:gd name="connisteX0" fmla="*/ 0 w 50800"/>
              <a:gd name="connsiteY0" fmla="*/ 25400 h 812800"/>
              <a:gd name="connisteX1" fmla="*/ 25400 w 50800"/>
              <a:gd name="connsiteY1" fmla="*/ 0 h 812800"/>
              <a:gd name="connisteX2" fmla="*/ 25400 w 50800"/>
              <a:gd name="connsiteY2" fmla="*/ 0 h 812800"/>
              <a:gd name="connisteX3" fmla="*/ 50800 w 50800"/>
              <a:gd name="connsiteY3" fmla="*/ 25400 h 812800"/>
              <a:gd name="connisteX4" fmla="*/ 50800 w 50800"/>
              <a:gd name="connsiteY4" fmla="*/ 787400 h 812800"/>
              <a:gd name="connisteX5" fmla="*/ 25400 w 50800"/>
              <a:gd name="connsiteY5" fmla="*/ 812800 h 812800"/>
              <a:gd name="connisteX6" fmla="*/ 25400 w 50800"/>
              <a:gd name="connsiteY6" fmla="*/ 812800 h 812800"/>
              <a:gd name="connisteX7" fmla="*/ 0 w 50800"/>
              <a:gd name="connsiteY7" fmla="*/ 787400 h 812800"/>
              <a:gd name="connisteX8" fmla="*/ 0 w 50800"/>
              <a:gd name="connsiteY8" fmla="*/ 25400 h 812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0800" h="8128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787400"/>
                </a:lnTo>
                <a:cubicBezTo>
                  <a:pt x="50800" y="801428"/>
                  <a:pt x="39428" y="812800"/>
                  <a:pt x="25400" y="812800"/>
                </a:cubicBezTo>
                <a:lnTo>
                  <a:pt x="25400" y="812800"/>
                </a:lnTo>
                <a:cubicBezTo>
                  <a:pt x="11372" y="812800"/>
                  <a:pt x="0" y="801428"/>
                  <a:pt x="0" y="7874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 marL="0" indent="0">
              <a:buNone/>
              <a:defRPr/>
            </a:lvl5pPr>
          </a:lstStyle>
          <a:p>
            <a:pPr lvl="4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4" name="文本占位符 13"/>
          <p:cNvSpPr>
            <a:spLocks noGrp="1"/>
          </p:cNvSpPr>
          <p:nvPr>
            <p:ph type="body" idx="16386" hasCustomPrompt="1"/>
            <p:custDataLst>
              <p:tags r:id="rId8"/>
            </p:custDataLst>
          </p:nvPr>
        </p:nvSpPr>
        <p:spPr>
          <a:xfrm>
            <a:off x="762000" y="5435600"/>
            <a:ext cx="108204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buNone/>
              <a:defRPr sz="2400" b="0" spc="0">
                <a:solidFill>
                  <a:schemeClr val="tx1"/>
                </a:solidFill>
              </a:defRPr>
            </a:lvl1pPr>
            <a:lvl5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/>
            </a:lvl5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9"/>
            </p:custDataLst>
          </p:nvPr>
        </p:nvSpPr>
        <p:spPr>
          <a:xfrm>
            <a:off x="762000" y="5943600"/>
            <a:ext cx="10820400" cy="3048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buNone/>
              <a:defRPr sz="1600" b="0" spc="0">
                <a:solidFill>
                  <a:schemeClr val="tx1"/>
                </a:solidFill>
              </a:defRPr>
            </a:lvl1pPr>
            <a:lvl5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/>
            </a:lvl5pPr>
          </a:lstStyle>
          <a:p>
            <a:pPr lvl="0"/>
            <a:r>
              <a:rPr lang="zh-CN" altLang="en-US" smtClean="0"/>
              <a:t>单击此处添加正文</a:t>
            </a:r>
            <a:endParaRPr lang="zh-CN" altLang="en-US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6_6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34290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内容占位符 11"/>
          <p:cNvSpPr>
            <a:spLocks noGrp="1"/>
          </p:cNvSpPr>
          <p:nvPr>
            <p:ph idx="16388" hasCustomPrompt="1"/>
            <p:custDataLst>
              <p:tags r:id="rId6"/>
            </p:custDataLst>
          </p:nvPr>
        </p:nvSpPr>
        <p:spPr>
          <a:xfrm>
            <a:off x="4648200" y="609600"/>
            <a:ext cx="6934200" cy="5638800"/>
          </a:xfrm>
          <a:custGeom>
            <a:avLst/>
            <a:gdLst>
              <a:gd name="connisteX0" fmla="*/ 0 w 6934200"/>
              <a:gd name="connsiteY0" fmla="*/ 203200 h 5638800"/>
              <a:gd name="connisteX1" fmla="*/ 203200 w 6934200"/>
              <a:gd name="connsiteY1" fmla="*/ 0 h 5638800"/>
              <a:gd name="connisteX2" fmla="*/ 6731000 w 6934200"/>
              <a:gd name="connsiteY2" fmla="*/ 0 h 5638800"/>
              <a:gd name="connisteX3" fmla="*/ 6934200 w 6934200"/>
              <a:gd name="connsiteY3" fmla="*/ 203200 h 5638800"/>
              <a:gd name="connisteX4" fmla="*/ 6934200 w 6934200"/>
              <a:gd name="connsiteY4" fmla="*/ 5435600 h 5638800"/>
              <a:gd name="connisteX5" fmla="*/ 6731000 w 6934200"/>
              <a:gd name="connsiteY5" fmla="*/ 5638800 h 5638800"/>
              <a:gd name="connisteX6" fmla="*/ 203200 w 6934200"/>
              <a:gd name="connsiteY6" fmla="*/ 5638800 h 5638800"/>
              <a:gd name="connisteX7" fmla="*/ 0 w 6934200"/>
              <a:gd name="connsiteY7" fmla="*/ 5435600 h 5638800"/>
              <a:gd name="connisteX8" fmla="*/ 0 w 6934200"/>
              <a:gd name="connsiteY8" fmla="*/ 203200 h 5638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6934200" h="5638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6731000" y="0"/>
                </a:lnTo>
                <a:cubicBezTo>
                  <a:pt x="6843224" y="0"/>
                  <a:pt x="6934200" y="90976"/>
                  <a:pt x="6934200" y="203200"/>
                </a:cubicBezTo>
                <a:lnTo>
                  <a:pt x="6934200" y="5435600"/>
                </a:lnTo>
                <a:cubicBezTo>
                  <a:pt x="6934200" y="5547824"/>
                  <a:pt x="6843224" y="5638800"/>
                  <a:pt x="6731000" y="5638800"/>
                </a:cubicBezTo>
                <a:lnTo>
                  <a:pt x="203200" y="5638800"/>
                </a:lnTo>
                <a:cubicBezTo>
                  <a:pt x="90976" y="5638800"/>
                  <a:pt x="0" y="5547824"/>
                  <a:pt x="0" y="54356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rmAutofit/>
          </a:bodyPr>
          <a:lstStyle>
            <a:lvl1pPr marL="0" indent="0"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3" name="装饰  2"/>
          <p:cNvSpPr>
            <a:spLocks noGrp="1"/>
          </p:cNvSpPr>
          <p:nvPr>
            <p:ph type="body" idx="16389" hasCustomPrompt="1"/>
            <p:custDataLst>
              <p:tags r:id="rId7"/>
            </p:custDataLst>
          </p:nvPr>
        </p:nvSpPr>
        <p:spPr>
          <a:xfrm>
            <a:off x="609600" y="3911600"/>
            <a:ext cx="50800" cy="2336800"/>
          </a:xfrm>
          <a:custGeom>
            <a:avLst/>
            <a:gdLst>
              <a:gd name="connisteX0" fmla="*/ 0 w 50800"/>
              <a:gd name="connsiteY0" fmla="*/ 25400 h 2336800"/>
              <a:gd name="connisteX1" fmla="*/ 25400 w 50800"/>
              <a:gd name="connsiteY1" fmla="*/ 0 h 2336800"/>
              <a:gd name="connisteX2" fmla="*/ 25400 w 50800"/>
              <a:gd name="connsiteY2" fmla="*/ 0 h 2336800"/>
              <a:gd name="connisteX3" fmla="*/ 50800 w 50800"/>
              <a:gd name="connsiteY3" fmla="*/ 25400 h 2336800"/>
              <a:gd name="connisteX4" fmla="*/ 50800 w 50800"/>
              <a:gd name="connsiteY4" fmla="*/ 2311400 h 2336800"/>
              <a:gd name="connisteX5" fmla="*/ 25400 w 50800"/>
              <a:gd name="connsiteY5" fmla="*/ 2336800 h 2336800"/>
              <a:gd name="connisteX6" fmla="*/ 25400 w 50800"/>
              <a:gd name="connsiteY6" fmla="*/ 2336800 h 2336800"/>
              <a:gd name="connisteX7" fmla="*/ 0 w 50800"/>
              <a:gd name="connsiteY7" fmla="*/ 2311400 h 2336800"/>
              <a:gd name="connisteX8" fmla="*/ 0 w 50800"/>
              <a:gd name="connsiteY8" fmla="*/ 25400 h 2336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0800" h="23368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2311400"/>
                </a:lnTo>
                <a:cubicBezTo>
                  <a:pt x="50800" y="2325428"/>
                  <a:pt x="39428" y="2336800"/>
                  <a:pt x="25400" y="2336800"/>
                </a:cubicBezTo>
                <a:lnTo>
                  <a:pt x="25400" y="2336800"/>
                </a:lnTo>
                <a:cubicBezTo>
                  <a:pt x="11372" y="2336800"/>
                  <a:pt x="0" y="2325428"/>
                  <a:pt x="0" y="23114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 marL="0" indent="0"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4" name="文本占位符 13"/>
          <p:cNvSpPr>
            <a:spLocks noGrp="1"/>
          </p:cNvSpPr>
          <p:nvPr>
            <p:ph type="body" idx="16386" hasCustomPrompt="1"/>
            <p:custDataLst>
              <p:tags r:id="rId8"/>
            </p:custDataLst>
          </p:nvPr>
        </p:nvSpPr>
        <p:spPr>
          <a:xfrm>
            <a:off x="762000" y="3911600"/>
            <a:ext cx="32766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9"/>
            </p:custDataLst>
          </p:nvPr>
        </p:nvSpPr>
        <p:spPr>
          <a:xfrm>
            <a:off x="762000" y="4419600"/>
            <a:ext cx="3276600" cy="18288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单击此处添加正文</a:t>
            </a:r>
            <a:endParaRPr lang="zh-CN" altLang="en-US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2_10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109728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pPr lvl="0"/>
            <a:r>
              <a:t>单击此处添加标题</a:t>
            </a:r>
          </a:p>
        </p:txBody>
      </p:sp>
      <p:sp>
        <p:nvSpPr>
          <p:cNvPr id="12" name="装饰  1"/>
          <p:cNvSpPr>
            <a:spLocks noGrp="1"/>
          </p:cNvSpPr>
          <p:nvPr>
            <p:ph type="body" idx="16390" hasCustomPrompt="1"/>
            <p:custDataLst>
              <p:tags r:id="rId6"/>
            </p:custDataLst>
          </p:nvPr>
        </p:nvSpPr>
        <p:spPr>
          <a:xfrm>
            <a:off x="5181600" y="1524000"/>
            <a:ext cx="6400800" cy="2209800"/>
          </a:xfrm>
          <a:custGeom>
            <a:avLst/>
            <a:gdLst>
              <a:gd name="connisteX0" fmla="*/ 0 w 6400800"/>
              <a:gd name="connsiteY0" fmla="*/ 0 h 2209800"/>
              <a:gd name="connisteX1" fmla="*/ 6197600 w 6400800"/>
              <a:gd name="connsiteY1" fmla="*/ 0 h 2209800"/>
              <a:gd name="connisteX2" fmla="*/ 6400800 w 6400800"/>
              <a:gd name="connsiteY2" fmla="*/ 203200 h 2209800"/>
              <a:gd name="connisteX3" fmla="*/ 6400800 w 6400800"/>
              <a:gd name="connsiteY3" fmla="*/ 2006600 h 2209800"/>
              <a:gd name="connisteX4" fmla="*/ 6197600 w 6400800"/>
              <a:gd name="connsiteY4" fmla="*/ 2209800 h 2209800"/>
              <a:gd name="connisteX5" fmla="*/ 0 w 6400800"/>
              <a:gd name="connsiteY5" fmla="*/ 2209800 h 2209800"/>
              <a:gd name="connisteX6" fmla="*/ 0 w 6400800"/>
              <a:gd name="connsiteY6" fmla="*/ 0 h 2209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6400800" h="2209800">
                <a:moveTo>
                  <a:pt x="0" y="0"/>
                </a:moveTo>
                <a:lnTo>
                  <a:pt x="6197600" y="0"/>
                </a:lnTo>
                <a:cubicBezTo>
                  <a:pt x="6309824" y="0"/>
                  <a:pt x="6400800" y="90976"/>
                  <a:pt x="6400800" y="203200"/>
                </a:cubicBezTo>
                <a:lnTo>
                  <a:pt x="6400800" y="2006600"/>
                </a:lnTo>
                <a:cubicBezTo>
                  <a:pt x="6400800" y="2118824"/>
                  <a:pt x="6309824" y="2209800"/>
                  <a:pt x="6197600" y="2209800"/>
                </a:cubicBezTo>
                <a:lnTo>
                  <a:pt x="0" y="2209800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0"/>
                  <a:lumOff val="100000"/>
                </a:schemeClr>
              </a:gs>
              <a:gs pos="100000">
                <a:schemeClr val="accent1">
                  <a:lumMod val="0"/>
                  <a:lumOff val="10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 marL="0" indent="0"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3" name="图片占位符 12"/>
          <p:cNvSpPr>
            <a:spLocks noGrp="1"/>
          </p:cNvSpPr>
          <p:nvPr>
            <p:ph type="pic" idx="16391" hasCustomPrompt="1"/>
            <p:custDataLst>
              <p:tags r:id="rId7"/>
            </p:custDataLst>
          </p:nvPr>
        </p:nvSpPr>
        <p:spPr>
          <a:xfrm>
            <a:off x="609600" y="1524000"/>
            <a:ext cx="4572000" cy="2209800"/>
          </a:xfrm>
          <a:custGeom>
            <a:avLst/>
            <a:gdLst>
              <a:gd name="connisteX0" fmla="*/ 0 w 4572000"/>
              <a:gd name="connsiteY0" fmla="*/ 203200 h 2209800"/>
              <a:gd name="connisteX1" fmla="*/ 203200 w 4572000"/>
              <a:gd name="connsiteY1" fmla="*/ 0 h 2209800"/>
              <a:gd name="connisteX2" fmla="*/ 4572000 w 4572000"/>
              <a:gd name="connsiteY2" fmla="*/ 0 h 2209800"/>
              <a:gd name="connisteX3" fmla="*/ 4572000 w 4572000"/>
              <a:gd name="connsiteY3" fmla="*/ 2209800 h 2209800"/>
              <a:gd name="connisteX4" fmla="*/ 203200 w 4572000"/>
              <a:gd name="connsiteY4" fmla="*/ 2209800 h 2209800"/>
              <a:gd name="connisteX5" fmla="*/ 0 w 4572000"/>
              <a:gd name="connsiteY5" fmla="*/ 2006600 h 2209800"/>
              <a:gd name="connisteX6" fmla="*/ 0 w 4572000"/>
              <a:gd name="connsiteY6" fmla="*/ 203200 h 2209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4572000" h="2209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4572000" y="0"/>
                </a:lnTo>
                <a:lnTo>
                  <a:pt x="4572000" y="2209800"/>
                </a:lnTo>
                <a:lnTo>
                  <a:pt x="203200" y="2209800"/>
                </a:lnTo>
                <a:cubicBezTo>
                  <a:pt x="90976" y="2209800"/>
                  <a:pt x="0" y="2118824"/>
                  <a:pt x="0" y="20066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4" name="文本占位符 13"/>
          <p:cNvSpPr>
            <a:spLocks noGrp="1"/>
          </p:cNvSpPr>
          <p:nvPr>
            <p:ph type="body" idx="16386" hasCustomPrompt="1"/>
            <p:custDataLst>
              <p:tags r:id="rId8"/>
            </p:custDataLst>
          </p:nvPr>
        </p:nvSpPr>
        <p:spPr>
          <a:xfrm>
            <a:off x="5486400" y="1892300"/>
            <a:ext cx="57912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9"/>
            </p:custDataLst>
          </p:nvPr>
        </p:nvSpPr>
        <p:spPr>
          <a:xfrm>
            <a:off x="5486400" y="2451100"/>
            <a:ext cx="5791200" cy="914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6" name="装饰  5"/>
          <p:cNvSpPr>
            <a:spLocks noGrp="1"/>
          </p:cNvSpPr>
          <p:nvPr>
            <p:ph type="body" idx="16392" hasCustomPrompt="1"/>
            <p:custDataLst>
              <p:tags r:id="rId10"/>
            </p:custDataLst>
          </p:nvPr>
        </p:nvSpPr>
        <p:spPr>
          <a:xfrm>
            <a:off x="5181600" y="4038600"/>
            <a:ext cx="6400800" cy="2209800"/>
          </a:xfrm>
          <a:custGeom>
            <a:avLst/>
            <a:gdLst>
              <a:gd name="connisteX0" fmla="*/ 0 w 6400800"/>
              <a:gd name="connsiteY0" fmla="*/ 0 h 2209800"/>
              <a:gd name="connisteX1" fmla="*/ 6197600 w 6400800"/>
              <a:gd name="connsiteY1" fmla="*/ 0 h 2209800"/>
              <a:gd name="connisteX2" fmla="*/ 6400800 w 6400800"/>
              <a:gd name="connsiteY2" fmla="*/ 203200 h 2209800"/>
              <a:gd name="connisteX3" fmla="*/ 6400800 w 6400800"/>
              <a:gd name="connsiteY3" fmla="*/ 2006600 h 2209800"/>
              <a:gd name="connisteX4" fmla="*/ 6197600 w 6400800"/>
              <a:gd name="connsiteY4" fmla="*/ 2209800 h 2209800"/>
              <a:gd name="connisteX5" fmla="*/ 0 w 6400800"/>
              <a:gd name="connsiteY5" fmla="*/ 2209800 h 2209800"/>
              <a:gd name="connisteX6" fmla="*/ 0 w 6400800"/>
              <a:gd name="connsiteY6" fmla="*/ 0 h 2209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6400800" h="2209800">
                <a:moveTo>
                  <a:pt x="0" y="0"/>
                </a:moveTo>
                <a:lnTo>
                  <a:pt x="6197600" y="0"/>
                </a:lnTo>
                <a:cubicBezTo>
                  <a:pt x="6309824" y="0"/>
                  <a:pt x="6400800" y="90976"/>
                  <a:pt x="6400800" y="203200"/>
                </a:cubicBezTo>
                <a:lnTo>
                  <a:pt x="6400800" y="2006600"/>
                </a:lnTo>
                <a:cubicBezTo>
                  <a:pt x="6400800" y="2118824"/>
                  <a:pt x="6309824" y="2209800"/>
                  <a:pt x="6197600" y="2209800"/>
                </a:cubicBezTo>
                <a:lnTo>
                  <a:pt x="0" y="220980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 marL="0" indent="0"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7" name="图片占位符 16"/>
          <p:cNvSpPr>
            <a:spLocks noGrp="1"/>
          </p:cNvSpPr>
          <p:nvPr>
            <p:ph type="pic" idx="16393" hasCustomPrompt="1"/>
            <p:custDataLst>
              <p:tags r:id="rId11"/>
            </p:custDataLst>
          </p:nvPr>
        </p:nvSpPr>
        <p:spPr>
          <a:xfrm>
            <a:off x="609600" y="4038600"/>
            <a:ext cx="4572000" cy="2209800"/>
          </a:xfrm>
          <a:custGeom>
            <a:avLst/>
            <a:gdLst>
              <a:gd name="connisteX0" fmla="*/ 0 w 4572000"/>
              <a:gd name="connsiteY0" fmla="*/ 203200 h 2209800"/>
              <a:gd name="connisteX1" fmla="*/ 203200 w 4572000"/>
              <a:gd name="connsiteY1" fmla="*/ 0 h 2209800"/>
              <a:gd name="connisteX2" fmla="*/ 4572000 w 4572000"/>
              <a:gd name="connsiteY2" fmla="*/ 0 h 2209800"/>
              <a:gd name="connisteX3" fmla="*/ 4572000 w 4572000"/>
              <a:gd name="connsiteY3" fmla="*/ 2209800 h 2209800"/>
              <a:gd name="connisteX4" fmla="*/ 203200 w 4572000"/>
              <a:gd name="connsiteY4" fmla="*/ 2209800 h 2209800"/>
              <a:gd name="connisteX5" fmla="*/ 0 w 4572000"/>
              <a:gd name="connsiteY5" fmla="*/ 2006600 h 2209800"/>
              <a:gd name="connisteX6" fmla="*/ 0 w 4572000"/>
              <a:gd name="connsiteY6" fmla="*/ 203200 h 2209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4572000" h="2209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4572000" y="0"/>
                </a:lnTo>
                <a:lnTo>
                  <a:pt x="4572000" y="2209800"/>
                </a:lnTo>
                <a:lnTo>
                  <a:pt x="203200" y="2209800"/>
                </a:lnTo>
                <a:cubicBezTo>
                  <a:pt x="90976" y="2209800"/>
                  <a:pt x="0" y="2118824"/>
                  <a:pt x="0" y="20066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8" name="文本占位符 17"/>
          <p:cNvSpPr>
            <a:spLocks noGrp="1"/>
          </p:cNvSpPr>
          <p:nvPr>
            <p:ph type="body" idx="16388" hasCustomPrompt="1"/>
            <p:custDataLst>
              <p:tags r:id="rId12"/>
            </p:custDataLst>
          </p:nvPr>
        </p:nvSpPr>
        <p:spPr>
          <a:xfrm>
            <a:off x="5486400" y="4406900"/>
            <a:ext cx="57912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9" name="文本占位符 18"/>
          <p:cNvSpPr>
            <a:spLocks noGrp="1"/>
          </p:cNvSpPr>
          <p:nvPr>
            <p:ph type="body" idx="16389" hasCustomPrompt="1"/>
            <p:custDataLst>
              <p:tags r:id="rId13"/>
            </p:custDataLst>
          </p:nvPr>
        </p:nvSpPr>
        <p:spPr>
          <a:xfrm>
            <a:off x="5486400" y="4965700"/>
            <a:ext cx="5791200" cy="914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31_21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109728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装饰  1"/>
          <p:cNvSpPr>
            <a:spLocks noGrp="1"/>
          </p:cNvSpPr>
          <p:nvPr>
            <p:ph type="body" idx="16392" hasCustomPrompt="1"/>
            <p:custDataLst>
              <p:tags r:id="rId6"/>
            </p:custDataLst>
          </p:nvPr>
        </p:nvSpPr>
        <p:spPr>
          <a:xfrm>
            <a:off x="609600" y="1524000"/>
            <a:ext cx="3454400" cy="4724400"/>
          </a:xfrm>
          <a:custGeom>
            <a:avLst/>
            <a:gdLst>
              <a:gd name="connisteX0" fmla="*/ 0 w 3454400"/>
              <a:gd name="connsiteY0" fmla="*/ 203200 h 4724400"/>
              <a:gd name="connisteX1" fmla="*/ 203200 w 3454400"/>
              <a:gd name="connsiteY1" fmla="*/ 0 h 4724400"/>
              <a:gd name="connisteX2" fmla="*/ 3251200 w 3454400"/>
              <a:gd name="connsiteY2" fmla="*/ 0 h 4724400"/>
              <a:gd name="connisteX3" fmla="*/ 3454400 w 3454400"/>
              <a:gd name="connsiteY3" fmla="*/ 203200 h 4724400"/>
              <a:gd name="connisteX4" fmla="*/ 3454400 w 3454400"/>
              <a:gd name="connsiteY4" fmla="*/ 4521200 h 4724400"/>
              <a:gd name="connisteX5" fmla="*/ 3251200 w 3454400"/>
              <a:gd name="connsiteY5" fmla="*/ 4724400 h 4724400"/>
              <a:gd name="connisteX6" fmla="*/ 203200 w 3454400"/>
              <a:gd name="connsiteY6" fmla="*/ 4724400 h 4724400"/>
              <a:gd name="connisteX7" fmla="*/ 0 w 3454400"/>
              <a:gd name="connsiteY7" fmla="*/ 4521200 h 4724400"/>
              <a:gd name="connisteX8" fmla="*/ 0 w 3454400"/>
              <a:gd name="connsiteY8" fmla="*/ 203200 h 4724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3454400" h="47244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3251200" y="0"/>
                </a:lnTo>
                <a:cubicBezTo>
                  <a:pt x="3363424" y="0"/>
                  <a:pt x="3454400" y="90976"/>
                  <a:pt x="3454400" y="203200"/>
                </a:cubicBezTo>
                <a:lnTo>
                  <a:pt x="3454400" y="4521200"/>
                </a:lnTo>
                <a:cubicBezTo>
                  <a:pt x="3454400" y="4633424"/>
                  <a:pt x="3363424" y="4724400"/>
                  <a:pt x="3251200" y="4724400"/>
                </a:cubicBezTo>
                <a:lnTo>
                  <a:pt x="203200" y="4724400"/>
                </a:lnTo>
                <a:cubicBezTo>
                  <a:pt x="90976" y="4724400"/>
                  <a:pt x="0" y="4633424"/>
                  <a:pt x="0" y="45212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0"/>
                  <a:lumOff val="100000"/>
                </a:schemeClr>
              </a:gs>
              <a:gs pos="100000">
                <a:schemeClr val="accent1">
                  <a:lumMod val="0"/>
                  <a:lumOff val="10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 marL="0" indent="0">
              <a:buNone/>
              <a:defRPr/>
            </a:lvl5pPr>
          </a:lstStyle>
          <a:p>
            <a:pPr lvl="4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3" name="图片占位符 12"/>
          <p:cNvSpPr>
            <a:spLocks noGrp="1"/>
          </p:cNvSpPr>
          <p:nvPr>
            <p:ph type="pic" idx="16393" hasCustomPrompt="1"/>
            <p:custDataLst>
              <p:tags r:id="rId7"/>
            </p:custDataLst>
          </p:nvPr>
        </p:nvSpPr>
        <p:spPr>
          <a:xfrm>
            <a:off x="1574800" y="2209800"/>
            <a:ext cx="1524000" cy="1524000"/>
          </a:xfrm>
          <a:custGeom>
            <a:avLst/>
            <a:gdLst>
              <a:gd name="connisteX0" fmla="*/ 0 w 1524000"/>
              <a:gd name="connsiteY0" fmla="*/ 762000 h 1524000"/>
              <a:gd name="connisteX1" fmla="*/ 762000 w 1524000"/>
              <a:gd name="connsiteY1" fmla="*/ 0 h 1524000"/>
              <a:gd name="connisteX2" fmla="*/ 762000 w 1524000"/>
              <a:gd name="connsiteY2" fmla="*/ 0 h 1524000"/>
              <a:gd name="connisteX3" fmla="*/ 1524000 w 1524000"/>
              <a:gd name="connsiteY3" fmla="*/ 762000 h 1524000"/>
              <a:gd name="connisteX4" fmla="*/ 1524000 w 1524000"/>
              <a:gd name="connsiteY4" fmla="*/ 762000 h 1524000"/>
              <a:gd name="connisteX5" fmla="*/ 762000 w 1524000"/>
              <a:gd name="connsiteY5" fmla="*/ 1524000 h 1524000"/>
              <a:gd name="connisteX6" fmla="*/ 762000 w 1524000"/>
              <a:gd name="connsiteY6" fmla="*/ 1524000 h 1524000"/>
              <a:gd name="connisteX7" fmla="*/ 0 w 1524000"/>
              <a:gd name="connsiteY7" fmla="*/ 762000 h 1524000"/>
              <a:gd name="connisteX8" fmla="*/ 0 w 1524000"/>
              <a:gd name="connsiteY8" fmla="*/ 762000 h 1524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1524000" h="1524000">
                <a:moveTo>
                  <a:pt x="0" y="762000"/>
                </a:moveTo>
                <a:cubicBezTo>
                  <a:pt x="0" y="341159"/>
                  <a:pt x="341159" y="0"/>
                  <a:pt x="762000" y="0"/>
                </a:cubicBezTo>
                <a:lnTo>
                  <a:pt x="762000" y="0"/>
                </a:lnTo>
                <a:cubicBezTo>
                  <a:pt x="1182841" y="0"/>
                  <a:pt x="1524000" y="341159"/>
                  <a:pt x="1524000" y="762000"/>
                </a:cubicBezTo>
                <a:lnTo>
                  <a:pt x="1524000" y="762000"/>
                </a:lnTo>
                <a:cubicBezTo>
                  <a:pt x="1524000" y="1182841"/>
                  <a:pt x="1182841" y="1524000"/>
                  <a:pt x="762000" y="1524000"/>
                </a:cubicBezTo>
                <a:lnTo>
                  <a:pt x="762000" y="1524000"/>
                </a:lnTo>
                <a:cubicBezTo>
                  <a:pt x="341159" y="1524000"/>
                  <a:pt x="0" y="1182841"/>
                  <a:pt x="0" y="762000"/>
                </a:cubicBezTo>
                <a:lnTo>
                  <a:pt x="0" y="7620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4" name="文本占位符 13"/>
          <p:cNvSpPr>
            <a:spLocks noGrp="1"/>
          </p:cNvSpPr>
          <p:nvPr>
            <p:ph type="body" idx="16386" hasCustomPrompt="1"/>
            <p:custDataLst>
              <p:tags r:id="rId8"/>
            </p:custDataLst>
          </p:nvPr>
        </p:nvSpPr>
        <p:spPr>
          <a:xfrm>
            <a:off x="1016000" y="4089400"/>
            <a:ext cx="26416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11000"/>
              </a:lnSpc>
              <a:buNone/>
              <a:defRPr sz="2400" b="0" spc="0">
                <a:solidFill>
                  <a:schemeClr val="tx1"/>
                </a:solidFill>
              </a:defRPr>
            </a:lvl1pPr>
            <a:lvl5pPr marL="0" indent="0" algn="ctr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/>
            </a:lvl5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9"/>
            </p:custDataLst>
          </p:nvPr>
        </p:nvSpPr>
        <p:spPr>
          <a:xfrm>
            <a:off x="1016000" y="4648200"/>
            <a:ext cx="2641600" cy="9144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25000"/>
              </a:lnSpc>
              <a:buNone/>
              <a:defRPr sz="1600" b="0" spc="0">
                <a:solidFill>
                  <a:schemeClr val="tx1"/>
                </a:solidFill>
              </a:defRPr>
            </a:lvl1pPr>
            <a:lvl5pPr marL="0" indent="0" algn="ct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/>
            </a:lvl5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6" name="装饰  5"/>
          <p:cNvSpPr>
            <a:spLocks noGrp="1"/>
          </p:cNvSpPr>
          <p:nvPr>
            <p:ph type="body" idx="16394" hasCustomPrompt="1"/>
            <p:custDataLst>
              <p:tags r:id="rId10"/>
            </p:custDataLst>
          </p:nvPr>
        </p:nvSpPr>
        <p:spPr>
          <a:xfrm>
            <a:off x="4368800" y="1524000"/>
            <a:ext cx="3454400" cy="4724400"/>
          </a:xfrm>
          <a:custGeom>
            <a:avLst/>
            <a:gdLst>
              <a:gd name="connisteX0" fmla="*/ 0 w 3454400"/>
              <a:gd name="connsiteY0" fmla="*/ 203200 h 4724400"/>
              <a:gd name="connisteX1" fmla="*/ 203200 w 3454400"/>
              <a:gd name="connsiteY1" fmla="*/ 0 h 4724400"/>
              <a:gd name="connisteX2" fmla="*/ 3251200 w 3454400"/>
              <a:gd name="connsiteY2" fmla="*/ 0 h 4724400"/>
              <a:gd name="connisteX3" fmla="*/ 3454400 w 3454400"/>
              <a:gd name="connsiteY3" fmla="*/ 203200 h 4724400"/>
              <a:gd name="connisteX4" fmla="*/ 3454400 w 3454400"/>
              <a:gd name="connsiteY4" fmla="*/ 4521200 h 4724400"/>
              <a:gd name="connisteX5" fmla="*/ 3251200 w 3454400"/>
              <a:gd name="connsiteY5" fmla="*/ 4724400 h 4724400"/>
              <a:gd name="connisteX6" fmla="*/ 203200 w 3454400"/>
              <a:gd name="connsiteY6" fmla="*/ 4724400 h 4724400"/>
              <a:gd name="connisteX7" fmla="*/ 0 w 3454400"/>
              <a:gd name="connsiteY7" fmla="*/ 4521200 h 4724400"/>
              <a:gd name="connisteX8" fmla="*/ 0 w 3454400"/>
              <a:gd name="connsiteY8" fmla="*/ 203200 h 4724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3454400" h="47244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3251200" y="0"/>
                </a:lnTo>
                <a:cubicBezTo>
                  <a:pt x="3363424" y="0"/>
                  <a:pt x="3454400" y="90976"/>
                  <a:pt x="3454400" y="203200"/>
                </a:cubicBezTo>
                <a:lnTo>
                  <a:pt x="3454400" y="4521200"/>
                </a:lnTo>
                <a:cubicBezTo>
                  <a:pt x="3454400" y="4633424"/>
                  <a:pt x="3363424" y="4724400"/>
                  <a:pt x="3251200" y="4724400"/>
                </a:cubicBezTo>
                <a:lnTo>
                  <a:pt x="203200" y="4724400"/>
                </a:lnTo>
                <a:cubicBezTo>
                  <a:pt x="90976" y="4724400"/>
                  <a:pt x="0" y="4633424"/>
                  <a:pt x="0" y="45212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0"/>
                  <a:lumOff val="100000"/>
                </a:schemeClr>
              </a:gs>
              <a:gs pos="100000">
                <a:schemeClr val="accent1">
                  <a:lumMod val="0"/>
                  <a:lumOff val="10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 marL="0" indent="0">
              <a:buNone/>
              <a:defRPr/>
            </a:lvl5pPr>
          </a:lstStyle>
          <a:p>
            <a:pPr lvl="4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7" name="图片占位符 16"/>
          <p:cNvSpPr>
            <a:spLocks noGrp="1"/>
          </p:cNvSpPr>
          <p:nvPr>
            <p:ph type="pic" idx="16395" hasCustomPrompt="1"/>
            <p:custDataLst>
              <p:tags r:id="rId11"/>
            </p:custDataLst>
          </p:nvPr>
        </p:nvSpPr>
        <p:spPr>
          <a:xfrm>
            <a:off x="5334000" y="2209800"/>
            <a:ext cx="1524000" cy="1524000"/>
          </a:xfrm>
          <a:custGeom>
            <a:avLst/>
            <a:gdLst>
              <a:gd name="connisteX0" fmla="*/ 0 w 1524000"/>
              <a:gd name="connsiteY0" fmla="*/ 762000 h 1524000"/>
              <a:gd name="connisteX1" fmla="*/ 762000 w 1524000"/>
              <a:gd name="connsiteY1" fmla="*/ 0 h 1524000"/>
              <a:gd name="connisteX2" fmla="*/ 762000 w 1524000"/>
              <a:gd name="connsiteY2" fmla="*/ 0 h 1524000"/>
              <a:gd name="connisteX3" fmla="*/ 1524000 w 1524000"/>
              <a:gd name="connsiteY3" fmla="*/ 762000 h 1524000"/>
              <a:gd name="connisteX4" fmla="*/ 1524000 w 1524000"/>
              <a:gd name="connsiteY4" fmla="*/ 762000 h 1524000"/>
              <a:gd name="connisteX5" fmla="*/ 762000 w 1524000"/>
              <a:gd name="connsiteY5" fmla="*/ 1524000 h 1524000"/>
              <a:gd name="connisteX6" fmla="*/ 762000 w 1524000"/>
              <a:gd name="connsiteY6" fmla="*/ 1524000 h 1524000"/>
              <a:gd name="connisteX7" fmla="*/ 0 w 1524000"/>
              <a:gd name="connsiteY7" fmla="*/ 762000 h 1524000"/>
              <a:gd name="connisteX8" fmla="*/ 0 w 1524000"/>
              <a:gd name="connsiteY8" fmla="*/ 762000 h 1524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1524000" h="1524000">
                <a:moveTo>
                  <a:pt x="0" y="762000"/>
                </a:moveTo>
                <a:cubicBezTo>
                  <a:pt x="0" y="341159"/>
                  <a:pt x="341159" y="0"/>
                  <a:pt x="762000" y="0"/>
                </a:cubicBezTo>
                <a:lnTo>
                  <a:pt x="762000" y="0"/>
                </a:lnTo>
                <a:cubicBezTo>
                  <a:pt x="1182841" y="0"/>
                  <a:pt x="1524000" y="341159"/>
                  <a:pt x="1524000" y="762000"/>
                </a:cubicBezTo>
                <a:lnTo>
                  <a:pt x="1524000" y="762000"/>
                </a:lnTo>
                <a:cubicBezTo>
                  <a:pt x="1524000" y="1182841"/>
                  <a:pt x="1182841" y="1524000"/>
                  <a:pt x="762000" y="1524000"/>
                </a:cubicBezTo>
                <a:lnTo>
                  <a:pt x="762000" y="1524000"/>
                </a:lnTo>
                <a:cubicBezTo>
                  <a:pt x="341159" y="1524000"/>
                  <a:pt x="0" y="1182841"/>
                  <a:pt x="0" y="762000"/>
                </a:cubicBezTo>
                <a:lnTo>
                  <a:pt x="0" y="7620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8" name="文本占位符 17"/>
          <p:cNvSpPr>
            <a:spLocks noGrp="1"/>
          </p:cNvSpPr>
          <p:nvPr>
            <p:ph type="body" idx="16388" hasCustomPrompt="1"/>
            <p:custDataLst>
              <p:tags r:id="rId12"/>
            </p:custDataLst>
          </p:nvPr>
        </p:nvSpPr>
        <p:spPr>
          <a:xfrm>
            <a:off x="4775200" y="4089400"/>
            <a:ext cx="26416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11000"/>
              </a:lnSpc>
              <a:buNone/>
              <a:defRPr sz="2400" b="0" spc="0">
                <a:solidFill>
                  <a:schemeClr val="tx1"/>
                </a:solidFill>
              </a:defRPr>
            </a:lvl1pPr>
            <a:lvl5pPr marL="0" indent="0" algn="ctr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/>
            </a:lvl5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19" name="文本占位符 18"/>
          <p:cNvSpPr>
            <a:spLocks noGrp="1"/>
          </p:cNvSpPr>
          <p:nvPr>
            <p:ph type="body" idx="16389" hasCustomPrompt="1"/>
            <p:custDataLst>
              <p:tags r:id="rId13"/>
            </p:custDataLst>
          </p:nvPr>
        </p:nvSpPr>
        <p:spPr>
          <a:xfrm>
            <a:off x="4775200" y="4648200"/>
            <a:ext cx="2641600" cy="9144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25000"/>
              </a:lnSpc>
              <a:buNone/>
              <a:defRPr sz="1600" b="0" spc="0">
                <a:solidFill>
                  <a:schemeClr val="tx1"/>
                </a:solidFill>
              </a:defRPr>
            </a:lvl1pPr>
            <a:lvl5pPr marL="0" indent="0" algn="ct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/>
            </a:lvl5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20" name="装饰  9"/>
          <p:cNvSpPr>
            <a:spLocks noGrp="1"/>
          </p:cNvSpPr>
          <p:nvPr>
            <p:ph type="body" idx="16396" hasCustomPrompt="1"/>
            <p:custDataLst>
              <p:tags r:id="rId14"/>
            </p:custDataLst>
          </p:nvPr>
        </p:nvSpPr>
        <p:spPr>
          <a:xfrm>
            <a:off x="8128000" y="1524000"/>
            <a:ext cx="3454400" cy="4724400"/>
          </a:xfrm>
          <a:custGeom>
            <a:avLst/>
            <a:gdLst>
              <a:gd name="connisteX0" fmla="*/ 0 w 3454400"/>
              <a:gd name="connsiteY0" fmla="*/ 203200 h 4724400"/>
              <a:gd name="connisteX1" fmla="*/ 203200 w 3454400"/>
              <a:gd name="connsiteY1" fmla="*/ 0 h 4724400"/>
              <a:gd name="connisteX2" fmla="*/ 3251200 w 3454400"/>
              <a:gd name="connsiteY2" fmla="*/ 0 h 4724400"/>
              <a:gd name="connisteX3" fmla="*/ 3454400 w 3454400"/>
              <a:gd name="connsiteY3" fmla="*/ 203200 h 4724400"/>
              <a:gd name="connisteX4" fmla="*/ 3454400 w 3454400"/>
              <a:gd name="connsiteY4" fmla="*/ 4521200 h 4724400"/>
              <a:gd name="connisteX5" fmla="*/ 3251200 w 3454400"/>
              <a:gd name="connsiteY5" fmla="*/ 4724400 h 4724400"/>
              <a:gd name="connisteX6" fmla="*/ 203200 w 3454400"/>
              <a:gd name="connsiteY6" fmla="*/ 4724400 h 4724400"/>
              <a:gd name="connisteX7" fmla="*/ 0 w 3454400"/>
              <a:gd name="connsiteY7" fmla="*/ 4521200 h 4724400"/>
              <a:gd name="connisteX8" fmla="*/ 0 w 3454400"/>
              <a:gd name="connsiteY8" fmla="*/ 203200 h 4724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3454400" h="47244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3251200" y="0"/>
                </a:lnTo>
                <a:cubicBezTo>
                  <a:pt x="3363424" y="0"/>
                  <a:pt x="3454400" y="90976"/>
                  <a:pt x="3454400" y="203200"/>
                </a:cubicBezTo>
                <a:lnTo>
                  <a:pt x="3454400" y="4521200"/>
                </a:lnTo>
                <a:cubicBezTo>
                  <a:pt x="3454400" y="4633424"/>
                  <a:pt x="3363424" y="4724400"/>
                  <a:pt x="3251200" y="4724400"/>
                </a:cubicBezTo>
                <a:lnTo>
                  <a:pt x="203200" y="4724400"/>
                </a:lnTo>
                <a:cubicBezTo>
                  <a:pt x="90976" y="4724400"/>
                  <a:pt x="0" y="4633424"/>
                  <a:pt x="0" y="45212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0"/>
                  <a:lumOff val="100000"/>
                </a:schemeClr>
              </a:gs>
              <a:gs pos="100000">
                <a:schemeClr val="accent1">
                  <a:lumMod val="0"/>
                  <a:lumOff val="10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 marL="0" indent="0">
              <a:buNone/>
              <a:defRPr/>
            </a:lvl5pPr>
          </a:lstStyle>
          <a:p>
            <a:pPr lvl="4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21" name="图片占位符 20"/>
          <p:cNvSpPr>
            <a:spLocks noGrp="1"/>
          </p:cNvSpPr>
          <p:nvPr>
            <p:ph type="pic" idx="16397" hasCustomPrompt="1"/>
            <p:custDataLst>
              <p:tags r:id="rId15"/>
            </p:custDataLst>
          </p:nvPr>
        </p:nvSpPr>
        <p:spPr>
          <a:xfrm>
            <a:off x="9093200" y="2209800"/>
            <a:ext cx="1524000" cy="1524000"/>
          </a:xfrm>
          <a:custGeom>
            <a:avLst/>
            <a:gdLst>
              <a:gd name="connisteX0" fmla="*/ 0 w 1524000"/>
              <a:gd name="connsiteY0" fmla="*/ 762000 h 1524000"/>
              <a:gd name="connisteX1" fmla="*/ 762000 w 1524000"/>
              <a:gd name="connsiteY1" fmla="*/ 0 h 1524000"/>
              <a:gd name="connisteX2" fmla="*/ 762000 w 1524000"/>
              <a:gd name="connsiteY2" fmla="*/ 0 h 1524000"/>
              <a:gd name="connisteX3" fmla="*/ 1524000 w 1524000"/>
              <a:gd name="connsiteY3" fmla="*/ 762000 h 1524000"/>
              <a:gd name="connisteX4" fmla="*/ 1524000 w 1524000"/>
              <a:gd name="connsiteY4" fmla="*/ 762000 h 1524000"/>
              <a:gd name="connisteX5" fmla="*/ 762000 w 1524000"/>
              <a:gd name="connsiteY5" fmla="*/ 1524000 h 1524000"/>
              <a:gd name="connisteX6" fmla="*/ 762000 w 1524000"/>
              <a:gd name="connsiteY6" fmla="*/ 1524000 h 1524000"/>
              <a:gd name="connisteX7" fmla="*/ 0 w 1524000"/>
              <a:gd name="connsiteY7" fmla="*/ 762000 h 1524000"/>
              <a:gd name="connisteX8" fmla="*/ 0 w 1524000"/>
              <a:gd name="connsiteY8" fmla="*/ 762000 h 1524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1524000" h="1524000">
                <a:moveTo>
                  <a:pt x="0" y="762000"/>
                </a:moveTo>
                <a:cubicBezTo>
                  <a:pt x="0" y="341159"/>
                  <a:pt x="341159" y="0"/>
                  <a:pt x="762000" y="0"/>
                </a:cubicBezTo>
                <a:lnTo>
                  <a:pt x="762000" y="0"/>
                </a:lnTo>
                <a:cubicBezTo>
                  <a:pt x="1182841" y="0"/>
                  <a:pt x="1524000" y="341159"/>
                  <a:pt x="1524000" y="762000"/>
                </a:cubicBezTo>
                <a:lnTo>
                  <a:pt x="1524000" y="762000"/>
                </a:lnTo>
                <a:cubicBezTo>
                  <a:pt x="1524000" y="1182841"/>
                  <a:pt x="1182841" y="1524000"/>
                  <a:pt x="762000" y="1524000"/>
                </a:cubicBezTo>
                <a:lnTo>
                  <a:pt x="762000" y="1524000"/>
                </a:lnTo>
                <a:cubicBezTo>
                  <a:pt x="341159" y="1524000"/>
                  <a:pt x="0" y="1182841"/>
                  <a:pt x="0" y="762000"/>
                </a:cubicBezTo>
                <a:lnTo>
                  <a:pt x="0" y="7620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22" name="文本占位符 21"/>
          <p:cNvSpPr>
            <a:spLocks noGrp="1"/>
          </p:cNvSpPr>
          <p:nvPr>
            <p:ph type="body" idx="16390" hasCustomPrompt="1"/>
            <p:custDataLst>
              <p:tags r:id="rId16"/>
            </p:custDataLst>
          </p:nvPr>
        </p:nvSpPr>
        <p:spPr>
          <a:xfrm>
            <a:off x="8534400" y="4089400"/>
            <a:ext cx="26416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11000"/>
              </a:lnSpc>
              <a:buNone/>
              <a:defRPr sz="2400" b="0" spc="0">
                <a:solidFill>
                  <a:schemeClr val="tx1"/>
                </a:solidFill>
              </a:defRPr>
            </a:lvl1pPr>
            <a:lvl5pPr marL="0" indent="0" algn="ctr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/>
            </a:lvl5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23" name="文本占位符 22"/>
          <p:cNvSpPr>
            <a:spLocks noGrp="1"/>
          </p:cNvSpPr>
          <p:nvPr>
            <p:ph type="body" idx="16391" hasCustomPrompt="1"/>
            <p:custDataLst>
              <p:tags r:id="rId17"/>
            </p:custDataLst>
          </p:nvPr>
        </p:nvSpPr>
        <p:spPr>
          <a:xfrm>
            <a:off x="8534400" y="4648200"/>
            <a:ext cx="2641600" cy="9144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25000"/>
              </a:lnSpc>
              <a:buNone/>
              <a:defRPr sz="1600" b="0" spc="0">
                <a:solidFill>
                  <a:schemeClr val="tx1"/>
                </a:solidFill>
              </a:defRPr>
            </a:lvl1pPr>
            <a:lvl5pPr marL="0" indent="0" algn="ct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/>
            </a:lvl5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39_15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109728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装饰  1"/>
          <p:cNvSpPr>
            <a:spLocks noGrp="1"/>
          </p:cNvSpPr>
          <p:nvPr>
            <p:ph type="body" idx="16393" hasCustomPrompt="1"/>
            <p:custDataLst>
              <p:tags r:id="rId6"/>
            </p:custDataLst>
          </p:nvPr>
        </p:nvSpPr>
        <p:spPr>
          <a:xfrm>
            <a:off x="609600" y="1524000"/>
            <a:ext cx="3454400" cy="4724400"/>
          </a:xfrm>
          <a:custGeom>
            <a:avLst/>
            <a:gdLst>
              <a:gd name="connisteX0" fmla="*/ 0 w 3454400"/>
              <a:gd name="connsiteY0" fmla="*/ 203200 h 4724400"/>
              <a:gd name="connisteX1" fmla="*/ 203200 w 3454400"/>
              <a:gd name="connsiteY1" fmla="*/ 0 h 4724400"/>
              <a:gd name="connisteX2" fmla="*/ 3251200 w 3454400"/>
              <a:gd name="connsiteY2" fmla="*/ 0 h 4724400"/>
              <a:gd name="connisteX3" fmla="*/ 3454400 w 3454400"/>
              <a:gd name="connsiteY3" fmla="*/ 203200 h 4724400"/>
              <a:gd name="connisteX4" fmla="*/ 3454400 w 3454400"/>
              <a:gd name="connsiteY4" fmla="*/ 4521200 h 4724400"/>
              <a:gd name="connisteX5" fmla="*/ 3251200 w 3454400"/>
              <a:gd name="connsiteY5" fmla="*/ 4724400 h 4724400"/>
              <a:gd name="connisteX6" fmla="*/ 203200 w 3454400"/>
              <a:gd name="connsiteY6" fmla="*/ 4724400 h 4724400"/>
              <a:gd name="connisteX7" fmla="*/ 0 w 3454400"/>
              <a:gd name="connsiteY7" fmla="*/ 4521200 h 4724400"/>
              <a:gd name="connisteX8" fmla="*/ 0 w 3454400"/>
              <a:gd name="connsiteY8" fmla="*/ 203200 h 4724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3454400" h="47244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3251200" y="0"/>
                </a:lnTo>
                <a:cubicBezTo>
                  <a:pt x="3363424" y="0"/>
                  <a:pt x="3454400" y="90976"/>
                  <a:pt x="3454400" y="203200"/>
                </a:cubicBezTo>
                <a:lnTo>
                  <a:pt x="3454400" y="4521200"/>
                </a:lnTo>
                <a:cubicBezTo>
                  <a:pt x="3454400" y="4633424"/>
                  <a:pt x="3363424" y="4724400"/>
                  <a:pt x="3251200" y="4724400"/>
                </a:cubicBezTo>
                <a:lnTo>
                  <a:pt x="203200" y="4724400"/>
                </a:lnTo>
                <a:cubicBezTo>
                  <a:pt x="90976" y="4724400"/>
                  <a:pt x="0" y="4633424"/>
                  <a:pt x="0" y="45212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0"/>
                  <a:lumOff val="100000"/>
                </a:schemeClr>
              </a:gs>
              <a:gs pos="100000">
                <a:schemeClr val="accent1">
                  <a:lumMod val="0"/>
                  <a:lumOff val="10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 marL="0" indent="0"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3" name="图片占位符 12"/>
          <p:cNvSpPr>
            <a:spLocks noGrp="1"/>
          </p:cNvSpPr>
          <p:nvPr>
            <p:ph type="pic" idx="16392" hasCustomPrompt="1"/>
            <p:custDataLst>
              <p:tags r:id="rId7"/>
            </p:custDataLst>
          </p:nvPr>
        </p:nvSpPr>
        <p:spPr>
          <a:xfrm>
            <a:off x="1574800" y="2209800"/>
            <a:ext cx="1524000" cy="1524000"/>
          </a:xfrm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4" name="文本占位符 13"/>
          <p:cNvSpPr>
            <a:spLocks noGrp="1"/>
          </p:cNvSpPr>
          <p:nvPr>
            <p:ph type="body" idx="16386" hasCustomPrompt="1"/>
            <p:custDataLst>
              <p:tags r:id="rId8"/>
            </p:custDataLst>
          </p:nvPr>
        </p:nvSpPr>
        <p:spPr>
          <a:xfrm>
            <a:off x="1016000" y="4089400"/>
            <a:ext cx="26416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9"/>
            </p:custDataLst>
          </p:nvPr>
        </p:nvSpPr>
        <p:spPr>
          <a:xfrm>
            <a:off x="1016000" y="4648200"/>
            <a:ext cx="2641600" cy="9144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6" name="装饰  5"/>
          <p:cNvSpPr>
            <a:spLocks noGrp="1"/>
          </p:cNvSpPr>
          <p:nvPr>
            <p:ph type="body" idx="16395" hasCustomPrompt="1"/>
            <p:custDataLst>
              <p:tags r:id="rId10"/>
            </p:custDataLst>
          </p:nvPr>
        </p:nvSpPr>
        <p:spPr>
          <a:xfrm>
            <a:off x="4368800" y="1524000"/>
            <a:ext cx="3454400" cy="4724400"/>
          </a:xfrm>
          <a:custGeom>
            <a:avLst/>
            <a:gdLst>
              <a:gd name="connisteX0" fmla="*/ 0 w 3454400"/>
              <a:gd name="connsiteY0" fmla="*/ 203200 h 4724400"/>
              <a:gd name="connisteX1" fmla="*/ 203200 w 3454400"/>
              <a:gd name="connsiteY1" fmla="*/ 0 h 4724400"/>
              <a:gd name="connisteX2" fmla="*/ 3251200 w 3454400"/>
              <a:gd name="connsiteY2" fmla="*/ 0 h 4724400"/>
              <a:gd name="connisteX3" fmla="*/ 3454400 w 3454400"/>
              <a:gd name="connsiteY3" fmla="*/ 203200 h 4724400"/>
              <a:gd name="connisteX4" fmla="*/ 3454400 w 3454400"/>
              <a:gd name="connsiteY4" fmla="*/ 4521200 h 4724400"/>
              <a:gd name="connisteX5" fmla="*/ 3251200 w 3454400"/>
              <a:gd name="connsiteY5" fmla="*/ 4724400 h 4724400"/>
              <a:gd name="connisteX6" fmla="*/ 203200 w 3454400"/>
              <a:gd name="connsiteY6" fmla="*/ 4724400 h 4724400"/>
              <a:gd name="connisteX7" fmla="*/ 0 w 3454400"/>
              <a:gd name="connsiteY7" fmla="*/ 4521200 h 4724400"/>
              <a:gd name="connisteX8" fmla="*/ 0 w 3454400"/>
              <a:gd name="connsiteY8" fmla="*/ 203200 h 4724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3454400" h="47244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3251200" y="0"/>
                </a:lnTo>
                <a:cubicBezTo>
                  <a:pt x="3363424" y="0"/>
                  <a:pt x="3454400" y="90976"/>
                  <a:pt x="3454400" y="203200"/>
                </a:cubicBezTo>
                <a:lnTo>
                  <a:pt x="3454400" y="4521200"/>
                </a:lnTo>
                <a:cubicBezTo>
                  <a:pt x="3454400" y="4633424"/>
                  <a:pt x="3363424" y="4724400"/>
                  <a:pt x="3251200" y="4724400"/>
                </a:cubicBezTo>
                <a:lnTo>
                  <a:pt x="203200" y="4724400"/>
                </a:lnTo>
                <a:cubicBezTo>
                  <a:pt x="90976" y="4724400"/>
                  <a:pt x="0" y="4633424"/>
                  <a:pt x="0" y="45212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0"/>
                  <a:lumOff val="100000"/>
                </a:schemeClr>
              </a:gs>
              <a:gs pos="100000">
                <a:schemeClr val="accent1">
                  <a:lumMod val="0"/>
                  <a:lumOff val="10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 marL="0" indent="0"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7" name="图片占位符 16"/>
          <p:cNvSpPr>
            <a:spLocks noGrp="1"/>
          </p:cNvSpPr>
          <p:nvPr>
            <p:ph type="pic" idx="16394" hasCustomPrompt="1"/>
            <p:custDataLst>
              <p:tags r:id="rId11"/>
            </p:custDataLst>
          </p:nvPr>
        </p:nvSpPr>
        <p:spPr>
          <a:xfrm>
            <a:off x="5334000" y="2209800"/>
            <a:ext cx="1524000" cy="1524000"/>
          </a:xfrm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8" name="文本占位符 17"/>
          <p:cNvSpPr>
            <a:spLocks noGrp="1"/>
          </p:cNvSpPr>
          <p:nvPr>
            <p:ph type="body" idx="16388" hasCustomPrompt="1"/>
            <p:custDataLst>
              <p:tags r:id="rId12"/>
            </p:custDataLst>
          </p:nvPr>
        </p:nvSpPr>
        <p:spPr>
          <a:xfrm>
            <a:off x="4775200" y="4089400"/>
            <a:ext cx="26416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19" name="文本占位符 18"/>
          <p:cNvSpPr>
            <a:spLocks noGrp="1"/>
          </p:cNvSpPr>
          <p:nvPr>
            <p:ph type="body" idx="16389" hasCustomPrompt="1"/>
            <p:custDataLst>
              <p:tags r:id="rId13"/>
            </p:custDataLst>
          </p:nvPr>
        </p:nvSpPr>
        <p:spPr>
          <a:xfrm>
            <a:off x="4775200" y="4648200"/>
            <a:ext cx="2641600" cy="9144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20" name="装饰  9"/>
          <p:cNvSpPr>
            <a:spLocks noGrp="1"/>
          </p:cNvSpPr>
          <p:nvPr>
            <p:ph type="body" idx="16397" hasCustomPrompt="1"/>
            <p:custDataLst>
              <p:tags r:id="rId14"/>
            </p:custDataLst>
          </p:nvPr>
        </p:nvSpPr>
        <p:spPr>
          <a:xfrm>
            <a:off x="8128000" y="1524000"/>
            <a:ext cx="3454400" cy="4724400"/>
          </a:xfrm>
          <a:custGeom>
            <a:avLst/>
            <a:gdLst>
              <a:gd name="connisteX0" fmla="*/ 0 w 3454400"/>
              <a:gd name="connsiteY0" fmla="*/ 203200 h 4724400"/>
              <a:gd name="connisteX1" fmla="*/ 203200 w 3454400"/>
              <a:gd name="connsiteY1" fmla="*/ 0 h 4724400"/>
              <a:gd name="connisteX2" fmla="*/ 3251200 w 3454400"/>
              <a:gd name="connsiteY2" fmla="*/ 0 h 4724400"/>
              <a:gd name="connisteX3" fmla="*/ 3454400 w 3454400"/>
              <a:gd name="connsiteY3" fmla="*/ 203200 h 4724400"/>
              <a:gd name="connisteX4" fmla="*/ 3454400 w 3454400"/>
              <a:gd name="connsiteY4" fmla="*/ 4521200 h 4724400"/>
              <a:gd name="connisteX5" fmla="*/ 3251200 w 3454400"/>
              <a:gd name="connsiteY5" fmla="*/ 4724400 h 4724400"/>
              <a:gd name="connisteX6" fmla="*/ 203200 w 3454400"/>
              <a:gd name="connsiteY6" fmla="*/ 4724400 h 4724400"/>
              <a:gd name="connisteX7" fmla="*/ 0 w 3454400"/>
              <a:gd name="connsiteY7" fmla="*/ 4521200 h 4724400"/>
              <a:gd name="connisteX8" fmla="*/ 0 w 3454400"/>
              <a:gd name="connsiteY8" fmla="*/ 203200 h 4724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3454400" h="47244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3251200" y="0"/>
                </a:lnTo>
                <a:cubicBezTo>
                  <a:pt x="3363424" y="0"/>
                  <a:pt x="3454400" y="90976"/>
                  <a:pt x="3454400" y="203200"/>
                </a:cubicBezTo>
                <a:lnTo>
                  <a:pt x="3454400" y="4521200"/>
                </a:lnTo>
                <a:cubicBezTo>
                  <a:pt x="3454400" y="4633424"/>
                  <a:pt x="3363424" y="4724400"/>
                  <a:pt x="3251200" y="4724400"/>
                </a:cubicBezTo>
                <a:lnTo>
                  <a:pt x="203200" y="4724400"/>
                </a:lnTo>
                <a:cubicBezTo>
                  <a:pt x="90976" y="4724400"/>
                  <a:pt x="0" y="4633424"/>
                  <a:pt x="0" y="45212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0"/>
                  <a:lumOff val="100000"/>
                </a:schemeClr>
              </a:gs>
              <a:gs pos="100000">
                <a:schemeClr val="accent1">
                  <a:lumMod val="0"/>
                  <a:lumOff val="10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 marL="0" indent="0"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21" name="图片占位符 20"/>
          <p:cNvSpPr>
            <a:spLocks noGrp="1"/>
          </p:cNvSpPr>
          <p:nvPr>
            <p:ph type="pic" idx="16396" hasCustomPrompt="1"/>
            <p:custDataLst>
              <p:tags r:id="rId15"/>
            </p:custDataLst>
          </p:nvPr>
        </p:nvSpPr>
        <p:spPr>
          <a:xfrm>
            <a:off x="9093200" y="2209800"/>
            <a:ext cx="1524000" cy="1524000"/>
          </a:xfrm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22" name="文本占位符 21"/>
          <p:cNvSpPr>
            <a:spLocks noGrp="1"/>
          </p:cNvSpPr>
          <p:nvPr>
            <p:ph type="body" idx="16390" hasCustomPrompt="1"/>
            <p:custDataLst>
              <p:tags r:id="rId16"/>
            </p:custDataLst>
          </p:nvPr>
        </p:nvSpPr>
        <p:spPr>
          <a:xfrm>
            <a:off x="8534400" y="4089400"/>
            <a:ext cx="26416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23" name="文本占位符 22"/>
          <p:cNvSpPr>
            <a:spLocks noGrp="1"/>
          </p:cNvSpPr>
          <p:nvPr>
            <p:ph type="body" idx="16391" hasCustomPrompt="1"/>
            <p:custDataLst>
              <p:tags r:id="rId17"/>
            </p:custDataLst>
          </p:nvPr>
        </p:nvSpPr>
        <p:spPr>
          <a:xfrm>
            <a:off x="8534400" y="4648200"/>
            <a:ext cx="2641600" cy="9144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30_7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5257800" y="533400"/>
            <a:ext cx="63246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内容占位符 11"/>
          <p:cNvSpPr>
            <a:spLocks noGrp="1"/>
          </p:cNvSpPr>
          <p:nvPr>
            <p:ph idx="16388" hasCustomPrompt="1"/>
            <p:custDataLst>
              <p:tags r:id="rId6"/>
            </p:custDataLst>
          </p:nvPr>
        </p:nvSpPr>
        <p:spPr>
          <a:xfrm>
            <a:off x="609600" y="609600"/>
            <a:ext cx="4038600" cy="5638800"/>
          </a:xfrm>
          <a:custGeom>
            <a:avLst/>
            <a:gdLst>
              <a:gd name="connisteX0" fmla="*/ 0 w 4038600"/>
              <a:gd name="connsiteY0" fmla="*/ 203200 h 5638800"/>
              <a:gd name="connisteX1" fmla="*/ 203200 w 4038600"/>
              <a:gd name="connsiteY1" fmla="*/ 0 h 5638800"/>
              <a:gd name="connisteX2" fmla="*/ 3835400 w 4038600"/>
              <a:gd name="connsiteY2" fmla="*/ 0 h 5638800"/>
              <a:gd name="connisteX3" fmla="*/ 4038600 w 4038600"/>
              <a:gd name="connsiteY3" fmla="*/ 203200 h 5638800"/>
              <a:gd name="connisteX4" fmla="*/ 4038600 w 4038600"/>
              <a:gd name="connsiteY4" fmla="*/ 5435600 h 5638800"/>
              <a:gd name="connisteX5" fmla="*/ 3835400 w 4038600"/>
              <a:gd name="connsiteY5" fmla="*/ 5638800 h 5638800"/>
              <a:gd name="connisteX6" fmla="*/ 203200 w 4038600"/>
              <a:gd name="connsiteY6" fmla="*/ 5638800 h 5638800"/>
              <a:gd name="connisteX7" fmla="*/ 0 w 4038600"/>
              <a:gd name="connsiteY7" fmla="*/ 5435600 h 5638800"/>
              <a:gd name="connisteX8" fmla="*/ 0 w 4038600"/>
              <a:gd name="connsiteY8" fmla="*/ 203200 h 5638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4038600" h="5638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3835400" y="0"/>
                </a:lnTo>
                <a:cubicBezTo>
                  <a:pt x="3947624" y="0"/>
                  <a:pt x="4038600" y="90976"/>
                  <a:pt x="4038600" y="203200"/>
                </a:cubicBezTo>
                <a:lnTo>
                  <a:pt x="4038600" y="5435600"/>
                </a:lnTo>
                <a:cubicBezTo>
                  <a:pt x="4038600" y="5547824"/>
                  <a:pt x="3947624" y="5638800"/>
                  <a:pt x="3835400" y="5638800"/>
                </a:cubicBezTo>
                <a:lnTo>
                  <a:pt x="203200" y="5638800"/>
                </a:lnTo>
                <a:cubicBezTo>
                  <a:pt x="90976" y="5638800"/>
                  <a:pt x="0" y="5547824"/>
                  <a:pt x="0" y="54356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rmAutofit/>
          </a:bodyPr>
          <a:lstStyle>
            <a:lvl1pPr marL="0" indent="0"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3" name="装饰  2"/>
          <p:cNvSpPr>
            <a:spLocks noGrp="1"/>
          </p:cNvSpPr>
          <p:nvPr>
            <p:ph type="body" idx="16389" hasCustomPrompt="1"/>
            <p:custDataLst>
              <p:tags r:id="rId7"/>
            </p:custDataLst>
          </p:nvPr>
        </p:nvSpPr>
        <p:spPr>
          <a:xfrm>
            <a:off x="5257800" y="4826000"/>
            <a:ext cx="50800" cy="1422400"/>
          </a:xfrm>
          <a:custGeom>
            <a:avLst/>
            <a:gdLst>
              <a:gd name="connisteX0" fmla="*/ 0 w 50800"/>
              <a:gd name="connsiteY0" fmla="*/ 25400 h 1422400"/>
              <a:gd name="connisteX1" fmla="*/ 25400 w 50800"/>
              <a:gd name="connsiteY1" fmla="*/ 0 h 1422400"/>
              <a:gd name="connisteX2" fmla="*/ 25400 w 50800"/>
              <a:gd name="connsiteY2" fmla="*/ 0 h 1422400"/>
              <a:gd name="connisteX3" fmla="*/ 50800 w 50800"/>
              <a:gd name="connsiteY3" fmla="*/ 25400 h 1422400"/>
              <a:gd name="connisteX4" fmla="*/ 50800 w 50800"/>
              <a:gd name="connsiteY4" fmla="*/ 1397000 h 1422400"/>
              <a:gd name="connisteX5" fmla="*/ 25400 w 50800"/>
              <a:gd name="connsiteY5" fmla="*/ 1422400 h 1422400"/>
              <a:gd name="connisteX6" fmla="*/ 25400 w 50800"/>
              <a:gd name="connsiteY6" fmla="*/ 1422400 h 1422400"/>
              <a:gd name="connisteX7" fmla="*/ 0 w 50800"/>
              <a:gd name="connsiteY7" fmla="*/ 1397000 h 1422400"/>
              <a:gd name="connisteX8" fmla="*/ 0 w 50800"/>
              <a:gd name="connsiteY8" fmla="*/ 25400 h 1422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0800" h="14224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1397000"/>
                </a:lnTo>
                <a:cubicBezTo>
                  <a:pt x="50800" y="1411028"/>
                  <a:pt x="39428" y="1422400"/>
                  <a:pt x="25400" y="1422400"/>
                </a:cubicBezTo>
                <a:lnTo>
                  <a:pt x="25400" y="1422400"/>
                </a:lnTo>
                <a:cubicBezTo>
                  <a:pt x="11372" y="1422400"/>
                  <a:pt x="0" y="1411028"/>
                  <a:pt x="0" y="13970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 marL="0" indent="0"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4" name="文本占位符 13"/>
          <p:cNvSpPr>
            <a:spLocks noGrp="1"/>
          </p:cNvSpPr>
          <p:nvPr>
            <p:ph type="body" idx="16386" hasCustomPrompt="1"/>
            <p:custDataLst>
              <p:tags r:id="rId8"/>
            </p:custDataLst>
          </p:nvPr>
        </p:nvSpPr>
        <p:spPr>
          <a:xfrm>
            <a:off x="5410200" y="4826000"/>
            <a:ext cx="61722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9"/>
            </p:custDataLst>
          </p:nvPr>
        </p:nvSpPr>
        <p:spPr>
          <a:xfrm>
            <a:off x="5410200" y="5334000"/>
            <a:ext cx="6172200" cy="914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单击此处添加正文</a:t>
            </a:r>
            <a:endParaRPr lang="zh-CN" altLang="en-US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18_1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1828800" y="1498600"/>
            <a:ext cx="8534400" cy="3657600"/>
          </a:xfrm>
          <a:noFill/>
        </p:spPr>
        <p:txBody>
          <a:bodyPr lIns="0" tIns="0" rIns="0" bIns="0" anchor="ctr">
            <a:normAutofit/>
          </a:bodyPr>
          <a:lstStyle>
            <a:lvl1pPr marL="0" indent="0" algn="ctr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单击此处添加标题</a:t>
            </a:r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15_1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638800"/>
            <a:ext cx="109728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内容占位符 11"/>
          <p:cNvSpPr>
            <a:spLocks noGrp="1"/>
          </p:cNvSpPr>
          <p:nvPr>
            <p:ph idx="16386" hasCustomPrompt="1"/>
            <p:custDataLst>
              <p:tags r:id="rId6"/>
            </p:custDataLst>
          </p:nvPr>
        </p:nvSpPr>
        <p:spPr>
          <a:xfrm>
            <a:off x="609600" y="609600"/>
            <a:ext cx="10972800" cy="4495800"/>
          </a:xfrm>
          <a:custGeom>
            <a:avLst/>
            <a:gdLst>
              <a:gd name="connisteX0" fmla="*/ 0 w 10972800"/>
              <a:gd name="connsiteY0" fmla="*/ 203200 h 4495800"/>
              <a:gd name="connisteX1" fmla="*/ 203200 w 10972800"/>
              <a:gd name="connsiteY1" fmla="*/ 0 h 4495800"/>
              <a:gd name="connisteX2" fmla="*/ 10769600 w 10972800"/>
              <a:gd name="connsiteY2" fmla="*/ 0 h 4495800"/>
              <a:gd name="connisteX3" fmla="*/ 10972800 w 10972800"/>
              <a:gd name="connsiteY3" fmla="*/ 203200 h 4495800"/>
              <a:gd name="connisteX4" fmla="*/ 10972800 w 10972800"/>
              <a:gd name="connsiteY4" fmla="*/ 4292600 h 4495800"/>
              <a:gd name="connisteX5" fmla="*/ 10769600 w 10972800"/>
              <a:gd name="connsiteY5" fmla="*/ 4495800 h 4495800"/>
              <a:gd name="connisteX6" fmla="*/ 203200 w 10972800"/>
              <a:gd name="connsiteY6" fmla="*/ 4495800 h 4495800"/>
              <a:gd name="connisteX7" fmla="*/ 0 w 10972800"/>
              <a:gd name="connsiteY7" fmla="*/ 4292600 h 4495800"/>
              <a:gd name="connisteX8" fmla="*/ 0 w 10972800"/>
              <a:gd name="connsiteY8" fmla="*/ 203200 h 4495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10972800" h="4495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10769600" y="0"/>
                </a:lnTo>
                <a:cubicBezTo>
                  <a:pt x="10881824" y="0"/>
                  <a:pt x="10972800" y="90976"/>
                  <a:pt x="10972800" y="203200"/>
                </a:cubicBezTo>
                <a:lnTo>
                  <a:pt x="10972800" y="4292600"/>
                </a:lnTo>
                <a:cubicBezTo>
                  <a:pt x="10972800" y="4404824"/>
                  <a:pt x="10881824" y="4495800"/>
                  <a:pt x="10769600" y="4495800"/>
                </a:cubicBezTo>
                <a:lnTo>
                  <a:pt x="203200" y="4495800"/>
                </a:lnTo>
                <a:cubicBezTo>
                  <a:pt x="90976" y="4495800"/>
                  <a:pt x="0" y="4404824"/>
                  <a:pt x="0" y="42926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rm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 marL="0" indent="0">
              <a:buNone/>
              <a:defRPr/>
            </a:lvl5pPr>
          </a:lstStyle>
          <a:p>
            <a:pPr lvl="4"/>
            <a:r>
              <a:rPr lang="zh-CN" altLang="en-US" smtClean="0"/>
              <a:t> </a:t>
            </a:r>
            <a:endParaRPr lang="zh-CN" altLang="en-US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10_1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109728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内容占位符 11"/>
          <p:cNvSpPr>
            <a:spLocks noGrp="1"/>
          </p:cNvSpPr>
          <p:nvPr>
            <p:ph idx="16386" hasCustomPrompt="1"/>
            <p:custDataLst>
              <p:tags r:id="rId6"/>
            </p:custDataLst>
          </p:nvPr>
        </p:nvSpPr>
        <p:spPr>
          <a:xfrm>
            <a:off x="609600" y="1524000"/>
            <a:ext cx="10972800" cy="4724400"/>
          </a:xfrm>
          <a:custGeom>
            <a:avLst/>
            <a:gdLst>
              <a:gd name="connisteX0" fmla="*/ 0 w 10972800"/>
              <a:gd name="connsiteY0" fmla="*/ 203200 h 4724400"/>
              <a:gd name="connisteX1" fmla="*/ 203200 w 10972800"/>
              <a:gd name="connsiteY1" fmla="*/ 0 h 4724400"/>
              <a:gd name="connisteX2" fmla="*/ 10769600 w 10972800"/>
              <a:gd name="connsiteY2" fmla="*/ 0 h 4724400"/>
              <a:gd name="connisteX3" fmla="*/ 10972800 w 10972800"/>
              <a:gd name="connsiteY3" fmla="*/ 203200 h 4724400"/>
              <a:gd name="connisteX4" fmla="*/ 10972800 w 10972800"/>
              <a:gd name="connsiteY4" fmla="*/ 4521200 h 4724400"/>
              <a:gd name="connisteX5" fmla="*/ 10769600 w 10972800"/>
              <a:gd name="connsiteY5" fmla="*/ 4724400 h 4724400"/>
              <a:gd name="connisteX6" fmla="*/ 203200 w 10972800"/>
              <a:gd name="connsiteY6" fmla="*/ 4724400 h 4724400"/>
              <a:gd name="connisteX7" fmla="*/ 0 w 10972800"/>
              <a:gd name="connsiteY7" fmla="*/ 4521200 h 4724400"/>
              <a:gd name="connisteX8" fmla="*/ 0 w 10972800"/>
              <a:gd name="connsiteY8" fmla="*/ 203200 h 4724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10972800" h="47244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10769600" y="0"/>
                </a:lnTo>
                <a:cubicBezTo>
                  <a:pt x="10881824" y="0"/>
                  <a:pt x="10972800" y="90976"/>
                  <a:pt x="10972800" y="203200"/>
                </a:cubicBezTo>
                <a:lnTo>
                  <a:pt x="10972800" y="4521200"/>
                </a:lnTo>
                <a:cubicBezTo>
                  <a:pt x="10972800" y="4633424"/>
                  <a:pt x="10881824" y="4724400"/>
                  <a:pt x="10769600" y="4724400"/>
                </a:cubicBezTo>
                <a:lnTo>
                  <a:pt x="203200" y="4724400"/>
                </a:lnTo>
                <a:cubicBezTo>
                  <a:pt x="90976" y="4724400"/>
                  <a:pt x="0" y="4633424"/>
                  <a:pt x="0" y="45212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rmAutofit/>
          </a:bodyPr>
          <a:lstStyle>
            <a:lvl1pPr marL="0" indent="0"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84" y="482457"/>
            <a:ext cx="10972888" cy="711206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556" y="1524000"/>
            <a:ext cx="10972888" cy="47244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" name="日期占位符 9"/>
          <p:cNvSpPr>
            <a:spLocks noGrp="1"/>
          </p:cNvSpPr>
          <p:nvPr>
            <p:ph type="dt" sz="half" idx="2"/>
            <p:custDataLst>
              <p:tags r:id="rId2"/>
            </p:custDataLst>
          </p:nvPr>
        </p:nvSpPr>
        <p:spPr>
          <a:xfrm>
            <a:off x="605155" y="6314440"/>
            <a:ext cx="2707005" cy="31686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1" name="页脚占位符 10"/>
          <p:cNvSpPr>
            <a:spLocks noGrp="1"/>
          </p:cNvSpPr>
          <p:nvPr>
            <p:ph type="ftr" sz="quarter" idx="3"/>
            <p:custDataLst>
              <p:tags r:id="rId3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12" name="灯片编号占位符 11"/>
          <p:cNvSpPr>
            <a:spLocks noGrp="1"/>
          </p:cNvSpPr>
          <p:nvPr>
            <p:ph type="sldNum" sz="quarter" idx="4"/>
            <p:custDataLst>
              <p:tags r:id="rId4"/>
            </p:custDataLst>
          </p:nvPr>
        </p:nvSpPr>
        <p:spPr>
          <a:xfrm>
            <a:off x="8877300" y="6314440"/>
            <a:ext cx="2711450" cy="31686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61_26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109728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内容占位符 11"/>
          <p:cNvSpPr>
            <a:spLocks noGrp="1"/>
          </p:cNvSpPr>
          <p:nvPr>
            <p:ph idx="16392" hasCustomPrompt="1"/>
            <p:custDataLst>
              <p:tags r:id="rId6"/>
            </p:custDataLst>
          </p:nvPr>
        </p:nvSpPr>
        <p:spPr>
          <a:xfrm>
            <a:off x="7543800" y="1524000"/>
            <a:ext cx="4038600" cy="4724400"/>
          </a:xfrm>
          <a:custGeom>
            <a:avLst/>
            <a:gdLst>
              <a:gd name="connisteX0" fmla="*/ 0 w 4038600"/>
              <a:gd name="connsiteY0" fmla="*/ 0 h 4724400"/>
              <a:gd name="connisteX1" fmla="*/ 3835400 w 4038600"/>
              <a:gd name="connsiteY1" fmla="*/ 0 h 4724400"/>
              <a:gd name="connisteX2" fmla="*/ 4038600 w 4038600"/>
              <a:gd name="connsiteY2" fmla="*/ 203200 h 4724400"/>
              <a:gd name="connisteX3" fmla="*/ 4038600 w 4038600"/>
              <a:gd name="connsiteY3" fmla="*/ 4521200 h 4724400"/>
              <a:gd name="connisteX4" fmla="*/ 3835400 w 4038600"/>
              <a:gd name="connsiteY4" fmla="*/ 4724400 h 4724400"/>
              <a:gd name="connisteX5" fmla="*/ 0 w 4038600"/>
              <a:gd name="connsiteY5" fmla="*/ 4724400 h 4724400"/>
              <a:gd name="connisteX6" fmla="*/ 0 w 4038600"/>
              <a:gd name="connsiteY6" fmla="*/ 0 h 4724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4038600" h="4724400">
                <a:moveTo>
                  <a:pt x="0" y="0"/>
                </a:moveTo>
                <a:lnTo>
                  <a:pt x="3835400" y="0"/>
                </a:lnTo>
                <a:cubicBezTo>
                  <a:pt x="3947624" y="0"/>
                  <a:pt x="4038600" y="90976"/>
                  <a:pt x="4038600" y="203200"/>
                </a:cubicBezTo>
                <a:lnTo>
                  <a:pt x="4038600" y="4521200"/>
                </a:lnTo>
                <a:cubicBezTo>
                  <a:pt x="4038600" y="4633424"/>
                  <a:pt x="3947624" y="4724400"/>
                  <a:pt x="3835400" y="4724400"/>
                </a:cubicBezTo>
                <a:lnTo>
                  <a:pt x="0" y="4724400"/>
                </a:lnTo>
                <a:lnTo>
                  <a:pt x="0" y="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rmAutofit/>
          </a:bodyPr>
          <a:lstStyle>
            <a:lvl1pPr marL="0" indent="0"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3" name="装饰  2"/>
          <p:cNvSpPr>
            <a:spLocks noGrp="1"/>
          </p:cNvSpPr>
          <p:nvPr>
            <p:ph type="body" idx="16393" hasCustomPrompt="1"/>
            <p:custDataLst>
              <p:tags r:id="rId7"/>
            </p:custDataLst>
          </p:nvPr>
        </p:nvSpPr>
        <p:spPr>
          <a:xfrm>
            <a:off x="609600" y="1524000"/>
            <a:ext cx="6934200" cy="4724400"/>
          </a:xfrm>
          <a:custGeom>
            <a:avLst/>
            <a:gdLst>
              <a:gd name="connisteX0" fmla="*/ 0 w 6934200"/>
              <a:gd name="connsiteY0" fmla="*/ 203200 h 4724400"/>
              <a:gd name="connisteX1" fmla="*/ 203200 w 6934200"/>
              <a:gd name="connsiteY1" fmla="*/ 0 h 4724400"/>
              <a:gd name="connisteX2" fmla="*/ 6934200 w 6934200"/>
              <a:gd name="connsiteY2" fmla="*/ 0 h 4724400"/>
              <a:gd name="connisteX3" fmla="*/ 6934200 w 6934200"/>
              <a:gd name="connsiteY3" fmla="*/ 4724400 h 4724400"/>
              <a:gd name="connisteX4" fmla="*/ 203200 w 6934200"/>
              <a:gd name="connsiteY4" fmla="*/ 4724400 h 4724400"/>
              <a:gd name="connisteX5" fmla="*/ 0 w 6934200"/>
              <a:gd name="connsiteY5" fmla="*/ 4521200 h 4724400"/>
              <a:gd name="connisteX6" fmla="*/ 0 w 6934200"/>
              <a:gd name="connsiteY6" fmla="*/ 203200 h 4724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6934200" h="47244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6934200" y="0"/>
                </a:lnTo>
                <a:lnTo>
                  <a:pt x="6934200" y="4724400"/>
                </a:lnTo>
                <a:lnTo>
                  <a:pt x="203200" y="4724400"/>
                </a:lnTo>
                <a:cubicBezTo>
                  <a:pt x="90976" y="4724400"/>
                  <a:pt x="0" y="4633424"/>
                  <a:pt x="0" y="4521200"/>
                </a:cubicBezTo>
                <a:lnTo>
                  <a:pt x="0" y="2032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 marL="0" indent="0"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4" name="文本占位符 13"/>
          <p:cNvSpPr>
            <a:spLocks noGrp="1"/>
          </p:cNvSpPr>
          <p:nvPr>
            <p:ph type="body" idx="16386" hasCustomPrompt="1"/>
            <p:custDataLst>
              <p:tags r:id="rId8"/>
            </p:custDataLst>
          </p:nvPr>
        </p:nvSpPr>
        <p:spPr>
          <a:xfrm>
            <a:off x="1066800" y="1981200"/>
            <a:ext cx="60198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9"/>
            </p:custDataLst>
          </p:nvPr>
        </p:nvSpPr>
        <p:spPr>
          <a:xfrm>
            <a:off x="1066800" y="2540000"/>
            <a:ext cx="6019800" cy="3048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6" name="文本占位符 15"/>
          <p:cNvSpPr>
            <a:spLocks noGrp="1"/>
          </p:cNvSpPr>
          <p:nvPr>
            <p:ph type="body" idx="16388" hasCustomPrompt="1"/>
            <p:custDataLst>
              <p:tags r:id="rId10"/>
            </p:custDataLst>
          </p:nvPr>
        </p:nvSpPr>
        <p:spPr>
          <a:xfrm>
            <a:off x="1066800" y="3454400"/>
            <a:ext cx="60198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7" name="文本占位符 16"/>
          <p:cNvSpPr>
            <a:spLocks noGrp="1"/>
          </p:cNvSpPr>
          <p:nvPr>
            <p:ph type="body" idx="16389" hasCustomPrompt="1"/>
            <p:custDataLst>
              <p:tags r:id="rId11"/>
            </p:custDataLst>
          </p:nvPr>
        </p:nvSpPr>
        <p:spPr>
          <a:xfrm>
            <a:off x="1066800" y="4013200"/>
            <a:ext cx="6019800" cy="3048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8" name="文本占位符 17"/>
          <p:cNvSpPr>
            <a:spLocks noGrp="1"/>
          </p:cNvSpPr>
          <p:nvPr>
            <p:ph type="body" idx="16390" hasCustomPrompt="1"/>
            <p:custDataLst>
              <p:tags r:id="rId12"/>
            </p:custDataLst>
          </p:nvPr>
        </p:nvSpPr>
        <p:spPr>
          <a:xfrm>
            <a:off x="1066800" y="4927600"/>
            <a:ext cx="60198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9" name="文本占位符 18"/>
          <p:cNvSpPr>
            <a:spLocks noGrp="1"/>
          </p:cNvSpPr>
          <p:nvPr>
            <p:ph type="body" idx="16391" hasCustomPrompt="1"/>
            <p:custDataLst>
              <p:tags r:id="rId13"/>
            </p:custDataLst>
          </p:nvPr>
        </p:nvSpPr>
        <p:spPr>
          <a:xfrm>
            <a:off x="1066800" y="5486400"/>
            <a:ext cx="6019800" cy="3048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32_22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109728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pPr lvl="0"/>
            <a:r>
              <a:t>单击此处添加标题</a:t>
            </a:r>
          </a:p>
        </p:txBody>
      </p:sp>
      <p:sp>
        <p:nvSpPr>
          <p:cNvPr id="12" name="装饰  1"/>
          <p:cNvSpPr>
            <a:spLocks noGrp="1"/>
          </p:cNvSpPr>
          <p:nvPr>
            <p:ph type="body" idx="16393" hasCustomPrompt="1"/>
            <p:custDataLst>
              <p:tags r:id="rId6"/>
            </p:custDataLst>
          </p:nvPr>
        </p:nvSpPr>
        <p:spPr>
          <a:xfrm>
            <a:off x="609600" y="1524000"/>
            <a:ext cx="3454400" cy="4724400"/>
          </a:xfrm>
          <a:custGeom>
            <a:avLst/>
            <a:gdLst>
              <a:gd name="connisteX0" fmla="*/ 0 w 3454400"/>
              <a:gd name="connsiteY0" fmla="*/ 203200 h 4724400"/>
              <a:gd name="connisteX1" fmla="*/ 203200 w 3454400"/>
              <a:gd name="connsiteY1" fmla="*/ 0 h 4724400"/>
              <a:gd name="connisteX2" fmla="*/ 3251200 w 3454400"/>
              <a:gd name="connsiteY2" fmla="*/ 0 h 4724400"/>
              <a:gd name="connisteX3" fmla="*/ 3454400 w 3454400"/>
              <a:gd name="connsiteY3" fmla="*/ 203200 h 4724400"/>
              <a:gd name="connisteX4" fmla="*/ 3454400 w 3454400"/>
              <a:gd name="connsiteY4" fmla="*/ 4521200 h 4724400"/>
              <a:gd name="connisteX5" fmla="*/ 3251200 w 3454400"/>
              <a:gd name="connsiteY5" fmla="*/ 4724400 h 4724400"/>
              <a:gd name="connisteX6" fmla="*/ 203200 w 3454400"/>
              <a:gd name="connsiteY6" fmla="*/ 4724400 h 4724400"/>
              <a:gd name="connisteX7" fmla="*/ 0 w 3454400"/>
              <a:gd name="connsiteY7" fmla="*/ 4521200 h 4724400"/>
              <a:gd name="connisteX8" fmla="*/ 0 w 3454400"/>
              <a:gd name="connsiteY8" fmla="*/ 203200 h 4724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3454400" h="47244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3251200" y="0"/>
                </a:lnTo>
                <a:cubicBezTo>
                  <a:pt x="3363424" y="0"/>
                  <a:pt x="3454400" y="90976"/>
                  <a:pt x="3454400" y="203200"/>
                </a:cubicBezTo>
                <a:lnTo>
                  <a:pt x="3454400" y="4521200"/>
                </a:lnTo>
                <a:cubicBezTo>
                  <a:pt x="3454400" y="4633424"/>
                  <a:pt x="3363424" y="4724400"/>
                  <a:pt x="3251200" y="4724400"/>
                </a:cubicBezTo>
                <a:lnTo>
                  <a:pt x="203200" y="4724400"/>
                </a:lnTo>
                <a:cubicBezTo>
                  <a:pt x="90976" y="4724400"/>
                  <a:pt x="0" y="4633424"/>
                  <a:pt x="0" y="45212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0"/>
                  <a:lumOff val="100000"/>
                </a:schemeClr>
              </a:gs>
              <a:gs pos="100000">
                <a:schemeClr val="accent1">
                  <a:lumMod val="0"/>
                  <a:lumOff val="10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 marL="0" indent="0"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3" name="装饰  2"/>
          <p:cNvSpPr>
            <a:spLocks noGrp="1"/>
          </p:cNvSpPr>
          <p:nvPr>
            <p:ph type="body" idx="16394" hasCustomPrompt="1"/>
            <p:custDataLst>
              <p:tags r:id="rId7"/>
            </p:custDataLst>
          </p:nvPr>
        </p:nvSpPr>
        <p:spPr>
          <a:xfrm>
            <a:off x="1574800" y="2057400"/>
            <a:ext cx="1524000" cy="1524000"/>
          </a:xfrm>
          <a:custGeom>
            <a:avLst/>
            <a:gdLst>
              <a:gd name="connisteX0" fmla="*/ 0 w 1524000"/>
              <a:gd name="connsiteY0" fmla="*/ 762000 h 1524000"/>
              <a:gd name="connisteX1" fmla="*/ 762000 w 1524000"/>
              <a:gd name="connsiteY1" fmla="*/ 0 h 1524000"/>
              <a:gd name="connisteX2" fmla="*/ 762000 w 1524000"/>
              <a:gd name="connsiteY2" fmla="*/ 0 h 1524000"/>
              <a:gd name="connisteX3" fmla="*/ 1524000 w 1524000"/>
              <a:gd name="connsiteY3" fmla="*/ 762000 h 1524000"/>
              <a:gd name="connisteX4" fmla="*/ 1524000 w 1524000"/>
              <a:gd name="connsiteY4" fmla="*/ 762000 h 1524000"/>
              <a:gd name="connisteX5" fmla="*/ 762000 w 1524000"/>
              <a:gd name="connsiteY5" fmla="*/ 1524000 h 1524000"/>
              <a:gd name="connisteX6" fmla="*/ 762000 w 1524000"/>
              <a:gd name="connsiteY6" fmla="*/ 1524000 h 1524000"/>
              <a:gd name="connisteX7" fmla="*/ 0 w 1524000"/>
              <a:gd name="connsiteY7" fmla="*/ 762000 h 1524000"/>
              <a:gd name="connisteX8" fmla="*/ 0 w 1524000"/>
              <a:gd name="connsiteY8" fmla="*/ 762000 h 1524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1524000" h="1524000">
                <a:moveTo>
                  <a:pt x="0" y="762000"/>
                </a:moveTo>
                <a:cubicBezTo>
                  <a:pt x="0" y="341159"/>
                  <a:pt x="341159" y="0"/>
                  <a:pt x="762000" y="0"/>
                </a:cubicBezTo>
                <a:lnTo>
                  <a:pt x="762000" y="0"/>
                </a:lnTo>
                <a:cubicBezTo>
                  <a:pt x="1182841" y="0"/>
                  <a:pt x="1524000" y="341159"/>
                  <a:pt x="1524000" y="762000"/>
                </a:cubicBezTo>
                <a:lnTo>
                  <a:pt x="1524000" y="762000"/>
                </a:lnTo>
                <a:cubicBezTo>
                  <a:pt x="1524000" y="1182841"/>
                  <a:pt x="1182841" y="1524000"/>
                  <a:pt x="762000" y="1524000"/>
                </a:cubicBezTo>
                <a:lnTo>
                  <a:pt x="762000" y="1524000"/>
                </a:lnTo>
                <a:cubicBezTo>
                  <a:pt x="341159" y="1524000"/>
                  <a:pt x="0" y="1182841"/>
                  <a:pt x="0" y="762000"/>
                </a:cubicBezTo>
                <a:lnTo>
                  <a:pt x="0" y="7620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 marL="0" indent="0"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4" name="图片占位符 13"/>
          <p:cNvSpPr>
            <a:spLocks noGrp="1"/>
          </p:cNvSpPr>
          <p:nvPr>
            <p:ph type="pic" idx="16392" hasCustomPrompt="1"/>
            <p:custDataLst>
              <p:tags r:id="rId8"/>
            </p:custDataLst>
          </p:nvPr>
        </p:nvSpPr>
        <p:spPr>
          <a:xfrm>
            <a:off x="1930400" y="2413000"/>
            <a:ext cx="812800" cy="812800"/>
          </a:xfrm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5" name="文本占位符 14"/>
          <p:cNvSpPr>
            <a:spLocks noGrp="1"/>
          </p:cNvSpPr>
          <p:nvPr>
            <p:ph type="body" idx="16386" hasCustomPrompt="1"/>
            <p:custDataLst>
              <p:tags r:id="rId9"/>
            </p:custDataLst>
          </p:nvPr>
        </p:nvSpPr>
        <p:spPr>
          <a:xfrm>
            <a:off x="1016000" y="3937000"/>
            <a:ext cx="26416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16" name="文本占位符 15"/>
          <p:cNvSpPr>
            <a:spLocks noGrp="1"/>
          </p:cNvSpPr>
          <p:nvPr>
            <p:ph type="body" idx="16387" hasCustomPrompt="1"/>
            <p:custDataLst>
              <p:tags r:id="rId10"/>
            </p:custDataLst>
          </p:nvPr>
        </p:nvSpPr>
        <p:spPr>
          <a:xfrm>
            <a:off x="1016000" y="4495800"/>
            <a:ext cx="26416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7" name="装饰  6"/>
          <p:cNvSpPr>
            <a:spLocks noGrp="1"/>
          </p:cNvSpPr>
          <p:nvPr>
            <p:ph type="body" idx="16396" hasCustomPrompt="1"/>
            <p:custDataLst>
              <p:tags r:id="rId11"/>
            </p:custDataLst>
          </p:nvPr>
        </p:nvSpPr>
        <p:spPr>
          <a:xfrm>
            <a:off x="4368800" y="1524000"/>
            <a:ext cx="3454400" cy="4724400"/>
          </a:xfrm>
          <a:custGeom>
            <a:avLst/>
            <a:gdLst>
              <a:gd name="connisteX0" fmla="*/ 0 w 3454400"/>
              <a:gd name="connsiteY0" fmla="*/ 203200 h 4724400"/>
              <a:gd name="connisteX1" fmla="*/ 203200 w 3454400"/>
              <a:gd name="connsiteY1" fmla="*/ 0 h 4724400"/>
              <a:gd name="connisteX2" fmla="*/ 3251200 w 3454400"/>
              <a:gd name="connsiteY2" fmla="*/ 0 h 4724400"/>
              <a:gd name="connisteX3" fmla="*/ 3454400 w 3454400"/>
              <a:gd name="connsiteY3" fmla="*/ 203200 h 4724400"/>
              <a:gd name="connisteX4" fmla="*/ 3454400 w 3454400"/>
              <a:gd name="connsiteY4" fmla="*/ 4521200 h 4724400"/>
              <a:gd name="connisteX5" fmla="*/ 3251200 w 3454400"/>
              <a:gd name="connsiteY5" fmla="*/ 4724400 h 4724400"/>
              <a:gd name="connisteX6" fmla="*/ 203200 w 3454400"/>
              <a:gd name="connsiteY6" fmla="*/ 4724400 h 4724400"/>
              <a:gd name="connisteX7" fmla="*/ 0 w 3454400"/>
              <a:gd name="connsiteY7" fmla="*/ 4521200 h 4724400"/>
              <a:gd name="connisteX8" fmla="*/ 0 w 3454400"/>
              <a:gd name="connsiteY8" fmla="*/ 203200 h 4724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3454400" h="47244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3251200" y="0"/>
                </a:lnTo>
                <a:cubicBezTo>
                  <a:pt x="3363424" y="0"/>
                  <a:pt x="3454400" y="90976"/>
                  <a:pt x="3454400" y="203200"/>
                </a:cubicBezTo>
                <a:lnTo>
                  <a:pt x="3454400" y="4521200"/>
                </a:lnTo>
                <a:cubicBezTo>
                  <a:pt x="3454400" y="4633424"/>
                  <a:pt x="3363424" y="4724400"/>
                  <a:pt x="3251200" y="4724400"/>
                </a:cubicBezTo>
                <a:lnTo>
                  <a:pt x="203200" y="4724400"/>
                </a:lnTo>
                <a:cubicBezTo>
                  <a:pt x="90976" y="4724400"/>
                  <a:pt x="0" y="4633424"/>
                  <a:pt x="0" y="4521200"/>
                </a:cubicBezTo>
                <a:lnTo>
                  <a:pt x="0" y="2032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 marL="0" indent="0"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8" name="装饰  7"/>
          <p:cNvSpPr>
            <a:spLocks noGrp="1"/>
          </p:cNvSpPr>
          <p:nvPr>
            <p:ph type="body" idx="16397" hasCustomPrompt="1"/>
            <p:custDataLst>
              <p:tags r:id="rId12"/>
            </p:custDataLst>
          </p:nvPr>
        </p:nvSpPr>
        <p:spPr>
          <a:xfrm>
            <a:off x="5334000" y="2057400"/>
            <a:ext cx="1524000" cy="1524000"/>
          </a:xfrm>
          <a:custGeom>
            <a:avLst/>
            <a:gdLst>
              <a:gd name="connisteX0" fmla="*/ 0 w 1524000"/>
              <a:gd name="connsiteY0" fmla="*/ 762000 h 1524000"/>
              <a:gd name="connisteX1" fmla="*/ 762000 w 1524000"/>
              <a:gd name="connsiteY1" fmla="*/ 0 h 1524000"/>
              <a:gd name="connisteX2" fmla="*/ 762000 w 1524000"/>
              <a:gd name="connsiteY2" fmla="*/ 0 h 1524000"/>
              <a:gd name="connisteX3" fmla="*/ 1524000 w 1524000"/>
              <a:gd name="connsiteY3" fmla="*/ 762000 h 1524000"/>
              <a:gd name="connisteX4" fmla="*/ 1524000 w 1524000"/>
              <a:gd name="connsiteY4" fmla="*/ 762000 h 1524000"/>
              <a:gd name="connisteX5" fmla="*/ 762000 w 1524000"/>
              <a:gd name="connsiteY5" fmla="*/ 1524000 h 1524000"/>
              <a:gd name="connisteX6" fmla="*/ 762000 w 1524000"/>
              <a:gd name="connsiteY6" fmla="*/ 1524000 h 1524000"/>
              <a:gd name="connisteX7" fmla="*/ 0 w 1524000"/>
              <a:gd name="connsiteY7" fmla="*/ 762000 h 1524000"/>
              <a:gd name="connisteX8" fmla="*/ 0 w 1524000"/>
              <a:gd name="connsiteY8" fmla="*/ 762000 h 1524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1524000" h="1524000">
                <a:moveTo>
                  <a:pt x="0" y="762000"/>
                </a:moveTo>
                <a:cubicBezTo>
                  <a:pt x="0" y="341159"/>
                  <a:pt x="341159" y="0"/>
                  <a:pt x="762000" y="0"/>
                </a:cubicBezTo>
                <a:lnTo>
                  <a:pt x="762000" y="0"/>
                </a:lnTo>
                <a:cubicBezTo>
                  <a:pt x="1182841" y="0"/>
                  <a:pt x="1524000" y="341159"/>
                  <a:pt x="1524000" y="762000"/>
                </a:cubicBezTo>
                <a:lnTo>
                  <a:pt x="1524000" y="762000"/>
                </a:lnTo>
                <a:cubicBezTo>
                  <a:pt x="1524000" y="1182841"/>
                  <a:pt x="1182841" y="1524000"/>
                  <a:pt x="762000" y="1524000"/>
                </a:cubicBezTo>
                <a:lnTo>
                  <a:pt x="762000" y="1524000"/>
                </a:lnTo>
                <a:cubicBezTo>
                  <a:pt x="341159" y="1524000"/>
                  <a:pt x="0" y="1182841"/>
                  <a:pt x="0" y="762000"/>
                </a:cubicBezTo>
                <a:lnTo>
                  <a:pt x="0" y="762000"/>
                </a:lnTo>
                <a:close/>
              </a:path>
            </a:pathLst>
          </a:custGeom>
          <a:solidFill>
            <a:srgbClr val="FFFFFF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 marL="0" indent="0"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9" name="图片占位符 18"/>
          <p:cNvSpPr>
            <a:spLocks noGrp="1"/>
          </p:cNvSpPr>
          <p:nvPr>
            <p:ph type="pic" idx="16395" hasCustomPrompt="1"/>
            <p:custDataLst>
              <p:tags r:id="rId13"/>
            </p:custDataLst>
          </p:nvPr>
        </p:nvSpPr>
        <p:spPr>
          <a:xfrm>
            <a:off x="5689600" y="2413000"/>
            <a:ext cx="812800" cy="812800"/>
          </a:xfrm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20" name="文本占位符 19"/>
          <p:cNvSpPr>
            <a:spLocks noGrp="1"/>
          </p:cNvSpPr>
          <p:nvPr>
            <p:ph type="body" idx="16388" hasCustomPrompt="1"/>
            <p:custDataLst>
              <p:tags r:id="rId14"/>
            </p:custDataLst>
          </p:nvPr>
        </p:nvSpPr>
        <p:spPr>
          <a:xfrm>
            <a:off x="4775200" y="3937000"/>
            <a:ext cx="26416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21" name="文本占位符 20"/>
          <p:cNvSpPr>
            <a:spLocks noGrp="1"/>
          </p:cNvSpPr>
          <p:nvPr>
            <p:ph type="body" idx="16389" hasCustomPrompt="1"/>
            <p:custDataLst>
              <p:tags r:id="rId15"/>
            </p:custDataLst>
          </p:nvPr>
        </p:nvSpPr>
        <p:spPr>
          <a:xfrm>
            <a:off x="4775200" y="4495800"/>
            <a:ext cx="26416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22" name="装饰  1"/>
          <p:cNvSpPr>
            <a:spLocks noGrp="1"/>
          </p:cNvSpPr>
          <p:nvPr>
            <p:ph type="body" idx="16399" hasCustomPrompt="1"/>
            <p:custDataLst>
              <p:tags r:id="rId16"/>
            </p:custDataLst>
          </p:nvPr>
        </p:nvSpPr>
        <p:spPr>
          <a:xfrm>
            <a:off x="8128000" y="1524000"/>
            <a:ext cx="3454400" cy="4724400"/>
          </a:xfrm>
          <a:custGeom>
            <a:avLst/>
            <a:gdLst>
              <a:gd name="connisteX0" fmla="*/ 0 w 3454400"/>
              <a:gd name="connsiteY0" fmla="*/ 203200 h 4724400"/>
              <a:gd name="connisteX1" fmla="*/ 203200 w 3454400"/>
              <a:gd name="connsiteY1" fmla="*/ 0 h 4724400"/>
              <a:gd name="connisteX2" fmla="*/ 3251200 w 3454400"/>
              <a:gd name="connsiteY2" fmla="*/ 0 h 4724400"/>
              <a:gd name="connisteX3" fmla="*/ 3454400 w 3454400"/>
              <a:gd name="connsiteY3" fmla="*/ 203200 h 4724400"/>
              <a:gd name="connisteX4" fmla="*/ 3454400 w 3454400"/>
              <a:gd name="connsiteY4" fmla="*/ 4521200 h 4724400"/>
              <a:gd name="connisteX5" fmla="*/ 3251200 w 3454400"/>
              <a:gd name="connsiteY5" fmla="*/ 4724400 h 4724400"/>
              <a:gd name="connisteX6" fmla="*/ 203200 w 3454400"/>
              <a:gd name="connsiteY6" fmla="*/ 4724400 h 4724400"/>
              <a:gd name="connisteX7" fmla="*/ 0 w 3454400"/>
              <a:gd name="connsiteY7" fmla="*/ 4521200 h 4724400"/>
              <a:gd name="connisteX8" fmla="*/ 0 w 3454400"/>
              <a:gd name="connsiteY8" fmla="*/ 203200 h 4724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3454400" h="47244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3251200" y="0"/>
                </a:lnTo>
                <a:cubicBezTo>
                  <a:pt x="3363424" y="0"/>
                  <a:pt x="3454400" y="90976"/>
                  <a:pt x="3454400" y="203200"/>
                </a:cubicBezTo>
                <a:lnTo>
                  <a:pt x="3454400" y="4521200"/>
                </a:lnTo>
                <a:cubicBezTo>
                  <a:pt x="3454400" y="4633424"/>
                  <a:pt x="3363424" y="4724400"/>
                  <a:pt x="3251200" y="4724400"/>
                </a:cubicBezTo>
                <a:lnTo>
                  <a:pt x="203200" y="4724400"/>
                </a:lnTo>
                <a:cubicBezTo>
                  <a:pt x="90976" y="4724400"/>
                  <a:pt x="0" y="4633424"/>
                  <a:pt x="0" y="45212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0"/>
                  <a:lumOff val="100000"/>
                </a:schemeClr>
              </a:gs>
              <a:gs pos="100000">
                <a:schemeClr val="accent1">
                  <a:lumMod val="0"/>
                  <a:lumOff val="10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 marL="0" indent="0"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23" name="装饰  2"/>
          <p:cNvSpPr>
            <a:spLocks noGrp="1"/>
          </p:cNvSpPr>
          <p:nvPr>
            <p:ph type="body" idx="16400" hasCustomPrompt="1"/>
            <p:custDataLst>
              <p:tags r:id="rId17"/>
            </p:custDataLst>
          </p:nvPr>
        </p:nvSpPr>
        <p:spPr>
          <a:xfrm>
            <a:off x="9093200" y="2057400"/>
            <a:ext cx="1524000" cy="1524000"/>
          </a:xfrm>
          <a:custGeom>
            <a:avLst/>
            <a:gdLst>
              <a:gd name="connisteX0" fmla="*/ 0 w 1524000"/>
              <a:gd name="connsiteY0" fmla="*/ 762000 h 1524000"/>
              <a:gd name="connisteX1" fmla="*/ 762000 w 1524000"/>
              <a:gd name="connsiteY1" fmla="*/ 0 h 1524000"/>
              <a:gd name="connisteX2" fmla="*/ 762000 w 1524000"/>
              <a:gd name="connsiteY2" fmla="*/ 0 h 1524000"/>
              <a:gd name="connisteX3" fmla="*/ 1524000 w 1524000"/>
              <a:gd name="connsiteY3" fmla="*/ 762000 h 1524000"/>
              <a:gd name="connisteX4" fmla="*/ 1524000 w 1524000"/>
              <a:gd name="connsiteY4" fmla="*/ 762000 h 1524000"/>
              <a:gd name="connisteX5" fmla="*/ 762000 w 1524000"/>
              <a:gd name="connsiteY5" fmla="*/ 1524000 h 1524000"/>
              <a:gd name="connisteX6" fmla="*/ 762000 w 1524000"/>
              <a:gd name="connsiteY6" fmla="*/ 1524000 h 1524000"/>
              <a:gd name="connisteX7" fmla="*/ 0 w 1524000"/>
              <a:gd name="connsiteY7" fmla="*/ 762000 h 1524000"/>
              <a:gd name="connisteX8" fmla="*/ 0 w 1524000"/>
              <a:gd name="connsiteY8" fmla="*/ 762000 h 1524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1524000" h="1524000">
                <a:moveTo>
                  <a:pt x="0" y="762000"/>
                </a:moveTo>
                <a:cubicBezTo>
                  <a:pt x="0" y="341159"/>
                  <a:pt x="341159" y="0"/>
                  <a:pt x="762000" y="0"/>
                </a:cubicBezTo>
                <a:lnTo>
                  <a:pt x="762000" y="0"/>
                </a:lnTo>
                <a:cubicBezTo>
                  <a:pt x="1182841" y="0"/>
                  <a:pt x="1524000" y="341159"/>
                  <a:pt x="1524000" y="762000"/>
                </a:cubicBezTo>
                <a:lnTo>
                  <a:pt x="1524000" y="762000"/>
                </a:lnTo>
                <a:cubicBezTo>
                  <a:pt x="1524000" y="1182841"/>
                  <a:pt x="1182841" y="1524000"/>
                  <a:pt x="762000" y="1524000"/>
                </a:cubicBezTo>
                <a:lnTo>
                  <a:pt x="762000" y="1524000"/>
                </a:lnTo>
                <a:cubicBezTo>
                  <a:pt x="341159" y="1524000"/>
                  <a:pt x="0" y="1182841"/>
                  <a:pt x="0" y="762000"/>
                </a:cubicBezTo>
                <a:lnTo>
                  <a:pt x="0" y="7620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 marL="0" indent="0"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24" name="图片占位符 23"/>
          <p:cNvSpPr>
            <a:spLocks noGrp="1"/>
          </p:cNvSpPr>
          <p:nvPr>
            <p:ph type="pic" idx="16398" hasCustomPrompt="1"/>
            <p:custDataLst>
              <p:tags r:id="rId18"/>
            </p:custDataLst>
          </p:nvPr>
        </p:nvSpPr>
        <p:spPr>
          <a:xfrm>
            <a:off x="9448800" y="2413000"/>
            <a:ext cx="812800" cy="812800"/>
          </a:xfrm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25" name="文本占位符 24"/>
          <p:cNvSpPr>
            <a:spLocks noGrp="1"/>
          </p:cNvSpPr>
          <p:nvPr>
            <p:ph type="body" idx="16390" hasCustomPrompt="1"/>
            <p:custDataLst>
              <p:tags r:id="rId19"/>
            </p:custDataLst>
          </p:nvPr>
        </p:nvSpPr>
        <p:spPr>
          <a:xfrm>
            <a:off x="8534400" y="3937000"/>
            <a:ext cx="26416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26" name="文本占位符 25"/>
          <p:cNvSpPr>
            <a:spLocks noGrp="1"/>
          </p:cNvSpPr>
          <p:nvPr>
            <p:ph type="body" idx="16391" hasCustomPrompt="1"/>
            <p:custDataLst>
              <p:tags r:id="rId20"/>
            </p:custDataLst>
          </p:nvPr>
        </p:nvSpPr>
        <p:spPr>
          <a:xfrm>
            <a:off x="8534400" y="4495800"/>
            <a:ext cx="26416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10012_3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109728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内容占位符 11"/>
          <p:cNvSpPr>
            <a:spLocks noGrp="1"/>
          </p:cNvSpPr>
          <p:nvPr>
            <p:ph idx="16388" hasCustomPrompt="1"/>
            <p:custDataLst>
              <p:tags r:id="rId6"/>
            </p:custDataLst>
          </p:nvPr>
        </p:nvSpPr>
        <p:spPr>
          <a:xfrm>
            <a:off x="609600" y="1524000"/>
            <a:ext cx="5486400" cy="4724400"/>
          </a:xfrm>
          <a:custGeom>
            <a:avLst/>
            <a:gdLst>
              <a:gd name="connisteX0" fmla="*/ 0 w 5486400"/>
              <a:gd name="connsiteY0" fmla="*/ 203200 h 4724400"/>
              <a:gd name="connisteX1" fmla="*/ 203200 w 5486400"/>
              <a:gd name="connsiteY1" fmla="*/ 0 h 4724400"/>
              <a:gd name="connisteX2" fmla="*/ 5283200 w 5486400"/>
              <a:gd name="connsiteY2" fmla="*/ 0 h 4724400"/>
              <a:gd name="connisteX3" fmla="*/ 5486400 w 5486400"/>
              <a:gd name="connsiteY3" fmla="*/ 203200 h 4724400"/>
              <a:gd name="connisteX4" fmla="*/ 5486400 w 5486400"/>
              <a:gd name="connsiteY4" fmla="*/ 4521200 h 4724400"/>
              <a:gd name="connisteX5" fmla="*/ 5283200 w 5486400"/>
              <a:gd name="connsiteY5" fmla="*/ 4724400 h 4724400"/>
              <a:gd name="connisteX6" fmla="*/ 203200 w 5486400"/>
              <a:gd name="connsiteY6" fmla="*/ 4724400 h 4724400"/>
              <a:gd name="connisteX7" fmla="*/ 0 w 5486400"/>
              <a:gd name="connsiteY7" fmla="*/ 4521200 h 4724400"/>
              <a:gd name="connisteX8" fmla="*/ 0 w 5486400"/>
              <a:gd name="connsiteY8" fmla="*/ 203200 h 4724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486400" h="47244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5283200" y="0"/>
                </a:lnTo>
                <a:cubicBezTo>
                  <a:pt x="5395424" y="0"/>
                  <a:pt x="5486400" y="90976"/>
                  <a:pt x="5486400" y="203200"/>
                </a:cubicBezTo>
                <a:lnTo>
                  <a:pt x="5486400" y="4521200"/>
                </a:lnTo>
                <a:cubicBezTo>
                  <a:pt x="5486400" y="4633424"/>
                  <a:pt x="5395424" y="4724400"/>
                  <a:pt x="5283200" y="4724400"/>
                </a:cubicBezTo>
                <a:lnTo>
                  <a:pt x="203200" y="4724400"/>
                </a:lnTo>
                <a:cubicBezTo>
                  <a:pt x="90976" y="4724400"/>
                  <a:pt x="0" y="4633424"/>
                  <a:pt x="0" y="45212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rmAutofit/>
          </a:bodyPr>
          <a:lstStyle>
            <a:lvl1pPr marL="0" indent="0"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3" name="文本占位符 12"/>
          <p:cNvSpPr>
            <a:spLocks noGrp="1"/>
          </p:cNvSpPr>
          <p:nvPr>
            <p:ph type="body" idx="16386" hasCustomPrompt="1"/>
            <p:custDataLst>
              <p:tags r:id="rId7"/>
            </p:custDataLst>
          </p:nvPr>
        </p:nvSpPr>
        <p:spPr>
          <a:xfrm>
            <a:off x="6553200" y="2692400"/>
            <a:ext cx="50292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4" name="文本占位符 13"/>
          <p:cNvSpPr>
            <a:spLocks noGrp="1"/>
          </p:cNvSpPr>
          <p:nvPr>
            <p:ph type="body" idx="16387" hasCustomPrompt="1"/>
            <p:custDataLst>
              <p:tags r:id="rId8"/>
            </p:custDataLst>
          </p:nvPr>
        </p:nvSpPr>
        <p:spPr>
          <a:xfrm>
            <a:off x="6553200" y="3251200"/>
            <a:ext cx="5029200" cy="18288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单击此处添加正文</a:t>
            </a:r>
            <a:endParaRPr lang="zh-CN" altLang="en-US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26_16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109728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pPr lvl="0"/>
            <a:r>
              <a:t>单击此处添加标题</a:t>
            </a:r>
          </a:p>
        </p:txBody>
      </p:sp>
      <p:sp>
        <p:nvSpPr>
          <p:cNvPr id="12" name="装饰  1"/>
          <p:cNvSpPr>
            <a:spLocks noGrp="1"/>
          </p:cNvSpPr>
          <p:nvPr>
            <p:ph type="body" idx="16392" hasCustomPrompt="1"/>
            <p:custDataLst>
              <p:tags r:id="rId6"/>
            </p:custDataLst>
          </p:nvPr>
        </p:nvSpPr>
        <p:spPr>
          <a:xfrm>
            <a:off x="609600" y="3911600"/>
            <a:ext cx="3454400" cy="2336800"/>
          </a:xfrm>
          <a:custGeom>
            <a:avLst/>
            <a:gdLst>
              <a:gd name="connisteX0" fmla="*/ 0 w 3454400"/>
              <a:gd name="connsiteY0" fmla="*/ 0 h 2336800"/>
              <a:gd name="connisteX1" fmla="*/ 3454400 w 3454400"/>
              <a:gd name="connsiteY1" fmla="*/ 0 h 2336800"/>
              <a:gd name="connisteX2" fmla="*/ 3454400 w 3454400"/>
              <a:gd name="connsiteY2" fmla="*/ 2133600 h 2336800"/>
              <a:gd name="connisteX3" fmla="*/ 3251200 w 3454400"/>
              <a:gd name="connsiteY3" fmla="*/ 2336800 h 2336800"/>
              <a:gd name="connisteX4" fmla="*/ 203200 w 3454400"/>
              <a:gd name="connsiteY4" fmla="*/ 2336800 h 2336800"/>
              <a:gd name="connisteX5" fmla="*/ 0 w 3454400"/>
              <a:gd name="connsiteY5" fmla="*/ 2133600 h 2336800"/>
              <a:gd name="connisteX6" fmla="*/ 0 w 3454400"/>
              <a:gd name="connsiteY6" fmla="*/ 0 h 2336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3454400" h="2336800">
                <a:moveTo>
                  <a:pt x="0" y="0"/>
                </a:moveTo>
                <a:lnTo>
                  <a:pt x="3454400" y="0"/>
                </a:lnTo>
                <a:lnTo>
                  <a:pt x="3454400" y="2133600"/>
                </a:lnTo>
                <a:cubicBezTo>
                  <a:pt x="3454400" y="2245824"/>
                  <a:pt x="3363424" y="2336800"/>
                  <a:pt x="3251200" y="2336800"/>
                </a:cubicBezTo>
                <a:lnTo>
                  <a:pt x="203200" y="2336800"/>
                </a:lnTo>
                <a:cubicBezTo>
                  <a:pt x="90976" y="2336800"/>
                  <a:pt x="0" y="2245824"/>
                  <a:pt x="0" y="2133600"/>
                </a:cubicBez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0"/>
                  <a:lumOff val="100000"/>
                </a:schemeClr>
              </a:gs>
              <a:gs pos="100000">
                <a:schemeClr val="accent1">
                  <a:lumMod val="0"/>
                  <a:lumOff val="10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 marL="0" indent="0"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3" name="图片占位符 12"/>
          <p:cNvSpPr>
            <a:spLocks noGrp="1"/>
          </p:cNvSpPr>
          <p:nvPr>
            <p:ph type="pic" idx="16393" hasCustomPrompt="1"/>
            <p:custDataLst>
              <p:tags r:id="rId7"/>
            </p:custDataLst>
          </p:nvPr>
        </p:nvSpPr>
        <p:spPr>
          <a:xfrm>
            <a:off x="609600" y="1524000"/>
            <a:ext cx="3454400" cy="2387600"/>
          </a:xfrm>
          <a:custGeom>
            <a:avLst/>
            <a:gdLst>
              <a:gd name="connisteX0" fmla="*/ 0 w 3454400"/>
              <a:gd name="connsiteY0" fmla="*/ 203200 h 2387600"/>
              <a:gd name="connisteX1" fmla="*/ 203200 w 3454400"/>
              <a:gd name="connsiteY1" fmla="*/ 0 h 2387600"/>
              <a:gd name="connisteX2" fmla="*/ 3251200 w 3454400"/>
              <a:gd name="connsiteY2" fmla="*/ 0 h 2387600"/>
              <a:gd name="connisteX3" fmla="*/ 3454400 w 3454400"/>
              <a:gd name="connsiteY3" fmla="*/ 203200 h 2387600"/>
              <a:gd name="connisteX4" fmla="*/ 3454400 w 3454400"/>
              <a:gd name="connsiteY4" fmla="*/ 2387600 h 2387600"/>
              <a:gd name="connisteX5" fmla="*/ 0 w 3454400"/>
              <a:gd name="connsiteY5" fmla="*/ 2387600 h 2387600"/>
              <a:gd name="connisteX6" fmla="*/ 0 w 3454400"/>
              <a:gd name="connsiteY6" fmla="*/ 203200 h 23876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3454400" h="23876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3251200" y="0"/>
                </a:lnTo>
                <a:cubicBezTo>
                  <a:pt x="3363424" y="0"/>
                  <a:pt x="3454400" y="90976"/>
                  <a:pt x="3454400" y="203200"/>
                </a:cubicBezTo>
                <a:lnTo>
                  <a:pt x="3454400" y="2387600"/>
                </a:lnTo>
                <a:lnTo>
                  <a:pt x="0" y="2387600"/>
                </a:ln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4" name="文本占位符 13"/>
          <p:cNvSpPr>
            <a:spLocks noGrp="1"/>
          </p:cNvSpPr>
          <p:nvPr>
            <p:ph type="body" idx="16386" hasCustomPrompt="1"/>
            <p:custDataLst>
              <p:tags r:id="rId8"/>
            </p:custDataLst>
          </p:nvPr>
        </p:nvSpPr>
        <p:spPr>
          <a:xfrm>
            <a:off x="914400" y="4216400"/>
            <a:ext cx="28448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9"/>
            </p:custDataLst>
          </p:nvPr>
        </p:nvSpPr>
        <p:spPr>
          <a:xfrm>
            <a:off x="914400" y="4724400"/>
            <a:ext cx="28448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6" name="装饰  5"/>
          <p:cNvSpPr>
            <a:spLocks noGrp="1"/>
          </p:cNvSpPr>
          <p:nvPr>
            <p:ph type="body" idx="16394" hasCustomPrompt="1"/>
            <p:custDataLst>
              <p:tags r:id="rId10"/>
            </p:custDataLst>
          </p:nvPr>
        </p:nvSpPr>
        <p:spPr>
          <a:xfrm>
            <a:off x="4368800" y="1524000"/>
            <a:ext cx="3454400" cy="2336800"/>
          </a:xfrm>
          <a:custGeom>
            <a:avLst/>
            <a:gdLst>
              <a:gd name="connisteX0" fmla="*/ 0 w 3454400"/>
              <a:gd name="connsiteY0" fmla="*/ 203200 h 2336800"/>
              <a:gd name="connisteX1" fmla="*/ 203200 w 3454400"/>
              <a:gd name="connsiteY1" fmla="*/ 0 h 2336800"/>
              <a:gd name="connisteX2" fmla="*/ 3251200 w 3454400"/>
              <a:gd name="connsiteY2" fmla="*/ 0 h 2336800"/>
              <a:gd name="connisteX3" fmla="*/ 3454400 w 3454400"/>
              <a:gd name="connsiteY3" fmla="*/ 203200 h 2336800"/>
              <a:gd name="connisteX4" fmla="*/ 3454400 w 3454400"/>
              <a:gd name="connsiteY4" fmla="*/ 2336800 h 2336800"/>
              <a:gd name="connisteX5" fmla="*/ 0 w 3454400"/>
              <a:gd name="connsiteY5" fmla="*/ 2336800 h 2336800"/>
              <a:gd name="connisteX6" fmla="*/ 0 w 3454400"/>
              <a:gd name="connsiteY6" fmla="*/ 203200 h 2336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3454400" h="2336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3251200" y="0"/>
                </a:lnTo>
                <a:cubicBezTo>
                  <a:pt x="3363424" y="0"/>
                  <a:pt x="3454400" y="90976"/>
                  <a:pt x="3454400" y="203200"/>
                </a:cubicBezTo>
                <a:lnTo>
                  <a:pt x="3454400" y="2336800"/>
                </a:lnTo>
                <a:lnTo>
                  <a:pt x="0" y="2336800"/>
                </a:ln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0"/>
                  <a:lumOff val="100000"/>
                </a:schemeClr>
              </a:gs>
              <a:gs pos="100000">
                <a:schemeClr val="accent1">
                  <a:lumMod val="0"/>
                  <a:lumOff val="10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 marL="0" indent="0"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7" name="图片占位符 16"/>
          <p:cNvSpPr>
            <a:spLocks noGrp="1"/>
          </p:cNvSpPr>
          <p:nvPr>
            <p:ph type="pic" idx="16395" hasCustomPrompt="1"/>
            <p:custDataLst>
              <p:tags r:id="rId11"/>
            </p:custDataLst>
          </p:nvPr>
        </p:nvSpPr>
        <p:spPr>
          <a:xfrm>
            <a:off x="4368800" y="3860800"/>
            <a:ext cx="3454400" cy="2387600"/>
          </a:xfrm>
          <a:custGeom>
            <a:avLst/>
            <a:gdLst>
              <a:gd name="connisteX0" fmla="*/ 0 w 3454400"/>
              <a:gd name="connsiteY0" fmla="*/ 0 h 2387600"/>
              <a:gd name="connisteX1" fmla="*/ 3454400 w 3454400"/>
              <a:gd name="connsiteY1" fmla="*/ 0 h 2387600"/>
              <a:gd name="connisteX2" fmla="*/ 3454400 w 3454400"/>
              <a:gd name="connsiteY2" fmla="*/ 2184400 h 2387600"/>
              <a:gd name="connisteX3" fmla="*/ 3251200 w 3454400"/>
              <a:gd name="connsiteY3" fmla="*/ 2387600 h 2387600"/>
              <a:gd name="connisteX4" fmla="*/ 203200 w 3454400"/>
              <a:gd name="connsiteY4" fmla="*/ 2387600 h 2387600"/>
              <a:gd name="connisteX5" fmla="*/ 0 w 3454400"/>
              <a:gd name="connsiteY5" fmla="*/ 2184400 h 2387600"/>
              <a:gd name="connisteX6" fmla="*/ 0 w 3454400"/>
              <a:gd name="connsiteY6" fmla="*/ 0 h 23876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3454400" h="2387600">
                <a:moveTo>
                  <a:pt x="0" y="0"/>
                </a:moveTo>
                <a:lnTo>
                  <a:pt x="3454400" y="0"/>
                </a:lnTo>
                <a:lnTo>
                  <a:pt x="3454400" y="2184400"/>
                </a:lnTo>
                <a:cubicBezTo>
                  <a:pt x="3454400" y="2296624"/>
                  <a:pt x="3363424" y="2387600"/>
                  <a:pt x="3251200" y="2387600"/>
                </a:cubicBezTo>
                <a:lnTo>
                  <a:pt x="203200" y="2387600"/>
                </a:lnTo>
                <a:cubicBezTo>
                  <a:pt x="90976" y="2387600"/>
                  <a:pt x="0" y="2296624"/>
                  <a:pt x="0" y="2184400"/>
                </a:cubicBezTo>
                <a:lnTo>
                  <a:pt x="0" y="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8" name="文本占位符 17"/>
          <p:cNvSpPr>
            <a:spLocks noGrp="1"/>
          </p:cNvSpPr>
          <p:nvPr>
            <p:ph type="body" idx="16388" hasCustomPrompt="1"/>
            <p:custDataLst>
              <p:tags r:id="rId12"/>
            </p:custDataLst>
          </p:nvPr>
        </p:nvSpPr>
        <p:spPr>
          <a:xfrm>
            <a:off x="4673600" y="1828800"/>
            <a:ext cx="28448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19" name="文本占位符 18"/>
          <p:cNvSpPr>
            <a:spLocks noGrp="1"/>
          </p:cNvSpPr>
          <p:nvPr>
            <p:ph type="body" idx="16389" hasCustomPrompt="1"/>
            <p:custDataLst>
              <p:tags r:id="rId13"/>
            </p:custDataLst>
          </p:nvPr>
        </p:nvSpPr>
        <p:spPr>
          <a:xfrm>
            <a:off x="4673600" y="2336800"/>
            <a:ext cx="28448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20" name="装饰  9"/>
          <p:cNvSpPr>
            <a:spLocks noGrp="1"/>
          </p:cNvSpPr>
          <p:nvPr>
            <p:ph type="body" idx="16396" hasCustomPrompt="1"/>
            <p:custDataLst>
              <p:tags r:id="rId14"/>
            </p:custDataLst>
          </p:nvPr>
        </p:nvSpPr>
        <p:spPr>
          <a:xfrm>
            <a:off x="8128000" y="3911600"/>
            <a:ext cx="3454400" cy="2336800"/>
          </a:xfrm>
          <a:custGeom>
            <a:avLst/>
            <a:gdLst>
              <a:gd name="connisteX0" fmla="*/ 0 w 3454400"/>
              <a:gd name="connsiteY0" fmla="*/ 0 h 2336800"/>
              <a:gd name="connisteX1" fmla="*/ 3454400 w 3454400"/>
              <a:gd name="connsiteY1" fmla="*/ 0 h 2336800"/>
              <a:gd name="connisteX2" fmla="*/ 3454400 w 3454400"/>
              <a:gd name="connsiteY2" fmla="*/ 2133600 h 2336800"/>
              <a:gd name="connisteX3" fmla="*/ 3251200 w 3454400"/>
              <a:gd name="connsiteY3" fmla="*/ 2336800 h 2336800"/>
              <a:gd name="connisteX4" fmla="*/ 203200 w 3454400"/>
              <a:gd name="connsiteY4" fmla="*/ 2336800 h 2336800"/>
              <a:gd name="connisteX5" fmla="*/ 0 w 3454400"/>
              <a:gd name="connsiteY5" fmla="*/ 2133600 h 2336800"/>
              <a:gd name="connisteX6" fmla="*/ 0 w 3454400"/>
              <a:gd name="connsiteY6" fmla="*/ 0 h 2336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3454400" h="2336800">
                <a:moveTo>
                  <a:pt x="0" y="0"/>
                </a:moveTo>
                <a:lnTo>
                  <a:pt x="3454400" y="0"/>
                </a:lnTo>
                <a:lnTo>
                  <a:pt x="3454400" y="2133600"/>
                </a:lnTo>
                <a:cubicBezTo>
                  <a:pt x="3454400" y="2245824"/>
                  <a:pt x="3363424" y="2336800"/>
                  <a:pt x="3251200" y="2336800"/>
                </a:cubicBezTo>
                <a:lnTo>
                  <a:pt x="203200" y="2336800"/>
                </a:lnTo>
                <a:cubicBezTo>
                  <a:pt x="90976" y="2336800"/>
                  <a:pt x="0" y="2245824"/>
                  <a:pt x="0" y="2133600"/>
                </a:cubicBez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0"/>
                  <a:lumOff val="100000"/>
                </a:schemeClr>
              </a:gs>
              <a:gs pos="100000">
                <a:schemeClr val="accent1">
                  <a:lumMod val="0"/>
                  <a:lumOff val="10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 marL="0" indent="0"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21" name="图片占位符 20"/>
          <p:cNvSpPr>
            <a:spLocks noGrp="1"/>
          </p:cNvSpPr>
          <p:nvPr>
            <p:ph type="pic" idx="16397" hasCustomPrompt="1"/>
            <p:custDataLst>
              <p:tags r:id="rId15"/>
            </p:custDataLst>
          </p:nvPr>
        </p:nvSpPr>
        <p:spPr>
          <a:xfrm>
            <a:off x="8128000" y="1524000"/>
            <a:ext cx="3454400" cy="2387600"/>
          </a:xfrm>
          <a:custGeom>
            <a:avLst/>
            <a:gdLst>
              <a:gd name="connisteX0" fmla="*/ 0 w 3454400"/>
              <a:gd name="connsiteY0" fmla="*/ 203200 h 2387600"/>
              <a:gd name="connisteX1" fmla="*/ 203200 w 3454400"/>
              <a:gd name="connsiteY1" fmla="*/ 0 h 2387600"/>
              <a:gd name="connisteX2" fmla="*/ 3251200 w 3454400"/>
              <a:gd name="connsiteY2" fmla="*/ 0 h 2387600"/>
              <a:gd name="connisteX3" fmla="*/ 3454400 w 3454400"/>
              <a:gd name="connsiteY3" fmla="*/ 203200 h 2387600"/>
              <a:gd name="connisteX4" fmla="*/ 3454400 w 3454400"/>
              <a:gd name="connsiteY4" fmla="*/ 2387600 h 2387600"/>
              <a:gd name="connisteX5" fmla="*/ 0 w 3454400"/>
              <a:gd name="connsiteY5" fmla="*/ 2387600 h 2387600"/>
              <a:gd name="connisteX6" fmla="*/ 0 w 3454400"/>
              <a:gd name="connsiteY6" fmla="*/ 203200 h 23876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3454400" h="23876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3251200" y="0"/>
                </a:lnTo>
                <a:cubicBezTo>
                  <a:pt x="3363424" y="0"/>
                  <a:pt x="3454400" y="90976"/>
                  <a:pt x="3454400" y="203200"/>
                </a:cubicBezTo>
                <a:lnTo>
                  <a:pt x="3454400" y="2387600"/>
                </a:lnTo>
                <a:lnTo>
                  <a:pt x="0" y="2387600"/>
                </a:ln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22" name="文本占位符 21"/>
          <p:cNvSpPr>
            <a:spLocks noGrp="1"/>
          </p:cNvSpPr>
          <p:nvPr>
            <p:ph type="body" idx="16390" hasCustomPrompt="1"/>
            <p:custDataLst>
              <p:tags r:id="rId16"/>
            </p:custDataLst>
          </p:nvPr>
        </p:nvSpPr>
        <p:spPr>
          <a:xfrm>
            <a:off x="8432800" y="4216400"/>
            <a:ext cx="28448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23" name="文本占位符 22"/>
          <p:cNvSpPr>
            <a:spLocks noGrp="1"/>
          </p:cNvSpPr>
          <p:nvPr>
            <p:ph type="body" idx="16391" hasCustomPrompt="1"/>
            <p:custDataLst>
              <p:tags r:id="rId17"/>
            </p:custDataLst>
          </p:nvPr>
        </p:nvSpPr>
        <p:spPr>
          <a:xfrm>
            <a:off x="8432800" y="4724400"/>
            <a:ext cx="28448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13_1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7543800" y="533400"/>
            <a:ext cx="4038600" cy="18288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内容占位符 11"/>
          <p:cNvSpPr>
            <a:spLocks noGrp="1"/>
          </p:cNvSpPr>
          <p:nvPr>
            <p:ph idx="16386" hasCustomPrompt="1"/>
            <p:custDataLst>
              <p:tags r:id="rId6"/>
            </p:custDataLst>
          </p:nvPr>
        </p:nvSpPr>
        <p:spPr>
          <a:xfrm>
            <a:off x="0" y="0"/>
            <a:ext cx="6934200" cy="6858000"/>
          </a:xfrm>
          <a:custGeom>
            <a:avLst/>
            <a:gdLst>
              <a:gd name="connisteX0" fmla="*/ 0 w 6934200"/>
              <a:gd name="connsiteY0" fmla="*/ 0 h 6858000"/>
              <a:gd name="connisteX1" fmla="*/ 6934200 w 6934200"/>
              <a:gd name="connsiteY1" fmla="*/ 0 h 6858000"/>
              <a:gd name="connisteX2" fmla="*/ 6934200 w 6934200"/>
              <a:gd name="connsiteY2" fmla="*/ 6858000 h 6858000"/>
              <a:gd name="connisteX3" fmla="*/ 0 w 6934200"/>
              <a:gd name="connsiteY3" fmla="*/ 6858000 h 6858000"/>
              <a:gd name="connisteX4" fmla="*/ 0 w 6934200"/>
              <a:gd name="connsiteY4" fmla="*/ 0 h 6858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</a:cxnLst>
            <a:pathLst>
              <a:path w="6934200" h="6858000">
                <a:moveTo>
                  <a:pt x="0" y="0"/>
                </a:moveTo>
                <a:lnTo>
                  <a:pt x="6934200" y="0"/>
                </a:lnTo>
                <a:lnTo>
                  <a:pt x="6934200" y="6858000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rmAutofit/>
          </a:bodyPr>
          <a:lstStyle>
            <a:lvl1pPr marL="0" indent="0"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/>
        <p:txBody>
          <a:bodyPr wrap="square">
            <a:normAutofit/>
          </a:bodyPr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 wrap="square">
            <a:normAutofit/>
          </a:bodyPr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 wrap="square">
            <a:normAutofit/>
          </a:bodyPr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占位符 1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>
          <a:xfrm>
            <a:off x="695960" y="360000"/>
            <a:ext cx="10800000" cy="7200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椭圆 14"/>
          <p:cNvSpPr/>
          <p:nvPr userDrawn="1">
            <p:custDataLst>
              <p:tags r:id="rId2"/>
            </p:custDataLst>
          </p:nvPr>
        </p:nvSpPr>
        <p:spPr>
          <a:xfrm>
            <a:off x="304800" y="2860491"/>
            <a:ext cx="3644631" cy="3644631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defTabSz="685800"/>
            <a:endParaRPr lang="zh-CN" altLang="en-US" sz="1800"/>
          </a:p>
        </p:txBody>
      </p:sp>
      <p:pic>
        <p:nvPicPr>
          <p:cNvPr id="6" name="图片 2" descr="图片包含 背景图案&#10;&#10;描述已自动生成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144" r="35782" b="9223"/>
          <a:stretch>
            <a:fillRect/>
          </a:stretch>
        </p:blipFill>
        <p:spPr>
          <a:xfrm>
            <a:off x="1" y="428032"/>
            <a:ext cx="7730245" cy="6429968"/>
          </a:xfrm>
          <a:prstGeom prst="rect">
            <a:avLst/>
          </a:prstGeom>
        </p:spPr>
      </p:pic>
      <p:sp>
        <p:nvSpPr>
          <p:cNvPr id="11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9494520" y="609600"/>
            <a:ext cx="2437765" cy="1308735"/>
          </a:xfrm>
        </p:spPr>
        <p:txBody>
          <a:bodyPr vert="horz" wrap="square" anchor="b">
            <a:normAutofit/>
          </a:bodyPr>
          <a:lstStyle>
            <a:lvl1pPr algn="ctr">
              <a:defRPr kumimoji="0" lang="zh-CN" altLang="en-US" sz="6000" b="1" i="0" u="none" strike="noStrike" kern="1200" cap="none" spc="0" normalizeH="0" baseline="0" noProof="1">
                <a:solidFill>
                  <a:schemeClr val="accent1"/>
                </a:solidFill>
                <a:latin typeface="+mj-lt"/>
                <a:ea typeface="+mj-ea"/>
                <a:cs typeface="+mn-ea"/>
                <a:sym typeface="MiSans Light" panose="00000400000000000000" charset="-122"/>
              </a:defRPr>
            </a:lvl1pPr>
          </a:lstStyle>
          <a:p>
            <a:r>
              <a:rPr lang="zh-CN" altLang="en-US" dirty="0"/>
              <a:t>标题</a:t>
            </a:r>
            <a:endParaRPr lang="zh-CN" altLang="en-US" dirty="0"/>
          </a:p>
        </p:txBody>
      </p:sp>
      <p:sp>
        <p:nvSpPr>
          <p:cNvPr id="10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9" name="页脚占位符 4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8" name="日期占位符 3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95960" y="1301750"/>
            <a:ext cx="5323840" cy="487585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172200" y="1301750"/>
            <a:ext cx="5323840" cy="487585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8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>
          <a:xfrm>
            <a:off x="695960" y="1301750"/>
            <a:ext cx="5323840" cy="411303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95960" y="1875099"/>
            <a:ext cx="5323840" cy="4300276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  <p:custDataLst>
              <p:tags r:id="rId4"/>
            </p:custDataLst>
          </p:nvPr>
        </p:nvSpPr>
        <p:spPr>
          <a:xfrm>
            <a:off x="6172200" y="1301750"/>
            <a:ext cx="5323840" cy="411303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172200" y="1875099"/>
            <a:ext cx="5323840" cy="4300276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10" name="标题 1"/>
          <p:cNvSpPr>
            <a:spLocks noGrp="1"/>
          </p:cNvSpPr>
          <p:nvPr>
            <p:ph type="title"/>
            <p:custDataLst>
              <p:tags r:id="rId9"/>
            </p:custDataLst>
          </p:nvPr>
        </p:nvSpPr>
        <p:spPr/>
        <p:txBody>
          <a:bodyPr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/>
        <p:txBody>
          <a:bodyPr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日期占位符 7"/>
          <p:cNvSpPr>
            <a:spLocks noGrp="1"/>
          </p:cNvSpPr>
          <p:nvPr>
            <p:ph type="dt" sz="half" idx="2"/>
            <p:custDataLst>
              <p:tags r:id="rId2"/>
            </p:custDataLst>
          </p:nvPr>
        </p:nvSpPr>
        <p:spPr>
          <a:xfrm>
            <a:off x="605155" y="6314440"/>
            <a:ext cx="2707005" cy="31686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3"/>
            <p:custDataLst>
              <p:tags r:id="rId3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4"/>
            <p:custDataLst>
              <p:tags r:id="rId4"/>
            </p:custDataLst>
          </p:nvPr>
        </p:nvSpPr>
        <p:spPr>
          <a:xfrm>
            <a:off x="8877300" y="6314440"/>
            <a:ext cx="2711450" cy="31686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仅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95960" y="360045"/>
            <a:ext cx="10801985" cy="581787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标题和副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idx="13" hasCustomPrompt="1"/>
            <p:custDataLst>
              <p:tags r:id="rId5"/>
            </p:custDataLst>
          </p:nvPr>
        </p:nvSpPr>
        <p:spPr>
          <a:xfrm>
            <a:off x="695960" y="1301750"/>
            <a:ext cx="10799088" cy="405553"/>
          </a:xfrm>
        </p:spPr>
        <p:txBody>
          <a:bodyPr/>
          <a:lstStyle>
            <a:lvl5pPr>
              <a:buNone/>
              <a:defRPr/>
            </a:lvl5pPr>
          </a:lstStyle>
          <a:p>
            <a:pPr lvl="0"/>
            <a:r>
              <a:rPr lang="zh-CN" altLang="en-US" smtClean="0"/>
              <a:t>单击此处编辑副标题</a:t>
            </a:r>
            <a:endParaRPr lang="zh-CN" altLang="en-US" smtClean="0"/>
          </a:p>
        </p:txBody>
      </p:sp>
      <p:sp>
        <p:nvSpPr>
          <p:cNvPr id="7" name="标题 1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封面页_1_5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椭圆 7"/>
          <p:cNvSpPr/>
          <p:nvPr userDrawn="1">
            <p:custDataLst>
              <p:tags r:id="rId2"/>
            </p:custDataLst>
          </p:nvPr>
        </p:nvSpPr>
        <p:spPr>
          <a:xfrm>
            <a:off x="304800" y="2269941"/>
            <a:ext cx="3644631" cy="3644631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defTabSz="685800"/>
            <a:endParaRPr lang="zh-CN" altLang="en-US" sz="1800"/>
          </a:p>
        </p:txBody>
      </p:sp>
      <p:pic>
        <p:nvPicPr>
          <p:cNvPr id="9" name="图片 6" descr="黑白色的花&#10;&#10;中度可信度描述已自动生成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472" r="59570"/>
          <a:stretch>
            <a:fillRect/>
          </a:stretch>
        </p:blipFill>
        <p:spPr>
          <a:xfrm>
            <a:off x="304800" y="992505"/>
            <a:ext cx="5185410" cy="5865495"/>
          </a:xfrm>
          <a:prstGeom prst="rect">
            <a:avLst/>
          </a:prstGeom>
        </p:spPr>
      </p:pic>
      <p:pic>
        <p:nvPicPr>
          <p:cNvPr id="7" name="图片 4" descr="黑白色的花&#10;&#10;描述已自动生成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3585"/>
          <a:stretch>
            <a:fillRect/>
          </a:stretch>
        </p:blipFill>
        <p:spPr>
          <a:xfrm>
            <a:off x="10125710" y="5100955"/>
            <a:ext cx="2066290" cy="1750060"/>
          </a:xfrm>
          <a:prstGeom prst="rect">
            <a:avLst/>
          </a:prstGeom>
        </p:spPr>
      </p:pic>
      <p:sp>
        <p:nvSpPr>
          <p:cNvPr id="6" name="日期"/>
          <p:cNvSpPr txBox="1">
            <a:spLocks noGrp="1"/>
          </p:cNvSpPr>
          <p:nvPr>
            <p:ph type="body" idx="16386" hasCustomPrompt="1"/>
            <p:custDataLst>
              <p:tags r:id="rId7"/>
            </p:custDataLst>
          </p:nvPr>
        </p:nvSpPr>
        <p:spPr>
          <a:xfrm>
            <a:off x="5078942" y="1651000"/>
            <a:ext cx="6097058" cy="457200"/>
          </a:xfrm>
          <a:prstGeom prst="rect">
            <a:avLst/>
          </a:prstGeom>
          <a:noFill/>
          <a:ln>
            <a:noFill/>
            <a:prstDash val="sysDash"/>
          </a:ln>
        </p:spPr>
        <p:txBody>
          <a:bodyPr vert="horz" wrap="square" lIns="0" tIns="0" rIns="0" bIns="0" rtlCol="0" anchor="t" anchorCtr="0">
            <a:normAutofit/>
          </a:bodyPr>
          <a:lstStyle>
            <a:lvl1pPr marL="0" marR="0" lvl="0" indent="0" algn="r" defTabSz="914400" rtl="0" eaLnBrk="1" fontAlgn="auto" latinLnBrk="0" hangingPunct="1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strike="noStrike" kern="1200" cap="none" spc="0" normalizeH="0" baseline="0" noProof="1" dirty="0" smtClean="0">
                <a:ln>
                  <a:noFill/>
                  <a:prstDash val="sysDot"/>
                </a:ln>
                <a:solidFill>
                  <a:schemeClr val="accent2"/>
                </a:solidFill>
                <a:latin typeface="+mj-ea"/>
                <a:ea typeface="+mj-ea"/>
                <a:cs typeface="MiSans" panose="00000500000000000000" charset="-122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20XX YEAR</a:t>
            </a:r>
            <a:endParaRPr dirty="0">
              <a:sym typeface="+mn-ea"/>
            </a:endParaRPr>
          </a:p>
        </p:txBody>
      </p:sp>
      <p:sp>
        <p:nvSpPr>
          <p:cNvPr id="10" name="标题"/>
          <p:cNvSpPr txBox="1">
            <a:spLocks noGrp="1"/>
          </p:cNvSpPr>
          <p:nvPr>
            <p:ph type="title" idx="16385" hasCustomPrompt="1"/>
            <p:custDataLst>
              <p:tags r:id="rId8"/>
            </p:custDataLst>
          </p:nvPr>
        </p:nvSpPr>
        <p:spPr>
          <a:xfrm>
            <a:off x="4823354" y="2159000"/>
            <a:ext cx="6352646" cy="2540000"/>
          </a:xfrm>
          <a:prstGeom prst="rect">
            <a:avLst/>
          </a:prstGeom>
          <a:noFill/>
        </p:spPr>
        <p:txBody>
          <a:bodyPr vert="horz" wrap="square" lIns="0" tIns="0" rIns="0" bIns="0" rtlCol="0" anchor="t" anchorCtr="0">
            <a:normAutofit/>
          </a:bodyPr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6000" b="1" i="0" u="none" strike="noStrike" kern="1200" cap="none" spc="0" normalizeH="0" baseline="0" noProof="1" dirty="0">
                <a:solidFill>
                  <a:schemeClr val="accent1"/>
                </a:solidFill>
                <a:latin typeface="+mj-ea"/>
                <a:ea typeface="+mj-ea"/>
                <a:cs typeface="MiSans" panose="00000500000000000000" charset="-122"/>
              </a:defRPr>
            </a:lvl1pPr>
          </a:lstStyle>
          <a:p>
            <a:pPr lvl="0" algn="r"/>
            <a:r>
              <a:rPr dirty="0">
                <a:sym typeface="+mn-ea"/>
              </a:rPr>
              <a:t>单击此处
添加文档标题</a:t>
            </a:r>
            <a:endParaRPr dirty="0">
              <a:sym typeface="+mn-ea"/>
            </a:endParaRPr>
          </a:p>
        </p:txBody>
      </p:sp>
      <p:sp>
        <p:nvSpPr>
          <p:cNvPr id="11" name="署名占位符 10"/>
          <p:cNvSpPr>
            <a:spLocks noGrp="1"/>
          </p:cNvSpPr>
          <p:nvPr>
            <p:ph type="body" sz="quarter" idx="16387" hasCustomPrompt="1"/>
            <p:custDataLst>
              <p:tags r:id="rId9"/>
            </p:custDataLst>
          </p:nvPr>
        </p:nvSpPr>
        <p:spPr>
          <a:xfrm>
            <a:off x="8635118" y="4749800"/>
            <a:ext cx="2540882" cy="533400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</p:spPr>
        <p:txBody>
          <a:bodyPr vert="horz" wrap="square" lIns="0" tIns="0" rIns="0" bIns="0" anchor="ctr" anchorCtr="0">
            <a:normAutofit/>
          </a:bodyPr>
          <a:lstStyle>
            <a:lvl1pPr marL="0" indent="0"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0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dirty="0"/>
              <a:t>BY WPS</a:t>
            </a:r>
            <a:endParaRPr lang="zh-CN" alt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章节页_1_4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6" descr="黑白色的花&#10;&#10;中度可信度描述已自动生成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72" r="59570" b="24158"/>
          <a:stretch>
            <a:fillRect/>
          </a:stretch>
        </p:blipFill>
        <p:spPr>
          <a:xfrm>
            <a:off x="0" y="550455"/>
            <a:ext cx="4304036" cy="630754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6778" h="9933">
                <a:moveTo>
                  <a:pt x="0" y="0"/>
                </a:moveTo>
                <a:lnTo>
                  <a:pt x="6778" y="0"/>
                </a:lnTo>
                <a:lnTo>
                  <a:pt x="6778" y="9933"/>
                </a:lnTo>
                <a:lnTo>
                  <a:pt x="0" y="9933"/>
                </a:lnTo>
                <a:lnTo>
                  <a:pt x="0" y="2798"/>
                </a:lnTo>
                <a:lnTo>
                  <a:pt x="0" y="2798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8" name="图片 7" descr="黑白色的花&#10;&#10;描述已自动生成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700" b="11421"/>
          <a:stretch>
            <a:fillRect/>
          </a:stretch>
        </p:blipFill>
        <p:spPr>
          <a:xfrm>
            <a:off x="5584190" y="1657350"/>
            <a:ext cx="6607810" cy="520065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0406" h="8190">
                <a:moveTo>
                  <a:pt x="0" y="0"/>
                </a:moveTo>
                <a:lnTo>
                  <a:pt x="10406" y="0"/>
                </a:lnTo>
                <a:lnTo>
                  <a:pt x="10406" y="681"/>
                </a:lnTo>
                <a:lnTo>
                  <a:pt x="10406" y="8190"/>
                </a:lnTo>
                <a:lnTo>
                  <a:pt x="5302" y="8190"/>
                </a:lnTo>
                <a:lnTo>
                  <a:pt x="0" y="8190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6" name="标题 2"/>
          <p:cNvSpPr>
            <a:spLocks noGrp="1"/>
          </p:cNvSpPr>
          <p:nvPr>
            <p:ph type="title" idx="16385" hasCustomPrompt="1"/>
            <p:custDataLst>
              <p:tags r:id="rId6"/>
            </p:custDataLst>
          </p:nvPr>
        </p:nvSpPr>
        <p:spPr>
          <a:xfrm>
            <a:off x="1903942" y="3530600"/>
            <a:ext cx="8384117" cy="1524000"/>
          </a:xfrm>
        </p:spPr>
        <p:txBody>
          <a:bodyPr vert="horz" lIns="0" tIns="0" rIns="0" bIns="0" anchor="t" anchorCtr="0">
            <a:normAutofit/>
          </a:bodyPr>
          <a:lstStyle>
            <a:lvl1pPr marL="0" indent="0"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800" b="0" spc="0"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单击此处添加章节标题</a:t>
            </a:r>
            <a:endParaRPr lang="zh-CN" altLang="en-US" dirty="0"/>
          </a:p>
        </p:txBody>
      </p:sp>
      <p:sp>
        <p:nvSpPr>
          <p:cNvPr id="7" name="文本占位符 3"/>
          <p:cNvSpPr>
            <a:spLocks noGrp="1"/>
          </p:cNvSpPr>
          <p:nvPr>
            <p:ph type="body" idx="16386" hasCustomPrompt="1"/>
            <p:custDataLst>
              <p:tags r:id="rId7"/>
            </p:custDataLst>
          </p:nvPr>
        </p:nvSpPr>
        <p:spPr>
          <a:xfrm>
            <a:off x="5332413" y="1905000"/>
            <a:ext cx="1527175" cy="1524000"/>
          </a:xfrm>
        </p:spPr>
        <p:txBody>
          <a:bodyPr vert="horz" wrap="none" lIns="0" tIns="0" rIns="0" bIns="0" anchor="ctr" anchorCtr="0">
            <a:normAutofit/>
          </a:bodyPr>
          <a:lstStyle>
            <a:lvl1pPr marL="0" indent="0" algn="ctr">
              <a:lnSpc>
                <a:spcPct val="109000"/>
              </a:lnSpc>
              <a:spcBef>
                <a:spcPct val="0"/>
              </a:spcBef>
              <a:spcAft>
                <a:spcPct val="0"/>
              </a:spcAft>
              <a:buNone/>
              <a:defRPr sz="7200" b="1" spc="0">
                <a:solidFill>
                  <a:schemeClr val="accent2"/>
                </a:solidFill>
              </a:defRPr>
            </a:lvl1pPr>
          </a:lstStyle>
          <a:p>
            <a:pPr lvl="0"/>
            <a:r>
              <a:rPr lang="zh-CN" altLang="en-US" smtClean="0"/>
              <a:t>01</a:t>
            </a:r>
            <a:endParaRPr lang="zh-CN" altLang="en-US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结束页_1_5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椭圆 38"/>
          <p:cNvSpPr/>
          <p:nvPr userDrawn="1">
            <p:custDataLst>
              <p:tags r:id="rId2"/>
            </p:custDataLst>
          </p:nvPr>
        </p:nvSpPr>
        <p:spPr>
          <a:xfrm>
            <a:off x="304800" y="2269941"/>
            <a:ext cx="3644631" cy="3644631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defTabSz="685800"/>
            <a:endParaRPr lang="zh-CN" altLang="en-US" sz="1800"/>
          </a:p>
        </p:txBody>
      </p:sp>
      <p:pic>
        <p:nvPicPr>
          <p:cNvPr id="7" name="图片 6" descr="黑白色的花&#10;&#10;中度可信度描述已自动生成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747" r="59570"/>
          <a:stretch>
            <a:fillRect/>
          </a:stretch>
        </p:blipFill>
        <p:spPr>
          <a:xfrm>
            <a:off x="304800" y="932180"/>
            <a:ext cx="5185410" cy="5925820"/>
          </a:xfrm>
          <a:prstGeom prst="rect">
            <a:avLst/>
          </a:prstGeom>
        </p:spPr>
      </p:pic>
      <p:pic>
        <p:nvPicPr>
          <p:cNvPr id="6" name="图片 4" descr="黑白色的花&#10;&#10;描述已自动生成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3585"/>
          <a:stretch>
            <a:fillRect/>
          </a:stretch>
        </p:blipFill>
        <p:spPr>
          <a:xfrm>
            <a:off x="9002395" y="4147820"/>
            <a:ext cx="3189605" cy="2702560"/>
          </a:xfrm>
          <a:prstGeom prst="rect">
            <a:avLst/>
          </a:prstGeom>
        </p:spPr>
      </p:pic>
      <p:sp>
        <p:nvSpPr>
          <p:cNvPr id="11" name="Subtitle 10"/>
          <p:cNvSpPr>
            <a:spLocks noGrp="1"/>
          </p:cNvSpPr>
          <p:nvPr>
            <p:ph type="body" idx="16386" hasCustomPrompt="1"/>
            <p:custDataLst>
              <p:tags r:id="rId7"/>
            </p:custDataLst>
          </p:nvPr>
        </p:nvSpPr>
        <p:spPr>
          <a:xfrm>
            <a:off x="5726642" y="2667000"/>
            <a:ext cx="5449358" cy="457200"/>
          </a:xfrm>
          <a:noFill/>
        </p:spPr>
        <p:txBody>
          <a:bodyPr vert="horz" lIns="0" tIns="0" rIns="0" bIns="0" anchor="t">
            <a:normAutofit/>
          </a:bodyPr>
          <a:lstStyle>
            <a:lvl1pPr marL="0" indent="0" algn="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accent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THE END</a:t>
            </a:r>
            <a:endParaRPr lang="zh-CN" altLang="en-US"/>
          </a:p>
        </p:txBody>
      </p:sp>
      <p:sp>
        <p:nvSpPr>
          <p:cNvPr id="8" name="标题 1"/>
          <p:cNvSpPr>
            <a:spLocks noGrp="1"/>
          </p:cNvSpPr>
          <p:nvPr>
            <p:ph type="ctrTitle" idx="16385" hasCustomPrompt="1"/>
            <p:custDataLst>
              <p:tags r:id="rId8"/>
            </p:custDataLst>
          </p:nvPr>
        </p:nvSpPr>
        <p:spPr>
          <a:xfrm>
            <a:off x="5724878" y="3175000"/>
            <a:ext cx="5451122" cy="1016000"/>
          </a:xfrm>
        </p:spPr>
        <p:txBody>
          <a:bodyPr vert="horz" wrap="square" lIns="0" tIns="0" rIns="0" bIns="0" anchor="t" anchorCtr="0">
            <a:normAutofit/>
          </a:bodyPr>
          <a:lstStyle>
            <a:lvl1pPr marL="0" indent="0" algn="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400" b="1" spc="0"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谢谢观看</a:t>
            </a:r>
            <a:endParaRPr lang="zh-CN" alt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页-1-5-4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11" name="Subtitle 10"/>
          <p:cNvSpPr>
            <a:spLocks noGrp="1"/>
          </p:cNvSpPr>
          <p:nvPr>
            <p:ph type="subTitle" idx="17826305" hasCustomPrompt="1"/>
            <p:custDataLst>
              <p:tags r:id="rId5"/>
            </p:custDataLst>
          </p:nvPr>
        </p:nvSpPr>
        <p:spPr>
          <a:xfrm>
            <a:off x="761471" y="2667000"/>
            <a:ext cx="2363258" cy="4572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CONTENTS</a:t>
            </a:r>
            <a:endParaRPr lang="zh-CN" altLang="en-US"/>
          </a:p>
        </p:txBody>
      </p:sp>
      <p:sp>
        <p:nvSpPr>
          <p:cNvPr id="12" name="Title 11"/>
          <p:cNvSpPr>
            <a:spLocks noGrp="1"/>
          </p:cNvSpPr>
          <p:nvPr>
            <p:ph type="ctrTitle" idx="17826049" hasCustomPrompt="1"/>
            <p:custDataLst>
              <p:tags r:id="rId6"/>
            </p:custDataLst>
          </p:nvPr>
        </p:nvSpPr>
        <p:spPr>
          <a:xfrm>
            <a:off x="760942" y="3175000"/>
            <a:ext cx="2364317" cy="7620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04000"/>
              </a:lnSpc>
              <a:spcBef>
                <a:spcPct val="0"/>
              </a:spcBef>
              <a:spcAft>
                <a:spcPct val="0"/>
              </a:spcAft>
              <a:buNone/>
              <a:defRPr sz="4800" b="1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目录</a:t>
            </a:r>
            <a:endParaRPr lang="zh-CN" alt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319883777" hasCustomPrompt="1"/>
            <p:custDataLst>
              <p:tags r:id="rId7"/>
            </p:custDataLst>
          </p:nvPr>
        </p:nvSpPr>
        <p:spPr>
          <a:xfrm>
            <a:off x="4070350" y="2286000"/>
            <a:ext cx="596900" cy="508000"/>
          </a:xfrm>
          <a:noFill/>
        </p:spPr>
        <p:txBody>
          <a:bodyPr wrap="none" lIns="0" tIns="0" rIns="0" bIns="0" anchor="ctr">
            <a:noAutofit/>
          </a:bodyPr>
          <a:lstStyle>
            <a:lvl1pPr marL="0" indent="0" algn="ctr">
              <a:lnSpc>
                <a:spcPct val="109000"/>
              </a:lnSpc>
              <a:spcBef>
                <a:spcPct val="0"/>
              </a:spcBef>
              <a:spcAft>
                <a:spcPct val="0"/>
              </a:spcAft>
              <a:buNone/>
              <a:defRPr sz="4000" b="0" spc="0">
                <a:solidFill>
                  <a:schemeClr val="accent1"/>
                </a:solidFill>
              </a:defRPr>
            </a:lvl1pPr>
          </a:lstStyle>
          <a:p>
            <a:pPr lvl="0"/>
            <a:r>
              <a:rPr lang="zh-CN" altLang="en-US" smtClean="0"/>
              <a:t>01</a:t>
            </a:r>
            <a:endParaRPr lang="zh-CN" altLang="en-US" smtClean="0"/>
          </a:p>
        </p:txBody>
      </p:sp>
      <p:sp>
        <p:nvSpPr>
          <p:cNvPr id="14" name="装饰  3"/>
          <p:cNvSpPr>
            <a:spLocks noGrp="1"/>
          </p:cNvSpPr>
          <p:nvPr>
            <p:ph type="body" idx="319883522" hasCustomPrompt="1"/>
            <p:custDataLst>
              <p:tags r:id="rId8"/>
            </p:custDataLst>
          </p:nvPr>
        </p:nvSpPr>
        <p:spPr>
          <a:xfrm>
            <a:off x="4851400" y="2209800"/>
            <a:ext cx="25400" cy="762000"/>
          </a:xfrm>
          <a:custGeom>
            <a:avLst/>
            <a:gdLst>
              <a:gd name="connisteX0" fmla="*/ 0 w 25400"/>
              <a:gd name="connsiteY0" fmla="*/ 12700 h 762000"/>
              <a:gd name="connisteX1" fmla="*/ 12700 w 25400"/>
              <a:gd name="connsiteY1" fmla="*/ 0 h 762000"/>
              <a:gd name="connisteX2" fmla="*/ 12700 w 25400"/>
              <a:gd name="connsiteY2" fmla="*/ 0 h 762000"/>
              <a:gd name="connisteX3" fmla="*/ 25400 w 25400"/>
              <a:gd name="connsiteY3" fmla="*/ 12700 h 762000"/>
              <a:gd name="connisteX4" fmla="*/ 25400 w 25400"/>
              <a:gd name="connsiteY4" fmla="*/ 749300 h 762000"/>
              <a:gd name="connisteX5" fmla="*/ 12700 w 25400"/>
              <a:gd name="connsiteY5" fmla="*/ 762000 h 762000"/>
              <a:gd name="connisteX6" fmla="*/ 12700 w 25400"/>
              <a:gd name="connsiteY6" fmla="*/ 762000 h 762000"/>
              <a:gd name="connisteX7" fmla="*/ 0 w 25400"/>
              <a:gd name="connsiteY7" fmla="*/ 749300 h 762000"/>
              <a:gd name="connisteX8" fmla="*/ 0 w 25400"/>
              <a:gd name="connsiteY8" fmla="*/ 12700 h 762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25400" h="762000">
                <a:moveTo>
                  <a:pt x="0" y="12700"/>
                </a:moveTo>
                <a:cubicBezTo>
                  <a:pt x="0" y="5686"/>
                  <a:pt x="5686" y="0"/>
                  <a:pt x="12700" y="0"/>
                </a:cubicBezTo>
                <a:lnTo>
                  <a:pt x="12700" y="0"/>
                </a:lnTo>
                <a:cubicBezTo>
                  <a:pt x="19714" y="0"/>
                  <a:pt x="25400" y="5686"/>
                  <a:pt x="25400" y="12700"/>
                </a:cubicBezTo>
                <a:lnTo>
                  <a:pt x="25400" y="749300"/>
                </a:lnTo>
                <a:cubicBezTo>
                  <a:pt x="25400" y="756314"/>
                  <a:pt x="19714" y="762000"/>
                  <a:pt x="12700" y="762000"/>
                </a:cubicBezTo>
                <a:lnTo>
                  <a:pt x="12700" y="762000"/>
                </a:lnTo>
                <a:cubicBezTo>
                  <a:pt x="5686" y="762000"/>
                  <a:pt x="0" y="756314"/>
                  <a:pt x="0" y="749300"/>
                </a:cubicBezTo>
                <a:lnTo>
                  <a:pt x="0" y="12700"/>
                </a:lnTo>
                <a:close/>
              </a:path>
            </a:pathLst>
          </a:custGeom>
          <a:solidFill>
            <a:schemeClr val="accent1">
              <a:alpha val="50000"/>
            </a:schemeClr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5" name="Text Placeholder 14"/>
          <p:cNvSpPr>
            <a:spLocks noGrp="1"/>
          </p:cNvSpPr>
          <p:nvPr>
            <p:ph type="body" idx="51446017" hasCustomPrompt="1"/>
            <p:custDataLst>
              <p:tags r:id="rId9"/>
            </p:custDataLst>
          </p:nvPr>
        </p:nvSpPr>
        <p:spPr>
          <a:xfrm>
            <a:off x="5080000" y="2133600"/>
            <a:ext cx="2324100" cy="914400"/>
          </a:xfrm>
          <a:noFill/>
        </p:spPr>
        <p:txBody>
          <a:bodyPr lIns="0" tIns="0" rIns="0" bIns="0" anchor="ctr">
            <a:normAutofit/>
          </a:bodyPr>
          <a:lstStyle>
            <a:lvl1pPr marL="0" indent="0" algn="l">
              <a:lnSpc>
                <a:spcPct val="118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6" name="Text Placeholder 15"/>
          <p:cNvSpPr>
            <a:spLocks noGrp="1"/>
          </p:cNvSpPr>
          <p:nvPr>
            <p:ph type="body" idx="319949313" hasCustomPrompt="1"/>
            <p:custDataLst>
              <p:tags r:id="rId10"/>
            </p:custDataLst>
          </p:nvPr>
        </p:nvSpPr>
        <p:spPr>
          <a:xfrm>
            <a:off x="7994650" y="2286000"/>
            <a:ext cx="596900" cy="508000"/>
          </a:xfrm>
          <a:noFill/>
        </p:spPr>
        <p:txBody>
          <a:bodyPr wrap="none" lIns="0" tIns="0" rIns="0" bIns="0" anchor="ctr">
            <a:noAutofit/>
          </a:bodyPr>
          <a:lstStyle>
            <a:lvl1pPr marL="0" indent="0" algn="ctr">
              <a:lnSpc>
                <a:spcPct val="109000"/>
              </a:lnSpc>
              <a:spcBef>
                <a:spcPct val="0"/>
              </a:spcBef>
              <a:spcAft>
                <a:spcPct val="0"/>
              </a:spcAft>
              <a:buNone/>
              <a:defRPr sz="4000" b="0" spc="0">
                <a:solidFill>
                  <a:schemeClr val="accent1"/>
                </a:solidFill>
              </a:defRPr>
            </a:lvl1pPr>
          </a:lstStyle>
          <a:p>
            <a:pPr lvl="0"/>
            <a:r>
              <a:rPr lang="zh-CN" altLang="en-US" smtClean="0"/>
              <a:t>02</a:t>
            </a:r>
            <a:endParaRPr lang="zh-CN" altLang="en-US" smtClean="0"/>
          </a:p>
        </p:txBody>
      </p:sp>
      <p:sp>
        <p:nvSpPr>
          <p:cNvPr id="17" name="装饰  6"/>
          <p:cNvSpPr>
            <a:spLocks noGrp="1"/>
          </p:cNvSpPr>
          <p:nvPr>
            <p:ph type="body" idx="319949058" hasCustomPrompt="1"/>
            <p:custDataLst>
              <p:tags r:id="rId11"/>
            </p:custDataLst>
          </p:nvPr>
        </p:nvSpPr>
        <p:spPr>
          <a:xfrm>
            <a:off x="8775700" y="2209800"/>
            <a:ext cx="25400" cy="762000"/>
          </a:xfrm>
          <a:custGeom>
            <a:avLst/>
            <a:gdLst>
              <a:gd name="connisteX0" fmla="*/ 0 w 25400"/>
              <a:gd name="connsiteY0" fmla="*/ 12700 h 762000"/>
              <a:gd name="connisteX1" fmla="*/ 12700 w 25400"/>
              <a:gd name="connsiteY1" fmla="*/ 0 h 762000"/>
              <a:gd name="connisteX2" fmla="*/ 12700 w 25400"/>
              <a:gd name="connsiteY2" fmla="*/ 0 h 762000"/>
              <a:gd name="connisteX3" fmla="*/ 25400 w 25400"/>
              <a:gd name="connsiteY3" fmla="*/ 12700 h 762000"/>
              <a:gd name="connisteX4" fmla="*/ 25400 w 25400"/>
              <a:gd name="connsiteY4" fmla="*/ 749300 h 762000"/>
              <a:gd name="connisteX5" fmla="*/ 12700 w 25400"/>
              <a:gd name="connsiteY5" fmla="*/ 762000 h 762000"/>
              <a:gd name="connisteX6" fmla="*/ 12700 w 25400"/>
              <a:gd name="connsiteY6" fmla="*/ 762000 h 762000"/>
              <a:gd name="connisteX7" fmla="*/ 0 w 25400"/>
              <a:gd name="connsiteY7" fmla="*/ 749300 h 762000"/>
              <a:gd name="connisteX8" fmla="*/ 0 w 25400"/>
              <a:gd name="connsiteY8" fmla="*/ 12700 h 762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25400" h="762000">
                <a:moveTo>
                  <a:pt x="0" y="12700"/>
                </a:moveTo>
                <a:cubicBezTo>
                  <a:pt x="0" y="5686"/>
                  <a:pt x="5686" y="0"/>
                  <a:pt x="12700" y="0"/>
                </a:cubicBezTo>
                <a:lnTo>
                  <a:pt x="12700" y="0"/>
                </a:lnTo>
                <a:cubicBezTo>
                  <a:pt x="19714" y="0"/>
                  <a:pt x="25400" y="5686"/>
                  <a:pt x="25400" y="12700"/>
                </a:cubicBezTo>
                <a:lnTo>
                  <a:pt x="25400" y="749300"/>
                </a:lnTo>
                <a:cubicBezTo>
                  <a:pt x="25400" y="756314"/>
                  <a:pt x="19714" y="762000"/>
                  <a:pt x="12700" y="762000"/>
                </a:cubicBezTo>
                <a:lnTo>
                  <a:pt x="12700" y="762000"/>
                </a:lnTo>
                <a:cubicBezTo>
                  <a:pt x="5686" y="762000"/>
                  <a:pt x="0" y="756314"/>
                  <a:pt x="0" y="749300"/>
                </a:cubicBezTo>
                <a:lnTo>
                  <a:pt x="0" y="12700"/>
                </a:lnTo>
                <a:close/>
              </a:path>
            </a:pathLst>
          </a:custGeom>
          <a:solidFill>
            <a:schemeClr val="accent1">
              <a:alpha val="50000"/>
            </a:schemeClr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8" name="Text Placeholder 17"/>
          <p:cNvSpPr>
            <a:spLocks noGrp="1"/>
          </p:cNvSpPr>
          <p:nvPr>
            <p:ph type="body" idx="51511553" hasCustomPrompt="1"/>
            <p:custDataLst>
              <p:tags r:id="rId12"/>
            </p:custDataLst>
          </p:nvPr>
        </p:nvSpPr>
        <p:spPr>
          <a:xfrm>
            <a:off x="9004300" y="2133600"/>
            <a:ext cx="2324100" cy="914400"/>
          </a:xfrm>
          <a:noFill/>
        </p:spPr>
        <p:txBody>
          <a:bodyPr lIns="0" tIns="0" rIns="0" bIns="0" anchor="ctr">
            <a:normAutofit/>
          </a:bodyPr>
          <a:lstStyle>
            <a:lvl1pPr marL="0" indent="0" algn="l">
              <a:lnSpc>
                <a:spcPct val="118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9" name="Text Placeholder 18"/>
          <p:cNvSpPr>
            <a:spLocks noGrp="1"/>
          </p:cNvSpPr>
          <p:nvPr>
            <p:ph type="body" idx="320014849" hasCustomPrompt="1"/>
            <p:custDataLst>
              <p:tags r:id="rId13"/>
            </p:custDataLst>
          </p:nvPr>
        </p:nvSpPr>
        <p:spPr>
          <a:xfrm>
            <a:off x="4070350" y="3962400"/>
            <a:ext cx="596900" cy="508000"/>
          </a:xfrm>
          <a:noFill/>
        </p:spPr>
        <p:txBody>
          <a:bodyPr wrap="none" lIns="0" tIns="0" rIns="0" bIns="0" anchor="ctr">
            <a:noAutofit/>
          </a:bodyPr>
          <a:lstStyle>
            <a:lvl1pPr marL="0" indent="0" algn="ctr">
              <a:lnSpc>
                <a:spcPct val="109000"/>
              </a:lnSpc>
              <a:spcBef>
                <a:spcPct val="0"/>
              </a:spcBef>
              <a:spcAft>
                <a:spcPct val="0"/>
              </a:spcAft>
              <a:buNone/>
              <a:defRPr sz="4000" b="0" spc="0">
                <a:solidFill>
                  <a:schemeClr val="accent1"/>
                </a:solidFill>
              </a:defRPr>
            </a:lvl1pPr>
          </a:lstStyle>
          <a:p>
            <a:pPr lvl="0"/>
            <a:r>
              <a:rPr lang="zh-CN" altLang="en-US" smtClean="0"/>
              <a:t>03</a:t>
            </a:r>
            <a:endParaRPr lang="zh-CN" altLang="en-US" smtClean="0"/>
          </a:p>
        </p:txBody>
      </p:sp>
      <p:sp>
        <p:nvSpPr>
          <p:cNvPr id="20" name="装饰  9"/>
          <p:cNvSpPr>
            <a:spLocks noGrp="1"/>
          </p:cNvSpPr>
          <p:nvPr>
            <p:ph type="body" idx="320014594" hasCustomPrompt="1"/>
            <p:custDataLst>
              <p:tags r:id="rId14"/>
            </p:custDataLst>
          </p:nvPr>
        </p:nvSpPr>
        <p:spPr>
          <a:xfrm>
            <a:off x="4851400" y="3886200"/>
            <a:ext cx="25400" cy="762000"/>
          </a:xfrm>
          <a:custGeom>
            <a:avLst/>
            <a:gdLst>
              <a:gd name="connisteX0" fmla="*/ 0 w 25400"/>
              <a:gd name="connsiteY0" fmla="*/ 12700 h 762000"/>
              <a:gd name="connisteX1" fmla="*/ 12700 w 25400"/>
              <a:gd name="connsiteY1" fmla="*/ 0 h 762000"/>
              <a:gd name="connisteX2" fmla="*/ 12700 w 25400"/>
              <a:gd name="connsiteY2" fmla="*/ 0 h 762000"/>
              <a:gd name="connisteX3" fmla="*/ 25400 w 25400"/>
              <a:gd name="connsiteY3" fmla="*/ 12700 h 762000"/>
              <a:gd name="connisteX4" fmla="*/ 25400 w 25400"/>
              <a:gd name="connsiteY4" fmla="*/ 749300 h 762000"/>
              <a:gd name="connisteX5" fmla="*/ 12700 w 25400"/>
              <a:gd name="connsiteY5" fmla="*/ 762000 h 762000"/>
              <a:gd name="connisteX6" fmla="*/ 12700 w 25400"/>
              <a:gd name="connsiteY6" fmla="*/ 762000 h 762000"/>
              <a:gd name="connisteX7" fmla="*/ 0 w 25400"/>
              <a:gd name="connsiteY7" fmla="*/ 749300 h 762000"/>
              <a:gd name="connisteX8" fmla="*/ 0 w 25400"/>
              <a:gd name="connsiteY8" fmla="*/ 12700 h 762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25400" h="762000">
                <a:moveTo>
                  <a:pt x="0" y="12700"/>
                </a:moveTo>
                <a:cubicBezTo>
                  <a:pt x="0" y="5686"/>
                  <a:pt x="5686" y="0"/>
                  <a:pt x="12700" y="0"/>
                </a:cubicBezTo>
                <a:lnTo>
                  <a:pt x="12700" y="0"/>
                </a:lnTo>
                <a:cubicBezTo>
                  <a:pt x="19714" y="0"/>
                  <a:pt x="25400" y="5686"/>
                  <a:pt x="25400" y="12700"/>
                </a:cubicBezTo>
                <a:lnTo>
                  <a:pt x="25400" y="749300"/>
                </a:lnTo>
                <a:cubicBezTo>
                  <a:pt x="25400" y="756314"/>
                  <a:pt x="19714" y="762000"/>
                  <a:pt x="12700" y="762000"/>
                </a:cubicBezTo>
                <a:lnTo>
                  <a:pt x="12700" y="762000"/>
                </a:lnTo>
                <a:cubicBezTo>
                  <a:pt x="5686" y="762000"/>
                  <a:pt x="0" y="756314"/>
                  <a:pt x="0" y="749300"/>
                </a:cubicBezTo>
                <a:lnTo>
                  <a:pt x="0" y="12700"/>
                </a:lnTo>
                <a:close/>
              </a:path>
            </a:pathLst>
          </a:custGeom>
          <a:solidFill>
            <a:schemeClr val="accent1">
              <a:alpha val="50000"/>
            </a:schemeClr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21" name="Text Placeholder 20"/>
          <p:cNvSpPr>
            <a:spLocks noGrp="1"/>
          </p:cNvSpPr>
          <p:nvPr>
            <p:ph type="body" idx="51577089" hasCustomPrompt="1"/>
            <p:custDataLst>
              <p:tags r:id="rId15"/>
            </p:custDataLst>
          </p:nvPr>
        </p:nvSpPr>
        <p:spPr>
          <a:xfrm>
            <a:off x="5080000" y="3810000"/>
            <a:ext cx="2324100" cy="914400"/>
          </a:xfrm>
          <a:noFill/>
        </p:spPr>
        <p:txBody>
          <a:bodyPr lIns="0" tIns="0" rIns="0" bIns="0" anchor="ctr">
            <a:normAutofit/>
          </a:bodyPr>
          <a:lstStyle>
            <a:lvl1pPr marL="0" indent="0" algn="l">
              <a:lnSpc>
                <a:spcPct val="118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22" name="Text Placeholder 21"/>
          <p:cNvSpPr>
            <a:spLocks noGrp="1"/>
          </p:cNvSpPr>
          <p:nvPr>
            <p:ph type="body" idx="320080385" hasCustomPrompt="1"/>
            <p:custDataLst>
              <p:tags r:id="rId16"/>
            </p:custDataLst>
          </p:nvPr>
        </p:nvSpPr>
        <p:spPr>
          <a:xfrm>
            <a:off x="7994650" y="3962400"/>
            <a:ext cx="596900" cy="508000"/>
          </a:xfrm>
          <a:noFill/>
        </p:spPr>
        <p:txBody>
          <a:bodyPr wrap="none" lIns="0" tIns="0" rIns="0" bIns="0" anchor="ctr">
            <a:noAutofit/>
          </a:bodyPr>
          <a:lstStyle>
            <a:lvl1pPr marL="0" indent="0" algn="ctr">
              <a:lnSpc>
                <a:spcPct val="109000"/>
              </a:lnSpc>
              <a:spcBef>
                <a:spcPct val="0"/>
              </a:spcBef>
              <a:spcAft>
                <a:spcPct val="0"/>
              </a:spcAft>
              <a:buNone/>
              <a:defRPr sz="4000" b="0" spc="0">
                <a:solidFill>
                  <a:schemeClr val="accent1"/>
                </a:solidFill>
              </a:defRPr>
            </a:lvl1pPr>
          </a:lstStyle>
          <a:p>
            <a:pPr lvl="0"/>
            <a:r>
              <a:rPr lang="zh-CN" altLang="en-US" smtClean="0"/>
              <a:t>04</a:t>
            </a:r>
            <a:endParaRPr lang="zh-CN" altLang="en-US" smtClean="0"/>
          </a:p>
        </p:txBody>
      </p:sp>
      <p:sp>
        <p:nvSpPr>
          <p:cNvPr id="23" name="装饰  2"/>
          <p:cNvSpPr>
            <a:spLocks noGrp="1"/>
          </p:cNvSpPr>
          <p:nvPr>
            <p:ph type="body" idx="320080130" hasCustomPrompt="1"/>
            <p:custDataLst>
              <p:tags r:id="rId17"/>
            </p:custDataLst>
          </p:nvPr>
        </p:nvSpPr>
        <p:spPr>
          <a:xfrm>
            <a:off x="8775700" y="3886200"/>
            <a:ext cx="25400" cy="762000"/>
          </a:xfrm>
          <a:custGeom>
            <a:avLst/>
            <a:gdLst>
              <a:gd name="connisteX0" fmla="*/ 0 w 25400"/>
              <a:gd name="connsiteY0" fmla="*/ 12700 h 762000"/>
              <a:gd name="connisteX1" fmla="*/ 12700 w 25400"/>
              <a:gd name="connsiteY1" fmla="*/ 0 h 762000"/>
              <a:gd name="connisteX2" fmla="*/ 12700 w 25400"/>
              <a:gd name="connsiteY2" fmla="*/ 0 h 762000"/>
              <a:gd name="connisteX3" fmla="*/ 25400 w 25400"/>
              <a:gd name="connsiteY3" fmla="*/ 12700 h 762000"/>
              <a:gd name="connisteX4" fmla="*/ 25400 w 25400"/>
              <a:gd name="connsiteY4" fmla="*/ 749300 h 762000"/>
              <a:gd name="connisteX5" fmla="*/ 12700 w 25400"/>
              <a:gd name="connsiteY5" fmla="*/ 762000 h 762000"/>
              <a:gd name="connisteX6" fmla="*/ 12700 w 25400"/>
              <a:gd name="connsiteY6" fmla="*/ 762000 h 762000"/>
              <a:gd name="connisteX7" fmla="*/ 0 w 25400"/>
              <a:gd name="connsiteY7" fmla="*/ 749300 h 762000"/>
              <a:gd name="connisteX8" fmla="*/ 0 w 25400"/>
              <a:gd name="connsiteY8" fmla="*/ 12700 h 762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25400" h="762000">
                <a:moveTo>
                  <a:pt x="0" y="12700"/>
                </a:moveTo>
                <a:cubicBezTo>
                  <a:pt x="0" y="5686"/>
                  <a:pt x="5686" y="0"/>
                  <a:pt x="12700" y="0"/>
                </a:cubicBezTo>
                <a:lnTo>
                  <a:pt x="12700" y="0"/>
                </a:lnTo>
                <a:cubicBezTo>
                  <a:pt x="19714" y="0"/>
                  <a:pt x="25400" y="5686"/>
                  <a:pt x="25400" y="12700"/>
                </a:cubicBezTo>
                <a:lnTo>
                  <a:pt x="25400" y="749300"/>
                </a:lnTo>
                <a:cubicBezTo>
                  <a:pt x="25400" y="756314"/>
                  <a:pt x="19714" y="762000"/>
                  <a:pt x="12700" y="762000"/>
                </a:cubicBezTo>
                <a:lnTo>
                  <a:pt x="12700" y="762000"/>
                </a:lnTo>
                <a:cubicBezTo>
                  <a:pt x="5686" y="762000"/>
                  <a:pt x="0" y="756314"/>
                  <a:pt x="0" y="749300"/>
                </a:cubicBezTo>
                <a:lnTo>
                  <a:pt x="0" y="12700"/>
                </a:lnTo>
                <a:close/>
              </a:path>
            </a:pathLst>
          </a:custGeom>
          <a:solidFill>
            <a:schemeClr val="accent1">
              <a:alpha val="50000"/>
            </a:schemeClr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24" name="Text Placeholder 23"/>
          <p:cNvSpPr>
            <a:spLocks noGrp="1"/>
          </p:cNvSpPr>
          <p:nvPr>
            <p:ph type="body" idx="51642625" hasCustomPrompt="1"/>
            <p:custDataLst>
              <p:tags r:id="rId18"/>
            </p:custDataLst>
          </p:nvPr>
        </p:nvSpPr>
        <p:spPr>
          <a:xfrm>
            <a:off x="9004300" y="3810000"/>
            <a:ext cx="2324100" cy="914400"/>
          </a:xfrm>
          <a:noFill/>
        </p:spPr>
        <p:txBody>
          <a:bodyPr lIns="0" tIns="0" rIns="0" bIns="0" anchor="ctr">
            <a:normAutofit/>
          </a:bodyPr>
          <a:lstStyle>
            <a:lvl1pPr marL="0" indent="0" algn="l">
              <a:lnSpc>
                <a:spcPct val="118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10" name="日期占位符 9"/>
          <p:cNvSpPr>
            <a:spLocks noGrp="1"/>
          </p:cNvSpPr>
          <p:nvPr>
            <p:ph type="dt" sz="half" idx="2"/>
            <p:custDataLst>
              <p:tags r:id="rId2"/>
            </p:custDataLst>
          </p:nvPr>
        </p:nvSpPr>
        <p:spPr>
          <a:xfrm>
            <a:off x="605155" y="6314440"/>
            <a:ext cx="2707005" cy="31686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1" name="页脚占位符 10"/>
          <p:cNvSpPr>
            <a:spLocks noGrp="1"/>
          </p:cNvSpPr>
          <p:nvPr>
            <p:ph type="ftr" sz="quarter" idx="3"/>
            <p:custDataLst>
              <p:tags r:id="rId3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12" name="灯片编号占位符 11"/>
          <p:cNvSpPr>
            <a:spLocks noGrp="1"/>
          </p:cNvSpPr>
          <p:nvPr>
            <p:ph type="sldNum" sz="quarter" idx="4"/>
            <p:custDataLst>
              <p:tags r:id="rId4"/>
            </p:custDataLst>
          </p:nvPr>
        </p:nvSpPr>
        <p:spPr>
          <a:xfrm>
            <a:off x="8877300" y="6314440"/>
            <a:ext cx="2711450" cy="31686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56" y="482457"/>
            <a:ext cx="10972888" cy="711206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584" y="1523857"/>
            <a:ext cx="5257842" cy="47244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22060" y="1524000"/>
            <a:ext cx="5266690" cy="472440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2" name="页脚占位符 11"/>
          <p:cNvSpPr>
            <a:spLocks noGrp="1"/>
          </p:cNvSpPr>
          <p:nvPr>
            <p:ph type="ftr" sz="quarter" idx="3"/>
            <p:custDataLst>
              <p:tags r:id="rId2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14" name="日期占位符 1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>
          <a:xfrm>
            <a:off x="603250" y="6314440"/>
            <a:ext cx="2708910" cy="316865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5" name="灯片编号占位符 14"/>
          <p:cNvSpPr>
            <a:spLocks noGrp="1"/>
          </p:cNvSpPr>
          <p:nvPr>
            <p:ph type="sldNum" sz="quarter" idx="4"/>
            <p:custDataLst>
              <p:tags r:id="rId4"/>
            </p:custDataLst>
          </p:nvPr>
        </p:nvSpPr>
        <p:spPr>
          <a:xfrm>
            <a:off x="8877300" y="6314440"/>
            <a:ext cx="2711450" cy="31686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56" y="482601"/>
            <a:ext cx="10972888" cy="711206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7060" y="1524000"/>
            <a:ext cx="5257842" cy="914407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540000"/>
            <a:ext cx="5257800" cy="370843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324411" y="1523712"/>
            <a:ext cx="5257842" cy="914407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324600" y="2540000"/>
            <a:ext cx="5257800" cy="370843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9" name="日期占位符 18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603250" y="6314440"/>
            <a:ext cx="2708910" cy="316865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20" name="页脚占位符 19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21" name="灯片编号占位符 20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877300" y="6314440"/>
            <a:ext cx="2709545" cy="316865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56" y="482473"/>
            <a:ext cx="10972888" cy="711206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2"/>
            <p:custDataLst>
              <p:tags r:id="rId2"/>
            </p:custDataLst>
          </p:nvPr>
        </p:nvSpPr>
        <p:spPr>
          <a:xfrm>
            <a:off x="605155" y="6314440"/>
            <a:ext cx="2707005" cy="31686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3"/>
            <p:custDataLst>
              <p:tags r:id="rId3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11" name="灯片编号占位符 10"/>
          <p:cNvSpPr>
            <a:spLocks noGrp="1"/>
          </p:cNvSpPr>
          <p:nvPr>
            <p:ph type="sldNum" sz="quarter" idx="4"/>
            <p:custDataLst>
              <p:tags r:id="rId4"/>
            </p:custDataLst>
          </p:nvPr>
        </p:nvSpPr>
        <p:spPr>
          <a:xfrm>
            <a:off x="8877300" y="6314440"/>
            <a:ext cx="2711450" cy="31686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84" y="609457"/>
            <a:ext cx="355602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4772660" y="609600"/>
            <a:ext cx="6807254" cy="5638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2311400"/>
            <a:ext cx="3556000" cy="3937031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30" name="页脚占位符 29"/>
          <p:cNvSpPr>
            <a:spLocks noGrp="1"/>
          </p:cNvSpPr>
          <p:nvPr>
            <p:ph type="ftr" sz="quarter" idx="3"/>
            <p:custDataLst>
              <p:tags r:id="rId2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31" name="灯片编号占位符 30"/>
          <p:cNvSpPr>
            <a:spLocks noGrp="1"/>
          </p:cNvSpPr>
          <p:nvPr>
            <p:ph type="sldNum" sz="quarter" idx="4"/>
            <p:custDataLst>
              <p:tags r:id="rId3"/>
            </p:custDataLst>
          </p:nvPr>
        </p:nvSpPr>
        <p:spPr>
          <a:xfrm>
            <a:off x="8877300" y="6314440"/>
            <a:ext cx="2711450" cy="31686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32" name="日期占位符 31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603250" y="6314440"/>
            <a:ext cx="2708910" cy="316865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9547860" y="609600"/>
            <a:ext cx="2032016" cy="563884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609600"/>
            <a:ext cx="8636069" cy="563880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2"/>
            <p:custDataLst>
              <p:tags r:id="rId2"/>
            </p:custDataLst>
          </p:nvPr>
        </p:nvSpPr>
        <p:spPr>
          <a:xfrm>
            <a:off x="605155" y="6314440"/>
            <a:ext cx="2707005" cy="31686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1" name="页脚占位符 10"/>
          <p:cNvSpPr>
            <a:spLocks noGrp="1"/>
          </p:cNvSpPr>
          <p:nvPr>
            <p:ph type="ftr" sz="quarter" idx="3"/>
            <p:custDataLst>
              <p:tags r:id="rId3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12" name="灯片编号占位符 11"/>
          <p:cNvSpPr>
            <a:spLocks noGrp="1"/>
          </p:cNvSpPr>
          <p:nvPr>
            <p:ph type="sldNum" sz="quarter" idx="4"/>
            <p:custDataLst>
              <p:tags r:id="rId4"/>
            </p:custDataLst>
          </p:nvPr>
        </p:nvSpPr>
        <p:spPr>
          <a:xfrm>
            <a:off x="8877300" y="6314440"/>
            <a:ext cx="2711450" cy="31686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tags" Target="../tags/tag33.xml"/><Relationship Id="rId12" Type="http://schemas.openxmlformats.org/officeDocument/2006/relationships/tags" Target="../tags/tag32.xml"/><Relationship Id="rId11" Type="http://schemas.openxmlformats.org/officeDocument/2006/relationships/tags" Target="../tags/tag3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9.xml"/><Relationship Id="rId8" Type="http://schemas.openxmlformats.org/officeDocument/2006/relationships/slideLayout" Target="../slideLayouts/slideLayout18.xml"/><Relationship Id="rId7" Type="http://schemas.openxmlformats.org/officeDocument/2006/relationships/slideLayout" Target="../slideLayouts/slideLayout17.xml"/><Relationship Id="rId6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5.xml"/><Relationship Id="rId4" Type="http://schemas.openxmlformats.org/officeDocument/2006/relationships/slideLayout" Target="../slideLayouts/slideLayout14.xml"/><Relationship Id="rId36" Type="http://schemas.openxmlformats.org/officeDocument/2006/relationships/theme" Target="../theme/theme2.xml"/><Relationship Id="rId35" Type="http://schemas.openxmlformats.org/officeDocument/2006/relationships/tags" Target="../tags/tag255.xml"/><Relationship Id="rId34" Type="http://schemas.openxmlformats.org/officeDocument/2006/relationships/tags" Target="../tags/tag254.xml"/><Relationship Id="rId33" Type="http://schemas.openxmlformats.org/officeDocument/2006/relationships/tags" Target="../tags/tag253.xml"/><Relationship Id="rId32" Type="http://schemas.openxmlformats.org/officeDocument/2006/relationships/tags" Target="../tags/tag252.xml"/><Relationship Id="rId31" Type="http://schemas.openxmlformats.org/officeDocument/2006/relationships/tags" Target="../tags/tag251.xml"/><Relationship Id="rId30" Type="http://schemas.openxmlformats.org/officeDocument/2006/relationships/tags" Target="../tags/tag250.xml"/><Relationship Id="rId3" Type="http://schemas.openxmlformats.org/officeDocument/2006/relationships/slideLayout" Target="../slideLayouts/slideLayout13.xml"/><Relationship Id="rId29" Type="http://schemas.openxmlformats.org/officeDocument/2006/relationships/tags" Target="../tags/tag249.xml"/><Relationship Id="rId28" Type="http://schemas.openxmlformats.org/officeDocument/2006/relationships/image" Target="../media/image4.png"/><Relationship Id="rId27" Type="http://schemas.openxmlformats.org/officeDocument/2006/relationships/tags" Target="../tags/tag248.xml"/><Relationship Id="rId26" Type="http://schemas.openxmlformats.org/officeDocument/2006/relationships/slideLayout" Target="../slideLayouts/slideLayout36.xml"/><Relationship Id="rId25" Type="http://schemas.openxmlformats.org/officeDocument/2006/relationships/slideLayout" Target="../slideLayouts/slideLayout35.xml"/><Relationship Id="rId24" Type="http://schemas.openxmlformats.org/officeDocument/2006/relationships/slideLayout" Target="../slideLayouts/slideLayout34.xml"/><Relationship Id="rId23" Type="http://schemas.openxmlformats.org/officeDocument/2006/relationships/slideLayout" Target="../slideLayouts/slideLayout33.xml"/><Relationship Id="rId22" Type="http://schemas.openxmlformats.org/officeDocument/2006/relationships/slideLayout" Target="../slideLayouts/slideLayout32.xml"/><Relationship Id="rId21" Type="http://schemas.openxmlformats.org/officeDocument/2006/relationships/slideLayout" Target="../slideLayouts/slideLayout31.xml"/><Relationship Id="rId20" Type="http://schemas.openxmlformats.org/officeDocument/2006/relationships/slideLayout" Target="../slideLayouts/slideLayout30.xml"/><Relationship Id="rId2" Type="http://schemas.openxmlformats.org/officeDocument/2006/relationships/slideLayout" Target="../slideLayouts/slideLayout12.xml"/><Relationship Id="rId19" Type="http://schemas.openxmlformats.org/officeDocument/2006/relationships/slideLayout" Target="../slideLayouts/slideLayout29.xml"/><Relationship Id="rId18" Type="http://schemas.openxmlformats.org/officeDocument/2006/relationships/slideLayout" Target="../slideLayouts/slideLayout28.xml"/><Relationship Id="rId17" Type="http://schemas.openxmlformats.org/officeDocument/2006/relationships/slideLayout" Target="../slideLayouts/slideLayout27.xml"/><Relationship Id="rId16" Type="http://schemas.openxmlformats.org/officeDocument/2006/relationships/slideLayout" Target="../slideLayouts/slideLayout26.xml"/><Relationship Id="rId15" Type="http://schemas.openxmlformats.org/officeDocument/2006/relationships/slideLayout" Target="../slideLayouts/slideLayout25.xml"/><Relationship Id="rId14" Type="http://schemas.openxmlformats.org/officeDocument/2006/relationships/slideLayout" Target="../slideLayouts/slideLayout24.xml"/><Relationship Id="rId13" Type="http://schemas.openxmlformats.org/officeDocument/2006/relationships/slideLayout" Target="../slideLayouts/slideLayout23.xml"/><Relationship Id="rId12" Type="http://schemas.openxmlformats.org/officeDocument/2006/relationships/slideLayout" Target="../slideLayouts/slideLayout22.xml"/><Relationship Id="rId11" Type="http://schemas.openxmlformats.org/officeDocument/2006/relationships/slideLayout" Target="../slideLayouts/slideLayout21.xml"/><Relationship Id="rId1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1"/>
            </p:custDataLst>
          </p:nvPr>
        </p:nvSpPr>
        <p:spPr>
          <a:xfrm>
            <a:off x="605155" y="6314440"/>
            <a:ext cx="2707005" cy="31686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2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3"/>
            </p:custDataLst>
          </p:nvPr>
        </p:nvSpPr>
        <p:spPr>
          <a:xfrm>
            <a:off x="8877300" y="6314440"/>
            <a:ext cx="2711450" cy="31686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556" y="482473"/>
            <a:ext cx="10972888" cy="71120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556" y="1524000"/>
            <a:ext cx="10972888" cy="472443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en-US" altLang="zh-CN" dirty="0"/>
          </a:p>
          <a:p>
            <a:pPr lvl="5"/>
            <a:r>
              <a:rPr lang="zh-CN" altLang="en-US" dirty="0"/>
              <a:t>第六级</a:t>
            </a:r>
            <a:endParaRPr lang="en-US" altLang="zh-CN" dirty="0"/>
          </a:p>
          <a:p>
            <a:pPr marL="2971800" marR="0" lvl="6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lang="zh-CN" altLang="en-US" dirty="0"/>
              <a:t>第七级</a:t>
            </a:r>
            <a:endParaRPr lang="en-US" altLang="zh-CN" dirty="0"/>
          </a:p>
          <a:p>
            <a:pPr marL="3429000" marR="0" lvl="7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lang="zh-CN" altLang="en-US" dirty="0"/>
              <a:t>第八级</a:t>
            </a:r>
            <a:endParaRPr lang="en-US" altLang="zh-CN" dirty="0"/>
          </a:p>
          <a:p>
            <a:pPr marL="3886200" marR="0" lvl="8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lang="zh-CN" altLang="en-US" dirty="0"/>
              <a:t>第九级</a:t>
            </a:r>
            <a:endParaRPr lang="en-US" altLang="zh-CN" dirty="0"/>
          </a:p>
          <a:p>
            <a:pPr marL="3886200" marR="0" lvl="8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endParaRPr lang="en-US" altLang="zh-CN" dirty="0"/>
          </a:p>
          <a:p>
            <a:pPr lvl="5"/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3600" kern="12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n-cs"/>
        </a:defRPr>
      </a:lvl5pPr>
      <a:lvl6pPr marL="2514600" marR="0" indent="-228600" algn="l" defTabSz="914400" rtl="0" eaLnBrk="1" fontAlgn="auto" latinLnBrk="0" hangingPunct="1">
        <a:lnSpc>
          <a:spcPct val="90000"/>
        </a:lnSpc>
        <a:spcBef>
          <a:spcPts val="500"/>
        </a:spcBef>
        <a:spcAft>
          <a:spcPts val="0"/>
        </a:spcAft>
        <a:buClrTx/>
        <a:buSzTx/>
        <a:buFont typeface="Arial" panose="020B0604020202020204" pitchFamily="34" charset="0"/>
        <a:buChar char="•"/>
        <a:defRPr lang="zh-CN" altLang="en-US" sz="2400" kern="1200" dirty="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en-US" altLang="zh-CN" sz="2400" kern="1200" dirty="0" smtClean="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en-US" altLang="zh-CN" sz="2400" kern="1200" dirty="0" smtClean="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n-cs"/>
        </a:defRPr>
      </a:lvl8pPr>
      <a:lvl9pPr marL="36576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lang="en-US" altLang="zh-CN" sz="2400" kern="1200" dirty="0" smtClean="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图片 42" descr="白色的花&#10;&#10;描述已自动生成"/>
          <p:cNvPicPr>
            <a:picLocks noChangeAspect="1"/>
          </p:cNvPicPr>
          <p:nvPr userDrawn="1">
            <p:custDataLst>
              <p:tags r:id="rId27"/>
            </p:custDataLst>
          </p:nvPr>
        </p:nvPicPr>
        <p:blipFill rotWithShape="1">
          <a:blip r:embed="rId28" cstate="print">
            <a:alphaModFix am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76" r="40930" b="40590"/>
          <a:stretch>
            <a:fillRect/>
          </a:stretch>
        </p:blipFill>
        <p:spPr>
          <a:xfrm>
            <a:off x="9932035" y="4827270"/>
            <a:ext cx="2259965" cy="2030730"/>
          </a:xfrm>
          <a:prstGeom prst="rect">
            <a:avLst/>
          </a:prstGeom>
        </p:spPr>
      </p:pic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9"/>
            </p:custDataLst>
          </p:nvPr>
        </p:nvSpPr>
        <p:spPr>
          <a:xfrm>
            <a:off x="875398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30"/>
            </p:custDataLst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31"/>
            </p:custDataLst>
          </p:nvPr>
        </p:nvSpPr>
        <p:spPr>
          <a:xfrm>
            <a:off x="69596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2"/>
            </p:custDataLst>
          </p:nvPr>
        </p:nvSpPr>
        <p:spPr>
          <a:xfrm>
            <a:off x="695960" y="1301749"/>
            <a:ext cx="10800000" cy="48736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2" name="标题占位符 1"/>
          <p:cNvSpPr>
            <a:spLocks noGrp="1"/>
          </p:cNvSpPr>
          <p:nvPr>
            <p:ph type="title"/>
            <p:custDataLst>
              <p:tags r:id="rId33"/>
            </p:custDataLst>
          </p:nvPr>
        </p:nvSpPr>
        <p:spPr>
          <a:xfrm>
            <a:off x="695960" y="360000"/>
            <a:ext cx="10800000" cy="7200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7" name="KSO_TEMPLATE" hidden="1"/>
          <p:cNvSpPr/>
          <p:nvPr userDrawn="1">
            <p:custDataLst>
              <p:tags r:id="rId34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defTabSz="685800"/>
            <a:endParaRPr lang="zh-CN" altLang="en-US" sz="1350"/>
          </a:p>
        </p:txBody>
      </p:sp>
    </p:spTree>
    <p:custDataLst>
      <p:tags r:id="rId35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  <p:sldLayoutId id="2147483671" r:id="rId12"/>
    <p:sldLayoutId id="2147483672" r:id="rId13"/>
    <p:sldLayoutId id="2147483673" r:id="rId14"/>
    <p:sldLayoutId id="2147483674" r:id="rId15"/>
    <p:sldLayoutId id="2147483675" r:id="rId16"/>
    <p:sldLayoutId id="2147483676" r:id="rId17"/>
    <p:sldLayoutId id="2147483677" r:id="rId18"/>
    <p:sldLayoutId id="2147483678" r:id="rId19"/>
    <p:sldLayoutId id="2147483679" r:id="rId20"/>
    <p:sldLayoutId id="2147483680" r:id="rId21"/>
    <p:sldLayoutId id="2147483681" r:id="rId22"/>
    <p:sldLayoutId id="2147483682" r:id="rId23"/>
    <p:sldLayoutId id="2147483683" r:id="rId24"/>
    <p:sldLayoutId id="2147483684" r:id="rId25"/>
    <p:sldLayoutId id="2147483685" r:id="rId2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i="0" u="none" kern="1200" spc="0">
          <a:solidFill>
            <a:schemeClr val="accent1"/>
          </a:solidFill>
          <a:effectLst/>
          <a:uFill>
            <a:solidFill>
              <a:srgbClr val="67816F"/>
            </a:solidFill>
          </a:uFill>
          <a:latin typeface="+mj-lt"/>
          <a:ea typeface="+mj-ea"/>
          <a:cs typeface="+mj-cs"/>
        </a:defRPr>
      </a:lvl1pPr>
    </p:titleStyle>
    <p:bodyStyle>
      <a:lvl1pPr marL="228600" indent="0" algn="l" defTabSz="914400" rtl="0" eaLnBrk="1" latinLnBrk="0" hangingPunct="1">
        <a:lnSpc>
          <a:spcPct val="130000"/>
        </a:lnSpc>
        <a:spcBef>
          <a:spcPts val="1000"/>
        </a:spcBef>
        <a:buFont typeface="Arial" panose="020B0604020202020204" pitchFamily="34" charset="0"/>
        <a:buChar char="•"/>
        <a:defRPr sz="2400" kern="1200" spc="0">
          <a:solidFill>
            <a:schemeClr val="tx1"/>
          </a:solidFill>
          <a:latin typeface="+mn-lt"/>
          <a:ea typeface="+mn-ea"/>
          <a:cs typeface="+mn-cs"/>
        </a:defRPr>
      </a:lvl1pPr>
      <a:lvl2pPr marL="685800" indent="0" algn="l" defTabSz="914400" rtl="0" eaLnBrk="1" latinLnBrk="0" hangingPunct="1">
        <a:lnSpc>
          <a:spcPct val="130000"/>
        </a:lnSpc>
        <a:spcBef>
          <a:spcPts val="500"/>
        </a:spcBef>
        <a:buFont typeface="Arial" panose="020B0604020202020204" pitchFamily="34" charset="0"/>
        <a:buChar char="•"/>
        <a:defRPr sz="2000" kern="1200" spc="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0" algn="l" defTabSz="914400" rtl="0" eaLnBrk="1" latinLnBrk="0" hangingPunct="1">
        <a:lnSpc>
          <a:spcPct val="130000"/>
        </a:lnSpc>
        <a:spcBef>
          <a:spcPts val="500"/>
        </a:spcBef>
        <a:buFont typeface="Arial" panose="020B0604020202020204" pitchFamily="34" charset="0"/>
        <a:buChar char="•"/>
        <a:defRPr sz="1800" kern="1200" spc="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0" algn="l" defTabSz="914400" rtl="0" eaLnBrk="1" latinLnBrk="0" hangingPunct="1">
        <a:lnSpc>
          <a:spcPct val="130000"/>
        </a:lnSpc>
        <a:spcBef>
          <a:spcPts val="500"/>
        </a:spcBef>
        <a:buFont typeface="Arial" panose="020B0604020202020204" pitchFamily="34" charset="0"/>
        <a:buChar char="•"/>
        <a:defRPr sz="1800" kern="1200" spc="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0" algn="l" defTabSz="914400" rtl="0" eaLnBrk="1" latinLnBrk="0" hangingPunct="1">
        <a:lnSpc>
          <a:spcPct val="130000"/>
        </a:lnSpc>
        <a:spcBef>
          <a:spcPts val="500"/>
        </a:spcBef>
        <a:buFont typeface="Arial" panose="020B0604020202020204" pitchFamily="34" charset="0"/>
        <a:buChar char="•"/>
        <a:defRPr sz="1800" kern="1200" spc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3.xml"/><Relationship Id="rId4" Type="http://schemas.openxmlformats.org/officeDocument/2006/relationships/tags" Target="../tags/tag259.xml"/><Relationship Id="rId3" Type="http://schemas.openxmlformats.org/officeDocument/2006/relationships/tags" Target="../tags/tag258.xml"/><Relationship Id="rId2" Type="http://schemas.openxmlformats.org/officeDocument/2006/relationships/tags" Target="../tags/tag257.xml"/><Relationship Id="rId1" Type="http://schemas.openxmlformats.org/officeDocument/2006/relationships/tags" Target="../tags/tag256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.xml"/><Relationship Id="rId7" Type="http://schemas.openxmlformats.org/officeDocument/2006/relationships/tags" Target="../tags/tag322.xml"/><Relationship Id="rId6" Type="http://schemas.openxmlformats.org/officeDocument/2006/relationships/tags" Target="../tags/tag321.xml"/><Relationship Id="rId5" Type="http://schemas.openxmlformats.org/officeDocument/2006/relationships/tags" Target="../tags/tag320.xml"/><Relationship Id="rId4" Type="http://schemas.openxmlformats.org/officeDocument/2006/relationships/tags" Target="../tags/tag319.xml"/><Relationship Id="rId3" Type="http://schemas.openxmlformats.org/officeDocument/2006/relationships/image" Target="../media/image19.jpeg"/><Relationship Id="rId2" Type="http://schemas.openxmlformats.org/officeDocument/2006/relationships/tags" Target="../tags/tag318.xml"/><Relationship Id="rId1" Type="http://schemas.openxmlformats.org/officeDocument/2006/relationships/tags" Target="../tags/tag317.xml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tags" Target="../tags/tag329.xml"/><Relationship Id="rId8" Type="http://schemas.openxmlformats.org/officeDocument/2006/relationships/tags" Target="../tags/tag328.xml"/><Relationship Id="rId7" Type="http://schemas.openxmlformats.org/officeDocument/2006/relationships/tags" Target="../tags/tag327.xml"/><Relationship Id="rId6" Type="http://schemas.openxmlformats.org/officeDocument/2006/relationships/tags" Target="../tags/tag326.xml"/><Relationship Id="rId5" Type="http://schemas.openxmlformats.org/officeDocument/2006/relationships/image" Target="../media/image21.svg"/><Relationship Id="rId4" Type="http://schemas.openxmlformats.org/officeDocument/2006/relationships/image" Target="../media/image20.png"/><Relationship Id="rId3" Type="http://schemas.openxmlformats.org/officeDocument/2006/relationships/tags" Target="../tags/tag325.xml"/><Relationship Id="rId21" Type="http://schemas.openxmlformats.org/officeDocument/2006/relationships/slideLayout" Target="../slideLayouts/slideLayout15.xml"/><Relationship Id="rId20" Type="http://schemas.openxmlformats.org/officeDocument/2006/relationships/tags" Target="../tags/tag336.xml"/><Relationship Id="rId2" Type="http://schemas.openxmlformats.org/officeDocument/2006/relationships/tags" Target="../tags/tag324.xml"/><Relationship Id="rId19" Type="http://schemas.openxmlformats.org/officeDocument/2006/relationships/tags" Target="../tags/tag335.xml"/><Relationship Id="rId18" Type="http://schemas.openxmlformats.org/officeDocument/2006/relationships/tags" Target="../tags/tag334.xml"/><Relationship Id="rId17" Type="http://schemas.openxmlformats.org/officeDocument/2006/relationships/image" Target="../media/image23.svg"/><Relationship Id="rId16" Type="http://schemas.openxmlformats.org/officeDocument/2006/relationships/image" Target="../media/image22.png"/><Relationship Id="rId15" Type="http://schemas.openxmlformats.org/officeDocument/2006/relationships/tags" Target="../tags/tag333.xml"/><Relationship Id="rId14" Type="http://schemas.openxmlformats.org/officeDocument/2006/relationships/tags" Target="../tags/tag332.xml"/><Relationship Id="rId13" Type="http://schemas.openxmlformats.org/officeDocument/2006/relationships/tags" Target="../tags/tag331.xml"/><Relationship Id="rId12" Type="http://schemas.openxmlformats.org/officeDocument/2006/relationships/tags" Target="../tags/tag330.xml"/><Relationship Id="rId11" Type="http://schemas.openxmlformats.org/officeDocument/2006/relationships/image" Target="../media/image13.svg"/><Relationship Id="rId10" Type="http://schemas.openxmlformats.org/officeDocument/2006/relationships/image" Target="../media/image12.png"/><Relationship Id="rId1" Type="http://schemas.openxmlformats.org/officeDocument/2006/relationships/tags" Target="../tags/tag323.xml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image" Target="../media/image25.jpeg"/><Relationship Id="rId8" Type="http://schemas.openxmlformats.org/officeDocument/2006/relationships/tags" Target="../tags/tag343.xml"/><Relationship Id="rId7" Type="http://schemas.openxmlformats.org/officeDocument/2006/relationships/tags" Target="../tags/tag342.xml"/><Relationship Id="rId6" Type="http://schemas.openxmlformats.org/officeDocument/2006/relationships/tags" Target="../tags/tag341.xml"/><Relationship Id="rId5" Type="http://schemas.openxmlformats.org/officeDocument/2006/relationships/tags" Target="../tags/tag340.xml"/><Relationship Id="rId4" Type="http://schemas.openxmlformats.org/officeDocument/2006/relationships/image" Target="../media/image24.jpeg"/><Relationship Id="rId3" Type="http://schemas.openxmlformats.org/officeDocument/2006/relationships/tags" Target="../tags/tag339.xml"/><Relationship Id="rId2" Type="http://schemas.openxmlformats.org/officeDocument/2006/relationships/tags" Target="../tags/tag338.xml"/><Relationship Id="rId18" Type="http://schemas.openxmlformats.org/officeDocument/2006/relationships/slideLayout" Target="../slideLayouts/slideLayout14.xml"/><Relationship Id="rId17" Type="http://schemas.openxmlformats.org/officeDocument/2006/relationships/tags" Target="../tags/tag350.xml"/><Relationship Id="rId16" Type="http://schemas.openxmlformats.org/officeDocument/2006/relationships/tags" Target="../tags/tag349.xml"/><Relationship Id="rId15" Type="http://schemas.openxmlformats.org/officeDocument/2006/relationships/tags" Target="../tags/tag348.xml"/><Relationship Id="rId14" Type="http://schemas.openxmlformats.org/officeDocument/2006/relationships/image" Target="../media/image26.jpeg"/><Relationship Id="rId13" Type="http://schemas.openxmlformats.org/officeDocument/2006/relationships/tags" Target="../tags/tag347.xml"/><Relationship Id="rId12" Type="http://schemas.openxmlformats.org/officeDocument/2006/relationships/tags" Target="../tags/tag346.xml"/><Relationship Id="rId11" Type="http://schemas.openxmlformats.org/officeDocument/2006/relationships/tags" Target="../tags/tag345.xml"/><Relationship Id="rId10" Type="http://schemas.openxmlformats.org/officeDocument/2006/relationships/tags" Target="../tags/tag344.xml"/><Relationship Id="rId1" Type="http://schemas.openxmlformats.org/officeDocument/2006/relationships/tags" Target="../tags/tag337.xml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image" Target="../media/image28.jpeg"/><Relationship Id="rId8" Type="http://schemas.openxmlformats.org/officeDocument/2006/relationships/tags" Target="../tags/tag357.xml"/><Relationship Id="rId7" Type="http://schemas.openxmlformats.org/officeDocument/2006/relationships/tags" Target="../tags/tag356.xml"/><Relationship Id="rId6" Type="http://schemas.openxmlformats.org/officeDocument/2006/relationships/tags" Target="../tags/tag355.xml"/><Relationship Id="rId5" Type="http://schemas.openxmlformats.org/officeDocument/2006/relationships/tags" Target="../tags/tag354.xml"/><Relationship Id="rId4" Type="http://schemas.openxmlformats.org/officeDocument/2006/relationships/image" Target="../media/image27.jpeg"/><Relationship Id="rId3" Type="http://schemas.openxmlformats.org/officeDocument/2006/relationships/tags" Target="../tags/tag353.xml"/><Relationship Id="rId2" Type="http://schemas.openxmlformats.org/officeDocument/2006/relationships/tags" Target="../tags/tag352.xml"/><Relationship Id="rId13" Type="http://schemas.openxmlformats.org/officeDocument/2006/relationships/slideLayout" Target="../slideLayouts/slideLayout13.xml"/><Relationship Id="rId12" Type="http://schemas.openxmlformats.org/officeDocument/2006/relationships/tags" Target="../tags/tag360.xml"/><Relationship Id="rId11" Type="http://schemas.openxmlformats.org/officeDocument/2006/relationships/tags" Target="../tags/tag359.xml"/><Relationship Id="rId10" Type="http://schemas.openxmlformats.org/officeDocument/2006/relationships/tags" Target="../tags/tag358.xml"/><Relationship Id="rId1" Type="http://schemas.openxmlformats.org/officeDocument/2006/relationships/tags" Target="../tags/tag351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7" Type="http://schemas.openxmlformats.org/officeDocument/2006/relationships/tags" Target="../tags/tag366.xml"/><Relationship Id="rId6" Type="http://schemas.openxmlformats.org/officeDocument/2006/relationships/tags" Target="../tags/tag365.xml"/><Relationship Id="rId5" Type="http://schemas.openxmlformats.org/officeDocument/2006/relationships/tags" Target="../tags/tag364.xml"/><Relationship Id="rId4" Type="http://schemas.openxmlformats.org/officeDocument/2006/relationships/tags" Target="../tags/tag363.xml"/><Relationship Id="rId3" Type="http://schemas.openxmlformats.org/officeDocument/2006/relationships/image" Target="../media/image29.jpeg"/><Relationship Id="rId2" Type="http://schemas.openxmlformats.org/officeDocument/2006/relationships/tags" Target="../tags/tag362.xml"/><Relationship Id="rId1" Type="http://schemas.openxmlformats.org/officeDocument/2006/relationships/tags" Target="../tags/tag361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7" Type="http://schemas.openxmlformats.org/officeDocument/2006/relationships/tags" Target="../tags/tag372.xml"/><Relationship Id="rId6" Type="http://schemas.openxmlformats.org/officeDocument/2006/relationships/tags" Target="../tags/tag371.xml"/><Relationship Id="rId5" Type="http://schemas.openxmlformats.org/officeDocument/2006/relationships/tags" Target="../tags/tag370.xml"/><Relationship Id="rId4" Type="http://schemas.openxmlformats.org/officeDocument/2006/relationships/tags" Target="../tags/tag369.xml"/><Relationship Id="rId3" Type="http://schemas.openxmlformats.org/officeDocument/2006/relationships/image" Target="../media/image30.jpeg"/><Relationship Id="rId2" Type="http://schemas.openxmlformats.org/officeDocument/2006/relationships/tags" Target="../tags/tag368.xml"/><Relationship Id="rId1" Type="http://schemas.openxmlformats.org/officeDocument/2006/relationships/tags" Target="../tags/tag367.xml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5.xml"/><Relationship Id="rId3" Type="http://schemas.openxmlformats.org/officeDocument/2006/relationships/tags" Target="../tags/tag375.xml"/><Relationship Id="rId2" Type="http://schemas.openxmlformats.org/officeDocument/2006/relationships/tags" Target="../tags/tag374.xml"/><Relationship Id="rId1" Type="http://schemas.openxmlformats.org/officeDocument/2006/relationships/tags" Target="../tags/tag373.xml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4.xml"/><Relationship Id="rId4" Type="http://schemas.openxmlformats.org/officeDocument/2006/relationships/tags" Target="../tags/tag262.xml"/><Relationship Id="rId3" Type="http://schemas.openxmlformats.org/officeDocument/2006/relationships/image" Target="../media/image5.jpeg"/><Relationship Id="rId2" Type="http://schemas.openxmlformats.org/officeDocument/2006/relationships/tags" Target="../tags/tag261.xml"/><Relationship Id="rId1" Type="http://schemas.openxmlformats.org/officeDocument/2006/relationships/tags" Target="../tags/tag260.xml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image" Target="../media/image7.jpeg"/><Relationship Id="rId8" Type="http://schemas.openxmlformats.org/officeDocument/2006/relationships/tags" Target="../tags/tag269.xml"/><Relationship Id="rId7" Type="http://schemas.openxmlformats.org/officeDocument/2006/relationships/tags" Target="../tags/tag268.xml"/><Relationship Id="rId6" Type="http://schemas.openxmlformats.org/officeDocument/2006/relationships/tags" Target="../tags/tag267.xml"/><Relationship Id="rId5" Type="http://schemas.openxmlformats.org/officeDocument/2006/relationships/tags" Target="../tags/tag266.xml"/><Relationship Id="rId4" Type="http://schemas.openxmlformats.org/officeDocument/2006/relationships/image" Target="../media/image6.jpeg"/><Relationship Id="rId3" Type="http://schemas.openxmlformats.org/officeDocument/2006/relationships/tags" Target="../tags/tag265.xml"/><Relationship Id="rId2" Type="http://schemas.openxmlformats.org/officeDocument/2006/relationships/tags" Target="../tags/tag264.xml"/><Relationship Id="rId18" Type="http://schemas.openxmlformats.org/officeDocument/2006/relationships/slideLayout" Target="../slideLayouts/slideLayout23.xml"/><Relationship Id="rId17" Type="http://schemas.openxmlformats.org/officeDocument/2006/relationships/tags" Target="../tags/tag276.xml"/><Relationship Id="rId16" Type="http://schemas.openxmlformats.org/officeDocument/2006/relationships/tags" Target="../tags/tag275.xml"/><Relationship Id="rId15" Type="http://schemas.openxmlformats.org/officeDocument/2006/relationships/tags" Target="../tags/tag274.xml"/><Relationship Id="rId14" Type="http://schemas.openxmlformats.org/officeDocument/2006/relationships/image" Target="../media/image8.jpeg"/><Relationship Id="rId13" Type="http://schemas.openxmlformats.org/officeDocument/2006/relationships/tags" Target="../tags/tag273.xml"/><Relationship Id="rId12" Type="http://schemas.openxmlformats.org/officeDocument/2006/relationships/tags" Target="../tags/tag272.xml"/><Relationship Id="rId11" Type="http://schemas.openxmlformats.org/officeDocument/2006/relationships/tags" Target="../tags/tag271.xml"/><Relationship Id="rId10" Type="http://schemas.openxmlformats.org/officeDocument/2006/relationships/tags" Target="../tags/tag270.xml"/><Relationship Id="rId1" Type="http://schemas.openxmlformats.org/officeDocument/2006/relationships/tags" Target="../tags/tag263.xml"/></Relationships>
</file>

<file path=ppt/slides/_rels/slide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2.xml"/><Relationship Id="rId6" Type="http://schemas.openxmlformats.org/officeDocument/2006/relationships/tags" Target="../tags/tag281.xml"/><Relationship Id="rId5" Type="http://schemas.openxmlformats.org/officeDocument/2006/relationships/tags" Target="../tags/tag280.xml"/><Relationship Id="rId4" Type="http://schemas.openxmlformats.org/officeDocument/2006/relationships/tags" Target="../tags/tag279.xml"/><Relationship Id="rId3" Type="http://schemas.openxmlformats.org/officeDocument/2006/relationships/image" Target="../media/image9.jpeg"/><Relationship Id="rId2" Type="http://schemas.openxmlformats.org/officeDocument/2006/relationships/tags" Target="../tags/tag278.xml"/><Relationship Id="rId1" Type="http://schemas.openxmlformats.org/officeDocument/2006/relationships/tags" Target="../tags/tag277.xml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tags" Target="../tags/tag288.xml"/><Relationship Id="rId8" Type="http://schemas.openxmlformats.org/officeDocument/2006/relationships/tags" Target="../tags/tag287.xml"/><Relationship Id="rId7" Type="http://schemas.openxmlformats.org/officeDocument/2006/relationships/tags" Target="../tags/tag286.xml"/><Relationship Id="rId6" Type="http://schemas.openxmlformats.org/officeDocument/2006/relationships/image" Target="../media/image11.svg"/><Relationship Id="rId5" Type="http://schemas.openxmlformats.org/officeDocument/2006/relationships/image" Target="../media/image10.png"/><Relationship Id="rId4" Type="http://schemas.openxmlformats.org/officeDocument/2006/relationships/tags" Target="../tags/tag285.xml"/><Relationship Id="rId3" Type="http://schemas.openxmlformats.org/officeDocument/2006/relationships/tags" Target="../tags/tag284.xml"/><Relationship Id="rId24" Type="http://schemas.openxmlformats.org/officeDocument/2006/relationships/slideLayout" Target="../slideLayouts/slideLayout21.xml"/><Relationship Id="rId23" Type="http://schemas.openxmlformats.org/officeDocument/2006/relationships/tags" Target="../tags/tag298.xml"/><Relationship Id="rId22" Type="http://schemas.openxmlformats.org/officeDocument/2006/relationships/tags" Target="../tags/tag297.xml"/><Relationship Id="rId21" Type="http://schemas.openxmlformats.org/officeDocument/2006/relationships/tags" Target="../tags/tag296.xml"/><Relationship Id="rId20" Type="http://schemas.openxmlformats.org/officeDocument/2006/relationships/image" Target="../media/image15.svg"/><Relationship Id="rId2" Type="http://schemas.openxmlformats.org/officeDocument/2006/relationships/tags" Target="../tags/tag283.xml"/><Relationship Id="rId19" Type="http://schemas.openxmlformats.org/officeDocument/2006/relationships/image" Target="../media/image14.png"/><Relationship Id="rId18" Type="http://schemas.openxmlformats.org/officeDocument/2006/relationships/tags" Target="../tags/tag295.xml"/><Relationship Id="rId17" Type="http://schemas.openxmlformats.org/officeDocument/2006/relationships/tags" Target="../tags/tag294.xml"/><Relationship Id="rId16" Type="http://schemas.openxmlformats.org/officeDocument/2006/relationships/tags" Target="../tags/tag293.xml"/><Relationship Id="rId15" Type="http://schemas.openxmlformats.org/officeDocument/2006/relationships/tags" Target="../tags/tag292.xml"/><Relationship Id="rId14" Type="http://schemas.openxmlformats.org/officeDocument/2006/relationships/tags" Target="../tags/tag291.xml"/><Relationship Id="rId13" Type="http://schemas.openxmlformats.org/officeDocument/2006/relationships/image" Target="../media/image13.svg"/><Relationship Id="rId12" Type="http://schemas.openxmlformats.org/officeDocument/2006/relationships/image" Target="../media/image12.png"/><Relationship Id="rId11" Type="http://schemas.openxmlformats.org/officeDocument/2006/relationships/tags" Target="../tags/tag290.xml"/><Relationship Id="rId10" Type="http://schemas.openxmlformats.org/officeDocument/2006/relationships/tags" Target="../tags/tag289.xml"/><Relationship Id="rId1" Type="http://schemas.openxmlformats.org/officeDocument/2006/relationships/tags" Target="../tags/tag282.xml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tags" Target="../tags/tag306.xml"/><Relationship Id="rId8" Type="http://schemas.openxmlformats.org/officeDocument/2006/relationships/tags" Target="../tags/tag305.xml"/><Relationship Id="rId7" Type="http://schemas.openxmlformats.org/officeDocument/2006/relationships/tags" Target="../tags/tag304.xml"/><Relationship Id="rId6" Type="http://schemas.openxmlformats.org/officeDocument/2006/relationships/tags" Target="../tags/tag303.xml"/><Relationship Id="rId5" Type="http://schemas.openxmlformats.org/officeDocument/2006/relationships/tags" Target="../tags/tag302.xml"/><Relationship Id="rId4" Type="http://schemas.openxmlformats.org/officeDocument/2006/relationships/tags" Target="../tags/tag301.xml"/><Relationship Id="rId3" Type="http://schemas.openxmlformats.org/officeDocument/2006/relationships/image" Target="../media/image16.jpeg"/><Relationship Id="rId2" Type="http://schemas.openxmlformats.org/officeDocument/2006/relationships/tags" Target="../tags/tag300.xml"/><Relationship Id="rId12" Type="http://schemas.openxmlformats.org/officeDocument/2006/relationships/slideLayout" Target="../slideLayouts/slideLayout20.xml"/><Relationship Id="rId11" Type="http://schemas.openxmlformats.org/officeDocument/2006/relationships/tags" Target="../tags/tag308.xml"/><Relationship Id="rId10" Type="http://schemas.openxmlformats.org/officeDocument/2006/relationships/tags" Target="../tags/tag307.xml"/><Relationship Id="rId1" Type="http://schemas.openxmlformats.org/officeDocument/2006/relationships/tags" Target="../tags/tag299.xml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9.xml"/><Relationship Id="rId4" Type="http://schemas.openxmlformats.org/officeDocument/2006/relationships/tags" Target="../tags/tag311.xml"/><Relationship Id="rId3" Type="http://schemas.openxmlformats.org/officeDocument/2006/relationships/image" Target="../media/image17.jpeg"/><Relationship Id="rId2" Type="http://schemas.openxmlformats.org/officeDocument/2006/relationships/tags" Target="../tags/tag310.xml"/><Relationship Id="rId1" Type="http://schemas.openxmlformats.org/officeDocument/2006/relationships/tags" Target="../tags/tag309.xml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8.xml"/><Relationship Id="rId4" Type="http://schemas.openxmlformats.org/officeDocument/2006/relationships/tags" Target="../tags/tag314.xml"/><Relationship Id="rId3" Type="http://schemas.openxmlformats.org/officeDocument/2006/relationships/image" Target="../media/image18.jpeg"/><Relationship Id="rId2" Type="http://schemas.openxmlformats.org/officeDocument/2006/relationships/tags" Target="../tags/tag313.xml"/><Relationship Id="rId1" Type="http://schemas.openxmlformats.org/officeDocument/2006/relationships/tags" Target="../tags/tag3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7.xml"/><Relationship Id="rId2" Type="http://schemas.openxmlformats.org/officeDocument/2006/relationships/tags" Target="../tags/tag316.xml"/><Relationship Id="rId1" Type="http://schemas.openxmlformats.org/officeDocument/2006/relationships/tags" Target="../tags/tag31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日期"/>
          <p:cNvSpPr>
            <a:spLocks noGrp="1"/>
          </p:cNvSpPr>
          <p:nvPr>
            <p:ph type="body" idx="16386"/>
            <p:custDataLst>
              <p:tags r:id="rId1"/>
            </p:custDataLst>
          </p:nvPr>
        </p:nvSpPr>
        <p:spPr/>
        <p:txBody>
          <a:bodyPr/>
          <a:p>
            <a:r>
              <a:rPr lang="en-US" altLang="en-US"/>
              <a:t>2026/03/14</a:t>
            </a:r>
            <a:endParaRPr lang="en-US" altLang="en-US"/>
          </a:p>
        </p:txBody>
      </p:sp>
      <p:sp>
        <p:nvSpPr>
          <p:cNvPr id="3" name="标题"/>
          <p:cNvSpPr>
            <a:spLocks noGrp="1"/>
          </p:cNvSpPr>
          <p:nvPr>
            <p:ph type="title" idx="16385"/>
            <p:custDataLst>
              <p:tags r:id="rId2"/>
            </p:custDataLst>
          </p:nvPr>
        </p:nvSpPr>
        <p:spPr/>
        <p:txBody>
          <a:bodyPr>
            <a:normAutofit fontScale="90000"/>
          </a:bodyPr>
          <a:p>
            <a:r>
              <a:rPr lang="zh-CN" altLang="en-US" sz="4800"/>
              <a:t>中外中学课程表英语对比研究（A Comparative Study of Chinese and F</a:t>
            </a:r>
            <a:endParaRPr lang="zh-CN" altLang="en-US" sz="4800"/>
          </a:p>
        </p:txBody>
      </p:sp>
      <p:sp>
        <p:nvSpPr>
          <p:cNvPr id="4" name="署名占位符 10"/>
          <p:cNvSpPr>
            <a:spLocks noGrp="1"/>
          </p:cNvSpPr>
          <p:nvPr>
            <p:ph type="body" sz="quarter" idx="16387"/>
            <p:custDataLst>
              <p:tags r:id="rId3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汇报人: 王可馨</a:t>
            </a:r>
            <a:endParaRPr lang="zh-CN" altLang="en-US"/>
          </a:p>
        </p:txBody>
      </p:sp>
    </p:spTree>
    <p:custDataLst>
      <p:tags r:id="rId4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/>
        <p:txBody>
          <a:bodyPr>
            <a:normAutofit/>
          </a:bodyPr>
          <a:p>
            <a:pPr algn="l">
              <a:lnSpc>
                <a:spcPct val="111000"/>
              </a:lnSpc>
            </a:pPr>
            <a:r>
              <a:rPr lang="zh-CN" altLang="en-US"/>
              <a:t>Title</a:t>
            </a:r>
            <a:endParaRPr lang="zh-CN" altLang="en-US"/>
          </a:p>
        </p:txBody>
      </p:sp>
      <p:pic>
        <p:nvPicPr>
          <p:cNvPr id="3" name="内容占位符 2" descr="1e5f71f6-1ef7-11f1-b9b8-3641b94f2819"/>
          <p:cNvPicPr>
            <a:picLocks noChangeAspect="1"/>
          </p:cNvPicPr>
          <p:nvPr>
            <p:ph idx="16388"/>
            <p:custDataLst>
              <p:tags r:id="rId2"/>
            </p:custDataLst>
          </p:nvPr>
        </p:nvPicPr>
        <p:blipFill>
          <a:blip r:embed="rId3"/>
          <a:srcRect t="271" b="271"/>
          <a:stretch>
            <a:fillRect/>
          </a:stretch>
        </p:blipFill>
        <p:spPr>
          <a:xfrm>
            <a:off x="609600" y="609600"/>
            <a:ext cx="4038600" cy="5638800"/>
          </a:xfrm>
          <a:custGeom>
            <a:avLst/>
            <a:gdLst>
              <a:gd name="connisteX0" fmla="*/ 0 w 4038600"/>
              <a:gd name="connsiteY0" fmla="*/ 203200 h 5638800"/>
              <a:gd name="connisteX1" fmla="*/ 203200 w 4038600"/>
              <a:gd name="connsiteY1" fmla="*/ 0 h 5638800"/>
              <a:gd name="connisteX2" fmla="*/ 3835400 w 4038600"/>
              <a:gd name="connsiteY2" fmla="*/ 0 h 5638800"/>
              <a:gd name="connisteX3" fmla="*/ 4038600 w 4038600"/>
              <a:gd name="connsiteY3" fmla="*/ 203200 h 5638800"/>
              <a:gd name="connisteX4" fmla="*/ 4038600 w 4038600"/>
              <a:gd name="connsiteY4" fmla="*/ 5435600 h 5638800"/>
              <a:gd name="connisteX5" fmla="*/ 3835400 w 4038600"/>
              <a:gd name="connsiteY5" fmla="*/ 5638800 h 5638800"/>
              <a:gd name="connisteX6" fmla="*/ 203200 w 4038600"/>
              <a:gd name="connsiteY6" fmla="*/ 5638800 h 5638800"/>
              <a:gd name="connisteX7" fmla="*/ 0 w 4038600"/>
              <a:gd name="connsiteY7" fmla="*/ 5435600 h 5638800"/>
              <a:gd name="connisteX8" fmla="*/ 0 w 4038600"/>
              <a:gd name="connsiteY8" fmla="*/ 203200 h 5638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4038600" h="5638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3835400" y="0"/>
                </a:lnTo>
                <a:cubicBezTo>
                  <a:pt x="3947624" y="0"/>
                  <a:pt x="4038600" y="90976"/>
                  <a:pt x="4038600" y="203200"/>
                </a:cubicBezTo>
                <a:lnTo>
                  <a:pt x="4038600" y="5435600"/>
                </a:lnTo>
                <a:cubicBezTo>
                  <a:pt x="4038600" y="5547824"/>
                  <a:pt x="3947624" y="5638800"/>
                  <a:pt x="3835400" y="5638800"/>
                </a:cubicBezTo>
                <a:lnTo>
                  <a:pt x="203200" y="5638800"/>
                </a:lnTo>
                <a:cubicBezTo>
                  <a:pt x="90976" y="5638800"/>
                  <a:pt x="0" y="5547824"/>
                  <a:pt x="0" y="5435600"/>
                </a:cubicBezTo>
                <a:lnTo>
                  <a:pt x="0" y="203200"/>
                </a:lnTo>
                <a:close/>
              </a:path>
            </a:pathLst>
          </a:custGeom>
        </p:spPr>
      </p:pic>
      <p:sp>
        <p:nvSpPr>
          <p:cNvPr id="4" name="装饰  2"/>
          <p:cNvSpPr>
            <a:spLocks noGrp="1"/>
          </p:cNvSpPr>
          <p:nvPr>
            <p:ph type="body" idx="16389"/>
            <p:custDataLst>
              <p:tags r:id="rId4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idx="16386"/>
            <p:custDataLst>
              <p:tags r:id="rId5"/>
            </p:custDataLst>
          </p:nvPr>
        </p:nvSpPr>
        <p:spPr/>
        <p:txBody>
          <a:bodyPr>
            <a:normAutofit/>
          </a:bodyPr>
          <a:p>
            <a:pPr algn="l">
              <a:lnSpc>
                <a:spcPct val="111000"/>
              </a:lnSpc>
            </a:pPr>
            <a:r>
              <a:rPr lang="zh-CN" altLang="en-US"/>
              <a:t>Title</a:t>
            </a:r>
            <a:endParaRPr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6"/>
            </p:custDataLst>
          </p:nvPr>
        </p:nvSpPr>
        <p:spPr/>
        <p:txBody>
          <a:bodyPr>
            <a:normAutofit/>
          </a:bodyPr>
          <a:p>
            <a:pPr algn="l">
              <a:lnSpc>
                <a:spcPct val="125000"/>
              </a:lnSpc>
            </a:pPr>
            <a:r>
              <a:rPr lang="zh-CN" altLang="en-US"/>
              <a:t>Comparing Chinese &amp; Western Middle School Timetables: Enhancing Language Application Through Practical Models in Globalized Education.</a:t>
            </a:r>
            <a:endParaRPr lang="zh-CN" altLang="en-US"/>
          </a:p>
        </p:txBody>
      </p:sp>
    </p:spTree>
    <p:custDataLst>
      <p:tags r:id="rId7"/>
    </p:custData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/>
        <p:txBody>
          <a:bodyPr>
            <a:normAutofit/>
          </a:bodyPr>
          <a:p>
            <a:pPr algn="l">
              <a:lnSpc>
                <a:spcPct val="111000"/>
              </a:lnSpc>
            </a:pPr>
            <a:r>
              <a:rPr lang="zh-CN" altLang="en-US"/>
              <a:t>Objectives</a:t>
            </a:r>
            <a:endParaRPr lang="zh-CN" altLang="en-US"/>
          </a:p>
        </p:txBody>
      </p:sp>
      <p:sp>
        <p:nvSpPr>
          <p:cNvPr id="3" name="装饰  1"/>
          <p:cNvSpPr>
            <a:spLocks noGrp="1"/>
          </p:cNvSpPr>
          <p:nvPr>
            <p:ph type="body" idx="16393"/>
            <p:custDataLst>
              <p:tags r:id="rId2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pic>
        <p:nvPicPr>
          <p:cNvPr id="16" name="图片占位符 15"/>
          <p:cNvPicPr/>
          <p:nvPr>
            <p:ph type="pic" idx="16392"/>
            <p:custDataLst>
              <p:tags r:id="rId3"/>
            </p:custDataLst>
          </p:nvPr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574800" y="2209800"/>
            <a:ext cx="1524000" cy="1524000"/>
          </a:xfrm>
          <a:prstGeom prst="rect">
            <a:avLst/>
          </a:prstGeom>
        </p:spPr>
      </p:pic>
      <p:sp>
        <p:nvSpPr>
          <p:cNvPr id="5" name="文本占位符 4"/>
          <p:cNvSpPr>
            <a:spLocks noGrp="1"/>
          </p:cNvSpPr>
          <p:nvPr>
            <p:ph type="body" idx="16386"/>
            <p:custDataLst>
              <p:tags r:id="rId6"/>
            </p:custDataLst>
          </p:nvPr>
        </p:nvSpPr>
        <p:spPr/>
        <p:txBody>
          <a:bodyPr>
            <a:normAutofit/>
          </a:bodyPr>
          <a:p>
            <a:pPr algn="ctr">
              <a:lnSpc>
                <a:spcPct val="111000"/>
              </a:lnSpc>
            </a:pPr>
            <a:r>
              <a:rPr lang="zh-CN" altLang="en-US"/>
              <a:t>课程差异分析</a:t>
            </a:r>
            <a:endParaRPr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7"/>
            </p:custDataLst>
          </p:nvPr>
        </p:nvSpPr>
        <p:spPr/>
        <p:txBody>
          <a:bodyPr>
            <a:normAutofit/>
          </a:bodyPr>
          <a:p>
            <a:pPr algn="ctr">
              <a:lnSpc>
                <a:spcPct val="125000"/>
              </a:lnSpc>
            </a:pPr>
            <a:r>
              <a:rPr lang="zh-CN" altLang="en-US"/>
              <a:t>Examine structure, class hours, practical elements variance.</a:t>
            </a:r>
            <a:endParaRPr lang="zh-CN" altLang="en-US"/>
          </a:p>
        </p:txBody>
      </p:sp>
      <p:sp>
        <p:nvSpPr>
          <p:cNvPr id="7" name="装饰  5"/>
          <p:cNvSpPr>
            <a:spLocks noGrp="1"/>
          </p:cNvSpPr>
          <p:nvPr>
            <p:ph type="body" idx="16395"/>
            <p:custDataLst>
              <p:tags r:id="rId8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pic>
        <p:nvPicPr>
          <p:cNvPr id="17" name="图片占位符 16"/>
          <p:cNvPicPr/>
          <p:nvPr>
            <p:ph type="pic" idx="16394"/>
            <p:custDataLst>
              <p:tags r:id="rId9"/>
            </p:custDataLst>
          </p:nvPr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5334000" y="2209800"/>
            <a:ext cx="1524000" cy="1524000"/>
          </a:xfrm>
          <a:prstGeom prst="rect">
            <a:avLst/>
          </a:prstGeom>
        </p:spPr>
      </p:pic>
      <p:sp>
        <p:nvSpPr>
          <p:cNvPr id="9" name="文本占位符 8"/>
          <p:cNvSpPr>
            <a:spLocks noGrp="1"/>
          </p:cNvSpPr>
          <p:nvPr>
            <p:ph type="body" idx="16388"/>
            <p:custDataLst>
              <p:tags r:id="rId12"/>
            </p:custDataLst>
          </p:nvPr>
        </p:nvSpPr>
        <p:spPr/>
        <p:txBody>
          <a:bodyPr>
            <a:normAutofit/>
          </a:bodyPr>
          <a:p>
            <a:pPr algn="ctr">
              <a:lnSpc>
                <a:spcPct val="111000"/>
              </a:lnSpc>
            </a:pPr>
            <a:r>
              <a:rPr lang="zh-CN" altLang="en-US"/>
              <a:t>有效实践方法</a:t>
            </a:r>
            <a:endParaRPr lang="zh-CN" altLang="en-US"/>
          </a:p>
        </p:txBody>
      </p:sp>
      <p:sp>
        <p:nvSpPr>
          <p:cNvPr id="10" name="文本占位符 9"/>
          <p:cNvSpPr>
            <a:spLocks noGrp="1"/>
          </p:cNvSpPr>
          <p:nvPr>
            <p:ph type="body" idx="16389"/>
            <p:custDataLst>
              <p:tags r:id="rId13"/>
            </p:custDataLst>
          </p:nvPr>
        </p:nvSpPr>
        <p:spPr/>
        <p:txBody>
          <a:bodyPr>
            <a:normAutofit/>
          </a:bodyPr>
          <a:p>
            <a:pPr algn="ctr">
              <a:lnSpc>
                <a:spcPct val="125000"/>
              </a:lnSpc>
            </a:pPr>
            <a:r>
              <a:rPr lang="zh-CN" altLang="en-US"/>
              <a:t>Spotlight on successful UK/US language teaching methods.</a:t>
            </a:r>
            <a:endParaRPr lang="zh-CN" altLang="en-US"/>
          </a:p>
        </p:txBody>
      </p:sp>
      <p:sp>
        <p:nvSpPr>
          <p:cNvPr id="11" name="装饰  9"/>
          <p:cNvSpPr>
            <a:spLocks noGrp="1"/>
          </p:cNvSpPr>
          <p:nvPr>
            <p:ph type="body" idx="16397"/>
            <p:custDataLst>
              <p:tags r:id="rId14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pic>
        <p:nvPicPr>
          <p:cNvPr id="15" name="图片占位符 14"/>
          <p:cNvPicPr/>
          <p:nvPr>
            <p:ph type="pic" idx="16396"/>
            <p:custDataLst>
              <p:tags r:id="rId15"/>
            </p:custDataLst>
          </p:nvPr>
        </p:nvPicPr>
        <p:blipFill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9093200" y="2209800"/>
            <a:ext cx="1524000" cy="1524000"/>
          </a:xfrm>
          <a:prstGeom prst="rect">
            <a:avLst/>
          </a:prstGeom>
        </p:spPr>
      </p:pic>
      <p:sp>
        <p:nvSpPr>
          <p:cNvPr id="13" name="文本占位符 12"/>
          <p:cNvSpPr>
            <a:spLocks noGrp="1"/>
          </p:cNvSpPr>
          <p:nvPr>
            <p:ph type="body" idx="16390"/>
            <p:custDataLst>
              <p:tags r:id="rId18"/>
            </p:custDataLst>
          </p:nvPr>
        </p:nvSpPr>
        <p:spPr/>
        <p:txBody>
          <a:bodyPr>
            <a:normAutofit/>
          </a:bodyPr>
          <a:p>
            <a:pPr algn="ctr">
              <a:lnSpc>
                <a:spcPct val="111000"/>
              </a:lnSpc>
            </a:pPr>
            <a:r>
              <a:rPr lang="zh-CN" altLang="en-US"/>
              <a:t>提出策略</a:t>
            </a:r>
            <a:endParaRPr lang="zh-CN" altLang="en-US"/>
          </a:p>
        </p:txBody>
      </p:sp>
      <p:sp>
        <p:nvSpPr>
          <p:cNvPr id="14" name="文本占位符 13"/>
          <p:cNvSpPr>
            <a:spLocks noGrp="1"/>
          </p:cNvSpPr>
          <p:nvPr>
            <p:ph type="body" idx="16391"/>
            <p:custDataLst>
              <p:tags r:id="rId19"/>
            </p:custDataLst>
          </p:nvPr>
        </p:nvSpPr>
        <p:spPr/>
        <p:txBody>
          <a:bodyPr>
            <a:normAutofit/>
          </a:bodyPr>
          <a:p>
            <a:pPr algn="ctr">
              <a:lnSpc>
                <a:spcPct val="125000"/>
              </a:lnSpc>
            </a:pPr>
            <a:r>
              <a:rPr lang="zh-CN" altLang="en-US"/>
              <a:t>Suggest flexible approaches for Xuzhou educational institutions.</a:t>
            </a:r>
            <a:endParaRPr lang="zh-CN" altLang="en-US"/>
          </a:p>
        </p:txBody>
      </p:sp>
    </p:spTree>
    <p:custDataLst>
      <p:tags r:id="rId20"/>
    </p:custData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/>
        <p:txBody>
          <a:bodyPr>
            <a:normAutofit/>
          </a:bodyPr>
          <a:p>
            <a:pPr algn="l">
              <a:lnSpc>
                <a:spcPct val="111000"/>
              </a:lnSpc>
            </a:pPr>
            <a:r>
              <a:rPr lang="zh-CN" altLang="en-US"/>
              <a:t>Methods</a:t>
            </a:r>
            <a:endParaRPr lang="zh-CN" altLang="en-US"/>
          </a:p>
        </p:txBody>
      </p:sp>
      <p:sp>
        <p:nvSpPr>
          <p:cNvPr id="3" name="装饰  1"/>
          <p:cNvSpPr>
            <a:spLocks noGrp="1"/>
          </p:cNvSpPr>
          <p:nvPr>
            <p:ph type="body" idx="16392"/>
            <p:custDataLst>
              <p:tags r:id="rId2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pic>
        <p:nvPicPr>
          <p:cNvPr id="4" name="图片占位符 3" descr="1e626ec7-1ef7-11f1-be6e-2ec237e8548a"/>
          <p:cNvPicPr>
            <a:picLocks noChangeAspect="1"/>
          </p:cNvPicPr>
          <p:nvPr>
            <p:ph type="pic" idx="16393"/>
            <p:custDataLst>
              <p:tags r:id="rId3"/>
            </p:custDataLst>
          </p:nvPr>
        </p:nvPicPr>
        <p:blipFill>
          <a:blip r:embed="rId4"/>
          <a:srcRect/>
          <a:stretch>
            <a:fillRect/>
          </a:stretch>
        </p:blipFill>
        <p:spPr>
          <a:xfrm>
            <a:off x="1574800" y="2209800"/>
            <a:ext cx="1524000" cy="1524000"/>
          </a:xfrm>
          <a:custGeom>
            <a:avLst/>
            <a:gdLst>
              <a:gd name="connisteX0" fmla="*/ 0 w 1524000"/>
              <a:gd name="connsiteY0" fmla="*/ 762000 h 1524000"/>
              <a:gd name="connisteX1" fmla="*/ 762000 w 1524000"/>
              <a:gd name="connsiteY1" fmla="*/ 0 h 1524000"/>
              <a:gd name="connisteX2" fmla="*/ 762000 w 1524000"/>
              <a:gd name="connsiteY2" fmla="*/ 0 h 1524000"/>
              <a:gd name="connisteX3" fmla="*/ 1524000 w 1524000"/>
              <a:gd name="connsiteY3" fmla="*/ 762000 h 1524000"/>
              <a:gd name="connisteX4" fmla="*/ 1524000 w 1524000"/>
              <a:gd name="connsiteY4" fmla="*/ 762000 h 1524000"/>
              <a:gd name="connisteX5" fmla="*/ 762000 w 1524000"/>
              <a:gd name="connsiteY5" fmla="*/ 1524000 h 1524000"/>
              <a:gd name="connisteX6" fmla="*/ 762000 w 1524000"/>
              <a:gd name="connsiteY6" fmla="*/ 1524000 h 1524000"/>
              <a:gd name="connisteX7" fmla="*/ 0 w 1524000"/>
              <a:gd name="connsiteY7" fmla="*/ 762000 h 1524000"/>
              <a:gd name="connisteX8" fmla="*/ 0 w 1524000"/>
              <a:gd name="connsiteY8" fmla="*/ 762000 h 1524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1524000" h="1524000">
                <a:moveTo>
                  <a:pt x="0" y="762000"/>
                </a:moveTo>
                <a:cubicBezTo>
                  <a:pt x="0" y="341159"/>
                  <a:pt x="341159" y="0"/>
                  <a:pt x="762000" y="0"/>
                </a:cubicBezTo>
                <a:lnTo>
                  <a:pt x="762000" y="0"/>
                </a:lnTo>
                <a:cubicBezTo>
                  <a:pt x="1182841" y="0"/>
                  <a:pt x="1524000" y="341159"/>
                  <a:pt x="1524000" y="762000"/>
                </a:cubicBezTo>
                <a:lnTo>
                  <a:pt x="1524000" y="762000"/>
                </a:lnTo>
                <a:cubicBezTo>
                  <a:pt x="1524000" y="1182841"/>
                  <a:pt x="1182841" y="1524000"/>
                  <a:pt x="762000" y="1524000"/>
                </a:cubicBezTo>
                <a:lnTo>
                  <a:pt x="762000" y="1524000"/>
                </a:lnTo>
                <a:cubicBezTo>
                  <a:pt x="341159" y="1524000"/>
                  <a:pt x="0" y="1182841"/>
                  <a:pt x="0" y="762000"/>
                </a:cubicBezTo>
                <a:lnTo>
                  <a:pt x="0" y="762000"/>
                </a:lnTo>
                <a:close/>
              </a:path>
            </a:pathLst>
          </a:custGeom>
        </p:spPr>
      </p:pic>
      <p:sp>
        <p:nvSpPr>
          <p:cNvPr id="5" name="文本占位符 4"/>
          <p:cNvSpPr>
            <a:spLocks noGrp="1"/>
          </p:cNvSpPr>
          <p:nvPr>
            <p:ph type="body" idx="16386"/>
            <p:custDataLst>
              <p:tags r:id="rId5"/>
            </p:custDataLst>
          </p:nvPr>
        </p:nvSpPr>
        <p:spPr/>
        <p:txBody>
          <a:bodyPr>
            <a:normAutofit/>
          </a:bodyPr>
          <a:p>
            <a:pPr algn="ctr">
              <a:lnSpc>
                <a:spcPct val="111000"/>
              </a:lnSpc>
            </a:pPr>
            <a:r>
              <a:rPr lang="zh-CN" altLang="en-US"/>
              <a:t>文档分析</a:t>
            </a:r>
            <a:endParaRPr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6"/>
            </p:custDataLst>
          </p:nvPr>
        </p:nvSpPr>
        <p:spPr/>
        <p:txBody>
          <a:bodyPr>
            <a:normAutofit/>
          </a:bodyPr>
          <a:p>
            <a:pPr algn="ctr">
              <a:lnSpc>
                <a:spcPct val="125000"/>
              </a:lnSpc>
            </a:pPr>
            <a:r>
              <a:rPr lang="zh-CN" altLang="en-US"/>
              <a:t>Analyze timetables and syllabi for insights.</a:t>
            </a:r>
            <a:endParaRPr lang="zh-CN" altLang="en-US"/>
          </a:p>
        </p:txBody>
      </p:sp>
      <p:sp>
        <p:nvSpPr>
          <p:cNvPr id="7" name="装饰  5"/>
          <p:cNvSpPr>
            <a:spLocks noGrp="1"/>
          </p:cNvSpPr>
          <p:nvPr>
            <p:ph type="body" idx="16394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pic>
        <p:nvPicPr>
          <p:cNvPr id="8" name="图片占位符 7" descr="1e626d4e-1ef7-11f1-be6e-2ec237e8548a"/>
          <p:cNvPicPr>
            <a:picLocks noChangeAspect="1"/>
          </p:cNvPicPr>
          <p:nvPr>
            <p:ph type="pic" idx="16395"/>
            <p:custDataLst>
              <p:tags r:id="rId8"/>
            </p:custDataLst>
          </p:nvPr>
        </p:nvPicPr>
        <p:blipFill>
          <a:blip r:embed="rId9"/>
          <a:srcRect/>
          <a:stretch>
            <a:fillRect/>
          </a:stretch>
        </p:blipFill>
        <p:spPr>
          <a:xfrm>
            <a:off x="5334000" y="2209800"/>
            <a:ext cx="1524000" cy="1524000"/>
          </a:xfrm>
          <a:custGeom>
            <a:avLst/>
            <a:gdLst>
              <a:gd name="connisteX0" fmla="*/ 0 w 1524000"/>
              <a:gd name="connsiteY0" fmla="*/ 762000 h 1524000"/>
              <a:gd name="connisteX1" fmla="*/ 762000 w 1524000"/>
              <a:gd name="connsiteY1" fmla="*/ 0 h 1524000"/>
              <a:gd name="connisteX2" fmla="*/ 762000 w 1524000"/>
              <a:gd name="connsiteY2" fmla="*/ 0 h 1524000"/>
              <a:gd name="connisteX3" fmla="*/ 1524000 w 1524000"/>
              <a:gd name="connsiteY3" fmla="*/ 762000 h 1524000"/>
              <a:gd name="connisteX4" fmla="*/ 1524000 w 1524000"/>
              <a:gd name="connsiteY4" fmla="*/ 762000 h 1524000"/>
              <a:gd name="connisteX5" fmla="*/ 762000 w 1524000"/>
              <a:gd name="connsiteY5" fmla="*/ 1524000 h 1524000"/>
              <a:gd name="connisteX6" fmla="*/ 762000 w 1524000"/>
              <a:gd name="connsiteY6" fmla="*/ 1524000 h 1524000"/>
              <a:gd name="connisteX7" fmla="*/ 0 w 1524000"/>
              <a:gd name="connsiteY7" fmla="*/ 762000 h 1524000"/>
              <a:gd name="connisteX8" fmla="*/ 0 w 1524000"/>
              <a:gd name="connsiteY8" fmla="*/ 762000 h 1524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1524000" h="1524000">
                <a:moveTo>
                  <a:pt x="0" y="762000"/>
                </a:moveTo>
                <a:cubicBezTo>
                  <a:pt x="0" y="341159"/>
                  <a:pt x="341159" y="0"/>
                  <a:pt x="762000" y="0"/>
                </a:cubicBezTo>
                <a:lnTo>
                  <a:pt x="762000" y="0"/>
                </a:lnTo>
                <a:cubicBezTo>
                  <a:pt x="1182841" y="0"/>
                  <a:pt x="1524000" y="341159"/>
                  <a:pt x="1524000" y="762000"/>
                </a:cubicBezTo>
                <a:lnTo>
                  <a:pt x="1524000" y="762000"/>
                </a:lnTo>
                <a:cubicBezTo>
                  <a:pt x="1524000" y="1182841"/>
                  <a:pt x="1182841" y="1524000"/>
                  <a:pt x="762000" y="1524000"/>
                </a:cubicBezTo>
                <a:lnTo>
                  <a:pt x="762000" y="1524000"/>
                </a:lnTo>
                <a:cubicBezTo>
                  <a:pt x="341159" y="1524000"/>
                  <a:pt x="0" y="1182841"/>
                  <a:pt x="0" y="762000"/>
                </a:cubicBezTo>
                <a:lnTo>
                  <a:pt x="0" y="762000"/>
                </a:lnTo>
                <a:close/>
              </a:path>
            </a:pathLst>
          </a:custGeom>
        </p:spPr>
      </p:pic>
      <p:sp>
        <p:nvSpPr>
          <p:cNvPr id="9" name="文本占位符 8"/>
          <p:cNvSpPr>
            <a:spLocks noGrp="1"/>
          </p:cNvSpPr>
          <p:nvPr>
            <p:ph type="body" idx="16388"/>
            <p:custDataLst>
              <p:tags r:id="rId10"/>
            </p:custDataLst>
          </p:nvPr>
        </p:nvSpPr>
        <p:spPr/>
        <p:txBody>
          <a:bodyPr>
            <a:normAutofit/>
          </a:bodyPr>
          <a:p>
            <a:pPr algn="ctr">
              <a:lnSpc>
                <a:spcPct val="111000"/>
              </a:lnSpc>
            </a:pPr>
            <a:r>
              <a:rPr lang="zh-CN" altLang="en-US"/>
              <a:t>比较案例研究</a:t>
            </a:r>
            <a:endParaRPr lang="zh-CN" altLang="en-US"/>
          </a:p>
        </p:txBody>
      </p:sp>
      <p:sp>
        <p:nvSpPr>
          <p:cNvPr id="10" name="文本占位符 9"/>
          <p:cNvSpPr>
            <a:spLocks noGrp="1"/>
          </p:cNvSpPr>
          <p:nvPr>
            <p:ph type="body" idx="16389"/>
            <p:custDataLst>
              <p:tags r:id="rId11"/>
            </p:custDataLst>
          </p:nvPr>
        </p:nvSpPr>
        <p:spPr/>
        <p:txBody>
          <a:bodyPr>
            <a:normAutofit/>
          </a:bodyPr>
          <a:p>
            <a:pPr algn="ctr">
              <a:lnSpc>
                <a:spcPct val="125000"/>
              </a:lnSpc>
            </a:pPr>
            <a:r>
              <a:rPr lang="zh-CN" altLang="en-US"/>
              <a:t>Study multiple cases for comprehensive understanding.</a:t>
            </a:r>
            <a:endParaRPr lang="zh-CN" altLang="en-US"/>
          </a:p>
        </p:txBody>
      </p:sp>
      <p:sp>
        <p:nvSpPr>
          <p:cNvPr id="11" name="装饰  9"/>
          <p:cNvSpPr>
            <a:spLocks noGrp="1"/>
          </p:cNvSpPr>
          <p:nvPr>
            <p:ph type="body" idx="16396"/>
            <p:custDataLst>
              <p:tags r:id="rId12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pic>
        <p:nvPicPr>
          <p:cNvPr id="12" name="图片占位符 11" descr="1e626dff-1ef7-11f1-be6e-2ec237e8548a"/>
          <p:cNvPicPr>
            <a:picLocks noChangeAspect="1"/>
          </p:cNvPicPr>
          <p:nvPr>
            <p:ph type="pic" idx="16397"/>
            <p:custDataLst>
              <p:tags r:id="rId13"/>
            </p:custDataLst>
          </p:nvPr>
        </p:nvPicPr>
        <p:blipFill>
          <a:blip r:embed="rId14"/>
          <a:srcRect/>
          <a:stretch>
            <a:fillRect/>
          </a:stretch>
        </p:blipFill>
        <p:spPr>
          <a:xfrm>
            <a:off x="9093200" y="2209800"/>
            <a:ext cx="1524000" cy="1524000"/>
          </a:xfrm>
          <a:custGeom>
            <a:avLst/>
            <a:gdLst>
              <a:gd name="connisteX0" fmla="*/ 0 w 1524000"/>
              <a:gd name="connsiteY0" fmla="*/ 762000 h 1524000"/>
              <a:gd name="connisteX1" fmla="*/ 762000 w 1524000"/>
              <a:gd name="connsiteY1" fmla="*/ 0 h 1524000"/>
              <a:gd name="connisteX2" fmla="*/ 762000 w 1524000"/>
              <a:gd name="connsiteY2" fmla="*/ 0 h 1524000"/>
              <a:gd name="connisteX3" fmla="*/ 1524000 w 1524000"/>
              <a:gd name="connsiteY3" fmla="*/ 762000 h 1524000"/>
              <a:gd name="connisteX4" fmla="*/ 1524000 w 1524000"/>
              <a:gd name="connsiteY4" fmla="*/ 762000 h 1524000"/>
              <a:gd name="connisteX5" fmla="*/ 762000 w 1524000"/>
              <a:gd name="connsiteY5" fmla="*/ 1524000 h 1524000"/>
              <a:gd name="connisteX6" fmla="*/ 762000 w 1524000"/>
              <a:gd name="connsiteY6" fmla="*/ 1524000 h 1524000"/>
              <a:gd name="connisteX7" fmla="*/ 0 w 1524000"/>
              <a:gd name="connsiteY7" fmla="*/ 762000 h 1524000"/>
              <a:gd name="connisteX8" fmla="*/ 0 w 1524000"/>
              <a:gd name="connsiteY8" fmla="*/ 762000 h 1524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1524000" h="1524000">
                <a:moveTo>
                  <a:pt x="0" y="762000"/>
                </a:moveTo>
                <a:cubicBezTo>
                  <a:pt x="0" y="341159"/>
                  <a:pt x="341159" y="0"/>
                  <a:pt x="762000" y="0"/>
                </a:cubicBezTo>
                <a:lnTo>
                  <a:pt x="762000" y="0"/>
                </a:lnTo>
                <a:cubicBezTo>
                  <a:pt x="1182841" y="0"/>
                  <a:pt x="1524000" y="341159"/>
                  <a:pt x="1524000" y="762000"/>
                </a:cubicBezTo>
                <a:lnTo>
                  <a:pt x="1524000" y="762000"/>
                </a:lnTo>
                <a:cubicBezTo>
                  <a:pt x="1524000" y="1182841"/>
                  <a:pt x="1182841" y="1524000"/>
                  <a:pt x="762000" y="1524000"/>
                </a:cubicBezTo>
                <a:lnTo>
                  <a:pt x="762000" y="1524000"/>
                </a:lnTo>
                <a:cubicBezTo>
                  <a:pt x="341159" y="1524000"/>
                  <a:pt x="0" y="1182841"/>
                  <a:pt x="0" y="762000"/>
                </a:cubicBezTo>
                <a:lnTo>
                  <a:pt x="0" y="762000"/>
                </a:lnTo>
                <a:close/>
              </a:path>
            </a:pathLst>
          </a:custGeom>
        </p:spPr>
      </p:pic>
      <p:sp>
        <p:nvSpPr>
          <p:cNvPr id="13" name="文本占位符 12"/>
          <p:cNvSpPr>
            <a:spLocks noGrp="1"/>
          </p:cNvSpPr>
          <p:nvPr>
            <p:ph type="body" idx="16390"/>
            <p:custDataLst>
              <p:tags r:id="rId15"/>
            </p:custDataLst>
          </p:nvPr>
        </p:nvSpPr>
        <p:spPr/>
        <p:txBody>
          <a:bodyPr>
            <a:normAutofit/>
          </a:bodyPr>
          <a:p>
            <a:pPr algn="ctr">
              <a:lnSpc>
                <a:spcPct val="111000"/>
              </a:lnSpc>
            </a:pPr>
            <a:r>
              <a:rPr lang="zh-CN" altLang="en-US"/>
              <a:t>教师访谈</a:t>
            </a:r>
            <a:endParaRPr lang="zh-CN" altLang="en-US"/>
          </a:p>
        </p:txBody>
      </p:sp>
      <p:sp>
        <p:nvSpPr>
          <p:cNvPr id="14" name="文本占位符 13"/>
          <p:cNvSpPr>
            <a:spLocks noGrp="1"/>
          </p:cNvSpPr>
          <p:nvPr>
            <p:ph type="body" idx="16391"/>
            <p:custDataLst>
              <p:tags r:id="rId16"/>
            </p:custDataLst>
          </p:nvPr>
        </p:nvSpPr>
        <p:spPr/>
        <p:txBody>
          <a:bodyPr>
            <a:normAutofit/>
          </a:bodyPr>
          <a:p>
            <a:pPr algn="ctr">
              <a:lnSpc>
                <a:spcPct val="125000"/>
              </a:lnSpc>
            </a:pPr>
            <a:r>
              <a:rPr lang="zh-CN" altLang="en-US"/>
              <a:t>Conduct optional interviews for additional perspectives.</a:t>
            </a:r>
            <a:endParaRPr lang="zh-CN" altLang="en-US"/>
          </a:p>
        </p:txBody>
      </p:sp>
    </p:spTree>
    <p:custDataLst>
      <p:tags r:id="rId17"/>
    </p:custData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/>
        <p:txBody>
          <a:bodyPr>
            <a:normAutofit/>
          </a:bodyPr>
          <a:p>
            <a:pPr algn="l">
              <a:lnSpc>
                <a:spcPct val="111000"/>
              </a:lnSpc>
            </a:pPr>
            <a:r>
              <a:rPr lang="zh-CN" altLang="en-US"/>
              <a:t>Expected Outcomes</a:t>
            </a:r>
            <a:endParaRPr lang="zh-CN" altLang="en-US"/>
          </a:p>
        </p:txBody>
      </p:sp>
      <p:sp>
        <p:nvSpPr>
          <p:cNvPr id="3" name="装饰  1"/>
          <p:cNvSpPr>
            <a:spLocks noGrp="1"/>
          </p:cNvSpPr>
          <p:nvPr>
            <p:ph type="body" idx="16390"/>
            <p:custDataLst>
              <p:tags r:id="rId2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pic>
        <p:nvPicPr>
          <p:cNvPr id="4" name="图片占位符 3" descr="1eab7453-1ef7-11f1-be6e-2ec237e8548a"/>
          <p:cNvPicPr>
            <a:picLocks noChangeAspect="1"/>
          </p:cNvPicPr>
          <p:nvPr>
            <p:ph type="pic" idx="16391"/>
            <p:custDataLst>
              <p:tags r:id="rId3"/>
            </p:custDataLst>
          </p:nvPr>
        </p:nvPicPr>
        <p:blipFill>
          <a:blip r:embed="rId4"/>
          <a:srcRect t="3815" b="3815"/>
          <a:stretch>
            <a:fillRect/>
          </a:stretch>
        </p:blipFill>
        <p:spPr>
          <a:xfrm>
            <a:off x="609600" y="1524000"/>
            <a:ext cx="4572000" cy="2209800"/>
          </a:xfrm>
          <a:custGeom>
            <a:avLst/>
            <a:gdLst>
              <a:gd name="connisteX0" fmla="*/ 0 w 4572000"/>
              <a:gd name="connsiteY0" fmla="*/ 203200 h 2209800"/>
              <a:gd name="connisteX1" fmla="*/ 203200 w 4572000"/>
              <a:gd name="connsiteY1" fmla="*/ 0 h 2209800"/>
              <a:gd name="connisteX2" fmla="*/ 4572000 w 4572000"/>
              <a:gd name="connsiteY2" fmla="*/ 0 h 2209800"/>
              <a:gd name="connisteX3" fmla="*/ 4572000 w 4572000"/>
              <a:gd name="connsiteY3" fmla="*/ 2209800 h 2209800"/>
              <a:gd name="connisteX4" fmla="*/ 203200 w 4572000"/>
              <a:gd name="connsiteY4" fmla="*/ 2209800 h 2209800"/>
              <a:gd name="connisteX5" fmla="*/ 0 w 4572000"/>
              <a:gd name="connsiteY5" fmla="*/ 2006600 h 2209800"/>
              <a:gd name="connisteX6" fmla="*/ 0 w 4572000"/>
              <a:gd name="connsiteY6" fmla="*/ 203200 h 2209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4572000" h="2209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4572000" y="0"/>
                </a:lnTo>
                <a:lnTo>
                  <a:pt x="4572000" y="2209800"/>
                </a:lnTo>
                <a:lnTo>
                  <a:pt x="203200" y="2209800"/>
                </a:lnTo>
                <a:cubicBezTo>
                  <a:pt x="90976" y="2209800"/>
                  <a:pt x="0" y="2118824"/>
                  <a:pt x="0" y="2006600"/>
                </a:cubicBezTo>
                <a:lnTo>
                  <a:pt x="0" y="203200"/>
                </a:lnTo>
                <a:close/>
              </a:path>
            </a:pathLst>
          </a:custGeom>
        </p:spPr>
      </p:pic>
      <p:sp>
        <p:nvSpPr>
          <p:cNvPr id="5" name="文本占位符 4"/>
          <p:cNvSpPr>
            <a:spLocks noGrp="1"/>
          </p:cNvSpPr>
          <p:nvPr>
            <p:ph type="body" idx="16386"/>
            <p:custDataLst>
              <p:tags r:id="rId5"/>
            </p:custDataLst>
          </p:nvPr>
        </p:nvSpPr>
        <p:spPr/>
        <p:txBody>
          <a:bodyPr>
            <a:normAutofit/>
          </a:bodyPr>
          <a:p>
            <a:pPr algn="l">
              <a:lnSpc>
                <a:spcPct val="111000"/>
              </a:lnSpc>
            </a:pPr>
            <a:r>
              <a:rPr lang="zh-CN" altLang="en-US"/>
              <a:t>研究报告</a:t>
            </a:r>
            <a:endParaRPr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6"/>
            </p:custDataLst>
          </p:nvPr>
        </p:nvSpPr>
        <p:spPr/>
        <p:txBody>
          <a:bodyPr>
            <a:normAutofit/>
          </a:bodyPr>
          <a:p>
            <a:pPr algn="l">
              <a:lnSpc>
                <a:spcPct val="125000"/>
              </a:lnSpc>
            </a:pPr>
            <a:r>
              <a:rPr lang="zh-CN" altLang="en-US"/>
              <a:t>Summarizes findings, insights from bilingual education studies, guiding future research.</a:t>
            </a:r>
            <a:endParaRPr lang="zh-CN" altLang="en-US"/>
          </a:p>
        </p:txBody>
      </p:sp>
      <p:sp>
        <p:nvSpPr>
          <p:cNvPr id="7" name="装饰  5"/>
          <p:cNvSpPr>
            <a:spLocks noGrp="1"/>
          </p:cNvSpPr>
          <p:nvPr>
            <p:ph type="body" idx="16392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pic>
        <p:nvPicPr>
          <p:cNvPr id="8" name="图片占位符 7" descr="1eab74fd-1ef7-11f1-be6e-2ec237e8548a"/>
          <p:cNvPicPr>
            <a:picLocks noChangeAspect="1"/>
          </p:cNvPicPr>
          <p:nvPr>
            <p:ph type="pic" idx="16393"/>
            <p:custDataLst>
              <p:tags r:id="rId8"/>
            </p:custDataLst>
          </p:nvPr>
        </p:nvPicPr>
        <p:blipFill>
          <a:blip r:embed="rId9"/>
          <a:srcRect t="13750" b="13750"/>
          <a:stretch>
            <a:fillRect/>
          </a:stretch>
        </p:blipFill>
        <p:spPr>
          <a:xfrm>
            <a:off x="609600" y="4038600"/>
            <a:ext cx="4572000" cy="2209800"/>
          </a:xfrm>
          <a:custGeom>
            <a:avLst/>
            <a:gdLst>
              <a:gd name="connisteX0" fmla="*/ 0 w 4572000"/>
              <a:gd name="connsiteY0" fmla="*/ 203200 h 2209800"/>
              <a:gd name="connisteX1" fmla="*/ 203200 w 4572000"/>
              <a:gd name="connsiteY1" fmla="*/ 0 h 2209800"/>
              <a:gd name="connisteX2" fmla="*/ 4572000 w 4572000"/>
              <a:gd name="connsiteY2" fmla="*/ 0 h 2209800"/>
              <a:gd name="connisteX3" fmla="*/ 4572000 w 4572000"/>
              <a:gd name="connsiteY3" fmla="*/ 2209800 h 2209800"/>
              <a:gd name="connisteX4" fmla="*/ 203200 w 4572000"/>
              <a:gd name="connsiteY4" fmla="*/ 2209800 h 2209800"/>
              <a:gd name="connisteX5" fmla="*/ 0 w 4572000"/>
              <a:gd name="connsiteY5" fmla="*/ 2006600 h 2209800"/>
              <a:gd name="connisteX6" fmla="*/ 0 w 4572000"/>
              <a:gd name="connsiteY6" fmla="*/ 203200 h 2209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4572000" h="2209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4572000" y="0"/>
                </a:lnTo>
                <a:lnTo>
                  <a:pt x="4572000" y="2209800"/>
                </a:lnTo>
                <a:lnTo>
                  <a:pt x="203200" y="2209800"/>
                </a:lnTo>
                <a:cubicBezTo>
                  <a:pt x="90976" y="2209800"/>
                  <a:pt x="0" y="2118824"/>
                  <a:pt x="0" y="2006600"/>
                </a:cubicBezTo>
                <a:lnTo>
                  <a:pt x="0" y="203200"/>
                </a:lnTo>
                <a:close/>
              </a:path>
            </a:pathLst>
          </a:custGeom>
        </p:spPr>
      </p:pic>
      <p:sp>
        <p:nvSpPr>
          <p:cNvPr id="9" name="文本占位符 8"/>
          <p:cNvSpPr>
            <a:spLocks noGrp="1"/>
          </p:cNvSpPr>
          <p:nvPr>
            <p:ph type="body" idx="16388"/>
            <p:custDataLst>
              <p:tags r:id="rId10"/>
            </p:custDataLst>
          </p:nvPr>
        </p:nvSpPr>
        <p:spPr/>
        <p:txBody>
          <a:bodyPr>
            <a:normAutofit/>
          </a:bodyPr>
          <a:p>
            <a:pPr algn="l">
              <a:lnSpc>
                <a:spcPct val="111000"/>
              </a:lnSpc>
            </a:pPr>
            <a:r>
              <a:rPr lang="zh-CN" altLang="en-US"/>
              <a:t>教学活动</a:t>
            </a:r>
            <a:endParaRPr lang="zh-CN" altLang="en-US"/>
          </a:p>
        </p:txBody>
      </p:sp>
      <p:sp>
        <p:nvSpPr>
          <p:cNvPr id="10" name="文本占位符 9"/>
          <p:cNvSpPr>
            <a:spLocks noGrp="1"/>
          </p:cNvSpPr>
          <p:nvPr>
            <p:ph type="body" idx="16389"/>
            <p:custDataLst>
              <p:tags r:id="rId11"/>
            </p:custDataLst>
          </p:nvPr>
        </p:nvSpPr>
        <p:spPr/>
        <p:txBody>
          <a:bodyPr>
            <a:normAutofit/>
          </a:bodyPr>
          <a:p>
            <a:pPr algn="l">
              <a:lnSpc>
                <a:spcPct val="125000"/>
              </a:lnSpc>
            </a:pPr>
            <a:r>
              <a:rPr lang="zh-CN" altLang="en-US"/>
              <a:t>Incorporates 3 innovative, culturally enriching activities to enhance language skills, foster global awareness.</a:t>
            </a:r>
            <a:endParaRPr lang="zh-CN" altLang="en-US"/>
          </a:p>
        </p:txBody>
      </p:sp>
    </p:spTree>
    <p:custDataLst>
      <p:tags r:id="rId12"/>
    </p:custData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/>
        <p:txBody>
          <a:bodyPr>
            <a:normAutofit/>
          </a:bodyPr>
          <a:p>
            <a:pPr algn="l">
              <a:lnSpc>
                <a:spcPct val="111000"/>
              </a:lnSpc>
            </a:pPr>
            <a:r>
              <a:rPr lang="zh-CN" altLang="en-US"/>
              <a:t>Expected Outcomes</a:t>
            </a:r>
            <a:endParaRPr lang="zh-CN" altLang="en-US"/>
          </a:p>
        </p:txBody>
      </p:sp>
      <p:pic>
        <p:nvPicPr>
          <p:cNvPr id="3" name="内容占位符 2" descr="1bd801c8-1ef7-11f1-823e-82b0f4602d45"/>
          <p:cNvPicPr>
            <a:picLocks noChangeAspect="1"/>
          </p:cNvPicPr>
          <p:nvPr>
            <p:ph idx="16388"/>
            <p:custDataLst>
              <p:tags r:id="rId2"/>
            </p:custDataLst>
          </p:nvPr>
        </p:nvPicPr>
        <p:blipFill>
          <a:blip r:embed="rId3"/>
          <a:srcRect l="8709" r="9309"/>
          <a:stretch>
            <a:fillRect/>
          </a:stretch>
        </p:blipFill>
        <p:spPr>
          <a:xfrm>
            <a:off x="4648200" y="609600"/>
            <a:ext cx="6934200" cy="5638800"/>
          </a:xfrm>
          <a:custGeom>
            <a:avLst/>
            <a:gdLst>
              <a:gd name="connisteX0" fmla="*/ 0 w 6934200"/>
              <a:gd name="connsiteY0" fmla="*/ 203200 h 5638800"/>
              <a:gd name="connisteX1" fmla="*/ 203200 w 6934200"/>
              <a:gd name="connsiteY1" fmla="*/ 0 h 5638800"/>
              <a:gd name="connisteX2" fmla="*/ 6731000 w 6934200"/>
              <a:gd name="connsiteY2" fmla="*/ 0 h 5638800"/>
              <a:gd name="connisteX3" fmla="*/ 6934200 w 6934200"/>
              <a:gd name="connsiteY3" fmla="*/ 203200 h 5638800"/>
              <a:gd name="connisteX4" fmla="*/ 6934200 w 6934200"/>
              <a:gd name="connsiteY4" fmla="*/ 5435600 h 5638800"/>
              <a:gd name="connisteX5" fmla="*/ 6731000 w 6934200"/>
              <a:gd name="connsiteY5" fmla="*/ 5638800 h 5638800"/>
              <a:gd name="connisteX6" fmla="*/ 203200 w 6934200"/>
              <a:gd name="connsiteY6" fmla="*/ 5638800 h 5638800"/>
              <a:gd name="connisteX7" fmla="*/ 0 w 6934200"/>
              <a:gd name="connsiteY7" fmla="*/ 5435600 h 5638800"/>
              <a:gd name="connisteX8" fmla="*/ 0 w 6934200"/>
              <a:gd name="connsiteY8" fmla="*/ 203200 h 5638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6934200" h="5638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6731000" y="0"/>
                </a:lnTo>
                <a:cubicBezTo>
                  <a:pt x="6843224" y="0"/>
                  <a:pt x="6934200" y="90976"/>
                  <a:pt x="6934200" y="203200"/>
                </a:cubicBezTo>
                <a:lnTo>
                  <a:pt x="6934200" y="5435600"/>
                </a:lnTo>
                <a:cubicBezTo>
                  <a:pt x="6934200" y="5547824"/>
                  <a:pt x="6843224" y="5638800"/>
                  <a:pt x="6731000" y="5638800"/>
                </a:cubicBezTo>
                <a:lnTo>
                  <a:pt x="203200" y="5638800"/>
                </a:lnTo>
                <a:cubicBezTo>
                  <a:pt x="90976" y="5638800"/>
                  <a:pt x="0" y="5547824"/>
                  <a:pt x="0" y="5435600"/>
                </a:cubicBezTo>
                <a:lnTo>
                  <a:pt x="0" y="203200"/>
                </a:lnTo>
                <a:close/>
              </a:path>
            </a:pathLst>
          </a:custGeom>
        </p:spPr>
      </p:pic>
      <p:sp>
        <p:nvSpPr>
          <p:cNvPr id="4" name="装饰  2"/>
          <p:cNvSpPr>
            <a:spLocks noGrp="1"/>
          </p:cNvSpPr>
          <p:nvPr>
            <p:ph type="body" idx="16389"/>
            <p:custDataLst>
              <p:tags r:id="rId4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idx="16386"/>
            <p:custDataLst>
              <p:tags r:id="rId5"/>
            </p:custDataLst>
          </p:nvPr>
        </p:nvSpPr>
        <p:spPr/>
        <p:txBody>
          <a:bodyPr>
            <a:normAutofit/>
          </a:bodyPr>
          <a:p>
            <a:pPr algn="l">
              <a:lnSpc>
                <a:spcPct val="111000"/>
              </a:lnSpc>
            </a:pPr>
            <a:r>
              <a:rPr lang="zh-CN" altLang="en-US"/>
              <a:t>政策建议</a:t>
            </a:r>
            <a:endParaRPr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6"/>
            </p:custDataLst>
          </p:nvPr>
        </p:nvSpPr>
        <p:spPr/>
        <p:txBody>
          <a:bodyPr>
            <a:normAutofit/>
          </a:bodyPr>
          <a:p>
            <a:pPr algn="l">
              <a:lnSpc>
                <a:spcPct val="125000"/>
              </a:lnSpc>
            </a:pPr>
            <a:r>
              <a:rPr lang="zh-CN" altLang="en-US"/>
              <a:t>Suggests evidence-based updates to curriculum, emphasizing cultural competence, language proficiency.</a:t>
            </a:r>
            <a:endParaRPr lang="zh-CN" altLang="en-US"/>
          </a:p>
        </p:txBody>
      </p:sp>
    </p:spTree>
    <p:custDataLst>
      <p:tags r:id="rId7"/>
    </p:custData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/>
        <p:txBody>
          <a:bodyPr>
            <a:normAutofit/>
          </a:bodyPr>
          <a:p>
            <a:pPr algn="l">
              <a:lnSpc>
                <a:spcPct val="111000"/>
              </a:lnSpc>
            </a:pPr>
            <a:r>
              <a:rPr lang="zh-CN" altLang="en-US"/>
              <a:t>Significance</a:t>
            </a:r>
            <a:endParaRPr lang="zh-CN" altLang="en-US"/>
          </a:p>
        </p:txBody>
      </p:sp>
      <p:pic>
        <p:nvPicPr>
          <p:cNvPr id="3" name="内容占位符 2" descr="1b7816cb-1ef7-11f1-ad69-b2fe006b09a8"/>
          <p:cNvPicPr>
            <a:picLocks noChangeAspect="1"/>
          </p:cNvPicPr>
          <p:nvPr>
            <p:ph idx="16388"/>
            <p:custDataLst>
              <p:tags r:id="rId2"/>
            </p:custDataLst>
          </p:nvPr>
        </p:nvPicPr>
        <p:blipFill>
          <a:blip r:embed="rId3"/>
          <a:srcRect t="1263" b="1263"/>
          <a:stretch>
            <a:fillRect/>
          </a:stretch>
        </p:blipFill>
        <p:spPr>
          <a:xfrm>
            <a:off x="609600" y="1524000"/>
            <a:ext cx="10972800" cy="3454400"/>
          </a:xfrm>
          <a:custGeom>
            <a:avLst/>
            <a:gdLst>
              <a:gd name="connisteX0" fmla="*/ 0 w 10972800"/>
              <a:gd name="connsiteY0" fmla="*/ 203200 h 3454400"/>
              <a:gd name="connisteX1" fmla="*/ 203200 w 10972800"/>
              <a:gd name="connsiteY1" fmla="*/ 0 h 3454400"/>
              <a:gd name="connisteX2" fmla="*/ 10769600 w 10972800"/>
              <a:gd name="connsiteY2" fmla="*/ 0 h 3454400"/>
              <a:gd name="connisteX3" fmla="*/ 10972800 w 10972800"/>
              <a:gd name="connsiteY3" fmla="*/ 203200 h 3454400"/>
              <a:gd name="connisteX4" fmla="*/ 10972800 w 10972800"/>
              <a:gd name="connsiteY4" fmla="*/ 3251200 h 3454400"/>
              <a:gd name="connisteX5" fmla="*/ 10769600 w 10972800"/>
              <a:gd name="connsiteY5" fmla="*/ 3454400 h 3454400"/>
              <a:gd name="connisteX6" fmla="*/ 203200 w 10972800"/>
              <a:gd name="connsiteY6" fmla="*/ 3454400 h 3454400"/>
              <a:gd name="connisteX7" fmla="*/ 0 w 10972800"/>
              <a:gd name="connsiteY7" fmla="*/ 3251200 h 3454400"/>
              <a:gd name="connisteX8" fmla="*/ 0 w 10972800"/>
              <a:gd name="connsiteY8" fmla="*/ 203200 h 3454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10972800" h="34544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10769600" y="0"/>
                </a:lnTo>
                <a:cubicBezTo>
                  <a:pt x="10881824" y="0"/>
                  <a:pt x="10972800" y="90976"/>
                  <a:pt x="10972800" y="203200"/>
                </a:cubicBezTo>
                <a:lnTo>
                  <a:pt x="10972800" y="3251200"/>
                </a:lnTo>
                <a:cubicBezTo>
                  <a:pt x="10972800" y="3363424"/>
                  <a:pt x="10881824" y="3454400"/>
                  <a:pt x="10769600" y="3454400"/>
                </a:cubicBezTo>
                <a:lnTo>
                  <a:pt x="203200" y="3454400"/>
                </a:lnTo>
                <a:cubicBezTo>
                  <a:pt x="90976" y="3454400"/>
                  <a:pt x="0" y="3363424"/>
                  <a:pt x="0" y="3251200"/>
                </a:cubicBezTo>
                <a:lnTo>
                  <a:pt x="0" y="203200"/>
                </a:lnTo>
                <a:close/>
              </a:path>
            </a:pathLst>
          </a:custGeom>
        </p:spPr>
      </p:pic>
      <p:sp>
        <p:nvSpPr>
          <p:cNvPr id="4" name="装饰  2"/>
          <p:cNvSpPr>
            <a:spLocks noGrp="1"/>
          </p:cNvSpPr>
          <p:nvPr>
            <p:ph type="body" idx="16389"/>
            <p:custDataLst>
              <p:tags r:id="rId4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idx="16386"/>
            <p:custDataLst>
              <p:tags r:id="rId5"/>
            </p:custDataLst>
          </p:nvPr>
        </p:nvSpPr>
        <p:spPr/>
        <p:txBody>
          <a:bodyPr>
            <a:normAutofit/>
          </a:bodyPr>
          <a:p>
            <a:pPr algn="l">
              <a:lnSpc>
                <a:spcPct val="111000"/>
              </a:lnSpc>
            </a:pPr>
            <a:r>
              <a:rPr lang="zh-CN" altLang="en-US"/>
              <a:t>Significance</a:t>
            </a:r>
            <a:endParaRPr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6"/>
            </p:custDataLst>
          </p:nvPr>
        </p:nvSpPr>
        <p:spPr/>
        <p:txBody>
          <a:bodyPr>
            <a:normAutofit/>
          </a:bodyPr>
          <a:p>
            <a:pPr algn="l">
              <a:lnSpc>
                <a:spcPct val="125000"/>
              </a:lnSpc>
            </a:pPr>
            <a:r>
              <a:rPr lang="zh-CN" altLang="en-US"/>
              <a:t>Supports real-world language learning, aligns with China's practical education goals.</a:t>
            </a:r>
            <a:endParaRPr lang="zh-CN" altLang="en-US"/>
          </a:p>
        </p:txBody>
      </p:sp>
    </p:spTree>
    <p:custDataLst>
      <p:tags r:id="rId7"/>
    </p:custData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Subtitle 10"/>
          <p:cNvSpPr>
            <a:spLocks noGrp="1"/>
          </p:cNvSpPr>
          <p:nvPr>
            <p:ph type="body" idx="16386"/>
            <p:custDataLst>
              <p:tags r:id="rId1"/>
            </p:custDataLst>
          </p:nvPr>
        </p:nvSpPr>
        <p:spPr/>
        <p:txBody>
          <a:bodyPr/>
          <a:p>
            <a:r>
              <a:rPr lang="zh-CN" altLang="en-US"/>
              <a:t>THE END</a:t>
            </a:r>
            <a:endParaRPr lang="zh-CN" altLang="en-US"/>
          </a:p>
        </p:txBody>
      </p:sp>
      <p:sp>
        <p:nvSpPr>
          <p:cNvPr id="3" name="标题 1"/>
          <p:cNvSpPr>
            <a:spLocks noGrp="1"/>
          </p:cNvSpPr>
          <p:nvPr>
            <p:ph type="ctrTitle" idx="16385"/>
            <p:custDataLst>
              <p:tags r:id="rId2"/>
            </p:custDataLst>
          </p:nvPr>
        </p:nvSpPr>
        <p:spPr/>
        <p:txBody>
          <a:bodyPr>
            <a:normAutofit fontScale="90000"/>
          </a:bodyPr>
          <a:p>
            <a:r>
              <a:rPr lang="zh-CN" altLang="en-US"/>
              <a:t>谢谢</a:t>
            </a:r>
            <a:endParaRPr lang="zh-CN" altLang="en-US"/>
          </a:p>
        </p:txBody>
      </p:sp>
    </p:spTree>
    <p:custDataLst>
      <p:tags r:id="rId3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/>
        <p:txBody>
          <a:bodyPr>
            <a:normAutofit/>
          </a:bodyPr>
          <a:p>
            <a:pPr algn="l">
              <a:lnSpc>
                <a:spcPct val="111000"/>
              </a:lnSpc>
            </a:pPr>
            <a:r>
              <a:rPr lang="zh-CN" altLang="en-US"/>
              <a:t>中外中学英语课程对比研究</a:t>
            </a:r>
            <a:endParaRPr lang="zh-CN" altLang="en-US"/>
          </a:p>
        </p:txBody>
      </p:sp>
      <p:pic>
        <p:nvPicPr>
          <p:cNvPr id="3" name="内容占位符 2" descr="1e197bb4-1ef7-11f1-a55d-8ecc2c2c7b9e"/>
          <p:cNvPicPr>
            <a:picLocks noChangeAspect="1"/>
          </p:cNvPicPr>
          <p:nvPr>
            <p:ph idx="16386"/>
            <p:custDataLst>
              <p:tags r:id="rId2"/>
            </p:custDataLst>
          </p:nvPr>
        </p:nvPicPr>
        <p:blipFill>
          <a:blip r:embed="rId3"/>
          <a:srcRect t="549" b="549"/>
          <a:stretch>
            <a:fillRect/>
          </a:stretch>
        </p:blipFill>
        <p:spPr>
          <a:xfrm>
            <a:off x="0" y="0"/>
            <a:ext cx="6934200" cy="6858000"/>
          </a:xfrm>
          <a:custGeom>
            <a:avLst/>
            <a:gdLst>
              <a:gd name="connisteX0" fmla="*/ 0 w 6934200"/>
              <a:gd name="connsiteY0" fmla="*/ 0 h 6858000"/>
              <a:gd name="connisteX1" fmla="*/ 6934200 w 6934200"/>
              <a:gd name="connsiteY1" fmla="*/ 0 h 6858000"/>
              <a:gd name="connisteX2" fmla="*/ 6934200 w 6934200"/>
              <a:gd name="connsiteY2" fmla="*/ 6858000 h 6858000"/>
              <a:gd name="connisteX3" fmla="*/ 0 w 6934200"/>
              <a:gd name="connsiteY3" fmla="*/ 6858000 h 6858000"/>
              <a:gd name="connisteX4" fmla="*/ 0 w 6934200"/>
              <a:gd name="connsiteY4" fmla="*/ 0 h 6858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</a:cxnLst>
            <a:pathLst>
              <a:path w="6934200" h="6858000">
                <a:moveTo>
                  <a:pt x="0" y="0"/>
                </a:moveTo>
                <a:lnTo>
                  <a:pt x="6934200" y="0"/>
                </a:lnTo>
                <a:lnTo>
                  <a:pt x="6934200" y="6858000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</p:spPr>
      </p:pic>
    </p:spTree>
    <p:custDataLst>
      <p:tags r:id="rId4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/>
        <p:txBody>
          <a:bodyPr>
            <a:normAutofit/>
          </a:bodyPr>
          <a:p>
            <a:pPr algn="l">
              <a:lnSpc>
                <a:spcPct val="111000"/>
              </a:lnSpc>
            </a:pPr>
            <a:r>
              <a:rPr lang="zh-CN" altLang="en-US"/>
              <a:t>研究意义</a:t>
            </a:r>
            <a:endParaRPr lang="zh-CN" altLang="en-US"/>
          </a:p>
        </p:txBody>
      </p:sp>
      <p:sp>
        <p:nvSpPr>
          <p:cNvPr id="3" name="装饰  1"/>
          <p:cNvSpPr>
            <a:spLocks noGrp="1"/>
          </p:cNvSpPr>
          <p:nvPr>
            <p:ph type="body" idx="16392"/>
            <p:custDataLst>
              <p:tags r:id="rId2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pic>
        <p:nvPicPr>
          <p:cNvPr id="4" name="图片占位符 3" descr="1e3e846f-1ef7-11f1-a55d-8ecc2c2c7b9e"/>
          <p:cNvPicPr>
            <a:picLocks noChangeAspect="1"/>
          </p:cNvPicPr>
          <p:nvPr>
            <p:ph type="pic" idx="16393"/>
            <p:custDataLst>
              <p:tags r:id="rId3"/>
            </p:custDataLst>
          </p:nvPr>
        </p:nvPicPr>
        <p:blipFill>
          <a:blip r:embed="rId4"/>
          <a:srcRect t="820" b="820"/>
          <a:stretch>
            <a:fillRect/>
          </a:stretch>
        </p:blipFill>
        <p:spPr>
          <a:xfrm>
            <a:off x="609600" y="1524000"/>
            <a:ext cx="3454400" cy="2387600"/>
          </a:xfrm>
          <a:custGeom>
            <a:avLst/>
            <a:gdLst>
              <a:gd name="connisteX0" fmla="*/ 0 w 3454400"/>
              <a:gd name="connsiteY0" fmla="*/ 203200 h 2387600"/>
              <a:gd name="connisteX1" fmla="*/ 203200 w 3454400"/>
              <a:gd name="connsiteY1" fmla="*/ 0 h 2387600"/>
              <a:gd name="connisteX2" fmla="*/ 3251200 w 3454400"/>
              <a:gd name="connsiteY2" fmla="*/ 0 h 2387600"/>
              <a:gd name="connisteX3" fmla="*/ 3454400 w 3454400"/>
              <a:gd name="connsiteY3" fmla="*/ 203200 h 2387600"/>
              <a:gd name="connisteX4" fmla="*/ 3454400 w 3454400"/>
              <a:gd name="connsiteY4" fmla="*/ 2387600 h 2387600"/>
              <a:gd name="connisteX5" fmla="*/ 0 w 3454400"/>
              <a:gd name="connsiteY5" fmla="*/ 2387600 h 2387600"/>
              <a:gd name="connisteX6" fmla="*/ 0 w 3454400"/>
              <a:gd name="connsiteY6" fmla="*/ 203200 h 23876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3454400" h="23876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3251200" y="0"/>
                </a:lnTo>
                <a:cubicBezTo>
                  <a:pt x="3363424" y="0"/>
                  <a:pt x="3454400" y="90976"/>
                  <a:pt x="3454400" y="203200"/>
                </a:cubicBezTo>
                <a:lnTo>
                  <a:pt x="3454400" y="2387600"/>
                </a:lnTo>
                <a:lnTo>
                  <a:pt x="0" y="2387600"/>
                </a:lnTo>
                <a:lnTo>
                  <a:pt x="0" y="203200"/>
                </a:lnTo>
                <a:close/>
              </a:path>
            </a:pathLst>
          </a:custGeom>
        </p:spPr>
      </p:pic>
      <p:sp>
        <p:nvSpPr>
          <p:cNvPr id="5" name="文本占位符 4"/>
          <p:cNvSpPr>
            <a:spLocks noGrp="1"/>
          </p:cNvSpPr>
          <p:nvPr>
            <p:ph type="body" idx="16386"/>
            <p:custDataLst>
              <p:tags r:id="rId5"/>
            </p:custDataLst>
          </p:nvPr>
        </p:nvSpPr>
        <p:spPr/>
        <p:txBody>
          <a:bodyPr>
            <a:normAutofit/>
          </a:bodyPr>
          <a:p>
            <a:pPr algn="l">
              <a:lnSpc>
                <a:spcPct val="111000"/>
              </a:lnSpc>
            </a:pPr>
            <a:r>
              <a:rPr lang="zh-CN" altLang="en-US"/>
              <a:t>理论意义</a:t>
            </a:r>
            <a:endParaRPr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6"/>
            </p:custDataLst>
          </p:nvPr>
        </p:nvSpPr>
        <p:spPr/>
        <p:txBody>
          <a:bodyPr>
            <a:normAutofit/>
          </a:bodyPr>
          <a:p>
            <a:pPr algn="l">
              <a:lnSpc>
                <a:spcPct val="125000"/>
              </a:lnSpc>
            </a:pPr>
            <a:r>
              <a:rPr lang="zh-CN" altLang="en-US"/>
              <a:t>丰富外语课程跨文化教学与实践教学的理论体系。</a:t>
            </a:r>
            <a:endParaRPr lang="zh-CN" altLang="en-US"/>
          </a:p>
        </p:txBody>
      </p:sp>
      <p:sp>
        <p:nvSpPr>
          <p:cNvPr id="7" name="装饰  5"/>
          <p:cNvSpPr>
            <a:spLocks noGrp="1"/>
          </p:cNvSpPr>
          <p:nvPr>
            <p:ph type="body" idx="16394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pic>
        <p:nvPicPr>
          <p:cNvPr id="8" name="图片占位符 7" descr="1e3e8609-1ef7-11f1-a55d-8ecc2c2c7b9e"/>
          <p:cNvPicPr>
            <a:picLocks noChangeAspect="1"/>
          </p:cNvPicPr>
          <p:nvPr>
            <p:ph type="pic" idx="16395"/>
            <p:custDataLst>
              <p:tags r:id="rId8"/>
            </p:custDataLst>
          </p:nvPr>
        </p:nvPicPr>
        <p:blipFill>
          <a:blip r:embed="rId9"/>
          <a:srcRect t="820" b="820"/>
          <a:stretch>
            <a:fillRect/>
          </a:stretch>
        </p:blipFill>
        <p:spPr>
          <a:xfrm>
            <a:off x="4368800" y="3860800"/>
            <a:ext cx="3454400" cy="2387600"/>
          </a:xfrm>
          <a:custGeom>
            <a:avLst/>
            <a:gdLst>
              <a:gd name="connisteX0" fmla="*/ 0 w 3454400"/>
              <a:gd name="connsiteY0" fmla="*/ 0 h 2387600"/>
              <a:gd name="connisteX1" fmla="*/ 3454400 w 3454400"/>
              <a:gd name="connsiteY1" fmla="*/ 0 h 2387600"/>
              <a:gd name="connisteX2" fmla="*/ 3454400 w 3454400"/>
              <a:gd name="connsiteY2" fmla="*/ 2184400 h 2387600"/>
              <a:gd name="connisteX3" fmla="*/ 3251200 w 3454400"/>
              <a:gd name="connsiteY3" fmla="*/ 2387600 h 2387600"/>
              <a:gd name="connisteX4" fmla="*/ 203200 w 3454400"/>
              <a:gd name="connsiteY4" fmla="*/ 2387600 h 2387600"/>
              <a:gd name="connisteX5" fmla="*/ 0 w 3454400"/>
              <a:gd name="connsiteY5" fmla="*/ 2184400 h 2387600"/>
              <a:gd name="connisteX6" fmla="*/ 0 w 3454400"/>
              <a:gd name="connsiteY6" fmla="*/ 0 h 23876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3454400" h="2387600">
                <a:moveTo>
                  <a:pt x="0" y="0"/>
                </a:moveTo>
                <a:lnTo>
                  <a:pt x="3454400" y="0"/>
                </a:lnTo>
                <a:lnTo>
                  <a:pt x="3454400" y="2184400"/>
                </a:lnTo>
                <a:cubicBezTo>
                  <a:pt x="3454400" y="2296624"/>
                  <a:pt x="3363424" y="2387600"/>
                  <a:pt x="3251200" y="2387600"/>
                </a:cubicBezTo>
                <a:lnTo>
                  <a:pt x="203200" y="2387600"/>
                </a:lnTo>
                <a:cubicBezTo>
                  <a:pt x="90976" y="2387600"/>
                  <a:pt x="0" y="2296624"/>
                  <a:pt x="0" y="2184400"/>
                </a:cubicBez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9" name="文本占位符 8"/>
          <p:cNvSpPr>
            <a:spLocks noGrp="1"/>
          </p:cNvSpPr>
          <p:nvPr>
            <p:ph type="body" idx="16388"/>
            <p:custDataLst>
              <p:tags r:id="rId10"/>
            </p:custDataLst>
          </p:nvPr>
        </p:nvSpPr>
        <p:spPr/>
        <p:txBody>
          <a:bodyPr>
            <a:normAutofit/>
          </a:bodyPr>
          <a:p>
            <a:pPr algn="l">
              <a:lnSpc>
                <a:spcPct val="111000"/>
              </a:lnSpc>
            </a:pPr>
            <a:r>
              <a:rPr lang="zh-CN" altLang="en-US"/>
              <a:t>实践意义</a:t>
            </a:r>
            <a:endParaRPr lang="zh-CN" altLang="en-US"/>
          </a:p>
        </p:txBody>
      </p:sp>
      <p:sp>
        <p:nvSpPr>
          <p:cNvPr id="10" name="文本占位符 9"/>
          <p:cNvSpPr>
            <a:spLocks noGrp="1"/>
          </p:cNvSpPr>
          <p:nvPr>
            <p:ph type="body" idx="16389"/>
            <p:custDataLst>
              <p:tags r:id="rId11"/>
            </p:custDataLst>
          </p:nvPr>
        </p:nvSpPr>
        <p:spPr/>
        <p:txBody>
          <a:bodyPr>
            <a:normAutofit/>
          </a:bodyPr>
          <a:p>
            <a:pPr algn="l">
              <a:lnSpc>
                <a:spcPct val="125000"/>
              </a:lnSpc>
            </a:pPr>
            <a:r>
              <a:rPr lang="zh-CN" altLang="en-US"/>
              <a:t>为本土英语课程优化提供可借鉴的案例与策略，助力综合实践课程建设。</a:t>
            </a:r>
            <a:endParaRPr lang="zh-CN" altLang="en-US"/>
          </a:p>
        </p:txBody>
      </p:sp>
      <p:sp>
        <p:nvSpPr>
          <p:cNvPr id="11" name="装饰  9"/>
          <p:cNvSpPr>
            <a:spLocks noGrp="1"/>
          </p:cNvSpPr>
          <p:nvPr>
            <p:ph type="body" idx="16396"/>
            <p:custDataLst>
              <p:tags r:id="rId12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pic>
        <p:nvPicPr>
          <p:cNvPr id="12" name="图片占位符 11" descr="1e3e8424-1ef7-11f1-a55d-8ecc2c2c7b9e"/>
          <p:cNvPicPr>
            <a:picLocks noChangeAspect="1"/>
          </p:cNvPicPr>
          <p:nvPr>
            <p:ph type="pic" idx="16397"/>
            <p:custDataLst>
              <p:tags r:id="rId13"/>
            </p:custDataLst>
          </p:nvPr>
        </p:nvPicPr>
        <p:blipFill>
          <a:blip r:embed="rId14"/>
          <a:srcRect t="820" b="820"/>
          <a:stretch>
            <a:fillRect/>
          </a:stretch>
        </p:blipFill>
        <p:spPr>
          <a:xfrm>
            <a:off x="8128000" y="1524000"/>
            <a:ext cx="3454400" cy="2387600"/>
          </a:xfrm>
          <a:custGeom>
            <a:avLst/>
            <a:gdLst>
              <a:gd name="connisteX0" fmla="*/ 0 w 3454400"/>
              <a:gd name="connsiteY0" fmla="*/ 203200 h 2387600"/>
              <a:gd name="connisteX1" fmla="*/ 203200 w 3454400"/>
              <a:gd name="connsiteY1" fmla="*/ 0 h 2387600"/>
              <a:gd name="connisteX2" fmla="*/ 3251200 w 3454400"/>
              <a:gd name="connsiteY2" fmla="*/ 0 h 2387600"/>
              <a:gd name="connisteX3" fmla="*/ 3454400 w 3454400"/>
              <a:gd name="connsiteY3" fmla="*/ 203200 h 2387600"/>
              <a:gd name="connisteX4" fmla="*/ 3454400 w 3454400"/>
              <a:gd name="connsiteY4" fmla="*/ 2387600 h 2387600"/>
              <a:gd name="connisteX5" fmla="*/ 0 w 3454400"/>
              <a:gd name="connsiteY5" fmla="*/ 2387600 h 2387600"/>
              <a:gd name="connisteX6" fmla="*/ 0 w 3454400"/>
              <a:gd name="connsiteY6" fmla="*/ 203200 h 23876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3454400" h="23876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3251200" y="0"/>
                </a:lnTo>
                <a:cubicBezTo>
                  <a:pt x="3363424" y="0"/>
                  <a:pt x="3454400" y="90976"/>
                  <a:pt x="3454400" y="203200"/>
                </a:cubicBezTo>
                <a:lnTo>
                  <a:pt x="3454400" y="2387600"/>
                </a:lnTo>
                <a:lnTo>
                  <a:pt x="0" y="2387600"/>
                </a:lnTo>
                <a:lnTo>
                  <a:pt x="0" y="203200"/>
                </a:lnTo>
                <a:close/>
              </a:path>
            </a:pathLst>
          </a:custGeom>
        </p:spPr>
      </p:pic>
      <p:sp>
        <p:nvSpPr>
          <p:cNvPr id="13" name="文本占位符 12"/>
          <p:cNvSpPr>
            <a:spLocks noGrp="1"/>
          </p:cNvSpPr>
          <p:nvPr>
            <p:ph type="body" idx="16390"/>
            <p:custDataLst>
              <p:tags r:id="rId15"/>
            </p:custDataLst>
          </p:nvPr>
        </p:nvSpPr>
        <p:spPr/>
        <p:txBody>
          <a:bodyPr>
            <a:normAutofit/>
          </a:bodyPr>
          <a:p>
            <a:pPr algn="l">
              <a:lnSpc>
                <a:spcPct val="111000"/>
              </a:lnSpc>
            </a:pPr>
            <a:r>
              <a:rPr lang="zh-CN" altLang="en-US"/>
              <a:t>申报价值</a:t>
            </a:r>
            <a:endParaRPr lang="zh-CN" altLang="en-US"/>
          </a:p>
        </p:txBody>
      </p:sp>
      <p:sp>
        <p:nvSpPr>
          <p:cNvPr id="14" name="文本占位符 13"/>
          <p:cNvSpPr>
            <a:spLocks noGrp="1"/>
          </p:cNvSpPr>
          <p:nvPr>
            <p:ph type="body" idx="16391"/>
            <p:custDataLst>
              <p:tags r:id="rId16"/>
            </p:custDataLst>
          </p:nvPr>
        </p:nvSpPr>
        <p:spPr/>
        <p:txBody>
          <a:bodyPr>
            <a:normAutofit/>
          </a:bodyPr>
          <a:p>
            <a:pPr algn="l">
              <a:lnSpc>
                <a:spcPct val="125000"/>
              </a:lnSpc>
            </a:pPr>
            <a:r>
              <a:rPr lang="zh-CN" altLang="en-US"/>
              <a:t>契合综合实践成果申报中“跨学科、重探究、强应用”的导向。</a:t>
            </a:r>
            <a:endParaRPr lang="zh-CN" altLang="en-US"/>
          </a:p>
        </p:txBody>
      </p:sp>
    </p:spTree>
    <p:custDataLst>
      <p:tags r:id="rId17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/>
        <p:txBody>
          <a:bodyPr>
            <a:normAutofit/>
          </a:bodyPr>
          <a:p>
            <a:pPr algn="l">
              <a:lnSpc>
                <a:spcPct val="111000"/>
              </a:lnSpc>
            </a:pPr>
            <a:r>
              <a:rPr lang="zh-CN" altLang="en-US"/>
              <a:t>研究目标</a:t>
            </a:r>
            <a:endParaRPr lang="zh-CN" altLang="en-US"/>
          </a:p>
        </p:txBody>
      </p:sp>
      <p:pic>
        <p:nvPicPr>
          <p:cNvPr id="3" name="内容占位符 2" descr="1e1804dc-1ef7-11f1-a55d-8ecc2c2c7b9e"/>
          <p:cNvPicPr>
            <a:picLocks noChangeAspect="1"/>
          </p:cNvPicPr>
          <p:nvPr>
            <p:ph idx="16388"/>
            <p:custDataLst>
              <p:tags r:id="rId2"/>
            </p:custDataLst>
          </p:nvPr>
        </p:nvPicPr>
        <p:blipFill>
          <a:blip r:embed="rId3"/>
          <a:srcRect t="1006" b="1006"/>
          <a:stretch>
            <a:fillRect/>
          </a:stretch>
        </p:blipFill>
        <p:spPr>
          <a:xfrm>
            <a:off x="609600" y="1524000"/>
            <a:ext cx="5486400" cy="4724400"/>
          </a:xfrm>
          <a:custGeom>
            <a:avLst/>
            <a:gdLst>
              <a:gd name="connisteX0" fmla="*/ 0 w 5486400"/>
              <a:gd name="connsiteY0" fmla="*/ 203200 h 4724400"/>
              <a:gd name="connisteX1" fmla="*/ 203200 w 5486400"/>
              <a:gd name="connsiteY1" fmla="*/ 0 h 4724400"/>
              <a:gd name="connisteX2" fmla="*/ 5283200 w 5486400"/>
              <a:gd name="connsiteY2" fmla="*/ 0 h 4724400"/>
              <a:gd name="connisteX3" fmla="*/ 5486400 w 5486400"/>
              <a:gd name="connsiteY3" fmla="*/ 203200 h 4724400"/>
              <a:gd name="connisteX4" fmla="*/ 5486400 w 5486400"/>
              <a:gd name="connsiteY4" fmla="*/ 4521200 h 4724400"/>
              <a:gd name="connisteX5" fmla="*/ 5283200 w 5486400"/>
              <a:gd name="connsiteY5" fmla="*/ 4724400 h 4724400"/>
              <a:gd name="connisteX6" fmla="*/ 203200 w 5486400"/>
              <a:gd name="connsiteY6" fmla="*/ 4724400 h 4724400"/>
              <a:gd name="connisteX7" fmla="*/ 0 w 5486400"/>
              <a:gd name="connsiteY7" fmla="*/ 4521200 h 4724400"/>
              <a:gd name="connisteX8" fmla="*/ 0 w 5486400"/>
              <a:gd name="connsiteY8" fmla="*/ 203200 h 4724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486400" h="47244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5283200" y="0"/>
                </a:lnTo>
                <a:cubicBezTo>
                  <a:pt x="5395424" y="0"/>
                  <a:pt x="5486400" y="90976"/>
                  <a:pt x="5486400" y="203200"/>
                </a:cubicBezTo>
                <a:lnTo>
                  <a:pt x="5486400" y="4521200"/>
                </a:lnTo>
                <a:cubicBezTo>
                  <a:pt x="5486400" y="4633424"/>
                  <a:pt x="5395424" y="4724400"/>
                  <a:pt x="5283200" y="4724400"/>
                </a:cubicBezTo>
                <a:lnTo>
                  <a:pt x="203200" y="4724400"/>
                </a:lnTo>
                <a:cubicBezTo>
                  <a:pt x="90976" y="4724400"/>
                  <a:pt x="0" y="4633424"/>
                  <a:pt x="0" y="4521200"/>
                </a:cubicBezTo>
                <a:lnTo>
                  <a:pt x="0" y="203200"/>
                </a:lnTo>
                <a:close/>
              </a:path>
            </a:pathLst>
          </a:custGeom>
        </p:spPr>
      </p:pic>
      <p:sp>
        <p:nvSpPr>
          <p:cNvPr id="4" name="文本占位符 3"/>
          <p:cNvSpPr>
            <a:spLocks noGrp="1"/>
          </p:cNvSpPr>
          <p:nvPr>
            <p:ph type="body" idx="16386"/>
            <p:custDataLst>
              <p:tags r:id="rId4"/>
            </p:custDataLst>
          </p:nvPr>
        </p:nvSpPr>
        <p:spPr/>
        <p:txBody>
          <a:bodyPr>
            <a:normAutofit/>
          </a:bodyPr>
          <a:p>
            <a:pPr algn="l">
              <a:lnSpc>
                <a:spcPct val="111000"/>
              </a:lnSpc>
            </a:pPr>
            <a:r>
              <a:rPr lang="zh-CN" altLang="en-US"/>
              <a:t>研究目标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idx="16387"/>
            <p:custDataLst>
              <p:tags r:id="rId5"/>
            </p:custDataLst>
          </p:nvPr>
        </p:nvSpPr>
        <p:spPr/>
        <p:txBody>
          <a:bodyPr>
            <a:normAutofit/>
          </a:bodyPr>
          <a:p>
            <a:pPr algn="l">
              <a:lnSpc>
                <a:spcPct val="125000"/>
              </a:lnSpc>
            </a:pPr>
            <a:r>
              <a:rPr lang="zh-CN" altLang="en-US"/>
              <a:t>对比分析徐州与英美中学英语课程，提炼“语言+实践”融合模式，设计本土化优化方案。</a:t>
            </a:r>
            <a:endParaRPr lang="zh-CN" altLang="en-US"/>
          </a:p>
        </p:txBody>
      </p:sp>
    </p:spTree>
    <p:custDataLst>
      <p:tags r:id="rId6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/>
        <p:txBody>
          <a:bodyPr>
            <a:normAutofit/>
          </a:bodyPr>
          <a:p>
            <a:pPr algn="l">
              <a:lnSpc>
                <a:spcPct val="111000"/>
              </a:lnSpc>
            </a:pPr>
            <a:r>
              <a:rPr lang="zh-CN" altLang="en-US"/>
              <a:t>研究内容</a:t>
            </a:r>
            <a:endParaRPr lang="zh-CN" altLang="en-US"/>
          </a:p>
        </p:txBody>
      </p:sp>
      <p:sp>
        <p:nvSpPr>
          <p:cNvPr id="3" name="装饰  1"/>
          <p:cNvSpPr>
            <a:spLocks noGrp="1"/>
          </p:cNvSpPr>
          <p:nvPr>
            <p:ph type="body" idx="16393"/>
            <p:custDataLst>
              <p:tags r:id="rId2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4" name="装饰  2"/>
          <p:cNvSpPr>
            <a:spLocks noGrp="1"/>
          </p:cNvSpPr>
          <p:nvPr>
            <p:ph type="body" idx="16394"/>
            <p:custDataLst>
              <p:tags r:id="rId3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pic>
        <p:nvPicPr>
          <p:cNvPr id="19" name="图片占位符 18"/>
          <p:cNvPicPr/>
          <p:nvPr>
            <p:ph type="pic" idx="16392"/>
            <p:custDataLst>
              <p:tags r:id="rId4"/>
            </p:custDataLst>
          </p:nvPr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930400" y="2413000"/>
            <a:ext cx="812800" cy="812800"/>
          </a:xfrm>
          <a:prstGeom prst="rect">
            <a:avLst/>
          </a:prstGeom>
        </p:spPr>
      </p:pic>
      <p:sp>
        <p:nvSpPr>
          <p:cNvPr id="6" name="文本占位符 5"/>
          <p:cNvSpPr>
            <a:spLocks noGrp="1"/>
          </p:cNvSpPr>
          <p:nvPr>
            <p:ph type="body" idx="16386"/>
            <p:custDataLst>
              <p:tags r:id="rId7"/>
            </p:custDataLst>
          </p:nvPr>
        </p:nvSpPr>
        <p:spPr/>
        <p:txBody>
          <a:bodyPr>
            <a:normAutofit/>
          </a:bodyPr>
          <a:p>
            <a:pPr algn="ctr">
              <a:lnSpc>
                <a:spcPct val="111000"/>
              </a:lnSpc>
            </a:pPr>
            <a:r>
              <a:rPr lang="zh-CN" altLang="en-US"/>
              <a:t>课程设置对比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idx="16387"/>
            <p:custDataLst>
              <p:tags r:id="rId8"/>
            </p:custDataLst>
          </p:nvPr>
        </p:nvSpPr>
        <p:spPr/>
        <p:txBody>
          <a:bodyPr>
            <a:normAutofit lnSpcReduction="10000"/>
          </a:bodyPr>
          <a:p>
            <a:pPr algn="ctr">
              <a:lnSpc>
                <a:spcPct val="125000"/>
              </a:lnSpc>
            </a:pPr>
            <a:r>
              <a:rPr lang="zh-CN" altLang="en-US"/>
              <a:t>徐州：英语必修课、选修课、综合实践课占比。
英美：ESL、文学、文化研究、演讲与辩论等课程设置。</a:t>
            </a:r>
            <a:endParaRPr lang="zh-CN" altLang="en-US"/>
          </a:p>
        </p:txBody>
      </p:sp>
      <p:sp>
        <p:nvSpPr>
          <p:cNvPr id="8" name="装饰  6"/>
          <p:cNvSpPr>
            <a:spLocks noGrp="1"/>
          </p:cNvSpPr>
          <p:nvPr>
            <p:ph type="body" idx="16396"/>
            <p:custDataLst>
              <p:tags r:id="rId9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9" name="装饰  7"/>
          <p:cNvSpPr>
            <a:spLocks noGrp="1"/>
          </p:cNvSpPr>
          <p:nvPr>
            <p:ph type="body" idx="16397"/>
            <p:custDataLst>
              <p:tags r:id="rId10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pic>
        <p:nvPicPr>
          <p:cNvPr id="20" name="图片占位符 19"/>
          <p:cNvPicPr/>
          <p:nvPr>
            <p:ph type="pic" idx="16395"/>
            <p:custDataLst>
              <p:tags r:id="rId11"/>
            </p:custDataLst>
          </p:nvPr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5689600" y="2413000"/>
            <a:ext cx="812800" cy="812800"/>
          </a:xfrm>
          <a:prstGeom prst="rect">
            <a:avLst/>
          </a:prstGeom>
        </p:spPr>
      </p:pic>
      <p:sp>
        <p:nvSpPr>
          <p:cNvPr id="11" name="文本占位符 10"/>
          <p:cNvSpPr>
            <a:spLocks noGrp="1"/>
          </p:cNvSpPr>
          <p:nvPr>
            <p:ph type="body" idx="16388"/>
            <p:custDataLst>
              <p:tags r:id="rId14"/>
            </p:custDataLst>
          </p:nvPr>
        </p:nvSpPr>
        <p:spPr/>
        <p:txBody>
          <a:bodyPr>
            <a:normAutofit/>
          </a:bodyPr>
          <a:p>
            <a:pPr algn="ctr">
              <a:lnSpc>
                <a:spcPct val="111000"/>
              </a:lnSpc>
            </a:pPr>
            <a:r>
              <a:rPr lang="zh-CN" altLang="en-US"/>
              <a:t>课时分配分析</a:t>
            </a:r>
            <a:endParaRPr lang="zh-CN" altLang="en-US"/>
          </a:p>
        </p:txBody>
      </p:sp>
      <p:sp>
        <p:nvSpPr>
          <p:cNvPr id="12" name="文本占位符 11"/>
          <p:cNvSpPr>
            <a:spLocks noGrp="1"/>
          </p:cNvSpPr>
          <p:nvPr>
            <p:ph type="body" idx="16389"/>
            <p:custDataLst>
              <p:tags r:id="rId15"/>
            </p:custDataLst>
          </p:nvPr>
        </p:nvSpPr>
        <p:spPr/>
        <p:txBody>
          <a:bodyPr>
            <a:normAutofit/>
          </a:bodyPr>
          <a:p>
            <a:pPr algn="ctr">
              <a:lnSpc>
                <a:spcPct val="125000"/>
              </a:lnSpc>
            </a:pPr>
            <a:r>
              <a:rPr lang="zh-CN" altLang="en-US"/>
              <a:t>每周英语总课时、听说读写专项课时、实践类活动课时。</a:t>
            </a:r>
            <a:endParaRPr lang="zh-CN" altLang="en-US"/>
          </a:p>
        </p:txBody>
      </p:sp>
      <p:sp>
        <p:nvSpPr>
          <p:cNvPr id="13" name="装饰  1"/>
          <p:cNvSpPr>
            <a:spLocks noGrp="1"/>
          </p:cNvSpPr>
          <p:nvPr>
            <p:ph type="body" idx="16399"/>
            <p:custDataLst>
              <p:tags r:id="rId16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4" name="装饰  2"/>
          <p:cNvSpPr>
            <a:spLocks noGrp="1"/>
          </p:cNvSpPr>
          <p:nvPr>
            <p:ph type="body" idx="16400"/>
            <p:custDataLst>
              <p:tags r:id="rId17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pic>
        <p:nvPicPr>
          <p:cNvPr id="18" name="图片占位符 17"/>
          <p:cNvPicPr/>
          <p:nvPr>
            <p:ph type="pic" idx="16398"/>
            <p:custDataLst>
              <p:tags r:id="rId18"/>
            </p:custDataLst>
          </p:nvPr>
        </p:nvPicPr>
        <p:blipFill>
          <a:blip r:embed="rId19">
            <a:extLst>
              <a:ext uri="{96DAC541-7B7A-43D3-8B79-37D633B846F1}">
                <asvg:svgBlip xmlns:asvg="http://schemas.microsoft.com/office/drawing/2016/SVG/main" r:embed="rId20"/>
              </a:ext>
            </a:extLst>
          </a:blip>
          <a:stretch>
            <a:fillRect/>
          </a:stretch>
        </p:blipFill>
        <p:spPr>
          <a:xfrm>
            <a:off x="9448800" y="2413000"/>
            <a:ext cx="812800" cy="812800"/>
          </a:xfrm>
          <a:prstGeom prst="rect">
            <a:avLst/>
          </a:prstGeom>
        </p:spPr>
      </p:pic>
      <p:sp>
        <p:nvSpPr>
          <p:cNvPr id="16" name="文本占位符 15"/>
          <p:cNvSpPr>
            <a:spLocks noGrp="1"/>
          </p:cNvSpPr>
          <p:nvPr>
            <p:ph type="body" idx="16390"/>
            <p:custDataLst>
              <p:tags r:id="rId21"/>
            </p:custDataLst>
          </p:nvPr>
        </p:nvSpPr>
        <p:spPr/>
        <p:txBody>
          <a:bodyPr>
            <a:normAutofit/>
          </a:bodyPr>
          <a:p>
            <a:pPr algn="ctr">
              <a:lnSpc>
                <a:spcPct val="111000"/>
              </a:lnSpc>
            </a:pPr>
            <a:r>
              <a:rPr lang="zh-CN" altLang="en-US"/>
              <a:t>实践探究活动对比</a:t>
            </a:r>
            <a:endParaRPr lang="zh-CN" altLang="en-US"/>
          </a:p>
        </p:txBody>
      </p:sp>
      <p:sp>
        <p:nvSpPr>
          <p:cNvPr id="17" name="文本占位符 16"/>
          <p:cNvSpPr>
            <a:spLocks noGrp="1"/>
          </p:cNvSpPr>
          <p:nvPr>
            <p:ph type="body" idx="16391"/>
            <p:custDataLst>
              <p:tags r:id="rId22"/>
            </p:custDataLst>
          </p:nvPr>
        </p:nvSpPr>
        <p:spPr/>
        <p:txBody>
          <a:bodyPr>
            <a:normAutofit/>
          </a:bodyPr>
          <a:p>
            <a:pPr algn="ctr">
              <a:lnSpc>
                <a:spcPct val="125000"/>
              </a:lnSpc>
            </a:pPr>
            <a:r>
              <a:rPr lang="zh-CN" altLang="en-US"/>
              <a:t>徐州：课本剧、英语角、阅读分享等。
英美：模拟联合国、跨文化项目、社区服务语言实践等。</a:t>
            </a:r>
            <a:endParaRPr lang="zh-CN" altLang="en-US"/>
          </a:p>
        </p:txBody>
      </p:sp>
    </p:spTree>
    <p:custDataLst>
      <p:tags r:id="rId23"/>
    </p:custData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/>
        <p:txBody>
          <a:bodyPr>
            <a:normAutofit/>
          </a:bodyPr>
          <a:p>
            <a:pPr algn="l">
              <a:lnSpc>
                <a:spcPct val="111000"/>
              </a:lnSpc>
            </a:pPr>
            <a:r>
              <a:rPr lang="zh-CN" altLang="en-US"/>
              <a:t>研究方法</a:t>
            </a:r>
            <a:endParaRPr lang="zh-CN" altLang="en-US"/>
          </a:p>
        </p:txBody>
      </p:sp>
      <p:pic>
        <p:nvPicPr>
          <p:cNvPr id="3" name="内容占位符 2" descr="1e6e8f14-1ef7-11f1-b9b8-3641b94f2819"/>
          <p:cNvPicPr>
            <a:picLocks noChangeAspect="1"/>
          </p:cNvPicPr>
          <p:nvPr>
            <p:ph idx="16392"/>
            <p:custDataLst>
              <p:tags r:id="rId2"/>
            </p:custDataLst>
          </p:nvPr>
        </p:nvPicPr>
        <p:blipFill>
          <a:blip r:embed="rId3"/>
          <a:srcRect t="971" b="971"/>
          <a:stretch>
            <a:fillRect/>
          </a:stretch>
        </p:blipFill>
        <p:spPr>
          <a:xfrm>
            <a:off x="7543800" y="1524000"/>
            <a:ext cx="4038600" cy="4724400"/>
          </a:xfrm>
          <a:custGeom>
            <a:avLst/>
            <a:gdLst>
              <a:gd name="connisteX0" fmla="*/ 0 w 4038600"/>
              <a:gd name="connsiteY0" fmla="*/ 0 h 4724400"/>
              <a:gd name="connisteX1" fmla="*/ 3835400 w 4038600"/>
              <a:gd name="connsiteY1" fmla="*/ 0 h 4724400"/>
              <a:gd name="connisteX2" fmla="*/ 4038600 w 4038600"/>
              <a:gd name="connsiteY2" fmla="*/ 203200 h 4724400"/>
              <a:gd name="connisteX3" fmla="*/ 4038600 w 4038600"/>
              <a:gd name="connsiteY3" fmla="*/ 4521200 h 4724400"/>
              <a:gd name="connisteX4" fmla="*/ 3835400 w 4038600"/>
              <a:gd name="connsiteY4" fmla="*/ 4724400 h 4724400"/>
              <a:gd name="connisteX5" fmla="*/ 0 w 4038600"/>
              <a:gd name="connsiteY5" fmla="*/ 4724400 h 4724400"/>
              <a:gd name="connisteX6" fmla="*/ 0 w 4038600"/>
              <a:gd name="connsiteY6" fmla="*/ 0 h 4724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4038600" h="4724400">
                <a:moveTo>
                  <a:pt x="0" y="0"/>
                </a:moveTo>
                <a:lnTo>
                  <a:pt x="3835400" y="0"/>
                </a:lnTo>
                <a:cubicBezTo>
                  <a:pt x="3947624" y="0"/>
                  <a:pt x="4038600" y="90976"/>
                  <a:pt x="4038600" y="203200"/>
                </a:cubicBezTo>
                <a:lnTo>
                  <a:pt x="4038600" y="4521200"/>
                </a:lnTo>
                <a:cubicBezTo>
                  <a:pt x="4038600" y="4633424"/>
                  <a:pt x="3947624" y="4724400"/>
                  <a:pt x="3835400" y="4724400"/>
                </a:cubicBezTo>
                <a:lnTo>
                  <a:pt x="0" y="4724400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4" name="装饰  2"/>
          <p:cNvSpPr>
            <a:spLocks noGrp="1"/>
          </p:cNvSpPr>
          <p:nvPr>
            <p:ph type="body" idx="16393"/>
            <p:custDataLst>
              <p:tags r:id="rId4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idx="16386"/>
            <p:custDataLst>
              <p:tags r:id="rId5"/>
            </p:custDataLst>
          </p:nvPr>
        </p:nvSpPr>
        <p:spPr/>
        <p:txBody>
          <a:bodyPr>
            <a:normAutofit/>
          </a:bodyPr>
          <a:p>
            <a:pPr algn="l">
              <a:lnSpc>
                <a:spcPct val="111000"/>
              </a:lnSpc>
            </a:pPr>
            <a:r>
              <a:rPr lang="zh-CN" altLang="en-US"/>
              <a:t>文献研究法</a:t>
            </a:r>
            <a:endParaRPr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6"/>
            </p:custDataLst>
          </p:nvPr>
        </p:nvSpPr>
        <p:spPr/>
        <p:txBody>
          <a:bodyPr>
            <a:normAutofit/>
          </a:bodyPr>
          <a:p>
            <a:pPr algn="l">
              <a:lnSpc>
                <a:spcPct val="125000"/>
              </a:lnSpc>
            </a:pPr>
            <a:r>
              <a:rPr lang="zh-CN" altLang="en-US"/>
              <a:t>查阅中外课程标准、教学大纲、教育政策。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idx="16388"/>
            <p:custDataLst>
              <p:tags r:id="rId7"/>
            </p:custDataLst>
          </p:nvPr>
        </p:nvSpPr>
        <p:spPr/>
        <p:txBody>
          <a:bodyPr>
            <a:normAutofit/>
          </a:bodyPr>
          <a:p>
            <a:pPr algn="l">
              <a:lnSpc>
                <a:spcPct val="111000"/>
              </a:lnSpc>
            </a:pPr>
            <a:r>
              <a:rPr lang="zh-CN" altLang="en-US"/>
              <a:t>课程表分析法</a:t>
            </a:r>
            <a:endParaRPr lang="zh-CN" altLang="en-US"/>
          </a:p>
        </p:txBody>
      </p:sp>
      <p:sp>
        <p:nvSpPr>
          <p:cNvPr id="8" name="文本占位符 7"/>
          <p:cNvSpPr>
            <a:spLocks noGrp="1"/>
          </p:cNvSpPr>
          <p:nvPr>
            <p:ph type="body" idx="16389"/>
            <p:custDataLst>
              <p:tags r:id="rId8"/>
            </p:custDataLst>
          </p:nvPr>
        </p:nvSpPr>
        <p:spPr/>
        <p:txBody>
          <a:bodyPr>
            <a:normAutofit/>
          </a:bodyPr>
          <a:p>
            <a:pPr algn="l">
              <a:lnSpc>
                <a:spcPct val="125000"/>
              </a:lnSpc>
            </a:pPr>
            <a:r>
              <a:rPr lang="zh-CN" altLang="en-US"/>
              <a:t>收集并系统分析徐州3所中学与英美各2所中学的课程表。</a:t>
            </a:r>
            <a:endParaRPr lang="zh-CN" altLang="en-US"/>
          </a:p>
        </p:txBody>
      </p:sp>
      <p:sp>
        <p:nvSpPr>
          <p:cNvPr id="9" name="文本占位符 8"/>
          <p:cNvSpPr>
            <a:spLocks noGrp="1"/>
          </p:cNvSpPr>
          <p:nvPr>
            <p:ph type="body" idx="16390"/>
            <p:custDataLst>
              <p:tags r:id="rId9"/>
            </p:custDataLst>
          </p:nvPr>
        </p:nvSpPr>
        <p:spPr/>
        <p:txBody>
          <a:bodyPr>
            <a:normAutofit/>
          </a:bodyPr>
          <a:p>
            <a:pPr algn="l">
              <a:lnSpc>
                <a:spcPct val="111000"/>
              </a:lnSpc>
            </a:pPr>
            <a:r>
              <a:rPr lang="zh-CN" altLang="en-US"/>
              <a:t>案例比较法</a:t>
            </a:r>
            <a:endParaRPr lang="zh-CN" altLang="en-US"/>
          </a:p>
        </p:txBody>
      </p:sp>
      <p:sp>
        <p:nvSpPr>
          <p:cNvPr id="10" name="文本占位符 9"/>
          <p:cNvSpPr>
            <a:spLocks noGrp="1"/>
          </p:cNvSpPr>
          <p:nvPr>
            <p:ph type="body" idx="16391"/>
            <p:custDataLst>
              <p:tags r:id="rId10"/>
            </p:custDataLst>
          </p:nvPr>
        </p:nvSpPr>
        <p:spPr/>
        <p:txBody>
          <a:bodyPr>
            <a:normAutofit/>
          </a:bodyPr>
          <a:p>
            <a:pPr algn="l">
              <a:lnSpc>
                <a:spcPct val="125000"/>
              </a:lnSpc>
            </a:pPr>
            <a:r>
              <a:rPr lang="zh-CN" altLang="en-US"/>
              <a:t>选取典型课程（如“跨文化主题项目”）进行深度剖析。</a:t>
            </a:r>
            <a:endParaRPr lang="zh-CN" altLang="en-US"/>
          </a:p>
        </p:txBody>
      </p:sp>
    </p:spTree>
    <p:custDataLst>
      <p:tags r:id="rId11"/>
    </p:custData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/>
        <p:txBody>
          <a:bodyPr>
            <a:normAutofit/>
          </a:bodyPr>
          <a:p>
            <a:pPr algn="l">
              <a:lnSpc>
                <a:spcPct val="111000"/>
              </a:lnSpc>
            </a:pPr>
            <a:r>
              <a:rPr lang="zh-CN" altLang="en-US"/>
              <a:t>预期目标</a:t>
            </a:r>
            <a:endParaRPr lang="zh-CN" altLang="en-US"/>
          </a:p>
        </p:txBody>
      </p:sp>
      <p:pic>
        <p:nvPicPr>
          <p:cNvPr id="3" name="内容占位符 2" descr="1dfa8122-1ef7-11f1-b9b8-3641b94f2819"/>
          <p:cNvPicPr>
            <a:picLocks noChangeAspect="1"/>
          </p:cNvPicPr>
          <p:nvPr>
            <p:ph idx="16386"/>
            <p:custDataLst>
              <p:tags r:id="rId2"/>
            </p:custDataLst>
          </p:nvPr>
        </p:nvPicPr>
        <p:blipFill>
          <a:blip r:embed="rId3"/>
          <a:srcRect t="1169" b="1169"/>
          <a:stretch>
            <a:fillRect/>
          </a:stretch>
        </p:blipFill>
        <p:spPr>
          <a:xfrm>
            <a:off x="609600" y="1524000"/>
            <a:ext cx="10972800" cy="4724400"/>
          </a:xfrm>
          <a:custGeom>
            <a:avLst/>
            <a:gdLst>
              <a:gd name="connisteX0" fmla="*/ 0 w 10972800"/>
              <a:gd name="connsiteY0" fmla="*/ 203200 h 4724400"/>
              <a:gd name="connisteX1" fmla="*/ 203200 w 10972800"/>
              <a:gd name="connsiteY1" fmla="*/ 0 h 4724400"/>
              <a:gd name="connisteX2" fmla="*/ 10769600 w 10972800"/>
              <a:gd name="connsiteY2" fmla="*/ 0 h 4724400"/>
              <a:gd name="connisteX3" fmla="*/ 10972800 w 10972800"/>
              <a:gd name="connsiteY3" fmla="*/ 203200 h 4724400"/>
              <a:gd name="connisteX4" fmla="*/ 10972800 w 10972800"/>
              <a:gd name="connsiteY4" fmla="*/ 4521200 h 4724400"/>
              <a:gd name="connisteX5" fmla="*/ 10769600 w 10972800"/>
              <a:gd name="connsiteY5" fmla="*/ 4724400 h 4724400"/>
              <a:gd name="connisteX6" fmla="*/ 203200 w 10972800"/>
              <a:gd name="connsiteY6" fmla="*/ 4724400 h 4724400"/>
              <a:gd name="connisteX7" fmla="*/ 0 w 10972800"/>
              <a:gd name="connsiteY7" fmla="*/ 4521200 h 4724400"/>
              <a:gd name="connisteX8" fmla="*/ 0 w 10972800"/>
              <a:gd name="connsiteY8" fmla="*/ 203200 h 4724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10972800" h="47244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10769600" y="0"/>
                </a:lnTo>
                <a:cubicBezTo>
                  <a:pt x="10881824" y="0"/>
                  <a:pt x="10972800" y="90976"/>
                  <a:pt x="10972800" y="203200"/>
                </a:cubicBezTo>
                <a:lnTo>
                  <a:pt x="10972800" y="4521200"/>
                </a:lnTo>
                <a:cubicBezTo>
                  <a:pt x="10972800" y="4633424"/>
                  <a:pt x="10881824" y="4724400"/>
                  <a:pt x="10769600" y="4724400"/>
                </a:cubicBezTo>
                <a:lnTo>
                  <a:pt x="203200" y="4724400"/>
                </a:lnTo>
                <a:cubicBezTo>
                  <a:pt x="90976" y="4724400"/>
                  <a:pt x="0" y="4633424"/>
                  <a:pt x="0" y="4521200"/>
                </a:cubicBezTo>
                <a:lnTo>
                  <a:pt x="0" y="203200"/>
                </a:lnTo>
                <a:close/>
              </a:path>
            </a:pathLst>
          </a:custGeom>
        </p:spPr>
      </p:pic>
    </p:spTree>
    <p:custDataLst>
      <p:tags r:id="rId4"/>
    </p:custData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/>
        <p:txBody>
          <a:bodyPr>
            <a:normAutofit/>
          </a:bodyPr>
          <a:p>
            <a:pPr algn="l">
              <a:lnSpc>
                <a:spcPct val="111000"/>
              </a:lnSpc>
            </a:pPr>
            <a:r>
              <a:rPr lang="zh-CN" altLang="en-US"/>
              <a:t>研究价值</a:t>
            </a:r>
            <a:endParaRPr lang="zh-CN" altLang="en-US"/>
          </a:p>
        </p:txBody>
      </p:sp>
      <p:pic>
        <p:nvPicPr>
          <p:cNvPr id="3" name="内容占位符 2" descr="1dd9f5f3-1ef7-11f1-b9b8-3641b94f2819"/>
          <p:cNvPicPr>
            <a:picLocks noChangeAspect="1"/>
          </p:cNvPicPr>
          <p:nvPr>
            <p:ph idx="16386"/>
            <p:custDataLst>
              <p:tags r:id="rId2"/>
            </p:custDataLst>
          </p:nvPr>
        </p:nvPicPr>
        <p:blipFill>
          <a:blip r:embed="rId3"/>
          <a:srcRect t="1345" b="1345"/>
          <a:stretch>
            <a:fillRect/>
          </a:stretch>
        </p:blipFill>
        <p:spPr>
          <a:xfrm>
            <a:off x="609600" y="609600"/>
            <a:ext cx="10972800" cy="4495800"/>
          </a:xfrm>
          <a:custGeom>
            <a:avLst/>
            <a:gdLst>
              <a:gd name="connisteX0" fmla="*/ 0 w 10972800"/>
              <a:gd name="connsiteY0" fmla="*/ 203200 h 4495800"/>
              <a:gd name="connisteX1" fmla="*/ 203200 w 10972800"/>
              <a:gd name="connsiteY1" fmla="*/ 0 h 4495800"/>
              <a:gd name="connisteX2" fmla="*/ 10769600 w 10972800"/>
              <a:gd name="connsiteY2" fmla="*/ 0 h 4495800"/>
              <a:gd name="connisteX3" fmla="*/ 10972800 w 10972800"/>
              <a:gd name="connsiteY3" fmla="*/ 203200 h 4495800"/>
              <a:gd name="connisteX4" fmla="*/ 10972800 w 10972800"/>
              <a:gd name="connsiteY4" fmla="*/ 4292600 h 4495800"/>
              <a:gd name="connisteX5" fmla="*/ 10769600 w 10972800"/>
              <a:gd name="connsiteY5" fmla="*/ 4495800 h 4495800"/>
              <a:gd name="connisteX6" fmla="*/ 203200 w 10972800"/>
              <a:gd name="connsiteY6" fmla="*/ 4495800 h 4495800"/>
              <a:gd name="connisteX7" fmla="*/ 0 w 10972800"/>
              <a:gd name="connsiteY7" fmla="*/ 4292600 h 4495800"/>
              <a:gd name="connisteX8" fmla="*/ 0 w 10972800"/>
              <a:gd name="connsiteY8" fmla="*/ 203200 h 4495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10972800" h="4495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10769600" y="0"/>
                </a:lnTo>
                <a:cubicBezTo>
                  <a:pt x="10881824" y="0"/>
                  <a:pt x="10972800" y="90976"/>
                  <a:pt x="10972800" y="203200"/>
                </a:cubicBezTo>
                <a:lnTo>
                  <a:pt x="10972800" y="4292600"/>
                </a:lnTo>
                <a:cubicBezTo>
                  <a:pt x="10972800" y="4404824"/>
                  <a:pt x="10881824" y="4495800"/>
                  <a:pt x="10769600" y="4495800"/>
                </a:cubicBezTo>
                <a:lnTo>
                  <a:pt x="203200" y="4495800"/>
                </a:lnTo>
                <a:cubicBezTo>
                  <a:pt x="90976" y="4495800"/>
                  <a:pt x="0" y="4404824"/>
                  <a:pt x="0" y="4292600"/>
                </a:cubicBezTo>
                <a:lnTo>
                  <a:pt x="0" y="203200"/>
                </a:lnTo>
                <a:close/>
              </a:path>
            </a:pathLst>
          </a:custGeom>
        </p:spPr>
      </p:pic>
    </p:spTree>
    <p:custDataLst>
      <p:tags r:id="rId4"/>
    </p:custData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/>
        <p:txBody>
          <a:bodyPr>
            <a:normAutofit/>
          </a:bodyPr>
          <a:p>
            <a:pPr algn="ctr">
              <a:lnSpc>
                <a:spcPct val="111000"/>
              </a:lnSpc>
            </a:pPr>
            <a:r>
              <a:rPr lang="zh-CN" altLang="en-US"/>
              <a:t>English Section (Bilingual Component)</a:t>
            </a:r>
            <a:endParaRPr lang="zh-CN" altLang="en-US"/>
          </a:p>
        </p:txBody>
      </p:sp>
    </p:spTree>
    <p:custDataLst>
      <p:tags r:id="rId2"/>
    </p:custDataLst>
  </p:cSld>
  <p:clrMapOvr>
    <a:masterClrMapping/>
  </p:clrMapOvr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0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10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1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1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1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105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7425301be5d913a5e39e06abed576fadc1dff66c"/>
  <p:tag name="KSO_WM_NEWLAYOUT_GROUP_ID" val="layout_18"/>
  <p:tag name="KSO_WM_NEWLAYOUT_ID" val="slide_d74d68da7d1d01f7"/>
</p:tagLst>
</file>

<file path=ppt/tags/tag1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1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1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109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a717c65bf7304ae665c6cdc44551398e66961d5c"/>
  <p:tag name="KSO_WM_NEWLAYOUT_GROUP_ID" val="layout_15"/>
  <p:tag name="KSO_WM_NEWLAYOUT_ID" val="slide_acdcb9a99a376160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10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</p:tagLst>
</file>

<file path=ppt/tags/tag1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1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1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114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aaf40eac295f644b1d8f66243b9490ccdd3a4d69"/>
  <p:tag name="KSO_WM_NEWLAYOUT_GROUP_ID" val="layout_10"/>
  <p:tag name="KSO_WM_NEWLAYOUT_ID" val="slide_628de040b529144d"/>
</p:tagLst>
</file>

<file path=ppt/tags/tag115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</p:tagLst>
</file>

<file path=ppt/tags/tag1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1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1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119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9b718b385799537c764361af53ff7593e52d8e55"/>
  <p:tag name="KSO_WM_NEWLAYOUT_GROUP_ID" val="layout_61"/>
  <p:tag name="KSO_WM_NEWLAYOUT_ID" val="slide_9dfe927c7268f666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20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</p:tagLst>
</file>

<file path=ppt/tags/tag121.xml><?xml version="1.0" encoding="utf-8"?>
<p:tagLst xmlns:p="http://schemas.openxmlformats.org/presentationml/2006/main">
  <p:tag name="KSO_WM_FIGMA_DECORATION_INDEX" val="17_contentModel"/>
  <p:tag name="$PH_EXT" val="2"/>
  <p:tag name="KSO_WM_BEAUTIFY_FLAG" val="#fgm#"/>
  <p:tag name="KSO_WM_FIGMA_FLAG" val="#fgm#"/>
  <p:tag name="KSO_WM_SYNC_SLIDE_TEXT" val="1"/>
  <p:tag name="KSO_WM_UNIT_INDEX" val="1_1"/>
  <p:tag name="KSO_WM_UNIT_TYPE" val="l_i"/>
</p:tagLst>
</file>

<file path=ppt/tags/tag12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12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12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12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12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</p:tagLst>
</file>

<file path=ppt/tags/tag12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</p:tagLst>
</file>

<file path=ppt/tags/tag1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1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131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0f8852af0bfcdfaca5c91e7872671285a0a6b3f1"/>
  <p:tag name="KSO_WM_NEWLAYOUT_GROUP_ID" val="layout_32"/>
  <p:tag name="KSO_WM_NEWLAYOUT_ID" val="slide_ec9a3b080ee078f7"/>
</p:tagLst>
</file>

<file path=ppt/tags/tag132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lt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_1"/>
  <p:tag name="KSO_WM_UNIT_TYPE" val="l_h_i"/>
</p:tagLst>
</file>

<file path=ppt/tags/tag133.xml><?xml version="1.0" encoding="utf-8"?>
<p:tagLst xmlns:p="http://schemas.openxmlformats.org/presentationml/2006/main">
  <p:tag name="KSO_WM_FIGMA_DECORATION_INDEX" val="16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2"/>
  <p:tag name="KSO_WM_UNIT_TYPE" val="l_h_i"/>
</p:tagLst>
</file>

<file path=ppt/tags/tag134.xml><?xml version="1.0" encoding="utf-8"?>
<p:tagLst xmlns:p="http://schemas.openxmlformats.org/presentationml/2006/main">
  <p:tag name="KSO_WM_FIGMA_DECORATION_INDEX" val="7"/>
  <p:tag name="$PH_EXT" val="1"/>
  <p:tag name="KSO_WM_BEAUTIFY_FLAG" val="#fgm#"/>
  <p:tag name="KSO_WM_DIAGRAM_GROUP_CODE" val="1"/>
  <p:tag name="KSO_WM_FIGMA_FLAG" val="#fgm#"/>
  <p:tag name="KSO_WM_UNIT_INDEX" val="1_1_1"/>
  <p:tag name="KSO_WM_UNIT_TYPE" val="l_h_x"/>
</p:tagLst>
</file>

<file path=ppt/tags/tag13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13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137.xml><?xml version="1.0" encoding="utf-8"?>
<p:tagLst xmlns:p="http://schemas.openxmlformats.org/presentationml/2006/main">
  <p:tag name="KSO_WM_FIGMA_DECORATION_INDEX" val="17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1"/>
  <p:tag name="KSO_WM_UNIT_TYPE" val="l_h_i"/>
</p:tagLst>
</file>

<file path=ppt/tags/tag138.xml><?xml version="1.0" encoding="utf-8"?>
<p:tagLst xmlns:p="http://schemas.openxmlformats.org/presentationml/2006/main">
  <p:tag name="KSO_WM_FIGMA_DECORATION_INDEX" val="15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2"/>
  <p:tag name="KSO_WM_UNIT_TYPE" val="l_h_i"/>
</p:tagLst>
</file>

<file path=ppt/tags/tag139.xml><?xml version="1.0" encoding="utf-8"?>
<p:tagLst xmlns:p="http://schemas.openxmlformats.org/presentationml/2006/main">
  <p:tag name="KSO_WM_FIGMA_DECORATION_INDEX" val="2"/>
  <p:tag name="$PH_EXT" val="1"/>
  <p:tag name="KSO_WM_BEAUTIFY_FLAG" val="#fgm#"/>
  <p:tag name="KSO_WM_DIAGRAM_GROUP_CODE" val="1"/>
  <p:tag name="KSO_WM_FIGMA_FLAG" val="#fgm#"/>
  <p:tag name="KSO_WM_UNIT_INDEX" val="1_2_1"/>
  <p:tag name="KSO_WM_UNIT_TYPE" val="l_h_x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4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14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142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lt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3_1"/>
  <p:tag name="KSO_WM_UNIT_TYPE" val="l_h_i"/>
</p:tagLst>
</file>

<file path=ppt/tags/tag143.xml><?xml version="1.0" encoding="utf-8"?>
<p:tagLst xmlns:p="http://schemas.openxmlformats.org/presentationml/2006/main">
  <p:tag name="KSO_WM_FIGMA_DECORATION_INDEX" val="16"/>
  <p:tag name="$PH_EXT" val="2"/>
  <p:tag name="KSO_WM_BEAUTIFY_FLAG" val="#fgm#"/>
  <p:tag name="KSO_WM_DIAGRAM_GROUP_CODE" val="1"/>
  <p:tag name="KSO_WM_FIGMA_FLAG" val="#fgm#"/>
  <p:tag name="KSO_WM_SYNC_SLIDE_TEXT" val="1"/>
  <p:tag name="KSO_WM_UNIT_INDEX" val="1_3_2"/>
  <p:tag name="KSO_WM_UNIT_TYPE" val="l_h_i"/>
</p:tagLst>
</file>

<file path=ppt/tags/tag144.xml><?xml version="1.0" encoding="utf-8"?>
<p:tagLst xmlns:p="http://schemas.openxmlformats.org/presentationml/2006/main">
  <p:tag name="KSO_WM_FIGMA_DECORATION_INDEX" val="9"/>
  <p:tag name="$PH_EXT" val="1"/>
  <p:tag name="KSO_WM_BEAUTIFY_FLAG" val="#fgm#"/>
  <p:tag name="KSO_WM_DIAGRAM_GROUP_CODE" val="1"/>
  <p:tag name="KSO_WM_FIGMA_FLAG" val="#fgm#"/>
  <p:tag name="KSO_WM_UNIT_INDEX" val="1_3_1"/>
  <p:tag name="KSO_WM_UNIT_TYPE" val="l_h_x"/>
</p:tagLst>
</file>

<file path=ppt/tags/tag14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</p:tagLst>
</file>

<file path=ppt/tags/tag14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</p:tagLst>
</file>

<file path=ppt/tags/tag1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1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1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50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0466ce487e815b9f62702ed2899e8fcc9e905d83"/>
  <p:tag name="KSO_WM_NEWLAYOUT_GROUP_ID" val="layout_10012"/>
  <p:tag name="KSO_WM_NEWLAYOUT_ID" val="slide_25abb56aedaf9d07"/>
</p:tagLst>
</file>

<file path=ppt/tags/tag151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</p:tagLst>
</file>

<file path=ppt/tags/tag15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15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1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1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1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157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e3a8e6c22879039ab45f2b4e1c0509711a4957fa"/>
  <p:tag name="KSO_WM_NEWLAYOUT_GROUP_ID" val="layout_26"/>
  <p:tag name="KSO_WM_NEWLAYOUT_ID" val="slide_5c773a159522ecff"/>
</p:tagLst>
</file>

<file path=ppt/tags/tag158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lt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_1"/>
  <p:tag name="KSO_WM_UNIT_TYPE" val="l_h_i"/>
</p:tagLst>
</file>

<file path=ppt/tags/tag15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d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6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16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162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lt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2_1"/>
  <p:tag name="KSO_WM_UNIT_TYPE" val="l_h_i"/>
</p:tagLst>
</file>

<file path=ppt/tags/tag16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d"/>
</p:tagLst>
</file>

<file path=ppt/tags/tag16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16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166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lt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3_1"/>
  <p:tag name="KSO_WM_UNIT_TYPE" val="l_h_i"/>
</p:tagLst>
</file>

<file path=ppt/tags/tag16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d"/>
</p:tagLst>
</file>

<file path=ppt/tags/tag16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</p:tagLst>
</file>

<file path=ppt/tags/tag16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1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1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173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02cb3d212f10d31959175a3df01a1118a1835620"/>
  <p:tag name="KSO_WM_NEWLAYOUT_GROUP_ID" val="layout_13"/>
  <p:tag name="KSO_WM_NEWLAYOUT_ID" val="slide_e4acea7c077078b0"/>
</p:tagLst>
</file>

<file path=ppt/tags/tag174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</p:tagLst>
</file>

<file path=ppt/tags/tag1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f*1"/>
  <p:tag name="KSO_WM_UNIT_LAYERLEVEL" val="1"/>
  <p:tag name="KSO_WM_TAG_VERSION" val="3.0"/>
  <p:tag name="KSO_WM_BEAUTIFY_FLAG" val="#wm#"/>
  <p:tag name="KSO_WM_UNIT_SUBTYPE" val="a"/>
  <p:tag name="KSO_WM_UNIT_PRESET_TEXT" val="单击此处编辑母版文本样式&#10;二级&#10;三级&#10;四级&#10;五级"/>
  <p:tag name="KSO_WM_UNIT_NOCLEAR" val="0"/>
  <p:tag name="KSO_WM_UNIT_VALUE" val="330"/>
  <p:tag name="KSO_WM_UNIT_TYPE" val="f"/>
  <p:tag name="KSO_WM_UNIT_INDEX" val="1"/>
  <p:tag name="KSO_WM_UNIT_ISNUMDGMTITLE" val="0"/>
  <p:tag name="KSO_WM_UNIT_TEXT_LAYER_COUNT" val="1"/>
</p:tagLst>
</file>

<file path=ppt/tags/tag1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1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1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179.xml><?xml version="1.0" encoding="utf-8"?>
<p:tagLst xmlns:p="http://schemas.openxmlformats.org/presentationml/2006/main">
  <p:tag name="KSO_WM_UNIT_TYPE" val="a"/>
  <p:tag name="KSO_WM_UNIT_INDEX" val="1"/>
  <p:tag name="KSO_WM_UNIT_ID" val="_1*a*1"/>
  <p:tag name="KSO_WM_BEAUTIFY_FLAG" val="#wm#"/>
  <p:tag name="KSO_WM_TAG_VERSION" val="3.0"/>
  <p:tag name="KSO_WM_UNIT_LAYERLEVEL" val="1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ISCONTENTSTITLE" val="0"/>
  <p:tag name="KSO_WM_UNIT_PRESET_TEXT_INDEX" val="-1"/>
  <p:tag name="KSO_WM_UNIT_PRESET_TEXT_LEN" val="0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80.xml><?xml version="1.0" encoding="utf-8"?>
<p:tagLst xmlns:p="http://schemas.openxmlformats.org/presentationml/2006/main">
  <p:tag name="LayoutZOrder" val="2"/>
  <p:tag name="KSO_WM_UNIT_TYPE" val="i"/>
  <p:tag name="KSO_WM_UNIT_ID" val="_2*i*0"/>
  <p:tag name="KSO_WM_BEAUTIFY_FLAG" val="#wm#"/>
  <p:tag name="KSO_WM_TAG_VERSION" val="3.0"/>
  <p:tag name="KSO_WM_UNIT_LAYERLEVEL" val="1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INDEX" val="0"/>
</p:tagLst>
</file>

<file path=ppt/tags/tag181.xml><?xml version="1.0" encoding="utf-8"?>
<p:tagLst xmlns:p="http://schemas.openxmlformats.org/presentationml/2006/main">
  <p:tag name="LayoutZOrder" val="3"/>
  <p:tag name="KSO_WM_UNIT_ID" val="_2**"/>
  <p:tag name="KSO_WM_BEAUTIFY_FLAG" val="#wm#"/>
  <p:tag name="KSO_WM_TAG_VERSION" val="3.0"/>
  <p:tag name="KSO_WM_UNIT_LAYERLEVEL" val="1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</p:tagLst>
</file>

<file path=ppt/tags/tag1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a*1"/>
  <p:tag name="KSO_WM_UNIT_LAYERLEVEL" val="1"/>
  <p:tag name="KSO_WM_TAG_VERSION" val="3.0"/>
  <p:tag name="KSO_WM_BEAUTIFY_FLAG" val="#wm#"/>
  <p:tag name="KSO_WM_UNIT_ISCONTENTSTITLE" val="1"/>
  <p:tag name="KSO_WM_UNIT_ISNUMDGMTITLE" val="0"/>
  <p:tag name="KSO_WM_UNIT_PRESET_TEXT" val="标题"/>
  <p:tag name="KSO_WM_UNIT_NOCLEAR" val="0"/>
  <p:tag name="KSO_WM_UNIT_VALUE" val="3"/>
  <p:tag name="KSO_WM_UNIT_TYPE" val="a"/>
  <p:tag name="KSO_WM_UNIT_INDEX" val="1"/>
  <p:tag name="KSO_WM_TEMPLATE_USER_THEME" val="1"/>
</p:tagLst>
</file>

<file path=ppt/tags/tag1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3.0"/>
  <p:tag name="KSO_WM_BEAUTIFY_FLAG" val="#wm#"/>
  <p:tag name="KSO_WM_TEMPLATE_USER_THEME" val="1"/>
  <p:tag name="KSO_WM_UNIT_ISNUMDGMTITLE" val="0"/>
  <p:tag name="KSO_WM_UNIT_NOCLEAR" val="0"/>
</p:tagLst>
</file>

<file path=ppt/tags/tag1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3.0"/>
  <p:tag name="KSO_WM_BEAUTIFY_FLAG" val="#wm#"/>
  <p:tag name="KSO_WM_TEMPLATE_USER_THEME" val="1"/>
  <p:tag name="KSO_WM_UNIT_ISNUMDGMTITLE" val="0"/>
  <p:tag name="KSO_WM_UNIT_NOCLEAR" val="0"/>
</p:tagLst>
</file>

<file path=ppt/tags/tag1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3.0"/>
  <p:tag name="KSO_WM_BEAUTIFY_FLAG" val="#wm#"/>
  <p:tag name="KSO_WM_TEMPLATE_USER_THEME" val="1"/>
  <p:tag name="KSO_WM_UNIT_ISNUMDGMTITLE" val="0"/>
  <p:tag name="KSO_WM_UNIT_NOCLEAR" val="0"/>
</p:tagLst>
</file>

<file path=ppt/tags/tag186.xml><?xml version="1.0" encoding="utf-8"?>
<p:tagLst xmlns:p="http://schemas.openxmlformats.org/presentationml/2006/main">
  <p:tag name="KSO_WM_UNIT_TYPE" val="f"/>
  <p:tag name="KSO_WM_UNIT_INDEX" val="1"/>
  <p:tag name="KSO_WM_UNIT_ID" val="_3*f*1"/>
  <p:tag name="KSO_WM_BEAUTIFY_FLAG" val="#wm#"/>
  <p:tag name="KSO_WM_TAG_VERSION" val="3.0"/>
  <p:tag name="KSO_WM_UNIT_LAYERLEVEL" val="1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SUBTYPE" val="a"/>
  <p:tag name="KSO_WM_UNIT_TEXT_LAYER_COUNT" val="1"/>
  <p:tag name="KSO_WM_UNIT_PRESET_TEXT_INDEX" val="-1"/>
  <p:tag name="KSO_WM_UNIT_PRESET_TEXT_LEN" val="0"/>
</p:tagLst>
</file>

<file path=ppt/tags/tag187.xml><?xml version="1.0" encoding="utf-8"?>
<p:tagLst xmlns:p="http://schemas.openxmlformats.org/presentationml/2006/main">
  <p:tag name="KSO_WM_UNIT_TYPE" val="f"/>
  <p:tag name="KSO_WM_UNIT_INDEX" val="2"/>
  <p:tag name="KSO_WM_UNIT_ID" val="_3*f*2"/>
  <p:tag name="KSO_WM_BEAUTIFY_FLAG" val="#wm#"/>
  <p:tag name="KSO_WM_TAG_VERSION" val="3.0"/>
  <p:tag name="KSO_WM_UNIT_LAYERLEVEL" val="1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SUBTYPE" val="a"/>
  <p:tag name="KSO_WM_UNIT_TEXT_LAYER_COUNT" val="1"/>
  <p:tag name="KSO_WM_UNIT_PRESET_TEXT_INDEX" val="-1"/>
  <p:tag name="KSO_WM_UNIT_PRESET_TEXT_LEN" val="0"/>
</p:tagLst>
</file>

<file path=ppt/tags/tag188.xml><?xml version="1.0" encoding="utf-8"?>
<p:tagLst xmlns:p="http://schemas.openxmlformats.org/presentationml/2006/main">
  <p:tag name="KSO_WM_UNIT_ID" val="_3**"/>
  <p:tag name="KSO_WM_BEAUTIFY_FLAG" val="#wm#"/>
  <p:tag name="KSO_WM_TAG_VERSION" val="3.0"/>
  <p:tag name="KSO_WM_UNIT_LAYERLEVEL" val="1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</p:tagLst>
</file>

<file path=ppt/tags/tag189.xml><?xml version="1.0" encoding="utf-8"?>
<p:tagLst xmlns:p="http://schemas.openxmlformats.org/presentationml/2006/main">
  <p:tag name="KSO_WM_UNIT_ID" val="_3**"/>
  <p:tag name="KSO_WM_BEAUTIFY_FLAG" val="#wm#"/>
  <p:tag name="KSO_WM_TAG_VERSION" val="3.0"/>
  <p:tag name="KSO_WM_UNIT_LAYERLEVEL" val="1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90.xml><?xml version="1.0" encoding="utf-8"?>
<p:tagLst xmlns:p="http://schemas.openxmlformats.org/presentationml/2006/main">
  <p:tag name="KSO_WM_UNIT_ID" val="_3**"/>
  <p:tag name="KSO_WM_BEAUTIFY_FLAG" val="#wm#"/>
  <p:tag name="KSO_WM_TAG_VERSION" val="3.0"/>
  <p:tag name="KSO_WM_UNIT_LAYERLEVEL" val="1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</p:tagLst>
</file>

<file path=ppt/tags/tag191.xml><?xml version="1.0" encoding="utf-8"?>
<p:tagLst xmlns:p="http://schemas.openxmlformats.org/presentationml/2006/main">
  <p:tag name="KSO_WM_UNIT_TYPE" val="a"/>
  <p:tag name="KSO_WM_UNIT_INDEX" val="1"/>
  <p:tag name="KSO_WM_UNIT_ID" val="_3*a*1"/>
  <p:tag name="KSO_WM_BEAUTIFY_FLAG" val="#wm#"/>
  <p:tag name="KSO_WM_TAG_VERSION" val="3.0"/>
  <p:tag name="KSO_WM_UNIT_LAYERLEVEL" val="1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ISCONTENTSTITLE" val="0"/>
  <p:tag name="KSO_WM_UNIT_PRESET_TEXT_INDEX" val="-1"/>
  <p:tag name="KSO_WM_UNIT_PRESET_TEXT_LEN" val="0"/>
</p:tagLst>
</file>

<file path=ppt/tags/tag192.xml><?xml version="1.0" encoding="utf-8"?>
<p:tagLst xmlns:p="http://schemas.openxmlformats.org/presentationml/2006/main">
  <p:tag name="KSO_WM_UNIT_TYPE" val="f"/>
  <p:tag name="KSO_WM_UNIT_INDEX" val="1"/>
  <p:tag name="KSO_WM_UNIT_ID" val="_4*f*1"/>
  <p:tag name="KSO_WM_BEAUTIFY_FLAG" val="#wm#"/>
  <p:tag name="KSO_WM_TAG_VERSION" val="3.0"/>
  <p:tag name="KSO_WM_UNIT_LAYERLEVEL" val="1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SUBTYPE" val="a"/>
  <p:tag name="KSO_WM_UNIT_TEXT_LAYER_COUNT" val="1"/>
  <p:tag name="KSO_WM_UNIT_PRESET_TEXT_INDEX" val="-1"/>
  <p:tag name="KSO_WM_UNIT_PRESET_TEXT_LEN" val="0"/>
</p:tagLst>
</file>

<file path=ppt/tags/tag193.xml><?xml version="1.0" encoding="utf-8"?>
<p:tagLst xmlns:p="http://schemas.openxmlformats.org/presentationml/2006/main">
  <p:tag name="KSO_WM_UNIT_TYPE" val="f"/>
  <p:tag name="KSO_WM_UNIT_INDEX" val="2"/>
  <p:tag name="KSO_WM_UNIT_ID" val="_4*f*2"/>
  <p:tag name="KSO_WM_BEAUTIFY_FLAG" val="#wm#"/>
  <p:tag name="KSO_WM_TAG_VERSION" val="3.0"/>
  <p:tag name="KSO_WM_UNIT_LAYERLEVEL" val="1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SUBTYPE" val="a"/>
  <p:tag name="KSO_WM_UNIT_TEXT_LAYER_COUNT" val="1"/>
  <p:tag name="KSO_WM_UNIT_PRESET_TEXT_INDEX" val="-1"/>
  <p:tag name="KSO_WM_UNIT_PRESET_TEXT_LEN" val="0"/>
</p:tagLst>
</file>

<file path=ppt/tags/tag194.xml><?xml version="1.0" encoding="utf-8"?>
<p:tagLst xmlns:p="http://schemas.openxmlformats.org/presentationml/2006/main">
  <p:tag name="KSO_WM_UNIT_TYPE" val="f"/>
  <p:tag name="KSO_WM_UNIT_INDEX" val="3"/>
  <p:tag name="KSO_WM_UNIT_ID" val="_4*f*3"/>
  <p:tag name="KSO_WM_BEAUTIFY_FLAG" val="#wm#"/>
  <p:tag name="KSO_WM_TAG_VERSION" val="3.0"/>
  <p:tag name="KSO_WM_UNIT_LAYERLEVEL" val="1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SUBTYPE" val="a"/>
  <p:tag name="KSO_WM_UNIT_TEXT_LAYER_COUNT" val="1"/>
  <p:tag name="KSO_WM_UNIT_PRESET_TEXT_INDEX" val="-1"/>
  <p:tag name="KSO_WM_UNIT_PRESET_TEXT_LEN" val="0"/>
</p:tagLst>
</file>

<file path=ppt/tags/tag195.xml><?xml version="1.0" encoding="utf-8"?>
<p:tagLst xmlns:p="http://schemas.openxmlformats.org/presentationml/2006/main">
  <p:tag name="KSO_WM_UNIT_TYPE" val="f"/>
  <p:tag name="KSO_WM_UNIT_INDEX" val="4"/>
  <p:tag name="KSO_WM_UNIT_ID" val="_4*f*4"/>
  <p:tag name="KSO_WM_BEAUTIFY_FLAG" val="#wm#"/>
  <p:tag name="KSO_WM_TAG_VERSION" val="3.0"/>
  <p:tag name="KSO_WM_UNIT_LAYERLEVEL" val="1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SUBTYPE" val="a"/>
  <p:tag name="KSO_WM_UNIT_TEXT_LAYER_COUNT" val="1"/>
  <p:tag name="KSO_WM_UNIT_PRESET_TEXT_INDEX" val="-1"/>
  <p:tag name="KSO_WM_UNIT_PRESET_TEXT_LEN" val="0"/>
</p:tagLst>
</file>

<file path=ppt/tags/tag196.xml><?xml version="1.0" encoding="utf-8"?>
<p:tagLst xmlns:p="http://schemas.openxmlformats.org/presentationml/2006/main">
  <p:tag name="KSO_WM_UNIT_ID" val="_4**"/>
  <p:tag name="KSO_WM_BEAUTIFY_FLAG" val="#wm#"/>
  <p:tag name="KSO_WM_TAG_VERSION" val="3.0"/>
  <p:tag name="KSO_WM_UNIT_LAYERLEVEL" val="1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</p:tagLst>
</file>

<file path=ppt/tags/tag197.xml><?xml version="1.0" encoding="utf-8"?>
<p:tagLst xmlns:p="http://schemas.openxmlformats.org/presentationml/2006/main">
  <p:tag name="KSO_WM_UNIT_ID" val="_4**"/>
  <p:tag name="KSO_WM_BEAUTIFY_FLAG" val="#wm#"/>
  <p:tag name="KSO_WM_TAG_VERSION" val="3.0"/>
  <p:tag name="KSO_WM_UNIT_LAYERLEVEL" val="1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</p:tagLst>
</file>

<file path=ppt/tags/tag198.xml><?xml version="1.0" encoding="utf-8"?>
<p:tagLst xmlns:p="http://schemas.openxmlformats.org/presentationml/2006/main">
  <p:tag name="KSO_WM_UNIT_ID" val="_4**"/>
  <p:tag name="KSO_WM_BEAUTIFY_FLAG" val="#wm#"/>
  <p:tag name="KSO_WM_TAG_VERSION" val="3.0"/>
  <p:tag name="KSO_WM_UNIT_LAYERLEVEL" val="1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</p:tagLst>
</file>

<file path=ppt/tags/tag199.xml><?xml version="1.0" encoding="utf-8"?>
<p:tagLst xmlns:p="http://schemas.openxmlformats.org/presentationml/2006/main">
  <p:tag name="KSO_WM_UNIT_TYPE" val="a"/>
  <p:tag name="KSO_WM_UNIT_INDEX" val="1"/>
  <p:tag name="KSO_WM_UNIT_ID" val="_4*a*1"/>
  <p:tag name="KSO_WM_BEAUTIFY_FLAG" val="#wm#"/>
  <p:tag name="KSO_WM_TAG_VERSION" val="3.0"/>
  <p:tag name="KSO_WM_UNIT_LAYERLEVEL" val="1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ISCONTENTSTITLE" val="0"/>
  <p:tag name="KSO_WM_UNIT_PRESET_TEXT_INDEX" val="-1"/>
  <p:tag name="KSO_WM_UNIT_PRESET_TEXT_LEN" val="0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00.xml><?xml version="1.0" encoding="utf-8"?>
<p:tagLst xmlns:p="http://schemas.openxmlformats.org/presentationml/2006/main">
  <p:tag name="KSO_WM_UNIT_ID" val="_5**"/>
  <p:tag name="KSO_WM_BEAUTIFY_FLAG" val="#wm#"/>
  <p:tag name="KSO_WM_TAG_VERSION" val="3.0"/>
  <p:tag name="KSO_WM_UNIT_LAYERLEVEL" val="1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</p:tagLst>
</file>

<file path=ppt/tags/tag201.xml><?xml version="1.0" encoding="utf-8"?>
<p:tagLst xmlns:p="http://schemas.openxmlformats.org/presentationml/2006/main">
  <p:tag name="KSO_WM_UNIT_ID" val="_5**"/>
  <p:tag name="KSO_WM_BEAUTIFY_FLAG" val="#wm#"/>
  <p:tag name="KSO_WM_TAG_VERSION" val="3.0"/>
  <p:tag name="KSO_WM_UNIT_LAYERLEVEL" val="1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</p:tagLst>
</file>

<file path=ppt/tags/tag202.xml><?xml version="1.0" encoding="utf-8"?>
<p:tagLst xmlns:p="http://schemas.openxmlformats.org/presentationml/2006/main">
  <p:tag name="KSO_WM_UNIT_ID" val="_5**"/>
  <p:tag name="KSO_WM_BEAUTIFY_FLAG" val="#wm#"/>
  <p:tag name="KSO_WM_TAG_VERSION" val="3.0"/>
  <p:tag name="KSO_WM_UNIT_LAYERLEVEL" val="1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</p:tagLst>
</file>

<file path=ppt/tags/tag203.xml><?xml version="1.0" encoding="utf-8"?>
<p:tagLst xmlns:p="http://schemas.openxmlformats.org/presentationml/2006/main">
  <p:tag name="KSO_WM_UNIT_TYPE" val="a"/>
  <p:tag name="KSO_WM_UNIT_INDEX" val="1"/>
  <p:tag name="KSO_WM_UNIT_ID" val="_5*a*1"/>
  <p:tag name="KSO_WM_BEAUTIFY_FLAG" val="#wm#"/>
  <p:tag name="KSO_WM_TAG_VERSION" val="3.0"/>
  <p:tag name="KSO_WM_UNIT_LAYERLEVEL" val="1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ISCONTENTSTITLE" val="0"/>
  <p:tag name="KSO_WM_UNIT_PRESET_TEXT_INDEX" val="-1"/>
  <p:tag name="KSO_WM_UNIT_PRESET_TEXT_LEN" val="0"/>
</p:tagLst>
</file>

<file path=ppt/tags/tag204.xml><?xml version="1.0" encoding="utf-8"?>
<p:tagLst xmlns:p="http://schemas.openxmlformats.org/presentationml/2006/main">
  <p:tag name="KSO_WM_UNIT_ID" val="_6**"/>
  <p:tag name="KSO_WM_BEAUTIFY_FLAG" val="#wm#"/>
  <p:tag name="KSO_WM_TAG_VERSION" val="3.0"/>
  <p:tag name="KSO_WM_UNIT_LAYERLEVEL" val="1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</p:tagLst>
</file>

<file path=ppt/tags/tag205.xml><?xml version="1.0" encoding="utf-8"?>
<p:tagLst xmlns:p="http://schemas.openxmlformats.org/presentationml/2006/main">
  <p:tag name="KSO_WM_UNIT_ID" val="_6**"/>
  <p:tag name="KSO_WM_BEAUTIFY_FLAG" val="#wm#"/>
  <p:tag name="KSO_WM_TAG_VERSION" val="3.0"/>
  <p:tag name="KSO_WM_UNIT_LAYERLEVEL" val="1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</p:tagLst>
</file>

<file path=ppt/tags/tag206.xml><?xml version="1.0" encoding="utf-8"?>
<p:tagLst xmlns:p="http://schemas.openxmlformats.org/presentationml/2006/main">
  <p:tag name="KSO_WM_UNIT_ID" val="_6**"/>
  <p:tag name="KSO_WM_BEAUTIFY_FLAG" val="#wm#"/>
  <p:tag name="KSO_WM_TAG_VERSION" val="3.0"/>
  <p:tag name="KSO_WM_UNIT_LAYERLEVEL" val="1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</p:tagLst>
</file>

<file path=ppt/tags/tag207.xml><?xml version="1.0" encoding="utf-8"?>
<p:tagLst xmlns:p="http://schemas.openxmlformats.org/presentationml/2006/main">
  <p:tag name="KSO_WM_UNIT_TYPE" val="f"/>
  <p:tag name="KSO_WM_UNIT_INDEX" val="1"/>
  <p:tag name="KSO_WM_UNIT_ID" val="_7*f*1"/>
  <p:tag name="KSO_WM_BEAUTIFY_FLAG" val="#wm#"/>
  <p:tag name="KSO_WM_TAG_VERSION" val="3.0"/>
  <p:tag name="KSO_WM_UNIT_LAYERLEVEL" val="1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SUBTYPE" val="a"/>
  <p:tag name="KSO_WM_UNIT_TEXT_LAYER_COUNT" val="1"/>
  <p:tag name="KSO_WM_UNIT_PRESET_TEXT_INDEX" val="-1"/>
  <p:tag name="KSO_WM_UNIT_PRESET_TEXT_LEN" val="0"/>
</p:tagLst>
</file>

<file path=ppt/tags/tag208.xml><?xml version="1.0" encoding="utf-8"?>
<p:tagLst xmlns:p="http://schemas.openxmlformats.org/presentationml/2006/main">
  <p:tag name="KSO_WM_UNIT_ID" val="_7**"/>
  <p:tag name="KSO_WM_BEAUTIFY_FLAG" val="#wm#"/>
  <p:tag name="KSO_WM_TAG_VERSION" val="3.0"/>
  <p:tag name="KSO_WM_UNIT_LAYERLEVEL" val="1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</p:tagLst>
</file>

<file path=ppt/tags/tag209.xml><?xml version="1.0" encoding="utf-8"?>
<p:tagLst xmlns:p="http://schemas.openxmlformats.org/presentationml/2006/main">
  <p:tag name="KSO_WM_UNIT_ID" val="_7**"/>
  <p:tag name="KSO_WM_BEAUTIFY_FLAG" val="#wm#"/>
  <p:tag name="KSO_WM_TAG_VERSION" val="3.0"/>
  <p:tag name="KSO_WM_UNIT_LAYERLEVEL" val="1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10.xml><?xml version="1.0" encoding="utf-8"?>
<p:tagLst xmlns:p="http://schemas.openxmlformats.org/presentationml/2006/main">
  <p:tag name="KSO_WM_UNIT_ID" val="_7**"/>
  <p:tag name="KSO_WM_BEAUTIFY_FLAG" val="#wm#"/>
  <p:tag name="KSO_WM_TAG_VERSION" val="3.0"/>
  <p:tag name="KSO_WM_UNIT_LAYERLEVEL" val="1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</p:tagLst>
</file>

<file path=ppt/tags/tag211.xml><?xml version="1.0" encoding="utf-8"?>
<p:tagLst xmlns:p="http://schemas.openxmlformats.org/presentationml/2006/main">
  <p:tag name="KSO_WM_UNIT_ID" val="_8**"/>
  <p:tag name="KSO_WM_BEAUTIFY_FLAG" val="#wm#"/>
  <p:tag name="KSO_WM_TAG_VERSION" val="3.0"/>
  <p:tag name="KSO_WM_UNIT_LAYERLEVEL" val="1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</p:tagLst>
</file>

<file path=ppt/tags/tag212.xml><?xml version="1.0" encoding="utf-8"?>
<p:tagLst xmlns:p="http://schemas.openxmlformats.org/presentationml/2006/main">
  <p:tag name="KSO_WM_UNIT_ID" val="_8**"/>
  <p:tag name="KSO_WM_BEAUTIFY_FLAG" val="#wm#"/>
  <p:tag name="KSO_WM_TAG_VERSION" val="3.0"/>
  <p:tag name="KSO_WM_UNIT_LAYERLEVEL" val="1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</p:tagLst>
</file>

<file path=ppt/tags/tag213.xml><?xml version="1.0" encoding="utf-8"?>
<p:tagLst xmlns:p="http://schemas.openxmlformats.org/presentationml/2006/main">
  <p:tag name="KSO_WM_UNIT_ID" val="_8**"/>
  <p:tag name="KSO_WM_BEAUTIFY_FLAG" val="#wm#"/>
  <p:tag name="KSO_WM_TAG_VERSION" val="3.0"/>
  <p:tag name="KSO_WM_UNIT_LAYERLEVEL" val="1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</p:tagLst>
</file>

<file path=ppt/tags/tag214.xml><?xml version="1.0" encoding="utf-8"?>
<p:tagLst xmlns:p="http://schemas.openxmlformats.org/presentationml/2006/main">
  <p:tag name="KSO_WM_UNIT_TYPE" val="f"/>
  <p:tag name="KSO_WM_UNIT_INDEX" val="1"/>
  <p:tag name="KSO_WM_UNIT_ID" val="_8*f*1"/>
  <p:tag name="KSO_WM_BEAUTIFY_FLAG" val="#wm#"/>
  <p:tag name="KSO_WM_TAG_VERSION" val="3.0"/>
  <p:tag name="KSO_WM_UNIT_LAYERLEVEL" val="1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SUBTYPE" val="a"/>
  <p:tag name="KSO_WM_UNIT_TEXT_LAYER_COUNT" val="1"/>
  <p:tag name="KSO_WM_UNIT_PRESET_TEXT_INDEX" val="-1"/>
  <p:tag name="KSO_WM_UNIT_PRESET_TEXT_LEN" val="0"/>
</p:tagLst>
</file>

<file path=ppt/tags/tag215.xml><?xml version="1.0" encoding="utf-8"?>
<p:tagLst xmlns:p="http://schemas.openxmlformats.org/presentationml/2006/main">
  <p:tag name="KSO_WM_UNIT_TYPE" val="a"/>
  <p:tag name="KSO_WM_UNIT_INDEX" val="1"/>
  <p:tag name="KSO_WM_UNIT_ID" val="_8*a*1"/>
  <p:tag name="KSO_WM_BEAUTIFY_FLAG" val="#wm#"/>
  <p:tag name="KSO_WM_TAG_VERSION" val="3.0"/>
  <p:tag name="KSO_WM_UNIT_LAYERLEVEL" val="1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ISCONTENTSTITLE" val="0"/>
  <p:tag name="KSO_WM_UNIT_PRESET_TEXT_INDEX" val="-1"/>
  <p:tag name="KSO_WM_UNIT_PRESET_TEXT_LEN" val="0"/>
</p:tagLst>
</file>

<file path=ppt/tags/tag216.xml><?xml version="1.0" encoding="utf-8"?>
<p:tagLst xmlns:p="http://schemas.openxmlformats.org/presentationml/2006/main">
  <p:tag name="LayoutZOrder" val="2"/>
  <p:tag name="KSO_WM_UNIT_TYPE" val="i"/>
  <p:tag name="KSO_WM_UNIT_ID" val="_9*i*0"/>
  <p:tag name="KSO_WM_BEAUTIFY_FLAG" val="#wm#"/>
  <p:tag name="KSO_WM_TAG_VERSION" val="3.0"/>
  <p:tag name="KSO_WM_UNIT_LAYERLEVEL" val="1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INDEX" val="0"/>
</p:tagLst>
</file>

<file path=ppt/tags/tag217.xml><?xml version="1.0" encoding="utf-8"?>
<p:tagLst xmlns:p="http://schemas.openxmlformats.org/presentationml/2006/main">
  <p:tag name="LayoutZOrder" val="4"/>
  <p:tag name="KSO_WM_UNIT_TYPE" val="i"/>
  <p:tag name="KSO_WM_UNIT_ID" val="_9*i*0"/>
  <p:tag name="KSO_WM_BEAUTIFY_FLAG" val="#wm#"/>
  <p:tag name="KSO_WM_TAG_VERSION" val="3.0"/>
  <p:tag name="KSO_WM_UNIT_LAYERLEVEL" val="1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INDEX" val="0"/>
</p:tagLst>
</file>

<file path=ppt/tags/tag218.xml><?xml version="1.0" encoding="utf-8"?>
<p:tagLst xmlns:p="http://schemas.openxmlformats.org/presentationml/2006/main">
  <p:tag name="LayoutZOrder" val="3"/>
  <p:tag name="KSO_WM_UNIT_TYPE" val="i"/>
  <p:tag name="KSO_WM_UNIT_ID" val="_9*i*0"/>
  <p:tag name="KSO_WM_BEAUTIFY_FLAG" val="#wm#"/>
  <p:tag name="KSO_WM_TAG_VERSION" val="3.0"/>
  <p:tag name="KSO_WM_UNIT_LAYERLEVEL" val="1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INDEX" val="0"/>
</p:tagLst>
</file>

<file path=ppt/tags/tag219.xml><?xml version="1.0" encoding="utf-8"?>
<p:tagLst xmlns:p="http://schemas.openxmlformats.org/presentationml/2006/main">
  <p:tag name="KSO_WM_UNIT_ISCONTENTSTITLE" val="0"/>
  <p:tag name="KSO_WM_BEAUTIFY_FLAG" val="#wm#"/>
  <p:tag name="KSO_WM_FIGMA_FLAG" val="#fgm#"/>
  <p:tag name="KSO_WM_UNIT_INDEX" val="1"/>
  <p:tag name="KSO_WM_UNIT_SUBTYPE" val="c"/>
  <p:tag name="KSO_WM_UNIT_TEXT_TYPE" val="1"/>
  <p:tag name="KSO_WM_UNIT_TYPE" val="f"/>
  <p:tag name="KSO_WM_UNIT_ID" val="_9*f*1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TEXT_LAYER_COUNT" val="1"/>
  <p:tag name="KSO_WM_UNIT_PRESET_TEXT_INDEX" val="-1"/>
  <p:tag name="KSO_WM_UNIT_PRESET_TEXT_LEN" val="0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20.xml><?xml version="1.0" encoding="utf-8"?>
<p:tagLst xmlns:p="http://schemas.openxmlformats.org/presentationml/2006/main">
  <p:tag name="KSO_WM_UNIT_ISCONTENTSTITLE" val="0"/>
  <p:tag name="KSO_WM_BEAUTIFY_FLAG" val="#wm#"/>
  <p:tag name="KSO_WM_FIGMA_FLAG" val="#fgm#"/>
  <p:tag name="KSO_WM_UNIT_INDEX" val="1"/>
  <p:tag name="KSO_WM_UNIT_TEXT_TYPE" val="1"/>
  <p:tag name="KSO_WM_UNIT_TYPE" val="a"/>
  <p:tag name="KSO_WM_LAYOUT_CHECK_HASH" val="002fd167776debb16e70e62a6f754d95f59340a4"/>
  <p:tag name="KSO_WM_NEWLAYOUT_ID" val="7418"/>
  <p:tag name="KSO_WM_UNIT_ID" val="_9*a*1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PRESET_TEXT_INDEX" val="-1"/>
  <p:tag name="KSO_WM_UNIT_PRESET_TEXT_LEN" val="0"/>
</p:tagLst>
</file>

<file path=ppt/tags/tag221.xml><?xml version="1.0" encoding="utf-8"?>
<p:tagLst xmlns:p="http://schemas.openxmlformats.org/presentationml/2006/main">
  <p:tag name="KSO_WM_UNIT_HIGHLIGHT" val="0"/>
  <p:tag name="KSO_WM_BEAUTIFY_FLAG" val="#wm#"/>
  <p:tag name="KSO_WM_FIGMA_FLAG" val="#fgm#"/>
  <p:tag name="KSO_WM_UNIT_INDEX" val="2"/>
  <p:tag name="KSO_WM_UNIT_SUBTYPE" val="b"/>
  <p:tag name="KSO_WM_UNIT_TEXT_TYPE" val="1"/>
  <p:tag name="KSO_WM_UNIT_TYPE" val="f"/>
  <p:tag name="KSO_WM_UNIT_ID" val="_9*f*2"/>
  <p:tag name="KSO_WM_TAG_VERSION" val="3.0"/>
  <p:tag name="KSO_WM_UNIT_ISNUMDGMTITLE" val="0"/>
  <p:tag name="KSO_WM_UNIT_NOCLEAR" val="0"/>
  <p:tag name="KSO_WM_UNIT_COMPATIBLE" val="0"/>
  <p:tag name="KSO_WM_UNIT_DIAGRAM_ISNUMVISUAL" val="0"/>
  <p:tag name="KSO_WM_UNIT_DIAGRAM_ISREFERUNIT" val="0"/>
  <p:tag name="KSO_WM_UNIT_LAYERLEVEL" val="1"/>
  <p:tag name="KSO_WM_UNIT_TEXT_LAYER_COUNT" val="1"/>
  <p:tag name="KSO_WM_UNIT_PRESET_TEXT_INDEX" val="-1"/>
  <p:tag name="KSO_WM_UNIT_PRESET_TEXT_LEN" val="0"/>
</p:tagLst>
</file>

<file path=ppt/tags/tag222.xml><?xml version="1.0" encoding="utf-8"?>
<p:tagLst xmlns:p="http://schemas.openxmlformats.org/presentationml/2006/main">
  <p:tag name="LayoutZOrder" val="4"/>
  <p:tag name="KSO_WM_UNIT_TYPE" val="i"/>
  <p:tag name="KSO_WM_UNIT_ID" val="_10*i*0"/>
  <p:tag name="KSO_WM_BEAUTIFY_FLAG" val="#wm#"/>
  <p:tag name="KSO_WM_TAG_VERSION" val="3.0"/>
  <p:tag name="KSO_WM_UNIT_LAYERLEVEL" val="1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INDEX" val="0"/>
</p:tagLst>
</file>

<file path=ppt/tags/tag223.xml><?xml version="1.0" encoding="utf-8"?>
<p:tagLst xmlns:p="http://schemas.openxmlformats.org/presentationml/2006/main">
  <p:tag name="KSO_WM_UNIT_ID" val="_10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224.xml><?xml version="1.0" encoding="utf-8"?>
<p:tagLst xmlns:p="http://schemas.openxmlformats.org/presentationml/2006/main">
  <p:tag name="KSO_WM_UNIT_HIGHLIGHT" val="0"/>
  <p:tag name="KSO_WM_BEAUTIFY_FLAG" val="#wm#"/>
  <p:tag name="KSO_WM_FIGMA_FLAG" val="#fgm#"/>
  <p:tag name="KSO_WM_UNIT_INDEX" val="1"/>
  <p:tag name="KSO_WM_UNIT_TEXT_TYPE" val="1"/>
  <p:tag name="KSO_WM_UNIT_TYPE" val="a"/>
  <p:tag name="KSO_WM_LAYOUT_CHECK_HASH" val="c7f01773fb71ded56442d18cf4b5b17f88698ced"/>
  <p:tag name="KSO_WM_NEWLAYOUT_ID" val="7423"/>
  <p:tag name="KSO_WM_UNIT_ID" val="_10*a*1"/>
  <p:tag name="KSO_WM_TAG_VERSION" val="3.0"/>
  <p:tag name="KSO_WM_UNIT_ISNUMDGMTITLE" val="0"/>
  <p:tag name="KSO_WM_UNIT_NOCLEAR" val="0"/>
  <p:tag name="KSO_WM_UNIT_COMPATIBLE" val="0"/>
  <p:tag name="KSO_WM_UNIT_DIAGRAM_ISNUMVISUAL" val="0"/>
  <p:tag name="KSO_WM_UNIT_DIAGRAM_ISREFERUNIT" val="0"/>
  <p:tag name="KSO_WM_UNIT_LAYERLEVEL" val="1"/>
  <p:tag name="KSO_WM_UNIT_ISCONTENTSTITLE" val="0"/>
  <p:tag name="KSO_WM_UNIT_PRESET_TEXT_INDEX" val="-1"/>
  <p:tag name="KSO_WM_UNIT_PRESET_TEXT_LEN" val="0"/>
</p:tagLst>
</file>

<file path=ppt/tags/tag225.xml><?xml version="1.0" encoding="utf-8"?>
<p:tagLst xmlns:p="http://schemas.openxmlformats.org/presentationml/2006/main">
  <p:tag name="KSO_WM_UNIT_HIGHLIGHT" val="0"/>
  <p:tag name="KSO_WM_BEAUTIFY_FLAG" val="#wm#"/>
  <p:tag name="KSO_WM_FIGMA_FLAG" val="#fgm#"/>
  <p:tag name="KSO_WM_UNIT_INDEX" val="1"/>
  <p:tag name="KSO_WM_UNIT_TYPE" val="e"/>
  <p:tag name="KSO_WM_UNIT_ID" val="_10*e*1"/>
  <p:tag name="KSO_WM_TAG_VERSION" val="3.0"/>
  <p:tag name="KSO_WM_UNIT_ISNUMDGMTITLE" val="0"/>
  <p:tag name="KSO_WM_UNIT_NOCLEAR" val="0"/>
  <p:tag name="KSO_WM_UNIT_COMPATIBLE" val="0"/>
  <p:tag name="KSO_WM_UNIT_DIAGRAM_ISNUMVISUAL" val="0"/>
  <p:tag name="KSO_WM_UNIT_DIAGRAM_ISREFERUNIT" val="0"/>
  <p:tag name="KSO_WM_UNIT_LAYERLEVEL" val="1"/>
  <p:tag name="KSO_WM_UNIT_PRESET_TEXT_INDEX" val="-1"/>
  <p:tag name="KSO_WM_UNIT_PRESET_TEXT_LEN" val="0"/>
</p:tagLst>
</file>

<file path=ppt/tags/tag226.xml><?xml version="1.0" encoding="utf-8"?>
<p:tagLst xmlns:p="http://schemas.openxmlformats.org/presentationml/2006/main">
  <p:tag name="LayoutZOrder" val="2"/>
  <p:tag name="KSO_WM_UNIT_TYPE" val="i"/>
  <p:tag name="KSO_WM_UNIT_ID" val="_11*i*0"/>
  <p:tag name="KSO_WM_BEAUTIFY_FLAG" val="#wm#"/>
  <p:tag name="KSO_WM_TAG_VERSION" val="3.0"/>
  <p:tag name="KSO_WM_UNIT_LAYERLEVEL" val="1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INDEX" val="0"/>
</p:tagLst>
</file>

<file path=ppt/tags/tag227.xml><?xml version="1.0" encoding="utf-8"?>
<p:tagLst xmlns:p="http://schemas.openxmlformats.org/presentationml/2006/main">
  <p:tag name="LayoutZOrder" val="4"/>
  <p:tag name="KSO_WM_UNIT_TYPE" val="i"/>
  <p:tag name="KSO_WM_UNIT_ID" val="_11*i*0"/>
  <p:tag name="KSO_WM_BEAUTIFY_FLAG" val="#wm#"/>
  <p:tag name="KSO_WM_TAG_VERSION" val="3.0"/>
  <p:tag name="KSO_WM_UNIT_LAYERLEVEL" val="1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INDEX" val="0"/>
</p:tagLst>
</file>

<file path=ppt/tags/tag228.xml><?xml version="1.0" encoding="utf-8"?>
<p:tagLst xmlns:p="http://schemas.openxmlformats.org/presentationml/2006/main">
  <p:tag name="LayoutZOrder" val="3"/>
  <p:tag name="KSO_WM_UNIT_TYPE" val="i"/>
  <p:tag name="KSO_WM_UNIT_ID" val="_11*i*0"/>
  <p:tag name="KSO_WM_BEAUTIFY_FLAG" val="#wm#"/>
  <p:tag name="KSO_WM_TAG_VERSION" val="3.0"/>
  <p:tag name="KSO_WM_UNIT_LAYERLEVEL" val="1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INDEX" val="0"/>
</p:tagLst>
</file>

<file path=ppt/tags/tag229.xml><?xml version="1.0" encoding="utf-8"?>
<p:tagLst xmlns:p="http://schemas.openxmlformats.org/presentationml/2006/main">
  <p:tag name="KSO_WM_BEAUTIFY_FLAG" val="#wm#"/>
  <p:tag name="KSO_WM_FIGMA_FLAG" val="#fgm#"/>
  <p:tag name="KSO_WM_UNIT_INDEX" val="1"/>
  <p:tag name="KSO_WM_UNIT_TEXT_TYPE" val="1"/>
  <p:tag name="KSO_WM_UNIT_TYPE" val="b"/>
  <p:tag name="KSO_WM_UNIT_ID" val="_11*b*1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CONTENTSTITLE" val="0"/>
  <p:tag name="KSO_WM_UNIT_PRESET_TEXT_INDEX" val="-1"/>
  <p:tag name="KSO_WM_UNIT_PRESET_TEXT_LEN" val="0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30.xml><?xml version="1.0" encoding="utf-8"?>
<p:tagLst xmlns:p="http://schemas.openxmlformats.org/presentationml/2006/main">
  <p:tag name="KSO_WM_UNIT_TYPE" val="a"/>
  <p:tag name="KSO_WM_BEAUTIFY_FLAG" val="#wm#"/>
  <p:tag name="KSO_WM_FIGMA_FLAG" val="#fgm#"/>
  <p:tag name="KSO_WM_UNIT_INDEX" val="1"/>
  <p:tag name="KSO_WM_UNIT_TEXT_TYPE" val="1"/>
  <p:tag name="KSO_WM_LAYOUT_CHECK_HASH" val="105a55206031ff7ba854632884c0016691d3e9bc"/>
  <p:tag name="KSO_WM_NEWLAYOUT_ID" val="7430"/>
  <p:tag name="KSO_WM_UNIT_ID" val="_11*a*1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CONTENTSTITLE" val="0"/>
  <p:tag name="KSO_WM_UNIT_PRESET_TEXT_INDEX" val="-1"/>
  <p:tag name="KSO_WM_UNIT_PRESET_TEXT_LEN" val="0"/>
</p:tagLst>
</file>

<file path=ppt/tags/tag2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2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2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234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EXT_TYPE" val="1"/>
  <p:tag name="KSO_WM_UNIT_TYPE" val="b"/>
</p:tagLst>
</file>

<file path=ppt/tags/tag235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EXT_TYPE" val="1"/>
  <p:tag name="KSO_WM_UNIT_TYPE" val="a"/>
  <p:tag name="KSO_WM_LAYOUT_CHECK_HASH" val="140b54af28aa059f6ca121b271efb9713ec4d2ba"/>
  <p:tag name="KSO_WM_NEWLAYOUT_ID" val="1"/>
</p:tagLst>
</file>

<file path=ppt/tags/tag23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SUBTYPE" val="d"/>
  <p:tag name="KSO_WM_UNIT_TYPE" val="l_h_i"/>
</p:tagLst>
</file>

<file path=ppt/tags/tag237.xml><?xml version="1.0" encoding="utf-8"?>
<p:tagLst xmlns:p="http://schemas.openxmlformats.org/presentationml/2006/main">
  <p:tag name="KSO_WM_FIGMA_DECORATION_INDEX" val="25"/>
  <p:tag name="$PH_EXT" val="2"/>
  <p:tag name="KSO_WM_BEAUTIFY_FLAG" val="#fgm#"/>
  <p:tag name="KSO_WM_DIAGRAM_GROUP_CODE" val="1"/>
  <p:tag name="KSO_WM_FIGMA_FLAG" val="#fgm#"/>
  <p:tag name="KSO_WM_UNIT_INDEX" val="1_1_2"/>
  <p:tag name="KSO_WM_UNIT_TYPE" val="l_h_i"/>
</p:tagLst>
</file>

<file path=ppt/tags/tag23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23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SUBTYPE" val="d"/>
  <p:tag name="KSO_WM_UNIT_TYPE" val="l_h_i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0.xml><?xml version="1.0" encoding="utf-8"?>
<p:tagLst xmlns:p="http://schemas.openxmlformats.org/presentationml/2006/main">
  <p:tag name="KSO_WM_FIGMA_DECORATION_INDEX" val="25"/>
  <p:tag name="$PH_EXT" val="2"/>
  <p:tag name="KSO_WM_BEAUTIFY_FLAG" val="#fgm#"/>
  <p:tag name="KSO_WM_DIAGRAM_GROUP_CODE" val="1"/>
  <p:tag name="KSO_WM_FIGMA_FLAG" val="#fgm#"/>
  <p:tag name="KSO_WM_UNIT_INDEX" val="1_2_2"/>
  <p:tag name="KSO_WM_UNIT_TYPE" val="l_h_i"/>
</p:tagLst>
</file>

<file path=ppt/tags/tag24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24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SUBTYPE" val="d"/>
  <p:tag name="KSO_WM_UNIT_TYPE" val="l_h_i"/>
</p:tagLst>
</file>

<file path=ppt/tags/tag243.xml><?xml version="1.0" encoding="utf-8"?>
<p:tagLst xmlns:p="http://schemas.openxmlformats.org/presentationml/2006/main">
  <p:tag name="KSO_WM_FIGMA_DECORATION_INDEX" val="25"/>
  <p:tag name="$PH_EXT" val="2"/>
  <p:tag name="KSO_WM_BEAUTIFY_FLAG" val="#fgm#"/>
  <p:tag name="KSO_WM_DIAGRAM_GROUP_CODE" val="1"/>
  <p:tag name="KSO_WM_FIGMA_FLAG" val="#fgm#"/>
  <p:tag name="KSO_WM_UNIT_INDEX" val="1_3_2"/>
  <p:tag name="KSO_WM_UNIT_TYPE" val="l_h_i"/>
</p:tagLst>
</file>

<file path=ppt/tags/tag24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</p:tagLst>
</file>

<file path=ppt/tags/tag24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SUBTYPE" val="d"/>
  <p:tag name="KSO_WM_UNIT_TYPE" val="l_h_i"/>
</p:tagLst>
</file>

<file path=ppt/tags/tag246.xml><?xml version="1.0" encoding="utf-8"?>
<p:tagLst xmlns:p="http://schemas.openxmlformats.org/presentationml/2006/main">
  <p:tag name="KSO_WM_FIGMA_DECORATION_INDEX" val="25"/>
  <p:tag name="$PH_EXT" val="2"/>
  <p:tag name="KSO_WM_BEAUTIFY_FLAG" val="#fgm#"/>
  <p:tag name="KSO_WM_DIAGRAM_GROUP_CODE" val="1"/>
  <p:tag name="KSO_WM_FIGMA_FLAG" val="#fgm#"/>
  <p:tag name="KSO_WM_UNIT_INDEX" val="1_4_2"/>
  <p:tag name="KSO_WM_UNIT_TYPE" val="l_h_i"/>
</p:tagLst>
</file>

<file path=ppt/tags/tag24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a"/>
</p:tagLst>
</file>

<file path=ppt/tags/tag248.xml><?xml version="1.0" encoding="utf-8"?>
<p:tagLst xmlns:p="http://schemas.openxmlformats.org/presentationml/2006/main">
  <p:tag name="KSO_WM_UNIT_TYPE" val="i"/>
  <p:tag name="KSO_WM_UNIT_INDEX" val="1"/>
  <p:tag name="KSO_WM_BEAUTIFY_FLAG" val="#wm#"/>
  <p:tag name="KSO_WM_TAG_VERSION" val="3.0"/>
  <p:tag name="KSO_WM_UNIT_ID" val="_0*i*1"/>
  <p:tag name="KSO_WM_UNIT_LAYERLEVEL" val="1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</p:tagLst>
</file>

<file path=ppt/tags/tag249.xml><?xml version="1.0" encoding="utf-8"?>
<p:tagLst xmlns:p="http://schemas.openxmlformats.org/presentationml/2006/main">
  <p:tag name="KSO_WM_UNIT_ID" val="_0**"/>
  <p:tag name="KSO_WM_BEAUTIFY_FLAG" val="#wm#"/>
  <p:tag name="KSO_WM_TAG_VERSION" val="3.0"/>
  <p:tag name="KSO_WM_UNIT_LAYERLEVEL" val="1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50.xml><?xml version="1.0" encoding="utf-8"?>
<p:tagLst xmlns:p="http://schemas.openxmlformats.org/presentationml/2006/main">
  <p:tag name="KSO_WM_UNIT_ID" val="_0**"/>
  <p:tag name="KSO_WM_BEAUTIFY_FLAG" val="#wm#"/>
  <p:tag name="KSO_WM_TAG_VERSION" val="3.0"/>
  <p:tag name="KSO_WM_UNIT_LAYERLEVEL" val="1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</p:tagLst>
</file>

<file path=ppt/tags/tag251.xml><?xml version="1.0" encoding="utf-8"?>
<p:tagLst xmlns:p="http://schemas.openxmlformats.org/presentationml/2006/main">
  <p:tag name="KSO_WM_UNIT_ID" val="_0**"/>
  <p:tag name="KSO_WM_BEAUTIFY_FLAG" val="#wm#"/>
  <p:tag name="KSO_WM_TAG_VERSION" val="3.0"/>
  <p:tag name="KSO_WM_UNIT_LAYERLEVEL" val="1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</p:tagLst>
</file>

<file path=ppt/tags/tag252.xml><?xml version="1.0" encoding="utf-8"?>
<p:tagLst xmlns:p="http://schemas.openxmlformats.org/presentationml/2006/main">
  <p:tag name="KSO_WM_UNIT_TYPE" val="f"/>
  <p:tag name="KSO_WM_UNIT_INDEX" val="1"/>
  <p:tag name="KSO_WM_UNIT_ID" val="_0*f*1"/>
  <p:tag name="KSO_WM_BEAUTIFY_FLAG" val="#wm#"/>
  <p:tag name="KSO_WM_TAG_VERSION" val="1.0"/>
  <p:tag name="KSO_WM_UNIT_LAYERLEVEL" val="1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SUBTYPE" val="a"/>
  <p:tag name="KSO_WM_UNIT_TEXT_LAYER_COUNT" val="1"/>
  <p:tag name="KSO_WM_UNIT_PRESET_TEXT_INDEX" val="-1"/>
  <p:tag name="KSO_WM_UNIT_PRESET_TEXT_LEN" val="0"/>
  <p:tag name="KSO_WM_TEMPLATE_CATEGORY" val="custom"/>
  <p:tag name="KSO_WM_TEMPLATE_INDEX" val="40480754"/>
</p:tagLst>
</file>

<file path=ppt/tags/tag253.xml><?xml version="1.0" encoding="utf-8"?>
<p:tagLst xmlns:p="http://schemas.openxmlformats.org/presentationml/2006/main">
  <p:tag name="KSO_WM_UNIT_TYPE" val="a"/>
  <p:tag name="KSO_WM_UNIT_INDEX" val="1"/>
  <p:tag name="KSO_WM_UNIT_ID" val="_0*a*1"/>
  <p:tag name="KSO_WM_BEAUTIFY_FLAG" val="#wm#"/>
  <p:tag name="KSO_WM_TAG_VERSION" val="3.0"/>
  <p:tag name="KSO_WM_UNIT_LAYERLEVEL" val="1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ISCONTENTSTITLE" val="0"/>
  <p:tag name="KSO_WM_UNIT_PRESET_TEXT_INDEX" val="-1"/>
  <p:tag name="KSO_WM_UNIT_PRESET_TEXT_LEN" val="0"/>
  <p:tag name="KSO_WM_TEMPLATE_CATEGORY" val="custom"/>
  <p:tag name="KSO_WM_TEMPLATE_INDEX" val="40480754"/>
</p:tagLst>
</file>

<file path=ppt/tags/tag254.xml><?xml version="1.0" encoding="utf-8"?>
<p:tagLst xmlns:p="http://schemas.openxmlformats.org/presentationml/2006/main">
  <p:tag name="KSO_WM_TEMPLATE_SUBCATEGORY" val="29"/>
  <p:tag name="KSO_WM_BEAUTIFY_FLAG" val="#wm#"/>
  <p:tag name="KSO_WM_TEMPLATE_SLIDE_ID" val="slide_4b787e1769c53a6b"/>
  <p:tag name="KSO_WM_TEMPLATE_THUMBS_INDEX" val="1、9"/>
  <p:tag name="KSO_WM_TEMPLATE_INDEX" val="40480754"/>
  <p:tag name="KSO_WM_TEMPLATE_CATEGORY" val="custom"/>
  <p:tag name="KSO_WM_TEMPLATE_MASTER_TYPE" val="0"/>
  <p:tag name="KSO_WM_TEMPLATE_COLOR_TYPE" val="0"/>
  <p:tag name="KSO_WM_TAG_VERSION" val="3.0"/>
</p:tagLst>
</file>

<file path=ppt/tags/tag255.xml><?xml version="1.0" encoding="utf-8"?>
<p:tagLst xmlns:p="http://schemas.openxmlformats.org/presentationml/2006/main">
  <p:tag name="KSO_WM_AITEMPLATE_STYLE_ID" val="69796641347"/>
</p:tagLst>
</file>

<file path=ppt/tags/tag256.xml><?xml version="1.0" encoding="utf-8"?>
<p:tagLst xmlns:p="http://schemas.openxmlformats.org/presentationml/2006/main">
  <p:tag name="KSO_WM_UNIT_ISCONTENTSTITLE" val="0"/>
  <p:tag name="KSO_WM_BEAUTIFY_FLAG" val="#wm#"/>
  <p:tag name="KSO_WM_FIGMA_FLAG" val="#fgm#"/>
  <p:tag name="KSO_WM_UNIT_INDEX" val="1"/>
  <p:tag name="KSO_WM_UNIT_SUBTYPE" val="c"/>
  <p:tag name="KSO_WM_UNIT_TEXT_TYPE" val="1"/>
  <p:tag name="KSO_WM_UNIT_TYPE" val="f"/>
  <p:tag name="KSO_WM_UNIT_PRESET_TEXT" val="20XX YEAR"/>
  <p:tag name="KSO_WM_UNIT_ID" val="_9*f*1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80754"/>
  <p:tag name="KSO_WM_TEMPLATE_CATEGORY" val="custom"/>
  <p:tag name="KSO_WM_UNIT_TEXT_LAYER_COUNT" val="1"/>
  <p:tag name="KSO_WM_UNIT_PRESET_TEXT_INDEX" val="-1"/>
  <p:tag name="KSO_WM_UNIT_PRESET_TEXT_LEN" val="0"/>
</p:tagLst>
</file>

<file path=ppt/tags/tag257.xml><?xml version="1.0" encoding="utf-8"?>
<p:tagLst xmlns:p="http://schemas.openxmlformats.org/presentationml/2006/main">
  <p:tag name="KSO_WM_UNIT_ISCONTENTSTITLE" val="0"/>
  <p:tag name="KSO_WM_BEAUTIFY_FLAG" val="#wm#"/>
  <p:tag name="KSO_WM_FIGMA_FLAG" val="#fgm#"/>
  <p:tag name="KSO_WM_UNIT_INDEX" val="1"/>
  <p:tag name="KSO_WM_UNIT_TEXT_TYPE" val="1"/>
  <p:tag name="KSO_WM_UNIT_TYPE" val="a"/>
  <p:tag name="KSO_WM_LAYOUT_CHECK_HASH" val="002fd167776debb16e70e62a6f754d95f59340a4"/>
  <p:tag name="KSO_WM_NEWLAYOUT_ID" val="7418"/>
  <p:tag name="KSO_WM_UNIT_PRESET_TEXT" val="单击此处&#10;添加文档标题"/>
  <p:tag name="KSO_WM_UNIT_ID" val="_9*a*1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80754"/>
  <p:tag name="KSO_WM_TEMPLATE_CATEGORY" val="custom"/>
  <p:tag name="KSO_WM_UNIT_PRESET_TEXT_INDEX" val="-1"/>
  <p:tag name="KSO_WM_UNIT_PRESET_TEXT_LEN" val="0"/>
</p:tagLst>
</file>

<file path=ppt/tags/tag258.xml><?xml version="1.0" encoding="utf-8"?>
<p:tagLst xmlns:p="http://schemas.openxmlformats.org/presentationml/2006/main">
  <p:tag name="KSO_WM_UNIT_HIGHLIGHT" val="0"/>
  <p:tag name="KSO_WM_BEAUTIFY_FLAG" val="#wm#"/>
  <p:tag name="KSO_WM_FIGMA_FLAG" val="#fgm#"/>
  <p:tag name="KSO_WM_UNIT_INDEX" val="2"/>
  <p:tag name="KSO_WM_UNIT_SUBTYPE" val="b"/>
  <p:tag name="KSO_WM_UNIT_TEXT_TYPE" val="1"/>
  <p:tag name="KSO_WM_UNIT_TYPE" val="f"/>
  <p:tag name="KSO_WM_UNIT_PRESET_TEXT" val="BY WPS"/>
  <p:tag name="KSO_WM_UNIT_ID" val="_9*f*2"/>
  <p:tag name="KSO_WM_TAG_VERSION" val="3.0"/>
  <p:tag name="KSO_WM_UNIT_ISNUMDGMTITLE" val="0"/>
  <p:tag name="KSO_WM_UNIT_NOCLEAR" val="0"/>
  <p:tag name="KSO_WM_UNIT_COMPATIBLE" val="0"/>
  <p:tag name="KSO_WM_UNIT_DIAGRAM_ISNUMVISUAL" val="0"/>
  <p:tag name="KSO_WM_UNIT_DIAGRAM_ISREFERUNIT" val="0"/>
  <p:tag name="KSO_WM_UNIT_LAYERLEVEL" val="1"/>
  <p:tag name="KSO_WM_TEMPLATE_INDEX" val="40480754"/>
  <p:tag name="KSO_WM_TEMPLATE_CATEGORY" val="custom"/>
  <p:tag name="KSO_WM_UNIT_TEXT_LAYER_COUNT" val="1"/>
  <p:tag name="KSO_WM_UNIT_PRESET_TEXT_INDEX" val="-1"/>
  <p:tag name="KSO_WM_UNIT_PRESET_TEXT_LEN" val="0"/>
</p:tagLst>
</file>

<file path=ppt/tags/tag259.xml><?xml version="1.0" encoding="utf-8"?>
<p:tagLst xmlns:p="http://schemas.openxmlformats.org/presentationml/2006/main">
  <p:tag name="KSO_WM_SLIDE_CONTENT_ORIENTATION" val="right"/>
  <p:tag name="KSO_WM_SLIDE_HAS_MASK" val="0"/>
  <p:tag name="KSO_WM_SLIDE_ITEM_CNT" val="0"/>
  <p:tag name="KSO_WM_SLIDE_TYPE" val="title"/>
  <p:tag name="KSO_WM_TEMPLATE_SUBCATEGORY" val="29"/>
  <p:tag name="KSO_WM_BEAUTIFY_FLAG" val="#wm#"/>
  <p:tag name="KSO_WM_TEMPLATE_SLIDE_ID" val="slide_4b787e1769c53a6b"/>
  <p:tag name="KSO_WM_TEMPLATE_THUMBS_INDEX" val="1、9"/>
  <p:tag name="KSO_WM_TEMPLATE_INDEX" val="40480754"/>
  <p:tag name="KSO_WM_TEMPLATE_CATEGORY" val="custom"/>
  <p:tag name="KSO_WM_SLIDE_INDEX" val="1"/>
  <p:tag name="KSO_WM_SLIDE_ID" val="custom40480754_1"/>
  <p:tag name="KSO_WM_TEMPLATE_MASTER_TYPE" val="0"/>
  <p:tag name="KSO_WM_SLIDE_LAYOUT" val="a_f"/>
  <p:tag name="KSO_WM_SLIDE_LAYOUT_CNT" val="1_2"/>
  <p:tag name="KSO_WM_TEMPLATE_COLOR_TYPE" val="0"/>
  <p:tag name="KSO_WM_TAG_VERSION" val="3.0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60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02cb3d212f10d31959175a3df01a1118a1835620"/>
  <p:tag name="KSO_WM_NEWLAYOUT_GROUP_ID" val="layout_13"/>
  <p:tag name="KSO_WM_NEWLAYOUT_ID" val="slide_e4acea7c077078b0"/>
  <p:tag name="KSO_WM_UNIT_PRESET_TEXT" val="单击此处添加标题"/>
</p:tagLst>
</file>

<file path=ppt/tags/tag261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  <p:tag name="MH_PIC_SOURCE_TYPE" val="generate_slide_ai*{&quot;id&quot;:&quot;http://zh-ai-group.ks3-cn-beijing-internal.ksyun.com/image_generate/image_process/production/v3/202603/b89c09ba-5926-4361-8640-f8b78dccffdb.jpg?Expires=1804954213\u0026AWSAccessKeyId=AKLT9NSy7kh8TIS1UzNqLRY2\u0026Signature=cDoy28WFWAMjkFEBCSfOEfqrPUk%3D&quot;,&quot;product_name&quot;:&quot;wps-wpp-pc&quot;,&quot;intention_code&quot;:&quot;wps_wpp_generate_doc_pay&quot;}*auto_qingqiu_3.0.7_prod*1773418200853_ee8a69_cca443f0eaf0-slide-1"/>
</p:tagLst>
</file>

<file path=ppt/tags/tag262.xml><?xml version="1.0" encoding="utf-8"?>
<p:tagLst xmlns:p="http://schemas.openxmlformats.org/presentationml/2006/main">
  <p:tag name="KSO_WM_SLIDE_CONTENT_ORIENTATION" val=""/>
  <p:tag name="KSO_WM_SLIDE_HAS_MASK" val="0"/>
  <p:tag name="KSO_WM_SLIDE_ITEM_CNT" val="0"/>
  <p:tag name="KSO_WM_SLIDE_TYPE" val="text"/>
  <p:tag name="KSO_WM_TEMPLATE_SUBCATEGORY" val="29"/>
  <p:tag name="KSO_WM_BEAUTIFY_FLAG" val="#wm#"/>
  <p:tag name="KSO_WM_TEMPLATE_FIGMA_ID" val="69796641347"/>
  <p:tag name="KSO_WM_TEMPLATE_SLIDE_ID" val="slide_e4acea7c077078b0"/>
</p:tagLst>
</file>

<file path=ppt/tags/tag263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e3a8e6c22879039ab45f2b4e1c0509711a4957fa"/>
  <p:tag name="KSO_WM_NEWLAYOUT_GROUP_ID" val="layout_26"/>
  <p:tag name="KSO_WM_NEWLAYOUT_ID" val="slide_5c773a159522ecff"/>
  <p:tag name="KSO_WM_UNIT_PRESET_TEXT" val="单击此处添加标题"/>
</p:tagLst>
</file>

<file path=ppt/tags/tag264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lt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_1"/>
  <p:tag name="KSO_WM_UNIT_TYPE" val="l_h_i"/>
  <p:tag name="KSO_WM_UNIT_PRESET_TEXT" val=" "/>
</p:tagLst>
</file>

<file path=ppt/tags/tag26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d"/>
  <p:tag name="MH_PIC_SOURCE_TYPE" val="generate_slide_ai*{&quot;id&quot;:&quot;http://zh-ai-group.ks3-cn-beijing-internal.ksyun.com/image_generate/image_process/production/202603/f98d3f58-c496-490e-ab0e-30d2a9bdd126.jpg?Expires=1804954213\u0026AWSAccessKeyId=AKLT9NSy7kh8TIS1UzNqLRY2\u0026Signature=ou3km5uxuCDKQD%2BuZHc68vbasI0%3D&quot;,&quot;product_name&quot;:&quot;wps-wpp-pc&quot;,&quot;intention_code&quot;:&quot;wps_wpp_generate_doc_pay&quot;}*auto_qingqiu_3.0.7_prod*1773418200853_ee8a69_cca443f0eaf0-slide-2"/>
</p:tagLst>
</file>

<file path=ppt/tags/tag26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项标题"/>
</p:tagLst>
</file>

<file path=ppt/tags/tag26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268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lt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2_1"/>
  <p:tag name="KSO_WM_UNIT_TYPE" val="l_h_i"/>
  <p:tag name="KSO_WM_UNIT_PRESET_TEXT" val=" "/>
</p:tagLst>
</file>

<file path=ppt/tags/tag26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d"/>
  <p:tag name="MH_PIC_SOURCE_TYPE" val="generate_slide_ai*{&quot;id&quot;:&quot;http://zh-ai-group.ks3-cn-beijing-internal.ksyun.com/image_generate/image_process/production/202603/871c6cb7-9804-45d2-87e7-9ca48669c8de.jpg?Expires=1804954213\u0026AWSAccessKeyId=AKLT9NSy7kh8TIS1UzNqLRY2\u0026Signature=8nikOf9kz%2BGY7BRUeLgL9TJnGHo%3D&quot;,&quot;product_name&quot;:&quot;wps-wpp-pc&quot;,&quot;intention_code&quot;:&quot;wps_wpp_generate_doc_pay&quot;}*auto_qingqiu_3.0.7_prod*1773418200853_ee8a69_cca443f0eaf0-slide-2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7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项标题"/>
</p:tagLst>
</file>

<file path=ppt/tags/tag27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272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lt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3_1"/>
  <p:tag name="KSO_WM_UNIT_TYPE" val="l_h_i"/>
  <p:tag name="KSO_WM_UNIT_PRESET_TEXT" val=" "/>
</p:tagLst>
</file>

<file path=ppt/tags/tag27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d"/>
  <p:tag name="MH_PIC_SOURCE_TYPE" val="generate_slide_ai*{&quot;id&quot;:&quot;http://zh-ai-group.ks3-cn-beijing-internal.ksyun.com/image_generate/image_process/production/202603/38b638c0-6a08-4ee8-bbe7-77e306ca6f82.jpg?Expires=1804954213\u0026AWSAccessKeyId=AKLT9NSy7kh8TIS1UzNqLRY2\u0026Signature=M3WytfBgt%2FZOF7%2BWX5l3JeVvHwo%3D&quot;,&quot;product_name&quot;:&quot;wps-wpp-pc&quot;,&quot;intention_code&quot;:&quot;wps_wpp_generate_doc_pay&quot;}*auto_qingqiu_3.0.7_prod*1773418200853_ee8a69_cca443f0eaf0-slide-2"/>
</p:tagLst>
</file>

<file path=ppt/tags/tag27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  <p:tag name="KSO_WM_UNIT_PRESET_TEXT" val="项标题"/>
</p:tagLst>
</file>

<file path=ppt/tags/tag27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  <p:tag name="KSO_WM_UNIT_PRESET_TEXT" val="单击此处添加项正文"/>
</p:tagLst>
</file>

<file path=ppt/tags/tag276.xml><?xml version="1.0" encoding="utf-8"?>
<p:tagLst xmlns:p="http://schemas.openxmlformats.org/presentationml/2006/main">
  <p:tag name="KSO_WM_SLIDE_CONTENT_ORIENTATION" val=""/>
  <p:tag name="KSO_WM_SLIDE_HAS_MASK" val="0"/>
  <p:tag name="KSO_WM_SLIDE_ITEM_CNT" val="3"/>
  <p:tag name="KSO_WM_SLIDE_TYPE" val="text"/>
  <p:tag name="KSO_WM_TEMPLATE_SUBCATEGORY" val="29"/>
  <p:tag name="KSO_WM_BEAUTIFY_FLAG" val="#wm#"/>
  <p:tag name="KSO_WM_TEMPLATE_FIGMA_ID" val="69796641347"/>
  <p:tag name="KSO_WM_TEMPLATE_SLIDE_ID" val="slide_5c773a159522ecff"/>
</p:tagLst>
</file>

<file path=ppt/tags/tag277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0466ce487e815b9f62702ed2899e8fcc9e905d83"/>
  <p:tag name="KSO_WM_NEWLAYOUT_GROUP_ID" val="layout_10012"/>
  <p:tag name="KSO_WM_NEWLAYOUT_ID" val="slide_25abb56aedaf9d07"/>
  <p:tag name="KSO_WM_UNIT_PRESET_TEXT" val="单击此处添加标题"/>
</p:tagLst>
</file>

<file path=ppt/tags/tag278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  <p:tag name="MH_PIC_SOURCE_TYPE" val="generate_slide_ai*{&quot;id&quot;:&quot;http://zh-ai-group.ks3-cn-beijing-internal.ksyun.com/image_generate/image_process/production/202603/54af2f1b-9e39-4c44-8cc9-5f403f0f625b.jpg?Expires=1804954213\u0026AWSAccessKeyId=AKLT9NSy7kh8TIS1UzNqLRY2\u0026Signature=0vg9vGKojvrYA99ma%2BNmKifYvXM%3D&quot;,&quot;product_name&quot;:&quot;wps-wpp-pc&quot;,&quot;intention_code&quot;:&quot;wps_wpp_generate_doc_pay&quot;}*auto_qingqiu_3.0.7_prod*1773418200853_ee8a69_cca443f0eaf0-slide-3"/>
</p:tagLst>
</file>

<file path=ppt/tags/tag27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单击此处添加项标题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8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正文"/>
</p:tagLst>
</file>

<file path=ppt/tags/tag281.xml><?xml version="1.0" encoding="utf-8"?>
<p:tagLst xmlns:p="http://schemas.openxmlformats.org/presentationml/2006/main">
  <p:tag name="KSO_WM_SLIDE_CONTENT_ORIENTATION" val=""/>
  <p:tag name="KSO_WM_SLIDE_HAS_MASK" val="0"/>
  <p:tag name="KSO_WM_SLIDE_ITEM_CNT" val="1"/>
  <p:tag name="KSO_WM_SLIDE_TYPE" val="text"/>
  <p:tag name="KSO_WM_TEMPLATE_SUBCATEGORY" val="29"/>
  <p:tag name="KSO_WM_BEAUTIFY_FLAG" val="#wm#"/>
  <p:tag name="KSO_WM_TEMPLATE_FIGMA_ID" val="69796641347"/>
  <p:tag name="KSO_WM_TEMPLATE_SLIDE_ID" val="slide_25abb56aedaf9d07"/>
</p:tagLst>
</file>

<file path=ppt/tags/tag282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0f8852af0bfcdfaca5c91e7872671285a0a6b3f1"/>
  <p:tag name="KSO_WM_NEWLAYOUT_GROUP_ID" val="layout_32"/>
  <p:tag name="KSO_WM_NEWLAYOUT_ID" val="slide_ec9a3b080ee078f7"/>
  <p:tag name="KSO_WM_UNIT_PRESET_TEXT" val="单击此处添加标题"/>
</p:tagLst>
</file>

<file path=ppt/tags/tag283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lt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_1"/>
  <p:tag name="KSO_WM_UNIT_TYPE" val="l_h_i"/>
  <p:tag name="KSO_WM_UNIT_PRESET_TEXT" val=" "/>
</p:tagLst>
</file>

<file path=ppt/tags/tag284.xml><?xml version="1.0" encoding="utf-8"?>
<p:tagLst xmlns:p="http://schemas.openxmlformats.org/presentationml/2006/main">
  <p:tag name="KSO_WM_FIGMA_DECORATION_INDEX" val="16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2"/>
  <p:tag name="KSO_WM_UNIT_TYPE" val="l_h_i"/>
  <p:tag name="KSO_WM_UNIT_PRESET_TEXT" val=" "/>
</p:tagLst>
</file>

<file path=ppt/tags/tag285.xml><?xml version="1.0" encoding="utf-8"?>
<p:tagLst xmlns:p="http://schemas.openxmlformats.org/presentationml/2006/main">
  <p:tag name="KSO_WM_FIGMA_DECORATION_INDEX" val="7"/>
  <p:tag name="$PH_EXT" val="1"/>
  <p:tag name="KSO_WM_BEAUTIFY_FLAG" val="#fgm#"/>
  <p:tag name="KSO_WM_DIAGRAM_GROUP_CODE" val="1"/>
  <p:tag name="KSO_WM_FIGMA_FLAG" val="#fgm#"/>
  <p:tag name="KSO_WM_UNIT_INDEX" val="1_1_1"/>
  <p:tag name="KSO_WM_UNIT_TYPE" val="l_h_x"/>
</p:tagLst>
</file>

<file path=ppt/tags/tag28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项标题"/>
</p:tagLst>
</file>

<file path=ppt/tags/tag28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288.xml><?xml version="1.0" encoding="utf-8"?>
<p:tagLst xmlns:p="http://schemas.openxmlformats.org/presentationml/2006/main">
  <p:tag name="KSO_WM_FIGMA_DECORATION_INDEX" val="17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1"/>
  <p:tag name="KSO_WM_UNIT_TYPE" val="l_h_i"/>
  <p:tag name="KSO_WM_UNIT_PRESET_TEXT" val=" "/>
</p:tagLst>
</file>

<file path=ppt/tags/tag289.xml><?xml version="1.0" encoding="utf-8"?>
<p:tagLst xmlns:p="http://schemas.openxmlformats.org/presentationml/2006/main">
  <p:tag name="KSO_WM_FIGMA_DECORATION_INDEX" val="15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2"/>
  <p:tag name="KSO_WM_UNIT_TYPE" val="l_h_i"/>
  <p:tag name="KSO_WM_UNIT_PRESET_TEXT" val=" 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90.xml><?xml version="1.0" encoding="utf-8"?>
<p:tagLst xmlns:p="http://schemas.openxmlformats.org/presentationml/2006/main">
  <p:tag name="KSO_WM_FIGMA_DECORATION_INDEX" val="2"/>
  <p:tag name="$PH_EXT" val="1"/>
  <p:tag name="KSO_WM_BEAUTIFY_FLAG" val="#fgm#"/>
  <p:tag name="KSO_WM_DIAGRAM_GROUP_CODE" val="1"/>
  <p:tag name="KSO_WM_FIGMA_FLAG" val="#fgm#"/>
  <p:tag name="KSO_WM_UNIT_INDEX" val="1_2_1"/>
  <p:tag name="KSO_WM_UNIT_TYPE" val="l_h_x"/>
</p:tagLst>
</file>

<file path=ppt/tags/tag29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项标题"/>
</p:tagLst>
</file>

<file path=ppt/tags/tag29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293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lt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3_1"/>
  <p:tag name="KSO_WM_UNIT_TYPE" val="l_h_i"/>
  <p:tag name="KSO_WM_UNIT_PRESET_TEXT" val=" "/>
</p:tagLst>
</file>

<file path=ppt/tags/tag294.xml><?xml version="1.0" encoding="utf-8"?>
<p:tagLst xmlns:p="http://schemas.openxmlformats.org/presentationml/2006/main">
  <p:tag name="KSO_WM_FIGMA_DECORATION_INDEX" val="16"/>
  <p:tag name="$PH_EXT" val="2"/>
  <p:tag name="KSO_WM_BEAUTIFY_FLAG" val="#fgm#"/>
  <p:tag name="KSO_WM_DIAGRAM_GROUP_CODE" val="1"/>
  <p:tag name="KSO_WM_FIGMA_FLAG" val="#fgm#"/>
  <p:tag name="KSO_WM_SYNC_SLIDE_TEXT" val="1"/>
  <p:tag name="KSO_WM_UNIT_INDEX" val="1_3_2"/>
  <p:tag name="KSO_WM_UNIT_TYPE" val="l_h_i"/>
  <p:tag name="KSO_WM_UNIT_PRESET_TEXT" val=" "/>
</p:tagLst>
</file>

<file path=ppt/tags/tag295.xml><?xml version="1.0" encoding="utf-8"?>
<p:tagLst xmlns:p="http://schemas.openxmlformats.org/presentationml/2006/main">
  <p:tag name="KSO_WM_FIGMA_DECORATION_INDEX" val="9"/>
  <p:tag name="$PH_EXT" val="1"/>
  <p:tag name="KSO_WM_BEAUTIFY_FLAG" val="#fgm#"/>
  <p:tag name="KSO_WM_DIAGRAM_GROUP_CODE" val="1"/>
  <p:tag name="KSO_WM_FIGMA_FLAG" val="#fgm#"/>
  <p:tag name="KSO_WM_UNIT_INDEX" val="1_3_1"/>
  <p:tag name="KSO_WM_UNIT_TYPE" val="l_h_x"/>
</p:tagLst>
</file>

<file path=ppt/tags/tag29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  <p:tag name="KSO_WM_UNIT_PRESET_TEXT" val="项标题"/>
</p:tagLst>
</file>

<file path=ppt/tags/tag29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  <p:tag name="KSO_WM_UNIT_PRESET_TEXT" val="单击此处添加项正文"/>
</p:tagLst>
</file>

<file path=ppt/tags/tag298.xml><?xml version="1.0" encoding="utf-8"?>
<p:tagLst xmlns:p="http://schemas.openxmlformats.org/presentationml/2006/main">
  <p:tag name="KSO_WM_SLIDE_CONTENT_ORIENTATION" val=""/>
  <p:tag name="KSO_WM_SLIDE_HAS_MASK" val="0"/>
  <p:tag name="KSO_WM_SLIDE_ITEM_CNT" val="3"/>
  <p:tag name="KSO_WM_SLIDE_TYPE" val="text"/>
  <p:tag name="KSO_WM_TEMPLATE_SUBCATEGORY" val="29"/>
  <p:tag name="KSO_WM_BEAUTIFY_FLAG" val="#wm#"/>
  <p:tag name="KSO_WM_TEMPLATE_FIGMA_ID" val="69796641347"/>
  <p:tag name="KSO_WM_TEMPLATE_SLIDE_ID" val="slide_ec9a3b080ee078f7"/>
</p:tagLst>
</file>

<file path=ppt/tags/tag299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9b718b385799537c764361af53ff7593e52d8e55"/>
  <p:tag name="KSO_WM_NEWLAYOUT_GROUP_ID" val="layout_61"/>
  <p:tag name="KSO_WM_NEWLAYOUT_ID" val="slide_9dfe927c7268f666"/>
  <p:tag name="KSO_WM_UNIT_PRESET_TEXT" val="单击此处添加标题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00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  <p:tag name="MH_PIC_SOURCE_TYPE" val="generate_slide_ai*{&quot;id&quot;:&quot;http://zh-ai-group.ks3-cn-beijing-internal.ksyun.com/image_generate/image_process/production/202603/5fc8fbf9-6091-42bc-8cf3-4fd7c392f97a.jpg?Expires=1804954213\u0026AWSAccessKeyId=AKLT9NSy7kh8TIS1UzNqLRY2\u0026Signature=cMSDl24B0%2BM3ieAR8atvzCXR5Us%3D&quot;,&quot;product_name&quot;:&quot;wps-wpp-pc&quot;,&quot;intention_code&quot;:&quot;wps_wpp_generate_doc_pay&quot;}*auto_qingqiu_3.0.7_prod*1773418200853_ee8a69_cca443f0eaf0-slide-5"/>
</p:tagLst>
</file>

<file path=ppt/tags/tag301.xml><?xml version="1.0" encoding="utf-8"?>
<p:tagLst xmlns:p="http://schemas.openxmlformats.org/presentationml/2006/main">
  <p:tag name="KSO_WM_FIGMA_DECORATION_INDEX" val="17_contentModel"/>
  <p:tag name="$PH_EXT" val="2"/>
  <p:tag name="KSO_WM_BEAUTIFY_FLAG" val="#fgm#"/>
  <p:tag name="KSO_WM_FIGMA_FLAG" val="#fgm#"/>
  <p:tag name="KSO_WM_SYNC_SLIDE_TEXT" val="1"/>
  <p:tag name="KSO_WM_UNIT_INDEX" val="1_1"/>
  <p:tag name="KSO_WM_UNIT_TYPE" val="l_i"/>
  <p:tag name="KSO_WM_UNIT_PRESET_TEXT" val=" "/>
</p:tagLst>
</file>

<file path=ppt/tags/tag30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单击此处添加项标题"/>
</p:tagLst>
</file>

<file path=ppt/tags/tag30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30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单击此处添加项标题"/>
</p:tagLst>
</file>

<file path=ppt/tags/tag30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30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  <p:tag name="KSO_WM_UNIT_PRESET_TEXT" val="单击此处添加项标题"/>
</p:tagLst>
</file>

<file path=ppt/tags/tag30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  <p:tag name="KSO_WM_UNIT_PRESET_TEXT" val="单击此处添加项正文"/>
</p:tagLst>
</file>

<file path=ppt/tags/tag308.xml><?xml version="1.0" encoding="utf-8"?>
<p:tagLst xmlns:p="http://schemas.openxmlformats.org/presentationml/2006/main">
  <p:tag name="KSO_WM_SLIDE_CONTENT_ORIENTATION" val=""/>
  <p:tag name="KSO_WM_SLIDE_HAS_MASK" val="0"/>
  <p:tag name="KSO_WM_SLIDE_ITEM_CNT" val="3"/>
  <p:tag name="KSO_WM_SLIDE_TYPE" val="text"/>
  <p:tag name="KSO_WM_TEMPLATE_SUBCATEGORY" val="29"/>
  <p:tag name="KSO_WM_BEAUTIFY_FLAG" val="#wm#"/>
  <p:tag name="KSO_WM_TEMPLATE_FIGMA_ID" val="69796641347"/>
  <p:tag name="KSO_WM_TEMPLATE_SLIDE_ID" val="slide_9dfe927c7268f666"/>
</p:tagLst>
</file>

<file path=ppt/tags/tag309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aaf40eac295f644b1d8f66243b9490ccdd3a4d69"/>
  <p:tag name="KSO_WM_NEWLAYOUT_GROUP_ID" val="layout_10"/>
  <p:tag name="KSO_WM_NEWLAYOUT_ID" val="slide_628de040b529144d"/>
  <p:tag name="KSO_WM_UNIT_PRESET_TEXT" val="单击此处添加标题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10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  <p:tag name="MH_PIC_SOURCE_TYPE" val="generate_slide_ai*{&quot;id&quot;:&quot;http://zh-ai-group.ks3-cn-beijing-internal.ksyun.com/image_generate/image_process/production/202603/e0ca5dfa-c73d-43fe-9d80-8ca4a6bf4bae.jpg?Expires=1804954213\u0026AWSAccessKeyId=AKLT9NSy7kh8TIS1UzNqLRY2\u0026Signature=CbQ%2B67Ay5JhL6V%2BJ1yWpV4z%2FcEY%3D&quot;,&quot;product_name&quot;:&quot;wps-wpp-pc&quot;,&quot;intention_code&quot;:&quot;wps_wpp_generate_doc_pay&quot;}*auto_qingqiu_3.0.7_prod*1773418200853_ee8a69_cca443f0eaf0-slide-6"/>
</p:tagLst>
</file>

<file path=ppt/tags/tag311.xml><?xml version="1.0" encoding="utf-8"?>
<p:tagLst xmlns:p="http://schemas.openxmlformats.org/presentationml/2006/main">
  <p:tag name="KSO_WM_SLIDE_CONTENT_ORIENTATION" val=""/>
  <p:tag name="KSO_WM_SLIDE_HAS_MASK" val="0"/>
  <p:tag name="KSO_WM_SLIDE_ITEM_CNT" val="0"/>
  <p:tag name="KSO_WM_SLIDE_TYPE" val="text"/>
  <p:tag name="KSO_WM_TEMPLATE_SUBCATEGORY" val="29"/>
  <p:tag name="KSO_WM_BEAUTIFY_FLAG" val="#wm#"/>
  <p:tag name="KSO_WM_TEMPLATE_FIGMA_ID" val="69796641347"/>
  <p:tag name="KSO_WM_TEMPLATE_SLIDE_ID" val="slide_628de040b529144d"/>
</p:tagLst>
</file>

<file path=ppt/tags/tag312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a717c65bf7304ae665c6cdc44551398e66961d5c"/>
  <p:tag name="KSO_WM_NEWLAYOUT_GROUP_ID" val="layout_15"/>
  <p:tag name="KSO_WM_NEWLAYOUT_ID" val="slide_acdcb9a99a376160"/>
  <p:tag name="KSO_WM_UNIT_PRESET_TEXT" val="单击此处添加标题"/>
</p:tagLst>
</file>

<file path=ppt/tags/tag313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  <p:tag name="MH_PIC_SOURCE_TYPE" val="generate_slide_ai*{&quot;id&quot;:&quot;http://zh-ai-group.ks3-cn-beijing-internal.ksyun.com/image_generate/image_process/production/202603/ce682072-563b-46bb-b9c7-a6e3902050d5.jpg?Expires=1804954213\u0026AWSAccessKeyId=AKLT9NSy7kh8TIS1UzNqLRY2\u0026Signature=TZOG0CuIVfuypJPBPLqMbG17LuI%3D&quot;,&quot;product_name&quot;:&quot;wps-wpp-pc&quot;,&quot;intention_code&quot;:&quot;wps_wpp_generate_doc_pay&quot;}*auto_qingqiu_3.0.7_prod*1773418200853_ee8a69_cca443f0eaf0-slide-7"/>
</p:tagLst>
</file>

<file path=ppt/tags/tag314.xml><?xml version="1.0" encoding="utf-8"?>
<p:tagLst xmlns:p="http://schemas.openxmlformats.org/presentationml/2006/main">
  <p:tag name="KSO_WM_SLIDE_CONTENT_ORIENTATION" val=""/>
  <p:tag name="KSO_WM_SLIDE_HAS_MASK" val="0"/>
  <p:tag name="KSO_WM_SLIDE_ITEM_CNT" val="0"/>
  <p:tag name="KSO_WM_SLIDE_TYPE" val="text"/>
  <p:tag name="KSO_WM_TEMPLATE_SUBCATEGORY" val="29"/>
  <p:tag name="KSO_WM_BEAUTIFY_FLAG" val="#wm#"/>
  <p:tag name="KSO_WM_TEMPLATE_FIGMA_ID" val="69796641347"/>
  <p:tag name="KSO_WM_TEMPLATE_SLIDE_ID" val="slide_acdcb9a99a376160"/>
</p:tagLst>
</file>

<file path=ppt/tags/tag315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7425301be5d913a5e39e06abed576fadc1dff66c"/>
  <p:tag name="KSO_WM_NEWLAYOUT_GROUP_ID" val="layout_18"/>
  <p:tag name="KSO_WM_NEWLAYOUT_ID" val="slide_d74d68da7d1d01f7"/>
  <p:tag name="KSO_WM_UNIT_PRESET_TEXT" val="单击此处添加标题"/>
</p:tagLst>
</file>

<file path=ppt/tags/tag316.xml><?xml version="1.0" encoding="utf-8"?>
<p:tagLst xmlns:p="http://schemas.openxmlformats.org/presentationml/2006/main">
  <p:tag name="KSO_WM_SLIDE_CONTENT_ORIENTATION" val=""/>
  <p:tag name="KSO_WM_SLIDE_HAS_MASK" val="0"/>
  <p:tag name="KSO_WM_SLIDE_ITEM_CNT" val="0"/>
  <p:tag name="KSO_WM_SLIDE_TYPE" val="text"/>
  <p:tag name="KSO_WM_TEMPLATE_SUBCATEGORY" val="29"/>
  <p:tag name="KSO_WM_BEAUTIFY_FLAG" val="#wm#"/>
  <p:tag name="KSO_WM_TEMPLATE_FIGMA_ID" val="69796641347"/>
  <p:tag name="KSO_WM_TEMPLATE_SLIDE_ID" val="slide_d74d68da7d1d01f7"/>
</p:tagLst>
</file>

<file path=ppt/tags/tag317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c88626e04a463fd164f07c45bb6791b8ad8b2273"/>
  <p:tag name="KSO_WM_NEWLAYOUT_GROUP_ID" val="layout_30"/>
  <p:tag name="KSO_WM_NEWLAYOUT_ID" val="slide_d80069da338c68a1"/>
  <p:tag name="KSO_WM_UNIT_PRESET_TEXT" val="单击此处添加标题"/>
</p:tagLst>
</file>

<file path=ppt/tags/tag318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  <p:tag name="MH_PIC_SOURCE_TYPE" val="generate_slide_ai*{&quot;id&quot;:&quot;http://zh-ai-group.ks3-cn-beijing-internal.ksyun.com/image_generate/image_process/production/202603/61bca3c4-204f-47f2-a893-c09dfc424796.jpg?Expires=1804954213\u0026AWSAccessKeyId=AKLT9NSy7kh8TIS1UzNqLRY2\u0026Signature=xEtNmC3aP0L9qeiESEULKkjXf4w%3D&quot;,&quot;product_name&quot;:&quot;wps-wpp-pc&quot;,&quot;intention_code&quot;:&quot;wps_wpp_generate_doc_pay&quot;}*auto_qingqiu_3.0.7_prod*1773418200853_ee8a69_cca443f0eaf0-slide-9"/>
</p:tagLst>
</file>

<file path=ppt/tags/tag319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1"/>
  <p:tag name="KSO_WM_UNIT_TYPE" val="l_h_i"/>
  <p:tag name="KSO_WM_UNIT_PRESET_TEXT" val=" 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2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单击此处添加项标题"/>
</p:tagLst>
</file>

<file path=ppt/tags/tag32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正文"/>
</p:tagLst>
</file>

<file path=ppt/tags/tag322.xml><?xml version="1.0" encoding="utf-8"?>
<p:tagLst xmlns:p="http://schemas.openxmlformats.org/presentationml/2006/main">
  <p:tag name="KSO_WM_SLIDE_CONTENT_ORIENTATION" val=""/>
  <p:tag name="KSO_WM_SLIDE_HAS_MASK" val="0"/>
  <p:tag name="KSO_WM_SLIDE_ITEM_CNT" val="1"/>
  <p:tag name="KSO_WM_SLIDE_TYPE" val="text"/>
  <p:tag name="KSO_WM_TEMPLATE_SUBCATEGORY" val="29"/>
  <p:tag name="KSO_WM_BEAUTIFY_FLAG" val="#wm#"/>
  <p:tag name="KSO_WM_TEMPLATE_FIGMA_ID" val="69796641347"/>
  <p:tag name="KSO_WM_TEMPLATE_SLIDE_ID" val="slide_d80069da338c68a1"/>
</p:tagLst>
</file>

<file path=ppt/tags/tag323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7b34bcd7773a12cae405a411ee0616204212a574"/>
  <p:tag name="KSO_WM_NEWLAYOUT_GROUP_ID" val="layout_39"/>
  <p:tag name="KSO_WM_NEWLAYOUT_ID" val="slide_4e654acd5dd425b9"/>
  <p:tag name="KSO_WM_UNIT_PRESET_TEXT" val="单击此处添加标题"/>
</p:tagLst>
</file>

<file path=ppt/tags/tag324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lt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_1"/>
  <p:tag name="KSO_WM_UNIT_TYPE" val="l_h_i"/>
  <p:tag name="KSO_WM_UNIT_PRESET_TEXT" val=" "/>
</p:tagLst>
</file>

<file path=ppt/tags/tag325.xml><?xml version="1.0" encoding="utf-8"?>
<p:tagLst xmlns:p="http://schemas.openxmlformats.org/presentationml/2006/main">
  <p:tag name="KSO_WM_FIGMA_DECORATION_INDEX" val="1"/>
  <p:tag name="$PH_EXT" val="1"/>
  <p:tag name="KSO_WM_BEAUTIFY_FLAG" val="#fgm#"/>
  <p:tag name="KSO_WM_DIAGRAM_GROUP_CODE" val="1"/>
  <p:tag name="KSO_WM_FIGMA_FLAG" val="#fgm#"/>
  <p:tag name="KSO_WM_UNIT_INDEX" val="1_1_1"/>
  <p:tag name="KSO_WM_UNIT_TYPE" val="l_h_x"/>
</p:tagLst>
</file>

<file path=ppt/tags/tag32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项标题"/>
</p:tagLst>
</file>

<file path=ppt/tags/tag32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328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lt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2_1"/>
  <p:tag name="KSO_WM_UNIT_TYPE" val="l_h_i"/>
  <p:tag name="KSO_WM_UNIT_PRESET_TEXT" val=" "/>
</p:tagLst>
</file>

<file path=ppt/tags/tag329.xml><?xml version="1.0" encoding="utf-8"?>
<p:tagLst xmlns:p="http://schemas.openxmlformats.org/presentationml/2006/main">
  <p:tag name="KSO_WM_FIGMA_DECORATION_INDEX" val="2"/>
  <p:tag name="$PH_EXT" val="1"/>
  <p:tag name="KSO_WM_BEAUTIFY_FLAG" val="#fgm#"/>
  <p:tag name="KSO_WM_DIAGRAM_GROUP_CODE" val="1"/>
  <p:tag name="KSO_WM_FIGMA_FLAG" val="#fgm#"/>
  <p:tag name="KSO_WM_UNIT_INDEX" val="1_2_1"/>
  <p:tag name="KSO_WM_UNIT_TYPE" val="l_h_x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3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项标题"/>
</p:tagLst>
</file>

<file path=ppt/tags/tag33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332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lt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3_1"/>
  <p:tag name="KSO_WM_UNIT_TYPE" val="l_h_i"/>
  <p:tag name="KSO_WM_UNIT_PRESET_TEXT" val=" "/>
</p:tagLst>
</file>

<file path=ppt/tags/tag333.xml><?xml version="1.0" encoding="utf-8"?>
<p:tagLst xmlns:p="http://schemas.openxmlformats.org/presentationml/2006/main">
  <p:tag name="KSO_WM_FIGMA_DECORATION_INDEX" val="3"/>
  <p:tag name="$PH_EXT" val="1"/>
  <p:tag name="KSO_WM_BEAUTIFY_FLAG" val="#fgm#"/>
  <p:tag name="KSO_WM_DIAGRAM_GROUP_CODE" val="1"/>
  <p:tag name="KSO_WM_FIGMA_FLAG" val="#fgm#"/>
  <p:tag name="KSO_WM_UNIT_INDEX" val="1_3_1"/>
  <p:tag name="KSO_WM_UNIT_TYPE" val="l_h_x"/>
</p:tagLst>
</file>

<file path=ppt/tags/tag33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  <p:tag name="KSO_WM_UNIT_PRESET_TEXT" val="项标题"/>
</p:tagLst>
</file>

<file path=ppt/tags/tag33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  <p:tag name="KSO_WM_UNIT_PRESET_TEXT" val="单击此处添加项正文"/>
</p:tagLst>
</file>

<file path=ppt/tags/tag336.xml><?xml version="1.0" encoding="utf-8"?>
<p:tagLst xmlns:p="http://schemas.openxmlformats.org/presentationml/2006/main">
  <p:tag name="KSO_WM_SLIDE_CONTENT_ORIENTATION" val=""/>
  <p:tag name="KSO_WM_SLIDE_HAS_MASK" val="0"/>
  <p:tag name="KSO_WM_SLIDE_ITEM_CNT" val="3"/>
  <p:tag name="KSO_WM_SLIDE_TYPE" val="text"/>
  <p:tag name="KSO_WM_TEMPLATE_SUBCATEGORY" val="29"/>
  <p:tag name="KSO_WM_BEAUTIFY_FLAG" val="#wm#"/>
  <p:tag name="KSO_WM_TEMPLATE_FIGMA_ID" val="69796641347"/>
  <p:tag name="KSO_WM_TEMPLATE_SLIDE_ID" val="slide_4e654acd5dd425b9"/>
</p:tagLst>
</file>

<file path=ppt/tags/tag337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43b3197ea37c68b4bba92775c5b3d40d8bc5149b"/>
  <p:tag name="KSO_WM_NEWLAYOUT_GROUP_ID" val="layout_31"/>
  <p:tag name="KSO_WM_NEWLAYOUT_ID" val="slide_f0d6b2b67c5ac978"/>
  <p:tag name="KSO_WM_UNIT_PRESET_TEXT" val="单击此处添加标题"/>
</p:tagLst>
</file>

<file path=ppt/tags/tag338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lt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_1"/>
  <p:tag name="KSO_WM_UNIT_TYPE" val="l_h_i"/>
  <p:tag name="KSO_WM_UNIT_PRESET_TEXT" val=" "/>
</p:tagLst>
</file>

<file path=ppt/tags/tag33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d"/>
  <p:tag name="MH_PIC_SOURCE_TYPE" val="generate_slide_ai*{&quot;id&quot;:&quot;http://zh-ai-group.ks3-cn-beijing-internal.ksyun.com/image_generate/image_process/production/202603/6920dcfb-2e10-4b7a-bdbe-09033a37b847.jpg?Expires=1804954212\u0026AWSAccessKeyId=AKLT9NSy7kh8TIS1UzNqLRY2\u0026Signature=wbJw7wYDdAccJeG%2F84e757fYc90%3D&quot;,&quot;product_name&quot;:&quot;wps-wpp-pc&quot;,&quot;intention_code&quot;:&quot;wps_wpp_generate_doc_pay&quot;}*auto_qingqiu_3.0.7_prod*1773418200853_ee8a69_cca443f0eaf0-slide-11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34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项标题"/>
</p:tagLst>
</file>

<file path=ppt/tags/tag34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342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lt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2_1"/>
  <p:tag name="KSO_WM_UNIT_TYPE" val="l_h_i"/>
  <p:tag name="KSO_WM_UNIT_PRESET_TEXT" val=" "/>
</p:tagLst>
</file>

<file path=ppt/tags/tag34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d"/>
  <p:tag name="MH_PIC_SOURCE_TYPE" val="generate_slide_ai*{&quot;id&quot;:&quot;http://zh-ai-group.ks3-cn-beijing-internal.ksyun.com/image_generate/image_process/production/202603/73e0280d-e801-48f0-a230-fb5d0ff6d263.jpg?Expires=1804954212\u0026AWSAccessKeyId=AKLT9NSy7kh8TIS1UzNqLRY2\u0026Signature=BmvVmObHNzTqXl9yUWIp1YK0PlA%3D&quot;,&quot;product_name&quot;:&quot;wps-wpp-pc&quot;,&quot;intention_code&quot;:&quot;wps_wpp_generate_doc_pay&quot;}*auto_qingqiu_3.0.7_prod*1773418200853_ee8a69_cca443f0eaf0-slide-11"/>
</p:tagLst>
</file>

<file path=ppt/tags/tag34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项标题"/>
</p:tagLst>
</file>

<file path=ppt/tags/tag34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346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lt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3_1"/>
  <p:tag name="KSO_WM_UNIT_TYPE" val="l_h_i"/>
  <p:tag name="KSO_WM_UNIT_PRESET_TEXT" val=" "/>
</p:tagLst>
</file>

<file path=ppt/tags/tag34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d"/>
  <p:tag name="MH_PIC_SOURCE_TYPE" val="generate_slide_ai*{&quot;id&quot;:&quot;http://zh-ai-group.ks3-cn-beijing-internal.ksyun.com/image_generate/image_process/production/202603/d1b49e01-fd39-4300-8e59-7aacb1318daf.jpg?Expires=1804954213\u0026AWSAccessKeyId=AKLT9NSy7kh8TIS1UzNqLRY2\u0026Signature=sDojFkeveVsoBedRJ02cOjEhlW0%3D&quot;,&quot;product_name&quot;:&quot;wps-wpp-pc&quot;,&quot;intention_code&quot;:&quot;wps_wpp_generate_doc_pay&quot;}*auto_qingqiu_3.0.7_prod*1773418200853_ee8a69_cca443f0eaf0-slide-11"/>
</p:tagLst>
</file>

<file path=ppt/tags/tag34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  <p:tag name="KSO_WM_UNIT_PRESET_TEXT" val="项标题"/>
</p:tagLst>
</file>

<file path=ppt/tags/tag34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  <p:tag name="KSO_WM_UNIT_PRESET_TEXT" val="单击此处添加项正文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350.xml><?xml version="1.0" encoding="utf-8"?>
<p:tagLst xmlns:p="http://schemas.openxmlformats.org/presentationml/2006/main">
  <p:tag name="KSO_WM_SLIDE_CONTENT_ORIENTATION" val=""/>
  <p:tag name="KSO_WM_SLIDE_HAS_MASK" val="0"/>
  <p:tag name="KSO_WM_SLIDE_ITEM_CNT" val="3"/>
  <p:tag name="KSO_WM_SLIDE_TYPE" val="text"/>
  <p:tag name="KSO_WM_TEMPLATE_SUBCATEGORY" val="29"/>
  <p:tag name="KSO_WM_BEAUTIFY_FLAG" val="#wm#"/>
  <p:tag name="KSO_WM_TEMPLATE_FIGMA_ID" val="69796641347"/>
  <p:tag name="KSO_WM_TEMPLATE_SLIDE_ID" val="slide_f0d6b2b67c5ac978"/>
</p:tagLst>
</file>

<file path=ppt/tags/tag351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3d435ded23e9c15e8558b96f76b13a65471f8118"/>
  <p:tag name="KSO_WM_NEWLAYOUT_GROUP_ID" val="layout_2"/>
  <p:tag name="KSO_WM_NEWLAYOUT_ID" val="slide_575721c834a94fa4"/>
  <p:tag name="KSO_WM_UNIT_PRESET_TEXT" val="单击此处添加标题"/>
</p:tagLst>
</file>

<file path=ppt/tags/tag352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lt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_1"/>
  <p:tag name="KSO_WM_UNIT_TYPE" val="l_h_i"/>
  <p:tag name="KSO_WM_UNIT_PRESET_TEXT" val=" "/>
</p:tagLst>
</file>

<file path=ppt/tags/tag35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d"/>
  <p:tag name="MH_PIC_SOURCE_TYPE" val="generate_slide_ai*{&quot;id&quot;:&quot;http://zh-ai-group.ks3-cn-beijing-internal.ksyun.com/image_generate/image_process/production/202603/2db56c39-e2dd-4f6f-974e-0456825ba79d.jpg?Expires=1804954213\u0026AWSAccessKeyId=AKLT9NSy7kh8TIS1UzNqLRY2\u0026Signature=hr%2BNO0YY25IY8BPzNymZ939ugGA%3D&quot;,&quot;product_name&quot;:&quot;wps-wpp-pc&quot;,&quot;intention_code&quot;:&quot;wps_wpp_generate_doc_pay&quot;}*auto_qingqiu_3.0.7_prod*1773418200853_ee8a69_cca443f0eaf0-slide-12"/>
</p:tagLst>
</file>

<file path=ppt/tags/tag35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单击此处添加项标题"/>
</p:tagLst>
</file>

<file path=ppt/tags/tag35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356.xml><?xml version="1.0" encoding="utf-8"?>
<p:tagLst xmlns:p="http://schemas.openxmlformats.org/presentationml/2006/main">
  <p:tag name="KSO_WM_FIGMA_DECORATION_INDEX" val="17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1"/>
  <p:tag name="KSO_WM_UNIT_TYPE" val="l_h_i"/>
  <p:tag name="KSO_WM_UNIT_PRESET_TEXT" val=" "/>
</p:tagLst>
</file>

<file path=ppt/tags/tag35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d"/>
  <p:tag name="MH_PIC_SOURCE_TYPE" val="generate_slide_ai*{&quot;id&quot;:&quot;VCG41N480727886&quot;,&quot;product_name&quot;:&quot;wps-wpp-pc&quot;,&quot;intention_code&quot;:&quot;wps_wpp_generate_doc_pay&quot;}*auto_gallery_3.0.7_prod*1773418200853_ee8a69_cca443f0eaf0-slide-12"/>
</p:tagLst>
</file>

<file path=ppt/tags/tag35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单击此处添加项标题"/>
</p:tagLst>
</file>

<file path=ppt/tags/tag35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360.xml><?xml version="1.0" encoding="utf-8"?>
<p:tagLst xmlns:p="http://schemas.openxmlformats.org/presentationml/2006/main">
  <p:tag name="KSO_WM_SLIDE_CONTENT_ORIENTATION" val=""/>
  <p:tag name="KSO_WM_SLIDE_HAS_MASK" val="0"/>
  <p:tag name="KSO_WM_SLIDE_ITEM_CNT" val="2"/>
  <p:tag name="KSO_WM_SLIDE_TYPE" val="text"/>
  <p:tag name="KSO_WM_TEMPLATE_SUBCATEGORY" val="29"/>
  <p:tag name="KSO_WM_BEAUTIFY_FLAG" val="#wm#"/>
  <p:tag name="KSO_WM_TEMPLATE_FIGMA_ID" val="69796641347"/>
  <p:tag name="KSO_WM_TEMPLATE_SLIDE_ID" val="slide_575721c834a94fa4"/>
</p:tagLst>
</file>

<file path=ppt/tags/tag361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ce3938e9475e54a91be4e8a18b284cc95c2b22cc"/>
  <p:tag name="KSO_WM_NEWLAYOUT_GROUP_ID" val="layout_6"/>
  <p:tag name="KSO_WM_NEWLAYOUT_ID" val="slide_aea8fef376719a46"/>
  <p:tag name="KSO_WM_UNIT_PRESET_TEXT" val="单击此处添加标题"/>
</p:tagLst>
</file>

<file path=ppt/tags/tag362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  <p:tag name="MH_PIC_SOURCE_TYPE" val="generate_slide_ai*{&quot;id&quot;:&quot;VCG41N519738850&quot;,&quot;product_name&quot;:&quot;wps-wpp-pc&quot;,&quot;intention_code&quot;:&quot;wps_wpp_generate_doc_pay&quot;}*auto_gallery_3.0.7_prod*1773418200853_ee8a69_cca443f0eaf0-slide-13"/>
</p:tagLst>
</file>

<file path=ppt/tags/tag363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1"/>
  <p:tag name="KSO_WM_UNIT_TYPE" val="l_h_i"/>
  <p:tag name="KSO_WM_UNIT_PRESET_TEXT" val=" "/>
</p:tagLst>
</file>

<file path=ppt/tags/tag36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单击此处添加项标题"/>
</p:tagLst>
</file>

<file path=ppt/tags/tag36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正文"/>
</p:tagLst>
</file>

<file path=ppt/tags/tag366.xml><?xml version="1.0" encoding="utf-8"?>
<p:tagLst xmlns:p="http://schemas.openxmlformats.org/presentationml/2006/main">
  <p:tag name="KSO_WM_SLIDE_CONTENT_ORIENTATION" val=""/>
  <p:tag name="KSO_WM_SLIDE_HAS_MASK" val="0"/>
  <p:tag name="KSO_WM_SLIDE_ITEM_CNT" val="1"/>
  <p:tag name="KSO_WM_SLIDE_TYPE" val="text"/>
  <p:tag name="KSO_WM_TEMPLATE_SUBCATEGORY" val="29"/>
  <p:tag name="KSO_WM_BEAUTIFY_FLAG" val="#wm#"/>
  <p:tag name="KSO_WM_TEMPLATE_FIGMA_ID" val="69796641347"/>
  <p:tag name="KSO_WM_TEMPLATE_SLIDE_ID" val="slide_aea8fef376719a46"/>
</p:tagLst>
</file>

<file path=ppt/tags/tag367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381b8c7babbb2fbd7ac06c52b4c7caaf9bc71766"/>
  <p:tag name="KSO_WM_NEWLAYOUT_GROUP_ID" val="layout_42"/>
  <p:tag name="KSO_WM_NEWLAYOUT_ID" val="slide_5a87d91ece4523d8"/>
  <p:tag name="KSO_WM_UNIT_PRESET_TEXT" val="单击此处添加标题"/>
</p:tagLst>
</file>

<file path=ppt/tags/tag368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  <p:tag name="MH_PIC_SOURCE_TYPE" val="generate_slide_ai*{&quot;id&quot;:&quot;https://sjzg-images.ks3-cn-beijing-internal.ksyun.com/tim_gen_images/doubao_gen/7cf60100f3bd3774e707db01796ac2d0_0.png?Expires=1773504609\u0026AWSAccessKeyId=AKLTHzmNYxS86KQFnb2pvxtA\u0026Signature=hf4uG1Wr34x4QVH%2FEZ%2F3q2%2BPmzo%3D&quot;,&quot;product_name&quot;:&quot;wps-wpp-pc&quot;,&quot;intention_code&quot;:&quot;wps_wpp_generate_doc_pay&quot;}*auto_cache_hit_3.0.7_prod*1773418200853_ee8a69_cca443f0eaf0-slide-14"/>
</p:tagLst>
</file>

<file path=ppt/tags/tag369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1"/>
  <p:tag name="KSO_WM_UNIT_TYPE" val="l_h_i"/>
  <p:tag name="KSO_WM_UNIT_PRESET_TEXT" val=" "/>
</p:tagLst>
</file>

<file path=ppt/tags/tag37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381b8c7babbb2fbd7ac06c52b4c7caaf9bc71766"/>
  <p:tag name="KSO_WM_NEWLAYOUT_GROUP_ID" val="layout_42"/>
  <p:tag name="KSO_WM_NEWLAYOUT_ID" val="slide_5a87d91ece4523d8"/>
</p:tagLst>
</file>

<file path=ppt/tags/tag37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单击此处添加项标题"/>
</p:tagLst>
</file>

<file path=ppt/tags/tag37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正文"/>
</p:tagLst>
</file>

<file path=ppt/tags/tag372.xml><?xml version="1.0" encoding="utf-8"?>
<p:tagLst xmlns:p="http://schemas.openxmlformats.org/presentationml/2006/main">
  <p:tag name="KSO_WM_SLIDE_CONTENT_ORIENTATION" val=""/>
  <p:tag name="KSO_WM_SLIDE_HAS_MASK" val="0"/>
  <p:tag name="KSO_WM_SLIDE_ITEM_CNT" val="1"/>
  <p:tag name="KSO_WM_SLIDE_TYPE" val="text"/>
  <p:tag name="KSO_WM_TEMPLATE_SUBCATEGORY" val="29"/>
  <p:tag name="KSO_WM_BEAUTIFY_FLAG" val="#wm#"/>
  <p:tag name="KSO_WM_TEMPLATE_FIGMA_ID" val="69796641347"/>
  <p:tag name="KSO_WM_TEMPLATE_SLIDE_ID" val="slide_5a87d91ece4523d8"/>
</p:tagLst>
</file>

<file path=ppt/tags/tag373.xml><?xml version="1.0" encoding="utf-8"?>
<p:tagLst xmlns:p="http://schemas.openxmlformats.org/presentationml/2006/main">
  <p:tag name="KSO_WM_BEAUTIFY_FLAG" val="#wm#"/>
  <p:tag name="KSO_WM_FIGMA_FLAG" val="#fgm#"/>
  <p:tag name="KSO_WM_UNIT_INDEX" val="1"/>
  <p:tag name="KSO_WM_UNIT_TEXT_TYPE" val="1"/>
  <p:tag name="KSO_WM_UNIT_TYPE" val="b"/>
  <p:tag name="KSO_WM_UNIT_PRESET_TEXT" val="THE END"/>
  <p:tag name="KSO_WM_UNIT_ID" val="_11*b*1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80754"/>
  <p:tag name="KSO_WM_TEMPLATE_CATEGORY" val="custom"/>
  <p:tag name="KSO_WM_UNIT_ISCONTENTSTITLE" val="0"/>
  <p:tag name="KSO_WM_UNIT_PRESET_TEXT_INDEX" val="-1"/>
  <p:tag name="KSO_WM_UNIT_PRESET_TEXT_LEN" val="0"/>
</p:tagLst>
</file>

<file path=ppt/tags/tag374.xml><?xml version="1.0" encoding="utf-8"?>
<p:tagLst xmlns:p="http://schemas.openxmlformats.org/presentationml/2006/main">
  <p:tag name="KSO_WM_UNIT_TYPE" val="a"/>
  <p:tag name="KSO_WM_BEAUTIFY_FLAG" val="#wm#"/>
  <p:tag name="KSO_WM_FIGMA_FLAG" val="#fgm#"/>
  <p:tag name="KSO_WM_UNIT_INDEX" val="1"/>
  <p:tag name="KSO_WM_UNIT_TEXT_TYPE" val="1"/>
  <p:tag name="KSO_WM_LAYOUT_CHECK_HASH" val="105a55206031ff7ba854632884c0016691d3e9bc"/>
  <p:tag name="KSO_WM_NEWLAYOUT_ID" val="7430"/>
  <p:tag name="KSO_WM_UNIT_PRESET_TEXT" val="谢谢观看"/>
  <p:tag name="KSO_WM_UNIT_ID" val="_11*a*1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80754"/>
  <p:tag name="KSO_WM_TEMPLATE_CATEGORY" val="custom"/>
  <p:tag name="KSO_WM_UNIT_ISCONTENTSTITLE" val="0"/>
  <p:tag name="KSO_WM_UNIT_PRESET_TEXT_INDEX" val="-1"/>
  <p:tag name="KSO_WM_UNIT_PRESET_TEXT_LEN" val="0"/>
</p:tagLst>
</file>

<file path=ppt/tags/tag375.xml><?xml version="1.0" encoding="utf-8"?>
<p:tagLst xmlns:p="http://schemas.openxmlformats.org/presentationml/2006/main">
  <p:tag name="KSO_WM_SLIDE_CONTENT_ORIENTATION" val="right"/>
  <p:tag name="KSO_WM_SLIDE_HAS_MASK" val="0"/>
  <p:tag name="KSO_WM_SLIDE_ITEM_CNT" val="0"/>
  <p:tag name="KSO_WM_SLIDE_TYPE" val="endPage"/>
  <p:tag name="KSO_WM_TEMPLATE_SUBCATEGORY" val="29"/>
  <p:tag name="KSO_WM_BEAUTIFY_FLAG" val="#wm#"/>
  <p:tag name="KSO_WM_TEMPLATE_SLIDE_ID" val="slide_2f1bc384a532e0ce"/>
  <p:tag name="KSO_WM_TEMPLATE_INDEX" val="40480754"/>
  <p:tag name="KSO_WM_TEMPLATE_CATEGORY" val="custom"/>
  <p:tag name="KSO_WM_SLIDE_INDEX" val="5"/>
  <p:tag name="KSO_WM_SLIDE_ID" val="custom40480754_9"/>
  <p:tag name="KSO_WM_TEMPLATE_MASTER_TYPE" val="0"/>
  <p:tag name="KSO_WM_SLIDE_LAYOUT" val="a_b"/>
  <p:tag name="KSO_WM_SLIDE_LAYOUT_CNT" val="1_1"/>
  <p:tag name="KSO_WM_TEMPLATE_COLOR_TYPE" val="0"/>
  <p:tag name="KSO_WM_TAG_VERSION" val="3.0"/>
</p:tagLst>
</file>

<file path=ppt/tags/tag38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</p:tagLst>
</file>

<file path=ppt/tags/tag39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1"/>
  <p:tag name="KSO_WM_UNIT_TYPE" val="l_h_i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4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45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ce3938e9475e54a91be4e8a18b284cc95c2b22cc"/>
  <p:tag name="KSO_WM_NEWLAYOUT_GROUP_ID" val="layout_6"/>
  <p:tag name="KSO_WM_NEWLAYOUT_ID" val="slide_aea8fef376719a46"/>
</p:tagLst>
</file>

<file path=ppt/tags/tag46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</p:tagLst>
</file>

<file path=ppt/tags/tag47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1"/>
  <p:tag name="KSO_WM_UNIT_TYPE" val="l_h_i"/>
</p:tagLst>
</file>

<file path=ppt/tags/tag4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4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53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3d435ded23e9c15e8558b96f76b13a65471f8118"/>
  <p:tag name="KSO_WM_NEWLAYOUT_GROUP_ID" val="layout_2"/>
  <p:tag name="KSO_WM_NEWLAYOUT_ID" val="slide_575721c834a94fa4"/>
</p:tagLst>
</file>

<file path=ppt/tags/tag54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lt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_1"/>
  <p:tag name="KSO_WM_UNIT_TYPE" val="l_h_i"/>
</p:tagLst>
</file>

<file path=ppt/tags/tag5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d"/>
</p:tagLst>
</file>

<file path=ppt/tags/tag5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5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58.xml><?xml version="1.0" encoding="utf-8"?>
<p:tagLst xmlns:p="http://schemas.openxmlformats.org/presentationml/2006/main">
  <p:tag name="KSO_WM_FIGMA_DECORATION_INDEX" val="17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1"/>
  <p:tag name="KSO_WM_UNIT_TYPE" val="l_h_i"/>
</p:tagLst>
</file>

<file path=ppt/tags/tag5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d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6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65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43b3197ea37c68b4bba92775c5b3d40d8bc5149b"/>
  <p:tag name="KSO_WM_NEWLAYOUT_GROUP_ID" val="layout_31"/>
  <p:tag name="KSO_WM_NEWLAYOUT_ID" val="slide_f0d6b2b67c5ac978"/>
</p:tagLst>
</file>

<file path=ppt/tags/tag66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lt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_1"/>
  <p:tag name="KSO_WM_UNIT_TYPE" val="l_h_i"/>
</p:tagLst>
</file>

<file path=ppt/tags/tag6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d"/>
</p:tagLst>
</file>

<file path=ppt/tags/tag6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6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lt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2_1"/>
  <p:tag name="KSO_WM_UNIT_TYPE" val="l_h_i"/>
</p:tagLst>
</file>

<file path=ppt/tags/tag7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d"/>
</p:tagLst>
</file>

<file path=ppt/tags/tag7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7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74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lt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3_1"/>
  <p:tag name="KSO_WM_UNIT_TYPE" val="l_h_i"/>
</p:tagLst>
</file>

<file path=ppt/tags/tag7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d"/>
</p:tagLst>
</file>

<file path=ppt/tags/tag7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</p:tagLst>
</file>

<file path=ppt/tags/tag7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</p:tagLst>
</file>

<file path=ppt/tags/tag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81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7b34bcd7773a12cae405a411ee0616204212a574"/>
  <p:tag name="KSO_WM_NEWLAYOUT_GROUP_ID" val="layout_39"/>
  <p:tag name="KSO_WM_NEWLAYOUT_ID" val="slide_4e654acd5dd425b9"/>
</p:tagLst>
</file>

<file path=ppt/tags/tag82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lt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_1"/>
  <p:tag name="KSO_WM_UNIT_TYPE" val="l_h_i"/>
</p:tagLst>
</file>

<file path=ppt/tags/tag83.xml><?xml version="1.0" encoding="utf-8"?>
<p:tagLst xmlns:p="http://schemas.openxmlformats.org/presentationml/2006/main">
  <p:tag name="KSO_WM_FIGMA_DECORATION_INDEX" val="1"/>
  <p:tag name="$PH_EXT" val="1"/>
  <p:tag name="KSO_WM_BEAUTIFY_FLAG" val="#fgm#"/>
  <p:tag name="KSO_WM_DIAGRAM_GROUP_CODE" val="1"/>
  <p:tag name="KSO_WM_FIGMA_FLAG" val="#fgm#"/>
  <p:tag name="KSO_WM_UNIT_INDEX" val="1_1_1"/>
  <p:tag name="KSO_WM_UNIT_TYPE" val="l_h_x"/>
</p:tagLst>
</file>

<file path=ppt/tags/tag8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8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86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lt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2_1"/>
  <p:tag name="KSO_WM_UNIT_TYPE" val="l_h_i"/>
</p:tagLst>
</file>

<file path=ppt/tags/tag87.xml><?xml version="1.0" encoding="utf-8"?>
<p:tagLst xmlns:p="http://schemas.openxmlformats.org/presentationml/2006/main">
  <p:tag name="KSO_WM_FIGMA_DECORATION_INDEX" val="2"/>
  <p:tag name="$PH_EXT" val="1"/>
  <p:tag name="KSO_WM_BEAUTIFY_FLAG" val="#fgm#"/>
  <p:tag name="KSO_WM_DIAGRAM_GROUP_CODE" val="1"/>
  <p:tag name="KSO_WM_FIGMA_FLAG" val="#fgm#"/>
  <p:tag name="KSO_WM_UNIT_INDEX" val="1_2_1"/>
  <p:tag name="KSO_WM_UNIT_TYPE" val="l_h_x"/>
</p:tagLst>
</file>

<file path=ppt/tags/tag8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8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90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lt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3_1"/>
  <p:tag name="KSO_WM_UNIT_TYPE" val="l_h_i"/>
</p:tagLst>
</file>

<file path=ppt/tags/tag91.xml><?xml version="1.0" encoding="utf-8"?>
<p:tagLst xmlns:p="http://schemas.openxmlformats.org/presentationml/2006/main">
  <p:tag name="KSO_WM_FIGMA_DECORATION_INDEX" val="3"/>
  <p:tag name="$PH_EXT" val="1"/>
  <p:tag name="KSO_WM_BEAUTIFY_FLAG" val="#fgm#"/>
  <p:tag name="KSO_WM_DIAGRAM_GROUP_CODE" val="1"/>
  <p:tag name="KSO_WM_FIGMA_FLAG" val="#fgm#"/>
  <p:tag name="KSO_WM_UNIT_INDEX" val="1_3_1"/>
  <p:tag name="KSO_WM_UNIT_TYPE" val="l_h_x"/>
</p:tagLst>
</file>

<file path=ppt/tags/tag9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</p:tagLst>
</file>

<file path=ppt/tags/tag9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</p:tagLst>
</file>

<file path=ppt/tags/tag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97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c88626e04a463fd164f07c45bb6791b8ad8b2273"/>
  <p:tag name="KSO_WM_NEWLAYOUT_GROUP_ID" val="layout_30"/>
  <p:tag name="KSO_WM_NEWLAYOUT_ID" val="slide_d80069da338c68a1"/>
</p:tagLst>
</file>

<file path=ppt/tags/tag98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</p:tagLst>
</file>

<file path=ppt/tags/tag99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1"/>
  <p:tag name="KSO_WM_UNIT_TYPE" val="l_h_i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Aspect">
      <a:majorFont>
        <a:latin typeface="微软雅黑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微软雅黑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自定义 347">
      <a:dk1>
        <a:srgbClr val="000000"/>
      </a:dk1>
      <a:lt1>
        <a:srgbClr val="FFFFFF"/>
      </a:lt1>
      <a:dk2>
        <a:srgbClr val="37443B"/>
      </a:dk2>
      <a:lt2>
        <a:srgbClr val="FBF4E9"/>
      </a:lt2>
      <a:accent1>
        <a:srgbClr val="6E8876"/>
      </a:accent1>
      <a:accent2>
        <a:srgbClr val="F2A020"/>
      </a:accent2>
      <a:accent3>
        <a:srgbClr val="B7994A"/>
      </a:accent3>
      <a:accent4>
        <a:srgbClr val="869894"/>
      </a:accent4>
      <a:accent5>
        <a:srgbClr val="5C86CC"/>
      </a:accent5>
      <a:accent6>
        <a:srgbClr val="70AD47"/>
      </a:accent6>
      <a:hlink>
        <a:srgbClr val="000000"/>
      </a:hlink>
      <a:folHlink>
        <a:srgbClr val="954F72"/>
      </a:folHlink>
    </a:clrScheme>
    <a:fontScheme name="简约/商务风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1510</Words>
  <Application>WPS Office WWO_wpscloud_20260304171156-29335b6cb8</Application>
  <PresentationFormat>宽屏</PresentationFormat>
  <Paragraphs>164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16</vt:i4>
      </vt:variant>
    </vt:vector>
  </HeadingPairs>
  <TitlesOfParts>
    <vt:vector size="27" baseType="lpstr">
      <vt:lpstr>Arial</vt:lpstr>
      <vt:lpstr>宋体</vt:lpstr>
      <vt:lpstr>Wingdings</vt:lpstr>
      <vt:lpstr>微软雅黑</vt:lpstr>
      <vt:lpstr>汉仪旗黑KW 55S</vt:lpstr>
      <vt:lpstr>MiSans Light</vt:lpstr>
      <vt:lpstr>MiSans</vt:lpstr>
      <vt:lpstr>汉仪书宋二KW</vt:lpstr>
      <vt:lpstr>Kingsoft Confetti</vt:lpstr>
      <vt:lpstr>Office 主题</vt:lpstr>
      <vt:lpstr>1_Office 主题</vt:lpstr>
      <vt:lpstr>中外中学课程表英语对比研究（A Comparative Study of Chinese and F</vt:lpstr>
      <vt:lpstr>中外中学英语课程对比研究</vt:lpstr>
      <vt:lpstr>研究意义</vt:lpstr>
      <vt:lpstr>研究目标</vt:lpstr>
      <vt:lpstr>研究内容</vt:lpstr>
      <vt:lpstr>研究方法</vt:lpstr>
      <vt:lpstr>预期目标</vt:lpstr>
      <vt:lpstr>研究价值</vt:lpstr>
      <vt:lpstr>English Section (Bilingual Component)</vt:lpstr>
      <vt:lpstr>Title</vt:lpstr>
      <vt:lpstr>Objectives</vt:lpstr>
      <vt:lpstr>Methods</vt:lpstr>
      <vt:lpstr>Expected Outcomes</vt:lpstr>
      <vt:lpstr>Expected Outcomes</vt:lpstr>
      <vt:lpstr>Significance</vt:lpstr>
      <vt:lpstr>谢谢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中外中学课程表英语对比研究（A Comparative Study of Chinese and F</dc:title>
  <dc:creator/>
  <cp:lastModifiedBy/>
  <dcterms:created xsi:type="dcterms:W3CDTF">2026-03-13T16:19:14Z</dcterms:created>
  <dcterms:modified xsi:type="dcterms:W3CDTF">2026-03-13T16:19:14Z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2052-12.9.0.25379</vt:lpwstr>
  </property>
  <property fmtid="{D5CDD505-2E9C-101B-9397-08002B2CF9AE}" pid="3" name="KSOTemplateUUID">
    <vt:lpwstr>v1.0_ai_69796641347</vt:lpwstr>
  </property>
  <property fmtid="{D5CDD505-2E9C-101B-9397-08002B2CF9AE}" pid="4" name="ICV">
    <vt:lpwstr>FD7C211D76485C24FB36B469E5953770_42</vt:lpwstr>
  </property>
</Properties>
</file>