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2.svg" ContentType="image/svg+xml"/>
  <Override PartName="/ppt/media/image4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257" r:id="rId3"/>
    <p:sldId id="258" r:id="rId5"/>
    <p:sldId id="259" r:id="rId6"/>
    <p:sldId id="260" r:id="rId7"/>
    <p:sldId id="282" r:id="rId8"/>
    <p:sldId id="261" r:id="rId9"/>
    <p:sldId id="278" r:id="rId10"/>
    <p:sldId id="275" r:id="rId11"/>
    <p:sldId id="269" r:id="rId12"/>
    <p:sldId id="279" r:id="rId13"/>
    <p:sldId id="280" r:id="rId14"/>
    <p:sldId id="281" r:id="rId15"/>
    <p:sldId id="283" r:id="rId16"/>
    <p:sldId id="276" r:id="rId17"/>
    <p:sldId id="277" r:id="rId1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1" clrIdx="0"/>
  <p:cmAuthor id="2" name="作者" initials="A" lastIdx="0" clrIdx="1"/>
  <p:cmAuthor id="1483810881" name="WPS_1679281038" initials="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B2B2B2"/>
    <a:srgbClr val="202020"/>
    <a:srgbClr val="323232"/>
    <a:srgbClr val="CC3300"/>
    <a:srgbClr val="CC0000"/>
    <a:srgbClr val="FF3300"/>
    <a:srgbClr val="990000"/>
    <a:srgbClr val="FF8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60"/>
        <p:guide pos="384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A5F825-9C29-43CC-BB96-80A60E9689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7" Type="http://schemas.openxmlformats.org/officeDocument/2006/relationships/tags" Target="../tags/tag64.xml"/><Relationship Id="rId66" Type="http://schemas.openxmlformats.org/officeDocument/2006/relationships/tags" Target="../tags/tag63.xml"/><Relationship Id="rId65" Type="http://schemas.openxmlformats.org/officeDocument/2006/relationships/tags" Target="../tags/tag62.xml"/><Relationship Id="rId64" Type="http://schemas.openxmlformats.org/officeDocument/2006/relationships/tags" Target="../tags/tag61.xml"/><Relationship Id="rId63" Type="http://schemas.openxmlformats.org/officeDocument/2006/relationships/tags" Target="../tags/tag60.xml"/><Relationship Id="rId62" Type="http://schemas.openxmlformats.org/officeDocument/2006/relationships/tags" Target="../tags/tag59.xml"/><Relationship Id="rId61" Type="http://schemas.openxmlformats.org/officeDocument/2006/relationships/tags" Target="../tags/tag58.xml"/><Relationship Id="rId60" Type="http://schemas.openxmlformats.org/officeDocument/2006/relationships/tags" Target="../tags/tag57.xml"/><Relationship Id="rId6" Type="http://schemas.openxmlformats.org/officeDocument/2006/relationships/tags" Target="../tags/tag3.xml"/><Relationship Id="rId59" Type="http://schemas.openxmlformats.org/officeDocument/2006/relationships/tags" Target="../tags/tag56.xml"/><Relationship Id="rId58" Type="http://schemas.openxmlformats.org/officeDocument/2006/relationships/tags" Target="../tags/tag55.xml"/><Relationship Id="rId57" Type="http://schemas.openxmlformats.org/officeDocument/2006/relationships/tags" Target="../tags/tag54.xml"/><Relationship Id="rId56" Type="http://schemas.openxmlformats.org/officeDocument/2006/relationships/tags" Target="../tags/tag53.xml"/><Relationship Id="rId55" Type="http://schemas.openxmlformats.org/officeDocument/2006/relationships/tags" Target="../tags/tag52.xml"/><Relationship Id="rId54" Type="http://schemas.openxmlformats.org/officeDocument/2006/relationships/tags" Target="../tags/tag51.xml"/><Relationship Id="rId53" Type="http://schemas.openxmlformats.org/officeDocument/2006/relationships/tags" Target="../tags/tag50.xml"/><Relationship Id="rId52" Type="http://schemas.openxmlformats.org/officeDocument/2006/relationships/tags" Target="../tags/tag49.xml"/><Relationship Id="rId51" Type="http://schemas.openxmlformats.org/officeDocument/2006/relationships/tags" Target="../tags/tag48.xml"/><Relationship Id="rId50" Type="http://schemas.openxmlformats.org/officeDocument/2006/relationships/tags" Target="../tags/tag47.xml"/><Relationship Id="rId5" Type="http://schemas.openxmlformats.org/officeDocument/2006/relationships/tags" Target="../tags/tag2.xml"/><Relationship Id="rId49" Type="http://schemas.openxmlformats.org/officeDocument/2006/relationships/tags" Target="../tags/tag46.xml"/><Relationship Id="rId48" Type="http://schemas.openxmlformats.org/officeDocument/2006/relationships/tags" Target="../tags/tag45.xml"/><Relationship Id="rId47" Type="http://schemas.openxmlformats.org/officeDocument/2006/relationships/tags" Target="../tags/tag44.xml"/><Relationship Id="rId46" Type="http://schemas.openxmlformats.org/officeDocument/2006/relationships/tags" Target="../tags/tag43.xml"/><Relationship Id="rId45" Type="http://schemas.openxmlformats.org/officeDocument/2006/relationships/tags" Target="../tags/tag42.xml"/><Relationship Id="rId44" Type="http://schemas.openxmlformats.org/officeDocument/2006/relationships/tags" Target="../tags/tag41.xml"/><Relationship Id="rId43" Type="http://schemas.openxmlformats.org/officeDocument/2006/relationships/tags" Target="../tags/tag40.xml"/><Relationship Id="rId42" Type="http://schemas.openxmlformats.org/officeDocument/2006/relationships/tags" Target="../tags/tag39.xml"/><Relationship Id="rId41" Type="http://schemas.openxmlformats.org/officeDocument/2006/relationships/tags" Target="../tags/tag38.xml"/><Relationship Id="rId40" Type="http://schemas.openxmlformats.org/officeDocument/2006/relationships/tags" Target="../tags/tag37.xml"/><Relationship Id="rId4" Type="http://schemas.openxmlformats.org/officeDocument/2006/relationships/image" Target="../media/image2.svg"/><Relationship Id="rId39" Type="http://schemas.openxmlformats.org/officeDocument/2006/relationships/tags" Target="../tags/tag36.xml"/><Relationship Id="rId38" Type="http://schemas.openxmlformats.org/officeDocument/2006/relationships/tags" Target="../tags/tag35.xml"/><Relationship Id="rId37" Type="http://schemas.openxmlformats.org/officeDocument/2006/relationships/tags" Target="../tags/tag34.xml"/><Relationship Id="rId36" Type="http://schemas.openxmlformats.org/officeDocument/2006/relationships/tags" Target="../tags/tag33.xml"/><Relationship Id="rId35" Type="http://schemas.openxmlformats.org/officeDocument/2006/relationships/tags" Target="../tags/tag32.xml"/><Relationship Id="rId34" Type="http://schemas.openxmlformats.org/officeDocument/2006/relationships/tags" Target="../tags/tag31.xml"/><Relationship Id="rId33" Type="http://schemas.openxmlformats.org/officeDocument/2006/relationships/tags" Target="../tags/tag30.xml"/><Relationship Id="rId32" Type="http://schemas.openxmlformats.org/officeDocument/2006/relationships/tags" Target="../tags/tag29.xml"/><Relationship Id="rId31" Type="http://schemas.openxmlformats.org/officeDocument/2006/relationships/tags" Target="../tags/tag28.xml"/><Relationship Id="rId30" Type="http://schemas.openxmlformats.org/officeDocument/2006/relationships/tags" Target="../tags/tag27.xml"/><Relationship Id="rId3" Type="http://schemas.openxmlformats.org/officeDocument/2006/relationships/image" Target="../media/image1.png"/><Relationship Id="rId29" Type="http://schemas.openxmlformats.org/officeDocument/2006/relationships/tags" Target="../tags/tag26.xml"/><Relationship Id="rId28" Type="http://schemas.openxmlformats.org/officeDocument/2006/relationships/tags" Target="../tags/tag25.xml"/><Relationship Id="rId27" Type="http://schemas.openxmlformats.org/officeDocument/2006/relationships/tags" Target="../tags/tag24.xml"/><Relationship Id="rId26" Type="http://schemas.openxmlformats.org/officeDocument/2006/relationships/tags" Target="../tags/tag23.xml"/><Relationship Id="rId25" Type="http://schemas.openxmlformats.org/officeDocument/2006/relationships/tags" Target="../tags/tag22.xml"/><Relationship Id="rId24" Type="http://schemas.openxmlformats.org/officeDocument/2006/relationships/tags" Target="../tags/tag21.xml"/><Relationship Id="rId23" Type="http://schemas.openxmlformats.org/officeDocument/2006/relationships/tags" Target="../tags/tag20.xml"/><Relationship Id="rId22" Type="http://schemas.openxmlformats.org/officeDocument/2006/relationships/tags" Target="../tags/tag19.xml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tags" Target="../tags/tag1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tags" Target="../tags/tag169.xml"/><Relationship Id="rId7" Type="http://schemas.openxmlformats.org/officeDocument/2006/relationships/tags" Target="../tags/tag168.xml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40" Type="http://schemas.openxmlformats.org/officeDocument/2006/relationships/tags" Target="../tags/tag201.xml"/><Relationship Id="rId4" Type="http://schemas.openxmlformats.org/officeDocument/2006/relationships/image" Target="../media/image4.svg"/><Relationship Id="rId39" Type="http://schemas.openxmlformats.org/officeDocument/2006/relationships/tags" Target="../tags/tag200.xml"/><Relationship Id="rId38" Type="http://schemas.openxmlformats.org/officeDocument/2006/relationships/tags" Target="../tags/tag199.xml"/><Relationship Id="rId37" Type="http://schemas.openxmlformats.org/officeDocument/2006/relationships/tags" Target="../tags/tag198.xml"/><Relationship Id="rId36" Type="http://schemas.openxmlformats.org/officeDocument/2006/relationships/tags" Target="../tags/tag197.xml"/><Relationship Id="rId35" Type="http://schemas.openxmlformats.org/officeDocument/2006/relationships/tags" Target="../tags/tag196.xml"/><Relationship Id="rId34" Type="http://schemas.openxmlformats.org/officeDocument/2006/relationships/tags" Target="../tags/tag195.xml"/><Relationship Id="rId33" Type="http://schemas.openxmlformats.org/officeDocument/2006/relationships/tags" Target="../tags/tag194.xml"/><Relationship Id="rId32" Type="http://schemas.openxmlformats.org/officeDocument/2006/relationships/tags" Target="../tags/tag193.xml"/><Relationship Id="rId31" Type="http://schemas.openxmlformats.org/officeDocument/2006/relationships/tags" Target="../tags/tag192.xml"/><Relationship Id="rId30" Type="http://schemas.openxmlformats.org/officeDocument/2006/relationships/tags" Target="../tags/tag191.xml"/><Relationship Id="rId3" Type="http://schemas.openxmlformats.org/officeDocument/2006/relationships/image" Target="../media/image3.png"/><Relationship Id="rId29" Type="http://schemas.openxmlformats.org/officeDocument/2006/relationships/tags" Target="../tags/tag190.xml"/><Relationship Id="rId28" Type="http://schemas.openxmlformats.org/officeDocument/2006/relationships/tags" Target="../tags/tag189.xml"/><Relationship Id="rId27" Type="http://schemas.openxmlformats.org/officeDocument/2006/relationships/tags" Target="../tags/tag188.xml"/><Relationship Id="rId26" Type="http://schemas.openxmlformats.org/officeDocument/2006/relationships/tags" Target="../tags/tag187.xml"/><Relationship Id="rId25" Type="http://schemas.openxmlformats.org/officeDocument/2006/relationships/tags" Target="../tags/tag186.xml"/><Relationship Id="rId24" Type="http://schemas.openxmlformats.org/officeDocument/2006/relationships/tags" Target="../tags/tag185.xml"/><Relationship Id="rId23" Type="http://schemas.openxmlformats.org/officeDocument/2006/relationships/tags" Target="../tags/tag184.xml"/><Relationship Id="rId22" Type="http://schemas.openxmlformats.org/officeDocument/2006/relationships/tags" Target="../tags/tag183.xml"/><Relationship Id="rId21" Type="http://schemas.openxmlformats.org/officeDocument/2006/relationships/tags" Target="../tags/tag182.xml"/><Relationship Id="rId20" Type="http://schemas.openxmlformats.org/officeDocument/2006/relationships/tags" Target="../tags/tag181.xml"/><Relationship Id="rId2" Type="http://schemas.openxmlformats.org/officeDocument/2006/relationships/tags" Target="../tags/tag165.xml"/><Relationship Id="rId19" Type="http://schemas.openxmlformats.org/officeDocument/2006/relationships/tags" Target="../tags/tag180.xml"/><Relationship Id="rId18" Type="http://schemas.openxmlformats.org/officeDocument/2006/relationships/tags" Target="../tags/tag179.xml"/><Relationship Id="rId17" Type="http://schemas.openxmlformats.org/officeDocument/2006/relationships/tags" Target="../tags/tag178.xml"/><Relationship Id="rId16" Type="http://schemas.openxmlformats.org/officeDocument/2006/relationships/tags" Target="../tags/tag177.xml"/><Relationship Id="rId15" Type="http://schemas.openxmlformats.org/officeDocument/2006/relationships/tags" Target="../tags/tag176.xml"/><Relationship Id="rId14" Type="http://schemas.openxmlformats.org/officeDocument/2006/relationships/tags" Target="../tags/tag175.xml"/><Relationship Id="rId13" Type="http://schemas.openxmlformats.org/officeDocument/2006/relationships/tags" Target="../tags/tag174.xml"/><Relationship Id="rId12" Type="http://schemas.openxmlformats.org/officeDocument/2006/relationships/tags" Target="../tags/tag173.xml"/><Relationship Id="rId11" Type="http://schemas.openxmlformats.org/officeDocument/2006/relationships/tags" Target="../tags/tag172.xml"/><Relationship Id="rId10" Type="http://schemas.openxmlformats.org/officeDocument/2006/relationships/tags" Target="../tags/tag17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3" Type="http://schemas.openxmlformats.org/officeDocument/2006/relationships/tags" Target="../tags/tag101.xml"/><Relationship Id="rId32" Type="http://schemas.openxmlformats.org/officeDocument/2006/relationships/tags" Target="../tags/tag100.xml"/><Relationship Id="rId31" Type="http://schemas.openxmlformats.org/officeDocument/2006/relationships/tags" Target="../tags/tag99.xml"/><Relationship Id="rId30" Type="http://schemas.openxmlformats.org/officeDocument/2006/relationships/tags" Target="../tags/tag98.xml"/><Relationship Id="rId3" Type="http://schemas.openxmlformats.org/officeDocument/2006/relationships/tags" Target="../tags/tag71.xml"/><Relationship Id="rId29" Type="http://schemas.openxmlformats.org/officeDocument/2006/relationships/tags" Target="../tags/tag97.xml"/><Relationship Id="rId28" Type="http://schemas.openxmlformats.org/officeDocument/2006/relationships/tags" Target="../tags/tag96.xml"/><Relationship Id="rId27" Type="http://schemas.openxmlformats.org/officeDocument/2006/relationships/tags" Target="../tags/tag95.xml"/><Relationship Id="rId26" Type="http://schemas.openxmlformats.org/officeDocument/2006/relationships/tags" Target="../tags/tag94.xml"/><Relationship Id="rId25" Type="http://schemas.openxmlformats.org/officeDocument/2006/relationships/tags" Target="../tags/tag93.xml"/><Relationship Id="rId24" Type="http://schemas.openxmlformats.org/officeDocument/2006/relationships/tags" Target="../tags/tag92.xml"/><Relationship Id="rId23" Type="http://schemas.openxmlformats.org/officeDocument/2006/relationships/tags" Target="../tags/tag91.xml"/><Relationship Id="rId22" Type="http://schemas.openxmlformats.org/officeDocument/2006/relationships/tags" Target="../tags/tag90.xml"/><Relationship Id="rId21" Type="http://schemas.openxmlformats.org/officeDocument/2006/relationships/tags" Target="../tags/tag89.xml"/><Relationship Id="rId20" Type="http://schemas.openxmlformats.org/officeDocument/2006/relationships/tags" Target="../tags/tag88.xml"/><Relationship Id="rId2" Type="http://schemas.openxmlformats.org/officeDocument/2006/relationships/tags" Target="../tags/tag70.xml"/><Relationship Id="rId19" Type="http://schemas.openxmlformats.org/officeDocument/2006/relationships/tags" Target="../tags/tag87.xml"/><Relationship Id="rId18" Type="http://schemas.openxmlformats.org/officeDocument/2006/relationships/tags" Target="../tags/tag86.xml"/><Relationship Id="rId17" Type="http://schemas.openxmlformats.org/officeDocument/2006/relationships/tags" Target="../tags/tag85.xml"/><Relationship Id="rId16" Type="http://schemas.openxmlformats.org/officeDocument/2006/relationships/tags" Target="../tags/tag84.xml"/><Relationship Id="rId15" Type="http://schemas.openxmlformats.org/officeDocument/2006/relationships/tags" Target="../tags/tag83.xml"/><Relationship Id="rId14" Type="http://schemas.openxmlformats.org/officeDocument/2006/relationships/tags" Target="../tags/tag82.xml"/><Relationship Id="rId13" Type="http://schemas.openxmlformats.org/officeDocument/2006/relationships/tags" Target="../tags/tag81.xml"/><Relationship Id="rId12" Type="http://schemas.openxmlformats.org/officeDocument/2006/relationships/tags" Target="../tags/tag80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09.xml"/><Relationship Id="rId8" Type="http://schemas.openxmlformats.org/officeDocument/2006/relationships/tags" Target="../tags/tag108.xml"/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4" Type="http://schemas.openxmlformats.org/officeDocument/2006/relationships/tags" Target="../tags/tag134.xml"/><Relationship Id="rId33" Type="http://schemas.openxmlformats.org/officeDocument/2006/relationships/tags" Target="../tags/tag133.xml"/><Relationship Id="rId32" Type="http://schemas.openxmlformats.org/officeDocument/2006/relationships/tags" Target="../tags/tag132.xml"/><Relationship Id="rId31" Type="http://schemas.openxmlformats.org/officeDocument/2006/relationships/tags" Target="../tags/tag131.xml"/><Relationship Id="rId30" Type="http://schemas.openxmlformats.org/officeDocument/2006/relationships/tags" Target="../tags/tag130.xml"/><Relationship Id="rId3" Type="http://schemas.openxmlformats.org/officeDocument/2006/relationships/tags" Target="../tags/tag103.xml"/><Relationship Id="rId29" Type="http://schemas.openxmlformats.org/officeDocument/2006/relationships/tags" Target="../tags/tag129.xml"/><Relationship Id="rId28" Type="http://schemas.openxmlformats.org/officeDocument/2006/relationships/tags" Target="../tags/tag128.xml"/><Relationship Id="rId27" Type="http://schemas.openxmlformats.org/officeDocument/2006/relationships/tags" Target="../tags/tag127.xml"/><Relationship Id="rId26" Type="http://schemas.openxmlformats.org/officeDocument/2006/relationships/tags" Target="../tags/tag126.xml"/><Relationship Id="rId25" Type="http://schemas.openxmlformats.org/officeDocument/2006/relationships/tags" Target="../tags/tag125.xml"/><Relationship Id="rId24" Type="http://schemas.openxmlformats.org/officeDocument/2006/relationships/tags" Target="../tags/tag124.xml"/><Relationship Id="rId23" Type="http://schemas.openxmlformats.org/officeDocument/2006/relationships/tags" Target="../tags/tag123.xml"/><Relationship Id="rId22" Type="http://schemas.openxmlformats.org/officeDocument/2006/relationships/tags" Target="../tags/tag122.xml"/><Relationship Id="rId21" Type="http://schemas.openxmlformats.org/officeDocument/2006/relationships/tags" Target="../tags/tag121.xml"/><Relationship Id="rId20" Type="http://schemas.openxmlformats.org/officeDocument/2006/relationships/tags" Target="../tags/tag120.xml"/><Relationship Id="rId2" Type="http://schemas.openxmlformats.org/officeDocument/2006/relationships/tags" Target="../tags/tag102.xml"/><Relationship Id="rId19" Type="http://schemas.openxmlformats.org/officeDocument/2006/relationships/tags" Target="../tags/tag119.xml"/><Relationship Id="rId18" Type="http://schemas.openxmlformats.org/officeDocument/2006/relationships/tags" Target="../tags/tag118.xml"/><Relationship Id="rId17" Type="http://schemas.openxmlformats.org/officeDocument/2006/relationships/tags" Target="../tags/tag117.xml"/><Relationship Id="rId16" Type="http://schemas.openxmlformats.org/officeDocument/2006/relationships/tags" Target="../tags/tag116.xml"/><Relationship Id="rId15" Type="http://schemas.openxmlformats.org/officeDocument/2006/relationships/tags" Target="../tags/tag115.xml"/><Relationship Id="rId14" Type="http://schemas.openxmlformats.org/officeDocument/2006/relationships/tags" Target="../tags/tag114.xml"/><Relationship Id="rId13" Type="http://schemas.openxmlformats.org/officeDocument/2006/relationships/tags" Target="../tags/tag113.xml"/><Relationship Id="rId12" Type="http://schemas.openxmlformats.org/officeDocument/2006/relationships/tags" Target="../tags/tag112.xml"/><Relationship Id="rId11" Type="http://schemas.openxmlformats.org/officeDocument/2006/relationships/tags" Target="../tags/tag111.xml"/><Relationship Id="rId10" Type="http://schemas.openxmlformats.org/officeDocument/2006/relationships/tags" Target="../tags/tag1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148.xml"/><Relationship Id="rId8" Type="http://schemas.openxmlformats.org/officeDocument/2006/relationships/tags" Target="../tags/tag147.xml"/><Relationship Id="rId7" Type="http://schemas.openxmlformats.org/officeDocument/2006/relationships/tags" Target="../tags/tag146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152.xml"/><Relationship Id="rId4" Type="http://schemas.openxmlformats.org/officeDocument/2006/relationships/tags" Target="../tags/tag151.xml"/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VCG41N126607681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3764" y="0"/>
            <a:ext cx="1888015" cy="3047113"/>
          </a:xfrm>
          <a:prstGeom prst="rect">
            <a:avLst/>
          </a:prstGeom>
        </p:spPr>
      </p:pic>
      <p:cxnSp>
        <p:nvCxnSpPr>
          <p:cNvPr id="9" name="直接连接符 8"/>
          <p:cNvCxnSpPr/>
          <p:nvPr userDrawn="1">
            <p:custDataLst>
              <p:tags r:id="rId5"/>
            </p:custDataLst>
          </p:nvPr>
        </p:nvCxnSpPr>
        <p:spPr>
          <a:xfrm>
            <a:off x="558800" y="6527800"/>
            <a:ext cx="9563100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: 形状 10"/>
          <p:cNvSpPr/>
          <p:nvPr userDrawn="1">
            <p:custDataLst>
              <p:tags r:id="rId6"/>
            </p:custDataLst>
          </p:nvPr>
        </p:nvSpPr>
        <p:spPr>
          <a:xfrm>
            <a:off x="9924197" y="4948805"/>
            <a:ext cx="1886803" cy="1911735"/>
          </a:xfrm>
          <a:custGeom>
            <a:avLst/>
            <a:gdLst>
              <a:gd name="connsiteX0" fmla="*/ 1924435 w 1924435"/>
              <a:gd name="connsiteY0" fmla="*/ 1924435 h 1924435"/>
              <a:gd name="connsiteX1" fmla="*/ 0 w 1924435"/>
              <a:gd name="connsiteY1" fmla="*/ 1924435 h 1924435"/>
              <a:gd name="connsiteX2" fmla="*/ 0 w 1924435"/>
              <a:gd name="connsiteY2" fmla="*/ 962218 h 1924435"/>
              <a:gd name="connsiteX3" fmla="*/ 962218 w 1924435"/>
              <a:gd name="connsiteY3" fmla="*/ 0 h 1924435"/>
              <a:gd name="connsiteX4" fmla="*/ 962218 w 1924435"/>
              <a:gd name="connsiteY4" fmla="*/ 0 h 1924435"/>
              <a:gd name="connsiteX5" fmla="*/ 1924435 w 1924435"/>
              <a:gd name="connsiteY5" fmla="*/ 962218 h 1924435"/>
              <a:gd name="connsiteX6" fmla="*/ 1924435 w 1924435"/>
              <a:gd name="connsiteY6" fmla="*/ 1924435 h 1924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4435" h="1924435">
                <a:moveTo>
                  <a:pt x="1924435" y="1924435"/>
                </a:moveTo>
                <a:lnTo>
                  <a:pt x="0" y="1924435"/>
                </a:lnTo>
                <a:lnTo>
                  <a:pt x="0" y="962218"/>
                </a:lnTo>
                <a:cubicBezTo>
                  <a:pt x="0" y="430944"/>
                  <a:pt x="430944" y="0"/>
                  <a:pt x="962218" y="0"/>
                </a:cubicBezTo>
                <a:lnTo>
                  <a:pt x="962218" y="0"/>
                </a:lnTo>
                <a:cubicBezTo>
                  <a:pt x="1493491" y="0"/>
                  <a:pt x="1924435" y="430944"/>
                  <a:pt x="1924435" y="962218"/>
                </a:cubicBezTo>
                <a:lnTo>
                  <a:pt x="1924435" y="192443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/>
          <p:cNvSpPr/>
          <p:nvPr userDrawn="1">
            <p:custDataLst>
              <p:tags r:id="rId7"/>
            </p:custDataLst>
          </p:nvPr>
        </p:nvSpPr>
        <p:spPr>
          <a:xfrm>
            <a:off x="0" y="5696299"/>
            <a:ext cx="1161701" cy="1161701"/>
          </a:xfrm>
          <a:custGeom>
            <a:avLst/>
            <a:gdLst>
              <a:gd name="connsiteX0" fmla="*/ 1161702 w 1161701"/>
              <a:gd name="connsiteY0" fmla="*/ 1161702 h 1161701"/>
              <a:gd name="connsiteX1" fmla="*/ 0 w 1161701"/>
              <a:gd name="connsiteY1" fmla="*/ 1161702 h 1161701"/>
              <a:gd name="connsiteX2" fmla="*/ 0 w 1161701"/>
              <a:gd name="connsiteY2" fmla="*/ 0 h 1161701"/>
              <a:gd name="connsiteX3" fmla="*/ 0 w 1161701"/>
              <a:gd name="connsiteY3" fmla="*/ 0 h 1161701"/>
              <a:gd name="connsiteX4" fmla="*/ 1161702 w 1161701"/>
              <a:gd name="connsiteY4" fmla="*/ 1161702 h 1161701"/>
              <a:gd name="connsiteX5" fmla="*/ 1161702 w 1161701"/>
              <a:gd name="connsiteY5" fmla="*/ 1161702 h 1161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1701" h="1161701">
                <a:moveTo>
                  <a:pt x="1161702" y="1161702"/>
                </a:moveTo>
                <a:lnTo>
                  <a:pt x="0" y="1161702"/>
                </a:lnTo>
                <a:lnTo>
                  <a:pt x="0" y="0"/>
                </a:lnTo>
                <a:lnTo>
                  <a:pt x="0" y="0"/>
                </a:lnTo>
                <a:cubicBezTo>
                  <a:pt x="641576" y="0"/>
                  <a:pt x="1161702" y="520126"/>
                  <a:pt x="1161702" y="1161702"/>
                </a:cubicBezTo>
                <a:lnTo>
                  <a:pt x="1161702" y="1161702"/>
                </a:ln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/>
          <p:cNvSpPr/>
          <p:nvPr userDrawn="1">
            <p:custDataLst>
              <p:tags r:id="rId8"/>
            </p:custDataLst>
          </p:nvPr>
        </p:nvSpPr>
        <p:spPr>
          <a:xfrm>
            <a:off x="866592" y="4689266"/>
            <a:ext cx="1515694" cy="757847"/>
          </a:xfrm>
          <a:custGeom>
            <a:avLst/>
            <a:gdLst>
              <a:gd name="connsiteX0" fmla="*/ 938749 w 1877497"/>
              <a:gd name="connsiteY0" fmla="*/ 938749 h 938748"/>
              <a:gd name="connsiteX1" fmla="*/ 1877498 w 1877497"/>
              <a:gd name="connsiteY1" fmla="*/ 0 h 938748"/>
              <a:gd name="connsiteX2" fmla="*/ 0 w 1877497"/>
              <a:gd name="connsiteY2" fmla="*/ 0 h 938748"/>
              <a:gd name="connsiteX3" fmla="*/ 938749 w 1877497"/>
              <a:gd name="connsiteY3" fmla="*/ 938749 h 938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7497" h="938748">
                <a:moveTo>
                  <a:pt x="938749" y="938749"/>
                </a:moveTo>
                <a:cubicBezTo>
                  <a:pt x="1457114" y="938749"/>
                  <a:pt x="1877498" y="518366"/>
                  <a:pt x="1877498" y="0"/>
                </a:cubicBezTo>
                <a:lnTo>
                  <a:pt x="0" y="0"/>
                </a:lnTo>
                <a:cubicBezTo>
                  <a:pt x="0" y="518366"/>
                  <a:pt x="420383" y="938749"/>
                  <a:pt x="938749" y="93874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/>
          <p:cNvSpPr/>
          <p:nvPr userDrawn="1">
            <p:custDataLst>
              <p:tags r:id="rId9"/>
            </p:custDataLst>
          </p:nvPr>
        </p:nvSpPr>
        <p:spPr>
          <a:xfrm>
            <a:off x="762000" y="4178300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2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2"/>
                </a:cubicBezTo>
                <a:cubicBezTo>
                  <a:pt x="55152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17" name="任意多边形: 形状 16"/>
          <p:cNvSpPr/>
          <p:nvPr userDrawn="1">
            <p:custDataLst>
              <p:tags r:id="rId10"/>
            </p:custDataLst>
          </p:nvPr>
        </p:nvSpPr>
        <p:spPr>
          <a:xfrm>
            <a:off x="900430" y="4178300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2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2"/>
                </a:cubicBezTo>
                <a:cubicBezTo>
                  <a:pt x="55152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19" name="任意多边形: 形状 18"/>
          <p:cNvSpPr/>
          <p:nvPr userDrawn="1">
            <p:custDataLst>
              <p:tags r:id="rId11"/>
            </p:custDataLst>
          </p:nvPr>
        </p:nvSpPr>
        <p:spPr>
          <a:xfrm>
            <a:off x="1038225" y="4178300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21" name="任意多边形: 形状 20"/>
          <p:cNvSpPr/>
          <p:nvPr userDrawn="1">
            <p:custDataLst>
              <p:tags r:id="rId12"/>
            </p:custDataLst>
          </p:nvPr>
        </p:nvSpPr>
        <p:spPr>
          <a:xfrm>
            <a:off x="1176655" y="4178300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22" name="任意多边形: 形状 21"/>
          <p:cNvSpPr/>
          <p:nvPr userDrawn="1">
            <p:custDataLst>
              <p:tags r:id="rId13"/>
            </p:custDataLst>
          </p:nvPr>
        </p:nvSpPr>
        <p:spPr>
          <a:xfrm>
            <a:off x="1315085" y="4178300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23" name="任意多边形: 形状 22"/>
          <p:cNvSpPr/>
          <p:nvPr userDrawn="1">
            <p:custDataLst>
              <p:tags r:id="rId14"/>
            </p:custDataLst>
          </p:nvPr>
        </p:nvSpPr>
        <p:spPr>
          <a:xfrm>
            <a:off x="1453515" y="4178300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25" name="任意多边形: 形状 24"/>
          <p:cNvSpPr/>
          <p:nvPr userDrawn="1">
            <p:custDataLst>
              <p:tags r:id="rId15"/>
            </p:custDataLst>
          </p:nvPr>
        </p:nvSpPr>
        <p:spPr>
          <a:xfrm>
            <a:off x="762000" y="4445000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2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2"/>
                </a:cubicBezTo>
                <a:cubicBezTo>
                  <a:pt x="55152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26" name="任意多边形: 形状 25"/>
          <p:cNvSpPr/>
          <p:nvPr userDrawn="1">
            <p:custDataLst>
              <p:tags r:id="rId16"/>
            </p:custDataLst>
          </p:nvPr>
        </p:nvSpPr>
        <p:spPr>
          <a:xfrm>
            <a:off x="900430" y="4445000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2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2"/>
                </a:cubicBezTo>
                <a:cubicBezTo>
                  <a:pt x="55152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27" name="任意多边形: 形状 26"/>
          <p:cNvSpPr/>
          <p:nvPr userDrawn="1">
            <p:custDataLst>
              <p:tags r:id="rId17"/>
            </p:custDataLst>
          </p:nvPr>
        </p:nvSpPr>
        <p:spPr>
          <a:xfrm>
            <a:off x="1038225" y="4445000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28" name="任意多边形: 形状 27"/>
          <p:cNvSpPr/>
          <p:nvPr userDrawn="1">
            <p:custDataLst>
              <p:tags r:id="rId18"/>
            </p:custDataLst>
          </p:nvPr>
        </p:nvSpPr>
        <p:spPr>
          <a:xfrm>
            <a:off x="1176655" y="4445000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29" name="任意多边形: 形状 28"/>
          <p:cNvSpPr/>
          <p:nvPr userDrawn="1">
            <p:custDataLst>
              <p:tags r:id="rId19"/>
            </p:custDataLst>
          </p:nvPr>
        </p:nvSpPr>
        <p:spPr>
          <a:xfrm>
            <a:off x="1315085" y="4445000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30" name="任意多边形: 形状 29"/>
          <p:cNvSpPr/>
          <p:nvPr userDrawn="1">
            <p:custDataLst>
              <p:tags r:id="rId20"/>
            </p:custDataLst>
          </p:nvPr>
        </p:nvSpPr>
        <p:spPr>
          <a:xfrm>
            <a:off x="1453515" y="4445000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31" name="任意多边形: 形状 30"/>
          <p:cNvSpPr/>
          <p:nvPr userDrawn="1">
            <p:custDataLst>
              <p:tags r:id="rId21"/>
            </p:custDataLst>
          </p:nvPr>
        </p:nvSpPr>
        <p:spPr>
          <a:xfrm>
            <a:off x="762000" y="4711065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2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3"/>
                </a:cubicBezTo>
                <a:cubicBezTo>
                  <a:pt x="55152" y="42831"/>
                  <a:pt x="42830" y="55152"/>
                  <a:pt x="27576" y="55152"/>
                </a:cubicBezTo>
                <a:cubicBezTo>
                  <a:pt x="12028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32" name="任意多边形: 形状 31"/>
          <p:cNvSpPr/>
          <p:nvPr userDrawn="1">
            <p:custDataLst>
              <p:tags r:id="rId22"/>
            </p:custDataLst>
          </p:nvPr>
        </p:nvSpPr>
        <p:spPr>
          <a:xfrm>
            <a:off x="900430" y="4711065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2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3"/>
                </a:cubicBezTo>
                <a:cubicBezTo>
                  <a:pt x="55152" y="42831"/>
                  <a:pt x="42830" y="55152"/>
                  <a:pt x="27576" y="55152"/>
                </a:cubicBezTo>
                <a:cubicBezTo>
                  <a:pt x="12028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33" name="任意多边形: 形状 32"/>
          <p:cNvSpPr/>
          <p:nvPr userDrawn="1">
            <p:custDataLst>
              <p:tags r:id="rId23"/>
            </p:custDataLst>
          </p:nvPr>
        </p:nvSpPr>
        <p:spPr>
          <a:xfrm>
            <a:off x="1038225" y="4711065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6" y="55152"/>
                </a:cubicBezTo>
                <a:cubicBezTo>
                  <a:pt x="12028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34" name="任意多边形: 形状 33"/>
          <p:cNvSpPr/>
          <p:nvPr userDrawn="1">
            <p:custDataLst>
              <p:tags r:id="rId24"/>
            </p:custDataLst>
          </p:nvPr>
        </p:nvSpPr>
        <p:spPr>
          <a:xfrm>
            <a:off x="1176655" y="4711065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6" y="55152"/>
                </a:cubicBezTo>
                <a:cubicBezTo>
                  <a:pt x="12028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35" name="任意多边形: 形状 34"/>
          <p:cNvSpPr/>
          <p:nvPr userDrawn="1">
            <p:custDataLst>
              <p:tags r:id="rId25"/>
            </p:custDataLst>
          </p:nvPr>
        </p:nvSpPr>
        <p:spPr>
          <a:xfrm>
            <a:off x="1315085" y="4711065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6" y="55152"/>
                </a:cubicBezTo>
                <a:cubicBezTo>
                  <a:pt x="12028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36" name="任意多边形: 形状 35"/>
          <p:cNvSpPr/>
          <p:nvPr userDrawn="1">
            <p:custDataLst>
              <p:tags r:id="rId26"/>
            </p:custDataLst>
          </p:nvPr>
        </p:nvSpPr>
        <p:spPr>
          <a:xfrm>
            <a:off x="1453515" y="4711065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6" y="55152"/>
                </a:cubicBezTo>
                <a:cubicBezTo>
                  <a:pt x="12028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37" name="任意多边形: 形状 36"/>
          <p:cNvSpPr/>
          <p:nvPr userDrawn="1">
            <p:custDataLst>
              <p:tags r:id="rId27"/>
            </p:custDataLst>
          </p:nvPr>
        </p:nvSpPr>
        <p:spPr>
          <a:xfrm>
            <a:off x="762000" y="4977765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2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3"/>
                </a:cubicBezTo>
                <a:cubicBezTo>
                  <a:pt x="55152" y="42830"/>
                  <a:pt x="42830" y="55152"/>
                  <a:pt x="27576" y="55152"/>
                </a:cubicBezTo>
                <a:cubicBezTo>
                  <a:pt x="12028" y="55152"/>
                  <a:pt x="0" y="42830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38" name="任意多边形: 形状 37"/>
          <p:cNvSpPr/>
          <p:nvPr userDrawn="1">
            <p:custDataLst>
              <p:tags r:id="rId28"/>
            </p:custDataLst>
          </p:nvPr>
        </p:nvSpPr>
        <p:spPr>
          <a:xfrm>
            <a:off x="900430" y="4977765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2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3"/>
                </a:cubicBezTo>
                <a:cubicBezTo>
                  <a:pt x="55152" y="42830"/>
                  <a:pt x="42830" y="55152"/>
                  <a:pt x="27576" y="55152"/>
                </a:cubicBezTo>
                <a:cubicBezTo>
                  <a:pt x="12028" y="55152"/>
                  <a:pt x="0" y="42830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39" name="任意多边形: 形状 38"/>
          <p:cNvSpPr/>
          <p:nvPr userDrawn="1">
            <p:custDataLst>
              <p:tags r:id="rId29"/>
            </p:custDataLst>
          </p:nvPr>
        </p:nvSpPr>
        <p:spPr>
          <a:xfrm>
            <a:off x="1038225" y="4977765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0"/>
                  <a:pt x="42830" y="55152"/>
                  <a:pt x="27576" y="55152"/>
                </a:cubicBezTo>
                <a:cubicBezTo>
                  <a:pt x="12028" y="55152"/>
                  <a:pt x="0" y="42830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40" name="任意多边形: 形状 39"/>
          <p:cNvSpPr/>
          <p:nvPr userDrawn="1">
            <p:custDataLst>
              <p:tags r:id="rId30"/>
            </p:custDataLst>
          </p:nvPr>
        </p:nvSpPr>
        <p:spPr>
          <a:xfrm>
            <a:off x="1176655" y="4977765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0"/>
                  <a:pt x="42830" y="55152"/>
                  <a:pt x="27576" y="55152"/>
                </a:cubicBezTo>
                <a:cubicBezTo>
                  <a:pt x="12028" y="55152"/>
                  <a:pt x="0" y="42830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41" name="任意多边形: 形状 40"/>
          <p:cNvSpPr/>
          <p:nvPr userDrawn="1">
            <p:custDataLst>
              <p:tags r:id="rId31"/>
            </p:custDataLst>
          </p:nvPr>
        </p:nvSpPr>
        <p:spPr>
          <a:xfrm>
            <a:off x="1315085" y="4977765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0"/>
                  <a:pt x="42830" y="55152"/>
                  <a:pt x="27576" y="55152"/>
                </a:cubicBezTo>
                <a:cubicBezTo>
                  <a:pt x="12028" y="55152"/>
                  <a:pt x="0" y="42830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42" name="任意多边形: 形状 41"/>
          <p:cNvSpPr/>
          <p:nvPr userDrawn="1">
            <p:custDataLst>
              <p:tags r:id="rId32"/>
            </p:custDataLst>
          </p:nvPr>
        </p:nvSpPr>
        <p:spPr>
          <a:xfrm>
            <a:off x="1453515" y="4977765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0"/>
                  <a:pt x="42830" y="55152"/>
                  <a:pt x="27576" y="55152"/>
                </a:cubicBezTo>
                <a:cubicBezTo>
                  <a:pt x="12028" y="55152"/>
                  <a:pt x="0" y="42830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cxnSp>
        <p:nvCxnSpPr>
          <p:cNvPr id="43" name="直接连接符 42"/>
          <p:cNvCxnSpPr/>
          <p:nvPr userDrawn="1">
            <p:custDataLst>
              <p:tags r:id="rId33"/>
            </p:custDataLst>
          </p:nvPr>
        </p:nvCxnSpPr>
        <p:spPr>
          <a:xfrm>
            <a:off x="2184400" y="838200"/>
            <a:ext cx="9563100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任意多边形: 形状 43"/>
          <p:cNvSpPr/>
          <p:nvPr userDrawn="1">
            <p:custDataLst>
              <p:tags r:id="rId34"/>
            </p:custDataLst>
          </p:nvPr>
        </p:nvSpPr>
        <p:spPr>
          <a:xfrm>
            <a:off x="9381500" y="6334625"/>
            <a:ext cx="1046117" cy="523058"/>
          </a:xfrm>
          <a:custGeom>
            <a:avLst/>
            <a:gdLst>
              <a:gd name="connsiteX0" fmla="*/ 523059 w 1046117"/>
              <a:gd name="connsiteY0" fmla="*/ 0 h 523058"/>
              <a:gd name="connsiteX1" fmla="*/ 0 w 1046117"/>
              <a:gd name="connsiteY1" fmla="*/ 523059 h 523058"/>
              <a:gd name="connsiteX2" fmla="*/ 1046118 w 1046117"/>
              <a:gd name="connsiteY2" fmla="*/ 523059 h 523058"/>
              <a:gd name="connsiteX3" fmla="*/ 523059 w 1046117"/>
              <a:gd name="connsiteY3" fmla="*/ 0 h 523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6117" h="523058">
                <a:moveTo>
                  <a:pt x="523059" y="0"/>
                </a:moveTo>
                <a:cubicBezTo>
                  <a:pt x="234100" y="0"/>
                  <a:pt x="0" y="234100"/>
                  <a:pt x="0" y="523059"/>
                </a:cubicBezTo>
                <a:lnTo>
                  <a:pt x="1046118" y="523059"/>
                </a:lnTo>
                <a:cubicBezTo>
                  <a:pt x="1045825" y="234100"/>
                  <a:pt x="811724" y="0"/>
                  <a:pt x="523059" y="0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12"/>
          <p:cNvSpPr/>
          <p:nvPr userDrawn="1">
            <p:custDataLst>
              <p:tags r:id="rId35"/>
            </p:custDataLst>
          </p:nvPr>
        </p:nvSpPr>
        <p:spPr>
          <a:xfrm flipH="1">
            <a:off x="11188065" y="1419860"/>
            <a:ext cx="1003935" cy="2008505"/>
          </a:xfrm>
          <a:custGeom>
            <a:avLst/>
            <a:gdLst>
              <a:gd name="connsiteX0" fmla="*/ 1130019 w 1130018"/>
              <a:gd name="connsiteY0" fmla="*/ 1130019 h 2260037"/>
              <a:gd name="connsiteX1" fmla="*/ 0 w 1130018"/>
              <a:gd name="connsiteY1" fmla="*/ 0 h 2260037"/>
              <a:gd name="connsiteX2" fmla="*/ 0 w 1130018"/>
              <a:gd name="connsiteY2" fmla="*/ 2260038 h 2260037"/>
              <a:gd name="connsiteX3" fmla="*/ 1130019 w 1130018"/>
              <a:gd name="connsiteY3" fmla="*/ 1130019 h 226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0018" h="2260037">
                <a:moveTo>
                  <a:pt x="1130019" y="1130019"/>
                </a:moveTo>
                <a:cubicBezTo>
                  <a:pt x="1130019" y="506044"/>
                  <a:pt x="623974" y="0"/>
                  <a:pt x="0" y="0"/>
                </a:cubicBezTo>
                <a:lnTo>
                  <a:pt x="0" y="2260038"/>
                </a:lnTo>
                <a:cubicBezTo>
                  <a:pt x="623974" y="2260038"/>
                  <a:pt x="1130019" y="1754287"/>
                  <a:pt x="1130019" y="1130019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多边形: 形状 81"/>
          <p:cNvSpPr/>
          <p:nvPr userDrawn="1">
            <p:custDataLst>
              <p:tags r:id="rId36"/>
            </p:custDataLst>
          </p:nvPr>
        </p:nvSpPr>
        <p:spPr>
          <a:xfrm>
            <a:off x="10956925" y="24860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2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2"/>
                </a:cubicBezTo>
                <a:cubicBezTo>
                  <a:pt x="55152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48" name="任意多边形: 形状 82"/>
          <p:cNvSpPr/>
          <p:nvPr userDrawn="1">
            <p:custDataLst>
              <p:tags r:id="rId37"/>
            </p:custDataLst>
          </p:nvPr>
        </p:nvSpPr>
        <p:spPr>
          <a:xfrm>
            <a:off x="11095355" y="24860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2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2"/>
                </a:cubicBezTo>
                <a:cubicBezTo>
                  <a:pt x="55152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49" name="任意多边形: 形状 83"/>
          <p:cNvSpPr/>
          <p:nvPr userDrawn="1">
            <p:custDataLst>
              <p:tags r:id="rId38"/>
            </p:custDataLst>
          </p:nvPr>
        </p:nvSpPr>
        <p:spPr>
          <a:xfrm>
            <a:off x="11233150" y="24860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50" name="任意多边形: 形状 84"/>
          <p:cNvSpPr/>
          <p:nvPr userDrawn="1">
            <p:custDataLst>
              <p:tags r:id="rId39"/>
            </p:custDataLst>
          </p:nvPr>
        </p:nvSpPr>
        <p:spPr>
          <a:xfrm>
            <a:off x="11371580" y="24860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51" name="任意多边形: 形状 85"/>
          <p:cNvSpPr/>
          <p:nvPr userDrawn="1">
            <p:custDataLst>
              <p:tags r:id="rId40"/>
            </p:custDataLst>
          </p:nvPr>
        </p:nvSpPr>
        <p:spPr>
          <a:xfrm>
            <a:off x="11510010" y="24860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52" name="任意多边形: 形状 86"/>
          <p:cNvSpPr/>
          <p:nvPr userDrawn="1">
            <p:custDataLst>
              <p:tags r:id="rId41"/>
            </p:custDataLst>
          </p:nvPr>
        </p:nvSpPr>
        <p:spPr>
          <a:xfrm>
            <a:off x="11648440" y="24860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53" name="任意多边形: 形状 87"/>
          <p:cNvSpPr/>
          <p:nvPr userDrawn="1">
            <p:custDataLst>
              <p:tags r:id="rId42"/>
            </p:custDataLst>
          </p:nvPr>
        </p:nvSpPr>
        <p:spPr>
          <a:xfrm>
            <a:off x="10956925" y="27527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2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2"/>
                </a:cubicBezTo>
                <a:cubicBezTo>
                  <a:pt x="55152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54" name="任意多边形: 形状 88"/>
          <p:cNvSpPr/>
          <p:nvPr userDrawn="1">
            <p:custDataLst>
              <p:tags r:id="rId43"/>
            </p:custDataLst>
          </p:nvPr>
        </p:nvSpPr>
        <p:spPr>
          <a:xfrm>
            <a:off x="11095355" y="27527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2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2"/>
                </a:cubicBezTo>
                <a:cubicBezTo>
                  <a:pt x="55152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55" name="任意多边形: 形状 89"/>
          <p:cNvSpPr/>
          <p:nvPr userDrawn="1">
            <p:custDataLst>
              <p:tags r:id="rId44"/>
            </p:custDataLst>
          </p:nvPr>
        </p:nvSpPr>
        <p:spPr>
          <a:xfrm>
            <a:off x="11233150" y="27527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56" name="任意多边形: 形状 90"/>
          <p:cNvSpPr/>
          <p:nvPr userDrawn="1">
            <p:custDataLst>
              <p:tags r:id="rId45"/>
            </p:custDataLst>
          </p:nvPr>
        </p:nvSpPr>
        <p:spPr>
          <a:xfrm>
            <a:off x="11371580" y="27527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57" name="任意多边形: 形状 91"/>
          <p:cNvSpPr/>
          <p:nvPr userDrawn="1">
            <p:custDataLst>
              <p:tags r:id="rId46"/>
            </p:custDataLst>
          </p:nvPr>
        </p:nvSpPr>
        <p:spPr>
          <a:xfrm>
            <a:off x="11510010" y="27527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58" name="任意多边形: 形状 92"/>
          <p:cNvSpPr/>
          <p:nvPr userDrawn="1">
            <p:custDataLst>
              <p:tags r:id="rId47"/>
            </p:custDataLst>
          </p:nvPr>
        </p:nvSpPr>
        <p:spPr>
          <a:xfrm>
            <a:off x="11648440" y="27527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59" name="任意多边形: 形状 93"/>
          <p:cNvSpPr/>
          <p:nvPr userDrawn="1">
            <p:custDataLst>
              <p:tags r:id="rId48"/>
            </p:custDataLst>
          </p:nvPr>
        </p:nvSpPr>
        <p:spPr>
          <a:xfrm>
            <a:off x="10956925" y="30187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2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3"/>
                </a:cubicBezTo>
                <a:cubicBezTo>
                  <a:pt x="55152" y="42831"/>
                  <a:pt x="42830" y="55152"/>
                  <a:pt x="27576" y="55152"/>
                </a:cubicBezTo>
                <a:cubicBezTo>
                  <a:pt x="12028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60" name="任意多边形: 形状 94"/>
          <p:cNvSpPr/>
          <p:nvPr userDrawn="1">
            <p:custDataLst>
              <p:tags r:id="rId49"/>
            </p:custDataLst>
          </p:nvPr>
        </p:nvSpPr>
        <p:spPr>
          <a:xfrm>
            <a:off x="11095355" y="30187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2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3"/>
                </a:cubicBezTo>
                <a:cubicBezTo>
                  <a:pt x="55152" y="42831"/>
                  <a:pt x="42830" y="55152"/>
                  <a:pt x="27576" y="55152"/>
                </a:cubicBezTo>
                <a:cubicBezTo>
                  <a:pt x="12028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61" name="任意多边形: 形状 95"/>
          <p:cNvSpPr/>
          <p:nvPr userDrawn="1">
            <p:custDataLst>
              <p:tags r:id="rId50"/>
            </p:custDataLst>
          </p:nvPr>
        </p:nvSpPr>
        <p:spPr>
          <a:xfrm>
            <a:off x="11233150" y="30187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6" y="55152"/>
                </a:cubicBezTo>
                <a:cubicBezTo>
                  <a:pt x="12028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62" name="任意多边形: 形状 96"/>
          <p:cNvSpPr/>
          <p:nvPr userDrawn="1">
            <p:custDataLst>
              <p:tags r:id="rId51"/>
            </p:custDataLst>
          </p:nvPr>
        </p:nvSpPr>
        <p:spPr>
          <a:xfrm>
            <a:off x="11371580" y="30187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6" y="55152"/>
                </a:cubicBezTo>
                <a:cubicBezTo>
                  <a:pt x="12028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63" name="任意多边形: 形状 97"/>
          <p:cNvSpPr/>
          <p:nvPr userDrawn="1">
            <p:custDataLst>
              <p:tags r:id="rId52"/>
            </p:custDataLst>
          </p:nvPr>
        </p:nvSpPr>
        <p:spPr>
          <a:xfrm>
            <a:off x="11510010" y="30187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6" y="55152"/>
                </a:cubicBezTo>
                <a:cubicBezTo>
                  <a:pt x="12028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64" name="任意多边形: 形状 98"/>
          <p:cNvSpPr/>
          <p:nvPr userDrawn="1">
            <p:custDataLst>
              <p:tags r:id="rId53"/>
            </p:custDataLst>
          </p:nvPr>
        </p:nvSpPr>
        <p:spPr>
          <a:xfrm>
            <a:off x="11648440" y="30187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6" y="55152"/>
                </a:cubicBezTo>
                <a:cubicBezTo>
                  <a:pt x="12028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65" name="任意多边形: 形状 99"/>
          <p:cNvSpPr/>
          <p:nvPr userDrawn="1">
            <p:custDataLst>
              <p:tags r:id="rId54"/>
            </p:custDataLst>
          </p:nvPr>
        </p:nvSpPr>
        <p:spPr>
          <a:xfrm>
            <a:off x="10956925" y="32854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2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3"/>
                </a:cubicBezTo>
                <a:cubicBezTo>
                  <a:pt x="55152" y="42830"/>
                  <a:pt x="42830" y="55152"/>
                  <a:pt x="27576" y="55152"/>
                </a:cubicBezTo>
                <a:cubicBezTo>
                  <a:pt x="12028" y="55152"/>
                  <a:pt x="0" y="42830"/>
                  <a:pt x="0" y="27283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66" name="任意多边形: 形状 100"/>
          <p:cNvSpPr/>
          <p:nvPr userDrawn="1">
            <p:custDataLst>
              <p:tags r:id="rId55"/>
            </p:custDataLst>
          </p:nvPr>
        </p:nvSpPr>
        <p:spPr>
          <a:xfrm>
            <a:off x="11095355" y="32854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2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3"/>
                </a:cubicBezTo>
                <a:cubicBezTo>
                  <a:pt x="55152" y="42830"/>
                  <a:pt x="42830" y="55152"/>
                  <a:pt x="27576" y="55152"/>
                </a:cubicBezTo>
                <a:cubicBezTo>
                  <a:pt x="12028" y="55152"/>
                  <a:pt x="0" y="42830"/>
                  <a:pt x="0" y="27283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67" name="任意多边形: 形状 101"/>
          <p:cNvSpPr/>
          <p:nvPr userDrawn="1">
            <p:custDataLst>
              <p:tags r:id="rId56"/>
            </p:custDataLst>
          </p:nvPr>
        </p:nvSpPr>
        <p:spPr>
          <a:xfrm>
            <a:off x="11233150" y="32854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0"/>
                  <a:pt x="42830" y="55152"/>
                  <a:pt x="27576" y="55152"/>
                </a:cubicBezTo>
                <a:cubicBezTo>
                  <a:pt x="12028" y="55152"/>
                  <a:pt x="0" y="42830"/>
                  <a:pt x="0" y="27283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68" name="任意多边形: 形状 102"/>
          <p:cNvSpPr/>
          <p:nvPr userDrawn="1">
            <p:custDataLst>
              <p:tags r:id="rId57"/>
            </p:custDataLst>
          </p:nvPr>
        </p:nvSpPr>
        <p:spPr>
          <a:xfrm>
            <a:off x="11371580" y="32854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0"/>
                  <a:pt x="42830" y="55152"/>
                  <a:pt x="27576" y="55152"/>
                </a:cubicBezTo>
                <a:cubicBezTo>
                  <a:pt x="12028" y="55152"/>
                  <a:pt x="0" y="42830"/>
                  <a:pt x="0" y="27283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69" name="任意多边形: 形状 103"/>
          <p:cNvSpPr/>
          <p:nvPr userDrawn="1">
            <p:custDataLst>
              <p:tags r:id="rId58"/>
            </p:custDataLst>
          </p:nvPr>
        </p:nvSpPr>
        <p:spPr>
          <a:xfrm>
            <a:off x="11510010" y="32854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0"/>
                  <a:pt x="42830" y="55152"/>
                  <a:pt x="27576" y="55152"/>
                </a:cubicBezTo>
                <a:cubicBezTo>
                  <a:pt x="12028" y="55152"/>
                  <a:pt x="0" y="42830"/>
                  <a:pt x="0" y="27283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70" name="任意多边形: 形状 104"/>
          <p:cNvSpPr/>
          <p:nvPr userDrawn="1">
            <p:custDataLst>
              <p:tags r:id="rId59"/>
            </p:custDataLst>
          </p:nvPr>
        </p:nvSpPr>
        <p:spPr>
          <a:xfrm>
            <a:off x="11648440" y="32854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0"/>
                  <a:pt x="42830" y="55152"/>
                  <a:pt x="27576" y="55152"/>
                </a:cubicBezTo>
                <a:cubicBezTo>
                  <a:pt x="12028" y="55152"/>
                  <a:pt x="0" y="42830"/>
                  <a:pt x="0" y="27283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0"/>
            </p:custDataLst>
          </p:nvPr>
        </p:nvSpPr>
        <p:spPr>
          <a:xfrm>
            <a:off x="838200" y="1656000"/>
            <a:ext cx="10515600" cy="1800000"/>
          </a:xfrm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6600"/>
            </a:lvl1pPr>
          </a:lstStyle>
          <a:p>
            <a:r>
              <a:rPr lang="zh-CN" altLang="en-US" dirty="0"/>
              <a:t>单击添加文档标题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61"/>
            </p:custDataLst>
          </p:nvPr>
        </p:nvSpPr>
        <p:spPr>
          <a:xfrm>
            <a:off x="838200" y="3705186"/>
            <a:ext cx="10515600" cy="866814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2"/>
            </p:custDataLst>
          </p:nvPr>
        </p:nvSpPr>
        <p:spPr/>
        <p:txBody>
          <a:bodyPr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3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4"/>
            </p:custDataLst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文本占位符 23"/>
          <p:cNvSpPr>
            <a:spLocks noGrp="1"/>
          </p:cNvSpPr>
          <p:nvPr>
            <p:ph type="body" sz="quarter" idx="17" hasCustomPrompt="1"/>
            <p:custDataLst>
              <p:tags r:id="rId65"/>
            </p:custDataLst>
          </p:nvPr>
        </p:nvSpPr>
        <p:spPr>
          <a:xfrm>
            <a:off x="4781641" y="4586170"/>
            <a:ext cx="2743200" cy="504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 dirty="0"/>
              <a:t>署名占位符</a:t>
            </a:r>
            <a:endParaRPr lang="zh-CN" altLang="en-US" dirty="0"/>
          </a:p>
        </p:txBody>
      </p:sp>
      <p:sp>
        <p:nvSpPr>
          <p:cNvPr id="74" name="文本占位符 9"/>
          <p:cNvSpPr>
            <a:spLocks noGrp="1"/>
          </p:cNvSpPr>
          <p:nvPr>
            <p:ph type="body" sz="quarter" idx="18" hasCustomPrompt="1"/>
            <p:custDataLst>
              <p:tags r:id="rId66"/>
            </p:custDataLst>
          </p:nvPr>
        </p:nvSpPr>
        <p:spPr>
          <a:xfrm>
            <a:off x="486770" y="330199"/>
            <a:ext cx="1546568" cy="5040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 b="1"/>
            </a:lvl1pPr>
          </a:lstStyle>
          <a:p>
            <a:pPr lvl="0"/>
            <a:r>
              <a:rPr lang="zh-CN" altLang="en-US" dirty="0"/>
              <a:t>公司名占位符</a:t>
            </a:r>
            <a:endParaRPr lang="zh-CN" altLang="en-US" dirty="0"/>
          </a:p>
        </p:txBody>
      </p:sp>
      <p:sp>
        <p:nvSpPr>
          <p:cNvPr id="75" name="文本占位符 13"/>
          <p:cNvSpPr>
            <a:spLocks noGrp="1"/>
          </p:cNvSpPr>
          <p:nvPr>
            <p:ph type="body" sz="quarter" idx="14" hasCustomPrompt="1"/>
            <p:custDataLst>
              <p:tags r:id="rId67"/>
            </p:custDataLst>
          </p:nvPr>
        </p:nvSpPr>
        <p:spPr>
          <a:xfrm>
            <a:off x="8825231" y="326198"/>
            <a:ext cx="2880000" cy="504000"/>
          </a:xfrm>
        </p:spPr>
        <p:txBody>
          <a:bodyPr anchor="ctr">
            <a:normAutofit/>
          </a:bodyPr>
          <a:lstStyle>
            <a:lvl1pPr marL="0" indent="0" algn="r">
              <a:lnSpc>
                <a:spcPct val="100000"/>
              </a:lnSpc>
              <a:buNone/>
              <a:defRPr sz="1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 dirty="0"/>
              <a:t>日期时间占位符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95960" y="1301750"/>
            <a:ext cx="10799088" cy="405553"/>
          </a:xfrm>
        </p:spPr>
        <p:txBody>
          <a:bodyPr anchor="t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VCG41N126607681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3764" y="0"/>
            <a:ext cx="1888015" cy="3047113"/>
          </a:xfrm>
          <a:prstGeom prst="rect">
            <a:avLst/>
          </a:prstGeom>
        </p:spPr>
      </p:pic>
      <p:cxnSp>
        <p:nvCxnSpPr>
          <p:cNvPr id="9" name="直接连接符 8"/>
          <p:cNvCxnSpPr/>
          <p:nvPr userDrawn="1">
            <p:custDataLst>
              <p:tags r:id="rId5"/>
            </p:custDataLst>
          </p:nvPr>
        </p:nvCxnSpPr>
        <p:spPr>
          <a:xfrm>
            <a:off x="558800" y="6527800"/>
            <a:ext cx="9563100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: 形状 10"/>
          <p:cNvSpPr/>
          <p:nvPr userDrawn="1">
            <p:custDataLst>
              <p:tags r:id="rId6"/>
            </p:custDataLst>
          </p:nvPr>
        </p:nvSpPr>
        <p:spPr>
          <a:xfrm>
            <a:off x="9845675" y="5245735"/>
            <a:ext cx="1585595" cy="1607185"/>
          </a:xfrm>
          <a:custGeom>
            <a:avLst/>
            <a:gdLst>
              <a:gd name="connsiteX0" fmla="*/ 1924435 w 1924435"/>
              <a:gd name="connsiteY0" fmla="*/ 1924435 h 1924435"/>
              <a:gd name="connsiteX1" fmla="*/ 0 w 1924435"/>
              <a:gd name="connsiteY1" fmla="*/ 1924435 h 1924435"/>
              <a:gd name="connsiteX2" fmla="*/ 0 w 1924435"/>
              <a:gd name="connsiteY2" fmla="*/ 962218 h 1924435"/>
              <a:gd name="connsiteX3" fmla="*/ 962218 w 1924435"/>
              <a:gd name="connsiteY3" fmla="*/ 0 h 1924435"/>
              <a:gd name="connsiteX4" fmla="*/ 962218 w 1924435"/>
              <a:gd name="connsiteY4" fmla="*/ 0 h 1924435"/>
              <a:gd name="connsiteX5" fmla="*/ 1924435 w 1924435"/>
              <a:gd name="connsiteY5" fmla="*/ 962218 h 1924435"/>
              <a:gd name="connsiteX6" fmla="*/ 1924435 w 1924435"/>
              <a:gd name="connsiteY6" fmla="*/ 1924435 h 1924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4435" h="1924435">
                <a:moveTo>
                  <a:pt x="1924435" y="1924435"/>
                </a:moveTo>
                <a:lnTo>
                  <a:pt x="0" y="1924435"/>
                </a:lnTo>
                <a:lnTo>
                  <a:pt x="0" y="962218"/>
                </a:lnTo>
                <a:cubicBezTo>
                  <a:pt x="0" y="430944"/>
                  <a:pt x="430944" y="0"/>
                  <a:pt x="962218" y="0"/>
                </a:cubicBezTo>
                <a:lnTo>
                  <a:pt x="962218" y="0"/>
                </a:lnTo>
                <a:cubicBezTo>
                  <a:pt x="1493491" y="0"/>
                  <a:pt x="1924435" y="430944"/>
                  <a:pt x="1924435" y="962218"/>
                </a:cubicBezTo>
                <a:lnTo>
                  <a:pt x="1924435" y="1924435"/>
                </a:ln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/>
          <p:cNvSpPr/>
          <p:nvPr userDrawn="1">
            <p:custDataLst>
              <p:tags r:id="rId7"/>
            </p:custDataLst>
          </p:nvPr>
        </p:nvSpPr>
        <p:spPr>
          <a:xfrm flipH="1">
            <a:off x="11099800" y="1419860"/>
            <a:ext cx="1092200" cy="2183765"/>
          </a:xfrm>
          <a:custGeom>
            <a:avLst/>
            <a:gdLst>
              <a:gd name="connsiteX0" fmla="*/ 1130019 w 1130018"/>
              <a:gd name="connsiteY0" fmla="*/ 1130019 h 2260037"/>
              <a:gd name="connsiteX1" fmla="*/ 0 w 1130018"/>
              <a:gd name="connsiteY1" fmla="*/ 0 h 2260037"/>
              <a:gd name="connsiteX2" fmla="*/ 0 w 1130018"/>
              <a:gd name="connsiteY2" fmla="*/ 2260038 h 2260037"/>
              <a:gd name="connsiteX3" fmla="*/ 1130019 w 1130018"/>
              <a:gd name="connsiteY3" fmla="*/ 1130019 h 226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0018" h="2260037">
                <a:moveTo>
                  <a:pt x="1130019" y="1130019"/>
                </a:moveTo>
                <a:cubicBezTo>
                  <a:pt x="1130019" y="506044"/>
                  <a:pt x="623974" y="0"/>
                  <a:pt x="0" y="0"/>
                </a:cubicBezTo>
                <a:lnTo>
                  <a:pt x="0" y="2260038"/>
                </a:lnTo>
                <a:cubicBezTo>
                  <a:pt x="623974" y="2260038"/>
                  <a:pt x="1130019" y="1754287"/>
                  <a:pt x="1130019" y="1130019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/>
          <p:cNvSpPr/>
          <p:nvPr userDrawn="1">
            <p:custDataLst>
              <p:tags r:id="rId8"/>
            </p:custDataLst>
          </p:nvPr>
        </p:nvSpPr>
        <p:spPr>
          <a:xfrm>
            <a:off x="10956925" y="24860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2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2"/>
                </a:cubicBezTo>
                <a:cubicBezTo>
                  <a:pt x="55152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16" name="任意多边形: 形状 15"/>
          <p:cNvSpPr/>
          <p:nvPr userDrawn="1">
            <p:custDataLst>
              <p:tags r:id="rId9"/>
            </p:custDataLst>
          </p:nvPr>
        </p:nvSpPr>
        <p:spPr>
          <a:xfrm>
            <a:off x="11095355" y="24860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2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2"/>
                </a:cubicBezTo>
                <a:cubicBezTo>
                  <a:pt x="55152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17" name="任意多边形: 形状 16"/>
          <p:cNvSpPr/>
          <p:nvPr userDrawn="1">
            <p:custDataLst>
              <p:tags r:id="rId10"/>
            </p:custDataLst>
          </p:nvPr>
        </p:nvSpPr>
        <p:spPr>
          <a:xfrm>
            <a:off x="11233150" y="24860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19" name="任意多边形: 形状 18"/>
          <p:cNvSpPr/>
          <p:nvPr userDrawn="1">
            <p:custDataLst>
              <p:tags r:id="rId11"/>
            </p:custDataLst>
          </p:nvPr>
        </p:nvSpPr>
        <p:spPr>
          <a:xfrm>
            <a:off x="11371580" y="24860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21" name="任意多边形: 形状 20"/>
          <p:cNvSpPr/>
          <p:nvPr userDrawn="1">
            <p:custDataLst>
              <p:tags r:id="rId12"/>
            </p:custDataLst>
          </p:nvPr>
        </p:nvSpPr>
        <p:spPr>
          <a:xfrm>
            <a:off x="11510010" y="24860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22" name="任意多边形: 形状 21"/>
          <p:cNvSpPr/>
          <p:nvPr userDrawn="1">
            <p:custDataLst>
              <p:tags r:id="rId13"/>
            </p:custDataLst>
          </p:nvPr>
        </p:nvSpPr>
        <p:spPr>
          <a:xfrm>
            <a:off x="11648440" y="24860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23" name="任意多边形: 形状 22"/>
          <p:cNvSpPr/>
          <p:nvPr userDrawn="1">
            <p:custDataLst>
              <p:tags r:id="rId14"/>
            </p:custDataLst>
          </p:nvPr>
        </p:nvSpPr>
        <p:spPr>
          <a:xfrm>
            <a:off x="10956925" y="27527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2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2"/>
                </a:cubicBezTo>
                <a:cubicBezTo>
                  <a:pt x="55152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25" name="任意多边形: 形状 24"/>
          <p:cNvSpPr/>
          <p:nvPr userDrawn="1">
            <p:custDataLst>
              <p:tags r:id="rId15"/>
            </p:custDataLst>
          </p:nvPr>
        </p:nvSpPr>
        <p:spPr>
          <a:xfrm>
            <a:off x="11095355" y="27527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2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2"/>
                </a:cubicBezTo>
                <a:cubicBezTo>
                  <a:pt x="55152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26" name="任意多边形: 形状 25"/>
          <p:cNvSpPr/>
          <p:nvPr userDrawn="1">
            <p:custDataLst>
              <p:tags r:id="rId16"/>
            </p:custDataLst>
          </p:nvPr>
        </p:nvSpPr>
        <p:spPr>
          <a:xfrm>
            <a:off x="11233150" y="27527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27" name="任意多边形: 形状 26"/>
          <p:cNvSpPr/>
          <p:nvPr userDrawn="1">
            <p:custDataLst>
              <p:tags r:id="rId17"/>
            </p:custDataLst>
          </p:nvPr>
        </p:nvSpPr>
        <p:spPr>
          <a:xfrm>
            <a:off x="11371580" y="27527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28" name="任意多边形: 形状 27"/>
          <p:cNvSpPr/>
          <p:nvPr userDrawn="1">
            <p:custDataLst>
              <p:tags r:id="rId18"/>
            </p:custDataLst>
          </p:nvPr>
        </p:nvSpPr>
        <p:spPr>
          <a:xfrm>
            <a:off x="11510010" y="27527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29" name="任意多边形: 形状 28"/>
          <p:cNvSpPr/>
          <p:nvPr userDrawn="1">
            <p:custDataLst>
              <p:tags r:id="rId19"/>
            </p:custDataLst>
          </p:nvPr>
        </p:nvSpPr>
        <p:spPr>
          <a:xfrm>
            <a:off x="11648440" y="2752725"/>
            <a:ext cx="46355" cy="46355"/>
          </a:xfrm>
          <a:custGeom>
            <a:avLst/>
            <a:gdLst>
              <a:gd name="connsiteX0" fmla="*/ 0 w 55151"/>
              <a:gd name="connsiteY0" fmla="*/ 27282 h 55151"/>
              <a:gd name="connsiteX1" fmla="*/ 27576 w 55151"/>
              <a:gd name="connsiteY1" fmla="*/ 0 h 55151"/>
              <a:gd name="connsiteX2" fmla="*/ 55151 w 55151"/>
              <a:gd name="connsiteY2" fmla="*/ 27282 h 55151"/>
              <a:gd name="connsiteX3" fmla="*/ 27576 w 55151"/>
              <a:gd name="connsiteY3" fmla="*/ 55151 h 55151"/>
              <a:gd name="connsiteX4" fmla="*/ 0 w 55151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2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6" y="55151"/>
                </a:cubicBezTo>
                <a:cubicBezTo>
                  <a:pt x="12028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30" name="任意多边形: 形状 29"/>
          <p:cNvSpPr/>
          <p:nvPr userDrawn="1">
            <p:custDataLst>
              <p:tags r:id="rId20"/>
            </p:custDataLst>
          </p:nvPr>
        </p:nvSpPr>
        <p:spPr>
          <a:xfrm>
            <a:off x="10956925" y="30187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2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3"/>
                </a:cubicBezTo>
                <a:cubicBezTo>
                  <a:pt x="55152" y="42831"/>
                  <a:pt x="42830" y="55152"/>
                  <a:pt x="27576" y="55152"/>
                </a:cubicBezTo>
                <a:cubicBezTo>
                  <a:pt x="12028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31" name="任意多边形: 形状 30"/>
          <p:cNvSpPr/>
          <p:nvPr userDrawn="1">
            <p:custDataLst>
              <p:tags r:id="rId21"/>
            </p:custDataLst>
          </p:nvPr>
        </p:nvSpPr>
        <p:spPr>
          <a:xfrm>
            <a:off x="11095355" y="30187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2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3"/>
                </a:cubicBezTo>
                <a:cubicBezTo>
                  <a:pt x="55152" y="42831"/>
                  <a:pt x="42830" y="55152"/>
                  <a:pt x="27576" y="55152"/>
                </a:cubicBezTo>
                <a:cubicBezTo>
                  <a:pt x="12028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32" name="任意多边形: 形状 31"/>
          <p:cNvSpPr/>
          <p:nvPr userDrawn="1">
            <p:custDataLst>
              <p:tags r:id="rId22"/>
            </p:custDataLst>
          </p:nvPr>
        </p:nvSpPr>
        <p:spPr>
          <a:xfrm>
            <a:off x="11233150" y="30187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6" y="55152"/>
                </a:cubicBezTo>
                <a:cubicBezTo>
                  <a:pt x="12028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33" name="任意多边形: 形状 32"/>
          <p:cNvSpPr/>
          <p:nvPr userDrawn="1">
            <p:custDataLst>
              <p:tags r:id="rId23"/>
            </p:custDataLst>
          </p:nvPr>
        </p:nvSpPr>
        <p:spPr>
          <a:xfrm>
            <a:off x="11371580" y="30187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6" y="55152"/>
                </a:cubicBezTo>
                <a:cubicBezTo>
                  <a:pt x="12028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34" name="任意多边形: 形状 33"/>
          <p:cNvSpPr/>
          <p:nvPr userDrawn="1">
            <p:custDataLst>
              <p:tags r:id="rId24"/>
            </p:custDataLst>
          </p:nvPr>
        </p:nvSpPr>
        <p:spPr>
          <a:xfrm>
            <a:off x="11510010" y="30187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6" y="55152"/>
                </a:cubicBezTo>
                <a:cubicBezTo>
                  <a:pt x="12028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35" name="任意多边形: 形状 34"/>
          <p:cNvSpPr/>
          <p:nvPr userDrawn="1">
            <p:custDataLst>
              <p:tags r:id="rId25"/>
            </p:custDataLst>
          </p:nvPr>
        </p:nvSpPr>
        <p:spPr>
          <a:xfrm>
            <a:off x="11648440" y="30187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6" y="55152"/>
                </a:cubicBezTo>
                <a:cubicBezTo>
                  <a:pt x="12028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36" name="任意多边形: 形状 35"/>
          <p:cNvSpPr/>
          <p:nvPr userDrawn="1">
            <p:custDataLst>
              <p:tags r:id="rId26"/>
            </p:custDataLst>
          </p:nvPr>
        </p:nvSpPr>
        <p:spPr>
          <a:xfrm>
            <a:off x="10956925" y="32854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2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3"/>
                </a:cubicBezTo>
                <a:cubicBezTo>
                  <a:pt x="55152" y="42830"/>
                  <a:pt x="42830" y="55152"/>
                  <a:pt x="27576" y="55152"/>
                </a:cubicBezTo>
                <a:cubicBezTo>
                  <a:pt x="12028" y="55152"/>
                  <a:pt x="0" y="42830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37" name="任意多边形: 形状 36"/>
          <p:cNvSpPr/>
          <p:nvPr userDrawn="1">
            <p:custDataLst>
              <p:tags r:id="rId27"/>
            </p:custDataLst>
          </p:nvPr>
        </p:nvSpPr>
        <p:spPr>
          <a:xfrm>
            <a:off x="11095355" y="32854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2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2" y="12028"/>
                  <a:pt x="55152" y="27283"/>
                </a:cubicBezTo>
                <a:cubicBezTo>
                  <a:pt x="55152" y="42830"/>
                  <a:pt x="42830" y="55152"/>
                  <a:pt x="27576" y="55152"/>
                </a:cubicBezTo>
                <a:cubicBezTo>
                  <a:pt x="12028" y="55152"/>
                  <a:pt x="0" y="42830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38" name="任意多边形: 形状 37"/>
          <p:cNvSpPr/>
          <p:nvPr userDrawn="1">
            <p:custDataLst>
              <p:tags r:id="rId28"/>
            </p:custDataLst>
          </p:nvPr>
        </p:nvSpPr>
        <p:spPr>
          <a:xfrm>
            <a:off x="11233150" y="32854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0"/>
                  <a:pt x="42830" y="55152"/>
                  <a:pt x="27576" y="55152"/>
                </a:cubicBezTo>
                <a:cubicBezTo>
                  <a:pt x="12028" y="55152"/>
                  <a:pt x="0" y="42830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39" name="任意多边形: 形状 38"/>
          <p:cNvSpPr/>
          <p:nvPr userDrawn="1">
            <p:custDataLst>
              <p:tags r:id="rId29"/>
            </p:custDataLst>
          </p:nvPr>
        </p:nvSpPr>
        <p:spPr>
          <a:xfrm>
            <a:off x="11371580" y="32854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0"/>
                  <a:pt x="42830" y="55152"/>
                  <a:pt x="27576" y="55152"/>
                </a:cubicBezTo>
                <a:cubicBezTo>
                  <a:pt x="12028" y="55152"/>
                  <a:pt x="0" y="42830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40" name="任意多边形: 形状 39"/>
          <p:cNvSpPr/>
          <p:nvPr userDrawn="1">
            <p:custDataLst>
              <p:tags r:id="rId30"/>
            </p:custDataLst>
          </p:nvPr>
        </p:nvSpPr>
        <p:spPr>
          <a:xfrm>
            <a:off x="11510010" y="32854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0"/>
                  <a:pt x="42830" y="55152"/>
                  <a:pt x="27576" y="55152"/>
                </a:cubicBezTo>
                <a:cubicBezTo>
                  <a:pt x="12028" y="55152"/>
                  <a:pt x="0" y="42830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41" name="任意多边形: 形状 40"/>
          <p:cNvSpPr/>
          <p:nvPr userDrawn="1">
            <p:custDataLst>
              <p:tags r:id="rId31"/>
            </p:custDataLst>
          </p:nvPr>
        </p:nvSpPr>
        <p:spPr>
          <a:xfrm>
            <a:off x="11648440" y="3285490"/>
            <a:ext cx="46355" cy="46355"/>
          </a:xfrm>
          <a:custGeom>
            <a:avLst/>
            <a:gdLst>
              <a:gd name="connsiteX0" fmla="*/ 0 w 55151"/>
              <a:gd name="connsiteY0" fmla="*/ 27283 h 55151"/>
              <a:gd name="connsiteX1" fmla="*/ 27576 w 55151"/>
              <a:gd name="connsiteY1" fmla="*/ 0 h 55151"/>
              <a:gd name="connsiteX2" fmla="*/ 55151 w 55151"/>
              <a:gd name="connsiteY2" fmla="*/ 27283 h 55151"/>
              <a:gd name="connsiteX3" fmla="*/ 27576 w 55151"/>
              <a:gd name="connsiteY3" fmla="*/ 55152 h 55151"/>
              <a:gd name="connsiteX4" fmla="*/ 0 w 55151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1" h="55151">
                <a:moveTo>
                  <a:pt x="0" y="27283"/>
                </a:moveTo>
                <a:cubicBezTo>
                  <a:pt x="0" y="12028"/>
                  <a:pt x="12028" y="0"/>
                  <a:pt x="27576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0"/>
                  <a:pt x="42830" y="55152"/>
                  <a:pt x="27576" y="55152"/>
                </a:cubicBezTo>
                <a:cubicBezTo>
                  <a:pt x="12028" y="55152"/>
                  <a:pt x="0" y="42830"/>
                  <a:pt x="0" y="27283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noFill/>
            </a:endParaRPr>
          </a:p>
        </p:txBody>
      </p:sp>
      <p:sp>
        <p:nvSpPr>
          <p:cNvPr id="42" name="任意多边形: 形状 41"/>
          <p:cNvSpPr/>
          <p:nvPr userDrawn="1">
            <p:custDataLst>
              <p:tags r:id="rId32"/>
            </p:custDataLst>
          </p:nvPr>
        </p:nvSpPr>
        <p:spPr>
          <a:xfrm>
            <a:off x="0" y="5696299"/>
            <a:ext cx="1161701" cy="1161701"/>
          </a:xfrm>
          <a:custGeom>
            <a:avLst/>
            <a:gdLst>
              <a:gd name="connsiteX0" fmla="*/ 1161702 w 1161701"/>
              <a:gd name="connsiteY0" fmla="*/ 1161702 h 1161701"/>
              <a:gd name="connsiteX1" fmla="*/ 0 w 1161701"/>
              <a:gd name="connsiteY1" fmla="*/ 1161702 h 1161701"/>
              <a:gd name="connsiteX2" fmla="*/ 0 w 1161701"/>
              <a:gd name="connsiteY2" fmla="*/ 0 h 1161701"/>
              <a:gd name="connsiteX3" fmla="*/ 0 w 1161701"/>
              <a:gd name="connsiteY3" fmla="*/ 0 h 1161701"/>
              <a:gd name="connsiteX4" fmla="*/ 1161702 w 1161701"/>
              <a:gd name="connsiteY4" fmla="*/ 1161702 h 1161701"/>
              <a:gd name="connsiteX5" fmla="*/ 1161702 w 1161701"/>
              <a:gd name="connsiteY5" fmla="*/ 1161702 h 1161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1701" h="1161701">
                <a:moveTo>
                  <a:pt x="1161702" y="1161702"/>
                </a:moveTo>
                <a:lnTo>
                  <a:pt x="0" y="1161702"/>
                </a:lnTo>
                <a:lnTo>
                  <a:pt x="0" y="0"/>
                </a:lnTo>
                <a:lnTo>
                  <a:pt x="0" y="0"/>
                </a:lnTo>
                <a:cubicBezTo>
                  <a:pt x="641576" y="0"/>
                  <a:pt x="1161702" y="520126"/>
                  <a:pt x="1161702" y="1161702"/>
                </a:cubicBezTo>
                <a:lnTo>
                  <a:pt x="1161702" y="1161702"/>
                </a:ln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44" name="直接连接符 43"/>
          <p:cNvCxnSpPr/>
          <p:nvPr userDrawn="1">
            <p:custDataLst>
              <p:tags r:id="rId33"/>
            </p:custDataLst>
          </p:nvPr>
        </p:nvCxnSpPr>
        <p:spPr>
          <a:xfrm>
            <a:off x="2184400" y="838200"/>
            <a:ext cx="9563100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任意多边形: 形状 44"/>
          <p:cNvSpPr/>
          <p:nvPr userDrawn="1">
            <p:custDataLst>
              <p:tags r:id="rId34"/>
            </p:custDataLst>
          </p:nvPr>
        </p:nvSpPr>
        <p:spPr>
          <a:xfrm>
            <a:off x="9381500" y="6334625"/>
            <a:ext cx="1046117" cy="523058"/>
          </a:xfrm>
          <a:custGeom>
            <a:avLst/>
            <a:gdLst>
              <a:gd name="connsiteX0" fmla="*/ 523059 w 1046117"/>
              <a:gd name="connsiteY0" fmla="*/ 0 h 523058"/>
              <a:gd name="connsiteX1" fmla="*/ 0 w 1046117"/>
              <a:gd name="connsiteY1" fmla="*/ 523059 h 523058"/>
              <a:gd name="connsiteX2" fmla="*/ 1046118 w 1046117"/>
              <a:gd name="connsiteY2" fmla="*/ 523059 h 523058"/>
              <a:gd name="connsiteX3" fmla="*/ 523059 w 1046117"/>
              <a:gd name="connsiteY3" fmla="*/ 0 h 523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6117" h="523058">
                <a:moveTo>
                  <a:pt x="523059" y="0"/>
                </a:moveTo>
                <a:cubicBezTo>
                  <a:pt x="234100" y="0"/>
                  <a:pt x="0" y="234100"/>
                  <a:pt x="0" y="523059"/>
                </a:cubicBezTo>
                <a:lnTo>
                  <a:pt x="1046118" y="523059"/>
                </a:lnTo>
                <a:cubicBezTo>
                  <a:pt x="1045825" y="234100"/>
                  <a:pt x="811724" y="0"/>
                  <a:pt x="523059" y="0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35"/>
            </p:custDataLst>
          </p:nvPr>
        </p:nvSpPr>
        <p:spPr>
          <a:xfrm>
            <a:off x="2225242" y="1100447"/>
            <a:ext cx="7756958" cy="2763596"/>
          </a:xfrm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6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6"/>
            </p:custDataLst>
          </p:nvPr>
        </p:nvSpPr>
        <p:spPr/>
        <p:txBody>
          <a:bodyPr/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8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6" name="文本占位符 9"/>
          <p:cNvSpPr>
            <a:spLocks noGrp="1"/>
          </p:cNvSpPr>
          <p:nvPr>
            <p:ph type="body" sz="quarter" idx="18" hasCustomPrompt="1"/>
            <p:custDataLst>
              <p:tags r:id="rId39"/>
            </p:custDataLst>
          </p:nvPr>
        </p:nvSpPr>
        <p:spPr>
          <a:xfrm>
            <a:off x="486770" y="330199"/>
            <a:ext cx="1546568" cy="5040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1200" b="1"/>
            </a:lvl1pPr>
          </a:lstStyle>
          <a:p>
            <a:pPr lvl="0"/>
            <a:r>
              <a:rPr lang="zh-CN" altLang="en-US" dirty="0"/>
              <a:t>公司名占位符</a:t>
            </a:r>
            <a:endParaRPr lang="zh-CN" altLang="en-US" dirty="0"/>
          </a:p>
        </p:txBody>
      </p:sp>
      <p:sp>
        <p:nvSpPr>
          <p:cNvPr id="47" name="文本占位符 23"/>
          <p:cNvSpPr>
            <a:spLocks noGrp="1"/>
          </p:cNvSpPr>
          <p:nvPr>
            <p:ph type="body" sz="quarter" idx="19" hasCustomPrompt="1"/>
            <p:custDataLst>
              <p:tags r:id="rId40"/>
            </p:custDataLst>
          </p:nvPr>
        </p:nvSpPr>
        <p:spPr>
          <a:xfrm>
            <a:off x="4781641" y="4205797"/>
            <a:ext cx="2743200" cy="504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 dirty="0"/>
              <a:t>署名占位符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任意多边形: 形状 84"/>
          <p:cNvSpPr/>
          <p:nvPr userDrawn="1">
            <p:custDataLst>
              <p:tags r:id="rId2"/>
            </p:custDataLst>
          </p:nvPr>
        </p:nvSpPr>
        <p:spPr>
          <a:xfrm>
            <a:off x="0" y="815926"/>
            <a:ext cx="3010487" cy="5732586"/>
          </a:xfrm>
          <a:custGeom>
            <a:avLst/>
            <a:gdLst>
              <a:gd name="connsiteX0" fmla="*/ 144194 w 3010487"/>
              <a:gd name="connsiteY0" fmla="*/ 0 h 5732586"/>
              <a:gd name="connsiteX1" fmla="*/ 3010487 w 3010487"/>
              <a:gd name="connsiteY1" fmla="*/ 2866293 h 5732586"/>
              <a:gd name="connsiteX2" fmla="*/ 144194 w 3010487"/>
              <a:gd name="connsiteY2" fmla="*/ 5732586 h 5732586"/>
              <a:gd name="connsiteX3" fmla="*/ 0 w 3010487"/>
              <a:gd name="connsiteY3" fmla="*/ 5728940 h 5732586"/>
              <a:gd name="connsiteX4" fmla="*/ 0 w 3010487"/>
              <a:gd name="connsiteY4" fmla="*/ 3646 h 5732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0487" h="5732586">
                <a:moveTo>
                  <a:pt x="144194" y="0"/>
                </a:moveTo>
                <a:cubicBezTo>
                  <a:pt x="1727204" y="0"/>
                  <a:pt x="3010487" y="1283283"/>
                  <a:pt x="3010487" y="2866293"/>
                </a:cubicBezTo>
                <a:cubicBezTo>
                  <a:pt x="3010487" y="4449303"/>
                  <a:pt x="1727204" y="5732586"/>
                  <a:pt x="144194" y="5732586"/>
                </a:cubicBezTo>
                <a:lnTo>
                  <a:pt x="0" y="5728940"/>
                </a:lnTo>
                <a:lnTo>
                  <a:pt x="0" y="3646"/>
                </a:ln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9" name="任意多边形: 形状 108"/>
          <p:cNvSpPr/>
          <p:nvPr userDrawn="1">
            <p:custDataLst>
              <p:tags r:id="rId3"/>
            </p:custDataLst>
          </p:nvPr>
        </p:nvSpPr>
        <p:spPr>
          <a:xfrm>
            <a:off x="1019810" y="522922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1"/>
                  <a:pt x="42830" y="55151"/>
                  <a:pt x="27575" y="55151"/>
                </a:cubicBezTo>
                <a:cubicBezTo>
                  <a:pt x="12027" y="55151"/>
                  <a:pt x="0" y="42537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任意多边形: 形状 109"/>
          <p:cNvSpPr/>
          <p:nvPr userDrawn="1">
            <p:custDataLst>
              <p:tags r:id="rId4"/>
            </p:custDataLst>
          </p:nvPr>
        </p:nvSpPr>
        <p:spPr>
          <a:xfrm>
            <a:off x="1236980" y="522922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1"/>
                  <a:pt x="42830" y="55151"/>
                  <a:pt x="27575" y="55151"/>
                </a:cubicBezTo>
                <a:cubicBezTo>
                  <a:pt x="12027" y="55151"/>
                  <a:pt x="0" y="42537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1" name="任意多边形: 形状 110"/>
          <p:cNvSpPr/>
          <p:nvPr userDrawn="1">
            <p:custDataLst>
              <p:tags r:id="rId5"/>
            </p:custDataLst>
          </p:nvPr>
        </p:nvSpPr>
        <p:spPr>
          <a:xfrm>
            <a:off x="1454785" y="522922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1"/>
                  <a:pt x="42830" y="55151"/>
                  <a:pt x="27575" y="55151"/>
                </a:cubicBezTo>
                <a:cubicBezTo>
                  <a:pt x="12027" y="55151"/>
                  <a:pt x="0" y="42537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/>
          <p:cNvSpPr/>
          <p:nvPr userDrawn="1">
            <p:custDataLst>
              <p:tags r:id="rId6"/>
            </p:custDataLst>
          </p:nvPr>
        </p:nvSpPr>
        <p:spPr>
          <a:xfrm>
            <a:off x="1672590" y="522922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1"/>
                  <a:pt x="42830" y="55151"/>
                  <a:pt x="27575" y="55151"/>
                </a:cubicBezTo>
                <a:cubicBezTo>
                  <a:pt x="12027" y="55151"/>
                  <a:pt x="0" y="42537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3" name="任意多边形: 形状 112"/>
          <p:cNvSpPr/>
          <p:nvPr userDrawn="1">
            <p:custDataLst>
              <p:tags r:id="rId7"/>
            </p:custDataLst>
          </p:nvPr>
        </p:nvSpPr>
        <p:spPr>
          <a:xfrm>
            <a:off x="1889760" y="522922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1"/>
                  <a:pt x="42830" y="55151"/>
                  <a:pt x="27575" y="55151"/>
                </a:cubicBezTo>
                <a:cubicBezTo>
                  <a:pt x="12027" y="55151"/>
                  <a:pt x="0" y="42537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4" name="任意多边形: 形状 113"/>
          <p:cNvSpPr/>
          <p:nvPr userDrawn="1">
            <p:custDataLst>
              <p:tags r:id="rId8"/>
            </p:custDataLst>
          </p:nvPr>
        </p:nvSpPr>
        <p:spPr>
          <a:xfrm>
            <a:off x="2107565" y="522922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1"/>
                  <a:pt x="42830" y="55151"/>
                  <a:pt x="27575" y="55151"/>
                </a:cubicBezTo>
                <a:cubicBezTo>
                  <a:pt x="12027" y="55151"/>
                  <a:pt x="0" y="42537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3" name="任意多边形: 形状 102"/>
          <p:cNvSpPr/>
          <p:nvPr userDrawn="1">
            <p:custDataLst>
              <p:tags r:id="rId9"/>
            </p:custDataLst>
          </p:nvPr>
        </p:nvSpPr>
        <p:spPr>
          <a:xfrm>
            <a:off x="1019810" y="551878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4" name="任意多边形: 形状 103"/>
          <p:cNvSpPr/>
          <p:nvPr userDrawn="1">
            <p:custDataLst>
              <p:tags r:id="rId10"/>
            </p:custDataLst>
          </p:nvPr>
        </p:nvSpPr>
        <p:spPr>
          <a:xfrm>
            <a:off x="1236980" y="551878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5" name="任意多边形: 形状 104"/>
          <p:cNvSpPr/>
          <p:nvPr userDrawn="1">
            <p:custDataLst>
              <p:tags r:id="rId11"/>
            </p:custDataLst>
          </p:nvPr>
        </p:nvSpPr>
        <p:spPr>
          <a:xfrm>
            <a:off x="1454785" y="551878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6" name="任意多边形: 形状 105"/>
          <p:cNvSpPr/>
          <p:nvPr userDrawn="1">
            <p:custDataLst>
              <p:tags r:id="rId12"/>
            </p:custDataLst>
          </p:nvPr>
        </p:nvSpPr>
        <p:spPr>
          <a:xfrm>
            <a:off x="1672590" y="551878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7" name="任意多边形: 形状 106"/>
          <p:cNvSpPr/>
          <p:nvPr userDrawn="1">
            <p:custDataLst>
              <p:tags r:id="rId13"/>
            </p:custDataLst>
          </p:nvPr>
        </p:nvSpPr>
        <p:spPr>
          <a:xfrm>
            <a:off x="1889760" y="551878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8" name="任意多边形: 形状 107"/>
          <p:cNvSpPr/>
          <p:nvPr userDrawn="1">
            <p:custDataLst>
              <p:tags r:id="rId14"/>
            </p:custDataLst>
          </p:nvPr>
        </p:nvSpPr>
        <p:spPr>
          <a:xfrm>
            <a:off x="2107565" y="551878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7" name="任意多边形: 形状 96"/>
          <p:cNvSpPr/>
          <p:nvPr userDrawn="1">
            <p:custDataLst>
              <p:tags r:id="rId15"/>
            </p:custDataLst>
          </p:nvPr>
        </p:nvSpPr>
        <p:spPr>
          <a:xfrm>
            <a:off x="1019810" y="5820410"/>
            <a:ext cx="73025" cy="73025"/>
          </a:xfrm>
          <a:custGeom>
            <a:avLst/>
            <a:gdLst>
              <a:gd name="connsiteX0" fmla="*/ 0 w 55150"/>
              <a:gd name="connsiteY0" fmla="*/ 27283 h 55151"/>
              <a:gd name="connsiteX1" fmla="*/ 27575 w 55150"/>
              <a:gd name="connsiteY1" fmla="*/ 0 h 55151"/>
              <a:gd name="connsiteX2" fmla="*/ 55151 w 55150"/>
              <a:gd name="connsiteY2" fmla="*/ 27283 h 55151"/>
              <a:gd name="connsiteX3" fmla="*/ 27575 w 55150"/>
              <a:gd name="connsiteY3" fmla="*/ 55152 h 55151"/>
              <a:gd name="connsiteX4" fmla="*/ 0 w 55150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3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5" y="55152"/>
                </a:cubicBezTo>
                <a:cubicBezTo>
                  <a:pt x="12027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8" name="任意多边形: 形状 97"/>
          <p:cNvSpPr/>
          <p:nvPr userDrawn="1">
            <p:custDataLst>
              <p:tags r:id="rId16"/>
            </p:custDataLst>
          </p:nvPr>
        </p:nvSpPr>
        <p:spPr>
          <a:xfrm>
            <a:off x="1236980" y="5820410"/>
            <a:ext cx="73025" cy="73025"/>
          </a:xfrm>
          <a:custGeom>
            <a:avLst/>
            <a:gdLst>
              <a:gd name="connsiteX0" fmla="*/ 0 w 55150"/>
              <a:gd name="connsiteY0" fmla="*/ 27283 h 55151"/>
              <a:gd name="connsiteX1" fmla="*/ 27575 w 55150"/>
              <a:gd name="connsiteY1" fmla="*/ 0 h 55151"/>
              <a:gd name="connsiteX2" fmla="*/ 55151 w 55150"/>
              <a:gd name="connsiteY2" fmla="*/ 27283 h 55151"/>
              <a:gd name="connsiteX3" fmla="*/ 27575 w 55150"/>
              <a:gd name="connsiteY3" fmla="*/ 55152 h 55151"/>
              <a:gd name="connsiteX4" fmla="*/ 0 w 55150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3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5" y="55152"/>
                </a:cubicBezTo>
                <a:cubicBezTo>
                  <a:pt x="12027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9" name="任意多边形: 形状 98"/>
          <p:cNvSpPr/>
          <p:nvPr userDrawn="1">
            <p:custDataLst>
              <p:tags r:id="rId17"/>
            </p:custDataLst>
          </p:nvPr>
        </p:nvSpPr>
        <p:spPr>
          <a:xfrm>
            <a:off x="1454785" y="5820410"/>
            <a:ext cx="73025" cy="73025"/>
          </a:xfrm>
          <a:custGeom>
            <a:avLst/>
            <a:gdLst>
              <a:gd name="connsiteX0" fmla="*/ 0 w 55150"/>
              <a:gd name="connsiteY0" fmla="*/ 27283 h 55151"/>
              <a:gd name="connsiteX1" fmla="*/ 27575 w 55150"/>
              <a:gd name="connsiteY1" fmla="*/ 0 h 55151"/>
              <a:gd name="connsiteX2" fmla="*/ 55151 w 55150"/>
              <a:gd name="connsiteY2" fmla="*/ 27283 h 55151"/>
              <a:gd name="connsiteX3" fmla="*/ 27575 w 55150"/>
              <a:gd name="connsiteY3" fmla="*/ 55152 h 55151"/>
              <a:gd name="connsiteX4" fmla="*/ 0 w 55150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3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5" y="55152"/>
                </a:cubicBezTo>
                <a:cubicBezTo>
                  <a:pt x="12027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" name="任意多边形: 形状 99"/>
          <p:cNvSpPr/>
          <p:nvPr userDrawn="1">
            <p:custDataLst>
              <p:tags r:id="rId18"/>
            </p:custDataLst>
          </p:nvPr>
        </p:nvSpPr>
        <p:spPr>
          <a:xfrm>
            <a:off x="1672590" y="5820410"/>
            <a:ext cx="73025" cy="73025"/>
          </a:xfrm>
          <a:custGeom>
            <a:avLst/>
            <a:gdLst>
              <a:gd name="connsiteX0" fmla="*/ 0 w 55150"/>
              <a:gd name="connsiteY0" fmla="*/ 27283 h 55151"/>
              <a:gd name="connsiteX1" fmla="*/ 27575 w 55150"/>
              <a:gd name="connsiteY1" fmla="*/ 0 h 55151"/>
              <a:gd name="connsiteX2" fmla="*/ 55151 w 55150"/>
              <a:gd name="connsiteY2" fmla="*/ 27283 h 55151"/>
              <a:gd name="connsiteX3" fmla="*/ 27575 w 55150"/>
              <a:gd name="connsiteY3" fmla="*/ 55152 h 55151"/>
              <a:gd name="connsiteX4" fmla="*/ 0 w 55150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3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5" y="55152"/>
                </a:cubicBezTo>
                <a:cubicBezTo>
                  <a:pt x="12027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1" name="任意多边形: 形状 100"/>
          <p:cNvSpPr/>
          <p:nvPr userDrawn="1">
            <p:custDataLst>
              <p:tags r:id="rId19"/>
            </p:custDataLst>
          </p:nvPr>
        </p:nvSpPr>
        <p:spPr>
          <a:xfrm>
            <a:off x="1889760" y="5820410"/>
            <a:ext cx="73025" cy="73025"/>
          </a:xfrm>
          <a:custGeom>
            <a:avLst/>
            <a:gdLst>
              <a:gd name="connsiteX0" fmla="*/ 0 w 55150"/>
              <a:gd name="connsiteY0" fmla="*/ 27283 h 55151"/>
              <a:gd name="connsiteX1" fmla="*/ 27575 w 55150"/>
              <a:gd name="connsiteY1" fmla="*/ 0 h 55151"/>
              <a:gd name="connsiteX2" fmla="*/ 55151 w 55150"/>
              <a:gd name="connsiteY2" fmla="*/ 27283 h 55151"/>
              <a:gd name="connsiteX3" fmla="*/ 27575 w 55150"/>
              <a:gd name="connsiteY3" fmla="*/ 55152 h 55151"/>
              <a:gd name="connsiteX4" fmla="*/ 0 w 55150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3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5" y="55152"/>
                </a:cubicBezTo>
                <a:cubicBezTo>
                  <a:pt x="12027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2" name="任意多边形: 形状 101"/>
          <p:cNvSpPr/>
          <p:nvPr userDrawn="1">
            <p:custDataLst>
              <p:tags r:id="rId20"/>
            </p:custDataLst>
          </p:nvPr>
        </p:nvSpPr>
        <p:spPr>
          <a:xfrm>
            <a:off x="2107565" y="5820410"/>
            <a:ext cx="73025" cy="73025"/>
          </a:xfrm>
          <a:custGeom>
            <a:avLst/>
            <a:gdLst>
              <a:gd name="connsiteX0" fmla="*/ 0 w 55150"/>
              <a:gd name="connsiteY0" fmla="*/ 27283 h 55151"/>
              <a:gd name="connsiteX1" fmla="*/ 27575 w 55150"/>
              <a:gd name="connsiteY1" fmla="*/ 0 h 55151"/>
              <a:gd name="connsiteX2" fmla="*/ 55151 w 55150"/>
              <a:gd name="connsiteY2" fmla="*/ 27283 h 55151"/>
              <a:gd name="connsiteX3" fmla="*/ 27575 w 55150"/>
              <a:gd name="connsiteY3" fmla="*/ 55152 h 55151"/>
              <a:gd name="connsiteX4" fmla="*/ 0 w 55150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3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5" y="55152"/>
                </a:cubicBezTo>
                <a:cubicBezTo>
                  <a:pt x="12027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1" name="任意多边形: 形状 90"/>
          <p:cNvSpPr/>
          <p:nvPr userDrawn="1">
            <p:custDataLst>
              <p:tags r:id="rId21"/>
            </p:custDataLst>
          </p:nvPr>
        </p:nvSpPr>
        <p:spPr>
          <a:xfrm>
            <a:off x="1019810" y="6121400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2" name="任意多边形: 形状 91"/>
          <p:cNvSpPr/>
          <p:nvPr userDrawn="1">
            <p:custDataLst>
              <p:tags r:id="rId22"/>
            </p:custDataLst>
          </p:nvPr>
        </p:nvSpPr>
        <p:spPr>
          <a:xfrm>
            <a:off x="1236980" y="6121400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3" name="任意多边形: 形状 92"/>
          <p:cNvSpPr/>
          <p:nvPr userDrawn="1">
            <p:custDataLst>
              <p:tags r:id="rId23"/>
            </p:custDataLst>
          </p:nvPr>
        </p:nvSpPr>
        <p:spPr>
          <a:xfrm>
            <a:off x="1454785" y="6121400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4" name="任意多边形: 形状 93"/>
          <p:cNvSpPr/>
          <p:nvPr userDrawn="1">
            <p:custDataLst>
              <p:tags r:id="rId24"/>
            </p:custDataLst>
          </p:nvPr>
        </p:nvSpPr>
        <p:spPr>
          <a:xfrm>
            <a:off x="1672590" y="6121400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5" name="任意多边形: 形状 94"/>
          <p:cNvSpPr/>
          <p:nvPr userDrawn="1">
            <p:custDataLst>
              <p:tags r:id="rId25"/>
            </p:custDataLst>
          </p:nvPr>
        </p:nvSpPr>
        <p:spPr>
          <a:xfrm>
            <a:off x="1889760" y="6121400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6" name="任意多边形: 形状 95"/>
          <p:cNvSpPr/>
          <p:nvPr userDrawn="1">
            <p:custDataLst>
              <p:tags r:id="rId26"/>
            </p:custDataLst>
          </p:nvPr>
        </p:nvSpPr>
        <p:spPr>
          <a:xfrm>
            <a:off x="2107565" y="6121400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6" name="任意多边形: 形状 115"/>
          <p:cNvSpPr/>
          <p:nvPr>
            <p:custDataLst>
              <p:tags r:id="rId27"/>
            </p:custDataLst>
          </p:nvPr>
        </p:nvSpPr>
        <p:spPr>
          <a:xfrm>
            <a:off x="10883032" y="5494407"/>
            <a:ext cx="1308968" cy="1363593"/>
          </a:xfrm>
          <a:custGeom>
            <a:avLst/>
            <a:gdLst>
              <a:gd name="connsiteX0" fmla="*/ 672905 w 1308968"/>
              <a:gd name="connsiteY0" fmla="*/ 0 h 1363593"/>
              <a:gd name="connsiteX1" fmla="*/ 1292915 w 1308968"/>
              <a:gd name="connsiteY1" fmla="*/ 416454 h 1363593"/>
              <a:gd name="connsiteX2" fmla="*/ 1308968 w 1308968"/>
              <a:gd name="connsiteY2" fmla="*/ 468831 h 1363593"/>
              <a:gd name="connsiteX3" fmla="*/ 1308968 w 1308968"/>
              <a:gd name="connsiteY3" fmla="*/ 1363593 h 1363593"/>
              <a:gd name="connsiteX4" fmla="*/ 0 w 1308968"/>
              <a:gd name="connsiteY4" fmla="*/ 1363593 h 1363593"/>
              <a:gd name="connsiteX5" fmla="*/ 0 w 1308968"/>
              <a:gd name="connsiteY5" fmla="*/ 681797 h 1363593"/>
              <a:gd name="connsiteX6" fmla="*/ 672905 w 1308968"/>
              <a:gd name="connsiteY6" fmla="*/ 0 h 136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968" h="1363593">
                <a:moveTo>
                  <a:pt x="672905" y="0"/>
                </a:moveTo>
                <a:cubicBezTo>
                  <a:pt x="951555" y="0"/>
                  <a:pt x="1190739" y="171761"/>
                  <a:pt x="1292915" y="416454"/>
                </a:cubicBezTo>
                <a:lnTo>
                  <a:pt x="1308968" y="468831"/>
                </a:lnTo>
                <a:lnTo>
                  <a:pt x="1308968" y="1363593"/>
                </a:lnTo>
                <a:lnTo>
                  <a:pt x="0" y="1363593"/>
                </a:lnTo>
                <a:lnTo>
                  <a:pt x="0" y="681797"/>
                </a:lnTo>
                <a:cubicBezTo>
                  <a:pt x="0" y="305353"/>
                  <a:pt x="301371" y="0"/>
                  <a:pt x="67290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17" name="任意多边形: 形状 116"/>
          <p:cNvSpPr/>
          <p:nvPr>
            <p:custDataLst>
              <p:tags r:id="rId28"/>
            </p:custDataLst>
          </p:nvPr>
        </p:nvSpPr>
        <p:spPr>
          <a:xfrm>
            <a:off x="10503205" y="6426987"/>
            <a:ext cx="862759" cy="431379"/>
          </a:xfrm>
          <a:custGeom>
            <a:avLst/>
            <a:gdLst>
              <a:gd name="connsiteX0" fmla="*/ 523059 w 1046117"/>
              <a:gd name="connsiteY0" fmla="*/ 0 h 523058"/>
              <a:gd name="connsiteX1" fmla="*/ 0 w 1046117"/>
              <a:gd name="connsiteY1" fmla="*/ 523059 h 523058"/>
              <a:gd name="connsiteX2" fmla="*/ 1046118 w 1046117"/>
              <a:gd name="connsiteY2" fmla="*/ 523059 h 523058"/>
              <a:gd name="connsiteX3" fmla="*/ 523059 w 1046117"/>
              <a:gd name="connsiteY3" fmla="*/ 0 h 523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6117" h="523058">
                <a:moveTo>
                  <a:pt x="523059" y="0"/>
                </a:moveTo>
                <a:cubicBezTo>
                  <a:pt x="234100" y="0"/>
                  <a:pt x="0" y="234100"/>
                  <a:pt x="0" y="523059"/>
                </a:cubicBezTo>
                <a:lnTo>
                  <a:pt x="1046118" y="523059"/>
                </a:lnTo>
                <a:cubicBezTo>
                  <a:pt x="1045825" y="234100"/>
                  <a:pt x="811724" y="0"/>
                  <a:pt x="523059" y="0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124" name="直接连接符 123"/>
          <p:cNvCxnSpPr/>
          <p:nvPr>
            <p:custDataLst>
              <p:tags r:id="rId29"/>
            </p:custDataLst>
          </p:nvPr>
        </p:nvCxnSpPr>
        <p:spPr>
          <a:xfrm>
            <a:off x="4670473" y="5491317"/>
            <a:ext cx="618978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0"/>
            </p:custDataLst>
          </p:nvPr>
        </p:nvSpPr>
        <p:spPr>
          <a:xfrm>
            <a:off x="73040" y="2266101"/>
            <a:ext cx="2034412" cy="2688797"/>
          </a:xfrm>
        </p:spPr>
        <p:txBody>
          <a:bodyPr anchor="ctr">
            <a:noAutofit/>
          </a:bodyPr>
          <a:lstStyle>
            <a:lvl1pPr algn="r">
              <a:defRPr sz="72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标</a:t>
            </a:r>
            <a:br>
              <a:rPr lang="en-US" altLang="zh-CN" dirty="0"/>
            </a:br>
            <a:r>
              <a:rPr lang="zh-CN" altLang="en-US" dirty="0"/>
              <a:t>题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31"/>
            </p:custDataLst>
          </p:nvPr>
        </p:nvSpPr>
        <p:spPr/>
        <p:txBody>
          <a:bodyPr/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3"/>
            </p:custDataLst>
          </p:nvPr>
        </p:nvSpPr>
        <p:spPr/>
        <p:txBody>
          <a:bodyPr/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/>
          <p:nvPr userDrawn="1">
            <p:custDataLst>
              <p:tags r:id="rId2"/>
            </p:custDataLst>
          </p:nvPr>
        </p:nvSpPr>
        <p:spPr>
          <a:xfrm>
            <a:off x="9348036" y="816492"/>
            <a:ext cx="2843964" cy="5731457"/>
          </a:xfrm>
          <a:custGeom>
            <a:avLst/>
            <a:gdLst>
              <a:gd name="connsiteX0" fmla="*/ 2843964 w 2843964"/>
              <a:gd name="connsiteY0" fmla="*/ 0 h 5731457"/>
              <a:gd name="connsiteX1" fmla="*/ 2843964 w 2843964"/>
              <a:gd name="connsiteY1" fmla="*/ 5731457 h 5731457"/>
              <a:gd name="connsiteX2" fmla="*/ 2718794 w 2843964"/>
              <a:gd name="connsiteY2" fmla="*/ 5728292 h 5731457"/>
              <a:gd name="connsiteX3" fmla="*/ 0 w 2843964"/>
              <a:gd name="connsiteY3" fmla="*/ 2865728 h 5731457"/>
              <a:gd name="connsiteX4" fmla="*/ 2718794 w 2843964"/>
              <a:gd name="connsiteY4" fmla="*/ 3165 h 573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3964" h="5731457">
                <a:moveTo>
                  <a:pt x="2843964" y="0"/>
                </a:moveTo>
                <a:lnTo>
                  <a:pt x="2843964" y="5731457"/>
                </a:lnTo>
                <a:lnTo>
                  <a:pt x="2718794" y="5728292"/>
                </a:lnTo>
                <a:cubicBezTo>
                  <a:pt x="1204331" y="5651523"/>
                  <a:pt x="0" y="4399269"/>
                  <a:pt x="0" y="2865728"/>
                </a:cubicBezTo>
                <a:cubicBezTo>
                  <a:pt x="0" y="1332187"/>
                  <a:pt x="1204331" y="79933"/>
                  <a:pt x="2718794" y="3165"/>
                </a:cubicBez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3" name="任意多边形: 形状 32"/>
          <p:cNvSpPr/>
          <p:nvPr userDrawn="1">
            <p:custDataLst>
              <p:tags r:id="rId3"/>
            </p:custDataLst>
          </p:nvPr>
        </p:nvSpPr>
        <p:spPr>
          <a:xfrm>
            <a:off x="10055225" y="522922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1"/>
                  <a:pt x="42830" y="55151"/>
                  <a:pt x="27575" y="55151"/>
                </a:cubicBezTo>
                <a:cubicBezTo>
                  <a:pt x="12027" y="55151"/>
                  <a:pt x="0" y="42537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/>
          <p:cNvSpPr/>
          <p:nvPr userDrawn="1">
            <p:custDataLst>
              <p:tags r:id="rId4"/>
            </p:custDataLst>
          </p:nvPr>
        </p:nvSpPr>
        <p:spPr>
          <a:xfrm>
            <a:off x="10273030" y="522922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1"/>
                  <a:pt x="42830" y="55151"/>
                  <a:pt x="27575" y="55151"/>
                </a:cubicBezTo>
                <a:cubicBezTo>
                  <a:pt x="12027" y="55151"/>
                  <a:pt x="0" y="42537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任意多边形: 形状 34"/>
          <p:cNvSpPr/>
          <p:nvPr userDrawn="1">
            <p:custDataLst>
              <p:tags r:id="rId5"/>
            </p:custDataLst>
          </p:nvPr>
        </p:nvSpPr>
        <p:spPr>
          <a:xfrm>
            <a:off x="10490200" y="522922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1"/>
                  <a:pt x="42830" y="55151"/>
                  <a:pt x="27575" y="55151"/>
                </a:cubicBezTo>
                <a:cubicBezTo>
                  <a:pt x="12027" y="55151"/>
                  <a:pt x="0" y="42537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任意多边形: 形状 35"/>
          <p:cNvSpPr/>
          <p:nvPr userDrawn="1">
            <p:custDataLst>
              <p:tags r:id="rId6"/>
            </p:custDataLst>
          </p:nvPr>
        </p:nvSpPr>
        <p:spPr>
          <a:xfrm>
            <a:off x="10708005" y="522922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1"/>
                  <a:pt x="42830" y="55151"/>
                  <a:pt x="27575" y="55151"/>
                </a:cubicBezTo>
                <a:cubicBezTo>
                  <a:pt x="12027" y="55151"/>
                  <a:pt x="0" y="42537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/>
          <p:cNvSpPr/>
          <p:nvPr userDrawn="1">
            <p:custDataLst>
              <p:tags r:id="rId7"/>
            </p:custDataLst>
          </p:nvPr>
        </p:nvSpPr>
        <p:spPr>
          <a:xfrm>
            <a:off x="10925175" y="522922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1"/>
                  <a:pt x="42830" y="55151"/>
                  <a:pt x="27575" y="55151"/>
                </a:cubicBezTo>
                <a:cubicBezTo>
                  <a:pt x="12027" y="55151"/>
                  <a:pt x="0" y="42537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/>
          <p:cNvSpPr/>
          <p:nvPr userDrawn="1">
            <p:custDataLst>
              <p:tags r:id="rId8"/>
            </p:custDataLst>
          </p:nvPr>
        </p:nvSpPr>
        <p:spPr>
          <a:xfrm>
            <a:off x="11142980" y="522922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1"/>
                  <a:pt x="42830" y="55151"/>
                  <a:pt x="27575" y="55151"/>
                </a:cubicBezTo>
                <a:cubicBezTo>
                  <a:pt x="12027" y="55151"/>
                  <a:pt x="0" y="42537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/>
          <p:cNvSpPr/>
          <p:nvPr userDrawn="1">
            <p:custDataLst>
              <p:tags r:id="rId9"/>
            </p:custDataLst>
          </p:nvPr>
        </p:nvSpPr>
        <p:spPr>
          <a:xfrm>
            <a:off x="10055225" y="551878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/>
          <p:cNvSpPr/>
          <p:nvPr userDrawn="1">
            <p:custDataLst>
              <p:tags r:id="rId10"/>
            </p:custDataLst>
          </p:nvPr>
        </p:nvSpPr>
        <p:spPr>
          <a:xfrm>
            <a:off x="10273030" y="551878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/>
          <p:cNvSpPr/>
          <p:nvPr userDrawn="1">
            <p:custDataLst>
              <p:tags r:id="rId11"/>
            </p:custDataLst>
          </p:nvPr>
        </p:nvSpPr>
        <p:spPr>
          <a:xfrm>
            <a:off x="10490200" y="551878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/>
          <p:cNvSpPr/>
          <p:nvPr userDrawn="1">
            <p:custDataLst>
              <p:tags r:id="rId12"/>
            </p:custDataLst>
          </p:nvPr>
        </p:nvSpPr>
        <p:spPr>
          <a:xfrm>
            <a:off x="10708005" y="551878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/>
          <p:cNvSpPr/>
          <p:nvPr userDrawn="1">
            <p:custDataLst>
              <p:tags r:id="rId13"/>
            </p:custDataLst>
          </p:nvPr>
        </p:nvSpPr>
        <p:spPr>
          <a:xfrm>
            <a:off x="10925175" y="551878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/>
          <p:cNvSpPr/>
          <p:nvPr userDrawn="1">
            <p:custDataLst>
              <p:tags r:id="rId14"/>
            </p:custDataLst>
          </p:nvPr>
        </p:nvSpPr>
        <p:spPr>
          <a:xfrm>
            <a:off x="11142980" y="5518785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/>
          <p:cNvSpPr/>
          <p:nvPr userDrawn="1">
            <p:custDataLst>
              <p:tags r:id="rId15"/>
            </p:custDataLst>
          </p:nvPr>
        </p:nvSpPr>
        <p:spPr>
          <a:xfrm>
            <a:off x="10055225" y="5820410"/>
            <a:ext cx="73025" cy="73025"/>
          </a:xfrm>
          <a:custGeom>
            <a:avLst/>
            <a:gdLst>
              <a:gd name="connsiteX0" fmla="*/ 0 w 55150"/>
              <a:gd name="connsiteY0" fmla="*/ 27283 h 55151"/>
              <a:gd name="connsiteX1" fmla="*/ 27575 w 55150"/>
              <a:gd name="connsiteY1" fmla="*/ 0 h 55151"/>
              <a:gd name="connsiteX2" fmla="*/ 55151 w 55150"/>
              <a:gd name="connsiteY2" fmla="*/ 27283 h 55151"/>
              <a:gd name="connsiteX3" fmla="*/ 27575 w 55150"/>
              <a:gd name="connsiteY3" fmla="*/ 55152 h 55151"/>
              <a:gd name="connsiteX4" fmla="*/ 0 w 55150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3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5" y="55152"/>
                </a:cubicBezTo>
                <a:cubicBezTo>
                  <a:pt x="12027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/>
          <p:cNvSpPr/>
          <p:nvPr userDrawn="1">
            <p:custDataLst>
              <p:tags r:id="rId16"/>
            </p:custDataLst>
          </p:nvPr>
        </p:nvSpPr>
        <p:spPr>
          <a:xfrm>
            <a:off x="10273030" y="5820410"/>
            <a:ext cx="73025" cy="73025"/>
          </a:xfrm>
          <a:custGeom>
            <a:avLst/>
            <a:gdLst>
              <a:gd name="connsiteX0" fmla="*/ 0 w 55150"/>
              <a:gd name="connsiteY0" fmla="*/ 27283 h 55151"/>
              <a:gd name="connsiteX1" fmla="*/ 27575 w 55150"/>
              <a:gd name="connsiteY1" fmla="*/ 0 h 55151"/>
              <a:gd name="connsiteX2" fmla="*/ 55151 w 55150"/>
              <a:gd name="connsiteY2" fmla="*/ 27283 h 55151"/>
              <a:gd name="connsiteX3" fmla="*/ 27575 w 55150"/>
              <a:gd name="connsiteY3" fmla="*/ 55152 h 55151"/>
              <a:gd name="connsiteX4" fmla="*/ 0 w 55150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3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5" y="55152"/>
                </a:cubicBezTo>
                <a:cubicBezTo>
                  <a:pt x="12027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/>
          <p:cNvSpPr/>
          <p:nvPr userDrawn="1">
            <p:custDataLst>
              <p:tags r:id="rId17"/>
            </p:custDataLst>
          </p:nvPr>
        </p:nvSpPr>
        <p:spPr>
          <a:xfrm>
            <a:off x="10490200" y="5820410"/>
            <a:ext cx="73025" cy="73025"/>
          </a:xfrm>
          <a:custGeom>
            <a:avLst/>
            <a:gdLst>
              <a:gd name="connsiteX0" fmla="*/ 0 w 55150"/>
              <a:gd name="connsiteY0" fmla="*/ 27283 h 55151"/>
              <a:gd name="connsiteX1" fmla="*/ 27575 w 55150"/>
              <a:gd name="connsiteY1" fmla="*/ 0 h 55151"/>
              <a:gd name="connsiteX2" fmla="*/ 55151 w 55150"/>
              <a:gd name="connsiteY2" fmla="*/ 27283 h 55151"/>
              <a:gd name="connsiteX3" fmla="*/ 27575 w 55150"/>
              <a:gd name="connsiteY3" fmla="*/ 55152 h 55151"/>
              <a:gd name="connsiteX4" fmla="*/ 0 w 55150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3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5" y="55152"/>
                </a:cubicBezTo>
                <a:cubicBezTo>
                  <a:pt x="12027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/>
          <p:cNvSpPr/>
          <p:nvPr userDrawn="1">
            <p:custDataLst>
              <p:tags r:id="rId18"/>
            </p:custDataLst>
          </p:nvPr>
        </p:nvSpPr>
        <p:spPr>
          <a:xfrm>
            <a:off x="10708005" y="5820410"/>
            <a:ext cx="73025" cy="73025"/>
          </a:xfrm>
          <a:custGeom>
            <a:avLst/>
            <a:gdLst>
              <a:gd name="connsiteX0" fmla="*/ 0 w 55150"/>
              <a:gd name="connsiteY0" fmla="*/ 27283 h 55151"/>
              <a:gd name="connsiteX1" fmla="*/ 27575 w 55150"/>
              <a:gd name="connsiteY1" fmla="*/ 0 h 55151"/>
              <a:gd name="connsiteX2" fmla="*/ 55151 w 55150"/>
              <a:gd name="connsiteY2" fmla="*/ 27283 h 55151"/>
              <a:gd name="connsiteX3" fmla="*/ 27575 w 55150"/>
              <a:gd name="connsiteY3" fmla="*/ 55152 h 55151"/>
              <a:gd name="connsiteX4" fmla="*/ 0 w 55150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3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5" y="55152"/>
                </a:cubicBezTo>
                <a:cubicBezTo>
                  <a:pt x="12027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/>
          <p:cNvSpPr/>
          <p:nvPr userDrawn="1">
            <p:custDataLst>
              <p:tags r:id="rId19"/>
            </p:custDataLst>
          </p:nvPr>
        </p:nvSpPr>
        <p:spPr>
          <a:xfrm>
            <a:off x="10925175" y="5820410"/>
            <a:ext cx="73025" cy="73025"/>
          </a:xfrm>
          <a:custGeom>
            <a:avLst/>
            <a:gdLst>
              <a:gd name="connsiteX0" fmla="*/ 0 w 55150"/>
              <a:gd name="connsiteY0" fmla="*/ 27283 h 55151"/>
              <a:gd name="connsiteX1" fmla="*/ 27575 w 55150"/>
              <a:gd name="connsiteY1" fmla="*/ 0 h 55151"/>
              <a:gd name="connsiteX2" fmla="*/ 55151 w 55150"/>
              <a:gd name="connsiteY2" fmla="*/ 27283 h 55151"/>
              <a:gd name="connsiteX3" fmla="*/ 27575 w 55150"/>
              <a:gd name="connsiteY3" fmla="*/ 55152 h 55151"/>
              <a:gd name="connsiteX4" fmla="*/ 0 w 55150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3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5" y="55152"/>
                </a:cubicBezTo>
                <a:cubicBezTo>
                  <a:pt x="12027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/>
          <p:cNvSpPr/>
          <p:nvPr userDrawn="1">
            <p:custDataLst>
              <p:tags r:id="rId20"/>
            </p:custDataLst>
          </p:nvPr>
        </p:nvSpPr>
        <p:spPr>
          <a:xfrm>
            <a:off x="11142980" y="5820410"/>
            <a:ext cx="73025" cy="73025"/>
          </a:xfrm>
          <a:custGeom>
            <a:avLst/>
            <a:gdLst>
              <a:gd name="connsiteX0" fmla="*/ 0 w 55150"/>
              <a:gd name="connsiteY0" fmla="*/ 27283 h 55151"/>
              <a:gd name="connsiteX1" fmla="*/ 27575 w 55150"/>
              <a:gd name="connsiteY1" fmla="*/ 0 h 55151"/>
              <a:gd name="connsiteX2" fmla="*/ 55151 w 55150"/>
              <a:gd name="connsiteY2" fmla="*/ 27283 h 55151"/>
              <a:gd name="connsiteX3" fmla="*/ 27575 w 55150"/>
              <a:gd name="connsiteY3" fmla="*/ 55152 h 55151"/>
              <a:gd name="connsiteX4" fmla="*/ 0 w 55150"/>
              <a:gd name="connsiteY4" fmla="*/ 27283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3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3"/>
                </a:cubicBezTo>
                <a:cubicBezTo>
                  <a:pt x="55151" y="42831"/>
                  <a:pt x="42830" y="55152"/>
                  <a:pt x="27575" y="55152"/>
                </a:cubicBezTo>
                <a:cubicBezTo>
                  <a:pt x="12027" y="55152"/>
                  <a:pt x="0" y="42831"/>
                  <a:pt x="0" y="2728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/>
          <p:cNvSpPr/>
          <p:nvPr userDrawn="1">
            <p:custDataLst>
              <p:tags r:id="rId21"/>
            </p:custDataLst>
          </p:nvPr>
        </p:nvSpPr>
        <p:spPr>
          <a:xfrm>
            <a:off x="10055225" y="6121400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/>
          <p:cNvSpPr/>
          <p:nvPr userDrawn="1">
            <p:custDataLst>
              <p:tags r:id="rId22"/>
            </p:custDataLst>
          </p:nvPr>
        </p:nvSpPr>
        <p:spPr>
          <a:xfrm>
            <a:off x="10273030" y="6121400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/>
          <p:cNvSpPr/>
          <p:nvPr userDrawn="1">
            <p:custDataLst>
              <p:tags r:id="rId23"/>
            </p:custDataLst>
          </p:nvPr>
        </p:nvSpPr>
        <p:spPr>
          <a:xfrm>
            <a:off x="10490200" y="6121400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任意多边形: 形状 17"/>
          <p:cNvSpPr/>
          <p:nvPr userDrawn="1">
            <p:custDataLst>
              <p:tags r:id="rId24"/>
            </p:custDataLst>
          </p:nvPr>
        </p:nvSpPr>
        <p:spPr>
          <a:xfrm>
            <a:off x="10708005" y="6121400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/>
          <p:cNvSpPr/>
          <p:nvPr userDrawn="1">
            <p:custDataLst>
              <p:tags r:id="rId25"/>
            </p:custDataLst>
          </p:nvPr>
        </p:nvSpPr>
        <p:spPr>
          <a:xfrm>
            <a:off x="10925175" y="6121400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任意多边形: 形状 19"/>
          <p:cNvSpPr/>
          <p:nvPr userDrawn="1">
            <p:custDataLst>
              <p:tags r:id="rId26"/>
            </p:custDataLst>
          </p:nvPr>
        </p:nvSpPr>
        <p:spPr>
          <a:xfrm>
            <a:off x="11142980" y="6121400"/>
            <a:ext cx="73025" cy="73025"/>
          </a:xfrm>
          <a:custGeom>
            <a:avLst/>
            <a:gdLst>
              <a:gd name="connsiteX0" fmla="*/ 0 w 55150"/>
              <a:gd name="connsiteY0" fmla="*/ 27282 h 55151"/>
              <a:gd name="connsiteX1" fmla="*/ 27575 w 55150"/>
              <a:gd name="connsiteY1" fmla="*/ 0 h 55151"/>
              <a:gd name="connsiteX2" fmla="*/ 55151 w 55150"/>
              <a:gd name="connsiteY2" fmla="*/ 27282 h 55151"/>
              <a:gd name="connsiteX3" fmla="*/ 27575 w 55150"/>
              <a:gd name="connsiteY3" fmla="*/ 55151 h 55151"/>
              <a:gd name="connsiteX4" fmla="*/ 0 w 55150"/>
              <a:gd name="connsiteY4" fmla="*/ 27282 h 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50" h="55151">
                <a:moveTo>
                  <a:pt x="0" y="27282"/>
                </a:moveTo>
                <a:cubicBezTo>
                  <a:pt x="0" y="12028"/>
                  <a:pt x="12027" y="0"/>
                  <a:pt x="27575" y="0"/>
                </a:cubicBezTo>
                <a:cubicBezTo>
                  <a:pt x="42830" y="0"/>
                  <a:pt x="55151" y="12028"/>
                  <a:pt x="55151" y="27282"/>
                </a:cubicBezTo>
                <a:cubicBezTo>
                  <a:pt x="55151" y="42830"/>
                  <a:pt x="42830" y="55151"/>
                  <a:pt x="27575" y="55151"/>
                </a:cubicBezTo>
                <a:cubicBezTo>
                  <a:pt x="12027" y="55151"/>
                  <a:pt x="0" y="42830"/>
                  <a:pt x="0" y="272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 1"/>
          <p:cNvSpPr/>
          <p:nvPr userDrawn="1">
            <p:custDataLst>
              <p:tags r:id="rId27"/>
            </p:custDataLst>
          </p:nvPr>
        </p:nvSpPr>
        <p:spPr>
          <a:xfrm>
            <a:off x="206375" y="5969564"/>
            <a:ext cx="1343382" cy="88907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16" h="1400">
                <a:moveTo>
                  <a:pt x="1058" y="0"/>
                </a:moveTo>
                <a:cubicBezTo>
                  <a:pt x="1570" y="0"/>
                  <a:pt x="1997" y="368"/>
                  <a:pt x="2096" y="857"/>
                </a:cubicBezTo>
                <a:lnTo>
                  <a:pt x="2116" y="1053"/>
                </a:lnTo>
                <a:lnTo>
                  <a:pt x="1762" y="1053"/>
                </a:lnTo>
                <a:lnTo>
                  <a:pt x="1762" y="1400"/>
                </a:lnTo>
                <a:lnTo>
                  <a:pt x="0" y="1400"/>
                </a:lnTo>
                <a:lnTo>
                  <a:pt x="0" y="1053"/>
                </a:lnTo>
                <a:lnTo>
                  <a:pt x="0" y="1053"/>
                </a:lnTo>
                <a:lnTo>
                  <a:pt x="20" y="857"/>
                </a:lnTo>
                <a:cubicBezTo>
                  <a:pt x="119" y="368"/>
                  <a:pt x="546" y="0"/>
                  <a:pt x="105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/>
          <p:nvPr userDrawn="1">
            <p:custDataLst>
              <p:tags r:id="rId28"/>
            </p:custDataLst>
          </p:nvPr>
        </p:nvCxnSpPr>
        <p:spPr>
          <a:xfrm>
            <a:off x="1549757" y="6527800"/>
            <a:ext cx="8572143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任意多边形: 形状 40"/>
          <p:cNvSpPr/>
          <p:nvPr userDrawn="1">
            <p:custDataLst>
              <p:tags r:id="rId29"/>
            </p:custDataLst>
          </p:nvPr>
        </p:nvSpPr>
        <p:spPr>
          <a:xfrm>
            <a:off x="1075734" y="6426567"/>
            <a:ext cx="862759" cy="431379"/>
          </a:xfrm>
          <a:custGeom>
            <a:avLst/>
            <a:gdLst>
              <a:gd name="connsiteX0" fmla="*/ 523059 w 1046117"/>
              <a:gd name="connsiteY0" fmla="*/ 0 h 523058"/>
              <a:gd name="connsiteX1" fmla="*/ 0 w 1046117"/>
              <a:gd name="connsiteY1" fmla="*/ 523059 h 523058"/>
              <a:gd name="connsiteX2" fmla="*/ 1046118 w 1046117"/>
              <a:gd name="connsiteY2" fmla="*/ 523059 h 523058"/>
              <a:gd name="connsiteX3" fmla="*/ 523059 w 1046117"/>
              <a:gd name="connsiteY3" fmla="*/ 0 h 523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6117" h="523058">
                <a:moveTo>
                  <a:pt x="523059" y="0"/>
                </a:moveTo>
                <a:cubicBezTo>
                  <a:pt x="234100" y="0"/>
                  <a:pt x="0" y="234100"/>
                  <a:pt x="0" y="523059"/>
                </a:cubicBezTo>
                <a:lnTo>
                  <a:pt x="1046118" y="523059"/>
                </a:lnTo>
                <a:cubicBezTo>
                  <a:pt x="1045825" y="234100"/>
                  <a:pt x="811724" y="0"/>
                  <a:pt x="523059" y="0"/>
                </a:cubicBezTo>
                <a:close/>
              </a:path>
            </a:pathLst>
          </a:custGeom>
          <a:solidFill>
            <a:schemeClr val="accent2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0"/>
            </p:custDataLst>
          </p:nvPr>
        </p:nvSpPr>
        <p:spPr>
          <a:xfrm>
            <a:off x="1581138" y="700668"/>
            <a:ext cx="6603643" cy="4992039"/>
          </a:xfrm>
        </p:spPr>
        <p:txBody>
          <a:bodyPr anchor="ctr">
            <a:normAutofit/>
          </a:bodyPr>
          <a:lstStyle>
            <a:lvl1pPr algn="l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1"/>
            </p:custDataLst>
          </p:nvPr>
        </p:nvSpPr>
        <p:spPr/>
        <p:txBody>
          <a:bodyPr/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3"/>
            </p:custDataLst>
          </p:nvPr>
        </p:nvSpPr>
        <p:spPr/>
        <p:txBody>
          <a:bodyPr/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 hasCustomPrompt="1"/>
            <p:custDataLst>
              <p:tags r:id="rId34"/>
            </p:custDataLst>
          </p:nvPr>
        </p:nvSpPr>
        <p:spPr>
          <a:xfrm>
            <a:off x="10270349" y="2560320"/>
            <a:ext cx="1632479" cy="1869606"/>
          </a:xfrm>
        </p:spPr>
        <p:txBody>
          <a:bodyPr anchor="ctr">
            <a:noAutofit/>
          </a:bodyPr>
          <a:lstStyle>
            <a:lvl1pPr marL="0" indent="0" algn="ctr">
              <a:buNone/>
              <a:defRPr sz="7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95960" y="1301750"/>
            <a:ext cx="5323840" cy="4113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9596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301750"/>
            <a:ext cx="5323840" cy="4113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tags" Target="../tags/tag212.xml"/><Relationship Id="rId21" Type="http://schemas.openxmlformats.org/officeDocument/2006/relationships/tags" Target="../tags/tag211.xml"/><Relationship Id="rId20" Type="http://schemas.openxmlformats.org/officeDocument/2006/relationships/tags" Target="../tags/tag210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209.xml"/><Relationship Id="rId18" Type="http://schemas.openxmlformats.org/officeDocument/2006/relationships/tags" Target="../tags/tag208.xml"/><Relationship Id="rId17" Type="http://schemas.openxmlformats.org/officeDocument/2006/relationships/tags" Target="../tags/tag207.xml"/><Relationship Id="rId16" Type="http://schemas.openxmlformats.org/officeDocument/2006/relationships/tags" Target="../tags/tag206.xml"/><Relationship Id="rId15" Type="http://schemas.openxmlformats.org/officeDocument/2006/relationships/tags" Target="../tags/tag205.xml"/><Relationship Id="rId14" Type="http://schemas.openxmlformats.org/officeDocument/2006/relationships/tags" Target="../tags/tag204.xml"/><Relationship Id="rId13" Type="http://schemas.openxmlformats.org/officeDocument/2006/relationships/tags" Target="../tags/tag203.xml"/><Relationship Id="rId12" Type="http://schemas.openxmlformats.org/officeDocument/2006/relationships/tags" Target="../tags/tag20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cxnSp>
        <p:nvCxnSpPr>
          <p:cNvPr id="14" name="直接连接符 13"/>
          <p:cNvCxnSpPr/>
          <p:nvPr userDrawn="1">
            <p:custDataLst>
              <p:tags r:id="rId17"/>
            </p:custDataLst>
          </p:nvPr>
        </p:nvCxnSpPr>
        <p:spPr>
          <a:xfrm>
            <a:off x="818147" y="1123697"/>
            <a:ext cx="10535653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任意多边形: 形状 14"/>
          <p:cNvSpPr/>
          <p:nvPr userDrawn="1">
            <p:custDataLst>
              <p:tags r:id="rId18"/>
            </p:custDataLst>
          </p:nvPr>
        </p:nvSpPr>
        <p:spPr>
          <a:xfrm>
            <a:off x="206549" y="6189274"/>
            <a:ext cx="1343208" cy="668726"/>
          </a:xfrm>
          <a:custGeom>
            <a:avLst/>
            <a:gdLst>
              <a:gd name="connsiteX0" fmla="*/ 671605 w 1343208"/>
              <a:gd name="connsiteY0" fmla="*/ 0 h 668726"/>
              <a:gd name="connsiteX1" fmla="*/ 1330834 w 1343208"/>
              <a:gd name="connsiteY1" fmla="*/ 544421 h 668726"/>
              <a:gd name="connsiteX2" fmla="*/ 1343208 w 1343208"/>
              <a:gd name="connsiteY2" fmla="*/ 668726 h 668726"/>
              <a:gd name="connsiteX3" fmla="*/ 0 w 1343208"/>
              <a:gd name="connsiteY3" fmla="*/ 668726 h 668726"/>
              <a:gd name="connsiteX4" fmla="*/ 12374 w 1343208"/>
              <a:gd name="connsiteY4" fmla="*/ 544421 h 668726"/>
              <a:gd name="connsiteX5" fmla="*/ 671605 w 1343208"/>
              <a:gd name="connsiteY5" fmla="*/ 0 h 66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3208" h="668726">
                <a:moveTo>
                  <a:pt x="671605" y="0"/>
                </a:moveTo>
                <a:cubicBezTo>
                  <a:pt x="996697" y="0"/>
                  <a:pt x="1268070" y="233786"/>
                  <a:pt x="1330834" y="544421"/>
                </a:cubicBezTo>
                <a:lnTo>
                  <a:pt x="1343208" y="668726"/>
                </a:lnTo>
                <a:lnTo>
                  <a:pt x="0" y="668726"/>
                </a:lnTo>
                <a:lnTo>
                  <a:pt x="12374" y="544421"/>
                </a:lnTo>
                <a:cubicBezTo>
                  <a:pt x="75138" y="233786"/>
                  <a:pt x="346512" y="0"/>
                  <a:pt x="671605" y="0"/>
                </a:cubicBezTo>
                <a:close/>
              </a:path>
            </a:pathLst>
          </a:custGeom>
          <a:solidFill>
            <a:schemeClr val="accent1"/>
          </a:solidFill>
          <a:ln w="293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cxnSp>
        <p:nvCxnSpPr>
          <p:cNvPr id="16" name="直接连接符 15"/>
          <p:cNvCxnSpPr/>
          <p:nvPr userDrawn="1">
            <p:custDataLst>
              <p:tags r:id="rId19"/>
            </p:custDataLst>
          </p:nvPr>
        </p:nvCxnSpPr>
        <p:spPr>
          <a:xfrm>
            <a:off x="1549757" y="6527800"/>
            <a:ext cx="9013825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: 形状 16"/>
          <p:cNvSpPr/>
          <p:nvPr userDrawn="1">
            <p:custDataLst>
              <p:tags r:id="rId20"/>
            </p:custDataLst>
          </p:nvPr>
        </p:nvSpPr>
        <p:spPr>
          <a:xfrm>
            <a:off x="1075734" y="6425363"/>
            <a:ext cx="862759" cy="431379"/>
          </a:xfrm>
          <a:custGeom>
            <a:avLst/>
            <a:gdLst>
              <a:gd name="connsiteX0" fmla="*/ 523059 w 1046117"/>
              <a:gd name="connsiteY0" fmla="*/ 0 h 523058"/>
              <a:gd name="connsiteX1" fmla="*/ 0 w 1046117"/>
              <a:gd name="connsiteY1" fmla="*/ 523059 h 523058"/>
              <a:gd name="connsiteX2" fmla="*/ 1046118 w 1046117"/>
              <a:gd name="connsiteY2" fmla="*/ 523059 h 523058"/>
              <a:gd name="connsiteX3" fmla="*/ 523059 w 1046117"/>
              <a:gd name="connsiteY3" fmla="*/ 0 h 523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6117" h="523058">
                <a:moveTo>
                  <a:pt x="523059" y="0"/>
                </a:moveTo>
                <a:cubicBezTo>
                  <a:pt x="234100" y="0"/>
                  <a:pt x="0" y="234100"/>
                  <a:pt x="0" y="523059"/>
                </a:cubicBezTo>
                <a:lnTo>
                  <a:pt x="1046118" y="523059"/>
                </a:lnTo>
                <a:cubicBezTo>
                  <a:pt x="1045825" y="234100"/>
                  <a:pt x="811724" y="0"/>
                  <a:pt x="523059" y="0"/>
                </a:cubicBezTo>
                <a:close/>
              </a:path>
            </a:pathLst>
          </a:custGeom>
          <a:solidFill>
            <a:schemeClr val="accent2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8" name="任意多边形: 形状 17"/>
          <p:cNvSpPr/>
          <p:nvPr userDrawn="1">
            <p:custDataLst>
              <p:tags r:id="rId21"/>
            </p:custDataLst>
          </p:nvPr>
        </p:nvSpPr>
        <p:spPr>
          <a:xfrm>
            <a:off x="10319385" y="6057265"/>
            <a:ext cx="1872615" cy="800735"/>
          </a:xfrm>
          <a:custGeom>
            <a:avLst/>
            <a:gdLst>
              <a:gd name="connsiteX0" fmla="*/ 1267016 w 2192479"/>
              <a:gd name="connsiteY0" fmla="*/ 0 h 936989"/>
              <a:gd name="connsiteX1" fmla="*/ 2109873 w 2192479"/>
              <a:gd name="connsiteY1" fmla="*/ 302578 h 936989"/>
              <a:gd name="connsiteX2" fmla="*/ 2192479 w 2192479"/>
              <a:gd name="connsiteY2" fmla="*/ 377655 h 936989"/>
              <a:gd name="connsiteX3" fmla="*/ 2192479 w 2192479"/>
              <a:gd name="connsiteY3" fmla="*/ 936989 h 936989"/>
              <a:gd name="connsiteX4" fmla="*/ 0 w 2192479"/>
              <a:gd name="connsiteY4" fmla="*/ 936989 h 936989"/>
              <a:gd name="connsiteX5" fmla="*/ 1534 w 2192479"/>
              <a:gd name="connsiteY5" fmla="*/ 931024 h 936989"/>
              <a:gd name="connsiteX6" fmla="*/ 1267016 w 2192479"/>
              <a:gd name="connsiteY6" fmla="*/ 0 h 93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92479" h="936989">
                <a:moveTo>
                  <a:pt x="1267016" y="0"/>
                </a:moveTo>
                <a:cubicBezTo>
                  <a:pt x="1587182" y="0"/>
                  <a:pt x="1880826" y="113551"/>
                  <a:pt x="2109873" y="302578"/>
                </a:cubicBezTo>
                <a:lnTo>
                  <a:pt x="2192479" y="377655"/>
                </a:lnTo>
                <a:lnTo>
                  <a:pt x="2192479" y="936989"/>
                </a:lnTo>
                <a:lnTo>
                  <a:pt x="0" y="936989"/>
                </a:lnTo>
                <a:lnTo>
                  <a:pt x="1534" y="931024"/>
                </a:lnTo>
                <a:cubicBezTo>
                  <a:pt x="169301" y="391636"/>
                  <a:pt x="672423" y="0"/>
                  <a:pt x="126701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2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18.xml"/><Relationship Id="rId5" Type="http://schemas.openxmlformats.org/officeDocument/2006/relationships/tags" Target="../tags/tag217.xml"/><Relationship Id="rId4" Type="http://schemas.openxmlformats.org/officeDocument/2006/relationships/tags" Target="../tags/tag216.xml"/><Relationship Id="rId3" Type="http://schemas.openxmlformats.org/officeDocument/2006/relationships/tags" Target="../tags/tag215.xml"/><Relationship Id="rId2" Type="http://schemas.openxmlformats.org/officeDocument/2006/relationships/tags" Target="../tags/tag214.xml"/><Relationship Id="rId1" Type="http://schemas.openxmlformats.org/officeDocument/2006/relationships/tags" Target="../tags/tag21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76.xml"/><Relationship Id="rId7" Type="http://schemas.openxmlformats.org/officeDocument/2006/relationships/image" Target="../media/image7.jpeg"/><Relationship Id="rId6" Type="http://schemas.openxmlformats.org/officeDocument/2006/relationships/tags" Target="../tags/tag275.xml"/><Relationship Id="rId5" Type="http://schemas.openxmlformats.org/officeDocument/2006/relationships/tags" Target="../tags/tag274.xml"/><Relationship Id="rId4" Type="http://schemas.openxmlformats.org/officeDocument/2006/relationships/tags" Target="../tags/tag273.xml"/><Relationship Id="rId3" Type="http://schemas.openxmlformats.org/officeDocument/2006/relationships/tags" Target="../tags/tag272.xml"/><Relationship Id="rId2" Type="http://schemas.openxmlformats.org/officeDocument/2006/relationships/tags" Target="../tags/tag271.xml"/><Relationship Id="rId10" Type="http://schemas.openxmlformats.org/officeDocument/2006/relationships/notesSlide" Target="../notesSlides/notesSlide3.xml"/><Relationship Id="rId1" Type="http://schemas.openxmlformats.org/officeDocument/2006/relationships/tags" Target="../tags/tag27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83.xml"/><Relationship Id="rId7" Type="http://schemas.openxmlformats.org/officeDocument/2006/relationships/image" Target="../media/image8.jpeg"/><Relationship Id="rId6" Type="http://schemas.openxmlformats.org/officeDocument/2006/relationships/tags" Target="../tags/tag282.xml"/><Relationship Id="rId5" Type="http://schemas.openxmlformats.org/officeDocument/2006/relationships/tags" Target="../tags/tag281.xml"/><Relationship Id="rId4" Type="http://schemas.openxmlformats.org/officeDocument/2006/relationships/tags" Target="../tags/tag280.xml"/><Relationship Id="rId3" Type="http://schemas.openxmlformats.org/officeDocument/2006/relationships/tags" Target="../tags/tag279.xml"/><Relationship Id="rId2" Type="http://schemas.openxmlformats.org/officeDocument/2006/relationships/tags" Target="../tags/tag278.xml"/><Relationship Id="rId10" Type="http://schemas.openxmlformats.org/officeDocument/2006/relationships/notesSlide" Target="../notesSlides/notesSlide4.xml"/><Relationship Id="rId1" Type="http://schemas.openxmlformats.org/officeDocument/2006/relationships/tags" Target="../tags/tag27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90.xml"/><Relationship Id="rId8" Type="http://schemas.openxmlformats.org/officeDocument/2006/relationships/image" Target="../media/image10.jpeg"/><Relationship Id="rId7" Type="http://schemas.openxmlformats.org/officeDocument/2006/relationships/image" Target="../media/image9.jpeg"/><Relationship Id="rId6" Type="http://schemas.openxmlformats.org/officeDocument/2006/relationships/tags" Target="../tags/tag289.xml"/><Relationship Id="rId5" Type="http://schemas.openxmlformats.org/officeDocument/2006/relationships/tags" Target="../tags/tag288.xml"/><Relationship Id="rId4" Type="http://schemas.openxmlformats.org/officeDocument/2006/relationships/tags" Target="../tags/tag287.xml"/><Relationship Id="rId3" Type="http://schemas.openxmlformats.org/officeDocument/2006/relationships/tags" Target="../tags/tag286.xml"/><Relationship Id="rId2" Type="http://schemas.openxmlformats.org/officeDocument/2006/relationships/tags" Target="../tags/tag285.xml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284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293.xml"/><Relationship Id="rId2" Type="http://schemas.openxmlformats.org/officeDocument/2006/relationships/tags" Target="../tags/tag292.xml"/><Relationship Id="rId1" Type="http://schemas.openxmlformats.org/officeDocument/2006/relationships/tags" Target="../tags/tag29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96.xml"/><Relationship Id="rId2" Type="http://schemas.openxmlformats.org/officeDocument/2006/relationships/tags" Target="../tags/tag295.xml"/><Relationship Id="rId1" Type="http://schemas.openxmlformats.org/officeDocument/2006/relationships/tags" Target="../tags/tag294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300.xml"/><Relationship Id="rId3" Type="http://schemas.openxmlformats.org/officeDocument/2006/relationships/tags" Target="../tags/tag299.xml"/><Relationship Id="rId2" Type="http://schemas.openxmlformats.org/officeDocument/2006/relationships/tags" Target="../tags/tag298.xml"/><Relationship Id="rId1" Type="http://schemas.openxmlformats.org/officeDocument/2006/relationships/tags" Target="../tags/tag29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27.xml"/><Relationship Id="rId8" Type="http://schemas.openxmlformats.org/officeDocument/2006/relationships/tags" Target="../tags/tag226.xml"/><Relationship Id="rId7" Type="http://schemas.openxmlformats.org/officeDocument/2006/relationships/tags" Target="../tags/tag225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5" Type="http://schemas.openxmlformats.org/officeDocument/2006/relationships/slideLayout" Target="../slideLayouts/slideLayout3.xml"/><Relationship Id="rId14" Type="http://schemas.openxmlformats.org/officeDocument/2006/relationships/tags" Target="../tags/tag232.xml"/><Relationship Id="rId13" Type="http://schemas.openxmlformats.org/officeDocument/2006/relationships/tags" Target="../tags/tag231.xml"/><Relationship Id="rId12" Type="http://schemas.openxmlformats.org/officeDocument/2006/relationships/tags" Target="../tags/tag230.xml"/><Relationship Id="rId11" Type="http://schemas.openxmlformats.org/officeDocument/2006/relationships/tags" Target="../tags/tag229.xml"/><Relationship Id="rId10" Type="http://schemas.openxmlformats.org/officeDocument/2006/relationships/tags" Target="../tags/tag228.xml"/><Relationship Id="rId1" Type="http://schemas.openxmlformats.org/officeDocument/2006/relationships/tags" Target="../tags/tag219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" Type="http://schemas.openxmlformats.org/officeDocument/2006/relationships/tags" Target="../tags/tag23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8.xml"/><Relationship Id="rId3" Type="http://schemas.openxmlformats.org/officeDocument/2006/relationships/image" Target="../media/image5.jpeg"/><Relationship Id="rId2" Type="http://schemas.openxmlformats.org/officeDocument/2006/relationships/tags" Target="../tags/tag237.xml"/><Relationship Id="rId1" Type="http://schemas.openxmlformats.org/officeDocument/2006/relationships/tags" Target="../tags/tag23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" Type="http://schemas.openxmlformats.org/officeDocument/2006/relationships/tags" Target="../tags/tag239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45.xml"/><Relationship Id="rId4" Type="http://schemas.openxmlformats.org/officeDocument/2006/relationships/image" Target="../media/image6.jpeg"/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" Type="http://schemas.openxmlformats.org/officeDocument/2006/relationships/tags" Target="../tags/tag24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248.xml"/><Relationship Id="rId2" Type="http://schemas.openxmlformats.org/officeDocument/2006/relationships/tags" Target="../tags/tag247.xml"/><Relationship Id="rId1" Type="http://schemas.openxmlformats.org/officeDocument/2006/relationships/tags" Target="../tags/tag24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57.xml"/><Relationship Id="rId8" Type="http://schemas.openxmlformats.org/officeDocument/2006/relationships/tags" Target="../tags/tag256.xml"/><Relationship Id="rId7" Type="http://schemas.openxmlformats.org/officeDocument/2006/relationships/tags" Target="../tags/tag255.xml"/><Relationship Id="rId6" Type="http://schemas.openxmlformats.org/officeDocument/2006/relationships/tags" Target="../tags/tag254.xml"/><Relationship Id="rId5" Type="http://schemas.openxmlformats.org/officeDocument/2006/relationships/tags" Target="../tags/tag253.xml"/><Relationship Id="rId4" Type="http://schemas.openxmlformats.org/officeDocument/2006/relationships/tags" Target="../tags/tag252.xml"/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262.xml"/><Relationship Id="rId13" Type="http://schemas.openxmlformats.org/officeDocument/2006/relationships/tags" Target="../tags/tag261.xml"/><Relationship Id="rId12" Type="http://schemas.openxmlformats.org/officeDocument/2006/relationships/tags" Target="../tags/tag260.xml"/><Relationship Id="rId11" Type="http://schemas.openxmlformats.org/officeDocument/2006/relationships/tags" Target="../tags/tag259.xml"/><Relationship Id="rId10" Type="http://schemas.openxmlformats.org/officeDocument/2006/relationships/tags" Target="../tags/tag258.xml"/><Relationship Id="rId1" Type="http://schemas.openxmlformats.org/officeDocument/2006/relationships/tags" Target="../tags/tag24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69.xml"/><Relationship Id="rId7" Type="http://schemas.openxmlformats.org/officeDocument/2006/relationships/image" Target="../media/image5.jpeg"/><Relationship Id="rId6" Type="http://schemas.openxmlformats.org/officeDocument/2006/relationships/tags" Target="../tags/tag268.xml"/><Relationship Id="rId5" Type="http://schemas.openxmlformats.org/officeDocument/2006/relationships/tags" Target="../tags/tag267.xml"/><Relationship Id="rId4" Type="http://schemas.openxmlformats.org/officeDocument/2006/relationships/tags" Target="../tags/tag266.xml"/><Relationship Id="rId3" Type="http://schemas.openxmlformats.org/officeDocument/2006/relationships/tags" Target="../tags/tag265.xml"/><Relationship Id="rId2" Type="http://schemas.openxmlformats.org/officeDocument/2006/relationships/tags" Target="../tags/tag264.xml"/><Relationship Id="rId10" Type="http://schemas.openxmlformats.org/officeDocument/2006/relationships/notesSlide" Target="../notesSlides/notesSlide2.xml"/><Relationship Id="rId1" Type="http://schemas.openxmlformats.org/officeDocument/2006/relationships/tags" Target="../tags/tag2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838200" y="1656000"/>
            <a:ext cx="10515600" cy="1800000"/>
          </a:xfrm>
        </p:spPr>
        <p:txBody>
          <a:bodyPr/>
          <a:lstStyle/>
          <a:p>
            <a:r>
              <a:rPr lang="zh-CN" altLang="en-US" dirty="0"/>
              <a:t>《马列维奇与数学》</a:t>
            </a:r>
            <a:endParaRPr lang="zh-CN" altLang="en-US" dirty="0"/>
          </a:p>
        </p:txBody>
      </p:sp>
      <p:sp>
        <p:nvSpPr>
          <p:cNvPr id="5" name="副标题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838200" y="3600000"/>
            <a:ext cx="10515600" cy="972000"/>
          </a:xfrm>
        </p:spPr>
        <p:txBody>
          <a:bodyPr/>
          <a:lstStyle/>
          <a:p>
            <a:r>
              <a:rPr lang="zh-CN" altLang="en-US" dirty="0"/>
              <a:t>一次从画布到公式的奇妙探索</a:t>
            </a:r>
            <a:endParaRPr lang="zh-CN" altLang="en-US" dirty="0"/>
          </a:p>
        </p:txBody>
      </p:sp>
      <p:sp>
        <p:nvSpPr>
          <p:cNvPr id="6" name="公司名"/>
          <p:cNvSpPr>
            <a:spLocks noGrp="1"/>
          </p:cNvSpPr>
          <p:nvPr>
            <p:ph type="body" sz="quarter" idx="4294967295"/>
            <p:custDataLst>
              <p:tags r:id="rId3"/>
            </p:custDataLst>
          </p:nvPr>
        </p:nvSpPr>
        <p:spPr>
          <a:xfrm>
            <a:off x="533083" y="330200"/>
            <a:ext cx="1432877" cy="50323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altLang="zh-CN" sz="1200" b="1" dirty="0"/>
              <a:t>YOUR  LOGO</a:t>
            </a:r>
            <a:endParaRPr lang="zh-CN" altLang="en-US" sz="1200" b="1" dirty="0"/>
          </a:p>
        </p:txBody>
      </p:sp>
      <p:sp>
        <p:nvSpPr>
          <p:cNvPr id="7" name="日期时间"/>
          <p:cNvSpPr>
            <a:spLocks noGrp="1"/>
          </p:cNvSpPr>
          <p:nvPr>
            <p:ph type="body" sz="quarter" idx="4294967295"/>
            <p:custDataLst>
              <p:tags r:id="rId4"/>
            </p:custDataLst>
          </p:nvPr>
        </p:nvSpPr>
        <p:spPr>
          <a:xfrm>
            <a:off x="8867500" y="331469"/>
            <a:ext cx="2880000" cy="504000"/>
          </a:xfrm>
        </p:spPr>
        <p:txBody>
          <a:bodyPr anchor="ctr">
            <a:normAutofit/>
          </a:bodyPr>
          <a:lstStyle/>
          <a:p>
            <a:pPr marL="0" indent="0" algn="r">
              <a:buNone/>
            </a:pPr>
            <a:r>
              <a:rPr lang="en-US" altLang="zh-CN" sz="1200" b="1" dirty="0">
                <a:solidFill>
                  <a:schemeClr val="accent6"/>
                </a:solidFill>
              </a:rPr>
              <a:t>20XX.XX.XX</a:t>
            </a:r>
            <a:endParaRPr lang="en-US" altLang="zh-CN" sz="1200" b="1" dirty="0">
              <a:solidFill>
                <a:schemeClr val="accent6"/>
              </a:solidFill>
            </a:endParaRPr>
          </a:p>
        </p:txBody>
      </p:sp>
      <p:sp>
        <p:nvSpPr>
          <p:cNvPr id="10" name="署名"/>
          <p:cNvSpPr>
            <a:spLocks noGrp="1"/>
          </p:cNvSpPr>
          <p:nvPr>
            <p:ph type="body" sz="quarter" idx="17"/>
            <p:custDataLst>
              <p:tags r:id="rId5"/>
            </p:custDataLst>
          </p:nvPr>
        </p:nvSpPr>
        <p:spPr>
          <a:xfrm>
            <a:off x="4271010" y="4199255"/>
            <a:ext cx="3764915" cy="1346835"/>
          </a:xfrm>
        </p:spPr>
        <p:txBody>
          <a:bodyPr>
            <a:normAutofit/>
          </a:bodyPr>
          <a:lstStyle/>
          <a:p>
            <a:r>
              <a:rPr lang="zh-CN" altLang="en-US"/>
              <a:t>汇报人：刘子墨</a:t>
            </a:r>
            <a:endParaRPr lang="zh-CN" altLang="en-US"/>
          </a:p>
          <a:p>
            <a:r>
              <a:rPr lang="zh-CN" altLang="en-US" dirty="0"/>
              <a:t>指导老师：崔金环</a:t>
            </a:r>
            <a:endParaRPr lang="zh-CN" altLang="en-US" dirty="0"/>
          </a:p>
        </p:txBody>
      </p:sp>
    </p:spTree>
    <p:custDataLst>
      <p:tags r:id="rId6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发现二：《白上白》的旋转</a:t>
            </a:r>
            <a:endParaRPr lang="en-US" altLang="zh-CN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469920" y="575606"/>
            <a:ext cx="115146" cy="476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469920" y="1609633"/>
            <a:ext cx="11264880" cy="4415586"/>
          </a:xfrm>
          <a:prstGeom prst="rect">
            <a:avLst/>
          </a:prstGeom>
          <a:solidFill>
            <a:schemeClr val="bg2"/>
          </a:solidFill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720000" rtlCol="0" anchor="ctr"/>
          <a:lstStyle/>
          <a:p>
            <a:pPr>
              <a:lnSpc>
                <a:spcPct val="130000"/>
              </a:lnSpc>
            </a:pPr>
            <a:endParaRPr lang="zh-CN" altLang="en-US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4"/>
            </p:custDataLst>
          </p:nvPr>
        </p:nvCxnSpPr>
        <p:spPr>
          <a:xfrm>
            <a:off x="1285240" y="5554980"/>
            <a:ext cx="450427" cy="0"/>
          </a:xfrm>
          <a:prstGeom prst="line">
            <a:avLst/>
          </a:prstGeom>
          <a:ln w="508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5"/>
            </p:custDataLst>
          </p:nvPr>
        </p:nvCxnSpPr>
        <p:spPr>
          <a:xfrm>
            <a:off x="1971040" y="5554980"/>
            <a:ext cx="8938260" cy="0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649605" y="1813560"/>
            <a:ext cx="5991860" cy="4332605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/>
          </a:bodyPr>
          <a:lstStyle/>
          <a:p>
            <a:pPr indent="0" fontAlgn="auto">
              <a:lnSpc>
                <a:spcPct val="350000"/>
              </a:lnSpc>
            </a:pP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·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《白上白》（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1918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年）：这体现了数学中的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"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旋转变换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"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，通过两个白色正方形的旋转错位与微妙色差，构建出多维空间感，体现了数学中的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"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旋转变换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"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。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上方倾斜的正方形与底部背景形成精确的角度差，在极简中创造出宇宙般的深邃感和失重状态，体现了马列维奇对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"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纯粹感知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"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的数学化表达。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其以几何形体构建视觉体系，对现代艺术影响深远。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  <a:p>
            <a:pPr indent="0" fontAlgn="auto">
              <a:lnSpc>
                <a:spcPct val="350000"/>
              </a:lnSpc>
            </a:pP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9605" y="1225550"/>
            <a:ext cx="3289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 dirty="0" err="1" smtClean="0"/>
              <a:t>宇宙般的深邃空间感</a:t>
            </a:r>
            <a:endParaRPr lang="zh-CN" altLang="en-US" b="1" dirty="0" err="1" smtClean="0"/>
          </a:p>
        </p:txBody>
      </p:sp>
      <p:pic>
        <p:nvPicPr>
          <p:cNvPr id="5" name="图片 4" descr="微信图片_2025090700364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28485" y="1739265"/>
            <a:ext cx="3898900" cy="393065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发现三：《红色正方形》的微妙变形</a:t>
            </a:r>
            <a:endParaRPr lang="en-US" altLang="zh-CN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469920" y="575606"/>
            <a:ext cx="115146" cy="476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469920" y="1609633"/>
            <a:ext cx="11264880" cy="4415586"/>
          </a:xfrm>
          <a:prstGeom prst="rect">
            <a:avLst/>
          </a:prstGeom>
          <a:solidFill>
            <a:schemeClr val="bg2"/>
          </a:solidFill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720000" rtlCol="0" anchor="ctr"/>
          <a:lstStyle/>
          <a:p>
            <a:pPr>
              <a:lnSpc>
                <a:spcPct val="130000"/>
              </a:lnSpc>
            </a:pPr>
            <a:endParaRPr lang="zh-CN" altLang="en-US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4"/>
            </p:custDataLst>
          </p:nvPr>
        </p:nvCxnSpPr>
        <p:spPr>
          <a:xfrm>
            <a:off x="1285240" y="5554980"/>
            <a:ext cx="450427" cy="0"/>
          </a:xfrm>
          <a:prstGeom prst="line">
            <a:avLst/>
          </a:prstGeom>
          <a:ln w="508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5"/>
            </p:custDataLst>
          </p:nvPr>
        </p:nvCxnSpPr>
        <p:spPr>
          <a:xfrm>
            <a:off x="1971040" y="5554980"/>
            <a:ext cx="8938260" cy="0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873125" y="1358900"/>
            <a:ext cx="5768340" cy="4128135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20000"/>
          </a:bodyPr>
          <a:lstStyle/>
          <a:p>
            <a:pPr indent="0" fontAlgn="auto">
              <a:lnSpc>
                <a:spcPct val="350000"/>
              </a:lnSpc>
            </a:pP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·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《红色正方形》（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1915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年）：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《红色正方形》采用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1:1.05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的非标准比例，故意打破几何完美性。这种微妙变形使静止的图形产生向内收缩的视觉张力，在理性框架中注入动态活力，体现了至上主义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"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感性至上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"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的核心理念。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其以几何形体构建视觉体系，对现代艺术影响深远。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9605" y="1158875"/>
            <a:ext cx="3289300" cy="3486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b="1" dirty="0" err="1" smtClean="0"/>
              <a:t>感性至上</a:t>
            </a:r>
            <a:endParaRPr lang="zh-CN" altLang="en-US" b="1" dirty="0" err="1" smtClean="0"/>
          </a:p>
        </p:txBody>
      </p:sp>
      <p:pic>
        <p:nvPicPr>
          <p:cNvPr id="4" name="图片 3" descr="微信图片_202509070037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08545" y="1358900"/>
            <a:ext cx="3583305" cy="477901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发现四：《至上主义构图》系列</a:t>
            </a:r>
            <a:endParaRPr lang="en-US" altLang="zh-CN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469920" y="575606"/>
            <a:ext cx="115146" cy="476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469920" y="1609633"/>
            <a:ext cx="11264880" cy="4415586"/>
          </a:xfrm>
          <a:prstGeom prst="rect">
            <a:avLst/>
          </a:prstGeom>
          <a:solidFill>
            <a:schemeClr val="bg2"/>
          </a:solidFill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720000" rtlCol="0" anchor="ctr"/>
          <a:lstStyle/>
          <a:p>
            <a:pPr>
              <a:lnSpc>
                <a:spcPct val="130000"/>
              </a:lnSpc>
            </a:pPr>
            <a:endParaRPr lang="zh-CN" altLang="en-US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4"/>
            </p:custDataLst>
          </p:nvPr>
        </p:nvCxnSpPr>
        <p:spPr>
          <a:xfrm>
            <a:off x="1285240" y="5554980"/>
            <a:ext cx="450427" cy="0"/>
          </a:xfrm>
          <a:prstGeom prst="line">
            <a:avLst/>
          </a:prstGeom>
          <a:ln w="508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5"/>
            </p:custDataLst>
          </p:nvPr>
        </p:nvCxnSpPr>
        <p:spPr>
          <a:xfrm>
            <a:off x="1971040" y="5554980"/>
            <a:ext cx="8938260" cy="0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695960" y="1080135"/>
            <a:ext cx="4951095" cy="4630420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20000"/>
          </a:bodyPr>
          <a:lstStyle/>
          <a:p>
            <a:pPr indent="0" fontAlgn="auto">
              <a:lnSpc>
                <a:spcPct val="350000"/>
              </a:lnSpc>
            </a:pP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·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《至上主义构图》（约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1916-17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）马列维奇的《至上主义构图》以漂浮几何形体构建动态宇宙空间，体现失重感与纯粹美学。其通过抽象形式探索形而上学，奠定了纯抽象艺术基石，深远影响现代设计与艺术流派。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9605" y="1158875"/>
            <a:ext cx="3289300" cy="3486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endParaRPr lang="zh-CN" altLang="en-US" b="1" dirty="0" err="1" smtClean="0"/>
          </a:p>
        </p:txBody>
      </p:sp>
      <p:pic>
        <p:nvPicPr>
          <p:cNvPr id="5" name="图片 4" descr="微信图片_202509070037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40755" y="1932305"/>
            <a:ext cx="2543175" cy="3306445"/>
          </a:xfrm>
          <a:prstGeom prst="rect">
            <a:avLst/>
          </a:prstGeom>
        </p:spPr>
      </p:pic>
      <p:pic>
        <p:nvPicPr>
          <p:cNvPr id="8" name="图片 7" descr="微信图片_2025090700373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37625" y="1911985"/>
            <a:ext cx="2558415" cy="332676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581150" y="1707515"/>
            <a:ext cx="6603365" cy="3664585"/>
          </a:xfrm>
        </p:spPr>
        <p:txBody>
          <a:bodyPr/>
          <a:lstStyle/>
          <a:p>
            <a:r>
              <a:rPr lang="zh-CN" altLang="en-US" dirty="0"/>
              <a:t>我的收获与感想</a:t>
            </a:r>
            <a:endParaRPr lang="zh-CN" altLang="en-US" dirty="0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10270349" y="2560320"/>
            <a:ext cx="1632479" cy="1869606"/>
          </a:xfrm>
        </p:spPr>
        <p:txBody>
          <a:bodyPr/>
          <a:lstStyle/>
          <a:p>
            <a:r>
              <a:rPr lang="en-US" altLang="zh-CN" dirty="0">
                <a:solidFill>
                  <a:schemeClr val="lt1">
                    <a:lumMod val="100000"/>
                  </a:schemeClr>
                </a:solidFill>
              </a:rPr>
              <a:t>04</a:t>
            </a:r>
            <a:endParaRPr lang="zh-CN" altLang="en-US" dirty="0">
              <a:solidFill>
                <a:schemeClr val="lt1">
                  <a:lumMod val="100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我的收获与感想</a:t>
            </a:r>
            <a:endParaRPr lang="zh-CN" altLang="en-US"/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0" y="5452110"/>
            <a:ext cx="12192000" cy="14058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17550" y="1244600"/>
            <a:ext cx="30289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dirty="0" err="1" smtClean="0"/>
              <a:t>艺术</a:t>
            </a:r>
            <a:r>
              <a:rPr lang="en-US" altLang="zh-CN" dirty="0" err="1" smtClean="0"/>
              <a:t>+</a:t>
            </a:r>
            <a:r>
              <a:rPr lang="zh-CN" altLang="en-US" dirty="0" err="1" smtClean="0"/>
              <a:t>数学</a:t>
            </a:r>
            <a:r>
              <a:rPr lang="en-US" altLang="zh-CN" dirty="0" err="1" smtClean="0"/>
              <a:t>=</a:t>
            </a:r>
            <a:r>
              <a:rPr lang="zh-CN" altLang="en-US" dirty="0" err="1" smtClean="0"/>
              <a:t>？</a:t>
            </a:r>
            <a:endParaRPr lang="zh-CN" altLang="en-US" dirty="0" err="1" smtClean="0"/>
          </a:p>
        </p:txBody>
      </p:sp>
      <p:sp>
        <p:nvSpPr>
          <p:cNvPr id="3" name="文本框 2"/>
          <p:cNvSpPr txBox="1"/>
          <p:nvPr/>
        </p:nvSpPr>
        <p:spPr>
          <a:xfrm>
            <a:off x="708025" y="1774190"/>
            <a:ext cx="9664700" cy="3520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50000"/>
              </a:lnSpc>
            </a:pPr>
            <a:r>
              <a:rPr lang="en-US" altLang="zh-CN" dirty="0" err="1" smtClean="0"/>
              <a:t>1.</a:t>
            </a:r>
            <a:r>
              <a:rPr lang="zh-CN" altLang="en-US" dirty="0" err="1" smtClean="0"/>
              <a:t>知识方面：我不仅了解了至上主义艺术流派，还发现了数学与艺术之间深刻的内在联系。几何学不仅是解题工具，更是创造美的有力手段。</a:t>
            </a:r>
            <a:endParaRPr lang="zh-CN" altLang="en-US" dirty="0" err="1" smtClean="0"/>
          </a:p>
          <a:p>
            <a:pPr algn="l">
              <a:lnSpc>
                <a:spcPct val="150000"/>
              </a:lnSpc>
            </a:pPr>
            <a:endParaRPr lang="en-US" altLang="zh-CN" dirty="0" err="1" smtClean="0"/>
          </a:p>
          <a:p>
            <a:pPr algn="l">
              <a:lnSpc>
                <a:spcPct val="150000"/>
              </a:lnSpc>
            </a:pPr>
            <a:r>
              <a:rPr lang="en-US" altLang="zh-CN" dirty="0" err="1" smtClean="0"/>
              <a:t>2.</a:t>
            </a:r>
            <a:r>
              <a:rPr lang="zh-CN" altLang="en-US" dirty="0" err="1" smtClean="0"/>
              <a:t>能力方面：我的独立思考能力、分析问题和解决问题的能力都得到了锻炼。从最初的好奇困惑，到主动寻找答案，再到最终形成自己的见解，这个过程让我感受到了研究的乐趣。</a:t>
            </a:r>
            <a:endParaRPr lang="zh-CN" altLang="en-US" dirty="0" err="1" smtClean="0"/>
          </a:p>
          <a:p>
            <a:pPr algn="l">
              <a:lnSpc>
                <a:spcPct val="150000"/>
              </a:lnSpc>
            </a:pPr>
            <a:endParaRPr lang="en-US" altLang="zh-CN" dirty="0" err="1" smtClean="0"/>
          </a:p>
          <a:p>
            <a:pPr algn="l">
              <a:lnSpc>
                <a:spcPct val="150000"/>
              </a:lnSpc>
            </a:pPr>
            <a:r>
              <a:rPr lang="en-US" altLang="zh-CN" dirty="0" err="1" smtClean="0"/>
              <a:t>3.</a:t>
            </a:r>
            <a:r>
              <a:rPr lang="zh-CN" altLang="en-US" dirty="0" err="1" smtClean="0"/>
              <a:t>感悟方面：我认识到学科之间不是孤立的，而是相互联系的。用数学的眼光欣赏艺术，用艺术的直觉理解数学，这种跨学科的思维方式为我打开了新的视野。</a:t>
            </a:r>
            <a:endParaRPr lang="zh-CN" altLang="en-US" dirty="0" err="1" smtClean="0"/>
          </a:p>
        </p:txBody>
      </p:sp>
      <p:sp>
        <p:nvSpPr>
          <p:cNvPr id="5" name="文本框 4"/>
          <p:cNvSpPr txBox="1"/>
          <p:nvPr/>
        </p:nvSpPr>
        <p:spPr>
          <a:xfrm>
            <a:off x="1934210" y="5825490"/>
            <a:ext cx="8372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艺术让数学更生动，数学让艺术更深刻！</a:t>
            </a:r>
            <a:endParaRPr lang="zh-CN" altLang="en-US" sz="3200" dirty="0" err="1" smtClean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225242" y="1100447"/>
            <a:ext cx="7756958" cy="2763596"/>
          </a:xfrm>
        </p:spPr>
        <p:txBody>
          <a:bodyPr/>
          <a:lstStyle/>
          <a:p>
            <a:r>
              <a:rPr lang="en-US" altLang="zh-CN" dirty="0"/>
              <a:t>THANK YOU</a:t>
            </a:r>
            <a:endParaRPr lang="zh-CN" altLang="en-US" dirty="0"/>
          </a:p>
        </p:txBody>
      </p:sp>
      <p:sp>
        <p:nvSpPr>
          <p:cNvPr id="6" name="公司名"/>
          <p:cNvSpPr>
            <a:spLocks noGrp="1"/>
          </p:cNvSpPr>
          <p:nvPr>
            <p:ph type="body" sz="quarter" idx="18"/>
            <p:custDataLst>
              <p:tags r:id="rId2"/>
            </p:custDataLst>
          </p:nvPr>
        </p:nvSpPr>
        <p:spPr>
          <a:xfrm>
            <a:off x="486770" y="330199"/>
            <a:ext cx="1546568" cy="504000"/>
          </a:xfrm>
        </p:spPr>
        <p:txBody>
          <a:bodyPr/>
          <a:lstStyle/>
          <a:p>
            <a:r>
              <a:rPr lang="en-US" altLang="zh-CN" dirty="0"/>
              <a:t>YOUR LOGO</a:t>
            </a:r>
            <a:endParaRPr lang="zh-CN" altLang="en-US" dirty="0"/>
          </a:p>
        </p:txBody>
      </p:sp>
      <p:sp>
        <p:nvSpPr>
          <p:cNvPr id="7" name="署名"/>
          <p:cNvSpPr>
            <a:spLocks noGrp="1"/>
          </p:cNvSpPr>
          <p:nvPr>
            <p:ph type="body" sz="quarter" idx="19"/>
            <p:custDataLst>
              <p:tags r:id="rId3"/>
            </p:custDataLst>
          </p:nvPr>
        </p:nvSpPr>
        <p:spPr>
          <a:xfrm>
            <a:off x="4781641" y="4205797"/>
            <a:ext cx="2743200" cy="504000"/>
          </a:xfrm>
        </p:spPr>
        <p:txBody>
          <a:bodyPr/>
          <a:lstStyle/>
          <a:p>
            <a:r>
              <a:rPr lang="en-US" altLang="zh-CN" dirty="0"/>
              <a:t>汇报人：</a:t>
            </a:r>
            <a:r>
              <a:rPr lang="zh-CN" altLang="en-US" dirty="0"/>
              <a:t>刘子墨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1780829"/>
            <a:ext cx="1269252" cy="2688797"/>
          </a:xfrm>
        </p:spPr>
        <p:txBody>
          <a:bodyPr/>
          <a:lstStyle/>
          <a:p>
            <a:r>
              <a:rPr lang="zh-CN" altLang="en-US" dirty="0">
                <a:solidFill>
                  <a:schemeClr val="lt1">
                    <a:lumMod val="100000"/>
                  </a:schemeClr>
                </a:solidFill>
              </a:rPr>
              <a:t>目录</a:t>
            </a:r>
            <a:endParaRPr lang="zh-CN" altLang="en-US" dirty="0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3" name="序号"/>
          <p:cNvSpPr txBox="1"/>
          <p:nvPr>
            <p:custDataLst>
              <p:tags r:id="rId2"/>
            </p:custDataLst>
          </p:nvPr>
        </p:nvSpPr>
        <p:spPr>
          <a:xfrm>
            <a:off x="4543578" y="1494792"/>
            <a:ext cx="658495" cy="9820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2400" b="1" dirty="0">
                <a:solidFill>
                  <a:schemeClr val="accent2"/>
                </a:solidFill>
                <a:latin typeface="+mj-ea"/>
                <a:ea typeface="+mj-ea"/>
              </a:rPr>
              <a:t>01</a:t>
            </a:r>
            <a:endParaRPr lang="en-US" sz="2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4" name="项标题"/>
          <p:cNvSpPr txBox="1"/>
          <p:nvPr>
            <p:custDataLst>
              <p:tags r:id="rId3"/>
            </p:custDataLst>
          </p:nvPr>
        </p:nvSpPr>
        <p:spPr>
          <a:xfrm>
            <a:off x="5390515" y="1501775"/>
            <a:ext cx="4208780" cy="11042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课题提出背景说明</a:t>
            </a:r>
            <a:endParaRPr lang="zh-CN" altLang="en-US" sz="2400" b="1" spc="3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任意多边形: 形状 14"/>
          <p:cNvSpPr/>
          <p:nvPr>
            <p:custDataLst>
              <p:tags r:id="rId4"/>
            </p:custDataLst>
          </p:nvPr>
        </p:nvSpPr>
        <p:spPr>
          <a:xfrm rot="5400000">
            <a:off x="4228888" y="1564326"/>
            <a:ext cx="278415" cy="154590"/>
          </a:xfrm>
          <a:custGeom>
            <a:avLst/>
            <a:gdLst>
              <a:gd name="connsiteX0" fmla="*/ 0 w 1435112"/>
              <a:gd name="connsiteY0" fmla="*/ 717556 h 717556"/>
              <a:gd name="connsiteX1" fmla="*/ 717556 w 1435112"/>
              <a:gd name="connsiteY1" fmla="*/ 0 h 717556"/>
              <a:gd name="connsiteX2" fmla="*/ 1435112 w 1435112"/>
              <a:gd name="connsiteY2" fmla="*/ 717556 h 717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5112" h="717556">
                <a:moveTo>
                  <a:pt x="0" y="717556"/>
                </a:moveTo>
                <a:lnTo>
                  <a:pt x="717556" y="0"/>
                </a:lnTo>
                <a:lnTo>
                  <a:pt x="1435112" y="717556"/>
                </a:lnTo>
                <a:close/>
              </a:path>
            </a:pathLst>
          </a:custGeom>
          <a:solidFill>
            <a:schemeClr val="accent2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/>
          <p:cNvSpPr/>
          <p:nvPr>
            <p:custDataLst>
              <p:tags r:id="rId5"/>
            </p:custDataLst>
          </p:nvPr>
        </p:nvSpPr>
        <p:spPr>
          <a:xfrm rot="5400000">
            <a:off x="4228888" y="2753632"/>
            <a:ext cx="278415" cy="154590"/>
          </a:xfrm>
          <a:custGeom>
            <a:avLst/>
            <a:gdLst>
              <a:gd name="connsiteX0" fmla="*/ 0 w 1435112"/>
              <a:gd name="connsiteY0" fmla="*/ 717556 h 717556"/>
              <a:gd name="connsiteX1" fmla="*/ 717556 w 1435112"/>
              <a:gd name="connsiteY1" fmla="*/ 0 h 717556"/>
              <a:gd name="connsiteX2" fmla="*/ 1435112 w 1435112"/>
              <a:gd name="connsiteY2" fmla="*/ 717556 h 717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5112" h="717556">
                <a:moveTo>
                  <a:pt x="0" y="717556"/>
                </a:moveTo>
                <a:lnTo>
                  <a:pt x="717556" y="0"/>
                </a:lnTo>
                <a:lnTo>
                  <a:pt x="1435112" y="717556"/>
                </a:lnTo>
                <a:close/>
              </a:path>
            </a:pathLst>
          </a:custGeom>
          <a:solidFill>
            <a:schemeClr val="accent2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/>
          <p:cNvSpPr/>
          <p:nvPr>
            <p:custDataLst>
              <p:tags r:id="rId6"/>
            </p:custDataLst>
          </p:nvPr>
        </p:nvSpPr>
        <p:spPr>
          <a:xfrm rot="5400000">
            <a:off x="4228888" y="3942938"/>
            <a:ext cx="278415" cy="154590"/>
          </a:xfrm>
          <a:custGeom>
            <a:avLst/>
            <a:gdLst>
              <a:gd name="connsiteX0" fmla="*/ 0 w 1435112"/>
              <a:gd name="connsiteY0" fmla="*/ 717556 h 717556"/>
              <a:gd name="connsiteX1" fmla="*/ 717556 w 1435112"/>
              <a:gd name="connsiteY1" fmla="*/ 0 h 717556"/>
              <a:gd name="connsiteX2" fmla="*/ 1435112 w 1435112"/>
              <a:gd name="connsiteY2" fmla="*/ 717556 h 717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5112" h="717556">
                <a:moveTo>
                  <a:pt x="0" y="717556"/>
                </a:moveTo>
                <a:lnTo>
                  <a:pt x="717556" y="0"/>
                </a:lnTo>
                <a:lnTo>
                  <a:pt x="1435112" y="717556"/>
                </a:lnTo>
                <a:close/>
              </a:path>
            </a:pathLst>
          </a:custGeom>
          <a:solidFill>
            <a:schemeClr val="accent2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任意多边形: 形状 17"/>
          <p:cNvSpPr/>
          <p:nvPr>
            <p:custDataLst>
              <p:tags r:id="rId7"/>
            </p:custDataLst>
          </p:nvPr>
        </p:nvSpPr>
        <p:spPr>
          <a:xfrm rot="5400000">
            <a:off x="4228888" y="5132245"/>
            <a:ext cx="278415" cy="154590"/>
          </a:xfrm>
          <a:custGeom>
            <a:avLst/>
            <a:gdLst>
              <a:gd name="connsiteX0" fmla="*/ 0 w 1435112"/>
              <a:gd name="connsiteY0" fmla="*/ 717556 h 717556"/>
              <a:gd name="connsiteX1" fmla="*/ 717556 w 1435112"/>
              <a:gd name="connsiteY1" fmla="*/ 0 h 717556"/>
              <a:gd name="connsiteX2" fmla="*/ 1435112 w 1435112"/>
              <a:gd name="connsiteY2" fmla="*/ 717556 h 717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5112" h="717556">
                <a:moveTo>
                  <a:pt x="0" y="717556"/>
                </a:moveTo>
                <a:lnTo>
                  <a:pt x="717556" y="0"/>
                </a:lnTo>
                <a:lnTo>
                  <a:pt x="1435112" y="717556"/>
                </a:lnTo>
                <a:close/>
              </a:path>
            </a:pathLst>
          </a:custGeom>
          <a:solidFill>
            <a:schemeClr val="accent6"/>
          </a:solidFill>
          <a:ln w="29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序号"/>
          <p:cNvSpPr txBox="1"/>
          <p:nvPr>
            <p:custDataLst>
              <p:tags r:id="rId8"/>
            </p:custDataLst>
          </p:nvPr>
        </p:nvSpPr>
        <p:spPr>
          <a:xfrm>
            <a:off x="4543578" y="2680490"/>
            <a:ext cx="658495" cy="9820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2400" b="1" dirty="0">
                <a:solidFill>
                  <a:schemeClr val="accent2"/>
                </a:solidFill>
                <a:latin typeface="+mj-ea"/>
                <a:ea typeface="+mj-ea"/>
              </a:rPr>
              <a:t>02</a:t>
            </a:r>
            <a:endParaRPr lang="en-US" sz="2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0" name="项标题"/>
          <p:cNvSpPr txBox="1"/>
          <p:nvPr>
            <p:custDataLst>
              <p:tags r:id="rId9"/>
            </p:custDataLst>
          </p:nvPr>
        </p:nvSpPr>
        <p:spPr>
          <a:xfrm>
            <a:off x="5334856" y="2680490"/>
            <a:ext cx="4208896" cy="98170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马列维奇个人简介</a:t>
            </a:r>
            <a:endParaRPr lang="zh-CN" altLang="en-US" sz="2400" b="1" spc="3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序号"/>
          <p:cNvSpPr txBox="1"/>
          <p:nvPr>
            <p:custDataLst>
              <p:tags r:id="rId10"/>
            </p:custDataLst>
          </p:nvPr>
        </p:nvSpPr>
        <p:spPr>
          <a:xfrm>
            <a:off x="4543578" y="3866188"/>
            <a:ext cx="658495" cy="9820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2400" b="1" dirty="0">
                <a:solidFill>
                  <a:schemeClr val="accent2"/>
                </a:solidFill>
                <a:latin typeface="+mj-ea"/>
                <a:ea typeface="+mj-ea"/>
              </a:rPr>
              <a:t>03</a:t>
            </a:r>
            <a:endParaRPr lang="en-US" sz="2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2" name="项标题"/>
          <p:cNvSpPr txBox="1"/>
          <p:nvPr>
            <p:custDataLst>
              <p:tags r:id="rId11"/>
            </p:custDataLst>
          </p:nvPr>
        </p:nvSpPr>
        <p:spPr>
          <a:xfrm>
            <a:off x="5334856" y="3866188"/>
            <a:ext cx="4208896" cy="98170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我的研究与发现</a:t>
            </a:r>
            <a:endParaRPr lang="zh-CN" altLang="en-US" sz="2400" b="1" spc="3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序号"/>
          <p:cNvSpPr txBox="1"/>
          <p:nvPr>
            <p:custDataLst>
              <p:tags r:id="rId12"/>
            </p:custDataLst>
          </p:nvPr>
        </p:nvSpPr>
        <p:spPr>
          <a:xfrm>
            <a:off x="4543578" y="5051885"/>
            <a:ext cx="658495" cy="9820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2400" b="1" dirty="0">
                <a:solidFill>
                  <a:schemeClr val="accent2"/>
                </a:solidFill>
                <a:latin typeface="+mj-ea"/>
                <a:ea typeface="+mj-ea"/>
              </a:rPr>
              <a:t>04</a:t>
            </a:r>
            <a:endParaRPr lang="en-US" sz="2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4" name="项标题"/>
          <p:cNvSpPr txBox="1"/>
          <p:nvPr>
            <p:custDataLst>
              <p:tags r:id="rId13"/>
            </p:custDataLst>
          </p:nvPr>
        </p:nvSpPr>
        <p:spPr>
          <a:xfrm>
            <a:off x="5343746" y="5079825"/>
            <a:ext cx="4208896" cy="98170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我的收获与感想</a:t>
            </a:r>
            <a:endParaRPr lang="zh-CN" altLang="en-US" sz="2400" b="1" spc="3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581150" y="1808480"/>
            <a:ext cx="6603365" cy="3563620"/>
          </a:xfrm>
        </p:spPr>
        <p:txBody>
          <a:bodyPr/>
          <a:lstStyle/>
          <a:p>
            <a:r>
              <a:rPr lang="zh-CN" altLang="en-US" dirty="0"/>
              <a:t>课题提出背景说明</a:t>
            </a:r>
            <a:endParaRPr lang="zh-CN" altLang="en-US" dirty="0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10270349" y="2560320"/>
            <a:ext cx="1632479" cy="1869606"/>
          </a:xfrm>
        </p:spPr>
        <p:txBody>
          <a:bodyPr/>
          <a:lstStyle/>
          <a:p>
            <a:r>
              <a:rPr lang="en-US" altLang="zh-CN" dirty="0">
                <a:solidFill>
                  <a:schemeClr val="lt1">
                    <a:lumMod val="100000"/>
                  </a:schemeClr>
                </a:solidFill>
              </a:rPr>
              <a:t>01</a:t>
            </a:r>
            <a:endParaRPr lang="zh-CN" altLang="en-US" dirty="0">
              <a:solidFill>
                <a:schemeClr val="lt1">
                  <a:lumMod val="100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0000"/>
            <a:ext cx="10515600" cy="864000"/>
          </a:xfrm>
        </p:spPr>
        <p:txBody>
          <a:bodyPr/>
          <a:lstStyle/>
          <a:p>
            <a:r>
              <a:rPr lang="zh-CN" altLang="en-US" dirty="0"/>
              <a:t>我是如何发现这个问题的？</a:t>
            </a:r>
            <a:endParaRPr lang="zh-CN" altLang="en-US" dirty="0"/>
          </a:p>
        </p:txBody>
      </p:sp>
      <p:sp>
        <p:nvSpPr>
          <p:cNvPr id="3" name="正文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1364615"/>
            <a:ext cx="7235190" cy="5026660"/>
          </a:xfrm>
        </p:spPr>
        <p:txBody>
          <a:bodyPr>
            <a:normAutofit/>
          </a:bodyPr>
          <a:lstStyle/>
          <a:p>
            <a:r>
              <a:rPr lang="zh-CN" altLang="en-US" b="1" dirty="0"/>
              <a:t>一个</a:t>
            </a:r>
            <a:r>
              <a:rPr lang="en-US" altLang="zh-CN" b="1" dirty="0"/>
              <a:t>“</a:t>
            </a:r>
            <a:r>
              <a:rPr lang="zh-CN" altLang="en-US" b="1" dirty="0"/>
              <a:t>正方形</a:t>
            </a:r>
            <a:r>
              <a:rPr lang="en-US" altLang="zh-CN" b="1" dirty="0"/>
              <a:t>”</a:t>
            </a:r>
            <a:r>
              <a:rPr lang="zh-CN" altLang="en-US" b="1" dirty="0"/>
              <a:t>带来的疑问：</a:t>
            </a:r>
            <a:endParaRPr lang="zh-CN" altLang="en-US" dirty="0"/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dirty="0"/>
              <a:t>  </a:t>
            </a:r>
            <a:r>
              <a:rPr lang="zh-CN" altLang="en-US" dirty="0"/>
              <a:t>在美术课上，俄罗斯艺术家卡西米尔</a:t>
            </a:r>
            <a:r>
              <a:rPr lang="en-US" altLang="zh-CN" dirty="0"/>
              <a:t>·</a:t>
            </a:r>
            <a:r>
              <a:rPr lang="zh-CN" altLang="en-US" dirty="0"/>
              <a:t>马列维奇的《黑方块》让我深感疑惑：一个简单的正方形为何是伟大的艺术？通过查阅资料，我了解到他是</a:t>
            </a:r>
            <a:r>
              <a:rPr lang="en-US" altLang="zh-CN" dirty="0"/>
              <a:t>“</a:t>
            </a:r>
            <a:r>
              <a:rPr lang="zh-CN" altLang="en-US" dirty="0"/>
              <a:t>至上主义</a:t>
            </a:r>
            <a:r>
              <a:rPr lang="en-US" altLang="zh-CN" dirty="0"/>
              <a:t>”</a:t>
            </a:r>
            <a:r>
              <a:rPr lang="zh-CN" altLang="en-US" dirty="0"/>
              <a:t>创始人，其核心是用圆形、方型、线条等基本几何图形进行创作。</a:t>
            </a:r>
            <a:endParaRPr lang="zh-CN" altLang="en-US" dirty="0"/>
          </a:p>
          <a:p>
            <a:pPr marL="0" indent="0">
              <a:lnSpc>
                <a:spcPct val="200000"/>
              </a:lnSpc>
              <a:buNone/>
            </a:pPr>
            <a:r>
              <a:rPr lang="zh-CN" altLang="en-US" dirty="0"/>
              <a:t>与此同时，我在数学课上正深入学习平面几何。我惊奇地发现，马列维奇画中的元素正是数学中的基本几何图形。这引发了我的思考：</a:t>
            </a:r>
            <a:r>
              <a:rPr lang="zh-CN" altLang="en-US" b="1" dirty="0"/>
              <a:t>他的艺术创作是否隐藏着数学规律？</a:t>
            </a:r>
            <a:endParaRPr lang="zh-CN" altLang="en-US" b="1" dirty="0"/>
          </a:p>
        </p:txBody>
      </p:sp>
      <p:pic>
        <p:nvPicPr>
          <p:cNvPr id="4" name="图片 3" descr="微信图片_202509070037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50" y="1514475"/>
            <a:ext cx="3611245" cy="36245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570595" y="5288915"/>
            <a:ext cx="3327400" cy="634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dirty="0" err="1" smtClean="0">
                <a:solidFill>
                  <a:schemeClr val="bg2">
                    <a:lumMod val="50000"/>
                  </a:schemeClr>
                </a:solidFill>
              </a:rPr>
              <a:t>卡西米尔</a:t>
            </a:r>
            <a:r>
              <a:rPr lang="en-US" altLang="zh-CN" dirty="0" err="1" smtClean="0">
                <a:solidFill>
                  <a:schemeClr val="bg2">
                    <a:lumMod val="50000"/>
                  </a:schemeClr>
                </a:solidFill>
              </a:rPr>
              <a:t>·</a:t>
            </a:r>
            <a:r>
              <a:rPr lang="zh-CN" altLang="en-US" dirty="0" err="1" smtClean="0">
                <a:solidFill>
                  <a:schemeClr val="bg2">
                    <a:lumMod val="50000"/>
                  </a:schemeClr>
                </a:solidFill>
              </a:rPr>
              <a:t>马列维奇《黑方块》（</a:t>
            </a:r>
            <a:r>
              <a:rPr lang="en-US" altLang="zh-CN" dirty="0" err="1" smtClean="0">
                <a:solidFill>
                  <a:schemeClr val="bg2">
                    <a:lumMod val="50000"/>
                  </a:schemeClr>
                </a:solidFill>
              </a:rPr>
              <a:t>1915</a:t>
            </a:r>
            <a:r>
              <a:rPr lang="zh-CN" altLang="en-US" dirty="0" err="1" smtClean="0">
                <a:solidFill>
                  <a:schemeClr val="bg2">
                    <a:lumMod val="50000"/>
                  </a:schemeClr>
                </a:solidFill>
              </a:rPr>
              <a:t>年）</a:t>
            </a:r>
            <a:endParaRPr lang="zh-CN" altLang="en-US" dirty="0" err="1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581150" y="1808480"/>
            <a:ext cx="6603365" cy="3563620"/>
          </a:xfrm>
        </p:spPr>
        <p:txBody>
          <a:bodyPr/>
          <a:lstStyle/>
          <a:p>
            <a:r>
              <a:rPr lang="zh-CN" altLang="en-US" dirty="0"/>
              <a:t>马列维奇个人简介</a:t>
            </a:r>
            <a:endParaRPr lang="zh-CN" altLang="en-US" dirty="0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10270349" y="2560320"/>
            <a:ext cx="1632479" cy="1869606"/>
          </a:xfrm>
        </p:spPr>
        <p:txBody>
          <a:bodyPr/>
          <a:lstStyle/>
          <a:p>
            <a:r>
              <a:rPr lang="en-US" altLang="zh-CN" dirty="0">
                <a:solidFill>
                  <a:schemeClr val="lt1">
                    <a:lumMod val="100000"/>
                  </a:schemeClr>
                </a:solidFill>
              </a:rPr>
              <a:t>02</a:t>
            </a:r>
            <a:endParaRPr lang="zh-CN" altLang="en-US" dirty="0">
              <a:solidFill>
                <a:schemeClr val="lt1">
                  <a:lumMod val="100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认识艺术家：卡西米尔</a:t>
            </a:r>
            <a:r>
              <a:rPr lang="en-US" altLang="zh-CN"/>
              <a:t>·</a:t>
            </a:r>
            <a:r>
              <a:rPr lang="zh-CN" altLang="en-US"/>
              <a:t>马列维奇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4294967295"/>
            <p:custDataLst>
              <p:tags r:id="rId2"/>
            </p:custDataLst>
          </p:nvPr>
        </p:nvSpPr>
        <p:spPr>
          <a:xfrm>
            <a:off x="900430" y="1376045"/>
            <a:ext cx="5367655" cy="9017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/>
              <a:t>他是谁？</a:t>
            </a:r>
            <a:endParaRPr lang="zh-CN" altLang="en-US" b="1"/>
          </a:p>
        </p:txBody>
      </p:sp>
      <p:sp>
        <p:nvSpPr>
          <p:cNvPr id="11" name="正文"/>
          <p:cNvSpPr txBox="1"/>
          <p:nvPr>
            <p:custDataLst>
              <p:tags r:id="rId3"/>
            </p:custDataLst>
          </p:nvPr>
        </p:nvSpPr>
        <p:spPr>
          <a:xfrm>
            <a:off x="779145" y="1734185"/>
            <a:ext cx="6779895" cy="457327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 fontScale="90000"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l">
              <a:lnSpc>
                <a:spcPct val="300000"/>
              </a:lnSpc>
              <a:buNone/>
            </a:pPr>
            <a:r>
              <a:rPr lang="zh-CN" altLang="en-US" sz="1800" spc="0" dirty="0">
                <a:solidFill>
                  <a:schemeClr val="tx1"/>
                </a:solidFill>
                <a:latin typeface="+mn-lt"/>
                <a:ea typeface="+mn-ea"/>
                <a:sym typeface="+mn-ea"/>
              </a:rPr>
              <a:t>卡西米尔</a:t>
            </a:r>
            <a:r>
              <a:rPr lang="en-US" altLang="zh-CN" sz="1800" spc="0" dirty="0">
                <a:solidFill>
                  <a:schemeClr val="tx1"/>
                </a:solidFill>
                <a:latin typeface="+mn-lt"/>
                <a:ea typeface="+mn-ea"/>
                <a:sym typeface="+mn-ea"/>
              </a:rPr>
              <a:t>·</a:t>
            </a:r>
            <a:r>
              <a:rPr lang="zh-CN" altLang="en-US" sz="1800" spc="0" dirty="0">
                <a:solidFill>
                  <a:schemeClr val="tx1"/>
                </a:solidFill>
                <a:latin typeface="+mn-lt"/>
                <a:ea typeface="+mn-ea"/>
                <a:sym typeface="+mn-ea"/>
              </a:rPr>
              <a:t>马列维奇（</a:t>
            </a:r>
            <a:r>
              <a:rPr lang="en-US" altLang="zh-CN" sz="1800" spc="0" dirty="0">
                <a:solidFill>
                  <a:schemeClr val="tx1"/>
                </a:solidFill>
                <a:latin typeface="+mn-lt"/>
                <a:ea typeface="+mn-ea"/>
                <a:sym typeface="+mn-ea"/>
              </a:rPr>
              <a:t>1878-1935</a:t>
            </a:r>
            <a:r>
              <a:rPr lang="zh-CN" altLang="en-US" sz="1800" spc="0" dirty="0">
                <a:solidFill>
                  <a:schemeClr val="tx1"/>
                </a:solidFill>
                <a:latin typeface="+mn-lt"/>
                <a:ea typeface="+mn-ea"/>
                <a:sym typeface="+mn-ea"/>
              </a:rPr>
              <a:t>），俄国先锋艺术家、艺术理论家，</a:t>
            </a:r>
            <a:r>
              <a:rPr lang="zh-CN" altLang="en-US" spc="0" dirty="0">
                <a:solidFill>
                  <a:schemeClr val="tx1"/>
                </a:solidFill>
                <a:latin typeface="+mn-lt"/>
                <a:ea typeface="+mn-ea"/>
                <a:sym typeface="+mn-ea"/>
              </a:rPr>
              <a:t>至上主义（Suprematism）艺术流派创始人、几何抽象派先驱</a:t>
            </a:r>
            <a:r>
              <a:rPr lang="zh-CN" altLang="en-US" sz="1800" spc="0" dirty="0">
                <a:solidFill>
                  <a:schemeClr val="tx1"/>
                </a:solidFill>
                <a:latin typeface="+mn-lt"/>
                <a:ea typeface="+mn-ea"/>
                <a:sym typeface="+mn-ea"/>
              </a:rPr>
              <a:t>。他彻底抛弃传统绘画的具象描绘，主张艺术的纯粹性与绝对抽象。</a:t>
            </a:r>
            <a:r>
              <a:rPr lang="en-US" altLang="zh-CN" sz="1800" spc="0" dirty="0">
                <a:solidFill>
                  <a:schemeClr val="tx1"/>
                </a:solidFill>
                <a:latin typeface="+mn-lt"/>
                <a:ea typeface="+mn-ea"/>
                <a:sym typeface="+mn-ea"/>
              </a:rPr>
              <a:t>1915</a:t>
            </a:r>
            <a:r>
              <a:rPr lang="zh-CN" altLang="en-US" sz="1800" spc="0" dirty="0">
                <a:solidFill>
                  <a:schemeClr val="tx1"/>
                </a:solidFill>
                <a:latin typeface="+mn-lt"/>
                <a:ea typeface="+mn-ea"/>
                <a:sym typeface="+mn-ea"/>
              </a:rPr>
              <a:t>年创作的《黑方块》</a:t>
            </a:r>
            <a:r>
              <a:rPr lang="en-US" altLang="zh-CN" sz="1800" spc="0" dirty="0">
                <a:solidFill>
                  <a:schemeClr val="tx1"/>
                </a:solidFill>
                <a:latin typeface="+mn-lt"/>
                <a:ea typeface="+mn-ea"/>
                <a:sym typeface="+mn-ea"/>
              </a:rPr>
              <a:t> </a:t>
            </a:r>
            <a:r>
              <a:rPr lang="zh-CN" altLang="en-US" sz="1800" spc="0" dirty="0">
                <a:solidFill>
                  <a:schemeClr val="tx1"/>
                </a:solidFill>
                <a:latin typeface="+mn-lt"/>
                <a:ea typeface="+mn-ea"/>
                <a:sym typeface="+mn-ea"/>
              </a:rPr>
              <a:t>成为其革命性宣言，标志着艺术进入纯几何形态的新纪元。其理论及创作对后世抽象艺术、建筑及设计领域产生了深远影响。</a:t>
            </a:r>
            <a:endParaRPr lang="zh-CN" altLang="en-US" sz="1800" spc="0" dirty="0">
              <a:solidFill>
                <a:schemeClr val="tx1"/>
              </a:solidFill>
              <a:latin typeface="+mn-lt"/>
              <a:ea typeface="+mn-ea"/>
              <a:sym typeface="+mn-ea"/>
            </a:endParaRPr>
          </a:p>
        </p:txBody>
      </p:sp>
      <p:pic>
        <p:nvPicPr>
          <p:cNvPr id="2" name="图片 1" descr="微信图片_202509071356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9040" y="1202690"/>
            <a:ext cx="3630295" cy="48387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581150" y="1707515"/>
            <a:ext cx="6603365" cy="3664585"/>
          </a:xfrm>
        </p:spPr>
        <p:txBody>
          <a:bodyPr/>
          <a:lstStyle/>
          <a:p>
            <a:r>
              <a:rPr lang="zh-CN" altLang="en-US" dirty="0"/>
              <a:t>我的研究与发现</a:t>
            </a:r>
            <a:endParaRPr lang="zh-CN" altLang="en-US" dirty="0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10270349" y="2560320"/>
            <a:ext cx="1632479" cy="1869606"/>
          </a:xfrm>
        </p:spPr>
        <p:txBody>
          <a:bodyPr/>
          <a:lstStyle/>
          <a:p>
            <a:r>
              <a:rPr lang="en-US" altLang="zh-CN" dirty="0">
                <a:solidFill>
                  <a:schemeClr val="lt1">
                    <a:lumMod val="100000"/>
                  </a:schemeClr>
                </a:solidFill>
              </a:rPr>
              <a:t>03</a:t>
            </a:r>
            <a:endParaRPr lang="zh-CN" altLang="en-US" dirty="0">
              <a:solidFill>
                <a:schemeClr val="lt1">
                  <a:lumMod val="100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我的研究任务：当一回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艺术侦探</a:t>
            </a:r>
            <a:r>
              <a:rPr lang="en-US" altLang="zh-CN">
                <a:sym typeface="+mn-ea"/>
              </a:rPr>
              <a:t>”</a:t>
            </a:r>
            <a:endParaRPr lang="zh-CN" altLang="en-US"/>
          </a:p>
        </p:txBody>
      </p:sp>
      <p:sp>
        <p:nvSpPr>
          <p:cNvPr id="20" name="矩形 19"/>
          <p:cNvSpPr/>
          <p:nvPr>
            <p:custDataLst>
              <p:tags r:id="rId2"/>
            </p:custDataLst>
          </p:nvPr>
        </p:nvSpPr>
        <p:spPr>
          <a:xfrm>
            <a:off x="1981835" y="2311400"/>
            <a:ext cx="2599055" cy="6750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通过网络和图书馆查阅马列维奇的生平介绍和作品集</a:t>
            </a:r>
            <a:endParaRPr lang="zh-CN" altLang="en-US" sz="15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5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" name="矩形 18"/>
          <p:cNvSpPr/>
          <p:nvPr>
            <p:custDataLst>
              <p:tags r:id="rId3"/>
            </p:custDataLst>
          </p:nvPr>
        </p:nvSpPr>
        <p:spPr>
          <a:xfrm>
            <a:off x="1982470" y="1814830"/>
            <a:ext cx="1550670" cy="39497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1. </a:t>
            </a: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资料收集：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3" name="矩形 22"/>
          <p:cNvSpPr/>
          <p:nvPr>
            <p:custDataLst>
              <p:tags r:id="rId4"/>
            </p:custDataLst>
          </p:nvPr>
        </p:nvSpPr>
        <p:spPr>
          <a:xfrm>
            <a:off x="7660005" y="1814830"/>
            <a:ext cx="1421130" cy="39497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4. </a:t>
            </a: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总结归纳：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" name="燕尾形箭头 2"/>
          <p:cNvSpPr/>
          <p:nvPr>
            <p:custDataLst>
              <p:tags r:id="rId5"/>
            </p:custDataLst>
          </p:nvPr>
        </p:nvSpPr>
        <p:spPr>
          <a:xfrm>
            <a:off x="1934210" y="3185160"/>
            <a:ext cx="2647315" cy="1563370"/>
          </a:xfrm>
          <a:prstGeom prst="notchedRightArrow">
            <a:avLst/>
          </a:prstGeom>
          <a:gradFill>
            <a:gsLst>
              <a:gs pos="16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2700000" scaled="0"/>
          </a:gradFill>
          <a:ln>
            <a:noFill/>
          </a:ln>
          <a:effectLst>
            <a:outerShdw blurRad="63500" dist="635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44145" tIns="71755" rIns="144145" bIns="36195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燕尾形箭头 3"/>
          <p:cNvSpPr/>
          <p:nvPr>
            <p:custDataLst>
              <p:tags r:id="rId6"/>
            </p:custDataLst>
          </p:nvPr>
        </p:nvSpPr>
        <p:spPr>
          <a:xfrm>
            <a:off x="4852670" y="3185160"/>
            <a:ext cx="2647315" cy="1563370"/>
          </a:xfrm>
          <a:prstGeom prst="notchedRightArrow">
            <a:avLst/>
          </a:prstGeom>
          <a:gradFill>
            <a:gsLst>
              <a:gs pos="1600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63500" dist="635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44145" tIns="71755" rIns="144145" bIns="36195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7" name="燕尾形箭头 6"/>
          <p:cNvSpPr/>
          <p:nvPr>
            <p:custDataLst>
              <p:tags r:id="rId7"/>
            </p:custDataLst>
          </p:nvPr>
        </p:nvSpPr>
        <p:spPr>
          <a:xfrm>
            <a:off x="7566025" y="3183890"/>
            <a:ext cx="2647315" cy="1563370"/>
          </a:xfrm>
          <a:prstGeom prst="notchedRightArrow">
            <a:avLst/>
          </a:prstGeom>
          <a:gradFill>
            <a:gsLst>
              <a:gs pos="16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2700000" scaled="0"/>
          </a:gradFill>
          <a:ln>
            <a:noFill/>
          </a:ln>
          <a:effectLst>
            <a:outerShdw blurRad="63500" dist="635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44145" tIns="71755" rIns="144145" bIns="36195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9" name="直接连接符 8"/>
          <p:cNvCxnSpPr/>
          <p:nvPr>
            <p:custDataLst>
              <p:tags r:id="rId8"/>
            </p:custDataLst>
          </p:nvPr>
        </p:nvCxnSpPr>
        <p:spPr>
          <a:xfrm>
            <a:off x="1822450" y="1814830"/>
            <a:ext cx="0" cy="1771015"/>
          </a:xfrm>
          <a:prstGeom prst="line">
            <a:avLst/>
          </a:prstGeom>
          <a:ln w="3175">
            <a:solidFill>
              <a:schemeClr val="accent1">
                <a:alpha val="44000"/>
              </a:schemeClr>
            </a:solidFill>
            <a:headEnd type="oval" w="sm" len="sm"/>
            <a:tailEnd type="none" w="sm" len="sm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1" name="矩形 20"/>
          <p:cNvSpPr/>
          <p:nvPr>
            <p:custDataLst>
              <p:tags r:id="rId9"/>
            </p:custDataLst>
          </p:nvPr>
        </p:nvSpPr>
        <p:spPr>
          <a:xfrm>
            <a:off x="4929505" y="4590415"/>
            <a:ext cx="1285875" cy="37211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2. </a:t>
            </a:r>
            <a:r>
              <a:rPr lang="zh-CN" altLang="en-US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数学分析：</a:t>
            </a:r>
            <a:endParaRPr lang="zh-CN" altLang="en-US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2" name="矩形 21"/>
          <p:cNvSpPr/>
          <p:nvPr>
            <p:custDataLst>
              <p:tags r:id="rId10"/>
            </p:custDataLst>
          </p:nvPr>
        </p:nvSpPr>
        <p:spPr>
          <a:xfrm>
            <a:off x="4938395" y="5087620"/>
            <a:ext cx="2246630" cy="10401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选取《黑方块》《白上白》等代表作，用尺子、量角器、坐标纸进行几何分析</a:t>
            </a:r>
            <a:endParaRPr lang="zh-CN" altLang="en-US" sz="15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5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11"/>
            </p:custDataLst>
          </p:nvPr>
        </p:nvCxnSpPr>
        <p:spPr>
          <a:xfrm>
            <a:off x="4786630" y="4358005"/>
            <a:ext cx="0" cy="1769745"/>
          </a:xfrm>
          <a:prstGeom prst="line">
            <a:avLst/>
          </a:prstGeom>
          <a:ln w="3175">
            <a:solidFill>
              <a:schemeClr val="accent2">
                <a:alpha val="44000"/>
              </a:schemeClr>
            </a:solidFill>
            <a:headEnd type="none" w="sm" len="sm"/>
            <a:tailEnd type="oval" w="sm" len="sm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4" name="矩形 23"/>
          <p:cNvSpPr/>
          <p:nvPr>
            <p:custDataLst>
              <p:tags r:id="rId12"/>
            </p:custDataLst>
          </p:nvPr>
        </p:nvSpPr>
        <p:spPr>
          <a:xfrm>
            <a:off x="7660640" y="2311400"/>
            <a:ext cx="2302510" cy="6750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将研究发现整理成研究报告</a:t>
            </a:r>
            <a:endParaRPr lang="zh-CN" altLang="en-US" sz="15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13"/>
            </p:custDataLst>
          </p:nvPr>
        </p:nvCxnSpPr>
        <p:spPr>
          <a:xfrm>
            <a:off x="7499985" y="1764030"/>
            <a:ext cx="0" cy="1769745"/>
          </a:xfrm>
          <a:prstGeom prst="line">
            <a:avLst/>
          </a:prstGeom>
          <a:ln w="3175">
            <a:solidFill>
              <a:schemeClr val="accent1">
                <a:alpha val="44000"/>
              </a:schemeClr>
            </a:solidFill>
            <a:headEnd type="oval" w="sm" len="sm"/>
            <a:tailEnd type="none" w="sm" len="sm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819150" y="1272540"/>
            <a:ext cx="27139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 dirty="0" err="1" smtClean="0"/>
              <a:t>我的研究计划：</a:t>
            </a:r>
            <a:endParaRPr lang="zh-CN" altLang="en-US" b="1" dirty="0" err="1" smtClean="0"/>
          </a:p>
        </p:txBody>
      </p:sp>
    </p:spTree>
    <p:custDataLst>
      <p:tags r:id="rId1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发现一：《黑方块》并不</a:t>
            </a:r>
            <a:r>
              <a:rPr lang="en-US" altLang="zh-CN"/>
              <a:t>“</a:t>
            </a:r>
            <a:r>
              <a:rPr lang="zh-CN" altLang="en-US"/>
              <a:t>方</a:t>
            </a:r>
            <a:r>
              <a:rPr lang="en-US" altLang="zh-CN"/>
              <a:t>”</a:t>
            </a:r>
            <a:endParaRPr lang="en-US" altLang="zh-CN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469920" y="575606"/>
            <a:ext cx="115146" cy="476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469920" y="1609633"/>
            <a:ext cx="11264880" cy="4415586"/>
          </a:xfrm>
          <a:prstGeom prst="rect">
            <a:avLst/>
          </a:prstGeom>
          <a:solidFill>
            <a:schemeClr val="bg2"/>
          </a:solidFill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720000" rtlCol="0" anchor="ctr"/>
          <a:lstStyle/>
          <a:p>
            <a:pPr>
              <a:lnSpc>
                <a:spcPct val="130000"/>
              </a:lnSpc>
            </a:pPr>
            <a:endParaRPr lang="zh-CN" altLang="en-US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4"/>
            </p:custDataLst>
          </p:nvPr>
        </p:nvCxnSpPr>
        <p:spPr>
          <a:xfrm>
            <a:off x="1285240" y="5554980"/>
            <a:ext cx="450427" cy="0"/>
          </a:xfrm>
          <a:prstGeom prst="line">
            <a:avLst/>
          </a:prstGeom>
          <a:ln w="508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5"/>
            </p:custDataLst>
          </p:nvPr>
        </p:nvCxnSpPr>
        <p:spPr>
          <a:xfrm>
            <a:off x="1971040" y="5554980"/>
            <a:ext cx="8938260" cy="0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695960" y="788035"/>
            <a:ext cx="6577330" cy="5516880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indent="0" fontAlgn="auto">
              <a:lnSpc>
                <a:spcPct val="220000"/>
              </a:lnSpc>
            </a:pP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·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我的发现：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  <a:p>
            <a:pPr indent="0" fontAlgn="auto">
              <a:lnSpc>
                <a:spcPct val="220000"/>
              </a:lnSpc>
            </a:pP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   ·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用量角器测量后发现，黑正方形的边线与画布外框的夹角并不是完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          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美的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0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度。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  <a:p>
            <a:pPr indent="0" fontAlgn="auto">
              <a:lnSpc>
                <a:spcPct val="220000"/>
              </a:lnSpc>
            </a:pP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   ·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它有一个约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2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度的微小倾斜！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  <a:p>
            <a:pPr indent="0" fontAlgn="auto">
              <a:lnSpc>
                <a:spcPct val="220000"/>
              </a:lnSpc>
            </a:pP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   ·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我的结论：这不是失误。马列维奇用一点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“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不完美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”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打破了绝对的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  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死板，让画面产生了动态和紧张感。理性中有感性。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9605" y="1225550"/>
            <a:ext cx="3289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 dirty="0" err="1" smtClean="0"/>
              <a:t>揭秘！大师的</a:t>
            </a:r>
            <a:r>
              <a:rPr lang="en-US" altLang="zh-CN" b="1" dirty="0" err="1" smtClean="0"/>
              <a:t>“</a:t>
            </a:r>
            <a:r>
              <a:rPr lang="zh-CN" altLang="en-US" b="1" dirty="0" err="1" smtClean="0"/>
              <a:t>不完美</a:t>
            </a:r>
            <a:r>
              <a:rPr lang="en-US" altLang="zh-CN" b="1" dirty="0" err="1" smtClean="0"/>
              <a:t>”</a:t>
            </a:r>
            <a:endParaRPr lang="en-US" altLang="zh-CN" b="1" dirty="0" err="1" smtClean="0"/>
          </a:p>
        </p:txBody>
      </p:sp>
      <p:pic>
        <p:nvPicPr>
          <p:cNvPr id="8" name="图片 7" descr="微信图片_2025090700370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69835" y="1722120"/>
            <a:ext cx="3820160" cy="383286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0"/>
  <p:tag name="KSO_WM_UNIT_LAYERLEVEL" val="1"/>
  <p:tag name="KSO_WM_TAG_VERSION" val="1.0"/>
  <p:tag name="KSO_WM_BEAUTIFY_FLAG" val="#wm#"/>
  <p:tag name="KSO_WM_UNIT_TYPE" val="i"/>
  <p:tag name="KSO_WM_UNIT_INDEX" val="10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6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7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8"/>
  <p:tag name="KSO_WM_UNIT_LAYERLEVEL" val="1"/>
  <p:tag name="KSO_WM_TAG_VERSION" val="1.0"/>
  <p:tag name="KSO_WM_BEAUTIFY_FLAG" val="#wm#"/>
  <p:tag name="KSO_WM_UNIT_TYPE" val="i"/>
  <p:tag name="KSO_WM_UNIT_INDEX" val="8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1"/>
  <p:tag name="KSO_WM_UNIT_LAYERLEVEL" val="1"/>
  <p:tag name="KSO_WM_TAG_VERSION" val="1.0"/>
  <p:tag name="KSO_WM_BEAUTIFY_FLAG" val="#wm#"/>
  <p:tag name="KSO_WM_UNIT_TYPE" val="i"/>
  <p:tag name="KSO_WM_UNIT_INDEX" val="1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9"/>
  <p:tag name="KSO_WM_UNIT_LAYERLEVEL" val="1"/>
  <p:tag name="KSO_WM_TAG_VERSION" val="1.0"/>
  <p:tag name="KSO_WM_BEAUTIFY_FLAG" val="#wm#"/>
  <p:tag name="KSO_WM_UNIT_TYPE" val="i"/>
  <p:tag name="KSO_WM_UNIT_INDEX" val="9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0"/>
  <p:tag name="KSO_WM_UNIT_LAYERLEVEL" val="1"/>
  <p:tag name="KSO_WM_TAG_VERSION" val="1.0"/>
  <p:tag name="KSO_WM_BEAUTIFY_FLAG" val="#wm#"/>
  <p:tag name="KSO_WM_UNIT_TYPE" val="i"/>
  <p:tag name="KSO_WM_UNIT_INDEX" val="10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1"/>
  <p:tag name="KSO_WM_UNIT_LAYERLEVEL" val="1"/>
  <p:tag name="KSO_WM_TAG_VERSION" val="1.0"/>
  <p:tag name="KSO_WM_BEAUTIFY_FLAG" val="#wm#"/>
  <p:tag name="KSO_WM_UNIT_TYPE" val="i"/>
  <p:tag name="KSO_WM_UNIT_INDEX" val="1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2"/>
  <p:tag name="KSO_WM_UNIT_LAYERLEVEL" val="1"/>
  <p:tag name="KSO_WM_TAG_VERSION" val="1.0"/>
  <p:tag name="KSO_WM_BEAUTIFY_FLAG" val="#wm#"/>
  <p:tag name="KSO_WM_UNIT_TYPE" val="i"/>
  <p:tag name="KSO_WM_UNIT_INDEX" val="1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3"/>
  <p:tag name="KSO_WM_UNIT_LAYERLEVEL" val="1"/>
  <p:tag name="KSO_WM_TAG_VERSION" val="1.0"/>
  <p:tag name="KSO_WM_BEAUTIFY_FLAG" val="#wm#"/>
  <p:tag name="KSO_WM_UNIT_TYPE" val="i"/>
  <p:tag name="KSO_WM_UNIT_INDEX" val="13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4"/>
  <p:tag name="KSO_WM_UNIT_LAYERLEVEL" val="1"/>
  <p:tag name="KSO_WM_TAG_VERSION" val="1.0"/>
  <p:tag name="KSO_WM_BEAUTIFY_FLAG" val="#wm#"/>
  <p:tag name="KSO_WM_UNIT_TYPE" val="i"/>
  <p:tag name="KSO_WM_UNIT_INDEX" val="14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5"/>
  <p:tag name="KSO_WM_UNIT_LAYERLEVEL" val="1"/>
  <p:tag name="KSO_WM_TAG_VERSION" val="1.0"/>
  <p:tag name="KSO_WM_BEAUTIFY_FLAG" val="#wm#"/>
  <p:tag name="KSO_WM_UNIT_TYPE" val="i"/>
  <p:tag name="KSO_WM_UNIT_INDEX" val="15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6"/>
  <p:tag name="KSO_WM_UNIT_LAYERLEVEL" val="1"/>
  <p:tag name="KSO_WM_TAG_VERSION" val="1.0"/>
  <p:tag name="KSO_WM_BEAUTIFY_FLAG" val="#wm#"/>
  <p:tag name="KSO_WM_UNIT_TYPE" val="i"/>
  <p:tag name="KSO_WM_UNIT_INDEX" val="16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7"/>
  <p:tag name="KSO_WM_UNIT_LAYERLEVEL" val="1"/>
  <p:tag name="KSO_WM_TAG_VERSION" val="1.0"/>
  <p:tag name="KSO_WM_BEAUTIFY_FLAG" val="#wm#"/>
  <p:tag name="KSO_WM_UNIT_TYPE" val="i"/>
  <p:tag name="KSO_WM_UNIT_INDEX" val="17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8"/>
  <p:tag name="KSO_WM_UNIT_LAYERLEVEL" val="1"/>
  <p:tag name="KSO_WM_TAG_VERSION" val="1.0"/>
  <p:tag name="KSO_WM_BEAUTIFY_FLAG" val="#wm#"/>
  <p:tag name="KSO_WM_UNIT_TYPE" val="i"/>
  <p:tag name="KSO_WM_UNIT_INDEX" val="18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2"/>
  <p:tag name="KSO_WM_UNIT_LAYERLEVEL" val="1"/>
  <p:tag name="KSO_WM_TAG_VERSION" val="1.0"/>
  <p:tag name="KSO_WM_BEAUTIFY_FLAG" val="#wm#"/>
  <p:tag name="KSO_WM_UNIT_TYPE" val="i"/>
  <p:tag name="KSO_WM_UNIT_INDEX" val="12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9"/>
  <p:tag name="KSO_WM_UNIT_LAYERLEVEL" val="1"/>
  <p:tag name="KSO_WM_TAG_VERSION" val="1.0"/>
  <p:tag name="KSO_WM_BEAUTIFY_FLAG" val="#wm#"/>
  <p:tag name="KSO_WM_UNIT_TYPE" val="i"/>
  <p:tag name="KSO_WM_UNIT_INDEX" val="19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0"/>
  <p:tag name="KSO_WM_UNIT_LAYERLEVEL" val="1"/>
  <p:tag name="KSO_WM_TAG_VERSION" val="1.0"/>
  <p:tag name="KSO_WM_BEAUTIFY_FLAG" val="#wm#"/>
  <p:tag name="KSO_WM_UNIT_TYPE" val="i"/>
  <p:tag name="KSO_WM_UNIT_INDEX" val="20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1"/>
  <p:tag name="KSO_WM_UNIT_LAYERLEVEL" val="1"/>
  <p:tag name="KSO_WM_TAG_VERSION" val="1.0"/>
  <p:tag name="KSO_WM_BEAUTIFY_FLAG" val="#wm#"/>
  <p:tag name="KSO_WM_UNIT_TYPE" val="i"/>
  <p:tag name="KSO_WM_UNIT_INDEX" val="21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2"/>
  <p:tag name="KSO_WM_UNIT_LAYERLEVEL" val="1"/>
  <p:tag name="KSO_WM_TAG_VERSION" val="1.0"/>
  <p:tag name="KSO_WM_BEAUTIFY_FLAG" val="#wm#"/>
  <p:tag name="KSO_WM_UNIT_TYPE" val="i"/>
  <p:tag name="KSO_WM_UNIT_INDEX" val="2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3"/>
  <p:tag name="KSO_WM_UNIT_LAYERLEVEL" val="1"/>
  <p:tag name="KSO_WM_TAG_VERSION" val="1.0"/>
  <p:tag name="KSO_WM_BEAUTIFY_FLAG" val="#wm#"/>
  <p:tag name="KSO_WM_UNIT_TYPE" val="i"/>
  <p:tag name="KSO_WM_UNIT_INDEX" val="23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4"/>
  <p:tag name="KSO_WM_UNIT_LAYERLEVEL" val="1"/>
  <p:tag name="KSO_WM_TAG_VERSION" val="1.0"/>
  <p:tag name="KSO_WM_BEAUTIFY_FLAG" val="#wm#"/>
  <p:tag name="KSO_WM_UNIT_TYPE" val="i"/>
  <p:tag name="KSO_WM_UNIT_INDEX" val="24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5"/>
  <p:tag name="KSO_WM_UNIT_LAYERLEVEL" val="1"/>
  <p:tag name="KSO_WM_TAG_VERSION" val="1.0"/>
  <p:tag name="KSO_WM_BEAUTIFY_FLAG" val="#wm#"/>
  <p:tag name="KSO_WM_UNIT_TYPE" val="i"/>
  <p:tag name="KSO_WM_UNIT_INDEX" val="25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6"/>
  <p:tag name="KSO_WM_UNIT_LAYERLEVEL" val="1"/>
  <p:tag name="KSO_WM_TAG_VERSION" val="1.0"/>
  <p:tag name="KSO_WM_BEAUTIFY_FLAG" val="#wm#"/>
  <p:tag name="KSO_WM_UNIT_TYPE" val="i"/>
  <p:tag name="KSO_WM_UNIT_INDEX" val="26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7"/>
  <p:tag name="KSO_WM_UNIT_LAYERLEVEL" val="1"/>
  <p:tag name="KSO_WM_TAG_VERSION" val="1.0"/>
  <p:tag name="KSO_WM_BEAUTIFY_FLAG" val="#wm#"/>
  <p:tag name="KSO_WM_UNIT_TYPE" val="i"/>
  <p:tag name="KSO_WM_UNIT_INDEX" val="27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8"/>
  <p:tag name="KSO_WM_UNIT_LAYERLEVEL" val="1"/>
  <p:tag name="KSO_WM_TAG_VERSION" val="1.0"/>
  <p:tag name="KSO_WM_BEAUTIFY_FLAG" val="#wm#"/>
  <p:tag name="KSO_WM_UNIT_TYPE" val="i"/>
  <p:tag name="KSO_WM_UNIT_INDEX" val="28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3"/>
  <p:tag name="KSO_WM_UNIT_LAYERLEVEL" val="1"/>
  <p:tag name="KSO_WM_TAG_VERSION" val="1.0"/>
  <p:tag name="KSO_WM_BEAUTIFY_FLAG" val="#wm#"/>
  <p:tag name="KSO_WM_UNIT_TYPE" val="i"/>
  <p:tag name="KSO_WM_UNIT_INDEX" val="13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1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273"/>
  <p:tag name="KSO_WM_UNIT_TYPE" val="f"/>
  <p:tag name="KSO_WM_UNIT_INDEX" val="1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273"/>
  <p:tag name="KSO_WM_UNIT_TYPE" val="f"/>
  <p:tag name="KSO_WM_UNIT_INDEX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4"/>
  <p:tag name="KSO_WM_UNIT_LAYERLEVEL" val="1"/>
  <p:tag name="KSO_WM_TAG_VERSION" val="1.0"/>
  <p:tag name="KSO_WM_BEAUTIFY_FLAG" val="#wm#"/>
  <p:tag name="KSO_WM_UNIT_TYPE" val="i"/>
  <p:tag name="KSO_WM_UNIT_INDEX" val="14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1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1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231"/>
  <p:tag name="KSO_WM_UNIT_TYPE" val="h_f"/>
  <p:tag name="KSO_WM_UNIT_INDEX" val="1_1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1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1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231"/>
  <p:tag name="KSO_WM_UNIT_TYPE" val="h_f"/>
  <p:tag name="KSO_WM_UNIT_INDEX" val="2_1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5"/>
  <p:tag name="KSO_WM_UNIT_LAYERLEVEL" val="1"/>
  <p:tag name="KSO_WM_TAG_VERSION" val="1.0"/>
  <p:tag name="KSO_WM_BEAUTIFY_FLAG" val="#wm#"/>
  <p:tag name="KSO_WM_UNIT_TYPE" val="i"/>
  <p:tag name="KSO_WM_UNIT_INDEX" val="15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720"/>
  <p:tag name="KSO_WM_UNIT_TYPE" val="f"/>
  <p:tag name="KSO_WM_UNIT_INDEX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6"/>
  <p:tag name="KSO_WM_UNIT_LAYERLEVEL" val="1"/>
  <p:tag name="KSO_WM_TAG_VERSION" val="1.0"/>
  <p:tag name="KSO_WM_BEAUTIFY_FLAG" val="#wm#"/>
  <p:tag name="KSO_WM_UNIT_TYPE" val="i"/>
  <p:tag name="KSO_WM_UNIT_INDEX" val="16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7"/>
  <p:tag name="KSO_WM_UNIT_LAYERLEVEL" val="1"/>
  <p:tag name="KSO_WM_TAG_VERSION" val="1.0"/>
  <p:tag name="KSO_WM_BEAUTIFY_FLAG" val="#wm#"/>
  <p:tag name="KSO_WM_UNIT_TYPE" val="i"/>
  <p:tag name="KSO_WM_UNIT_INDEX" val="17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6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7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8"/>
  <p:tag name="KSO_WM_UNIT_LAYERLEVEL" val="1"/>
  <p:tag name="KSO_WM_TAG_VERSION" val="1.0"/>
  <p:tag name="KSO_WM_BEAUTIFY_FLAG" val="#wm#"/>
  <p:tag name="KSO_WM_UNIT_TYPE" val="i"/>
  <p:tag name="KSO_WM_UNIT_INDEX" val="8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9"/>
  <p:tag name="KSO_WM_UNIT_LAYERLEVEL" val="1"/>
  <p:tag name="KSO_WM_TAG_VERSION" val="1.0"/>
  <p:tag name="KSO_WM_BEAUTIFY_FLAG" val="#wm#"/>
  <p:tag name="KSO_WM_UNIT_TYPE" val="i"/>
  <p:tag name="KSO_WM_UNIT_INDEX" val="9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0"/>
  <p:tag name="KSO_WM_UNIT_LAYERLEVEL" val="1"/>
  <p:tag name="KSO_WM_TAG_VERSION" val="1.0"/>
  <p:tag name="KSO_WM_BEAUTIFY_FLAG" val="#wm#"/>
  <p:tag name="KSO_WM_UNIT_TYPE" val="i"/>
  <p:tag name="KSO_WM_UNIT_INDEX" val="10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1"/>
  <p:tag name="KSO_WM_UNIT_LAYERLEVEL" val="1"/>
  <p:tag name="KSO_WM_TAG_VERSION" val="1.0"/>
  <p:tag name="KSO_WM_BEAUTIFY_FLAG" val="#wm#"/>
  <p:tag name="KSO_WM_UNIT_TYPE" val="i"/>
  <p:tag name="KSO_WM_UNIT_INDEX" val="1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2"/>
  <p:tag name="KSO_WM_UNIT_LAYERLEVEL" val="1"/>
  <p:tag name="KSO_WM_TAG_VERSION" val="1.0"/>
  <p:tag name="KSO_WM_BEAUTIFY_FLAG" val="#wm#"/>
  <p:tag name="KSO_WM_UNIT_TYPE" val="i"/>
  <p:tag name="KSO_WM_UNIT_INDEX" val="1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3"/>
  <p:tag name="KSO_WM_UNIT_LAYERLEVEL" val="1"/>
  <p:tag name="KSO_WM_TAG_VERSION" val="1.0"/>
  <p:tag name="KSO_WM_BEAUTIFY_FLAG" val="#wm#"/>
  <p:tag name="KSO_WM_UNIT_TYPE" val="i"/>
  <p:tag name="KSO_WM_UNIT_INDEX" val="13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4"/>
  <p:tag name="KSO_WM_UNIT_LAYERLEVEL" val="1"/>
  <p:tag name="KSO_WM_TAG_VERSION" val="1.0"/>
  <p:tag name="KSO_WM_BEAUTIFY_FLAG" val="#wm#"/>
  <p:tag name="KSO_WM_UNIT_TYPE" val="i"/>
  <p:tag name="KSO_WM_UNIT_INDEX" val="14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5"/>
  <p:tag name="KSO_WM_UNIT_LAYERLEVEL" val="1"/>
  <p:tag name="KSO_WM_TAG_VERSION" val="1.0"/>
  <p:tag name="KSO_WM_BEAUTIFY_FLAG" val="#wm#"/>
  <p:tag name="KSO_WM_UNIT_TYPE" val="i"/>
  <p:tag name="KSO_WM_UNIT_INDEX" val="15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8"/>
  <p:tag name="KSO_WM_UNIT_LAYERLEVEL" val="1"/>
  <p:tag name="KSO_WM_TAG_VERSION" val="1.0"/>
  <p:tag name="KSO_WM_BEAUTIFY_FLAG" val="#wm#"/>
  <p:tag name="KSO_WM_UNIT_TYPE" val="i"/>
  <p:tag name="KSO_WM_UNIT_INDEX" val="18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6"/>
  <p:tag name="KSO_WM_UNIT_LAYERLEVEL" val="1"/>
  <p:tag name="KSO_WM_TAG_VERSION" val="1.0"/>
  <p:tag name="KSO_WM_BEAUTIFY_FLAG" val="#wm#"/>
  <p:tag name="KSO_WM_UNIT_TYPE" val="i"/>
  <p:tag name="KSO_WM_UNIT_INDEX" val="16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7"/>
  <p:tag name="KSO_WM_UNIT_LAYERLEVEL" val="1"/>
  <p:tag name="KSO_WM_TAG_VERSION" val="1.0"/>
  <p:tag name="KSO_WM_BEAUTIFY_FLAG" val="#wm#"/>
  <p:tag name="KSO_WM_UNIT_TYPE" val="i"/>
  <p:tag name="KSO_WM_UNIT_INDEX" val="17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8"/>
  <p:tag name="KSO_WM_UNIT_LAYERLEVEL" val="1"/>
  <p:tag name="KSO_WM_TAG_VERSION" val="1.0"/>
  <p:tag name="KSO_WM_BEAUTIFY_FLAG" val="#wm#"/>
  <p:tag name="KSO_WM_UNIT_TYPE" val="i"/>
  <p:tag name="KSO_WM_UNIT_INDEX" val="18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9"/>
  <p:tag name="KSO_WM_UNIT_LAYERLEVEL" val="1"/>
  <p:tag name="KSO_WM_TAG_VERSION" val="1.0"/>
  <p:tag name="KSO_WM_BEAUTIFY_FLAG" val="#wm#"/>
  <p:tag name="KSO_WM_UNIT_TYPE" val="i"/>
  <p:tag name="KSO_WM_UNIT_INDEX" val="19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0"/>
  <p:tag name="KSO_WM_UNIT_LAYERLEVEL" val="1"/>
  <p:tag name="KSO_WM_TAG_VERSION" val="1.0"/>
  <p:tag name="KSO_WM_BEAUTIFY_FLAG" val="#wm#"/>
  <p:tag name="KSO_WM_UNIT_TYPE" val="i"/>
  <p:tag name="KSO_WM_UNIT_INDEX" val="20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1"/>
  <p:tag name="KSO_WM_UNIT_LAYERLEVEL" val="1"/>
  <p:tag name="KSO_WM_TAG_VERSION" val="1.0"/>
  <p:tag name="KSO_WM_BEAUTIFY_FLAG" val="#wm#"/>
  <p:tag name="KSO_WM_UNIT_TYPE" val="i"/>
  <p:tag name="KSO_WM_UNIT_INDEX" val="2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2"/>
  <p:tag name="KSO_WM_UNIT_LAYERLEVEL" val="1"/>
  <p:tag name="KSO_WM_TAG_VERSION" val="1.0"/>
  <p:tag name="KSO_WM_BEAUTIFY_FLAG" val="#wm#"/>
  <p:tag name="KSO_WM_UNIT_TYPE" val="i"/>
  <p:tag name="KSO_WM_UNIT_INDEX" val="2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3"/>
  <p:tag name="KSO_WM_UNIT_LAYERLEVEL" val="1"/>
  <p:tag name="KSO_WM_TAG_VERSION" val="1.0"/>
  <p:tag name="KSO_WM_BEAUTIFY_FLAG" val="#wm#"/>
  <p:tag name="KSO_WM_UNIT_TYPE" val="i"/>
  <p:tag name="KSO_WM_UNIT_INDEX" val="23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4"/>
  <p:tag name="KSO_WM_UNIT_LAYERLEVEL" val="1"/>
  <p:tag name="KSO_WM_TAG_VERSION" val="1.0"/>
  <p:tag name="KSO_WM_BEAUTIFY_FLAG" val="#wm#"/>
  <p:tag name="KSO_WM_UNIT_TYPE" val="i"/>
  <p:tag name="KSO_WM_UNIT_INDEX" val="24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5"/>
  <p:tag name="KSO_WM_UNIT_LAYERLEVEL" val="1"/>
  <p:tag name="KSO_WM_TAG_VERSION" val="1.0"/>
  <p:tag name="KSO_WM_BEAUTIFY_FLAG" val="#wm#"/>
  <p:tag name="KSO_WM_UNIT_TYPE" val="i"/>
  <p:tag name="KSO_WM_UNIT_INDEX" val="25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9"/>
  <p:tag name="KSO_WM_UNIT_LAYERLEVEL" val="1"/>
  <p:tag name="KSO_WM_TAG_VERSION" val="1.0"/>
  <p:tag name="KSO_WM_BEAUTIFY_FLAG" val="#wm#"/>
  <p:tag name="KSO_WM_UNIT_TYPE" val="i"/>
  <p:tag name="KSO_WM_UNIT_INDEX" val="19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6"/>
  <p:tag name="KSO_WM_UNIT_LAYERLEVEL" val="1"/>
  <p:tag name="KSO_WM_TAG_VERSION" val="1.0"/>
  <p:tag name="KSO_WM_BEAUTIFY_FLAG" val="#wm#"/>
  <p:tag name="KSO_WM_UNIT_TYPE" val="i"/>
  <p:tag name="KSO_WM_UNIT_INDEX" val="26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7"/>
  <p:tag name="KSO_WM_UNIT_LAYERLEVEL" val="1"/>
  <p:tag name="KSO_WM_TAG_VERSION" val="1.0"/>
  <p:tag name="KSO_WM_BEAUTIFY_FLAG" val="#wm#"/>
  <p:tag name="KSO_WM_UNIT_TYPE" val="i"/>
  <p:tag name="KSO_WM_UNIT_INDEX" val="27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8"/>
  <p:tag name="KSO_WM_UNIT_LAYERLEVEL" val="1"/>
  <p:tag name="KSO_WM_TAG_VERSION" val="1.0"/>
  <p:tag name="KSO_WM_BEAUTIFY_FLAG" val="#wm#"/>
  <p:tag name="KSO_WM_UNIT_TYPE" val="i"/>
  <p:tag name="KSO_WM_UNIT_INDEX" val="28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9"/>
  <p:tag name="KSO_WM_UNIT_LAYERLEVEL" val="1"/>
  <p:tag name="KSO_WM_TAG_VERSION" val="1.0"/>
  <p:tag name="KSO_WM_BEAUTIFY_FLAG" val="#wm#"/>
  <p:tag name="KSO_WM_UNIT_TYPE" val="i"/>
  <p:tag name="KSO_WM_UNIT_INDEX" val="29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30"/>
  <p:tag name="KSO_WM_UNIT_LAYERLEVEL" val="1"/>
  <p:tag name="KSO_WM_TAG_VERSION" val="1.0"/>
  <p:tag name="KSO_WM_BEAUTIFY_FLAG" val="#wm#"/>
  <p:tag name="KSO_WM_UNIT_TYPE" val="i"/>
  <p:tag name="KSO_WM_UNIT_INDEX" val="30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31"/>
  <p:tag name="KSO_WM_UNIT_LAYERLEVEL" val="1"/>
  <p:tag name="KSO_WM_TAG_VERSION" val="1.0"/>
  <p:tag name="KSO_WM_BEAUTIFY_FLAG" val="#wm#"/>
  <p:tag name="KSO_WM_UNIT_TYPE" val="i"/>
  <p:tag name="KSO_WM_UNIT_INDEX" val="31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NOCLEAR" val="0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20"/>
  <p:tag name="KSO_WM_UNIT_LAYERLEVEL" val="1"/>
  <p:tag name="KSO_WM_TAG_VERSION" val="1.0"/>
  <p:tag name="KSO_WM_BEAUTIFY_FLAG" val="#wm#"/>
  <p:tag name="KSO_WM_UNIT_TYPE" val="i"/>
  <p:tag name="KSO_WM_UNIT_INDEX" val="20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2"/>
  <p:tag name="KSO_WM_UNIT_LAYERLEVEL" val="1"/>
  <p:tag name="KSO_WM_TAG_VERSION" val="1.0"/>
  <p:tag name="KSO_WM_BEAUTIFY_FLAG" val="#wm#"/>
  <p:tag name="KSO_WM_UNIT_PRESET_TEXT" val="公司名占位符"/>
  <p:tag name="KSO_WM_UNIT_NOCLEAR" val="0"/>
  <p:tag name="KSO_WM_UNIT_VALUE" val="16"/>
  <p:tag name="KSO_WM_UNIT_TYPE" val="f"/>
  <p:tag name="KSO_WM_UNIT_INDEX" val="2"/>
  <p:tag name="KSO_WM_UNIT_SUBTYPE" val="g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4"/>
  <p:tag name="KSO_WM_UNIT_LAYERLEVEL" val="1"/>
  <p:tag name="KSO_WM_TAG_VERSION" val="1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CATEGORY" val="custom"/>
  <p:tag name="KSO_WM_TEMPLATE_INDEX" val="20230996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TEMPLATE_CATEGORY" val="custom"/>
  <p:tag name="KSO_WM_TEMPLATE_INDEX" val="20230996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21"/>
  <p:tag name="KSO_WM_UNIT_LAYERLEVEL" val="1"/>
  <p:tag name="KSO_WM_TAG_VERSION" val="1.0"/>
  <p:tag name="KSO_WM_BEAUTIFY_FLAG" val="#wm#"/>
  <p:tag name="KSO_WM_UNIT_TYPE" val="i"/>
  <p:tag name="KSO_WM_UNIT_INDEX" val="21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212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1.0"/>
  <p:tag name="KSO_WM_BEAUTIFY_FLAG" val="#wm#"/>
  <p:tag name="KSO_WM_TEMPLATE_CATEGORY" val="custom"/>
  <p:tag name="KSO_WM_TEMPLATE_INDEX" val="20230996"/>
  <p:tag name="KSO_WM_TEMPLATE_THUMBS_INDEX" val="1、9"/>
</p:tagLst>
</file>

<file path=ppt/tags/tag2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996_1*a*1"/>
  <p:tag name="KSO_WM_TEMPLATE_CATEGORY" val="custom"/>
  <p:tag name="KSO_WM_TEMPLATE_INDEX" val="20230996"/>
  <p:tag name="KSO_WM_UNIT_LAYERLEVEL" val="1"/>
  <p:tag name="KSO_WM_TAG_VERSION" val="1.0"/>
  <p:tag name="KSO_WM_BEAUTIFY_FLAG" val="#wm#"/>
  <p:tag name="KSO_WM_UNIT_TEXT_TYPE" val="1"/>
  <p:tag name="KSO_WM_UNIT_PRESET_TEXT" val="单击添加文档标题"/>
</p:tagLst>
</file>

<file path=ppt/tags/tag2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30996_1*b*1"/>
  <p:tag name="KSO_WM_TEMPLATE_CATEGORY" val="custom"/>
  <p:tag name="KSO_WM_TEMPLATE_INDEX" val="20230996"/>
  <p:tag name="KSO_WM_UNIT_LAYERLEVEL" val="1"/>
  <p:tag name="KSO_WM_TAG_VERSION" val="1.0"/>
  <p:tag name="KSO_WM_BEAUTIFY_FLAG" val="#wm#"/>
  <p:tag name="KSO_WM_UNIT_TEXT_TYPE" val="1"/>
  <p:tag name="KSO_WM_UNIT_PRESET_TEXT" val="WPS,a click to unlimited possibilities"/>
</p:tagLst>
</file>

<file path=ppt/tags/tag215.xml><?xml version="1.0" encoding="utf-8"?>
<p:tagLst xmlns:p="http://schemas.openxmlformats.org/presentationml/2006/main"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30996_1*f*2"/>
  <p:tag name="KSO_WM_TEMPLATE_CATEGORY" val="custom"/>
  <p:tag name="KSO_WM_TEMPLATE_INDEX" val="20230996"/>
  <p:tag name="KSO_WM_UNIT_LAYERLEVEL" val="1"/>
  <p:tag name="KSO_WM_TAG_VERSION" val="1.0"/>
  <p:tag name="KSO_WM_BEAUTIFY_FLAG" val="#wm#"/>
  <p:tag name="KSO_WM_UNIT_SUBTYPE" val="g"/>
</p:tagLst>
</file>

<file path=ppt/tags/tag216.xml><?xml version="1.0" encoding="utf-8"?>
<p:tagLst xmlns:p="http://schemas.openxmlformats.org/presentationml/2006/main">
  <p:tag name="KSO_WM_UNIT_SUBTYPE" val="c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996_1*f*1"/>
  <p:tag name="KSO_WM_TEMPLATE_CATEGORY" val="custom"/>
  <p:tag name="KSO_WM_TEMPLATE_INDEX" val="20230996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SUBTYPE" val="b"/>
  <p:tag name="KSO_WM_UNIT_NOCLEAR" val="0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3"/>
  <p:tag name="KSO_WM_UNIT_ID" val="custom20230996_1*f*3"/>
  <p:tag name="KSO_WM_TEMPLATE_CATEGORY" val="custom"/>
  <p:tag name="KSO_WM_TEMPLATE_INDEX" val="20230996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SLIDE_ID" val="custom20230996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996"/>
  <p:tag name="KSO_WM_SLIDE_LAYOUT" val="a_b_f"/>
  <p:tag name="KSO_WM_SLIDE_LAYOUT_CNT" val="1_1_3"/>
  <p:tag name="KSO_WM_SLIDE_TYPE" val="title"/>
  <p:tag name="KSO_WM_SLIDE_SUBTYPE" val="pureTxt"/>
  <p:tag name="KSO_WM_TEMPLATE_THUMBS_INDEX" val="1、9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0996_4*a*1"/>
  <p:tag name="KSO_WM_TEMPLATE_CATEGORY" val="custom"/>
  <p:tag name="KSO_WM_TEMPLATE_INDEX" val="20230996"/>
  <p:tag name="KSO_WM_UNIT_LAYERLEVEL" val="1"/>
  <p:tag name="KSO_WM_TAG_VERSION" val="1.0"/>
  <p:tag name="KSO_WM_BEAUTIFY_FLAG" val="#wm#"/>
  <p:tag name="KSO_WM_UNIT_ISCONTENTSTITLE" val="1"/>
  <p:tag name="KSO_WM_UNIT_ISNUMDGMTITLE" val="0"/>
  <p:tag name="KSO_WM_UNIT_NOCLEAR" val="0"/>
  <p:tag name="KSO_WM_UNIT_VALUE" val="3"/>
  <p:tag name="KSO_WM_UNIT_TYPE" val="a"/>
  <p:tag name="KSO_WM_UNIT_INDEX" val="1"/>
  <p:tag name="KSO_WM_DIAGRAM_GROUP_CODE" val="l1-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22"/>
  <p:tag name="KSO_WM_UNIT_LAYERLEVEL" val="1"/>
  <p:tag name="KSO_WM_TAG_VERSION" val="1.0"/>
  <p:tag name="KSO_WM_BEAUTIFY_FLAG" val="#wm#"/>
  <p:tag name="KSO_WM_UNIT_TYPE" val="i"/>
  <p:tag name="KSO_WM_UNIT_INDEX" val="22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custom20230996_4*l_h_i*1_1_1"/>
  <p:tag name="KSO_WM_TEMPLATE_CATEGORY" val="custom"/>
  <p:tag name="KSO_WM_TEMPLATE_INDEX" val="20230996"/>
  <p:tag name="KSO_WM_UNIT_LAYERLEVEL" val="1_1_1"/>
  <p:tag name="KSO_WM_TAG_VERSION" val="1.0"/>
  <p:tag name="KSO_WM_BEAUTIFY_FLAG" val="#wm#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450.79998779296875,&quot;left&quot;:337.85830708661416,&quot;top&quot;:71.00764389879123,&quot;width&quot;:418.018228346456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custom20230996_4*l_h_a*1_1_1"/>
  <p:tag name="KSO_WM_TEMPLATE_CATEGORY" val="custom"/>
  <p:tag name="KSO_WM_TEMPLATE_INDEX" val="20230996"/>
  <p:tag name="KSO_WM_UNIT_LAYERLEVEL" val="1_1_1"/>
  <p:tag name="KSO_WM_TAG_VERSION" val="1.0"/>
  <p:tag name="KSO_WM_BEAUTIFY_FLAG" val="#wm#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450.79998779296875,&quot;left&quot;:337.85830708661416,&quot;top&quot;:71.00764389879123,&quot;width&quot;:418.018228346456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添加目录项标题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0996_4*l_h_i*1_1_2"/>
  <p:tag name="KSO_WM_TEMPLATE_CATEGORY" val="custom"/>
  <p:tag name="KSO_WM_TEMPLATE_INDEX" val="20230996"/>
  <p:tag name="KSO_WM_UNIT_LAYERLEVEL" val="1_1_1"/>
  <p:tag name="KSO_WM_TAG_VERSION" val="1.0"/>
  <p:tag name="KSO_WM_BEAUTIFY_FLAG" val="#wm#"/>
  <p:tag name="KSO_WM_DIAGRAM_VERSION" val="3"/>
  <p:tag name="KSO_WM_DIAGRAM_COLOR_TRICK" val="2"/>
  <p:tag name="KSO_WM_DIAGRAM_COLOR_TEXT_CAN_REMOVE" val="n"/>
  <p:tag name="KSO_WM_DIAGRAM_GROUP_CODE" val="l1-1"/>
  <p:tag name="KSO_WM_UNIT_TYPE" val="l_h_i"/>
  <p:tag name="KSO_WM_UNIT_INDEX" val="1_1_2"/>
  <p:tag name="KSO_WM_DIAGRAM_MAX_ITEMCNT" val="6"/>
  <p:tag name="KSO_WM_DIAGRAM_MIN_ITEMCNT" val="2"/>
  <p:tag name="KSO_WM_DIAGRAM_VIRTUALLY_FRAME" val="{&quot;height&quot;:450.79998779296875,&quot;left&quot;:337.85830708661416,&quot;top&quot;:71.00764389879123,&quot;width&quot;:418.01822834645674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0996_4*l_h_i*1_2_2"/>
  <p:tag name="KSO_WM_TEMPLATE_CATEGORY" val="custom"/>
  <p:tag name="KSO_WM_TEMPLATE_INDEX" val="20230996"/>
  <p:tag name="KSO_WM_UNIT_LAYERLEVEL" val="1_1_1"/>
  <p:tag name="KSO_WM_TAG_VERSION" val="1.0"/>
  <p:tag name="KSO_WM_BEAUTIFY_FLAG" val="#wm#"/>
  <p:tag name="KSO_WM_DIAGRAM_VERSION" val="3"/>
  <p:tag name="KSO_WM_DIAGRAM_COLOR_TRICK" val="2"/>
  <p:tag name="KSO_WM_DIAGRAM_COLOR_TEXT_CAN_REMOVE" val="n"/>
  <p:tag name="KSO_WM_DIAGRAM_GROUP_CODE" val="l1-1"/>
  <p:tag name="KSO_WM_UNIT_TYPE" val="l_h_i"/>
  <p:tag name="KSO_WM_UNIT_INDEX" val="1_2_2"/>
  <p:tag name="KSO_WM_DIAGRAM_MAX_ITEMCNT" val="6"/>
  <p:tag name="KSO_WM_DIAGRAM_MIN_ITEMCNT" val="2"/>
  <p:tag name="KSO_WM_DIAGRAM_VIRTUALLY_FRAME" val="{&quot;height&quot;:450.79998779296875,&quot;left&quot;:337.85830708661416,&quot;top&quot;:71.00764389879123,&quot;width&quot;:418.01822834645674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0996_4*l_h_i*1_3_2"/>
  <p:tag name="KSO_WM_TEMPLATE_CATEGORY" val="custom"/>
  <p:tag name="KSO_WM_TEMPLATE_INDEX" val="20230996"/>
  <p:tag name="KSO_WM_UNIT_LAYERLEVEL" val="1_1_1"/>
  <p:tag name="KSO_WM_TAG_VERSION" val="1.0"/>
  <p:tag name="KSO_WM_BEAUTIFY_FLAG" val="#wm#"/>
  <p:tag name="KSO_WM_DIAGRAM_VERSION" val="3"/>
  <p:tag name="KSO_WM_DIAGRAM_COLOR_TRICK" val="2"/>
  <p:tag name="KSO_WM_DIAGRAM_COLOR_TEXT_CAN_REMOVE" val="n"/>
  <p:tag name="KSO_WM_DIAGRAM_GROUP_CODE" val="l1-1"/>
  <p:tag name="KSO_WM_UNIT_TYPE" val="l_h_i"/>
  <p:tag name="KSO_WM_UNIT_INDEX" val="1_3_2"/>
  <p:tag name="KSO_WM_DIAGRAM_MAX_ITEMCNT" val="6"/>
  <p:tag name="KSO_WM_DIAGRAM_MIN_ITEMCNT" val="2"/>
  <p:tag name="KSO_WM_DIAGRAM_VIRTUALLY_FRAME" val="{&quot;height&quot;:450.79998779296875,&quot;left&quot;:337.85830708661416,&quot;top&quot;:71.00764389879123,&quot;width&quot;:418.01822834645674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0996_4*l_h_i*1_4_2"/>
  <p:tag name="KSO_WM_TEMPLATE_CATEGORY" val="custom"/>
  <p:tag name="KSO_WM_TEMPLATE_INDEX" val="20230996"/>
  <p:tag name="KSO_WM_UNIT_LAYERLEVEL" val="1_1_1"/>
  <p:tag name="KSO_WM_TAG_VERSION" val="1.0"/>
  <p:tag name="KSO_WM_BEAUTIFY_FLAG" val="#wm#"/>
  <p:tag name="KSO_WM_DIAGRAM_VERSION" val="3"/>
  <p:tag name="KSO_WM_DIAGRAM_COLOR_TRICK" val="2"/>
  <p:tag name="KSO_WM_DIAGRAM_COLOR_TEXT_CAN_REMOVE" val="n"/>
  <p:tag name="KSO_WM_DIAGRAM_GROUP_CODE" val="l1-1"/>
  <p:tag name="KSO_WM_UNIT_TYPE" val="l_h_i"/>
  <p:tag name="KSO_WM_UNIT_INDEX" val="1_4_2"/>
  <p:tag name="KSO_WM_DIAGRAM_MAX_ITEMCNT" val="6"/>
  <p:tag name="KSO_WM_DIAGRAM_MIN_ITEMCNT" val="2"/>
  <p:tag name="KSO_WM_DIAGRAM_VIRTUALLY_FRAME" val="{&quot;height&quot;:450.79998779296875,&quot;left&quot;:337.85830708661416,&quot;top&quot;:71.00764389879123,&quot;width&quot;:418.01822834645674}"/>
  <p:tag name="KSO_WM_DIAGRAM_COLOR_MATCH_VALUE" val="{&quot;shape&quot;:{&quot;fill&quot;:{&quot;solid&quot;:{&quot;brightness&quot;:0,&quot;colorType&quot;:1,&quot;foreColorIndex&quot;:10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custom20230996_4*l_h_i*1_2_1"/>
  <p:tag name="KSO_WM_TEMPLATE_CATEGORY" val="custom"/>
  <p:tag name="KSO_WM_TEMPLATE_INDEX" val="20230996"/>
  <p:tag name="KSO_WM_UNIT_LAYERLEVEL" val="1_1_1"/>
  <p:tag name="KSO_WM_TAG_VERSION" val="1.0"/>
  <p:tag name="KSO_WM_BEAUTIFY_FLAG" val="#wm#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450.79998779296875,&quot;left&quot;:337.85830708661416,&quot;top&quot;:71.00764389879123,&quot;width&quot;:418.018228346456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2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custom20230996_4*l_h_a*1_2_1"/>
  <p:tag name="KSO_WM_TEMPLATE_CATEGORY" val="custom"/>
  <p:tag name="KSO_WM_TEMPLATE_INDEX" val="20230996"/>
  <p:tag name="KSO_WM_UNIT_LAYERLEVEL" val="1_1_1"/>
  <p:tag name="KSO_WM_TAG_VERSION" val="1.0"/>
  <p:tag name="KSO_WM_BEAUTIFY_FLAG" val="#wm#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450.79998779296875,&quot;left&quot;:337.85830708661416,&quot;top&quot;:71.00764389879123,&quot;width&quot;:418.018228346456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添加目录项标题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custom20230996_4*l_h_i*1_3_1"/>
  <p:tag name="KSO_WM_TEMPLATE_CATEGORY" val="custom"/>
  <p:tag name="KSO_WM_TEMPLATE_INDEX" val="20230996"/>
  <p:tag name="KSO_WM_UNIT_LAYERLEVEL" val="1_1_1"/>
  <p:tag name="KSO_WM_TAG_VERSION" val="1.0"/>
  <p:tag name="KSO_WM_BEAUTIFY_FLAG" val="#wm#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450.79998779296875,&quot;left&quot;:337.85830708661416,&quot;top&quot;:71.00764389879123,&quot;width&quot;:418.018228346456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custom20230996_4*l_h_a*1_3_1"/>
  <p:tag name="KSO_WM_TEMPLATE_CATEGORY" val="custom"/>
  <p:tag name="KSO_WM_TEMPLATE_INDEX" val="20230996"/>
  <p:tag name="KSO_WM_UNIT_LAYERLEVEL" val="1_1_1"/>
  <p:tag name="KSO_WM_TAG_VERSION" val="1.0"/>
  <p:tag name="KSO_WM_BEAUTIFY_FLAG" val="#wm#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450.79998779296875,&quot;left&quot;:337.85830708661416,&quot;top&quot;:71.00764389879123,&quot;width&quot;:418.018228346456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添加目录项标题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23"/>
  <p:tag name="KSO_WM_UNIT_LAYERLEVEL" val="1"/>
  <p:tag name="KSO_WM_TAG_VERSION" val="1.0"/>
  <p:tag name="KSO_WM_BEAUTIFY_FLAG" val="#wm#"/>
  <p:tag name="KSO_WM_UNIT_TYPE" val="i"/>
  <p:tag name="KSO_WM_UNIT_INDEX" val="23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1"/>
  <p:tag name="KSO_WM_UNIT_ID" val="custom20230996_4*l_h_i*1_4_1"/>
  <p:tag name="KSO_WM_TEMPLATE_CATEGORY" val="custom"/>
  <p:tag name="KSO_WM_TEMPLATE_INDEX" val="20230996"/>
  <p:tag name="KSO_WM_UNIT_LAYERLEVEL" val="1_1_1"/>
  <p:tag name="KSO_WM_TAG_VERSION" val="1.0"/>
  <p:tag name="KSO_WM_BEAUTIFY_FLAG" val="#wm#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450.79998779296875,&quot;left&quot;:337.85830708661416,&quot;top&quot;:71.00764389879123,&quot;width&quot;:418.018228346456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custom20230996_4*l_h_a*1_4_1"/>
  <p:tag name="KSO_WM_TEMPLATE_CATEGORY" val="custom"/>
  <p:tag name="KSO_WM_TEMPLATE_INDEX" val="20230996"/>
  <p:tag name="KSO_WM_UNIT_LAYERLEVEL" val="1_1_1"/>
  <p:tag name="KSO_WM_TAG_VERSION" val="1.0"/>
  <p:tag name="KSO_WM_BEAUTIFY_FLAG" val="#wm#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450.79998779296875,&quot;left&quot;:337.85830708661416,&quot;top&quot;:71.00764389879123,&quot;width&quot;:418.018228346456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单击添加目录项标题"/>
</p:tagLst>
</file>

<file path=ppt/tags/tag232.xml><?xml version="1.0" encoding="utf-8"?>
<p:tagLst xmlns:p="http://schemas.openxmlformats.org/presentationml/2006/main">
  <p:tag name="KSO_WM_SLIDE_ID" val="custom20230996_4"/>
  <p:tag name="KSO_WM_TEMPLATE_SUBCATEGORY" val="29"/>
  <p:tag name="KSO_WM_TEMPLATE_MASTER_TYPE" val="0"/>
  <p:tag name="KSO_WM_TEMPLATE_COLOR_TYPE" val="0"/>
  <p:tag name="KSO_WM_SLIDE_ITEM_CNT" val="4"/>
  <p:tag name="KSO_WM_SLIDE_INDEX" val="4"/>
  <p:tag name="KSO_WM_TAG_VERSION" val="1.0"/>
  <p:tag name="KSO_WM_BEAUTIFY_FLAG" val="#wm#"/>
  <p:tag name="KSO_WM_TEMPLATE_CATEGORY" val="custom"/>
  <p:tag name="KSO_WM_TEMPLATE_INDEX" val="20230996"/>
  <p:tag name="KSO_WM_SLIDE_LAYOUT" val="a_l"/>
  <p:tag name="KSO_WM_SLIDE_LAYOUT_CNT" val="1_1"/>
  <p:tag name="KSO_WM_SLIDE_TYPE" val="contents"/>
  <p:tag name="KSO_WM_SLIDE_SUBTYPE" val="diag"/>
  <p:tag name="KSO_WM_DIAGRAM_GROUP_CODE" val="l1-1"/>
  <p:tag name="KSO_WM_SLIDE_DIAGTYPE" val="l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0996_7*a*1"/>
  <p:tag name="KSO_WM_TEMPLATE_CATEGORY" val="custom"/>
  <p:tag name="KSO_WM_TEMPLATE_INDEX" val="2023099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TEXT_TYPE" val="1"/>
  <p:tag name="KSO_WM_UNIT_PRESET_TEXT" val="添加章节标题"/>
</p:tagLst>
</file>

<file path=ppt/tags/tag234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0996_7*e*1"/>
  <p:tag name="KSO_WM_TEMPLATE_CATEGORY" val="custom"/>
  <p:tag name="KSO_WM_TEMPLATE_INDEX" val="20230996"/>
  <p:tag name="KSO_WM_UNIT_LAYERLEVEL" val="1"/>
  <p:tag name="KSO_WM_TAG_VERSION" val="1.0"/>
  <p:tag name="KSO_WM_BEAUTIFY_FLAG" val="#wm#"/>
  <p:tag name="KSO_WM_UNIT_NOCLEAR" val="0"/>
  <p:tag name="KSO_WM_UNIT_VALUE" val="13"/>
  <p:tag name="KSO_WM_UNIT_TYPE" val="e"/>
  <p:tag name="KSO_WM_UNIT_INDEX" val="1"/>
</p:tagLst>
</file>

<file path=ppt/tags/tag235.xml><?xml version="1.0" encoding="utf-8"?>
<p:tagLst xmlns:p="http://schemas.openxmlformats.org/presentationml/2006/main">
  <p:tag name="KSO_WM_SLIDE_ID" val="custom20230996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996"/>
  <p:tag name="KSO_WM_SLIDE_TYPE" val="sectionTitle"/>
  <p:tag name="KSO_WM_SLIDE_SUBTYPE" val="pureTxt"/>
  <p:tag name="KSO_WM_SLIDE_LAYOUT" val="a_e"/>
  <p:tag name="KSO_WM_SLIDE_LAYOUT_CNT" val="1_1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0996_8*a*1"/>
  <p:tag name="KSO_WM_TEMPLATE_CATEGORY" val="custom"/>
  <p:tag name="KSO_WM_TEMPLATE_INDEX" val="2023099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VALUE" val="20"/>
  <p:tag name="KSO_WM_UNIT_TYPE" val="a"/>
  <p:tag name="KSO_WM_UNIT_INDEX" val="1"/>
  <p:tag name="KSO_WM_UNIT_TEXT_TYPE" val="1"/>
  <p:tag name="KSO_WM_UNIT_PRESET_TEXT" val="单击此处添加标题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0996_8*f*1"/>
  <p:tag name="KSO_WM_TEMPLATE_CATEGORY" val="custom"/>
  <p:tag name="KSO_WM_TEMPLATE_INDEX" val="2023099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330"/>
  <p:tag name="KSO_WM_UNIT_TYPE" val="f"/>
  <p:tag name="KSO_WM_UNIT_INDEX" val="1"/>
  <p:tag name="KSO_WM_UNIT_TEXT_TYPE" val="1"/>
  <p:tag name="KSO_WM_UNIT_PRESET_TEXT" val="单击此处输入你的正文"/>
</p:tagLst>
</file>

<file path=ppt/tags/tag238.xml><?xml version="1.0" encoding="utf-8"?>
<p:tagLst xmlns:p="http://schemas.openxmlformats.org/presentationml/2006/main">
  <p:tag name="KSO_WM_SLIDE_ID" val="custom20230996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996"/>
  <p:tag name="KSO_WM_SLIDE_TYPE" val="text"/>
  <p:tag name="KSO_WM_SLIDE_SUBTYPE" val="pureTxt"/>
  <p:tag name="KSO_WM_SLIDE_SIZE" val="828*457"/>
  <p:tag name="KSO_WM_SLIDE_POSITION" val="66*28"/>
  <p:tag name="KSO_WM_SLIDE_LAYOUT" val="a_f"/>
  <p:tag name="KSO_WM_SLIDE_LAYOUT_CNT" val="1_1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0996_7*a*1"/>
  <p:tag name="KSO_WM_TEMPLATE_CATEGORY" val="custom"/>
  <p:tag name="KSO_WM_TEMPLATE_INDEX" val="2023099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TEXT_TYPE" val="1"/>
  <p:tag name="KSO_WM_UNIT_PRESET_TEXT" val="添加章节标题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24"/>
  <p:tag name="KSO_WM_UNIT_LAYERLEVEL" val="1"/>
  <p:tag name="KSO_WM_TAG_VERSION" val="1.0"/>
  <p:tag name="KSO_WM_BEAUTIFY_FLAG" val="#wm#"/>
  <p:tag name="KSO_WM_UNIT_TYPE" val="i"/>
  <p:tag name="KSO_WM_UNIT_INDEX" val="24"/>
</p:tagLst>
</file>

<file path=ppt/tags/tag240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0996_7*e*1"/>
  <p:tag name="KSO_WM_TEMPLATE_CATEGORY" val="custom"/>
  <p:tag name="KSO_WM_TEMPLATE_INDEX" val="20230996"/>
  <p:tag name="KSO_WM_UNIT_LAYERLEVEL" val="1"/>
  <p:tag name="KSO_WM_TAG_VERSION" val="1.0"/>
  <p:tag name="KSO_WM_BEAUTIFY_FLAG" val="#wm#"/>
  <p:tag name="KSO_WM_UNIT_NOCLEAR" val="0"/>
  <p:tag name="KSO_WM_UNIT_VALUE" val="13"/>
  <p:tag name="KSO_WM_UNIT_TYPE" val="e"/>
  <p:tag name="KSO_WM_UNIT_INDEX" val="1"/>
</p:tagLst>
</file>

<file path=ppt/tags/tag241.xml><?xml version="1.0" encoding="utf-8"?>
<p:tagLst xmlns:p="http://schemas.openxmlformats.org/presentationml/2006/main">
  <p:tag name="KSO_WM_SLIDE_ID" val="custom20230996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996"/>
  <p:tag name="KSO_WM_SLIDE_TYPE" val="sectionTitle"/>
  <p:tag name="KSO_WM_SLIDE_SUBTYPE" val="pureTxt"/>
  <p:tag name="KSO_WM_SLIDE_LAYOUT" val="a_e"/>
  <p:tag name="KSO_WM_SLIDE_LAYOUT_CNT" val="1_1"/>
</p:tagLst>
</file>

<file path=ppt/tags/tag24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1170_1*a*1"/>
  <p:tag name="KSO_WM_TEMPLATE_CATEGORY" val="custom"/>
  <p:tag name="KSO_WM_TEMPLATE_INDEX" val="20231170"/>
  <p:tag name="KSO_WM_UNIT_LAYERLEVEL" val="1"/>
  <p:tag name="KSO_WM_TAG_VERSION" val="3.0"/>
  <p:tag name="KSO_WM_BEAUTIFY_FLAG" val="#wm#"/>
  <p:tag name="KSO_WM_UNIT_TEXT_TYPE" val="1"/>
  <p:tag name="KSO_WM_UNIT_PRESET_TEXT" val="单击此处添加标题"/>
</p:tagLst>
</file>

<file path=ppt/tags/tag24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c_a"/>
  <p:tag name="KSO_WM_UNIT_INDEX" val="1_1"/>
  <p:tag name="KSO_WM_UNIT_ID" val="custom20231170_1*c_a*1_1"/>
  <p:tag name="KSO_WM_TEMPLATE_CATEGORY" val="custom"/>
  <p:tag name="KSO_WM_TEMPLATE_INDEX" val="20231170"/>
  <p:tag name="KSO_WM_UNIT_LAYERLEVEL" val="1_1"/>
  <p:tag name="KSO_WM_TAG_VERSION" val="3.0"/>
  <p:tag name="KSO_WM_BEAUTIFY_FLAG" val="#wm#"/>
  <p:tag name="KSO_WM_UNIT_TEXT_TYPE" val="1"/>
  <p:tag name="KSO_WM_UNIT_PRESET_TEXT" val="单击此处添加标题内容"/>
</p:tagLst>
</file>

<file path=ppt/tags/tag24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c_f"/>
  <p:tag name="KSO_WM_UNIT_INDEX" val="1_1"/>
  <p:tag name="KSO_WM_UNIT_ID" val="custom20231170_1*c_f*1_1"/>
  <p:tag name="KSO_WM_TEMPLATE_CATEGORY" val="custom"/>
  <p:tag name="KSO_WM_TEMPLATE_INDEX" val="20231170"/>
  <p:tag name="KSO_WM_UNIT_LAYERLEVEL" val="1_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TEXT_TYPE" val="1"/>
  <p:tag name="KSO_WM_UNIT_TEXT_LAYER_COUNT" val="1"/>
  <p:tag name="KSO_WM_UNIT_PRESET_TEXT" val="单击此处添加文本具体内容，简明扼要地阐述您的观点。根据需要可酌情增减文字，以便观者准确地理解您传达的思想"/>
</p:tagLst>
</file>

<file path=ppt/tags/tag245.xml><?xml version="1.0" encoding="utf-8"?>
<p:tagLst xmlns:p="http://schemas.openxmlformats.org/presentationml/2006/main">
  <p:tag name="KSO_WM_BEAUTIFY_FLAG" val="#wm#"/>
  <p:tag name="KSO_WM_TEMPLATE_CATEGORY" val="custom"/>
  <p:tag name="KSO_WM_TEMPLATE_INDEX" val="20231170"/>
  <p:tag name="KSO_WM_SLIDE_ID" val="custom20231170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413.9*68.2"/>
  <p:tag name="KSO_WM_SLIDE_POSITION" val="79.65*184.8"/>
  <p:tag name="KSO_WM_TAG_VERSION" val="3.0"/>
  <p:tag name="KSO_WM_SLIDE_LAYOUT" val="a_d_α_c"/>
  <p:tag name="KSO_WM_SLIDE_LAYOUT_CNT" val="1_1_1_1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0996_7*a*1"/>
  <p:tag name="KSO_WM_TEMPLATE_CATEGORY" val="custom"/>
  <p:tag name="KSO_WM_TEMPLATE_INDEX" val="2023099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TEXT_TYPE" val="1"/>
  <p:tag name="KSO_WM_UNIT_PRESET_TEXT" val="添加章节标题"/>
</p:tagLst>
</file>

<file path=ppt/tags/tag247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0996_7*e*1"/>
  <p:tag name="KSO_WM_TEMPLATE_CATEGORY" val="custom"/>
  <p:tag name="KSO_WM_TEMPLATE_INDEX" val="20230996"/>
  <p:tag name="KSO_WM_UNIT_LAYERLEVEL" val="1"/>
  <p:tag name="KSO_WM_TAG_VERSION" val="1.0"/>
  <p:tag name="KSO_WM_BEAUTIFY_FLAG" val="#wm#"/>
  <p:tag name="KSO_WM_UNIT_NOCLEAR" val="0"/>
  <p:tag name="KSO_WM_UNIT_VALUE" val="13"/>
  <p:tag name="KSO_WM_UNIT_TYPE" val="e"/>
  <p:tag name="KSO_WM_UNIT_INDEX" val="1"/>
</p:tagLst>
</file>

<file path=ppt/tags/tag248.xml><?xml version="1.0" encoding="utf-8"?>
<p:tagLst xmlns:p="http://schemas.openxmlformats.org/presentationml/2006/main">
  <p:tag name="KSO_WM_SLIDE_ID" val="custom20230996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996"/>
  <p:tag name="KSO_WM_SLIDE_TYPE" val="sectionTitle"/>
  <p:tag name="KSO_WM_SLIDE_SUBTYPE" val="pureTxt"/>
  <p:tag name="KSO_WM_SLIDE_LAYOUT" val="a_e"/>
  <p:tag name="KSO_WM_SLIDE_LAYOUT_CNT" val="1_1"/>
</p:tagLst>
</file>

<file path=ppt/tags/tag24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1068_2*a*1"/>
  <p:tag name="KSO_WM_TEMPLATE_CATEGORY" val="diagram"/>
  <p:tag name="KSO_WM_TEMPLATE_INDEX" val="20231068"/>
  <p:tag name="KSO_WM_UNIT_LAYERLEVEL" val="1"/>
  <p:tag name="KSO_WM_TAG_VERSION" val="3.0"/>
  <p:tag name="KSO_WM_BEAUTIFY_FLAG" val="#wm#"/>
  <p:tag name="KSO_WM_DIAGRAM_GROUP_CODE" val="m1-1"/>
  <p:tag name="KSO_WM_UNIT_TEXT_TYPE" val="1"/>
  <p:tag name="KSO_WM_UNIT_PRESET_TEXT" val="单击此处添加标题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25"/>
  <p:tag name="KSO_WM_UNIT_LAYERLEVEL" val="1"/>
  <p:tag name="KSO_WM_TAG_VERSION" val="1.0"/>
  <p:tag name="KSO_WM_BEAUTIFY_FLAG" val="#wm#"/>
  <p:tag name="KSO_WM_UNIT_TYPE" val="i"/>
  <p:tag name="KSO_WM_UNIT_INDEX" val="25"/>
</p:tagLst>
</file>

<file path=ppt/tags/tag250.xml><?xml version="1.0" encoding="utf-8"?>
<p:tagLst xmlns:p="http://schemas.openxmlformats.org/presentationml/2006/main">
  <p:tag name="KSO_WM_DIAGRAM_VERSION" val="3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31068_2*m_h_f*1_1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UNIT_PRESET_TEXT" val="单击此处输入你的正文，文字是您思想的提炼"/>
  <p:tag name="KSO_WM_UNIT_TEXT_FILL_FORE_SCHEMECOLOR_INDEX" val="1"/>
  <p:tag name="KSO_WM_UNIT_TEXT_FILL_TYPE" val="1"/>
  <p:tag name="KSO_WM_UNIT_TEXT_TYPE" val="1"/>
  <p:tag name="KSO_WM_DIAGRAM_MAX_ITEMCNT" val="6"/>
  <p:tag name="KSO_WM_DIAGRAM_MIN_ITEMCNT" val="3"/>
  <p:tag name="KSO_WM_DIAGRAM_VIRTUALLY_FRAME" val="{&quot;height&quot;:348.8999938964844,&quot;left&quot;:67.52498779296874,&quot;top&quot;:138.2500030517578,&quot;width&quot;:892.475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51.xml><?xml version="1.0" encoding="utf-8"?>
<p:tagLst xmlns:p="http://schemas.openxmlformats.org/presentationml/2006/main">
  <p:tag name="KSO_WM_DIAGRAM_VERSION" val="3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231068_2*m_h_a*1_1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UNIT_PRESET_TEXT" val="添加标题"/>
  <p:tag name="KSO_WM_UNIT_TEXT_FILL_FORE_SCHEMECOLOR_INDEX" val="1"/>
  <p:tag name="KSO_WM_UNIT_TEXT_FILL_TYPE" val="1"/>
  <p:tag name="KSO_WM_UNIT_TEXT_TYPE" val="1"/>
  <p:tag name="KSO_WM_DIAGRAM_MAX_ITEMCNT" val="6"/>
  <p:tag name="KSO_WM_DIAGRAM_MIN_ITEMCNT" val="3"/>
  <p:tag name="KSO_WM_DIAGRAM_VIRTUALLY_FRAME" val="{&quot;height&quot;:348.8999938964844,&quot;left&quot;:67.52498779296874,&quot;top&quot;:138.2500030517578,&quot;width&quot;:892.475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52.xml><?xml version="1.0" encoding="utf-8"?>
<p:tagLst xmlns:p="http://schemas.openxmlformats.org/presentationml/2006/main">
  <p:tag name="KSO_WM_DIAGRAM_VERSION" val="3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0231068_2*m_h_a*1_3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UNIT_PRESET_TEXT" val="添加标题"/>
  <p:tag name="KSO_WM_UNIT_TEXT_FILL_FORE_SCHEMECOLOR_INDEX" val="1"/>
  <p:tag name="KSO_WM_UNIT_TEXT_FILL_TYPE" val="1"/>
  <p:tag name="KSO_WM_UNIT_TEXT_TYPE" val="1"/>
  <p:tag name="KSO_WM_DIAGRAM_MAX_ITEMCNT" val="6"/>
  <p:tag name="KSO_WM_DIAGRAM_MIN_ITEMCNT" val="3"/>
  <p:tag name="KSO_WM_DIAGRAM_VIRTUALLY_FRAME" val="{&quot;height&quot;:348.8999938964844,&quot;left&quot;:67.52498779296874,&quot;top&quot;:138.2500030517578,&quot;width&quot;:892.475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53.xml><?xml version="1.0" encoding="utf-8"?>
<p:tagLst xmlns:p="http://schemas.openxmlformats.org/presentationml/2006/main">
  <p:tag name="KSO_WM_DIAGRAM_VERSION" val="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1_1"/>
  <p:tag name="KSO_WM_UNIT_ID" val="diagram20231068_2*m_h_i*1_1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UNIT_FILL_TYPE" val="3"/>
  <p:tag name="KSO_WM_DIAGRAM_MAX_ITEMCNT" val="6"/>
  <p:tag name="KSO_WM_DIAGRAM_MIN_ITEMCNT" val="3"/>
  <p:tag name="KSO_WM_DIAGRAM_VIRTUALLY_FRAME" val="{&quot;height&quot;:348.8999938964844,&quot;left&quot;:67.52498779296874,&quot;top&quot;:138.2500030517578,&quot;width&quot;:892.4750122070312}"/>
  <p:tag name="KSO_WM_DIAGRAM_COLOR_MATCH_VALUE" val="{&quot;shape&quot;:{&quot;fill&quot;:{&quot;gradient&quot;:[{&quot;brightness&quot;:0.4000000059604645,&quot;colorType&quot;:1,&quot;foreColorIndex&quot;:5,&quot;pos&quot;:0.1599999964237213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54.xml><?xml version="1.0" encoding="utf-8"?>
<p:tagLst xmlns:p="http://schemas.openxmlformats.org/presentationml/2006/main">
  <p:tag name="KSO_WM_DIAGRAM_VERSION" val="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2_1"/>
  <p:tag name="KSO_WM_UNIT_ID" val="diagram20231068_2*m_h_i*1_2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UNIT_FILL_TYPE" val="3"/>
  <p:tag name="KSO_WM_DIAGRAM_MAX_ITEMCNT" val="6"/>
  <p:tag name="KSO_WM_DIAGRAM_MIN_ITEMCNT" val="3"/>
  <p:tag name="KSO_WM_DIAGRAM_VIRTUALLY_FRAME" val="{&quot;height&quot;:348.8999938964844,&quot;left&quot;:67.52498779296874,&quot;top&quot;:138.2500030517578,&quot;width&quot;:892.4750122070312}"/>
  <p:tag name="KSO_WM_DIAGRAM_COLOR_MATCH_VALUE" val="{&quot;shape&quot;:{&quot;fill&quot;:{&quot;gradient&quot;:[{&quot;brightness&quot;:0.4000000059604645,&quot;colorType&quot;:1,&quot;foreColorIndex&quot;:6,&quot;pos&quot;:0.1599999964237213,&quot;transparency&quot;:0},{&quot;brightness&quot;:0,&quot;colorType&quot;:1,&quot;foreColorIndex&quot;:6,&quot;pos&quot;:1,&quot;transparency&quot;:0}],&quot;type&quot;:3},&quot;glow&quot;:{&quot;colorType&quot;:0},&quot;line&quot;:{&quot;type&quot;:0},&quot;shadow&quot;:{&quot;brightness&quot;:0,&quot;colorType&quot;:1,&quot;foreColorIndex&quot;:6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55.xml><?xml version="1.0" encoding="utf-8"?>
<p:tagLst xmlns:p="http://schemas.openxmlformats.org/presentationml/2006/main">
  <p:tag name="KSO_WM_DIAGRAM_VERSION" val="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3_1"/>
  <p:tag name="KSO_WM_UNIT_ID" val="diagram20231068_2*m_h_i*1_3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UNIT_FILL_TYPE" val="3"/>
  <p:tag name="KSO_WM_DIAGRAM_MAX_ITEMCNT" val="6"/>
  <p:tag name="KSO_WM_DIAGRAM_MIN_ITEMCNT" val="3"/>
  <p:tag name="KSO_WM_DIAGRAM_VIRTUALLY_FRAME" val="{&quot;height&quot;:348.8999938964844,&quot;left&quot;:67.52498779296874,&quot;top&quot;:138.2500030517578,&quot;width&quot;:892.4750122070312}"/>
  <p:tag name="KSO_WM_DIAGRAM_COLOR_MATCH_VALUE" val="{&quot;shape&quot;:{&quot;fill&quot;:{&quot;gradient&quot;:[{&quot;brightness&quot;:0.4000000059604645,&quot;colorType&quot;:1,&quot;foreColorIndex&quot;:5,&quot;pos&quot;:0.1599999964237213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56.xml><?xml version="1.0" encoding="utf-8"?>
<p:tagLst xmlns:p="http://schemas.openxmlformats.org/presentationml/2006/main">
  <p:tag name="KSO_WM_DIAGRAM_VERSION" val="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31068_2*m_h_i*1_1_2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UNIT_LINE_FORE_SCHEMECOLOR_INDEX" val="5"/>
  <p:tag name="KSO_WM_DIAGRAM_MAX_ITEMCNT" val="6"/>
  <p:tag name="KSO_WM_DIAGRAM_MIN_ITEMCNT" val="3"/>
  <p:tag name="KSO_WM_DIAGRAM_VIRTUALLY_FRAME" val="{&quot;height&quot;:348.8999938964844,&quot;left&quot;:67.52498779296874,&quot;top&quot;:138.2500030517578,&quot;width&quot;:892.475012207031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600000023841858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257.xml><?xml version="1.0" encoding="utf-8"?>
<p:tagLst xmlns:p="http://schemas.openxmlformats.org/presentationml/2006/main">
  <p:tag name="KSO_WM_DIAGRAM_VERSION" val="3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231068_2*m_h_a*1_2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UNIT_PRESET_TEXT" val="添加标题"/>
  <p:tag name="KSO_WM_UNIT_TEXT_FILL_FORE_SCHEMECOLOR_INDEX" val="1"/>
  <p:tag name="KSO_WM_UNIT_TEXT_FILL_TYPE" val="1"/>
  <p:tag name="KSO_WM_UNIT_TEXT_TYPE" val="1"/>
  <p:tag name="KSO_WM_DIAGRAM_MAX_ITEMCNT" val="6"/>
  <p:tag name="KSO_WM_DIAGRAM_MIN_ITEMCNT" val="3"/>
  <p:tag name="KSO_WM_DIAGRAM_VIRTUALLY_FRAME" val="{&quot;height&quot;:348.8999938964844,&quot;left&quot;:67.52498779296874,&quot;top&quot;:138.2500030517578,&quot;width&quot;:892.475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58.xml><?xml version="1.0" encoding="utf-8"?>
<p:tagLst xmlns:p="http://schemas.openxmlformats.org/presentationml/2006/main">
  <p:tag name="KSO_WM_DIAGRAM_VERSION" val="3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31068_2*m_h_f*1_2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UNIT_PRESET_TEXT" val="单击此处添加正文，文字是您思想的提炼"/>
  <p:tag name="KSO_WM_UNIT_TEXT_FILL_FORE_SCHEMECOLOR_INDEX" val="1"/>
  <p:tag name="KSO_WM_UNIT_TEXT_FILL_TYPE" val="1"/>
  <p:tag name="KSO_WM_UNIT_TEXT_TYPE" val="1"/>
  <p:tag name="KSO_WM_DIAGRAM_MAX_ITEMCNT" val="6"/>
  <p:tag name="KSO_WM_DIAGRAM_MIN_ITEMCNT" val="3"/>
  <p:tag name="KSO_WM_DIAGRAM_VIRTUALLY_FRAME" val="{&quot;height&quot;:348.8999938964844,&quot;left&quot;:67.52498779296874,&quot;top&quot;:138.2500030517578,&quot;width&quot;:892.475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59.xml><?xml version="1.0" encoding="utf-8"?>
<p:tagLst xmlns:p="http://schemas.openxmlformats.org/presentationml/2006/main">
  <p:tag name="KSO_WM_DIAGRAM_VERSION" val="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31068_2*m_h_i*1_2_2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UNIT_LINE_FORE_SCHEMECOLOR_INDEX" val="6"/>
  <p:tag name="KSO_WM_DIAGRAM_MAX_ITEMCNT" val="6"/>
  <p:tag name="KSO_WM_DIAGRAM_MIN_ITEMCNT" val="3"/>
  <p:tag name="KSO_WM_DIAGRAM_VIRTUALLY_FRAME" val="{&quot;height&quot;:348.8999938964844,&quot;left&quot;:67.52498779296874,&quot;top&quot;:138.2500030517578,&quot;width&quot;:892.4750122070312}"/>
  <p:tag name="KSO_WM_DIAGRAM_COLOR_MATCH_VALUE" val="{&quot;shape&quot;:{&quot;fill&quot;:{&quot;type&quot;:0},&quot;glow&quot;:{&quot;colorType&quot;:0},&quot;line&quot;:{&quot;solidLine&quot;:{&quot;brightness&quot;:0,&quot;colorType&quot;:1,&quot;foreColorIndex&quot;:6,&quot;transparency&quot;:0.5600000023841858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26"/>
  <p:tag name="KSO_WM_UNIT_LAYERLEVEL" val="1"/>
  <p:tag name="KSO_WM_TAG_VERSION" val="1.0"/>
  <p:tag name="KSO_WM_BEAUTIFY_FLAG" val="#wm#"/>
  <p:tag name="KSO_WM_UNIT_TYPE" val="i"/>
  <p:tag name="KSO_WM_UNIT_INDEX" val="26"/>
</p:tagLst>
</file>

<file path=ppt/tags/tag260.xml><?xml version="1.0" encoding="utf-8"?>
<p:tagLst xmlns:p="http://schemas.openxmlformats.org/presentationml/2006/main">
  <p:tag name="KSO_WM_DIAGRAM_VERSION" val="3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31068_2*m_h_f*1_3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UNIT_PRESET_TEXT" val="单击此处输入你的正文，文字是您思想的提炼"/>
  <p:tag name="KSO_WM_UNIT_TEXT_FILL_FORE_SCHEMECOLOR_INDEX" val="1"/>
  <p:tag name="KSO_WM_UNIT_TEXT_FILL_TYPE" val="1"/>
  <p:tag name="KSO_WM_UNIT_TEXT_TYPE" val="1"/>
  <p:tag name="KSO_WM_DIAGRAM_MAX_ITEMCNT" val="6"/>
  <p:tag name="KSO_WM_DIAGRAM_MIN_ITEMCNT" val="3"/>
  <p:tag name="KSO_WM_DIAGRAM_VIRTUALLY_FRAME" val="{&quot;height&quot;:348.8999938964844,&quot;left&quot;:67.52498779296874,&quot;top&quot;:138.2500030517578,&quot;width&quot;:892.475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261.xml><?xml version="1.0" encoding="utf-8"?>
<p:tagLst xmlns:p="http://schemas.openxmlformats.org/presentationml/2006/main">
  <p:tag name="KSO_WM_DIAGRAM_VERSION" val="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231068_2*m_h_i*1_3_2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UNIT_LINE_FORE_SCHEMECOLOR_INDEX" val="5"/>
  <p:tag name="KSO_WM_DIAGRAM_MAX_ITEMCNT" val="6"/>
  <p:tag name="KSO_WM_DIAGRAM_MIN_ITEMCNT" val="3"/>
  <p:tag name="KSO_WM_DIAGRAM_VIRTUALLY_FRAME" val="{&quot;height&quot;:348.8999938964844,&quot;left&quot;:67.52498779296874,&quot;top&quot;:138.2500030517578,&quot;width&quot;:892.475012207031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600000023841858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262.xml><?xml version="1.0" encoding="utf-8"?>
<p:tagLst xmlns:p="http://schemas.openxmlformats.org/presentationml/2006/main">
  <p:tag name="KSO_WM_SLIDE_ID" val="diagram20231068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1068"/>
  <p:tag name="KSO_WM_SLIDE_TYPE" val="text"/>
  <p:tag name="KSO_WM_SLIDE_SUBTYPE" val="diag"/>
  <p:tag name="KSO_WM_SLIDE_SIZE" val="821.05*339.6"/>
  <p:tag name="KSO_WM_SLIDE_POSITION" val="69.95*142.9"/>
  <p:tag name="KSO_WM_SLIDE_LAYOUT" val="a_m"/>
  <p:tag name="KSO_WM_SLIDE_LAYOUT_CNT" val="1_1"/>
  <p:tag name="KSO_WM_SPECIAL_SOURCE" val="bdnull"/>
  <p:tag name="KSO_WM_DIAGRAM_GROUP_CODE" val="m1-1"/>
  <p:tag name="KSO_WM_SLIDE_DIAGTYPE" val="m"/>
</p:tagLst>
</file>

<file path=ppt/tags/tag2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374_1*a*1"/>
  <p:tag name="KSO_WM_TEMPLATE_CATEGORY" val="custom"/>
  <p:tag name="KSO_WM_TEMPLATE_INDEX" val="20233374"/>
  <p:tag name="KSO_WM_UNIT_LAYERLEVEL" val="1"/>
  <p:tag name="KSO_WM_TAG_VERSION" val="3.0"/>
  <p:tag name="KSO_WM_BEAUTIFY_FLAG" val="#wm#"/>
  <p:tag name="KSO_WM_UNIT_TEXT_TYPE" val="1"/>
  <p:tag name="KSO_WM_UNIT_PRESET_TEXT" val="单击此处添加标题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374_1*i*1"/>
  <p:tag name="KSO_WM_TEMPLATE_CATEGORY" val="custom"/>
  <p:tag name="KSO_WM_TEMPLATE_INDEX" val="20233374"/>
  <p:tag name="KSO_WM_UNIT_LAYERLEVEL" val="1"/>
  <p:tag name="KSO_WM_TAG_VERSION" val="3.0"/>
  <p:tag name="KSO_WM_BEAUTIFY_FLAG" val="#wm#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3374_1*i*2"/>
  <p:tag name="KSO_WM_TEMPLATE_CATEGORY" val="custom"/>
  <p:tag name="KSO_WM_TEMPLATE_INDEX" val="20233374"/>
  <p:tag name="KSO_WM_UNIT_LAYERLEVEL" val="1"/>
  <p:tag name="KSO_WM_TAG_VERSION" val="3.0"/>
  <p:tag name="KSO_WM_BEAUTIFY_FLAG" val="#wm#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3374_1*i*3"/>
  <p:tag name="KSO_WM_TEMPLATE_CATEGORY" val="custom"/>
  <p:tag name="KSO_WM_TEMPLATE_INDEX" val="20233374"/>
  <p:tag name="KSO_WM_UNIT_LAYERLEVEL" val="1"/>
  <p:tag name="KSO_WM_TAG_VERSION" val="3.0"/>
  <p:tag name="KSO_WM_BEAUTIFY_FLAG" val="#wm#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custom20233374_1*i*4"/>
  <p:tag name="KSO_WM_TEMPLATE_CATEGORY" val="custom"/>
  <p:tag name="KSO_WM_TEMPLATE_INDEX" val="20233374"/>
  <p:tag name="KSO_WM_UNIT_LAYERLEVEL" val="1"/>
  <p:tag name="KSO_WM_TAG_VERSION" val="3.0"/>
  <p:tag name="KSO_WM_BEAUTIFY_FLAG" val="#wm#"/>
</p:tagLst>
</file>

<file path=ppt/tags/tag268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3374_1*f*1"/>
  <p:tag name="KSO_WM_TEMPLATE_CATEGORY" val="custom"/>
  <p:tag name="KSO_WM_TEMPLATE_INDEX" val="20233374"/>
  <p:tag name="KSO_WM_UNIT_LAYERLEVEL" val="1"/>
  <p:tag name="KSO_WM_TAG_VERSION" val="3.0"/>
  <p:tag name="KSO_WM_BEAUTIFY_FLAG" val="#wm#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</p:tagLst>
</file>

<file path=ppt/tags/tag269.xml><?xml version="1.0" encoding="utf-8"?>
<p:tagLst xmlns:p="http://schemas.openxmlformats.org/presentationml/2006/main">
  <p:tag name="KSO_WM_SLIDE_ID" val="custom20233374_1"/>
  <p:tag name="KSO_WM_TEMPLATE_SUBCATEGORY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374"/>
  <p:tag name="KSO_WM_SLIDE_LAYOUT" val="a_f"/>
  <p:tag name="KSO_WM_SLIDE_LAYOUT_CNT" val="1_1"/>
  <p:tag name="KSO_WM_SLIDE_TYPE" val="text"/>
  <p:tag name="KSO_WM_SLIDE_SUBTYPE" val="picTxt"/>
  <p:tag name="KSO_WM_SLIDE_SIZE" val="886*445"/>
  <p:tag name="KSO_WM_SLIDE_POSITION" val="37*28"/>
  <p:tag name="KSO_WM_TEMPLATE_MASTER_TYPE" val="0"/>
  <p:tag name="KSO_WM_TEMPLATE_COLOR_TYPE" val="0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27"/>
  <p:tag name="KSO_WM_UNIT_LAYERLEVEL" val="1"/>
  <p:tag name="KSO_WM_TAG_VERSION" val="1.0"/>
  <p:tag name="KSO_WM_BEAUTIFY_FLAG" val="#wm#"/>
  <p:tag name="KSO_WM_UNIT_TYPE" val="i"/>
  <p:tag name="KSO_WM_UNIT_INDEX" val="27"/>
</p:tagLst>
</file>

<file path=ppt/tags/tag27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374_1*a*1"/>
  <p:tag name="KSO_WM_TEMPLATE_CATEGORY" val="custom"/>
  <p:tag name="KSO_WM_TEMPLATE_INDEX" val="20233374"/>
  <p:tag name="KSO_WM_UNIT_LAYERLEVEL" val="1"/>
  <p:tag name="KSO_WM_TAG_VERSION" val="3.0"/>
  <p:tag name="KSO_WM_BEAUTIFY_FLAG" val="#wm#"/>
  <p:tag name="KSO_WM_UNIT_TEXT_TYPE" val="1"/>
  <p:tag name="KSO_WM_UNIT_PRESET_TEXT" val="单击此处添加标题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374_1*i*1"/>
  <p:tag name="KSO_WM_TEMPLATE_CATEGORY" val="custom"/>
  <p:tag name="KSO_WM_TEMPLATE_INDEX" val="20233374"/>
  <p:tag name="KSO_WM_UNIT_LAYERLEVEL" val="1"/>
  <p:tag name="KSO_WM_TAG_VERSION" val="3.0"/>
  <p:tag name="KSO_WM_BEAUTIFY_FLAG" val="#wm#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3374_1*i*2"/>
  <p:tag name="KSO_WM_TEMPLATE_CATEGORY" val="custom"/>
  <p:tag name="KSO_WM_TEMPLATE_INDEX" val="20233374"/>
  <p:tag name="KSO_WM_UNIT_LAYERLEVEL" val="1"/>
  <p:tag name="KSO_WM_TAG_VERSION" val="3.0"/>
  <p:tag name="KSO_WM_BEAUTIFY_FLAG" val="#wm#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3374_1*i*3"/>
  <p:tag name="KSO_WM_TEMPLATE_CATEGORY" val="custom"/>
  <p:tag name="KSO_WM_TEMPLATE_INDEX" val="20233374"/>
  <p:tag name="KSO_WM_UNIT_LAYERLEVEL" val="1"/>
  <p:tag name="KSO_WM_TAG_VERSION" val="3.0"/>
  <p:tag name="KSO_WM_BEAUTIFY_FLAG" val="#wm#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custom20233374_1*i*4"/>
  <p:tag name="KSO_WM_TEMPLATE_CATEGORY" val="custom"/>
  <p:tag name="KSO_WM_TEMPLATE_INDEX" val="20233374"/>
  <p:tag name="KSO_WM_UNIT_LAYERLEVEL" val="1"/>
  <p:tag name="KSO_WM_TAG_VERSION" val="3.0"/>
  <p:tag name="KSO_WM_BEAUTIFY_FLAG" val="#wm#"/>
</p:tagLst>
</file>

<file path=ppt/tags/tag275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3374_1*f*1"/>
  <p:tag name="KSO_WM_TEMPLATE_CATEGORY" val="custom"/>
  <p:tag name="KSO_WM_TEMPLATE_INDEX" val="20233374"/>
  <p:tag name="KSO_WM_UNIT_LAYERLEVEL" val="1"/>
  <p:tag name="KSO_WM_TAG_VERSION" val="3.0"/>
  <p:tag name="KSO_WM_BEAUTIFY_FLAG" val="#wm#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</p:tagLst>
</file>

<file path=ppt/tags/tag276.xml><?xml version="1.0" encoding="utf-8"?>
<p:tagLst xmlns:p="http://schemas.openxmlformats.org/presentationml/2006/main">
  <p:tag name="KSO_WM_SLIDE_ID" val="custom20233374_1"/>
  <p:tag name="KSO_WM_TEMPLATE_SUBCATEGORY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374"/>
  <p:tag name="KSO_WM_SLIDE_LAYOUT" val="a_f"/>
  <p:tag name="KSO_WM_SLIDE_LAYOUT_CNT" val="1_1"/>
  <p:tag name="KSO_WM_SLIDE_TYPE" val="text"/>
  <p:tag name="KSO_WM_SLIDE_SUBTYPE" val="picTxt"/>
  <p:tag name="KSO_WM_SLIDE_SIZE" val="886*445"/>
  <p:tag name="KSO_WM_SLIDE_POSITION" val="37*28"/>
  <p:tag name="KSO_WM_TEMPLATE_MASTER_TYPE" val="0"/>
  <p:tag name="KSO_WM_TEMPLATE_COLOR_TYPE" val="0"/>
</p:tagLst>
</file>

<file path=ppt/tags/tag27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374_1*a*1"/>
  <p:tag name="KSO_WM_TEMPLATE_CATEGORY" val="custom"/>
  <p:tag name="KSO_WM_TEMPLATE_INDEX" val="20233374"/>
  <p:tag name="KSO_WM_UNIT_LAYERLEVEL" val="1"/>
  <p:tag name="KSO_WM_TAG_VERSION" val="3.0"/>
  <p:tag name="KSO_WM_BEAUTIFY_FLAG" val="#wm#"/>
  <p:tag name="KSO_WM_UNIT_TEXT_TYPE" val="1"/>
  <p:tag name="KSO_WM_UNIT_PRESET_TEXT" val="单击此处添加标题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374_1*i*1"/>
  <p:tag name="KSO_WM_TEMPLATE_CATEGORY" val="custom"/>
  <p:tag name="KSO_WM_TEMPLATE_INDEX" val="20233374"/>
  <p:tag name="KSO_WM_UNIT_LAYERLEVEL" val="1"/>
  <p:tag name="KSO_WM_TAG_VERSION" val="3.0"/>
  <p:tag name="KSO_WM_BEAUTIFY_FLAG" val="#wm#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3374_1*i*2"/>
  <p:tag name="KSO_WM_TEMPLATE_CATEGORY" val="custom"/>
  <p:tag name="KSO_WM_TEMPLATE_INDEX" val="20233374"/>
  <p:tag name="KSO_WM_UNIT_LAYERLEVEL" val="1"/>
  <p:tag name="KSO_WM_TAG_VERSION" val="3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28"/>
  <p:tag name="KSO_WM_UNIT_LAYERLEVEL" val="1"/>
  <p:tag name="KSO_WM_TAG_VERSION" val="1.0"/>
  <p:tag name="KSO_WM_BEAUTIFY_FLAG" val="#wm#"/>
  <p:tag name="KSO_WM_UNIT_TYPE" val="i"/>
  <p:tag name="KSO_WM_UNIT_INDEX" val="28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3374_1*i*3"/>
  <p:tag name="KSO_WM_TEMPLATE_CATEGORY" val="custom"/>
  <p:tag name="KSO_WM_TEMPLATE_INDEX" val="20233374"/>
  <p:tag name="KSO_WM_UNIT_LAYERLEVEL" val="1"/>
  <p:tag name="KSO_WM_TAG_VERSION" val="3.0"/>
  <p:tag name="KSO_WM_BEAUTIFY_FLAG" val="#wm#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custom20233374_1*i*4"/>
  <p:tag name="KSO_WM_TEMPLATE_CATEGORY" val="custom"/>
  <p:tag name="KSO_WM_TEMPLATE_INDEX" val="20233374"/>
  <p:tag name="KSO_WM_UNIT_LAYERLEVEL" val="1"/>
  <p:tag name="KSO_WM_TAG_VERSION" val="3.0"/>
  <p:tag name="KSO_WM_BEAUTIFY_FLAG" val="#wm#"/>
</p:tagLst>
</file>

<file path=ppt/tags/tag282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3374_1*f*1"/>
  <p:tag name="KSO_WM_TEMPLATE_CATEGORY" val="custom"/>
  <p:tag name="KSO_WM_TEMPLATE_INDEX" val="20233374"/>
  <p:tag name="KSO_WM_UNIT_LAYERLEVEL" val="1"/>
  <p:tag name="KSO_WM_TAG_VERSION" val="3.0"/>
  <p:tag name="KSO_WM_BEAUTIFY_FLAG" val="#wm#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</p:tagLst>
</file>

<file path=ppt/tags/tag283.xml><?xml version="1.0" encoding="utf-8"?>
<p:tagLst xmlns:p="http://schemas.openxmlformats.org/presentationml/2006/main">
  <p:tag name="KSO_WM_SLIDE_ID" val="custom20233374_1"/>
  <p:tag name="KSO_WM_TEMPLATE_SUBCATEGORY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374"/>
  <p:tag name="KSO_WM_SLIDE_LAYOUT" val="a_f"/>
  <p:tag name="KSO_WM_SLIDE_LAYOUT_CNT" val="1_1"/>
  <p:tag name="KSO_WM_SLIDE_TYPE" val="text"/>
  <p:tag name="KSO_WM_SLIDE_SUBTYPE" val="picTxt"/>
  <p:tag name="KSO_WM_SLIDE_SIZE" val="886*445"/>
  <p:tag name="KSO_WM_SLIDE_POSITION" val="37*28"/>
  <p:tag name="KSO_WM_TEMPLATE_MASTER_TYPE" val="0"/>
  <p:tag name="KSO_WM_TEMPLATE_COLOR_TYPE" val="0"/>
</p:tagLst>
</file>

<file path=ppt/tags/tag28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374_1*a*1"/>
  <p:tag name="KSO_WM_TEMPLATE_CATEGORY" val="custom"/>
  <p:tag name="KSO_WM_TEMPLATE_INDEX" val="20233374"/>
  <p:tag name="KSO_WM_UNIT_LAYERLEVEL" val="1"/>
  <p:tag name="KSO_WM_TAG_VERSION" val="3.0"/>
  <p:tag name="KSO_WM_BEAUTIFY_FLAG" val="#wm#"/>
  <p:tag name="KSO_WM_UNIT_TEXT_TYPE" val="1"/>
  <p:tag name="KSO_WM_UNIT_PRESET_TEXT" val="单击此处添加标题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3374_1*i*1"/>
  <p:tag name="KSO_WM_TEMPLATE_CATEGORY" val="custom"/>
  <p:tag name="KSO_WM_TEMPLATE_INDEX" val="20233374"/>
  <p:tag name="KSO_WM_UNIT_LAYERLEVEL" val="1"/>
  <p:tag name="KSO_WM_TAG_VERSION" val="3.0"/>
  <p:tag name="KSO_WM_BEAUTIFY_FLAG" val="#wm#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3374_1*i*2"/>
  <p:tag name="KSO_WM_TEMPLATE_CATEGORY" val="custom"/>
  <p:tag name="KSO_WM_TEMPLATE_INDEX" val="20233374"/>
  <p:tag name="KSO_WM_UNIT_LAYERLEVEL" val="1"/>
  <p:tag name="KSO_WM_TAG_VERSION" val="3.0"/>
  <p:tag name="KSO_WM_BEAUTIFY_FLAG" val="#wm#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3374_1*i*3"/>
  <p:tag name="KSO_WM_TEMPLATE_CATEGORY" val="custom"/>
  <p:tag name="KSO_WM_TEMPLATE_INDEX" val="20233374"/>
  <p:tag name="KSO_WM_UNIT_LAYERLEVEL" val="1"/>
  <p:tag name="KSO_WM_TAG_VERSION" val="3.0"/>
  <p:tag name="KSO_WM_BEAUTIFY_FLAG" val="#wm#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custom20233374_1*i*4"/>
  <p:tag name="KSO_WM_TEMPLATE_CATEGORY" val="custom"/>
  <p:tag name="KSO_WM_TEMPLATE_INDEX" val="20233374"/>
  <p:tag name="KSO_WM_UNIT_LAYERLEVEL" val="1"/>
  <p:tag name="KSO_WM_TAG_VERSION" val="3.0"/>
  <p:tag name="KSO_WM_BEAUTIFY_FLAG" val="#wm#"/>
</p:tagLst>
</file>

<file path=ppt/tags/tag289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3374_1*f*1"/>
  <p:tag name="KSO_WM_TEMPLATE_CATEGORY" val="custom"/>
  <p:tag name="KSO_WM_TEMPLATE_INDEX" val="20233374"/>
  <p:tag name="KSO_WM_UNIT_LAYERLEVEL" val="1"/>
  <p:tag name="KSO_WM_TAG_VERSION" val="3.0"/>
  <p:tag name="KSO_WM_BEAUTIFY_FLAG" val="#wm#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29"/>
  <p:tag name="KSO_WM_UNIT_LAYERLEVEL" val="1"/>
  <p:tag name="KSO_WM_TAG_VERSION" val="1.0"/>
  <p:tag name="KSO_WM_BEAUTIFY_FLAG" val="#wm#"/>
  <p:tag name="KSO_WM_UNIT_TYPE" val="i"/>
  <p:tag name="KSO_WM_UNIT_INDEX" val="29"/>
</p:tagLst>
</file>

<file path=ppt/tags/tag290.xml><?xml version="1.0" encoding="utf-8"?>
<p:tagLst xmlns:p="http://schemas.openxmlformats.org/presentationml/2006/main">
  <p:tag name="KSO_WM_SLIDE_ID" val="custom20233374_1"/>
  <p:tag name="KSO_WM_TEMPLATE_SUBCATEGORY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374"/>
  <p:tag name="KSO_WM_SLIDE_LAYOUT" val="a_f"/>
  <p:tag name="KSO_WM_SLIDE_LAYOUT_CNT" val="1_1"/>
  <p:tag name="KSO_WM_SLIDE_TYPE" val="text"/>
  <p:tag name="KSO_WM_SLIDE_SUBTYPE" val="picTxt"/>
  <p:tag name="KSO_WM_SLIDE_SIZE" val="886*445"/>
  <p:tag name="KSO_WM_SLIDE_POSITION" val="37*28"/>
  <p:tag name="KSO_WM_TEMPLATE_MASTER_TYPE" val="0"/>
  <p:tag name="KSO_WM_TEMPLATE_COLOR_TYPE" val="0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0996_7*a*1"/>
  <p:tag name="KSO_WM_TEMPLATE_CATEGORY" val="custom"/>
  <p:tag name="KSO_WM_TEMPLATE_INDEX" val="2023099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TEXT_TYPE" val="1"/>
  <p:tag name="KSO_WM_UNIT_PRESET_TEXT" val="添加章节标题"/>
</p:tagLst>
</file>

<file path=ppt/tags/tag292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0996_7*e*1"/>
  <p:tag name="KSO_WM_TEMPLATE_CATEGORY" val="custom"/>
  <p:tag name="KSO_WM_TEMPLATE_INDEX" val="20230996"/>
  <p:tag name="KSO_WM_UNIT_LAYERLEVEL" val="1"/>
  <p:tag name="KSO_WM_TAG_VERSION" val="1.0"/>
  <p:tag name="KSO_WM_BEAUTIFY_FLAG" val="#wm#"/>
  <p:tag name="KSO_WM_UNIT_NOCLEAR" val="0"/>
  <p:tag name="KSO_WM_UNIT_VALUE" val="13"/>
  <p:tag name="KSO_WM_UNIT_TYPE" val="e"/>
  <p:tag name="KSO_WM_UNIT_INDEX" val="1"/>
</p:tagLst>
</file>

<file path=ppt/tags/tag293.xml><?xml version="1.0" encoding="utf-8"?>
<p:tagLst xmlns:p="http://schemas.openxmlformats.org/presentationml/2006/main">
  <p:tag name="KSO_WM_SLIDE_ID" val="custom20230996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996"/>
  <p:tag name="KSO_WM_SLIDE_TYPE" val="sectionTitle"/>
  <p:tag name="KSO_WM_SLIDE_SUBTYPE" val="pureTxt"/>
  <p:tag name="KSO_WM_SLIDE_LAYOUT" val="a_e"/>
  <p:tag name="KSO_WM_SLIDE_LAYOUT_CNT" val="1_1"/>
</p:tagLst>
</file>

<file path=ppt/tags/tag29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1183_1*a*1"/>
  <p:tag name="KSO_WM_TEMPLATE_CATEGORY" val="custom"/>
  <p:tag name="KSO_WM_TEMPLATE_INDEX" val="20231183"/>
  <p:tag name="KSO_WM_UNIT_LAYERLEVEL" val="1"/>
  <p:tag name="KSO_WM_TAG_VERSION" val="3.0"/>
  <p:tag name="KSO_WM_BEAUTIFY_FLAG" val="#wm#"/>
  <p:tag name="KSO_WM_UNIT_PRESET_TEXT" val="单击此处添加标题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1183_1*i*1"/>
  <p:tag name="KSO_WM_TEMPLATE_CATEGORY" val="custom"/>
  <p:tag name="KSO_WM_TEMPLATE_INDEX" val="20231183"/>
  <p:tag name="KSO_WM_UNIT_LAYERLEVEL" val="1"/>
  <p:tag name="KSO_WM_TAG_VERSION" val="3.0"/>
  <p:tag name="KSO_WM_BEAUTIFY_FLAG" val="#wm#"/>
</p:tagLst>
</file>

<file path=ppt/tags/tag296.xml><?xml version="1.0" encoding="utf-8"?>
<p:tagLst xmlns:p="http://schemas.openxmlformats.org/presentationml/2006/main">
  <p:tag name="KSO_WM_SLIDE_ID" val="custom20231183_1"/>
  <p:tag name="KSO_WM_TEMPLATE_SUBCATEGORY" val="0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1183"/>
  <p:tag name="KSO_WM_SLIDE_TYPE" val="text"/>
  <p:tag name="KSO_WM_SLIDE_SUBTYPE" val="diag"/>
  <p:tag name="KSO_WM_SLIDE_SIZE" val="331.4*206.081"/>
  <p:tag name="KSO_WM_SLIDE_POSITION" val="580.2*200.4"/>
  <p:tag name="KSO_WM_SLIDE_LAYOUT" val="a_α_h"/>
  <p:tag name="KSO_WM_SLIDE_LAYOUT_CNT" val="1_1_1"/>
  <p:tag name="KSO_WM_SPECIAL_SOURCE" val="bdnull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0996_9*a*1"/>
  <p:tag name="KSO_WM_TEMPLATE_CATEGORY" val="custom"/>
  <p:tag name="KSO_WM_TEMPLATE_INDEX" val="2023099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1"/>
  <p:tag name="KSO_WM_UNIT_TYPE" val="a"/>
  <p:tag name="KSO_WM_UNIT_INDEX" val="1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0996_9*f*2"/>
  <p:tag name="KSO_WM_TEMPLATE_CATEGORY" val="custom"/>
  <p:tag name="KSO_WM_TEMPLATE_INDEX" val="20230996"/>
  <p:tag name="KSO_WM_UNIT_LAYERLEVEL" val="1"/>
  <p:tag name="KSO_WM_TAG_VERSION" val="1.0"/>
  <p:tag name="KSO_WM_BEAUTIFY_FLAG" val="#wm#"/>
  <p:tag name="KSO_WM_UNIT_NOCLEAR" val="0"/>
  <p:tag name="KSO_WM_UNIT_VALUE" val="16"/>
  <p:tag name="KSO_WM_UNIT_TYPE" val="f"/>
  <p:tag name="KSO_WM_UNIT_INDEX" val="2"/>
  <p:tag name="KSO_WM_UNIT_SUBTYPE" val="g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0996_9*f*1"/>
  <p:tag name="KSO_WM_TEMPLATE_CATEGORY" val="custom"/>
  <p:tag name="KSO_WM_TEMPLATE_INDEX" val="20230996"/>
  <p:tag name="KSO_WM_UNIT_LAYERLEVEL" val="1"/>
  <p:tag name="KSO_WM_TAG_VERSION" val="1.0"/>
  <p:tag name="KSO_WM_BEAUTIFY_FLAG" val="#wm#"/>
  <p:tag name="KSO_WM_UNIT_SUBTYPE" val="b"/>
  <p:tag name="KSO_WM_UNIT_NOCLEAR" val="0"/>
  <p:tag name="KSO_WM_UNIT_VALUE" val="8"/>
  <p:tag name="KSO_WM_UNIT_TYPE" val="f"/>
  <p:tag name="KSO_WM_UNIT_INDEX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30"/>
  <p:tag name="KSO_WM_UNIT_LAYERLEVEL" val="1"/>
  <p:tag name="KSO_WM_TAG_VERSION" val="1.0"/>
  <p:tag name="KSO_WM_BEAUTIFY_FLAG" val="#wm#"/>
  <p:tag name="KSO_WM_UNIT_TYPE" val="i"/>
  <p:tag name="KSO_WM_UNIT_INDEX" val="30"/>
</p:tagLst>
</file>

<file path=ppt/tags/tag300.xml><?xml version="1.0" encoding="utf-8"?>
<p:tagLst xmlns:p="http://schemas.openxmlformats.org/presentationml/2006/main">
  <p:tag name="KSO_WM_SLIDE_ID" val="custom20230996_9"/>
  <p:tag name="KSO_WM_TEMPLATE_SUBCATEGORY" val="29"/>
  <p:tag name="KSO_WM_TEMPLATE_MASTER_TYPE" val="0"/>
  <p:tag name="KSO_WM_TEMPLATE_COLOR_TYPE" val="0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30996"/>
  <p:tag name="KSO_WM_SLIDE_TYPE" val="endPage"/>
  <p:tag name="KSO_WM_SLIDE_SUBTYPE" val="pureTxt"/>
  <p:tag name="KSO_WM_SLIDE_LAYOUT" val="a_f"/>
  <p:tag name="KSO_WM_SLIDE_LAYOUT_CNT" val="1_2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31"/>
  <p:tag name="KSO_WM_UNIT_LAYERLEVEL" val="1"/>
  <p:tag name="KSO_WM_TAG_VERSION" val="1.0"/>
  <p:tag name="KSO_WM_BEAUTIFY_FLAG" val="#wm#"/>
  <p:tag name="KSO_WM_UNIT_TYPE" val="i"/>
  <p:tag name="KSO_WM_UNIT_INDEX" val="31"/>
</p:tagLst>
</file>

<file path=ppt/tags/tag3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32"/>
  <p:tag name="KSO_WM_UNIT_LAYERLEVEL" val="1"/>
  <p:tag name="KSO_WM_TAG_VERSION" val="1.0"/>
  <p:tag name="KSO_WM_UNIT_TYPE" val="i"/>
  <p:tag name="KSO_WM_UNIT_INDEX" val="32"/>
</p:tagLst>
</file>

<file path=ppt/tags/tag3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33"/>
  <p:tag name="KSO_WM_UNIT_LAYERLEVEL" val="1"/>
  <p:tag name="KSO_WM_TAG_VERSION" val="1.0"/>
  <p:tag name="KSO_WM_UNIT_TYPE" val="i"/>
  <p:tag name="KSO_WM_UNIT_INDEX" val="33"/>
</p:tagLst>
</file>

<file path=ppt/tags/tag3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34"/>
  <p:tag name="KSO_WM_UNIT_LAYERLEVEL" val="1"/>
  <p:tag name="KSO_WM_TAG_VERSION" val="1.0"/>
  <p:tag name="KSO_WM_UNIT_TYPE" val="i"/>
  <p:tag name="KSO_WM_UNIT_INDEX" val="34"/>
</p:tagLst>
</file>

<file path=ppt/tags/tag3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35"/>
  <p:tag name="KSO_WM_UNIT_LAYERLEVEL" val="1"/>
  <p:tag name="KSO_WM_TAG_VERSION" val="1.0"/>
  <p:tag name="KSO_WM_UNIT_TYPE" val="i"/>
  <p:tag name="KSO_WM_UNIT_INDEX" val="35"/>
</p:tagLst>
</file>

<file path=ppt/tags/tag3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36"/>
  <p:tag name="KSO_WM_UNIT_LAYERLEVEL" val="1"/>
  <p:tag name="KSO_WM_TAG_VERSION" val="1.0"/>
  <p:tag name="KSO_WM_UNIT_TYPE" val="i"/>
  <p:tag name="KSO_WM_UNIT_INDEX" val="36"/>
</p:tagLst>
</file>

<file path=ppt/tags/tag3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37"/>
  <p:tag name="KSO_WM_UNIT_LAYERLEVEL" val="1"/>
  <p:tag name="KSO_WM_TAG_VERSION" val="1.0"/>
  <p:tag name="KSO_WM_UNIT_TYPE" val="i"/>
  <p:tag name="KSO_WM_UNIT_INDEX" val="37"/>
</p:tagLst>
</file>

<file path=ppt/tags/tag3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38"/>
  <p:tag name="KSO_WM_UNIT_LAYERLEVEL" val="1"/>
  <p:tag name="KSO_WM_TAG_VERSION" val="1.0"/>
  <p:tag name="KSO_WM_UNIT_TYPE" val="i"/>
  <p:tag name="KSO_WM_UNIT_INDEX" val="38"/>
</p:tagLst>
</file>

<file path=ppt/tags/tag3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39"/>
  <p:tag name="KSO_WM_UNIT_LAYERLEVEL" val="1"/>
  <p:tag name="KSO_WM_TAG_VERSION" val="1.0"/>
  <p:tag name="KSO_WM_UNIT_TYPE" val="i"/>
  <p:tag name="KSO_WM_UNIT_INDEX" val="39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4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40"/>
  <p:tag name="KSO_WM_UNIT_LAYERLEVEL" val="1"/>
  <p:tag name="KSO_WM_TAG_VERSION" val="1.0"/>
  <p:tag name="KSO_WM_UNIT_TYPE" val="i"/>
  <p:tag name="KSO_WM_UNIT_INDEX" val="40"/>
</p:tagLst>
</file>

<file path=ppt/tags/tag4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41"/>
  <p:tag name="KSO_WM_UNIT_LAYERLEVEL" val="1"/>
  <p:tag name="KSO_WM_TAG_VERSION" val="1.0"/>
  <p:tag name="KSO_WM_UNIT_TYPE" val="i"/>
  <p:tag name="KSO_WM_UNIT_INDEX" val="41"/>
</p:tagLst>
</file>

<file path=ppt/tags/tag4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42"/>
  <p:tag name="KSO_WM_UNIT_LAYERLEVEL" val="1"/>
  <p:tag name="KSO_WM_TAG_VERSION" val="1.0"/>
  <p:tag name="KSO_WM_UNIT_TYPE" val="i"/>
  <p:tag name="KSO_WM_UNIT_INDEX" val="42"/>
</p:tagLst>
</file>

<file path=ppt/tags/tag4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43"/>
  <p:tag name="KSO_WM_UNIT_LAYERLEVEL" val="1"/>
  <p:tag name="KSO_WM_TAG_VERSION" val="1.0"/>
  <p:tag name="KSO_WM_UNIT_TYPE" val="i"/>
  <p:tag name="KSO_WM_UNIT_INDEX" val="43"/>
</p:tagLst>
</file>

<file path=ppt/tags/tag4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44"/>
  <p:tag name="KSO_WM_UNIT_LAYERLEVEL" val="1"/>
  <p:tag name="KSO_WM_TAG_VERSION" val="1.0"/>
  <p:tag name="KSO_WM_UNIT_TYPE" val="i"/>
  <p:tag name="KSO_WM_UNIT_INDEX" val="44"/>
</p:tagLst>
</file>

<file path=ppt/tags/tag4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45"/>
  <p:tag name="KSO_WM_UNIT_LAYERLEVEL" val="1"/>
  <p:tag name="KSO_WM_TAG_VERSION" val="1.0"/>
  <p:tag name="KSO_WM_UNIT_TYPE" val="i"/>
  <p:tag name="KSO_WM_UNIT_INDEX" val="45"/>
</p:tagLst>
</file>

<file path=ppt/tags/tag4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46"/>
  <p:tag name="KSO_WM_UNIT_LAYERLEVEL" val="1"/>
  <p:tag name="KSO_WM_TAG_VERSION" val="1.0"/>
  <p:tag name="KSO_WM_UNIT_TYPE" val="i"/>
  <p:tag name="KSO_WM_UNIT_INDEX" val="46"/>
</p:tagLst>
</file>

<file path=ppt/tags/tag4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47"/>
  <p:tag name="KSO_WM_UNIT_LAYERLEVEL" val="1"/>
  <p:tag name="KSO_WM_TAG_VERSION" val="1.0"/>
  <p:tag name="KSO_WM_UNIT_TYPE" val="i"/>
  <p:tag name="KSO_WM_UNIT_INDEX" val="47"/>
</p:tagLst>
</file>

<file path=ppt/tags/tag4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48"/>
  <p:tag name="KSO_WM_UNIT_LAYERLEVEL" val="1"/>
  <p:tag name="KSO_WM_TAG_VERSION" val="1.0"/>
  <p:tag name="KSO_WM_UNIT_TYPE" val="i"/>
  <p:tag name="KSO_WM_UNIT_INDEX" val="48"/>
</p:tagLst>
</file>

<file path=ppt/tags/tag4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49"/>
  <p:tag name="KSO_WM_UNIT_LAYERLEVEL" val="1"/>
  <p:tag name="KSO_WM_TAG_VERSION" val="1.0"/>
  <p:tag name="KSO_WM_UNIT_TYPE" val="i"/>
  <p:tag name="KSO_WM_UNIT_INDEX" val="49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5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50"/>
  <p:tag name="KSO_WM_UNIT_LAYERLEVEL" val="1"/>
  <p:tag name="KSO_WM_TAG_VERSION" val="1.0"/>
  <p:tag name="KSO_WM_UNIT_TYPE" val="i"/>
  <p:tag name="KSO_WM_UNIT_INDEX" val="50"/>
</p:tagLst>
</file>

<file path=ppt/tags/tag5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51"/>
  <p:tag name="KSO_WM_UNIT_LAYERLEVEL" val="1"/>
  <p:tag name="KSO_WM_TAG_VERSION" val="1.0"/>
  <p:tag name="KSO_WM_UNIT_TYPE" val="i"/>
  <p:tag name="KSO_WM_UNIT_INDEX" val="51"/>
</p:tagLst>
</file>

<file path=ppt/tags/tag5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52"/>
  <p:tag name="KSO_WM_UNIT_LAYERLEVEL" val="1"/>
  <p:tag name="KSO_WM_TAG_VERSION" val="1.0"/>
  <p:tag name="KSO_WM_UNIT_TYPE" val="i"/>
  <p:tag name="KSO_WM_UNIT_INDEX" val="52"/>
</p:tagLst>
</file>

<file path=ppt/tags/tag5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53"/>
  <p:tag name="KSO_WM_UNIT_LAYERLEVEL" val="1"/>
  <p:tag name="KSO_WM_TAG_VERSION" val="1.0"/>
  <p:tag name="KSO_WM_UNIT_TYPE" val="i"/>
  <p:tag name="KSO_WM_UNIT_INDEX" val="53"/>
</p:tagLst>
</file>

<file path=ppt/tags/tag5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54"/>
  <p:tag name="KSO_WM_UNIT_LAYERLEVEL" val="1"/>
  <p:tag name="KSO_WM_TAG_VERSION" val="1.0"/>
  <p:tag name="KSO_WM_UNIT_TYPE" val="i"/>
  <p:tag name="KSO_WM_UNIT_INDEX" val="54"/>
</p:tagLst>
</file>

<file path=ppt/tags/tag5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55"/>
  <p:tag name="KSO_WM_UNIT_LAYERLEVEL" val="1"/>
  <p:tag name="KSO_WM_TAG_VERSION" val="1.0"/>
  <p:tag name="KSO_WM_UNIT_TYPE" val="i"/>
  <p:tag name="KSO_WM_UNIT_INDEX" val="55"/>
</p:tagLst>
</file>

<file path=ppt/tags/tag5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56"/>
  <p:tag name="KSO_WM_UNIT_LAYERLEVEL" val="1"/>
  <p:tag name="KSO_WM_TAG_VERSION" val="1.0"/>
  <p:tag name="KSO_WM_UNIT_TYPE" val="i"/>
  <p:tag name="KSO_WM_UNIT_INDEX" val="56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b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80"/>
  <p:tag name="KSO_WM_UNIT_TYPE" val="b"/>
  <p:tag name="KSO_WM_UNIT_INDEX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6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1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3"/>
  <p:tag name="KSO_WM_UNIT_LAYERLEVEL" val="1"/>
  <p:tag name="KSO_WM_TAG_VERSION" val="1.0"/>
  <p:tag name="KSO_WM_BEAUTIFY_FLAG" val="#wm#"/>
  <p:tag name="KSO_WM_UNIT_PRESET_TEXT" val="公司名占位符"/>
  <p:tag name="KSO_WM_UNIT_NOCLEAR" val="0"/>
  <p:tag name="KSO_WM_UNIT_VALUE" val="16"/>
  <p:tag name="KSO_WM_UNIT_TYPE" val="f"/>
  <p:tag name="KSO_WM_UNIT_INDEX" val="3"/>
  <p:tag name="KSO_WM_UNIT_SUBTYPE" val="g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1.0"/>
  <p:tag name="KSO_WM_BEAUTIFY_FLAG" val="#wm#"/>
  <p:tag name="KSO_WM_UNIT_SUBTYPE" val="c"/>
  <p:tag name="KSO_WM_UNIT_PRESET_TEXT" val="日期时间占位符"/>
  <p:tag name="KSO_WM_UNIT_NOCLEAR" val="0"/>
  <p:tag name="KSO_WM_UNIT_VALUE" val="8"/>
  <p:tag name="KSO_WM_UNIT_TYPE" val="f"/>
  <p:tag name="KSO_WM_UNIT_INDEX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585"/>
  <p:tag name="KSO_WM_UNIT_TYPE" val="f"/>
  <p:tag name="KSO_WM_UNIT_INDEX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7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6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7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8"/>
  <p:tag name="KSO_WM_UNIT_LAYERLEVEL" val="1"/>
  <p:tag name="KSO_WM_TAG_VERSION" val="1.0"/>
  <p:tag name="KSO_WM_BEAUTIFY_FLAG" val="#wm#"/>
  <p:tag name="KSO_WM_UNIT_TYPE" val="i"/>
  <p:tag name="KSO_WM_UNIT_INDEX" val="8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9"/>
  <p:tag name="KSO_WM_UNIT_LAYERLEVEL" val="1"/>
  <p:tag name="KSO_WM_TAG_VERSION" val="1.0"/>
  <p:tag name="KSO_WM_BEAUTIFY_FLAG" val="#wm#"/>
  <p:tag name="KSO_WM_UNIT_TYPE" val="i"/>
  <p:tag name="KSO_WM_UNIT_INDEX" val="9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0"/>
  <p:tag name="KSO_WM_UNIT_LAYERLEVEL" val="1"/>
  <p:tag name="KSO_WM_TAG_VERSION" val="1.0"/>
  <p:tag name="KSO_WM_BEAUTIFY_FLAG" val="#wm#"/>
  <p:tag name="KSO_WM_UNIT_TYPE" val="i"/>
  <p:tag name="KSO_WM_UNIT_INDEX" val="10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8"/>
  <p:tag name="KSO_WM_UNIT_LAYERLEVEL" val="1"/>
  <p:tag name="KSO_WM_TAG_VERSION" val="1.0"/>
  <p:tag name="KSO_WM_BEAUTIFY_FLAG" val="#wm#"/>
  <p:tag name="KSO_WM_UNIT_TYPE" val="i"/>
  <p:tag name="KSO_WM_UNIT_INDEX" val="8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1"/>
  <p:tag name="KSO_WM_UNIT_LAYERLEVEL" val="1"/>
  <p:tag name="KSO_WM_TAG_VERSION" val="1.0"/>
  <p:tag name="KSO_WM_BEAUTIFY_FLAG" val="#wm#"/>
  <p:tag name="KSO_WM_UNIT_TYPE" val="i"/>
  <p:tag name="KSO_WM_UNIT_INDEX" val="1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2"/>
  <p:tag name="KSO_WM_UNIT_LAYERLEVEL" val="1"/>
  <p:tag name="KSO_WM_TAG_VERSION" val="1.0"/>
  <p:tag name="KSO_WM_BEAUTIFY_FLAG" val="#wm#"/>
  <p:tag name="KSO_WM_UNIT_TYPE" val="i"/>
  <p:tag name="KSO_WM_UNIT_INDEX" val="1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3"/>
  <p:tag name="KSO_WM_UNIT_LAYERLEVEL" val="1"/>
  <p:tag name="KSO_WM_TAG_VERSION" val="1.0"/>
  <p:tag name="KSO_WM_BEAUTIFY_FLAG" val="#wm#"/>
  <p:tag name="KSO_WM_UNIT_TYPE" val="i"/>
  <p:tag name="KSO_WM_UNIT_INDEX" val="13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4"/>
  <p:tag name="KSO_WM_UNIT_LAYERLEVEL" val="1"/>
  <p:tag name="KSO_WM_TAG_VERSION" val="1.0"/>
  <p:tag name="KSO_WM_BEAUTIFY_FLAG" val="#wm#"/>
  <p:tag name="KSO_WM_UNIT_TYPE" val="i"/>
  <p:tag name="KSO_WM_UNIT_INDEX" val="14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5"/>
  <p:tag name="KSO_WM_UNIT_LAYERLEVEL" val="1"/>
  <p:tag name="KSO_WM_TAG_VERSION" val="1.0"/>
  <p:tag name="KSO_WM_BEAUTIFY_FLAG" val="#wm#"/>
  <p:tag name="KSO_WM_UNIT_TYPE" val="i"/>
  <p:tag name="KSO_WM_UNIT_INDEX" val="15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6"/>
  <p:tag name="KSO_WM_UNIT_LAYERLEVEL" val="1"/>
  <p:tag name="KSO_WM_TAG_VERSION" val="1.0"/>
  <p:tag name="KSO_WM_BEAUTIFY_FLAG" val="#wm#"/>
  <p:tag name="KSO_WM_UNIT_TYPE" val="i"/>
  <p:tag name="KSO_WM_UNIT_INDEX" val="16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7"/>
  <p:tag name="KSO_WM_UNIT_LAYERLEVEL" val="1"/>
  <p:tag name="KSO_WM_TAG_VERSION" val="1.0"/>
  <p:tag name="KSO_WM_BEAUTIFY_FLAG" val="#wm#"/>
  <p:tag name="KSO_WM_UNIT_TYPE" val="i"/>
  <p:tag name="KSO_WM_UNIT_INDEX" val="17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8"/>
  <p:tag name="KSO_WM_UNIT_LAYERLEVEL" val="1"/>
  <p:tag name="KSO_WM_TAG_VERSION" val="1.0"/>
  <p:tag name="KSO_WM_BEAUTIFY_FLAG" val="#wm#"/>
  <p:tag name="KSO_WM_UNIT_TYPE" val="i"/>
  <p:tag name="KSO_WM_UNIT_INDEX" val="18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9"/>
  <p:tag name="KSO_WM_UNIT_LAYERLEVEL" val="1"/>
  <p:tag name="KSO_WM_TAG_VERSION" val="1.0"/>
  <p:tag name="KSO_WM_BEAUTIFY_FLAG" val="#wm#"/>
  <p:tag name="KSO_WM_UNIT_TYPE" val="i"/>
  <p:tag name="KSO_WM_UNIT_INDEX" val="19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0"/>
  <p:tag name="KSO_WM_UNIT_LAYERLEVEL" val="1"/>
  <p:tag name="KSO_WM_TAG_VERSION" val="1.0"/>
  <p:tag name="KSO_WM_BEAUTIFY_FLAG" val="#wm#"/>
  <p:tag name="KSO_WM_UNIT_TYPE" val="i"/>
  <p:tag name="KSO_WM_UNIT_INDEX" val="20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9"/>
  <p:tag name="KSO_WM_UNIT_LAYERLEVEL" val="1"/>
  <p:tag name="KSO_WM_TAG_VERSION" val="1.0"/>
  <p:tag name="KSO_WM_BEAUTIFY_FLAG" val="#wm#"/>
  <p:tag name="KSO_WM_UNIT_TYPE" val="i"/>
  <p:tag name="KSO_WM_UNIT_INDEX" val="9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1"/>
  <p:tag name="KSO_WM_UNIT_LAYERLEVEL" val="1"/>
  <p:tag name="KSO_WM_TAG_VERSION" val="1.0"/>
  <p:tag name="KSO_WM_BEAUTIFY_FLAG" val="#wm#"/>
  <p:tag name="KSO_WM_UNIT_TYPE" val="i"/>
  <p:tag name="KSO_WM_UNIT_INDEX" val="2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2"/>
  <p:tag name="KSO_WM_UNIT_LAYERLEVEL" val="1"/>
  <p:tag name="KSO_WM_TAG_VERSION" val="1.0"/>
  <p:tag name="KSO_WM_BEAUTIFY_FLAG" val="#wm#"/>
  <p:tag name="KSO_WM_UNIT_TYPE" val="i"/>
  <p:tag name="KSO_WM_UNIT_INDEX" val="2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3"/>
  <p:tag name="KSO_WM_UNIT_LAYERLEVEL" val="1"/>
  <p:tag name="KSO_WM_TAG_VERSION" val="1.0"/>
  <p:tag name="KSO_WM_BEAUTIFY_FLAG" val="#wm#"/>
  <p:tag name="KSO_WM_UNIT_TYPE" val="i"/>
  <p:tag name="KSO_WM_UNIT_INDEX" val="23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4"/>
  <p:tag name="KSO_WM_UNIT_LAYERLEVEL" val="1"/>
  <p:tag name="KSO_WM_TAG_VERSION" val="1.0"/>
  <p:tag name="KSO_WM_BEAUTIFY_FLAG" val="#wm#"/>
  <p:tag name="KSO_WM_UNIT_TYPE" val="i"/>
  <p:tag name="KSO_WM_UNIT_INDEX" val="24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5"/>
  <p:tag name="KSO_WM_UNIT_LAYERLEVEL" val="1"/>
  <p:tag name="KSO_WM_TAG_VERSION" val="1.0"/>
  <p:tag name="KSO_WM_BEAUTIFY_FLAG" val="#wm#"/>
  <p:tag name="KSO_WM_UNIT_TYPE" val="i"/>
  <p:tag name="KSO_WM_UNIT_INDEX" val="25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6"/>
  <p:tag name="KSO_WM_UNIT_LAYERLEVEL" val="1"/>
  <p:tag name="KSO_WM_TAG_VERSION" val="1.0"/>
  <p:tag name="KSO_WM_BEAUTIFY_FLAG" val="#wm#"/>
  <p:tag name="KSO_WM_UNIT_TYPE" val="i"/>
  <p:tag name="KSO_WM_UNIT_INDEX" val="26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7"/>
  <p:tag name="KSO_WM_UNIT_LAYERLEVEL" val="1"/>
  <p:tag name="KSO_WM_TAG_VERSION" val="1.0"/>
  <p:tag name="KSO_WM_BEAUTIFY_FLAG" val="#wm#"/>
  <p:tag name="KSO_WM_UNIT_TYPE" val="i"/>
  <p:tag name="KSO_WM_UNIT_INDEX" val="27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8"/>
  <p:tag name="KSO_WM_UNIT_LAYERLEVEL" val="1"/>
  <p:tag name="KSO_WM_TAG_VERSION" val="1.0"/>
  <p:tag name="KSO_WM_BEAUTIFY_FLAG" val="#wm#"/>
  <p:tag name="KSO_WM_UNIT_TYPE" val="i"/>
  <p:tag name="KSO_WM_UNIT_INDEX" val="28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1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FDFAF5"/>
      </a:lt2>
      <a:accent1>
        <a:srgbClr val="F3BB28"/>
      </a:accent1>
      <a:accent2>
        <a:srgbClr val="D9C573"/>
      </a:accent2>
      <a:accent3>
        <a:srgbClr val="B6B679"/>
      </a:accent3>
      <a:accent4>
        <a:srgbClr val="94A87F"/>
      </a:accent4>
      <a:accent5>
        <a:srgbClr val="719985"/>
      </a:accent5>
      <a:accent6>
        <a:srgbClr val="4F8A8B"/>
      </a:accent6>
      <a:hlink>
        <a:srgbClr val="0563C1"/>
      </a:hlink>
      <a:folHlink>
        <a:srgbClr val="954F72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1544</Words>
  <Application>WPS 演示</Application>
  <PresentationFormat>宽屏</PresentationFormat>
  <Paragraphs>127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Wingdings</vt:lpstr>
      <vt:lpstr>Arial Unicode MS</vt:lpstr>
      <vt:lpstr>+中文正文</vt:lpstr>
      <vt:lpstr>Segoe Print</vt:lpstr>
      <vt:lpstr>Calibri</vt:lpstr>
      <vt:lpstr>仿宋</vt:lpstr>
      <vt:lpstr>微软雅黑 Light</vt:lpstr>
      <vt:lpstr>楷体</vt:lpstr>
      <vt:lpstr>Office 主题​​</vt:lpstr>
      <vt:lpstr>单击添加文档标题</vt:lpstr>
      <vt:lpstr>目录</vt:lpstr>
      <vt:lpstr>添加章节标题</vt:lpstr>
      <vt:lpstr>单击此处添加标题</vt:lpstr>
      <vt:lpstr>课题提出背景说明</vt:lpstr>
      <vt:lpstr>单击此处添加标题</vt:lpstr>
      <vt:lpstr>课题提出背景说明</vt:lpstr>
      <vt:lpstr>单击此处添加标题</vt:lpstr>
      <vt:lpstr>单击此处添加标题</vt:lpstr>
      <vt:lpstr>发现一：《黑方块》并不“方”</vt:lpstr>
      <vt:lpstr>发现二：《白上白》的旋转</vt:lpstr>
      <vt:lpstr>发现三：《红色正方形》的微妙变形</vt:lpstr>
      <vt:lpstr>我的研究与发现</vt:lpstr>
      <vt:lpstr>单击此处添加标题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刘群山</cp:lastModifiedBy>
  <cp:revision>5</cp:revision>
  <dcterms:created xsi:type="dcterms:W3CDTF">2025-09-06T23:09:00Z</dcterms:created>
  <dcterms:modified xsi:type="dcterms:W3CDTF">2025-09-07T07:10:29Z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9BE38AA502B34A53B1D14173DB279E92_11</vt:lpwstr>
  </property>
</Properties>
</file>