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4" r:id="rId11"/>
    <p:sldId id="268" r:id="rId12"/>
    <p:sldId id="267" r:id="rId13"/>
    <p:sldId id="266" r:id="rId14"/>
    <p:sldId id="269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3" Type="http://schemas.openxmlformats.org/officeDocument/2006/relationships/tags" Target="../tags/tag21.xml"/><Relationship Id="rId22" Type="http://schemas.openxmlformats.org/officeDocument/2006/relationships/tags" Target="../tags/tag20.xml"/><Relationship Id="rId21" Type="http://schemas.openxmlformats.org/officeDocument/2006/relationships/tags" Target="../tags/tag19.xml"/><Relationship Id="rId20" Type="http://schemas.openxmlformats.org/officeDocument/2006/relationships/tags" Target="../tags/tag18.xml"/><Relationship Id="rId2" Type="http://schemas.openxmlformats.org/officeDocument/2006/relationships/image" Target="../media/image1.jpeg"/><Relationship Id="rId19" Type="http://schemas.openxmlformats.org/officeDocument/2006/relationships/tags" Target="../tags/tag17.xml"/><Relationship Id="rId18" Type="http://schemas.openxmlformats.org/officeDocument/2006/relationships/tags" Target="../tags/tag16.xml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1" Type="http://schemas.openxmlformats.org/officeDocument/2006/relationships/tags" Target="../tags/tag101.xml"/><Relationship Id="rId10" Type="http://schemas.openxmlformats.org/officeDocument/2006/relationships/tags" Target="../tags/tag100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3" Type="http://schemas.openxmlformats.org/officeDocument/2006/relationships/tags" Target="../tags/tag122.xml"/><Relationship Id="rId22" Type="http://schemas.openxmlformats.org/officeDocument/2006/relationships/tags" Target="../tags/tag121.xml"/><Relationship Id="rId21" Type="http://schemas.openxmlformats.org/officeDocument/2006/relationships/tags" Target="../tags/tag120.xml"/><Relationship Id="rId20" Type="http://schemas.openxmlformats.org/officeDocument/2006/relationships/tags" Target="../tags/tag119.xml"/><Relationship Id="rId2" Type="http://schemas.openxmlformats.org/officeDocument/2006/relationships/image" Target="../media/image1.jpeg"/><Relationship Id="rId19" Type="http://schemas.openxmlformats.org/officeDocument/2006/relationships/tags" Target="../tags/tag118.xml"/><Relationship Id="rId18" Type="http://schemas.openxmlformats.org/officeDocument/2006/relationships/tags" Target="../tags/tag117.xml"/><Relationship Id="rId17" Type="http://schemas.openxmlformats.org/officeDocument/2006/relationships/tags" Target="../tags/tag116.xml"/><Relationship Id="rId16" Type="http://schemas.openxmlformats.org/officeDocument/2006/relationships/tags" Target="../tags/tag115.xml"/><Relationship Id="rId15" Type="http://schemas.openxmlformats.org/officeDocument/2006/relationships/tags" Target="../tags/tag114.xml"/><Relationship Id="rId14" Type="http://schemas.openxmlformats.org/officeDocument/2006/relationships/tags" Target="../tags/tag113.xml"/><Relationship Id="rId13" Type="http://schemas.openxmlformats.org/officeDocument/2006/relationships/tags" Target="../tags/tag11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4" Type="http://schemas.openxmlformats.org/officeDocument/2006/relationships/tags" Target="../tags/tag157.xml"/><Relationship Id="rId13" Type="http://schemas.openxmlformats.org/officeDocument/2006/relationships/tags" Target="../tags/tag156.xml"/><Relationship Id="rId12" Type="http://schemas.openxmlformats.org/officeDocument/2006/relationships/tags" Target="../tags/tag155.xml"/><Relationship Id="rId11" Type="http://schemas.openxmlformats.org/officeDocument/2006/relationships/tags" Target="../tags/tag154.xml"/><Relationship Id="rId10" Type="http://schemas.openxmlformats.org/officeDocument/2006/relationships/tags" Target="../tags/tag153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4" Type="http://schemas.openxmlformats.org/officeDocument/2006/relationships/tags" Target="../tags/tag170.xml"/><Relationship Id="rId13" Type="http://schemas.openxmlformats.org/officeDocument/2006/relationships/tags" Target="../tags/tag169.xml"/><Relationship Id="rId12" Type="http://schemas.openxmlformats.org/officeDocument/2006/relationships/tags" Target="../tags/tag168.xml"/><Relationship Id="rId11" Type="http://schemas.openxmlformats.org/officeDocument/2006/relationships/tags" Target="../tags/tag167.xml"/><Relationship Id="rId10" Type="http://schemas.openxmlformats.org/officeDocument/2006/relationships/tags" Target="../tags/tag166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4" Type="http://schemas.openxmlformats.org/officeDocument/2006/relationships/tags" Target="../tags/tag183.xml"/><Relationship Id="rId13" Type="http://schemas.openxmlformats.org/officeDocument/2006/relationships/tags" Target="../tags/tag182.xml"/><Relationship Id="rId12" Type="http://schemas.openxmlformats.org/officeDocument/2006/relationships/tags" Target="../tags/tag181.xml"/><Relationship Id="rId11" Type="http://schemas.openxmlformats.org/officeDocument/2006/relationships/tags" Target="../tags/tag180.xml"/><Relationship Id="rId10" Type="http://schemas.openxmlformats.org/officeDocument/2006/relationships/tags" Target="../tags/tag179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91.xml"/><Relationship Id="rId8" Type="http://schemas.openxmlformats.org/officeDocument/2006/relationships/tags" Target="../tags/tag190.xml"/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3" Type="http://schemas.openxmlformats.org/officeDocument/2006/relationships/tags" Target="../tags/tag195.xml"/><Relationship Id="rId12" Type="http://schemas.openxmlformats.org/officeDocument/2006/relationships/tags" Target="../tags/tag194.xml"/><Relationship Id="rId11" Type="http://schemas.openxmlformats.org/officeDocument/2006/relationships/tags" Target="../tags/tag193.xml"/><Relationship Id="rId10" Type="http://schemas.openxmlformats.org/officeDocument/2006/relationships/tags" Target="../tags/tag19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203.xml"/><Relationship Id="rId8" Type="http://schemas.openxmlformats.org/officeDocument/2006/relationships/tags" Target="../tags/tag202.xml"/><Relationship Id="rId7" Type="http://schemas.openxmlformats.org/officeDocument/2006/relationships/tags" Target="../tags/tag201.xml"/><Relationship Id="rId6" Type="http://schemas.openxmlformats.org/officeDocument/2006/relationships/tags" Target="../tags/tag200.xml"/><Relationship Id="rId5" Type="http://schemas.openxmlformats.org/officeDocument/2006/relationships/tags" Target="../tags/tag199.xml"/><Relationship Id="rId4" Type="http://schemas.openxmlformats.org/officeDocument/2006/relationships/tags" Target="../tags/tag198.xml"/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3" Type="http://schemas.openxmlformats.org/officeDocument/2006/relationships/tags" Target="../tags/tag207.xml"/><Relationship Id="rId12" Type="http://schemas.openxmlformats.org/officeDocument/2006/relationships/tags" Target="../tags/tag206.xml"/><Relationship Id="rId11" Type="http://schemas.openxmlformats.org/officeDocument/2006/relationships/tags" Target="../tags/tag205.xml"/><Relationship Id="rId10" Type="http://schemas.openxmlformats.org/officeDocument/2006/relationships/tags" Target="../tags/tag20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image" Target="../media/image2.jpeg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2" Type="http://schemas.openxmlformats.org/officeDocument/2006/relationships/tags" Target="../tags/tag4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tags" Target="../tags/tag56.xml"/><Relationship Id="rId10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tags" Target="../tags/tag87.xml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2" Type="http://schemas.openxmlformats.org/officeDocument/2006/relationships/tags" Target="../tags/tag91.xml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>
            <p:custDataLst>
              <p:tags r:id="rId3"/>
            </p:custDataLst>
          </p:nvPr>
        </p:nvSpPr>
        <p:spPr>
          <a:xfrm rot="5400000">
            <a:off x="3375184" y="-4500245"/>
            <a:ext cx="1567577" cy="11090275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aseline="0" dirty="0">
              <a:latin typeface="Arial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9" name="直角三角形 8"/>
          <p:cNvSpPr/>
          <p:nvPr>
            <p:custDataLst>
              <p:tags r:id="rId4"/>
            </p:custDataLst>
          </p:nvPr>
        </p:nvSpPr>
        <p:spPr>
          <a:xfrm rot="5400000">
            <a:off x="3321129" y="-4428172"/>
            <a:ext cx="1041797" cy="102457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aseline="0" dirty="0">
              <a:latin typeface="Arial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0" name="直角三角形 9"/>
          <p:cNvSpPr/>
          <p:nvPr>
            <p:custDataLst>
              <p:tags r:id="rId5"/>
            </p:custDataLst>
          </p:nvPr>
        </p:nvSpPr>
        <p:spPr>
          <a:xfrm rot="16200000">
            <a:off x="4201239" y="267653"/>
            <a:ext cx="1567577" cy="11090275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aseline="0" dirty="0">
              <a:latin typeface="Arial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1" name="直角三角形 10"/>
          <p:cNvSpPr/>
          <p:nvPr>
            <p:custDataLst>
              <p:tags r:id="rId6"/>
            </p:custDataLst>
          </p:nvPr>
        </p:nvSpPr>
        <p:spPr>
          <a:xfrm rot="16200000">
            <a:off x="4781074" y="1034098"/>
            <a:ext cx="1041797" cy="1024572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aseline="0" dirty="0">
              <a:latin typeface="Arial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19" name="组合 18"/>
          <p:cNvGrpSpPr/>
          <p:nvPr>
            <p:custDataLst>
              <p:tags r:id="rId10"/>
            </p:custDataLst>
          </p:nvPr>
        </p:nvGrpSpPr>
        <p:grpSpPr>
          <a:xfrm>
            <a:off x="3492912" y="4419601"/>
            <a:ext cx="376771" cy="502361"/>
            <a:chOff x="4581018" y="4687830"/>
            <a:chExt cx="523862" cy="523862"/>
          </a:xfrm>
        </p:grpSpPr>
        <p:sp>
          <p:nvSpPr>
            <p:cNvPr id="29" name="椭圆 28"/>
            <p:cNvSpPr/>
            <p:nvPr>
              <p:custDataLst>
                <p:tags r:id="rId11"/>
              </p:custDataLst>
            </p:nvPr>
          </p:nvSpPr>
          <p:spPr>
            <a:xfrm>
              <a:off x="4581018" y="4687830"/>
              <a:ext cx="523862" cy="52386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BDBDB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rgbClr val="DBDBDB"/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0" name="椭圆 18"/>
            <p:cNvSpPr/>
            <p:nvPr>
              <p:custDataLst>
                <p:tags r:id="rId12"/>
              </p:custDataLst>
            </p:nvPr>
          </p:nvSpPr>
          <p:spPr>
            <a:xfrm>
              <a:off x="4705801" y="4822528"/>
              <a:ext cx="274294" cy="254458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13"/>
            </p:custDataLst>
          </p:nvPr>
        </p:nvGrpSpPr>
        <p:grpSpPr>
          <a:xfrm>
            <a:off x="4093724" y="4419600"/>
            <a:ext cx="376771" cy="502361"/>
            <a:chOff x="5416386" y="4687824"/>
            <a:chExt cx="523862" cy="523862"/>
          </a:xfrm>
        </p:grpSpPr>
        <p:sp>
          <p:nvSpPr>
            <p:cNvPr id="27" name="椭圆 26"/>
            <p:cNvSpPr/>
            <p:nvPr>
              <p:custDataLst>
                <p:tags r:id="rId14"/>
              </p:custDataLst>
            </p:nvPr>
          </p:nvSpPr>
          <p:spPr>
            <a:xfrm>
              <a:off x="5416386" y="4687824"/>
              <a:ext cx="523862" cy="5238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8" name="椭圆 19"/>
            <p:cNvSpPr/>
            <p:nvPr>
              <p:custDataLst>
                <p:tags r:id="rId15"/>
              </p:custDataLst>
            </p:nvPr>
          </p:nvSpPr>
          <p:spPr>
            <a:xfrm>
              <a:off x="5542205" y="4825314"/>
              <a:ext cx="274294" cy="248886"/>
            </a:xfrm>
            <a:custGeom>
              <a:avLst/>
              <a:gdLst>
                <a:gd name="connsiteX0" fmla="*/ 116112 w 607919"/>
                <a:gd name="connsiteY0" fmla="*/ 473652 h 551610"/>
                <a:gd name="connsiteX1" fmla="*/ 118901 w 607919"/>
                <a:gd name="connsiteY1" fmla="*/ 480423 h 551610"/>
                <a:gd name="connsiteX2" fmla="*/ 118901 w 607919"/>
                <a:gd name="connsiteY2" fmla="*/ 551610 h 551610"/>
                <a:gd name="connsiteX3" fmla="*/ 55604 w 607919"/>
                <a:gd name="connsiteY3" fmla="*/ 551610 h 551610"/>
                <a:gd name="connsiteX4" fmla="*/ 55604 w 607919"/>
                <a:gd name="connsiteY4" fmla="*/ 540851 h 551610"/>
                <a:gd name="connsiteX5" fmla="*/ 65255 w 607919"/>
                <a:gd name="connsiteY5" fmla="*/ 520583 h 551610"/>
                <a:gd name="connsiteX6" fmla="*/ 83555 w 607919"/>
                <a:gd name="connsiteY6" fmla="*/ 502317 h 551610"/>
                <a:gd name="connsiteX7" fmla="*/ 109375 w 607919"/>
                <a:gd name="connsiteY7" fmla="*/ 476545 h 551610"/>
                <a:gd name="connsiteX8" fmla="*/ 116112 w 607919"/>
                <a:gd name="connsiteY8" fmla="*/ 473652 h 551610"/>
                <a:gd name="connsiteX9" fmla="*/ 199155 w 607919"/>
                <a:gd name="connsiteY9" fmla="*/ 390799 h 551610"/>
                <a:gd name="connsiteX10" fmla="*/ 201956 w 607919"/>
                <a:gd name="connsiteY10" fmla="*/ 397632 h 551610"/>
                <a:gd name="connsiteX11" fmla="*/ 201956 w 607919"/>
                <a:gd name="connsiteY11" fmla="*/ 551610 h 551610"/>
                <a:gd name="connsiteX12" fmla="*/ 145363 w 607919"/>
                <a:gd name="connsiteY12" fmla="*/ 551610 h 551610"/>
                <a:gd name="connsiteX13" fmla="*/ 145363 w 607919"/>
                <a:gd name="connsiteY13" fmla="*/ 454170 h 551610"/>
                <a:gd name="connsiteX14" fmla="*/ 154879 w 607919"/>
                <a:gd name="connsiteY14" fmla="*/ 431030 h 551610"/>
                <a:gd name="connsiteX15" fmla="*/ 192315 w 607919"/>
                <a:gd name="connsiteY15" fmla="*/ 393630 h 551610"/>
                <a:gd name="connsiteX16" fmla="*/ 199155 w 607919"/>
                <a:gd name="connsiteY16" fmla="*/ 390799 h 551610"/>
                <a:gd name="connsiteX17" fmla="*/ 231082 w 607919"/>
                <a:gd name="connsiteY17" fmla="*/ 388245 h 551610"/>
                <a:gd name="connsiteX18" fmla="*/ 237930 w 607919"/>
                <a:gd name="connsiteY18" fmla="*/ 391091 h 551610"/>
                <a:gd name="connsiteX19" fmla="*/ 266763 w 607919"/>
                <a:gd name="connsiteY19" fmla="*/ 419867 h 551610"/>
                <a:gd name="connsiteX20" fmla="*/ 275915 w 607919"/>
                <a:gd name="connsiteY20" fmla="*/ 428875 h 551610"/>
                <a:gd name="connsiteX21" fmla="*/ 284941 w 607919"/>
                <a:gd name="connsiteY21" fmla="*/ 451520 h 551610"/>
                <a:gd name="connsiteX22" fmla="*/ 284941 w 607919"/>
                <a:gd name="connsiteY22" fmla="*/ 551610 h 551610"/>
                <a:gd name="connsiteX23" fmla="*/ 228277 w 607919"/>
                <a:gd name="connsiteY23" fmla="*/ 551610 h 551610"/>
                <a:gd name="connsiteX24" fmla="*/ 228277 w 607919"/>
                <a:gd name="connsiteY24" fmla="*/ 394969 h 551610"/>
                <a:gd name="connsiteX25" fmla="*/ 231082 w 607919"/>
                <a:gd name="connsiteY25" fmla="*/ 388245 h 551610"/>
                <a:gd name="connsiteX26" fmla="*/ 365148 w 607919"/>
                <a:gd name="connsiteY26" fmla="*/ 381336 h 551610"/>
                <a:gd name="connsiteX27" fmla="*/ 367997 w 607919"/>
                <a:gd name="connsiteY27" fmla="*/ 388122 h 551610"/>
                <a:gd name="connsiteX28" fmla="*/ 367997 w 607919"/>
                <a:gd name="connsiteY28" fmla="*/ 551610 h 551610"/>
                <a:gd name="connsiteX29" fmla="*/ 311262 w 607919"/>
                <a:gd name="connsiteY29" fmla="*/ 551610 h 551610"/>
                <a:gd name="connsiteX30" fmla="*/ 311262 w 607919"/>
                <a:gd name="connsiteY30" fmla="*/ 444661 h 551610"/>
                <a:gd name="connsiteX31" fmla="*/ 316898 w 607919"/>
                <a:gd name="connsiteY31" fmla="*/ 425523 h 551610"/>
                <a:gd name="connsiteX32" fmla="*/ 322534 w 607919"/>
                <a:gd name="connsiteY32" fmla="*/ 419894 h 551610"/>
                <a:gd name="connsiteX33" fmla="*/ 358353 w 607919"/>
                <a:gd name="connsiteY33" fmla="*/ 384120 h 551610"/>
                <a:gd name="connsiteX34" fmla="*/ 365148 w 607919"/>
                <a:gd name="connsiteY34" fmla="*/ 381336 h 551610"/>
                <a:gd name="connsiteX35" fmla="*/ 448177 w 607919"/>
                <a:gd name="connsiteY35" fmla="*/ 298352 h 551610"/>
                <a:gd name="connsiteX36" fmla="*/ 450982 w 607919"/>
                <a:gd name="connsiteY36" fmla="*/ 305139 h 551610"/>
                <a:gd name="connsiteX37" fmla="*/ 450982 w 607919"/>
                <a:gd name="connsiteY37" fmla="*/ 551610 h 551610"/>
                <a:gd name="connsiteX38" fmla="*/ 394318 w 607919"/>
                <a:gd name="connsiteY38" fmla="*/ 551610 h 551610"/>
                <a:gd name="connsiteX39" fmla="*/ 394318 w 607919"/>
                <a:gd name="connsiteY39" fmla="*/ 361815 h 551610"/>
                <a:gd name="connsiteX40" fmla="*/ 403846 w 607919"/>
                <a:gd name="connsiteY40" fmla="*/ 338669 h 551610"/>
                <a:gd name="connsiteX41" fmla="*/ 441329 w 607919"/>
                <a:gd name="connsiteY41" fmla="*/ 301136 h 551610"/>
                <a:gd name="connsiteX42" fmla="*/ 448177 w 607919"/>
                <a:gd name="connsiteY42" fmla="*/ 298352 h 551610"/>
                <a:gd name="connsiteX43" fmla="*/ 527085 w 607919"/>
                <a:gd name="connsiteY43" fmla="*/ 219452 h 551610"/>
                <a:gd name="connsiteX44" fmla="*/ 529874 w 607919"/>
                <a:gd name="connsiteY44" fmla="*/ 226177 h 551610"/>
                <a:gd name="connsiteX45" fmla="*/ 529874 w 607919"/>
                <a:gd name="connsiteY45" fmla="*/ 551610 h 551610"/>
                <a:gd name="connsiteX46" fmla="*/ 477232 w 607919"/>
                <a:gd name="connsiteY46" fmla="*/ 551610 h 551610"/>
                <a:gd name="connsiteX47" fmla="*/ 477232 w 607919"/>
                <a:gd name="connsiteY47" fmla="*/ 278727 h 551610"/>
                <a:gd name="connsiteX48" fmla="*/ 486883 w 607919"/>
                <a:gd name="connsiteY48" fmla="*/ 255580 h 551610"/>
                <a:gd name="connsiteX49" fmla="*/ 520348 w 607919"/>
                <a:gd name="connsiteY49" fmla="*/ 222298 h 551610"/>
                <a:gd name="connsiteX50" fmla="*/ 527085 w 607919"/>
                <a:gd name="connsiteY50" fmla="*/ 219452 h 551610"/>
                <a:gd name="connsiteX51" fmla="*/ 387769 w 607919"/>
                <a:gd name="connsiteY51" fmla="*/ 0 h 551610"/>
                <a:gd name="connsiteX52" fmla="*/ 580729 w 607919"/>
                <a:gd name="connsiteY52" fmla="*/ 0 h 551610"/>
                <a:gd name="connsiteX53" fmla="*/ 607919 w 607919"/>
                <a:gd name="connsiteY53" fmla="*/ 26022 h 551610"/>
                <a:gd name="connsiteX54" fmla="*/ 607919 w 607919"/>
                <a:gd name="connsiteY54" fmla="*/ 219812 h 551610"/>
                <a:gd name="connsiteX55" fmla="*/ 598271 w 607919"/>
                <a:gd name="connsiteY55" fmla="*/ 223815 h 551610"/>
                <a:gd name="connsiteX56" fmla="*/ 530610 w 607919"/>
                <a:gd name="connsiteY56" fmla="*/ 156258 h 551610"/>
                <a:gd name="connsiteX57" fmla="*/ 304320 w 607919"/>
                <a:gd name="connsiteY57" fmla="*/ 382325 h 551610"/>
                <a:gd name="connsiteX58" fmla="*/ 285024 w 607919"/>
                <a:gd name="connsiteY58" fmla="*/ 382325 h 551610"/>
                <a:gd name="connsiteX59" fmla="*/ 216360 w 607919"/>
                <a:gd name="connsiteY59" fmla="*/ 313767 h 551610"/>
                <a:gd name="connsiteX60" fmla="*/ 94068 w 607919"/>
                <a:gd name="connsiteY60" fmla="*/ 435996 h 551610"/>
                <a:gd name="connsiteX61" fmla="*/ 17260 w 607919"/>
                <a:gd name="connsiteY61" fmla="*/ 435996 h 551610"/>
                <a:gd name="connsiteX62" fmla="*/ 15882 w 607919"/>
                <a:gd name="connsiteY62" fmla="*/ 434745 h 551610"/>
                <a:gd name="connsiteX63" fmla="*/ 15882 w 607919"/>
                <a:gd name="connsiteY63" fmla="*/ 358055 h 551610"/>
                <a:gd name="connsiteX64" fmla="*/ 206837 w 607919"/>
                <a:gd name="connsiteY64" fmla="*/ 167267 h 551610"/>
                <a:gd name="connsiteX65" fmla="*/ 226008 w 607919"/>
                <a:gd name="connsiteY65" fmla="*/ 167267 h 551610"/>
                <a:gd name="connsiteX66" fmla="*/ 294672 w 607919"/>
                <a:gd name="connsiteY66" fmla="*/ 235701 h 551610"/>
                <a:gd name="connsiteX67" fmla="*/ 424481 w 607919"/>
                <a:gd name="connsiteY67" fmla="*/ 105965 h 551610"/>
                <a:gd name="connsiteX68" fmla="*/ 452423 w 607919"/>
                <a:gd name="connsiteY68" fmla="*/ 78192 h 551610"/>
                <a:gd name="connsiteX69" fmla="*/ 383885 w 607919"/>
                <a:gd name="connsiteY69" fmla="*/ 9633 h 551610"/>
                <a:gd name="connsiteX70" fmla="*/ 387769 w 607919"/>
                <a:gd name="connsiteY70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7919" h="551610">
                  <a:moveTo>
                    <a:pt x="116112" y="473652"/>
                  </a:moveTo>
                  <a:cubicBezTo>
                    <a:pt x="117836" y="474356"/>
                    <a:pt x="118901" y="476670"/>
                    <a:pt x="118901" y="480423"/>
                  </a:cubicBezTo>
                  <a:lnTo>
                    <a:pt x="118901" y="551610"/>
                  </a:lnTo>
                  <a:lnTo>
                    <a:pt x="55604" y="551610"/>
                  </a:lnTo>
                  <a:lnTo>
                    <a:pt x="55604" y="540851"/>
                  </a:lnTo>
                  <a:cubicBezTo>
                    <a:pt x="55604" y="534971"/>
                    <a:pt x="59991" y="525838"/>
                    <a:pt x="65255" y="520583"/>
                  </a:cubicBezTo>
                  <a:lnTo>
                    <a:pt x="83555" y="502317"/>
                  </a:lnTo>
                  <a:lnTo>
                    <a:pt x="109375" y="476545"/>
                  </a:lnTo>
                  <a:cubicBezTo>
                    <a:pt x="112007" y="473855"/>
                    <a:pt x="114389" y="472948"/>
                    <a:pt x="116112" y="473652"/>
                  </a:cubicBezTo>
                  <a:close/>
                  <a:moveTo>
                    <a:pt x="199155" y="390799"/>
                  </a:moveTo>
                  <a:cubicBezTo>
                    <a:pt x="200892" y="391534"/>
                    <a:pt x="201956" y="393880"/>
                    <a:pt x="201956" y="397632"/>
                  </a:cubicBezTo>
                  <a:lnTo>
                    <a:pt x="201956" y="551610"/>
                  </a:lnTo>
                  <a:lnTo>
                    <a:pt x="145363" y="551610"/>
                  </a:lnTo>
                  <a:lnTo>
                    <a:pt x="145363" y="454170"/>
                  </a:lnTo>
                  <a:cubicBezTo>
                    <a:pt x="145363" y="446665"/>
                    <a:pt x="149620" y="436283"/>
                    <a:pt x="154879" y="431030"/>
                  </a:cubicBezTo>
                  <a:lnTo>
                    <a:pt x="192315" y="393630"/>
                  </a:lnTo>
                  <a:cubicBezTo>
                    <a:pt x="195007" y="390941"/>
                    <a:pt x="197417" y="390065"/>
                    <a:pt x="199155" y="390799"/>
                  </a:cubicBezTo>
                  <a:close/>
                  <a:moveTo>
                    <a:pt x="231082" y="388245"/>
                  </a:moveTo>
                  <a:cubicBezTo>
                    <a:pt x="232822" y="387525"/>
                    <a:pt x="235235" y="388401"/>
                    <a:pt x="237930" y="391091"/>
                  </a:cubicBezTo>
                  <a:lnTo>
                    <a:pt x="266763" y="419867"/>
                  </a:lnTo>
                  <a:lnTo>
                    <a:pt x="275915" y="428875"/>
                  </a:lnTo>
                  <a:cubicBezTo>
                    <a:pt x="280929" y="433879"/>
                    <a:pt x="284941" y="444013"/>
                    <a:pt x="284941" y="451520"/>
                  </a:cubicBezTo>
                  <a:lnTo>
                    <a:pt x="284941" y="551610"/>
                  </a:lnTo>
                  <a:lnTo>
                    <a:pt x="228277" y="551610"/>
                  </a:lnTo>
                  <a:lnTo>
                    <a:pt x="228277" y="394969"/>
                  </a:lnTo>
                  <a:cubicBezTo>
                    <a:pt x="228277" y="391278"/>
                    <a:pt x="229343" y="388964"/>
                    <a:pt x="231082" y="388245"/>
                  </a:cubicBezTo>
                  <a:close/>
                  <a:moveTo>
                    <a:pt x="365148" y="381336"/>
                  </a:moveTo>
                  <a:cubicBezTo>
                    <a:pt x="366901" y="382055"/>
                    <a:pt x="367997" y="384370"/>
                    <a:pt x="367997" y="388122"/>
                  </a:cubicBezTo>
                  <a:lnTo>
                    <a:pt x="367997" y="551610"/>
                  </a:lnTo>
                  <a:lnTo>
                    <a:pt x="311262" y="551610"/>
                  </a:lnTo>
                  <a:lnTo>
                    <a:pt x="311262" y="444661"/>
                  </a:lnTo>
                  <a:cubicBezTo>
                    <a:pt x="311262" y="437156"/>
                    <a:pt x="313767" y="428650"/>
                    <a:pt x="316898" y="425523"/>
                  </a:cubicBezTo>
                  <a:cubicBezTo>
                    <a:pt x="320029" y="422396"/>
                    <a:pt x="322534" y="419894"/>
                    <a:pt x="322534" y="419894"/>
                  </a:cubicBezTo>
                  <a:lnTo>
                    <a:pt x="358353" y="384120"/>
                  </a:lnTo>
                  <a:cubicBezTo>
                    <a:pt x="360983" y="381493"/>
                    <a:pt x="363394" y="380617"/>
                    <a:pt x="365148" y="381336"/>
                  </a:cubicBezTo>
                  <a:close/>
                  <a:moveTo>
                    <a:pt x="448177" y="298352"/>
                  </a:moveTo>
                  <a:cubicBezTo>
                    <a:pt x="449916" y="299071"/>
                    <a:pt x="450982" y="301386"/>
                    <a:pt x="450982" y="305139"/>
                  </a:cubicBezTo>
                  <a:lnTo>
                    <a:pt x="450982" y="551610"/>
                  </a:lnTo>
                  <a:lnTo>
                    <a:pt x="394318" y="551610"/>
                  </a:lnTo>
                  <a:lnTo>
                    <a:pt x="394318" y="361815"/>
                  </a:lnTo>
                  <a:cubicBezTo>
                    <a:pt x="394318" y="354308"/>
                    <a:pt x="398580" y="343924"/>
                    <a:pt x="403846" y="338669"/>
                  </a:cubicBezTo>
                  <a:lnTo>
                    <a:pt x="441329" y="301136"/>
                  </a:lnTo>
                  <a:cubicBezTo>
                    <a:pt x="444024" y="298508"/>
                    <a:pt x="446438" y="297633"/>
                    <a:pt x="448177" y="298352"/>
                  </a:cubicBezTo>
                  <a:close/>
                  <a:moveTo>
                    <a:pt x="527085" y="219452"/>
                  </a:moveTo>
                  <a:cubicBezTo>
                    <a:pt x="528809" y="220171"/>
                    <a:pt x="529874" y="222486"/>
                    <a:pt x="529874" y="226177"/>
                  </a:cubicBezTo>
                  <a:lnTo>
                    <a:pt x="529874" y="551610"/>
                  </a:lnTo>
                  <a:lnTo>
                    <a:pt x="477232" y="551610"/>
                  </a:lnTo>
                  <a:lnTo>
                    <a:pt x="477232" y="278727"/>
                  </a:lnTo>
                  <a:cubicBezTo>
                    <a:pt x="477232" y="271345"/>
                    <a:pt x="481494" y="260960"/>
                    <a:pt x="486883" y="255580"/>
                  </a:cubicBezTo>
                  <a:lnTo>
                    <a:pt x="520348" y="222298"/>
                  </a:lnTo>
                  <a:cubicBezTo>
                    <a:pt x="522980" y="219608"/>
                    <a:pt x="525362" y="218732"/>
                    <a:pt x="527085" y="219452"/>
                  </a:cubicBezTo>
                  <a:close/>
                  <a:moveTo>
                    <a:pt x="387769" y="0"/>
                  </a:moveTo>
                  <a:lnTo>
                    <a:pt x="580729" y="0"/>
                  </a:lnTo>
                  <a:cubicBezTo>
                    <a:pt x="594512" y="0"/>
                    <a:pt x="607919" y="12135"/>
                    <a:pt x="607919" y="26022"/>
                  </a:cubicBezTo>
                  <a:lnTo>
                    <a:pt x="607919" y="219812"/>
                  </a:lnTo>
                  <a:cubicBezTo>
                    <a:pt x="607919" y="227318"/>
                    <a:pt x="603534" y="229070"/>
                    <a:pt x="598271" y="223815"/>
                  </a:cubicBezTo>
                  <a:lnTo>
                    <a:pt x="530610" y="156258"/>
                  </a:lnTo>
                  <a:lnTo>
                    <a:pt x="304320" y="382325"/>
                  </a:lnTo>
                  <a:cubicBezTo>
                    <a:pt x="298932" y="387580"/>
                    <a:pt x="290412" y="387580"/>
                    <a:pt x="285024" y="382325"/>
                  </a:cubicBezTo>
                  <a:lnTo>
                    <a:pt x="216360" y="313767"/>
                  </a:lnTo>
                  <a:lnTo>
                    <a:pt x="94068" y="435996"/>
                  </a:lnTo>
                  <a:cubicBezTo>
                    <a:pt x="72767" y="457264"/>
                    <a:pt x="38435" y="457264"/>
                    <a:pt x="17260" y="435996"/>
                  </a:cubicBezTo>
                  <a:lnTo>
                    <a:pt x="15882" y="434745"/>
                  </a:lnTo>
                  <a:cubicBezTo>
                    <a:pt x="-5294" y="413477"/>
                    <a:pt x="-5294" y="379198"/>
                    <a:pt x="15882" y="358055"/>
                  </a:cubicBezTo>
                  <a:lnTo>
                    <a:pt x="206837" y="167267"/>
                  </a:lnTo>
                  <a:cubicBezTo>
                    <a:pt x="212100" y="161888"/>
                    <a:pt x="220745" y="161888"/>
                    <a:pt x="226008" y="167267"/>
                  </a:cubicBezTo>
                  <a:lnTo>
                    <a:pt x="294672" y="235701"/>
                  </a:lnTo>
                  <a:lnTo>
                    <a:pt x="424481" y="105965"/>
                  </a:lnTo>
                  <a:lnTo>
                    <a:pt x="452423" y="78192"/>
                  </a:lnTo>
                  <a:lnTo>
                    <a:pt x="383885" y="9633"/>
                  </a:lnTo>
                  <a:cubicBezTo>
                    <a:pt x="378497" y="4379"/>
                    <a:pt x="380376" y="0"/>
                    <a:pt x="3877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>
            <p:custDataLst>
              <p:tags r:id="rId16"/>
            </p:custDataLst>
          </p:nvPr>
        </p:nvGrpSpPr>
        <p:grpSpPr>
          <a:xfrm>
            <a:off x="4694536" y="4419601"/>
            <a:ext cx="376771" cy="502361"/>
            <a:chOff x="6251755" y="4687821"/>
            <a:chExt cx="523862" cy="523861"/>
          </a:xfrm>
        </p:grpSpPr>
        <p:sp>
          <p:nvSpPr>
            <p:cNvPr id="25" name="椭圆 24"/>
            <p:cNvSpPr/>
            <p:nvPr>
              <p:custDataLst>
                <p:tags r:id="rId17"/>
              </p:custDataLst>
            </p:nvPr>
          </p:nvSpPr>
          <p:spPr>
            <a:xfrm>
              <a:off x="6251755" y="4687821"/>
              <a:ext cx="523862" cy="5238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BDBDB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rgbClr val="DBDBDB"/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6" name="椭圆 20"/>
            <p:cNvSpPr/>
            <p:nvPr>
              <p:custDataLst>
                <p:tags r:id="rId18"/>
              </p:custDataLst>
            </p:nvPr>
          </p:nvSpPr>
          <p:spPr>
            <a:xfrm>
              <a:off x="6376537" y="4837057"/>
              <a:ext cx="274294" cy="225402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>
            <p:custDataLst>
              <p:tags r:id="rId19"/>
            </p:custDataLst>
          </p:nvPr>
        </p:nvGrpSpPr>
        <p:grpSpPr>
          <a:xfrm>
            <a:off x="5295347" y="4419601"/>
            <a:ext cx="376771" cy="502361"/>
            <a:chOff x="7087123" y="4687830"/>
            <a:chExt cx="523862" cy="523862"/>
          </a:xfrm>
        </p:grpSpPr>
        <p:sp>
          <p:nvSpPr>
            <p:cNvPr id="23" name="椭圆 22"/>
            <p:cNvSpPr/>
            <p:nvPr>
              <p:custDataLst>
                <p:tags r:id="rId20"/>
              </p:custDataLst>
            </p:nvPr>
          </p:nvSpPr>
          <p:spPr>
            <a:xfrm>
              <a:off x="7087123" y="4687830"/>
              <a:ext cx="523862" cy="5238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4" name="椭圆 21"/>
            <p:cNvSpPr/>
            <p:nvPr>
              <p:custDataLst>
                <p:tags r:id="rId21"/>
              </p:custDataLst>
            </p:nvPr>
          </p:nvSpPr>
          <p:spPr>
            <a:xfrm>
              <a:off x="7211905" y="4822394"/>
              <a:ext cx="274294" cy="254726"/>
            </a:xfrm>
            <a:custGeom>
              <a:avLst/>
              <a:gdLst>
                <a:gd name="T0" fmla="*/ 6459 w 7984"/>
                <a:gd name="T1" fmla="*/ 7154 h 7426"/>
                <a:gd name="T2" fmla="*/ 446 w 7984"/>
                <a:gd name="T3" fmla="*/ 7426 h 7426"/>
                <a:gd name="T4" fmla="*/ 0 w 7984"/>
                <a:gd name="T5" fmla="*/ 6980 h 7426"/>
                <a:gd name="T6" fmla="*/ 446 w 7984"/>
                <a:gd name="T7" fmla="*/ 2184 h 7426"/>
                <a:gd name="T8" fmla="*/ 856 w 7984"/>
                <a:gd name="T9" fmla="*/ 2564 h 7426"/>
                <a:gd name="T10" fmla="*/ 439 w 7984"/>
                <a:gd name="T11" fmla="*/ 2623 h 7426"/>
                <a:gd name="T12" fmla="*/ 380 w 7984"/>
                <a:gd name="T13" fmla="*/ 6844 h 7426"/>
                <a:gd name="T14" fmla="*/ 863 w 7984"/>
                <a:gd name="T15" fmla="*/ 7046 h 7426"/>
                <a:gd name="T16" fmla="*/ 2552 w 7984"/>
                <a:gd name="T17" fmla="*/ 4098 h 7426"/>
                <a:gd name="T18" fmla="*/ 5795 w 7984"/>
                <a:gd name="T19" fmla="*/ 3020 h 7426"/>
                <a:gd name="T20" fmla="*/ 6174 w 7984"/>
                <a:gd name="T21" fmla="*/ 4098 h 7426"/>
                <a:gd name="T22" fmla="*/ 7856 w 7984"/>
                <a:gd name="T23" fmla="*/ 4511 h 7426"/>
                <a:gd name="T24" fmla="*/ 1114 w 7984"/>
                <a:gd name="T25" fmla="*/ 366 h 7426"/>
                <a:gd name="T26" fmla="*/ 4408 w 7984"/>
                <a:gd name="T27" fmla="*/ 0 h 7426"/>
                <a:gd name="T28" fmla="*/ 5478 w 7984"/>
                <a:gd name="T29" fmla="*/ 1083 h 7426"/>
                <a:gd name="T30" fmla="*/ 5522 w 7984"/>
                <a:gd name="T31" fmla="*/ 3861 h 7426"/>
                <a:gd name="T32" fmla="*/ 5215 w 7984"/>
                <a:gd name="T33" fmla="*/ 1427 h 7426"/>
                <a:gd name="T34" fmla="*/ 4414 w 7984"/>
                <a:gd name="T35" fmla="*/ 1350 h 7426"/>
                <a:gd name="T36" fmla="*/ 4260 w 7984"/>
                <a:gd name="T37" fmla="*/ 384 h 7426"/>
                <a:gd name="T38" fmla="*/ 1480 w 7984"/>
                <a:gd name="T39" fmla="*/ 308 h 7426"/>
                <a:gd name="T40" fmla="*/ 1421 w 7984"/>
                <a:gd name="T41" fmla="*/ 5363 h 7426"/>
                <a:gd name="T42" fmla="*/ 1114 w 7984"/>
                <a:gd name="T43" fmla="*/ 5698 h 7426"/>
                <a:gd name="T44" fmla="*/ 5024 w 7984"/>
                <a:gd name="T45" fmla="*/ 1043 h 7426"/>
                <a:gd name="T46" fmla="*/ 4568 w 7984"/>
                <a:gd name="T47" fmla="*/ 1043 h 7426"/>
                <a:gd name="T48" fmla="*/ 1904 w 7984"/>
                <a:gd name="T49" fmla="*/ 1663 h 7426"/>
                <a:gd name="T50" fmla="*/ 1904 w 7984"/>
                <a:gd name="T51" fmla="*/ 2041 h 7426"/>
                <a:gd name="T52" fmla="*/ 4923 w 7984"/>
                <a:gd name="T53" fmla="*/ 1852 h 7426"/>
                <a:gd name="T54" fmla="*/ 4923 w 7984"/>
                <a:gd name="T55" fmla="*/ 2953 h 7426"/>
                <a:gd name="T56" fmla="*/ 1904 w 7984"/>
                <a:gd name="T57" fmla="*/ 2764 h 7426"/>
                <a:gd name="T58" fmla="*/ 1904 w 7984"/>
                <a:gd name="T59" fmla="*/ 3142 h 7426"/>
                <a:gd name="T60" fmla="*/ 4923 w 7984"/>
                <a:gd name="T61" fmla="*/ 2953 h 7426"/>
                <a:gd name="T62" fmla="*/ 1904 w 7984"/>
                <a:gd name="T63" fmla="*/ 4249 h 7426"/>
                <a:gd name="T64" fmla="*/ 2387 w 7984"/>
                <a:gd name="T65" fmla="*/ 3872 h 7426"/>
                <a:gd name="T66" fmla="*/ 1715 w 7984"/>
                <a:gd name="T67" fmla="*/ 4061 h 7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84" h="7426">
                  <a:moveTo>
                    <a:pt x="7856" y="4511"/>
                  </a:moveTo>
                  <a:lnTo>
                    <a:pt x="6459" y="7154"/>
                  </a:lnTo>
                  <a:cubicBezTo>
                    <a:pt x="6391" y="7286"/>
                    <a:pt x="6197" y="7425"/>
                    <a:pt x="6047" y="7425"/>
                  </a:cubicBezTo>
                  <a:lnTo>
                    <a:pt x="446" y="7426"/>
                  </a:lnTo>
                  <a:cubicBezTo>
                    <a:pt x="328" y="7426"/>
                    <a:pt x="214" y="7379"/>
                    <a:pt x="131" y="7295"/>
                  </a:cubicBezTo>
                  <a:cubicBezTo>
                    <a:pt x="47" y="7211"/>
                    <a:pt x="0" y="7098"/>
                    <a:pt x="0" y="6980"/>
                  </a:cubicBezTo>
                  <a:lnTo>
                    <a:pt x="1" y="2630"/>
                  </a:lnTo>
                  <a:cubicBezTo>
                    <a:pt x="1" y="2384"/>
                    <a:pt x="200" y="2185"/>
                    <a:pt x="446" y="2184"/>
                  </a:cubicBezTo>
                  <a:lnTo>
                    <a:pt x="856" y="2184"/>
                  </a:lnTo>
                  <a:lnTo>
                    <a:pt x="856" y="2564"/>
                  </a:lnTo>
                  <a:lnTo>
                    <a:pt x="582" y="2564"/>
                  </a:lnTo>
                  <a:cubicBezTo>
                    <a:pt x="528" y="2564"/>
                    <a:pt x="477" y="2585"/>
                    <a:pt x="439" y="2623"/>
                  </a:cubicBezTo>
                  <a:cubicBezTo>
                    <a:pt x="401" y="2661"/>
                    <a:pt x="380" y="2713"/>
                    <a:pt x="380" y="2766"/>
                  </a:cubicBezTo>
                  <a:lnTo>
                    <a:pt x="380" y="6844"/>
                  </a:lnTo>
                  <a:cubicBezTo>
                    <a:pt x="380" y="6955"/>
                    <a:pt x="471" y="7046"/>
                    <a:pt x="582" y="7046"/>
                  </a:cubicBezTo>
                  <a:lnTo>
                    <a:pt x="863" y="7046"/>
                  </a:lnTo>
                  <a:lnTo>
                    <a:pt x="2187" y="4368"/>
                  </a:lnTo>
                  <a:cubicBezTo>
                    <a:pt x="2261" y="4219"/>
                    <a:pt x="2403" y="4098"/>
                    <a:pt x="2552" y="4098"/>
                  </a:cubicBezTo>
                  <a:lnTo>
                    <a:pt x="5794" y="4098"/>
                  </a:lnTo>
                  <a:lnTo>
                    <a:pt x="5795" y="3020"/>
                  </a:lnTo>
                  <a:cubicBezTo>
                    <a:pt x="6007" y="3040"/>
                    <a:pt x="6174" y="3215"/>
                    <a:pt x="6174" y="3432"/>
                  </a:cubicBezTo>
                  <a:lnTo>
                    <a:pt x="6174" y="4098"/>
                  </a:lnTo>
                  <a:lnTo>
                    <a:pt x="7661" y="4098"/>
                  </a:lnTo>
                  <a:cubicBezTo>
                    <a:pt x="7836" y="4099"/>
                    <a:pt x="7984" y="4273"/>
                    <a:pt x="7856" y="4511"/>
                  </a:cubicBezTo>
                  <a:close/>
                  <a:moveTo>
                    <a:pt x="1114" y="5698"/>
                  </a:moveTo>
                  <a:cubicBezTo>
                    <a:pt x="1102" y="4365"/>
                    <a:pt x="1114" y="366"/>
                    <a:pt x="1114" y="366"/>
                  </a:cubicBezTo>
                  <a:cubicBezTo>
                    <a:pt x="1114" y="164"/>
                    <a:pt x="1278" y="0"/>
                    <a:pt x="1480" y="0"/>
                  </a:cubicBezTo>
                  <a:lnTo>
                    <a:pt x="4408" y="0"/>
                  </a:lnTo>
                  <a:cubicBezTo>
                    <a:pt x="4455" y="0"/>
                    <a:pt x="4500" y="20"/>
                    <a:pt x="4531" y="55"/>
                  </a:cubicBezTo>
                  <a:lnTo>
                    <a:pt x="5478" y="1083"/>
                  </a:lnTo>
                  <a:cubicBezTo>
                    <a:pt x="5506" y="1114"/>
                    <a:pt x="5522" y="1155"/>
                    <a:pt x="5522" y="1197"/>
                  </a:cubicBezTo>
                  <a:lnTo>
                    <a:pt x="5522" y="3861"/>
                  </a:lnTo>
                  <a:lnTo>
                    <a:pt x="5215" y="3861"/>
                  </a:lnTo>
                  <a:lnTo>
                    <a:pt x="5215" y="1427"/>
                  </a:lnTo>
                  <a:cubicBezTo>
                    <a:pt x="5215" y="1385"/>
                    <a:pt x="5181" y="1350"/>
                    <a:pt x="5139" y="1350"/>
                  </a:cubicBezTo>
                  <a:lnTo>
                    <a:pt x="4414" y="1350"/>
                  </a:lnTo>
                  <a:cubicBezTo>
                    <a:pt x="4329" y="1350"/>
                    <a:pt x="4260" y="1282"/>
                    <a:pt x="4260" y="1197"/>
                  </a:cubicBezTo>
                  <a:lnTo>
                    <a:pt x="4260" y="384"/>
                  </a:lnTo>
                  <a:cubicBezTo>
                    <a:pt x="4260" y="342"/>
                    <a:pt x="4226" y="308"/>
                    <a:pt x="4184" y="308"/>
                  </a:cubicBezTo>
                  <a:lnTo>
                    <a:pt x="1480" y="308"/>
                  </a:lnTo>
                  <a:cubicBezTo>
                    <a:pt x="1448" y="308"/>
                    <a:pt x="1421" y="334"/>
                    <a:pt x="1421" y="366"/>
                  </a:cubicBezTo>
                  <a:lnTo>
                    <a:pt x="1421" y="5363"/>
                  </a:lnTo>
                  <a:lnTo>
                    <a:pt x="1186" y="5838"/>
                  </a:lnTo>
                  <a:cubicBezTo>
                    <a:pt x="1186" y="5838"/>
                    <a:pt x="1115" y="5833"/>
                    <a:pt x="1114" y="5698"/>
                  </a:cubicBezTo>
                  <a:close/>
                  <a:moveTo>
                    <a:pt x="4568" y="1043"/>
                  </a:moveTo>
                  <a:lnTo>
                    <a:pt x="5024" y="1043"/>
                  </a:lnTo>
                  <a:lnTo>
                    <a:pt x="4568" y="548"/>
                  </a:lnTo>
                  <a:lnTo>
                    <a:pt x="4568" y="1043"/>
                  </a:lnTo>
                  <a:close/>
                  <a:moveTo>
                    <a:pt x="4734" y="1663"/>
                  </a:moveTo>
                  <a:lnTo>
                    <a:pt x="1904" y="1663"/>
                  </a:lnTo>
                  <a:cubicBezTo>
                    <a:pt x="1800" y="1663"/>
                    <a:pt x="1715" y="1748"/>
                    <a:pt x="1715" y="1852"/>
                  </a:cubicBezTo>
                  <a:cubicBezTo>
                    <a:pt x="1715" y="1956"/>
                    <a:pt x="1800" y="2041"/>
                    <a:pt x="1904" y="2041"/>
                  </a:cubicBezTo>
                  <a:lnTo>
                    <a:pt x="4734" y="2041"/>
                  </a:lnTo>
                  <a:cubicBezTo>
                    <a:pt x="4839" y="2041"/>
                    <a:pt x="4923" y="1956"/>
                    <a:pt x="4923" y="1852"/>
                  </a:cubicBezTo>
                  <a:cubicBezTo>
                    <a:pt x="4923" y="1748"/>
                    <a:pt x="4838" y="1663"/>
                    <a:pt x="4734" y="1663"/>
                  </a:cubicBezTo>
                  <a:close/>
                  <a:moveTo>
                    <a:pt x="4923" y="2953"/>
                  </a:moveTo>
                  <a:cubicBezTo>
                    <a:pt x="4923" y="2848"/>
                    <a:pt x="4838" y="2764"/>
                    <a:pt x="4734" y="2764"/>
                  </a:cubicBezTo>
                  <a:lnTo>
                    <a:pt x="1904" y="2764"/>
                  </a:lnTo>
                  <a:cubicBezTo>
                    <a:pt x="1800" y="2764"/>
                    <a:pt x="1715" y="2849"/>
                    <a:pt x="1715" y="2953"/>
                  </a:cubicBezTo>
                  <a:cubicBezTo>
                    <a:pt x="1715" y="3057"/>
                    <a:pt x="1800" y="3142"/>
                    <a:pt x="1904" y="3142"/>
                  </a:cubicBezTo>
                  <a:lnTo>
                    <a:pt x="4734" y="3142"/>
                  </a:lnTo>
                  <a:cubicBezTo>
                    <a:pt x="4838" y="3142"/>
                    <a:pt x="4923" y="3057"/>
                    <a:pt x="4923" y="2953"/>
                  </a:cubicBezTo>
                  <a:close/>
                  <a:moveTo>
                    <a:pt x="1715" y="4061"/>
                  </a:moveTo>
                  <a:cubicBezTo>
                    <a:pt x="1715" y="4165"/>
                    <a:pt x="1800" y="4249"/>
                    <a:pt x="1904" y="4249"/>
                  </a:cubicBezTo>
                  <a:lnTo>
                    <a:pt x="1972" y="4249"/>
                  </a:lnTo>
                  <a:cubicBezTo>
                    <a:pt x="2091" y="3917"/>
                    <a:pt x="2387" y="3872"/>
                    <a:pt x="2387" y="3872"/>
                  </a:cubicBezTo>
                  <a:lnTo>
                    <a:pt x="1904" y="3872"/>
                  </a:lnTo>
                  <a:cubicBezTo>
                    <a:pt x="1800" y="3872"/>
                    <a:pt x="1715" y="3956"/>
                    <a:pt x="1715" y="40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2"/>
            </p:custDataLst>
          </p:nvPr>
        </p:nvSpPr>
        <p:spPr>
          <a:xfrm>
            <a:off x="1713309" y="2276475"/>
            <a:ext cx="5944791" cy="1152525"/>
          </a:xfrm>
        </p:spPr>
        <p:txBody>
          <a:bodyPr lIns="90170" tIns="46990" rIns="90170" bIns="46990" anchor="b" anchorCtr="0">
            <a:normAutofit/>
          </a:bodyPr>
          <a:lstStyle>
            <a:lvl1pPr algn="ctr">
              <a:defRPr sz="4875" spc="1200" baseline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3"/>
            </p:custDataLst>
          </p:nvPr>
        </p:nvSpPr>
        <p:spPr>
          <a:xfrm>
            <a:off x="1713309" y="3543300"/>
            <a:ext cx="5944791" cy="565468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4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219600" y="304200"/>
            <a:ext cx="8704800" cy="6249600"/>
            <a:chOff x="585600" y="608400"/>
            <a:chExt cx="23212800" cy="12499200"/>
          </a:xfrm>
        </p:grpSpPr>
        <p:sp>
          <p:nvSpPr>
            <p:cNvPr id="29" name="矩形 28"/>
            <p:cNvSpPr/>
            <p:nvPr userDrawn="1">
              <p:custDataLst>
                <p:tags r:id="rId3"/>
              </p:custDataLst>
            </p:nvPr>
          </p:nvSpPr>
          <p:spPr>
            <a:xfrm>
              <a:off x="585600" y="608400"/>
              <a:ext cx="23212800" cy="124992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ym typeface="微软雅黑" panose="020B0503020204020204" charset="-122"/>
              </a:endParaRPr>
            </a:p>
          </p:txBody>
        </p:sp>
        <p:grpSp>
          <p:nvGrpSpPr>
            <p:cNvPr id="30" name="组合 29"/>
            <p:cNvGrpSpPr/>
            <p:nvPr userDrawn="1"/>
          </p:nvGrpSpPr>
          <p:grpSpPr>
            <a:xfrm>
              <a:off x="590516" y="608400"/>
              <a:ext cx="5867403" cy="1105753"/>
              <a:chOff x="-3" y="1"/>
              <a:chExt cx="5867403" cy="1105753"/>
            </a:xfrm>
          </p:grpSpPr>
          <p:sp>
            <p:nvSpPr>
              <p:cNvPr id="34" name="直角三角形 33"/>
              <p:cNvSpPr/>
              <p:nvPr userDrawn="1">
                <p:custDataLst>
                  <p:tags r:id="rId4"/>
                </p:custDataLst>
              </p:nvPr>
            </p:nvSpPr>
            <p:spPr>
              <a:xfrm rot="5400000">
                <a:off x="2380822" y="-23808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5" name="直角三角形 34"/>
              <p:cNvSpPr/>
              <p:nvPr userDrawn="1">
                <p:custDataLst>
                  <p:tags r:id="rId5"/>
                </p:custDataLst>
              </p:nvPr>
            </p:nvSpPr>
            <p:spPr>
              <a:xfrm rot="5400000">
                <a:off x="2342812" y="-23428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31" name="组合 30"/>
            <p:cNvGrpSpPr/>
            <p:nvPr userDrawn="1"/>
          </p:nvGrpSpPr>
          <p:grpSpPr>
            <a:xfrm rot="10800000">
              <a:off x="17930997" y="12000646"/>
              <a:ext cx="5867403" cy="1105753"/>
              <a:chOff x="152397" y="62468"/>
              <a:chExt cx="5867403" cy="1105753"/>
            </a:xfrm>
          </p:grpSpPr>
          <p:sp>
            <p:nvSpPr>
              <p:cNvPr id="32" name="直角三角形 31"/>
              <p:cNvSpPr/>
              <p:nvPr userDrawn="1">
                <p:custDataLst>
                  <p:tags r:id="rId6"/>
                </p:custDataLst>
              </p:nvPr>
            </p:nvSpPr>
            <p:spPr>
              <a:xfrm rot="5400000">
                <a:off x="2533222" y="-2318357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3" name="直角三角形 32"/>
              <p:cNvSpPr/>
              <p:nvPr userDrawn="1">
                <p:custDataLst>
                  <p:tags r:id="rId7"/>
                </p:custDataLst>
              </p:nvPr>
            </p:nvSpPr>
            <p:spPr>
              <a:xfrm rot="5400000">
                <a:off x="2495212" y="-2280347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02448" y="952509"/>
            <a:ext cx="8139178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>
            <p:custDataLst>
              <p:tags r:id="rId3"/>
            </p:custDataLst>
          </p:nvPr>
        </p:nvGrpSpPr>
        <p:grpSpPr>
          <a:xfrm>
            <a:off x="3482397" y="4152901"/>
            <a:ext cx="376771" cy="502361"/>
            <a:chOff x="4581018" y="4687830"/>
            <a:chExt cx="523862" cy="523862"/>
          </a:xfrm>
        </p:grpSpPr>
        <p:sp>
          <p:nvSpPr>
            <p:cNvPr id="28" name="椭圆 27"/>
            <p:cNvSpPr/>
            <p:nvPr>
              <p:custDataLst>
                <p:tags r:id="rId4"/>
              </p:custDataLst>
            </p:nvPr>
          </p:nvSpPr>
          <p:spPr>
            <a:xfrm>
              <a:off x="4581018" y="4687830"/>
              <a:ext cx="523862" cy="52386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BDBDB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rgbClr val="DBDBDB"/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9" name="椭圆 18"/>
            <p:cNvSpPr/>
            <p:nvPr>
              <p:custDataLst>
                <p:tags r:id="rId5"/>
              </p:custDataLst>
            </p:nvPr>
          </p:nvSpPr>
          <p:spPr>
            <a:xfrm>
              <a:off x="4705801" y="4822528"/>
              <a:ext cx="274294" cy="254458"/>
            </a:xfrm>
            <a:custGeom>
              <a:avLst/>
              <a:gdLst>
                <a:gd name="connsiteX0" fmla="*/ 31765 w 608226"/>
                <a:gd name="connsiteY0" fmla="*/ 449854 h 564241"/>
                <a:gd name="connsiteX1" fmla="*/ 247309 w 608226"/>
                <a:gd name="connsiteY1" fmla="*/ 449854 h 564241"/>
                <a:gd name="connsiteX2" fmla="*/ 252786 w 608226"/>
                <a:gd name="connsiteY2" fmla="*/ 464263 h 564241"/>
                <a:gd name="connsiteX3" fmla="*/ 294551 w 608226"/>
                <a:gd name="connsiteY3" fmla="*/ 526133 h 564241"/>
                <a:gd name="connsiteX4" fmla="*/ 299409 w 608226"/>
                <a:gd name="connsiteY4" fmla="*/ 530793 h 564241"/>
                <a:gd name="connsiteX5" fmla="*/ 31765 w 608226"/>
                <a:gd name="connsiteY5" fmla="*/ 530793 h 564241"/>
                <a:gd name="connsiteX6" fmla="*/ 0 w 608226"/>
                <a:gd name="connsiteY6" fmla="*/ 499074 h 564241"/>
                <a:gd name="connsiteX7" fmla="*/ 0 w 608226"/>
                <a:gd name="connsiteY7" fmla="*/ 481573 h 564241"/>
                <a:gd name="connsiteX8" fmla="*/ 31765 w 608226"/>
                <a:gd name="connsiteY8" fmla="*/ 449854 h 564241"/>
                <a:gd name="connsiteX9" fmla="*/ 82493 w 608226"/>
                <a:gd name="connsiteY9" fmla="*/ 336385 h 564241"/>
                <a:gd name="connsiteX10" fmla="*/ 244510 w 608226"/>
                <a:gd name="connsiteY10" fmla="*/ 336385 h 564241"/>
                <a:gd name="connsiteX11" fmla="*/ 237464 w 608226"/>
                <a:gd name="connsiteY11" fmla="*/ 388490 h 564241"/>
                <a:gd name="connsiteX12" fmla="*/ 239558 w 608226"/>
                <a:gd name="connsiteY12" fmla="*/ 417253 h 564241"/>
                <a:gd name="connsiteX13" fmla="*/ 82493 w 608226"/>
                <a:gd name="connsiteY13" fmla="*/ 417253 h 564241"/>
                <a:gd name="connsiteX14" fmla="*/ 50737 w 608226"/>
                <a:gd name="connsiteY14" fmla="*/ 385543 h 564241"/>
                <a:gd name="connsiteX15" fmla="*/ 50737 w 608226"/>
                <a:gd name="connsiteY15" fmla="*/ 368048 h 564241"/>
                <a:gd name="connsiteX16" fmla="*/ 82493 w 608226"/>
                <a:gd name="connsiteY16" fmla="*/ 336385 h 564241"/>
                <a:gd name="connsiteX17" fmla="*/ 490359 w 608226"/>
                <a:gd name="connsiteY17" fmla="*/ 289450 h 564241"/>
                <a:gd name="connsiteX18" fmla="*/ 480406 w 608226"/>
                <a:gd name="connsiteY18" fmla="*/ 296423 h 564241"/>
                <a:gd name="connsiteX19" fmla="*/ 442689 w 608226"/>
                <a:gd name="connsiteY19" fmla="*/ 355436 h 564241"/>
                <a:gd name="connsiteX20" fmla="*/ 432402 w 608226"/>
                <a:gd name="connsiteY20" fmla="*/ 371557 h 564241"/>
                <a:gd name="connsiteX21" fmla="*/ 409924 w 608226"/>
                <a:gd name="connsiteY21" fmla="*/ 336367 h 564241"/>
                <a:gd name="connsiteX22" fmla="*/ 384779 w 608226"/>
                <a:gd name="connsiteY22" fmla="*/ 296994 h 564241"/>
                <a:gd name="connsiteX23" fmla="*/ 384398 w 608226"/>
                <a:gd name="connsiteY23" fmla="*/ 296423 h 564241"/>
                <a:gd name="connsiteX24" fmla="*/ 362492 w 608226"/>
                <a:gd name="connsiteY24" fmla="*/ 291573 h 564241"/>
                <a:gd name="connsiteX25" fmla="*/ 355205 w 608226"/>
                <a:gd name="connsiteY25" fmla="*/ 305791 h 564241"/>
                <a:gd name="connsiteX26" fmla="*/ 357682 w 608226"/>
                <a:gd name="connsiteY26" fmla="*/ 313447 h 564241"/>
                <a:gd name="connsiteX27" fmla="*/ 372254 w 608226"/>
                <a:gd name="connsiteY27" fmla="*/ 336367 h 564241"/>
                <a:gd name="connsiteX28" fmla="*/ 405162 w 608226"/>
                <a:gd name="connsiteY28" fmla="*/ 387725 h 564241"/>
                <a:gd name="connsiteX29" fmla="*/ 389208 w 608226"/>
                <a:gd name="connsiteY29" fmla="*/ 387725 h 564241"/>
                <a:gd name="connsiteX30" fmla="*/ 373350 w 608226"/>
                <a:gd name="connsiteY30" fmla="*/ 403560 h 564241"/>
                <a:gd name="connsiteX31" fmla="*/ 381303 w 608226"/>
                <a:gd name="connsiteY31" fmla="*/ 417255 h 564241"/>
                <a:gd name="connsiteX32" fmla="*/ 389208 w 608226"/>
                <a:gd name="connsiteY32" fmla="*/ 419395 h 564241"/>
                <a:gd name="connsiteX33" fmla="*/ 416591 w 608226"/>
                <a:gd name="connsiteY33" fmla="*/ 419395 h 564241"/>
                <a:gd name="connsiteX34" fmla="*/ 416591 w 608226"/>
                <a:gd name="connsiteY34" fmla="*/ 430522 h 564241"/>
                <a:gd name="connsiteX35" fmla="*/ 389208 w 608226"/>
                <a:gd name="connsiteY35" fmla="*/ 430522 h 564241"/>
                <a:gd name="connsiteX36" fmla="*/ 373350 w 608226"/>
                <a:gd name="connsiteY36" fmla="*/ 446357 h 564241"/>
                <a:gd name="connsiteX37" fmla="*/ 374350 w 608226"/>
                <a:gd name="connsiteY37" fmla="*/ 451921 h 564241"/>
                <a:gd name="connsiteX38" fmla="*/ 388065 w 608226"/>
                <a:gd name="connsiteY38" fmla="*/ 462145 h 564241"/>
                <a:gd name="connsiteX39" fmla="*/ 389208 w 608226"/>
                <a:gd name="connsiteY39" fmla="*/ 462192 h 564241"/>
                <a:gd name="connsiteX40" fmla="*/ 416591 w 608226"/>
                <a:gd name="connsiteY40" fmla="*/ 462192 h 564241"/>
                <a:gd name="connsiteX41" fmla="*/ 416591 w 608226"/>
                <a:gd name="connsiteY41" fmla="*/ 484352 h 564241"/>
                <a:gd name="connsiteX42" fmla="*/ 432450 w 608226"/>
                <a:gd name="connsiteY42" fmla="*/ 500187 h 564241"/>
                <a:gd name="connsiteX43" fmla="*/ 448356 w 608226"/>
                <a:gd name="connsiteY43" fmla="*/ 484352 h 564241"/>
                <a:gd name="connsiteX44" fmla="*/ 448356 w 608226"/>
                <a:gd name="connsiteY44" fmla="*/ 462192 h 564241"/>
                <a:gd name="connsiteX45" fmla="*/ 475692 w 608226"/>
                <a:gd name="connsiteY45" fmla="*/ 462192 h 564241"/>
                <a:gd name="connsiteX46" fmla="*/ 491598 w 608226"/>
                <a:gd name="connsiteY46" fmla="*/ 446357 h 564241"/>
                <a:gd name="connsiteX47" fmla="*/ 475692 w 608226"/>
                <a:gd name="connsiteY47" fmla="*/ 430522 h 564241"/>
                <a:gd name="connsiteX48" fmla="*/ 448356 w 608226"/>
                <a:gd name="connsiteY48" fmla="*/ 430522 h 564241"/>
                <a:gd name="connsiteX49" fmla="*/ 448356 w 608226"/>
                <a:gd name="connsiteY49" fmla="*/ 419347 h 564241"/>
                <a:gd name="connsiteX50" fmla="*/ 475692 w 608226"/>
                <a:gd name="connsiteY50" fmla="*/ 419347 h 564241"/>
                <a:gd name="connsiteX51" fmla="*/ 491598 w 608226"/>
                <a:gd name="connsiteY51" fmla="*/ 403512 h 564241"/>
                <a:gd name="connsiteX52" fmla="*/ 475692 w 608226"/>
                <a:gd name="connsiteY52" fmla="*/ 387629 h 564241"/>
                <a:gd name="connsiteX53" fmla="*/ 459785 w 608226"/>
                <a:gd name="connsiteY53" fmla="*/ 387629 h 564241"/>
                <a:gd name="connsiteX54" fmla="*/ 507123 w 608226"/>
                <a:gd name="connsiteY54" fmla="*/ 313447 h 564241"/>
                <a:gd name="connsiteX55" fmla="*/ 502313 w 608226"/>
                <a:gd name="connsiteY55" fmla="*/ 291573 h 564241"/>
                <a:gd name="connsiteX56" fmla="*/ 490359 w 608226"/>
                <a:gd name="connsiteY56" fmla="*/ 289450 h 564241"/>
                <a:gd name="connsiteX57" fmla="*/ 31765 w 608226"/>
                <a:gd name="connsiteY57" fmla="*/ 224963 h 564241"/>
                <a:gd name="connsiteX58" fmla="*/ 326647 w 608226"/>
                <a:gd name="connsiteY58" fmla="*/ 224963 h 564241"/>
                <a:gd name="connsiteX59" fmla="*/ 294549 w 608226"/>
                <a:gd name="connsiteY59" fmla="*/ 250826 h 564241"/>
                <a:gd name="connsiteX60" fmla="*/ 255879 w 608226"/>
                <a:gd name="connsiteY60" fmla="*/ 305831 h 564241"/>
                <a:gd name="connsiteX61" fmla="*/ 31765 w 608226"/>
                <a:gd name="connsiteY61" fmla="*/ 305831 h 564241"/>
                <a:gd name="connsiteX62" fmla="*/ 0 w 608226"/>
                <a:gd name="connsiteY62" fmla="*/ 274168 h 564241"/>
                <a:gd name="connsiteX63" fmla="*/ 0 w 608226"/>
                <a:gd name="connsiteY63" fmla="*/ 256673 h 564241"/>
                <a:gd name="connsiteX64" fmla="*/ 31765 w 608226"/>
                <a:gd name="connsiteY64" fmla="*/ 224963 h 564241"/>
                <a:gd name="connsiteX65" fmla="*/ 432402 w 608226"/>
                <a:gd name="connsiteY65" fmla="*/ 212825 h 564241"/>
                <a:gd name="connsiteX66" fmla="*/ 608226 w 608226"/>
                <a:gd name="connsiteY66" fmla="*/ 388581 h 564241"/>
                <a:gd name="connsiteX67" fmla="*/ 432355 w 608226"/>
                <a:gd name="connsiteY67" fmla="*/ 564241 h 564241"/>
                <a:gd name="connsiteX68" fmla="*/ 329155 w 608226"/>
                <a:gd name="connsiteY68" fmla="*/ 530811 h 564241"/>
                <a:gd name="connsiteX69" fmla="*/ 267484 w 608226"/>
                <a:gd name="connsiteY69" fmla="*/ 449924 h 564241"/>
                <a:gd name="connsiteX70" fmla="*/ 258816 w 608226"/>
                <a:gd name="connsiteY70" fmla="*/ 417303 h 564241"/>
                <a:gd name="connsiteX71" fmla="*/ 256435 w 608226"/>
                <a:gd name="connsiteY71" fmla="*/ 388533 h 564241"/>
                <a:gd name="connsiteX72" fmla="*/ 264340 w 608226"/>
                <a:gd name="connsiteY72" fmla="*/ 336415 h 564241"/>
                <a:gd name="connsiteX73" fmla="*/ 277151 w 608226"/>
                <a:gd name="connsiteY73" fmla="*/ 305838 h 564241"/>
                <a:gd name="connsiteX74" fmla="*/ 367301 w 608226"/>
                <a:gd name="connsiteY74" fmla="*/ 225284 h 564241"/>
                <a:gd name="connsiteX75" fmla="*/ 432402 w 608226"/>
                <a:gd name="connsiteY75" fmla="*/ 212825 h 564241"/>
                <a:gd name="connsiteX76" fmla="*/ 31760 w 608226"/>
                <a:gd name="connsiteY76" fmla="*/ 113540 h 564241"/>
                <a:gd name="connsiteX77" fmla="*/ 362842 w 608226"/>
                <a:gd name="connsiteY77" fmla="*/ 113540 h 564241"/>
                <a:gd name="connsiteX78" fmla="*/ 394602 w 608226"/>
                <a:gd name="connsiteY78" fmla="*/ 145250 h 564241"/>
                <a:gd name="connsiteX79" fmla="*/ 394602 w 608226"/>
                <a:gd name="connsiteY79" fmla="*/ 162745 h 564241"/>
                <a:gd name="connsiteX80" fmla="*/ 362794 w 608226"/>
                <a:gd name="connsiteY80" fmla="*/ 194408 h 564241"/>
                <a:gd name="connsiteX81" fmla="*/ 31760 w 608226"/>
                <a:gd name="connsiteY81" fmla="*/ 194408 h 564241"/>
                <a:gd name="connsiteX82" fmla="*/ 0 w 608226"/>
                <a:gd name="connsiteY82" fmla="*/ 162745 h 564241"/>
                <a:gd name="connsiteX83" fmla="*/ 0 w 608226"/>
                <a:gd name="connsiteY83" fmla="*/ 145250 h 564241"/>
                <a:gd name="connsiteX84" fmla="*/ 31760 w 608226"/>
                <a:gd name="connsiteY84" fmla="*/ 113540 h 564241"/>
                <a:gd name="connsiteX85" fmla="*/ 82496 w 608226"/>
                <a:gd name="connsiteY85" fmla="*/ 0 h 564241"/>
                <a:gd name="connsiteX86" fmla="*/ 413509 w 608226"/>
                <a:gd name="connsiteY86" fmla="*/ 0 h 564241"/>
                <a:gd name="connsiteX87" fmla="*/ 445268 w 608226"/>
                <a:gd name="connsiteY87" fmla="*/ 31719 h 564241"/>
                <a:gd name="connsiteX88" fmla="*/ 445268 w 608226"/>
                <a:gd name="connsiteY88" fmla="*/ 49220 h 564241"/>
                <a:gd name="connsiteX89" fmla="*/ 413509 w 608226"/>
                <a:gd name="connsiteY89" fmla="*/ 80939 h 564241"/>
                <a:gd name="connsiteX90" fmla="*/ 82496 w 608226"/>
                <a:gd name="connsiteY90" fmla="*/ 80939 h 564241"/>
                <a:gd name="connsiteX91" fmla="*/ 50737 w 608226"/>
                <a:gd name="connsiteY91" fmla="*/ 49220 h 564241"/>
                <a:gd name="connsiteX92" fmla="*/ 50737 w 608226"/>
                <a:gd name="connsiteY92" fmla="*/ 31719 h 564241"/>
                <a:gd name="connsiteX93" fmla="*/ 82496 w 608226"/>
                <a:gd name="connsiteY93" fmla="*/ 0 h 5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608226" h="564241">
                  <a:moveTo>
                    <a:pt x="31765" y="449854"/>
                  </a:moveTo>
                  <a:lnTo>
                    <a:pt x="247309" y="449854"/>
                  </a:lnTo>
                  <a:cubicBezTo>
                    <a:pt x="248976" y="454705"/>
                    <a:pt x="250738" y="459508"/>
                    <a:pt x="252786" y="464263"/>
                  </a:cubicBezTo>
                  <a:cubicBezTo>
                    <a:pt x="262644" y="487470"/>
                    <a:pt x="276645" y="508252"/>
                    <a:pt x="294551" y="526133"/>
                  </a:cubicBezTo>
                  <a:cubicBezTo>
                    <a:pt x="296171" y="527749"/>
                    <a:pt x="297790" y="529271"/>
                    <a:pt x="299409" y="530793"/>
                  </a:cubicBezTo>
                  <a:lnTo>
                    <a:pt x="31765" y="530793"/>
                  </a:lnTo>
                  <a:cubicBezTo>
                    <a:pt x="14239" y="530793"/>
                    <a:pt x="0" y="516574"/>
                    <a:pt x="0" y="499074"/>
                  </a:cubicBezTo>
                  <a:lnTo>
                    <a:pt x="0" y="481573"/>
                  </a:lnTo>
                  <a:cubicBezTo>
                    <a:pt x="0" y="464073"/>
                    <a:pt x="14239" y="449854"/>
                    <a:pt x="31765" y="449854"/>
                  </a:cubicBezTo>
                  <a:close/>
                  <a:moveTo>
                    <a:pt x="82493" y="336385"/>
                  </a:moveTo>
                  <a:lnTo>
                    <a:pt x="244510" y="336385"/>
                  </a:lnTo>
                  <a:cubicBezTo>
                    <a:pt x="239797" y="353215"/>
                    <a:pt x="237464" y="370662"/>
                    <a:pt x="237464" y="388490"/>
                  </a:cubicBezTo>
                  <a:cubicBezTo>
                    <a:pt x="237464" y="398189"/>
                    <a:pt x="238130" y="407792"/>
                    <a:pt x="239558" y="417253"/>
                  </a:cubicBezTo>
                  <a:lnTo>
                    <a:pt x="82493" y="417253"/>
                  </a:lnTo>
                  <a:cubicBezTo>
                    <a:pt x="64972" y="417253"/>
                    <a:pt x="50737" y="403038"/>
                    <a:pt x="50737" y="385543"/>
                  </a:cubicBezTo>
                  <a:lnTo>
                    <a:pt x="50737" y="368048"/>
                  </a:lnTo>
                  <a:cubicBezTo>
                    <a:pt x="50737" y="350552"/>
                    <a:pt x="64972" y="336385"/>
                    <a:pt x="82493" y="336385"/>
                  </a:cubicBezTo>
                  <a:close/>
                  <a:moveTo>
                    <a:pt x="490359" y="289450"/>
                  </a:moveTo>
                  <a:cubicBezTo>
                    <a:pt x="486395" y="290336"/>
                    <a:pt x="482764" y="292738"/>
                    <a:pt x="480406" y="296423"/>
                  </a:cubicBezTo>
                  <a:lnTo>
                    <a:pt x="442689" y="355436"/>
                  </a:lnTo>
                  <a:lnTo>
                    <a:pt x="432402" y="371557"/>
                  </a:lnTo>
                  <a:lnTo>
                    <a:pt x="409924" y="336367"/>
                  </a:lnTo>
                  <a:lnTo>
                    <a:pt x="384779" y="296994"/>
                  </a:lnTo>
                  <a:lnTo>
                    <a:pt x="384398" y="296423"/>
                  </a:lnTo>
                  <a:cubicBezTo>
                    <a:pt x="379683" y="289052"/>
                    <a:pt x="369873" y="286912"/>
                    <a:pt x="362492" y="291573"/>
                  </a:cubicBezTo>
                  <a:cubicBezTo>
                    <a:pt x="357491" y="294759"/>
                    <a:pt x="354872" y="300275"/>
                    <a:pt x="355205" y="305791"/>
                  </a:cubicBezTo>
                  <a:cubicBezTo>
                    <a:pt x="355300" y="308454"/>
                    <a:pt x="356158" y="311069"/>
                    <a:pt x="357682" y="313447"/>
                  </a:cubicBezTo>
                  <a:lnTo>
                    <a:pt x="372254" y="336367"/>
                  </a:lnTo>
                  <a:lnTo>
                    <a:pt x="405162" y="387725"/>
                  </a:lnTo>
                  <a:lnTo>
                    <a:pt x="389208" y="387725"/>
                  </a:lnTo>
                  <a:cubicBezTo>
                    <a:pt x="380445" y="387725"/>
                    <a:pt x="373350" y="394810"/>
                    <a:pt x="373350" y="403560"/>
                  </a:cubicBezTo>
                  <a:cubicBezTo>
                    <a:pt x="373350" y="409409"/>
                    <a:pt x="376588" y="414544"/>
                    <a:pt x="381303" y="417255"/>
                  </a:cubicBezTo>
                  <a:cubicBezTo>
                    <a:pt x="383589" y="418634"/>
                    <a:pt x="386303" y="419395"/>
                    <a:pt x="389208" y="419395"/>
                  </a:cubicBezTo>
                  <a:lnTo>
                    <a:pt x="416591" y="419395"/>
                  </a:lnTo>
                  <a:lnTo>
                    <a:pt x="416591" y="430522"/>
                  </a:lnTo>
                  <a:lnTo>
                    <a:pt x="389208" y="430522"/>
                  </a:lnTo>
                  <a:cubicBezTo>
                    <a:pt x="380445" y="430522"/>
                    <a:pt x="373350" y="437608"/>
                    <a:pt x="373350" y="446357"/>
                  </a:cubicBezTo>
                  <a:cubicBezTo>
                    <a:pt x="373350" y="448307"/>
                    <a:pt x="373731" y="450209"/>
                    <a:pt x="374350" y="451921"/>
                  </a:cubicBezTo>
                  <a:cubicBezTo>
                    <a:pt x="376540" y="457580"/>
                    <a:pt x="381779" y="461717"/>
                    <a:pt x="388065" y="462145"/>
                  </a:cubicBezTo>
                  <a:cubicBezTo>
                    <a:pt x="388446" y="462192"/>
                    <a:pt x="388827" y="462192"/>
                    <a:pt x="389208" y="462192"/>
                  </a:cubicBezTo>
                  <a:lnTo>
                    <a:pt x="416591" y="462192"/>
                  </a:lnTo>
                  <a:lnTo>
                    <a:pt x="416591" y="484352"/>
                  </a:lnTo>
                  <a:cubicBezTo>
                    <a:pt x="416591" y="493102"/>
                    <a:pt x="423687" y="500187"/>
                    <a:pt x="432450" y="500187"/>
                  </a:cubicBezTo>
                  <a:cubicBezTo>
                    <a:pt x="441212" y="500187"/>
                    <a:pt x="448356" y="493102"/>
                    <a:pt x="448356" y="484352"/>
                  </a:cubicBezTo>
                  <a:lnTo>
                    <a:pt x="448356" y="462192"/>
                  </a:lnTo>
                  <a:lnTo>
                    <a:pt x="475692" y="462192"/>
                  </a:lnTo>
                  <a:cubicBezTo>
                    <a:pt x="484454" y="462192"/>
                    <a:pt x="491598" y="455107"/>
                    <a:pt x="491598" y="446357"/>
                  </a:cubicBezTo>
                  <a:cubicBezTo>
                    <a:pt x="491598" y="437608"/>
                    <a:pt x="484454" y="430522"/>
                    <a:pt x="475692" y="430522"/>
                  </a:cubicBezTo>
                  <a:lnTo>
                    <a:pt x="448356" y="430522"/>
                  </a:lnTo>
                  <a:lnTo>
                    <a:pt x="448356" y="419347"/>
                  </a:lnTo>
                  <a:lnTo>
                    <a:pt x="475692" y="419347"/>
                  </a:lnTo>
                  <a:cubicBezTo>
                    <a:pt x="484454" y="419347"/>
                    <a:pt x="491598" y="412262"/>
                    <a:pt x="491598" y="403512"/>
                  </a:cubicBezTo>
                  <a:cubicBezTo>
                    <a:pt x="491598" y="394762"/>
                    <a:pt x="484454" y="387629"/>
                    <a:pt x="475692" y="387629"/>
                  </a:cubicBezTo>
                  <a:lnTo>
                    <a:pt x="459785" y="387629"/>
                  </a:lnTo>
                  <a:lnTo>
                    <a:pt x="507123" y="313447"/>
                  </a:lnTo>
                  <a:cubicBezTo>
                    <a:pt x="511837" y="306124"/>
                    <a:pt x="509694" y="296280"/>
                    <a:pt x="502313" y="291573"/>
                  </a:cubicBezTo>
                  <a:cubicBezTo>
                    <a:pt x="498622" y="289195"/>
                    <a:pt x="494324" y="288565"/>
                    <a:pt x="490359" y="289450"/>
                  </a:cubicBezTo>
                  <a:close/>
                  <a:moveTo>
                    <a:pt x="31765" y="224963"/>
                  </a:moveTo>
                  <a:lnTo>
                    <a:pt x="326647" y="224963"/>
                  </a:lnTo>
                  <a:cubicBezTo>
                    <a:pt x="315122" y="232379"/>
                    <a:pt x="304407" y="240984"/>
                    <a:pt x="294549" y="250826"/>
                  </a:cubicBezTo>
                  <a:cubicBezTo>
                    <a:pt x="278500" y="266942"/>
                    <a:pt x="265499" y="285388"/>
                    <a:pt x="255879" y="305831"/>
                  </a:cubicBezTo>
                  <a:lnTo>
                    <a:pt x="31765" y="305831"/>
                  </a:lnTo>
                  <a:cubicBezTo>
                    <a:pt x="14239" y="305831"/>
                    <a:pt x="0" y="291664"/>
                    <a:pt x="0" y="274168"/>
                  </a:cubicBezTo>
                  <a:lnTo>
                    <a:pt x="0" y="256673"/>
                  </a:lnTo>
                  <a:cubicBezTo>
                    <a:pt x="0" y="239178"/>
                    <a:pt x="14239" y="224963"/>
                    <a:pt x="31765" y="224963"/>
                  </a:cubicBezTo>
                  <a:close/>
                  <a:moveTo>
                    <a:pt x="432402" y="212825"/>
                  </a:moveTo>
                  <a:cubicBezTo>
                    <a:pt x="529553" y="212825"/>
                    <a:pt x="608274" y="291478"/>
                    <a:pt x="608226" y="388581"/>
                  </a:cubicBezTo>
                  <a:cubicBezTo>
                    <a:pt x="608226" y="485589"/>
                    <a:pt x="529506" y="564241"/>
                    <a:pt x="432355" y="564241"/>
                  </a:cubicBezTo>
                  <a:cubicBezTo>
                    <a:pt x="393780" y="564241"/>
                    <a:pt x="358110" y="551782"/>
                    <a:pt x="329155" y="530811"/>
                  </a:cubicBezTo>
                  <a:cubicBezTo>
                    <a:pt x="301391" y="510649"/>
                    <a:pt x="279675" y="482545"/>
                    <a:pt x="267484" y="449924"/>
                  </a:cubicBezTo>
                  <a:cubicBezTo>
                    <a:pt x="263579" y="439510"/>
                    <a:pt x="260626" y="428620"/>
                    <a:pt x="258816" y="417303"/>
                  </a:cubicBezTo>
                  <a:cubicBezTo>
                    <a:pt x="257292" y="407935"/>
                    <a:pt x="256435" y="398376"/>
                    <a:pt x="256435" y="388533"/>
                  </a:cubicBezTo>
                  <a:cubicBezTo>
                    <a:pt x="256435" y="370415"/>
                    <a:pt x="259197" y="352916"/>
                    <a:pt x="264340" y="336415"/>
                  </a:cubicBezTo>
                  <a:cubicBezTo>
                    <a:pt x="267674" y="325763"/>
                    <a:pt x="271960" y="315539"/>
                    <a:pt x="277151" y="305838"/>
                  </a:cubicBezTo>
                  <a:cubicBezTo>
                    <a:pt x="296629" y="269413"/>
                    <a:pt x="328584" y="240691"/>
                    <a:pt x="367301" y="225284"/>
                  </a:cubicBezTo>
                  <a:cubicBezTo>
                    <a:pt x="387446" y="217295"/>
                    <a:pt x="409400" y="212825"/>
                    <a:pt x="432402" y="212825"/>
                  </a:cubicBezTo>
                  <a:close/>
                  <a:moveTo>
                    <a:pt x="31760" y="113540"/>
                  </a:moveTo>
                  <a:lnTo>
                    <a:pt x="362842" y="113540"/>
                  </a:lnTo>
                  <a:cubicBezTo>
                    <a:pt x="380365" y="113540"/>
                    <a:pt x="394602" y="127755"/>
                    <a:pt x="394602" y="145250"/>
                  </a:cubicBezTo>
                  <a:lnTo>
                    <a:pt x="394602" y="162745"/>
                  </a:lnTo>
                  <a:cubicBezTo>
                    <a:pt x="394602" y="180241"/>
                    <a:pt x="380365" y="194408"/>
                    <a:pt x="362794" y="194408"/>
                  </a:cubicBezTo>
                  <a:lnTo>
                    <a:pt x="31760" y="194408"/>
                  </a:lnTo>
                  <a:cubicBezTo>
                    <a:pt x="14237" y="194408"/>
                    <a:pt x="0" y="180241"/>
                    <a:pt x="0" y="162745"/>
                  </a:cubicBezTo>
                  <a:lnTo>
                    <a:pt x="0" y="145250"/>
                  </a:lnTo>
                  <a:cubicBezTo>
                    <a:pt x="0" y="127755"/>
                    <a:pt x="14237" y="113540"/>
                    <a:pt x="31760" y="113540"/>
                  </a:cubicBezTo>
                  <a:close/>
                  <a:moveTo>
                    <a:pt x="82496" y="0"/>
                  </a:moveTo>
                  <a:lnTo>
                    <a:pt x="413509" y="0"/>
                  </a:lnTo>
                  <a:cubicBezTo>
                    <a:pt x="431031" y="0"/>
                    <a:pt x="445268" y="14219"/>
                    <a:pt x="445268" y="31719"/>
                  </a:cubicBezTo>
                  <a:lnTo>
                    <a:pt x="445268" y="49220"/>
                  </a:lnTo>
                  <a:cubicBezTo>
                    <a:pt x="445268" y="66720"/>
                    <a:pt x="431031" y="80939"/>
                    <a:pt x="413509" y="80939"/>
                  </a:cubicBezTo>
                  <a:lnTo>
                    <a:pt x="82496" y="80939"/>
                  </a:lnTo>
                  <a:cubicBezTo>
                    <a:pt x="64974" y="80939"/>
                    <a:pt x="50737" y="66720"/>
                    <a:pt x="50737" y="49220"/>
                  </a:cubicBezTo>
                  <a:lnTo>
                    <a:pt x="50737" y="31719"/>
                  </a:lnTo>
                  <a:cubicBezTo>
                    <a:pt x="50737" y="14219"/>
                    <a:pt x="64974" y="0"/>
                    <a:pt x="8249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30" name="组合 29"/>
          <p:cNvGrpSpPr/>
          <p:nvPr>
            <p:custDataLst>
              <p:tags r:id="rId6"/>
            </p:custDataLst>
          </p:nvPr>
        </p:nvGrpSpPr>
        <p:grpSpPr>
          <a:xfrm>
            <a:off x="4083209" y="4152900"/>
            <a:ext cx="376771" cy="502361"/>
            <a:chOff x="5416386" y="4687824"/>
            <a:chExt cx="523862" cy="523862"/>
          </a:xfrm>
        </p:grpSpPr>
        <p:sp>
          <p:nvSpPr>
            <p:cNvPr id="31" name="椭圆 30"/>
            <p:cNvSpPr/>
            <p:nvPr>
              <p:custDataLst>
                <p:tags r:id="rId7"/>
              </p:custDataLst>
            </p:nvPr>
          </p:nvSpPr>
          <p:spPr>
            <a:xfrm>
              <a:off x="5416386" y="4687824"/>
              <a:ext cx="523862" cy="5238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2" name="椭圆 19"/>
            <p:cNvSpPr/>
            <p:nvPr>
              <p:custDataLst>
                <p:tags r:id="rId8"/>
              </p:custDataLst>
            </p:nvPr>
          </p:nvSpPr>
          <p:spPr>
            <a:xfrm>
              <a:off x="5542205" y="4825314"/>
              <a:ext cx="274294" cy="248886"/>
            </a:xfrm>
            <a:custGeom>
              <a:avLst/>
              <a:gdLst>
                <a:gd name="connsiteX0" fmla="*/ 116112 w 607919"/>
                <a:gd name="connsiteY0" fmla="*/ 473652 h 551610"/>
                <a:gd name="connsiteX1" fmla="*/ 118901 w 607919"/>
                <a:gd name="connsiteY1" fmla="*/ 480423 h 551610"/>
                <a:gd name="connsiteX2" fmla="*/ 118901 w 607919"/>
                <a:gd name="connsiteY2" fmla="*/ 551610 h 551610"/>
                <a:gd name="connsiteX3" fmla="*/ 55604 w 607919"/>
                <a:gd name="connsiteY3" fmla="*/ 551610 h 551610"/>
                <a:gd name="connsiteX4" fmla="*/ 55604 w 607919"/>
                <a:gd name="connsiteY4" fmla="*/ 540851 h 551610"/>
                <a:gd name="connsiteX5" fmla="*/ 65255 w 607919"/>
                <a:gd name="connsiteY5" fmla="*/ 520583 h 551610"/>
                <a:gd name="connsiteX6" fmla="*/ 83555 w 607919"/>
                <a:gd name="connsiteY6" fmla="*/ 502317 h 551610"/>
                <a:gd name="connsiteX7" fmla="*/ 109375 w 607919"/>
                <a:gd name="connsiteY7" fmla="*/ 476545 h 551610"/>
                <a:gd name="connsiteX8" fmla="*/ 116112 w 607919"/>
                <a:gd name="connsiteY8" fmla="*/ 473652 h 551610"/>
                <a:gd name="connsiteX9" fmla="*/ 199155 w 607919"/>
                <a:gd name="connsiteY9" fmla="*/ 390799 h 551610"/>
                <a:gd name="connsiteX10" fmla="*/ 201956 w 607919"/>
                <a:gd name="connsiteY10" fmla="*/ 397632 h 551610"/>
                <a:gd name="connsiteX11" fmla="*/ 201956 w 607919"/>
                <a:gd name="connsiteY11" fmla="*/ 551610 h 551610"/>
                <a:gd name="connsiteX12" fmla="*/ 145363 w 607919"/>
                <a:gd name="connsiteY12" fmla="*/ 551610 h 551610"/>
                <a:gd name="connsiteX13" fmla="*/ 145363 w 607919"/>
                <a:gd name="connsiteY13" fmla="*/ 454170 h 551610"/>
                <a:gd name="connsiteX14" fmla="*/ 154879 w 607919"/>
                <a:gd name="connsiteY14" fmla="*/ 431030 h 551610"/>
                <a:gd name="connsiteX15" fmla="*/ 192315 w 607919"/>
                <a:gd name="connsiteY15" fmla="*/ 393630 h 551610"/>
                <a:gd name="connsiteX16" fmla="*/ 199155 w 607919"/>
                <a:gd name="connsiteY16" fmla="*/ 390799 h 551610"/>
                <a:gd name="connsiteX17" fmla="*/ 231082 w 607919"/>
                <a:gd name="connsiteY17" fmla="*/ 388245 h 551610"/>
                <a:gd name="connsiteX18" fmla="*/ 237930 w 607919"/>
                <a:gd name="connsiteY18" fmla="*/ 391091 h 551610"/>
                <a:gd name="connsiteX19" fmla="*/ 266763 w 607919"/>
                <a:gd name="connsiteY19" fmla="*/ 419867 h 551610"/>
                <a:gd name="connsiteX20" fmla="*/ 275915 w 607919"/>
                <a:gd name="connsiteY20" fmla="*/ 428875 h 551610"/>
                <a:gd name="connsiteX21" fmla="*/ 284941 w 607919"/>
                <a:gd name="connsiteY21" fmla="*/ 451520 h 551610"/>
                <a:gd name="connsiteX22" fmla="*/ 284941 w 607919"/>
                <a:gd name="connsiteY22" fmla="*/ 551610 h 551610"/>
                <a:gd name="connsiteX23" fmla="*/ 228277 w 607919"/>
                <a:gd name="connsiteY23" fmla="*/ 551610 h 551610"/>
                <a:gd name="connsiteX24" fmla="*/ 228277 w 607919"/>
                <a:gd name="connsiteY24" fmla="*/ 394969 h 551610"/>
                <a:gd name="connsiteX25" fmla="*/ 231082 w 607919"/>
                <a:gd name="connsiteY25" fmla="*/ 388245 h 551610"/>
                <a:gd name="connsiteX26" fmla="*/ 365148 w 607919"/>
                <a:gd name="connsiteY26" fmla="*/ 381336 h 551610"/>
                <a:gd name="connsiteX27" fmla="*/ 367997 w 607919"/>
                <a:gd name="connsiteY27" fmla="*/ 388122 h 551610"/>
                <a:gd name="connsiteX28" fmla="*/ 367997 w 607919"/>
                <a:gd name="connsiteY28" fmla="*/ 551610 h 551610"/>
                <a:gd name="connsiteX29" fmla="*/ 311262 w 607919"/>
                <a:gd name="connsiteY29" fmla="*/ 551610 h 551610"/>
                <a:gd name="connsiteX30" fmla="*/ 311262 w 607919"/>
                <a:gd name="connsiteY30" fmla="*/ 444661 h 551610"/>
                <a:gd name="connsiteX31" fmla="*/ 316898 w 607919"/>
                <a:gd name="connsiteY31" fmla="*/ 425523 h 551610"/>
                <a:gd name="connsiteX32" fmla="*/ 322534 w 607919"/>
                <a:gd name="connsiteY32" fmla="*/ 419894 h 551610"/>
                <a:gd name="connsiteX33" fmla="*/ 358353 w 607919"/>
                <a:gd name="connsiteY33" fmla="*/ 384120 h 551610"/>
                <a:gd name="connsiteX34" fmla="*/ 365148 w 607919"/>
                <a:gd name="connsiteY34" fmla="*/ 381336 h 551610"/>
                <a:gd name="connsiteX35" fmla="*/ 448177 w 607919"/>
                <a:gd name="connsiteY35" fmla="*/ 298352 h 551610"/>
                <a:gd name="connsiteX36" fmla="*/ 450982 w 607919"/>
                <a:gd name="connsiteY36" fmla="*/ 305139 h 551610"/>
                <a:gd name="connsiteX37" fmla="*/ 450982 w 607919"/>
                <a:gd name="connsiteY37" fmla="*/ 551610 h 551610"/>
                <a:gd name="connsiteX38" fmla="*/ 394318 w 607919"/>
                <a:gd name="connsiteY38" fmla="*/ 551610 h 551610"/>
                <a:gd name="connsiteX39" fmla="*/ 394318 w 607919"/>
                <a:gd name="connsiteY39" fmla="*/ 361815 h 551610"/>
                <a:gd name="connsiteX40" fmla="*/ 403846 w 607919"/>
                <a:gd name="connsiteY40" fmla="*/ 338669 h 551610"/>
                <a:gd name="connsiteX41" fmla="*/ 441329 w 607919"/>
                <a:gd name="connsiteY41" fmla="*/ 301136 h 551610"/>
                <a:gd name="connsiteX42" fmla="*/ 448177 w 607919"/>
                <a:gd name="connsiteY42" fmla="*/ 298352 h 551610"/>
                <a:gd name="connsiteX43" fmla="*/ 527085 w 607919"/>
                <a:gd name="connsiteY43" fmla="*/ 219452 h 551610"/>
                <a:gd name="connsiteX44" fmla="*/ 529874 w 607919"/>
                <a:gd name="connsiteY44" fmla="*/ 226177 h 551610"/>
                <a:gd name="connsiteX45" fmla="*/ 529874 w 607919"/>
                <a:gd name="connsiteY45" fmla="*/ 551610 h 551610"/>
                <a:gd name="connsiteX46" fmla="*/ 477232 w 607919"/>
                <a:gd name="connsiteY46" fmla="*/ 551610 h 551610"/>
                <a:gd name="connsiteX47" fmla="*/ 477232 w 607919"/>
                <a:gd name="connsiteY47" fmla="*/ 278727 h 551610"/>
                <a:gd name="connsiteX48" fmla="*/ 486883 w 607919"/>
                <a:gd name="connsiteY48" fmla="*/ 255580 h 551610"/>
                <a:gd name="connsiteX49" fmla="*/ 520348 w 607919"/>
                <a:gd name="connsiteY49" fmla="*/ 222298 h 551610"/>
                <a:gd name="connsiteX50" fmla="*/ 527085 w 607919"/>
                <a:gd name="connsiteY50" fmla="*/ 219452 h 551610"/>
                <a:gd name="connsiteX51" fmla="*/ 387769 w 607919"/>
                <a:gd name="connsiteY51" fmla="*/ 0 h 551610"/>
                <a:gd name="connsiteX52" fmla="*/ 580729 w 607919"/>
                <a:gd name="connsiteY52" fmla="*/ 0 h 551610"/>
                <a:gd name="connsiteX53" fmla="*/ 607919 w 607919"/>
                <a:gd name="connsiteY53" fmla="*/ 26022 h 551610"/>
                <a:gd name="connsiteX54" fmla="*/ 607919 w 607919"/>
                <a:gd name="connsiteY54" fmla="*/ 219812 h 551610"/>
                <a:gd name="connsiteX55" fmla="*/ 598271 w 607919"/>
                <a:gd name="connsiteY55" fmla="*/ 223815 h 551610"/>
                <a:gd name="connsiteX56" fmla="*/ 530610 w 607919"/>
                <a:gd name="connsiteY56" fmla="*/ 156258 h 551610"/>
                <a:gd name="connsiteX57" fmla="*/ 304320 w 607919"/>
                <a:gd name="connsiteY57" fmla="*/ 382325 h 551610"/>
                <a:gd name="connsiteX58" fmla="*/ 285024 w 607919"/>
                <a:gd name="connsiteY58" fmla="*/ 382325 h 551610"/>
                <a:gd name="connsiteX59" fmla="*/ 216360 w 607919"/>
                <a:gd name="connsiteY59" fmla="*/ 313767 h 551610"/>
                <a:gd name="connsiteX60" fmla="*/ 94068 w 607919"/>
                <a:gd name="connsiteY60" fmla="*/ 435996 h 551610"/>
                <a:gd name="connsiteX61" fmla="*/ 17260 w 607919"/>
                <a:gd name="connsiteY61" fmla="*/ 435996 h 551610"/>
                <a:gd name="connsiteX62" fmla="*/ 15882 w 607919"/>
                <a:gd name="connsiteY62" fmla="*/ 434745 h 551610"/>
                <a:gd name="connsiteX63" fmla="*/ 15882 w 607919"/>
                <a:gd name="connsiteY63" fmla="*/ 358055 h 551610"/>
                <a:gd name="connsiteX64" fmla="*/ 206837 w 607919"/>
                <a:gd name="connsiteY64" fmla="*/ 167267 h 551610"/>
                <a:gd name="connsiteX65" fmla="*/ 226008 w 607919"/>
                <a:gd name="connsiteY65" fmla="*/ 167267 h 551610"/>
                <a:gd name="connsiteX66" fmla="*/ 294672 w 607919"/>
                <a:gd name="connsiteY66" fmla="*/ 235701 h 551610"/>
                <a:gd name="connsiteX67" fmla="*/ 424481 w 607919"/>
                <a:gd name="connsiteY67" fmla="*/ 105965 h 551610"/>
                <a:gd name="connsiteX68" fmla="*/ 452423 w 607919"/>
                <a:gd name="connsiteY68" fmla="*/ 78192 h 551610"/>
                <a:gd name="connsiteX69" fmla="*/ 383885 w 607919"/>
                <a:gd name="connsiteY69" fmla="*/ 9633 h 551610"/>
                <a:gd name="connsiteX70" fmla="*/ 387769 w 607919"/>
                <a:gd name="connsiteY70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7919" h="551610">
                  <a:moveTo>
                    <a:pt x="116112" y="473652"/>
                  </a:moveTo>
                  <a:cubicBezTo>
                    <a:pt x="117836" y="474356"/>
                    <a:pt x="118901" y="476670"/>
                    <a:pt x="118901" y="480423"/>
                  </a:cubicBezTo>
                  <a:lnTo>
                    <a:pt x="118901" y="551610"/>
                  </a:lnTo>
                  <a:lnTo>
                    <a:pt x="55604" y="551610"/>
                  </a:lnTo>
                  <a:lnTo>
                    <a:pt x="55604" y="540851"/>
                  </a:lnTo>
                  <a:cubicBezTo>
                    <a:pt x="55604" y="534971"/>
                    <a:pt x="59991" y="525838"/>
                    <a:pt x="65255" y="520583"/>
                  </a:cubicBezTo>
                  <a:lnTo>
                    <a:pt x="83555" y="502317"/>
                  </a:lnTo>
                  <a:lnTo>
                    <a:pt x="109375" y="476545"/>
                  </a:lnTo>
                  <a:cubicBezTo>
                    <a:pt x="112007" y="473855"/>
                    <a:pt x="114389" y="472948"/>
                    <a:pt x="116112" y="473652"/>
                  </a:cubicBezTo>
                  <a:close/>
                  <a:moveTo>
                    <a:pt x="199155" y="390799"/>
                  </a:moveTo>
                  <a:cubicBezTo>
                    <a:pt x="200892" y="391534"/>
                    <a:pt x="201956" y="393880"/>
                    <a:pt x="201956" y="397632"/>
                  </a:cubicBezTo>
                  <a:lnTo>
                    <a:pt x="201956" y="551610"/>
                  </a:lnTo>
                  <a:lnTo>
                    <a:pt x="145363" y="551610"/>
                  </a:lnTo>
                  <a:lnTo>
                    <a:pt x="145363" y="454170"/>
                  </a:lnTo>
                  <a:cubicBezTo>
                    <a:pt x="145363" y="446665"/>
                    <a:pt x="149620" y="436283"/>
                    <a:pt x="154879" y="431030"/>
                  </a:cubicBezTo>
                  <a:lnTo>
                    <a:pt x="192315" y="393630"/>
                  </a:lnTo>
                  <a:cubicBezTo>
                    <a:pt x="195007" y="390941"/>
                    <a:pt x="197417" y="390065"/>
                    <a:pt x="199155" y="390799"/>
                  </a:cubicBezTo>
                  <a:close/>
                  <a:moveTo>
                    <a:pt x="231082" y="388245"/>
                  </a:moveTo>
                  <a:cubicBezTo>
                    <a:pt x="232822" y="387525"/>
                    <a:pt x="235235" y="388401"/>
                    <a:pt x="237930" y="391091"/>
                  </a:cubicBezTo>
                  <a:lnTo>
                    <a:pt x="266763" y="419867"/>
                  </a:lnTo>
                  <a:lnTo>
                    <a:pt x="275915" y="428875"/>
                  </a:lnTo>
                  <a:cubicBezTo>
                    <a:pt x="280929" y="433879"/>
                    <a:pt x="284941" y="444013"/>
                    <a:pt x="284941" y="451520"/>
                  </a:cubicBezTo>
                  <a:lnTo>
                    <a:pt x="284941" y="551610"/>
                  </a:lnTo>
                  <a:lnTo>
                    <a:pt x="228277" y="551610"/>
                  </a:lnTo>
                  <a:lnTo>
                    <a:pt x="228277" y="394969"/>
                  </a:lnTo>
                  <a:cubicBezTo>
                    <a:pt x="228277" y="391278"/>
                    <a:pt x="229343" y="388964"/>
                    <a:pt x="231082" y="388245"/>
                  </a:cubicBezTo>
                  <a:close/>
                  <a:moveTo>
                    <a:pt x="365148" y="381336"/>
                  </a:moveTo>
                  <a:cubicBezTo>
                    <a:pt x="366901" y="382055"/>
                    <a:pt x="367997" y="384370"/>
                    <a:pt x="367997" y="388122"/>
                  </a:cubicBezTo>
                  <a:lnTo>
                    <a:pt x="367997" y="551610"/>
                  </a:lnTo>
                  <a:lnTo>
                    <a:pt x="311262" y="551610"/>
                  </a:lnTo>
                  <a:lnTo>
                    <a:pt x="311262" y="444661"/>
                  </a:lnTo>
                  <a:cubicBezTo>
                    <a:pt x="311262" y="437156"/>
                    <a:pt x="313767" y="428650"/>
                    <a:pt x="316898" y="425523"/>
                  </a:cubicBezTo>
                  <a:cubicBezTo>
                    <a:pt x="320029" y="422396"/>
                    <a:pt x="322534" y="419894"/>
                    <a:pt x="322534" y="419894"/>
                  </a:cubicBezTo>
                  <a:lnTo>
                    <a:pt x="358353" y="384120"/>
                  </a:lnTo>
                  <a:cubicBezTo>
                    <a:pt x="360983" y="381493"/>
                    <a:pt x="363394" y="380617"/>
                    <a:pt x="365148" y="381336"/>
                  </a:cubicBezTo>
                  <a:close/>
                  <a:moveTo>
                    <a:pt x="448177" y="298352"/>
                  </a:moveTo>
                  <a:cubicBezTo>
                    <a:pt x="449916" y="299071"/>
                    <a:pt x="450982" y="301386"/>
                    <a:pt x="450982" y="305139"/>
                  </a:cubicBezTo>
                  <a:lnTo>
                    <a:pt x="450982" y="551610"/>
                  </a:lnTo>
                  <a:lnTo>
                    <a:pt x="394318" y="551610"/>
                  </a:lnTo>
                  <a:lnTo>
                    <a:pt x="394318" y="361815"/>
                  </a:lnTo>
                  <a:cubicBezTo>
                    <a:pt x="394318" y="354308"/>
                    <a:pt x="398580" y="343924"/>
                    <a:pt x="403846" y="338669"/>
                  </a:cubicBezTo>
                  <a:lnTo>
                    <a:pt x="441329" y="301136"/>
                  </a:lnTo>
                  <a:cubicBezTo>
                    <a:pt x="444024" y="298508"/>
                    <a:pt x="446438" y="297633"/>
                    <a:pt x="448177" y="298352"/>
                  </a:cubicBezTo>
                  <a:close/>
                  <a:moveTo>
                    <a:pt x="527085" y="219452"/>
                  </a:moveTo>
                  <a:cubicBezTo>
                    <a:pt x="528809" y="220171"/>
                    <a:pt x="529874" y="222486"/>
                    <a:pt x="529874" y="226177"/>
                  </a:cubicBezTo>
                  <a:lnTo>
                    <a:pt x="529874" y="551610"/>
                  </a:lnTo>
                  <a:lnTo>
                    <a:pt x="477232" y="551610"/>
                  </a:lnTo>
                  <a:lnTo>
                    <a:pt x="477232" y="278727"/>
                  </a:lnTo>
                  <a:cubicBezTo>
                    <a:pt x="477232" y="271345"/>
                    <a:pt x="481494" y="260960"/>
                    <a:pt x="486883" y="255580"/>
                  </a:cubicBezTo>
                  <a:lnTo>
                    <a:pt x="520348" y="222298"/>
                  </a:lnTo>
                  <a:cubicBezTo>
                    <a:pt x="522980" y="219608"/>
                    <a:pt x="525362" y="218732"/>
                    <a:pt x="527085" y="219452"/>
                  </a:cubicBezTo>
                  <a:close/>
                  <a:moveTo>
                    <a:pt x="387769" y="0"/>
                  </a:moveTo>
                  <a:lnTo>
                    <a:pt x="580729" y="0"/>
                  </a:lnTo>
                  <a:cubicBezTo>
                    <a:pt x="594512" y="0"/>
                    <a:pt x="607919" y="12135"/>
                    <a:pt x="607919" y="26022"/>
                  </a:cubicBezTo>
                  <a:lnTo>
                    <a:pt x="607919" y="219812"/>
                  </a:lnTo>
                  <a:cubicBezTo>
                    <a:pt x="607919" y="227318"/>
                    <a:pt x="603534" y="229070"/>
                    <a:pt x="598271" y="223815"/>
                  </a:cubicBezTo>
                  <a:lnTo>
                    <a:pt x="530610" y="156258"/>
                  </a:lnTo>
                  <a:lnTo>
                    <a:pt x="304320" y="382325"/>
                  </a:lnTo>
                  <a:cubicBezTo>
                    <a:pt x="298932" y="387580"/>
                    <a:pt x="290412" y="387580"/>
                    <a:pt x="285024" y="382325"/>
                  </a:cubicBezTo>
                  <a:lnTo>
                    <a:pt x="216360" y="313767"/>
                  </a:lnTo>
                  <a:lnTo>
                    <a:pt x="94068" y="435996"/>
                  </a:lnTo>
                  <a:cubicBezTo>
                    <a:pt x="72767" y="457264"/>
                    <a:pt x="38435" y="457264"/>
                    <a:pt x="17260" y="435996"/>
                  </a:cubicBezTo>
                  <a:lnTo>
                    <a:pt x="15882" y="434745"/>
                  </a:lnTo>
                  <a:cubicBezTo>
                    <a:pt x="-5294" y="413477"/>
                    <a:pt x="-5294" y="379198"/>
                    <a:pt x="15882" y="358055"/>
                  </a:cubicBezTo>
                  <a:lnTo>
                    <a:pt x="206837" y="167267"/>
                  </a:lnTo>
                  <a:cubicBezTo>
                    <a:pt x="212100" y="161888"/>
                    <a:pt x="220745" y="161888"/>
                    <a:pt x="226008" y="167267"/>
                  </a:cubicBezTo>
                  <a:lnTo>
                    <a:pt x="294672" y="235701"/>
                  </a:lnTo>
                  <a:lnTo>
                    <a:pt x="424481" y="105965"/>
                  </a:lnTo>
                  <a:lnTo>
                    <a:pt x="452423" y="78192"/>
                  </a:lnTo>
                  <a:lnTo>
                    <a:pt x="383885" y="9633"/>
                  </a:lnTo>
                  <a:cubicBezTo>
                    <a:pt x="378497" y="4379"/>
                    <a:pt x="380376" y="0"/>
                    <a:pt x="3877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9"/>
            </p:custDataLst>
          </p:nvPr>
        </p:nvGrpSpPr>
        <p:grpSpPr>
          <a:xfrm>
            <a:off x="4684021" y="4152901"/>
            <a:ext cx="376771" cy="502361"/>
            <a:chOff x="6251755" y="4687821"/>
            <a:chExt cx="523862" cy="523861"/>
          </a:xfrm>
        </p:grpSpPr>
        <p:sp>
          <p:nvSpPr>
            <p:cNvPr id="34" name="椭圆 33"/>
            <p:cNvSpPr/>
            <p:nvPr>
              <p:custDataLst>
                <p:tags r:id="rId10"/>
              </p:custDataLst>
            </p:nvPr>
          </p:nvSpPr>
          <p:spPr>
            <a:xfrm>
              <a:off x="6251755" y="4687821"/>
              <a:ext cx="523862" cy="5238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BDBDB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rgbClr val="DBDBDB"/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5" name="椭圆 20"/>
            <p:cNvSpPr/>
            <p:nvPr>
              <p:custDataLst>
                <p:tags r:id="rId11"/>
              </p:custDataLst>
            </p:nvPr>
          </p:nvSpPr>
          <p:spPr>
            <a:xfrm>
              <a:off x="6376537" y="4837057"/>
              <a:ext cx="274294" cy="225402"/>
            </a:xfrm>
            <a:custGeom>
              <a:avLst/>
              <a:gdLst>
                <a:gd name="connsiteX0" fmla="*/ 149810 w 601358"/>
                <a:gd name="connsiteY0" fmla="*/ 368705 h 494170"/>
                <a:gd name="connsiteX1" fmla="*/ 601358 w 601358"/>
                <a:gd name="connsiteY1" fmla="*/ 368705 h 494170"/>
                <a:gd name="connsiteX2" fmla="*/ 601358 w 601358"/>
                <a:gd name="connsiteY2" fmla="*/ 450843 h 494170"/>
                <a:gd name="connsiteX3" fmla="*/ 149810 w 601358"/>
                <a:gd name="connsiteY3" fmla="*/ 450843 h 494170"/>
                <a:gd name="connsiteX4" fmla="*/ 60226 w 601358"/>
                <a:gd name="connsiteY4" fmla="*/ 368705 h 494170"/>
                <a:gd name="connsiteX5" fmla="*/ 95752 w 601358"/>
                <a:gd name="connsiteY5" fmla="*/ 380094 h 494170"/>
                <a:gd name="connsiteX6" fmla="*/ 109588 w 601358"/>
                <a:gd name="connsiteY6" fmla="*/ 413141 h 494170"/>
                <a:gd name="connsiteX7" fmla="*/ 109401 w 601358"/>
                <a:gd name="connsiteY7" fmla="*/ 413514 h 494170"/>
                <a:gd name="connsiteX8" fmla="*/ 81728 w 601358"/>
                <a:gd name="connsiteY8" fmla="*/ 413514 h 494170"/>
                <a:gd name="connsiteX9" fmla="*/ 76119 w 601358"/>
                <a:gd name="connsiteY9" fmla="*/ 395964 h 494170"/>
                <a:gd name="connsiteX10" fmla="*/ 59852 w 601358"/>
                <a:gd name="connsiteY10" fmla="*/ 390363 h 494170"/>
                <a:gd name="connsiteX11" fmla="*/ 44146 w 601358"/>
                <a:gd name="connsiteY11" fmla="*/ 398204 h 494170"/>
                <a:gd name="connsiteX12" fmla="*/ 37602 w 601358"/>
                <a:gd name="connsiteY12" fmla="*/ 418555 h 494170"/>
                <a:gd name="connsiteX13" fmla="*/ 37602 w 601358"/>
                <a:gd name="connsiteY13" fmla="*/ 444133 h 494170"/>
                <a:gd name="connsiteX14" fmla="*/ 44707 w 601358"/>
                <a:gd name="connsiteY14" fmla="*/ 464857 h 494170"/>
                <a:gd name="connsiteX15" fmla="*/ 62096 w 601358"/>
                <a:gd name="connsiteY15" fmla="*/ 472699 h 494170"/>
                <a:gd name="connsiteX16" fmla="*/ 76680 w 601358"/>
                <a:gd name="connsiteY16" fmla="*/ 467471 h 494170"/>
                <a:gd name="connsiteX17" fmla="*/ 81541 w 601358"/>
                <a:gd name="connsiteY17" fmla="*/ 450855 h 494170"/>
                <a:gd name="connsiteX18" fmla="*/ 109214 w 601358"/>
                <a:gd name="connsiteY18" fmla="*/ 450855 h 494170"/>
                <a:gd name="connsiteX19" fmla="*/ 109401 w 601358"/>
                <a:gd name="connsiteY19" fmla="*/ 450668 h 494170"/>
                <a:gd name="connsiteX20" fmla="*/ 96500 w 601358"/>
                <a:gd name="connsiteY20" fmla="*/ 482968 h 494170"/>
                <a:gd name="connsiteX21" fmla="*/ 61909 w 601358"/>
                <a:gd name="connsiteY21" fmla="*/ 494170 h 494170"/>
                <a:gd name="connsiteX22" fmla="*/ 24887 w 601358"/>
                <a:gd name="connsiteY22" fmla="*/ 480354 h 494170"/>
                <a:gd name="connsiteX23" fmla="*/ 10303 w 601358"/>
                <a:gd name="connsiteY23" fmla="*/ 444133 h 494170"/>
                <a:gd name="connsiteX24" fmla="*/ 10303 w 601358"/>
                <a:gd name="connsiteY24" fmla="*/ 418742 h 494170"/>
                <a:gd name="connsiteX25" fmla="*/ 24326 w 601358"/>
                <a:gd name="connsiteY25" fmla="*/ 382521 h 494170"/>
                <a:gd name="connsiteX26" fmla="*/ 60226 w 601358"/>
                <a:gd name="connsiteY26" fmla="*/ 368705 h 494170"/>
                <a:gd name="connsiteX27" fmla="*/ 42655 w 601358"/>
                <a:gd name="connsiteY27" fmla="*/ 256640 h 494170"/>
                <a:gd name="connsiteX28" fmla="*/ 42655 w 601358"/>
                <a:gd name="connsiteY28" fmla="*/ 286523 h 494170"/>
                <a:gd name="connsiteX29" fmla="*/ 63034 w 601358"/>
                <a:gd name="connsiteY29" fmla="*/ 286523 h 494170"/>
                <a:gd name="connsiteX30" fmla="*/ 76683 w 601358"/>
                <a:gd name="connsiteY30" fmla="*/ 283161 h 494170"/>
                <a:gd name="connsiteX31" fmla="*/ 81170 w 601358"/>
                <a:gd name="connsiteY31" fmla="*/ 272515 h 494170"/>
                <a:gd name="connsiteX32" fmla="*/ 77430 w 601358"/>
                <a:gd name="connsiteY32" fmla="*/ 260562 h 494170"/>
                <a:gd name="connsiteX33" fmla="*/ 64717 w 601358"/>
                <a:gd name="connsiteY33" fmla="*/ 256640 h 494170"/>
                <a:gd name="connsiteX34" fmla="*/ 42655 w 601358"/>
                <a:gd name="connsiteY34" fmla="*/ 209200 h 494170"/>
                <a:gd name="connsiteX35" fmla="*/ 42655 w 601358"/>
                <a:gd name="connsiteY35" fmla="*/ 236655 h 494170"/>
                <a:gd name="connsiteX36" fmla="*/ 57612 w 601358"/>
                <a:gd name="connsiteY36" fmla="*/ 236655 h 494170"/>
                <a:gd name="connsiteX37" fmla="*/ 72008 w 601358"/>
                <a:gd name="connsiteY37" fmla="*/ 233480 h 494170"/>
                <a:gd name="connsiteX38" fmla="*/ 76870 w 601358"/>
                <a:gd name="connsiteY38" fmla="*/ 223768 h 494170"/>
                <a:gd name="connsiteX39" fmla="*/ 72008 w 601358"/>
                <a:gd name="connsiteY39" fmla="*/ 212562 h 494170"/>
                <a:gd name="connsiteX40" fmla="*/ 57052 w 601358"/>
                <a:gd name="connsiteY40" fmla="*/ 209200 h 494170"/>
                <a:gd name="connsiteX41" fmla="*/ 149810 w 601358"/>
                <a:gd name="connsiteY41" fmla="*/ 206757 h 494170"/>
                <a:gd name="connsiteX42" fmla="*/ 601358 w 601358"/>
                <a:gd name="connsiteY42" fmla="*/ 206757 h 494170"/>
                <a:gd name="connsiteX43" fmla="*/ 601358 w 601358"/>
                <a:gd name="connsiteY43" fmla="*/ 288895 h 494170"/>
                <a:gd name="connsiteX44" fmla="*/ 149810 w 601358"/>
                <a:gd name="connsiteY44" fmla="*/ 288895 h 494170"/>
                <a:gd name="connsiteX45" fmla="*/ 15172 w 601358"/>
                <a:gd name="connsiteY45" fmla="*/ 186787 h 494170"/>
                <a:gd name="connsiteX46" fmla="*/ 57052 w 601358"/>
                <a:gd name="connsiteY46" fmla="*/ 186787 h 494170"/>
                <a:gd name="connsiteX47" fmla="*/ 92574 w 601358"/>
                <a:gd name="connsiteY47" fmla="*/ 195192 h 494170"/>
                <a:gd name="connsiteX48" fmla="*/ 105288 w 601358"/>
                <a:gd name="connsiteY48" fmla="*/ 220406 h 494170"/>
                <a:gd name="connsiteX49" fmla="*/ 101175 w 601358"/>
                <a:gd name="connsiteY49" fmla="*/ 235908 h 494170"/>
                <a:gd name="connsiteX50" fmla="*/ 88461 w 601358"/>
                <a:gd name="connsiteY50" fmla="*/ 245994 h 494170"/>
                <a:gd name="connsiteX51" fmla="*/ 104353 w 601358"/>
                <a:gd name="connsiteY51" fmla="*/ 255893 h 494170"/>
                <a:gd name="connsiteX52" fmla="*/ 109588 w 601358"/>
                <a:gd name="connsiteY52" fmla="*/ 272702 h 494170"/>
                <a:gd name="connsiteX53" fmla="*/ 97622 w 601358"/>
                <a:gd name="connsiteY53" fmla="*/ 299784 h 494170"/>
                <a:gd name="connsiteX54" fmla="*/ 63034 w 601358"/>
                <a:gd name="connsiteY54" fmla="*/ 308936 h 494170"/>
                <a:gd name="connsiteX55" fmla="*/ 15172 w 601358"/>
                <a:gd name="connsiteY55" fmla="*/ 308936 h 494170"/>
                <a:gd name="connsiteX56" fmla="*/ 149810 w 601358"/>
                <a:gd name="connsiteY56" fmla="*/ 39940 h 494170"/>
                <a:gd name="connsiteX57" fmla="*/ 601358 w 601358"/>
                <a:gd name="connsiteY57" fmla="*/ 39940 h 494170"/>
                <a:gd name="connsiteX58" fmla="*/ 601358 w 601358"/>
                <a:gd name="connsiteY58" fmla="*/ 122149 h 494170"/>
                <a:gd name="connsiteX59" fmla="*/ 149810 w 601358"/>
                <a:gd name="connsiteY59" fmla="*/ 122149 h 494170"/>
                <a:gd name="connsiteX60" fmla="*/ 54420 w 601358"/>
                <a:gd name="connsiteY60" fmla="*/ 32498 h 494170"/>
                <a:gd name="connsiteX61" fmla="*/ 41703 w 601358"/>
                <a:gd name="connsiteY61" fmla="*/ 77324 h 494170"/>
                <a:gd name="connsiteX62" fmla="*/ 67698 w 601358"/>
                <a:gd name="connsiteY62" fmla="*/ 77324 h 494170"/>
                <a:gd name="connsiteX63" fmla="*/ 54981 w 601358"/>
                <a:gd name="connsiteY63" fmla="*/ 32498 h 494170"/>
                <a:gd name="connsiteX64" fmla="*/ 39459 w 601358"/>
                <a:gd name="connsiteY64" fmla="*/ 0 h 494170"/>
                <a:gd name="connsiteX65" fmla="*/ 69942 w 601358"/>
                <a:gd name="connsiteY65" fmla="*/ 0 h 494170"/>
                <a:gd name="connsiteX66" fmla="*/ 109588 w 601358"/>
                <a:gd name="connsiteY66" fmla="*/ 122149 h 494170"/>
                <a:gd name="connsiteX67" fmla="*/ 80975 w 601358"/>
                <a:gd name="connsiteY67" fmla="*/ 122149 h 494170"/>
                <a:gd name="connsiteX68" fmla="*/ 74056 w 601358"/>
                <a:gd name="connsiteY68" fmla="*/ 97122 h 494170"/>
                <a:gd name="connsiteX69" fmla="*/ 35532 w 601358"/>
                <a:gd name="connsiteY69" fmla="*/ 97122 h 494170"/>
                <a:gd name="connsiteX70" fmla="*/ 28613 w 601358"/>
                <a:gd name="connsiteY70" fmla="*/ 122149 h 494170"/>
                <a:gd name="connsiteX71" fmla="*/ 0 w 601358"/>
                <a:gd name="connsiteY71" fmla="*/ 122149 h 49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1358" h="494170">
                  <a:moveTo>
                    <a:pt x="149810" y="368705"/>
                  </a:moveTo>
                  <a:lnTo>
                    <a:pt x="601358" y="368705"/>
                  </a:lnTo>
                  <a:lnTo>
                    <a:pt x="601358" y="450843"/>
                  </a:lnTo>
                  <a:lnTo>
                    <a:pt x="149810" y="450843"/>
                  </a:lnTo>
                  <a:close/>
                  <a:moveTo>
                    <a:pt x="60226" y="368705"/>
                  </a:moveTo>
                  <a:cubicBezTo>
                    <a:pt x="75745" y="368705"/>
                    <a:pt x="87525" y="372439"/>
                    <a:pt x="95752" y="380094"/>
                  </a:cubicBezTo>
                  <a:cubicBezTo>
                    <a:pt x="103792" y="387935"/>
                    <a:pt x="108466" y="398764"/>
                    <a:pt x="109588" y="413141"/>
                  </a:cubicBezTo>
                  <a:lnTo>
                    <a:pt x="109401" y="413514"/>
                  </a:lnTo>
                  <a:lnTo>
                    <a:pt x="81728" y="413514"/>
                  </a:lnTo>
                  <a:cubicBezTo>
                    <a:pt x="81354" y="406046"/>
                    <a:pt x="79298" y="399885"/>
                    <a:pt x="76119" y="395964"/>
                  </a:cubicBezTo>
                  <a:cubicBezTo>
                    <a:pt x="72940" y="392043"/>
                    <a:pt x="67331" y="390363"/>
                    <a:pt x="59852" y="390363"/>
                  </a:cubicBezTo>
                  <a:cubicBezTo>
                    <a:pt x="53308" y="390363"/>
                    <a:pt x="47885" y="392977"/>
                    <a:pt x="44146" y="398204"/>
                  </a:cubicBezTo>
                  <a:cubicBezTo>
                    <a:pt x="40406" y="403432"/>
                    <a:pt x="37602" y="410153"/>
                    <a:pt x="37602" y="418555"/>
                  </a:cubicBezTo>
                  <a:lnTo>
                    <a:pt x="37602" y="444133"/>
                  </a:lnTo>
                  <a:cubicBezTo>
                    <a:pt x="37602" y="452535"/>
                    <a:pt x="40593" y="459630"/>
                    <a:pt x="44707" y="464857"/>
                  </a:cubicBezTo>
                  <a:cubicBezTo>
                    <a:pt x="48633" y="469899"/>
                    <a:pt x="55178" y="472699"/>
                    <a:pt x="62096" y="472699"/>
                  </a:cubicBezTo>
                  <a:cubicBezTo>
                    <a:pt x="69014" y="472699"/>
                    <a:pt x="73875" y="471205"/>
                    <a:pt x="76680" y="467471"/>
                  </a:cubicBezTo>
                  <a:cubicBezTo>
                    <a:pt x="79485" y="463924"/>
                    <a:pt x="81167" y="458323"/>
                    <a:pt x="81541" y="450855"/>
                  </a:cubicBezTo>
                  <a:lnTo>
                    <a:pt x="109214" y="450855"/>
                  </a:lnTo>
                  <a:lnTo>
                    <a:pt x="109401" y="450668"/>
                  </a:lnTo>
                  <a:cubicBezTo>
                    <a:pt x="108840" y="465044"/>
                    <a:pt x="104540" y="475313"/>
                    <a:pt x="96500" y="482968"/>
                  </a:cubicBezTo>
                  <a:cubicBezTo>
                    <a:pt x="88646" y="490436"/>
                    <a:pt x="77054" y="494170"/>
                    <a:pt x="61909" y="494170"/>
                  </a:cubicBezTo>
                  <a:cubicBezTo>
                    <a:pt x="46764" y="494170"/>
                    <a:pt x="34236" y="489689"/>
                    <a:pt x="24887" y="480354"/>
                  </a:cubicBezTo>
                  <a:cubicBezTo>
                    <a:pt x="15351" y="471019"/>
                    <a:pt x="10303" y="459070"/>
                    <a:pt x="10303" y="444133"/>
                  </a:cubicBezTo>
                  <a:lnTo>
                    <a:pt x="10303" y="418742"/>
                  </a:lnTo>
                  <a:cubicBezTo>
                    <a:pt x="10303" y="403992"/>
                    <a:pt x="15164" y="391856"/>
                    <a:pt x="24326" y="382521"/>
                  </a:cubicBezTo>
                  <a:cubicBezTo>
                    <a:pt x="33488" y="373186"/>
                    <a:pt x="45642" y="368705"/>
                    <a:pt x="60226" y="368705"/>
                  </a:cubicBezTo>
                  <a:close/>
                  <a:moveTo>
                    <a:pt x="42655" y="256640"/>
                  </a:moveTo>
                  <a:lnTo>
                    <a:pt x="42655" y="286523"/>
                  </a:lnTo>
                  <a:lnTo>
                    <a:pt x="63034" y="286523"/>
                  </a:lnTo>
                  <a:cubicBezTo>
                    <a:pt x="69204" y="286523"/>
                    <a:pt x="73691" y="285589"/>
                    <a:pt x="76683" y="283161"/>
                  </a:cubicBezTo>
                  <a:cubicBezTo>
                    <a:pt x="79674" y="280920"/>
                    <a:pt x="81170" y="277371"/>
                    <a:pt x="81170" y="272515"/>
                  </a:cubicBezTo>
                  <a:cubicBezTo>
                    <a:pt x="81170" y="267099"/>
                    <a:pt x="79861" y="263364"/>
                    <a:pt x="77430" y="260562"/>
                  </a:cubicBezTo>
                  <a:cubicBezTo>
                    <a:pt x="74813" y="257947"/>
                    <a:pt x="70513" y="256640"/>
                    <a:pt x="64717" y="256640"/>
                  </a:cubicBezTo>
                  <a:close/>
                  <a:moveTo>
                    <a:pt x="42655" y="209200"/>
                  </a:moveTo>
                  <a:lnTo>
                    <a:pt x="42655" y="236655"/>
                  </a:lnTo>
                  <a:lnTo>
                    <a:pt x="57612" y="236655"/>
                  </a:lnTo>
                  <a:cubicBezTo>
                    <a:pt x="64156" y="236655"/>
                    <a:pt x="68830" y="235908"/>
                    <a:pt x="72008" y="233480"/>
                  </a:cubicBezTo>
                  <a:cubicBezTo>
                    <a:pt x="75187" y="231052"/>
                    <a:pt x="76870" y="228250"/>
                    <a:pt x="76870" y="223768"/>
                  </a:cubicBezTo>
                  <a:cubicBezTo>
                    <a:pt x="76870" y="218538"/>
                    <a:pt x="75187" y="214803"/>
                    <a:pt x="72008" y="212562"/>
                  </a:cubicBezTo>
                  <a:cubicBezTo>
                    <a:pt x="68830" y="210134"/>
                    <a:pt x="63782" y="209200"/>
                    <a:pt x="57052" y="209200"/>
                  </a:cubicBezTo>
                  <a:close/>
                  <a:moveTo>
                    <a:pt x="149810" y="206757"/>
                  </a:moveTo>
                  <a:lnTo>
                    <a:pt x="601358" y="206757"/>
                  </a:lnTo>
                  <a:lnTo>
                    <a:pt x="601358" y="288895"/>
                  </a:lnTo>
                  <a:lnTo>
                    <a:pt x="149810" y="288895"/>
                  </a:lnTo>
                  <a:close/>
                  <a:moveTo>
                    <a:pt x="15172" y="186787"/>
                  </a:moveTo>
                  <a:lnTo>
                    <a:pt x="57052" y="186787"/>
                  </a:lnTo>
                  <a:cubicBezTo>
                    <a:pt x="72195" y="186787"/>
                    <a:pt x="84161" y="189589"/>
                    <a:pt x="92574" y="195192"/>
                  </a:cubicBezTo>
                  <a:cubicBezTo>
                    <a:pt x="101175" y="200795"/>
                    <a:pt x="105288" y="209200"/>
                    <a:pt x="105288" y="220406"/>
                  </a:cubicBezTo>
                  <a:cubicBezTo>
                    <a:pt x="105288" y="226196"/>
                    <a:pt x="103979" y="231239"/>
                    <a:pt x="101175" y="235908"/>
                  </a:cubicBezTo>
                  <a:cubicBezTo>
                    <a:pt x="98557" y="240391"/>
                    <a:pt x="94257" y="243753"/>
                    <a:pt x="88461" y="245994"/>
                  </a:cubicBezTo>
                  <a:cubicBezTo>
                    <a:pt x="95753" y="247675"/>
                    <a:pt x="100988" y="251037"/>
                    <a:pt x="104353" y="255893"/>
                  </a:cubicBezTo>
                  <a:cubicBezTo>
                    <a:pt x="107905" y="260749"/>
                    <a:pt x="109588" y="266352"/>
                    <a:pt x="109588" y="272702"/>
                  </a:cubicBezTo>
                  <a:cubicBezTo>
                    <a:pt x="109588" y="284656"/>
                    <a:pt x="105475" y="293621"/>
                    <a:pt x="97622" y="299784"/>
                  </a:cubicBezTo>
                  <a:cubicBezTo>
                    <a:pt x="89583" y="305761"/>
                    <a:pt x="77991" y="308936"/>
                    <a:pt x="63034" y="308936"/>
                  </a:cubicBezTo>
                  <a:lnTo>
                    <a:pt x="15172" y="308936"/>
                  </a:lnTo>
                  <a:close/>
                  <a:moveTo>
                    <a:pt x="149810" y="39940"/>
                  </a:moveTo>
                  <a:lnTo>
                    <a:pt x="601358" y="39940"/>
                  </a:lnTo>
                  <a:lnTo>
                    <a:pt x="601358" y="122149"/>
                  </a:lnTo>
                  <a:lnTo>
                    <a:pt x="149810" y="122149"/>
                  </a:lnTo>
                  <a:close/>
                  <a:moveTo>
                    <a:pt x="54420" y="32498"/>
                  </a:moveTo>
                  <a:lnTo>
                    <a:pt x="41703" y="77324"/>
                  </a:lnTo>
                  <a:lnTo>
                    <a:pt x="67698" y="77324"/>
                  </a:lnTo>
                  <a:lnTo>
                    <a:pt x="54981" y="32498"/>
                  </a:lnTo>
                  <a:close/>
                  <a:moveTo>
                    <a:pt x="39459" y="0"/>
                  </a:moveTo>
                  <a:lnTo>
                    <a:pt x="69942" y="0"/>
                  </a:lnTo>
                  <a:lnTo>
                    <a:pt x="109588" y="122149"/>
                  </a:lnTo>
                  <a:lnTo>
                    <a:pt x="80975" y="122149"/>
                  </a:lnTo>
                  <a:lnTo>
                    <a:pt x="74056" y="97122"/>
                  </a:lnTo>
                  <a:lnTo>
                    <a:pt x="35532" y="97122"/>
                  </a:lnTo>
                  <a:lnTo>
                    <a:pt x="28613" y="122149"/>
                  </a:lnTo>
                  <a:lnTo>
                    <a:pt x="0" y="1221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36" name="组合 35"/>
          <p:cNvGrpSpPr/>
          <p:nvPr>
            <p:custDataLst>
              <p:tags r:id="rId12"/>
            </p:custDataLst>
          </p:nvPr>
        </p:nvGrpSpPr>
        <p:grpSpPr>
          <a:xfrm>
            <a:off x="5284832" y="4152901"/>
            <a:ext cx="376771" cy="502361"/>
            <a:chOff x="7087123" y="4687830"/>
            <a:chExt cx="523862" cy="523862"/>
          </a:xfrm>
        </p:grpSpPr>
        <p:sp>
          <p:nvSpPr>
            <p:cNvPr id="37" name="椭圆 36"/>
            <p:cNvSpPr/>
            <p:nvPr>
              <p:custDataLst>
                <p:tags r:id="rId13"/>
              </p:custDataLst>
            </p:nvPr>
          </p:nvSpPr>
          <p:spPr>
            <a:xfrm>
              <a:off x="7087123" y="4687830"/>
              <a:ext cx="523862" cy="5238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18900000" scaled="1"/>
              <a:tileRect/>
            </a:gradFill>
            <a:ln w="38100"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698500" dist="190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aseline="0" dirty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8" name="椭圆 21"/>
            <p:cNvSpPr/>
            <p:nvPr>
              <p:custDataLst>
                <p:tags r:id="rId14"/>
              </p:custDataLst>
            </p:nvPr>
          </p:nvSpPr>
          <p:spPr>
            <a:xfrm>
              <a:off x="7211905" y="4822394"/>
              <a:ext cx="274294" cy="254726"/>
            </a:xfrm>
            <a:custGeom>
              <a:avLst/>
              <a:gdLst>
                <a:gd name="T0" fmla="*/ 6459 w 7984"/>
                <a:gd name="T1" fmla="*/ 7154 h 7426"/>
                <a:gd name="T2" fmla="*/ 446 w 7984"/>
                <a:gd name="T3" fmla="*/ 7426 h 7426"/>
                <a:gd name="T4" fmla="*/ 0 w 7984"/>
                <a:gd name="T5" fmla="*/ 6980 h 7426"/>
                <a:gd name="T6" fmla="*/ 446 w 7984"/>
                <a:gd name="T7" fmla="*/ 2184 h 7426"/>
                <a:gd name="T8" fmla="*/ 856 w 7984"/>
                <a:gd name="T9" fmla="*/ 2564 h 7426"/>
                <a:gd name="T10" fmla="*/ 439 w 7984"/>
                <a:gd name="T11" fmla="*/ 2623 h 7426"/>
                <a:gd name="T12" fmla="*/ 380 w 7984"/>
                <a:gd name="T13" fmla="*/ 6844 h 7426"/>
                <a:gd name="T14" fmla="*/ 863 w 7984"/>
                <a:gd name="T15" fmla="*/ 7046 h 7426"/>
                <a:gd name="T16" fmla="*/ 2552 w 7984"/>
                <a:gd name="T17" fmla="*/ 4098 h 7426"/>
                <a:gd name="T18" fmla="*/ 5795 w 7984"/>
                <a:gd name="T19" fmla="*/ 3020 h 7426"/>
                <a:gd name="T20" fmla="*/ 6174 w 7984"/>
                <a:gd name="T21" fmla="*/ 4098 h 7426"/>
                <a:gd name="T22" fmla="*/ 7856 w 7984"/>
                <a:gd name="T23" fmla="*/ 4511 h 7426"/>
                <a:gd name="T24" fmla="*/ 1114 w 7984"/>
                <a:gd name="T25" fmla="*/ 366 h 7426"/>
                <a:gd name="T26" fmla="*/ 4408 w 7984"/>
                <a:gd name="T27" fmla="*/ 0 h 7426"/>
                <a:gd name="T28" fmla="*/ 5478 w 7984"/>
                <a:gd name="T29" fmla="*/ 1083 h 7426"/>
                <a:gd name="T30" fmla="*/ 5522 w 7984"/>
                <a:gd name="T31" fmla="*/ 3861 h 7426"/>
                <a:gd name="T32" fmla="*/ 5215 w 7984"/>
                <a:gd name="T33" fmla="*/ 1427 h 7426"/>
                <a:gd name="T34" fmla="*/ 4414 w 7984"/>
                <a:gd name="T35" fmla="*/ 1350 h 7426"/>
                <a:gd name="T36" fmla="*/ 4260 w 7984"/>
                <a:gd name="T37" fmla="*/ 384 h 7426"/>
                <a:gd name="T38" fmla="*/ 1480 w 7984"/>
                <a:gd name="T39" fmla="*/ 308 h 7426"/>
                <a:gd name="T40" fmla="*/ 1421 w 7984"/>
                <a:gd name="T41" fmla="*/ 5363 h 7426"/>
                <a:gd name="T42" fmla="*/ 1114 w 7984"/>
                <a:gd name="T43" fmla="*/ 5698 h 7426"/>
                <a:gd name="T44" fmla="*/ 5024 w 7984"/>
                <a:gd name="T45" fmla="*/ 1043 h 7426"/>
                <a:gd name="T46" fmla="*/ 4568 w 7984"/>
                <a:gd name="T47" fmla="*/ 1043 h 7426"/>
                <a:gd name="T48" fmla="*/ 1904 w 7984"/>
                <a:gd name="T49" fmla="*/ 1663 h 7426"/>
                <a:gd name="T50" fmla="*/ 1904 w 7984"/>
                <a:gd name="T51" fmla="*/ 2041 h 7426"/>
                <a:gd name="T52" fmla="*/ 4923 w 7984"/>
                <a:gd name="T53" fmla="*/ 1852 h 7426"/>
                <a:gd name="T54" fmla="*/ 4923 w 7984"/>
                <a:gd name="T55" fmla="*/ 2953 h 7426"/>
                <a:gd name="T56" fmla="*/ 1904 w 7984"/>
                <a:gd name="T57" fmla="*/ 2764 h 7426"/>
                <a:gd name="T58" fmla="*/ 1904 w 7984"/>
                <a:gd name="T59" fmla="*/ 3142 h 7426"/>
                <a:gd name="T60" fmla="*/ 4923 w 7984"/>
                <a:gd name="T61" fmla="*/ 2953 h 7426"/>
                <a:gd name="T62" fmla="*/ 1904 w 7984"/>
                <a:gd name="T63" fmla="*/ 4249 h 7426"/>
                <a:gd name="T64" fmla="*/ 2387 w 7984"/>
                <a:gd name="T65" fmla="*/ 3872 h 7426"/>
                <a:gd name="T66" fmla="*/ 1715 w 7984"/>
                <a:gd name="T67" fmla="*/ 4061 h 7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84" h="7426">
                  <a:moveTo>
                    <a:pt x="7856" y="4511"/>
                  </a:moveTo>
                  <a:lnTo>
                    <a:pt x="6459" y="7154"/>
                  </a:lnTo>
                  <a:cubicBezTo>
                    <a:pt x="6391" y="7286"/>
                    <a:pt x="6197" y="7425"/>
                    <a:pt x="6047" y="7425"/>
                  </a:cubicBezTo>
                  <a:lnTo>
                    <a:pt x="446" y="7426"/>
                  </a:lnTo>
                  <a:cubicBezTo>
                    <a:pt x="328" y="7426"/>
                    <a:pt x="214" y="7379"/>
                    <a:pt x="131" y="7295"/>
                  </a:cubicBezTo>
                  <a:cubicBezTo>
                    <a:pt x="47" y="7211"/>
                    <a:pt x="0" y="7098"/>
                    <a:pt x="0" y="6980"/>
                  </a:cubicBezTo>
                  <a:lnTo>
                    <a:pt x="1" y="2630"/>
                  </a:lnTo>
                  <a:cubicBezTo>
                    <a:pt x="1" y="2384"/>
                    <a:pt x="200" y="2185"/>
                    <a:pt x="446" y="2184"/>
                  </a:cubicBezTo>
                  <a:lnTo>
                    <a:pt x="856" y="2184"/>
                  </a:lnTo>
                  <a:lnTo>
                    <a:pt x="856" y="2564"/>
                  </a:lnTo>
                  <a:lnTo>
                    <a:pt x="582" y="2564"/>
                  </a:lnTo>
                  <a:cubicBezTo>
                    <a:pt x="528" y="2564"/>
                    <a:pt x="477" y="2585"/>
                    <a:pt x="439" y="2623"/>
                  </a:cubicBezTo>
                  <a:cubicBezTo>
                    <a:pt x="401" y="2661"/>
                    <a:pt x="380" y="2713"/>
                    <a:pt x="380" y="2766"/>
                  </a:cubicBezTo>
                  <a:lnTo>
                    <a:pt x="380" y="6844"/>
                  </a:lnTo>
                  <a:cubicBezTo>
                    <a:pt x="380" y="6955"/>
                    <a:pt x="471" y="7046"/>
                    <a:pt x="582" y="7046"/>
                  </a:cubicBezTo>
                  <a:lnTo>
                    <a:pt x="863" y="7046"/>
                  </a:lnTo>
                  <a:lnTo>
                    <a:pt x="2187" y="4368"/>
                  </a:lnTo>
                  <a:cubicBezTo>
                    <a:pt x="2261" y="4219"/>
                    <a:pt x="2403" y="4098"/>
                    <a:pt x="2552" y="4098"/>
                  </a:cubicBezTo>
                  <a:lnTo>
                    <a:pt x="5794" y="4098"/>
                  </a:lnTo>
                  <a:lnTo>
                    <a:pt x="5795" y="3020"/>
                  </a:lnTo>
                  <a:cubicBezTo>
                    <a:pt x="6007" y="3040"/>
                    <a:pt x="6174" y="3215"/>
                    <a:pt x="6174" y="3432"/>
                  </a:cubicBezTo>
                  <a:lnTo>
                    <a:pt x="6174" y="4098"/>
                  </a:lnTo>
                  <a:lnTo>
                    <a:pt x="7661" y="4098"/>
                  </a:lnTo>
                  <a:cubicBezTo>
                    <a:pt x="7836" y="4099"/>
                    <a:pt x="7984" y="4273"/>
                    <a:pt x="7856" y="4511"/>
                  </a:cubicBezTo>
                  <a:close/>
                  <a:moveTo>
                    <a:pt x="1114" y="5698"/>
                  </a:moveTo>
                  <a:cubicBezTo>
                    <a:pt x="1102" y="4365"/>
                    <a:pt x="1114" y="366"/>
                    <a:pt x="1114" y="366"/>
                  </a:cubicBezTo>
                  <a:cubicBezTo>
                    <a:pt x="1114" y="164"/>
                    <a:pt x="1278" y="0"/>
                    <a:pt x="1480" y="0"/>
                  </a:cubicBezTo>
                  <a:lnTo>
                    <a:pt x="4408" y="0"/>
                  </a:lnTo>
                  <a:cubicBezTo>
                    <a:pt x="4455" y="0"/>
                    <a:pt x="4500" y="20"/>
                    <a:pt x="4531" y="55"/>
                  </a:cubicBezTo>
                  <a:lnTo>
                    <a:pt x="5478" y="1083"/>
                  </a:lnTo>
                  <a:cubicBezTo>
                    <a:pt x="5506" y="1114"/>
                    <a:pt x="5522" y="1155"/>
                    <a:pt x="5522" y="1197"/>
                  </a:cubicBezTo>
                  <a:lnTo>
                    <a:pt x="5522" y="3861"/>
                  </a:lnTo>
                  <a:lnTo>
                    <a:pt x="5215" y="3861"/>
                  </a:lnTo>
                  <a:lnTo>
                    <a:pt x="5215" y="1427"/>
                  </a:lnTo>
                  <a:cubicBezTo>
                    <a:pt x="5215" y="1385"/>
                    <a:pt x="5181" y="1350"/>
                    <a:pt x="5139" y="1350"/>
                  </a:cubicBezTo>
                  <a:lnTo>
                    <a:pt x="4414" y="1350"/>
                  </a:lnTo>
                  <a:cubicBezTo>
                    <a:pt x="4329" y="1350"/>
                    <a:pt x="4260" y="1282"/>
                    <a:pt x="4260" y="1197"/>
                  </a:cubicBezTo>
                  <a:lnTo>
                    <a:pt x="4260" y="384"/>
                  </a:lnTo>
                  <a:cubicBezTo>
                    <a:pt x="4260" y="342"/>
                    <a:pt x="4226" y="308"/>
                    <a:pt x="4184" y="308"/>
                  </a:cubicBezTo>
                  <a:lnTo>
                    <a:pt x="1480" y="308"/>
                  </a:lnTo>
                  <a:cubicBezTo>
                    <a:pt x="1448" y="308"/>
                    <a:pt x="1421" y="334"/>
                    <a:pt x="1421" y="366"/>
                  </a:cubicBezTo>
                  <a:lnTo>
                    <a:pt x="1421" y="5363"/>
                  </a:lnTo>
                  <a:lnTo>
                    <a:pt x="1186" y="5838"/>
                  </a:lnTo>
                  <a:cubicBezTo>
                    <a:pt x="1186" y="5838"/>
                    <a:pt x="1115" y="5833"/>
                    <a:pt x="1114" y="5698"/>
                  </a:cubicBezTo>
                  <a:close/>
                  <a:moveTo>
                    <a:pt x="4568" y="1043"/>
                  </a:moveTo>
                  <a:lnTo>
                    <a:pt x="5024" y="1043"/>
                  </a:lnTo>
                  <a:lnTo>
                    <a:pt x="4568" y="548"/>
                  </a:lnTo>
                  <a:lnTo>
                    <a:pt x="4568" y="1043"/>
                  </a:lnTo>
                  <a:close/>
                  <a:moveTo>
                    <a:pt x="4734" y="1663"/>
                  </a:moveTo>
                  <a:lnTo>
                    <a:pt x="1904" y="1663"/>
                  </a:lnTo>
                  <a:cubicBezTo>
                    <a:pt x="1800" y="1663"/>
                    <a:pt x="1715" y="1748"/>
                    <a:pt x="1715" y="1852"/>
                  </a:cubicBezTo>
                  <a:cubicBezTo>
                    <a:pt x="1715" y="1956"/>
                    <a:pt x="1800" y="2041"/>
                    <a:pt x="1904" y="2041"/>
                  </a:cubicBezTo>
                  <a:lnTo>
                    <a:pt x="4734" y="2041"/>
                  </a:lnTo>
                  <a:cubicBezTo>
                    <a:pt x="4839" y="2041"/>
                    <a:pt x="4923" y="1956"/>
                    <a:pt x="4923" y="1852"/>
                  </a:cubicBezTo>
                  <a:cubicBezTo>
                    <a:pt x="4923" y="1748"/>
                    <a:pt x="4838" y="1663"/>
                    <a:pt x="4734" y="1663"/>
                  </a:cubicBezTo>
                  <a:close/>
                  <a:moveTo>
                    <a:pt x="4923" y="2953"/>
                  </a:moveTo>
                  <a:cubicBezTo>
                    <a:pt x="4923" y="2848"/>
                    <a:pt x="4838" y="2764"/>
                    <a:pt x="4734" y="2764"/>
                  </a:cubicBezTo>
                  <a:lnTo>
                    <a:pt x="1904" y="2764"/>
                  </a:lnTo>
                  <a:cubicBezTo>
                    <a:pt x="1800" y="2764"/>
                    <a:pt x="1715" y="2849"/>
                    <a:pt x="1715" y="2953"/>
                  </a:cubicBezTo>
                  <a:cubicBezTo>
                    <a:pt x="1715" y="3057"/>
                    <a:pt x="1800" y="3142"/>
                    <a:pt x="1904" y="3142"/>
                  </a:cubicBezTo>
                  <a:lnTo>
                    <a:pt x="4734" y="3142"/>
                  </a:lnTo>
                  <a:cubicBezTo>
                    <a:pt x="4838" y="3142"/>
                    <a:pt x="4923" y="3057"/>
                    <a:pt x="4923" y="2953"/>
                  </a:cubicBezTo>
                  <a:close/>
                  <a:moveTo>
                    <a:pt x="1715" y="4061"/>
                  </a:moveTo>
                  <a:cubicBezTo>
                    <a:pt x="1715" y="4165"/>
                    <a:pt x="1800" y="4249"/>
                    <a:pt x="1904" y="4249"/>
                  </a:cubicBezTo>
                  <a:lnTo>
                    <a:pt x="1972" y="4249"/>
                  </a:lnTo>
                  <a:cubicBezTo>
                    <a:pt x="2091" y="3917"/>
                    <a:pt x="2387" y="3872"/>
                    <a:pt x="2387" y="3872"/>
                  </a:cubicBezTo>
                  <a:lnTo>
                    <a:pt x="1904" y="3872"/>
                  </a:lnTo>
                  <a:cubicBezTo>
                    <a:pt x="1800" y="3872"/>
                    <a:pt x="1715" y="3956"/>
                    <a:pt x="1715" y="40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4290" tIns="17145" rIns="34290" bIns="17145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baseline="0">
                <a:solidFill>
                  <a:schemeClr val="bg1"/>
                </a:solidFill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>
            <p:custDataLst>
              <p:tags r:id="rId15"/>
            </p:custDataLst>
          </p:nvPr>
        </p:nvGrpSpPr>
        <p:grpSpPr>
          <a:xfrm>
            <a:off x="-1" y="1"/>
            <a:ext cx="9144002" cy="6857999"/>
            <a:chOff x="-3" y="1"/>
            <a:chExt cx="24384004" cy="13715998"/>
          </a:xfrm>
        </p:grpSpPr>
        <p:sp>
          <p:nvSpPr>
            <p:cNvPr id="7" name="直角三角形 6"/>
            <p:cNvSpPr/>
            <p:nvPr>
              <p:custDataLst>
                <p:tags r:id="rId16"/>
              </p:custDataLst>
            </p:nvPr>
          </p:nvSpPr>
          <p:spPr>
            <a:xfrm rot="5400000">
              <a:off x="9000309" y="-9000311"/>
              <a:ext cx="4180114" cy="22180738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8" name="直角三角形 7"/>
            <p:cNvSpPr/>
            <p:nvPr>
              <p:custDataLst>
                <p:tags r:id="rId17"/>
              </p:custDataLst>
            </p:nvPr>
          </p:nvSpPr>
          <p:spPr>
            <a:xfrm rot="5400000">
              <a:off x="8856617" y="-8856619"/>
              <a:ext cx="2778038" cy="20491278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9" name="直角三角形 8"/>
            <p:cNvSpPr/>
            <p:nvPr>
              <p:custDataLst>
                <p:tags r:id="rId18"/>
              </p:custDataLst>
            </p:nvPr>
          </p:nvSpPr>
          <p:spPr>
            <a:xfrm rot="16200000">
              <a:off x="11210105" y="529045"/>
              <a:ext cx="4167054" cy="22180738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19"/>
              </p:custDataLst>
            </p:nvPr>
          </p:nvSpPr>
          <p:spPr>
            <a:xfrm rot="16200000">
              <a:off x="12742813" y="2074812"/>
              <a:ext cx="2791097" cy="20491278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3"/>
            </p:custDataLst>
          </p:nvPr>
        </p:nvSpPr>
        <p:spPr>
          <a:xfrm>
            <a:off x="1866132" y="2368795"/>
            <a:ext cx="5411736" cy="1510315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1828800" rtl="0" eaLnBrk="1" fontAlgn="auto" latinLnBrk="0" hangingPunct="1">
              <a:lnSpc>
                <a:spcPct val="100000"/>
              </a:lnSpc>
              <a:buNone/>
              <a:defRPr kumimoji="0" lang="zh-CN" altLang="en-US" sz="6225" b="1" i="0" u="none" strike="noStrike" kern="1200" cap="none" spc="12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 rot="0">
            <a:off x="0" y="0"/>
            <a:ext cx="2200275" cy="552768"/>
            <a:chOff x="-3" y="1"/>
            <a:chExt cx="5867403" cy="1105753"/>
          </a:xfrm>
        </p:grpSpPr>
        <p:sp>
          <p:nvSpPr>
            <p:cNvPr id="17" name="直角三角形 16"/>
            <p:cNvSpPr/>
            <p:nvPr userDrawn="1">
              <p:custDataLst>
                <p:tags r:id="rId3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9" name="直角三角形 28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 rot="10800000">
            <a:off x="6943725" y="6305233"/>
            <a:ext cx="2200275" cy="552768"/>
            <a:chOff x="152397" y="152401"/>
            <a:chExt cx="5867403" cy="1105753"/>
          </a:xfrm>
        </p:grpSpPr>
        <p:sp>
          <p:nvSpPr>
            <p:cNvPr id="30" name="直角三角形 29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2533222" y="-22284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1" name="直角三角形 30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2495212" y="-21904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19551" y="304165"/>
            <a:ext cx="8704898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ym typeface="微软雅黑" panose="020B0503020204020204" charset="-122"/>
            </a:endParaRPr>
          </a:p>
        </p:txBody>
      </p:sp>
      <p:grpSp>
        <p:nvGrpSpPr>
          <p:cNvPr id="30" name="组合 29"/>
          <p:cNvGrpSpPr/>
          <p:nvPr>
            <p:custDataLst>
              <p:tags r:id="rId3"/>
            </p:custDataLst>
          </p:nvPr>
        </p:nvGrpSpPr>
        <p:grpSpPr>
          <a:xfrm rot="0">
            <a:off x="221456" y="304165"/>
            <a:ext cx="2200275" cy="552768"/>
            <a:chOff x="-3" y="1"/>
            <a:chExt cx="5867403" cy="1105753"/>
          </a:xfrm>
        </p:grpSpPr>
        <p:sp>
          <p:nvSpPr>
            <p:cNvPr id="31" name="直角三角形 30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2" name="直角三角形 31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6"/>
            </p:custDataLst>
          </p:nvPr>
        </p:nvGrpSpPr>
        <p:grpSpPr>
          <a:xfrm rot="10800000">
            <a:off x="6724174" y="6000433"/>
            <a:ext cx="2200275" cy="552768"/>
            <a:chOff x="152397" y="62468"/>
            <a:chExt cx="5867403" cy="1105753"/>
          </a:xfrm>
        </p:grpSpPr>
        <p:sp>
          <p:nvSpPr>
            <p:cNvPr id="34" name="直角三角形 33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2533222" y="-2318357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5" name="直角三角形 3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2495212" y="-2280347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961200" y="1249200"/>
            <a:ext cx="7219800" cy="723600"/>
          </a:xfrm>
        </p:spPr>
        <p:txBody>
          <a:bodyPr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962025" y="2225675"/>
            <a:ext cx="7220188" cy="344487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46710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-4233"/>
            <a:ext cx="361759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770400"/>
            <a:ext cx="2970000" cy="882000"/>
          </a:xfrm>
        </p:spPr>
        <p:txBody>
          <a:bodyPr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437198" y="1796098"/>
            <a:ext cx="2970133" cy="4061778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3" name="内容占位符 12"/>
          <p:cNvSpPr>
            <a:spLocks noGrp="1"/>
          </p:cNvSpPr>
          <p:nvPr>
            <p:ph idx="13"/>
            <p:custDataLst>
              <p:tags r:id="rId8"/>
            </p:custDataLst>
          </p:nvPr>
        </p:nvSpPr>
        <p:spPr>
          <a:xfrm>
            <a:off x="3727371" y="770255"/>
            <a:ext cx="4755594" cy="508762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grpSp>
        <p:nvGrpSpPr>
          <p:cNvPr id="21" name="组合 20"/>
          <p:cNvGrpSpPr/>
          <p:nvPr>
            <p:custDataLst>
              <p:tags r:id="rId9"/>
            </p:custDataLst>
          </p:nvPr>
        </p:nvGrpSpPr>
        <p:grpSpPr>
          <a:xfrm rot="0">
            <a:off x="0" y="0"/>
            <a:ext cx="2200275" cy="552768"/>
            <a:chOff x="-3" y="1"/>
            <a:chExt cx="5867403" cy="1105753"/>
          </a:xfrm>
        </p:grpSpPr>
        <p:sp>
          <p:nvSpPr>
            <p:cNvPr id="25" name="直角三角形 24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6" name="直角三角形 25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>
            <p:custDataLst>
              <p:tags r:id="rId12"/>
            </p:custDataLst>
          </p:nvPr>
        </p:nvGrpSpPr>
        <p:grpSpPr>
          <a:xfrm rot="10800000">
            <a:off x="6943725" y="6305233"/>
            <a:ext cx="2200275" cy="552768"/>
            <a:chOff x="152397" y="152401"/>
            <a:chExt cx="5867403" cy="1105753"/>
          </a:xfrm>
        </p:grpSpPr>
        <p:sp>
          <p:nvSpPr>
            <p:cNvPr id="23" name="直角三角形 22"/>
            <p:cNvSpPr/>
            <p:nvPr userDrawn="1">
              <p:custDataLst>
                <p:tags r:id="rId13"/>
              </p:custDataLst>
            </p:nvPr>
          </p:nvSpPr>
          <p:spPr>
            <a:xfrm rot="5400000">
              <a:off x="2533222" y="-22284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4" name="直角三角形 23"/>
            <p:cNvSpPr/>
            <p:nvPr userDrawn="1">
              <p:custDataLst>
                <p:tags r:id="rId14"/>
              </p:custDataLst>
            </p:nvPr>
          </p:nvSpPr>
          <p:spPr>
            <a:xfrm rot="5400000">
              <a:off x="2495212" y="-21904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3"/>
            </p:custDataLst>
          </p:nvPr>
        </p:nvGrpSpPr>
        <p:grpSpPr>
          <a:xfrm rot="0">
            <a:off x="0" y="0"/>
            <a:ext cx="2200275" cy="552768"/>
            <a:chOff x="-3" y="1"/>
            <a:chExt cx="5867403" cy="1105753"/>
          </a:xfrm>
        </p:grpSpPr>
        <p:sp>
          <p:nvSpPr>
            <p:cNvPr id="23" name="直角三角形 22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4" name="直角三角形 23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6"/>
            </p:custDataLst>
          </p:nvPr>
        </p:nvGrpSpPr>
        <p:grpSpPr>
          <a:xfrm rot="10800000">
            <a:off x="6943725" y="6305233"/>
            <a:ext cx="2200275" cy="552768"/>
            <a:chOff x="152397" y="152401"/>
            <a:chExt cx="5867403" cy="1105753"/>
          </a:xfrm>
        </p:grpSpPr>
        <p:sp>
          <p:nvSpPr>
            <p:cNvPr id="21" name="直角三角形 20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2533222" y="-22284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2" name="直角三角形 21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2495212" y="-21904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59000" y="781200"/>
            <a:ext cx="8232300" cy="6264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459000" y="1659600"/>
            <a:ext cx="8231981" cy="828000"/>
          </a:xfrm>
        </p:spPr>
        <p:txBody>
          <a:bodyPr/>
          <a:lstStyle>
            <a:lvl1pPr algn="ctr">
              <a:defRPr sz="1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idx="1"/>
            <p:custDataLst>
              <p:tags r:id="rId14"/>
            </p:custDataLst>
          </p:nvPr>
        </p:nvSpPr>
        <p:spPr>
          <a:xfrm>
            <a:off x="459105" y="2927985"/>
            <a:ext cx="8231981" cy="298132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olidFill>
                <a:schemeClr val="tx2"/>
              </a:solidFill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3"/>
            </p:custDataLst>
          </p:nvPr>
        </p:nvGrpSpPr>
        <p:grpSpPr>
          <a:xfrm rot="0">
            <a:off x="0" y="0"/>
            <a:ext cx="2200275" cy="552768"/>
            <a:chOff x="-3" y="1"/>
            <a:chExt cx="5867403" cy="1105753"/>
          </a:xfrm>
        </p:grpSpPr>
        <p:sp>
          <p:nvSpPr>
            <p:cNvPr id="36" name="直角三角形 35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7" name="直角三角形 36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6"/>
            </p:custDataLst>
          </p:nvPr>
        </p:nvGrpSpPr>
        <p:grpSpPr>
          <a:xfrm rot="10800000">
            <a:off x="6943725" y="6305233"/>
            <a:ext cx="2200275" cy="552768"/>
            <a:chOff x="152397" y="152401"/>
            <a:chExt cx="5867403" cy="1105753"/>
          </a:xfrm>
        </p:grpSpPr>
        <p:sp>
          <p:nvSpPr>
            <p:cNvPr id="34" name="直角三角形 33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2533222" y="-22284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5" name="直角三角形 3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2495212" y="-21904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53600" y="658805"/>
            <a:ext cx="8232300" cy="565200"/>
          </a:xfrm>
        </p:spPr>
        <p:txBody>
          <a:bodyPr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5180400"/>
            <a:ext cx="8251200" cy="1011600"/>
          </a:xfrm>
        </p:spPr>
        <p:txBody>
          <a:bodyPr>
            <a:normAutofit/>
          </a:bodyPr>
          <a:lstStyle>
            <a:lvl1pPr algn="l">
              <a:defRPr sz="1350" b="0" i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  <p:custDataLst>
              <p:tags r:id="rId13"/>
            </p:custDataLst>
          </p:nvPr>
        </p:nvSpPr>
        <p:spPr>
          <a:xfrm>
            <a:off x="445532" y="1635760"/>
            <a:ext cx="8231981" cy="298132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>
            <p:custDataLst>
              <p:tags r:id="rId2"/>
            </p:custDataLst>
          </p:nvPr>
        </p:nvGrpSpPr>
        <p:grpSpPr>
          <a:xfrm rot="10800000">
            <a:off x="6943724" y="6305123"/>
            <a:ext cx="2200276" cy="552877"/>
            <a:chOff x="152397" y="152401"/>
            <a:chExt cx="5867403" cy="1105753"/>
          </a:xfrm>
        </p:grpSpPr>
        <p:sp>
          <p:nvSpPr>
            <p:cNvPr id="25" name="直角三角形 24"/>
            <p:cNvSpPr/>
            <p:nvPr userDrawn="1">
              <p:custDataLst>
                <p:tags r:id="rId3"/>
              </p:custDataLst>
            </p:nvPr>
          </p:nvSpPr>
          <p:spPr>
            <a:xfrm rot="5400000">
              <a:off x="2533222" y="-22284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26" name="直角三角形 25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495212" y="-21904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34700" y="237600"/>
            <a:ext cx="8278200" cy="441964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4816800"/>
            <a:ext cx="4006800" cy="939900"/>
          </a:xfrm>
        </p:spPr>
        <p:txBody>
          <a:bodyPr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4813200"/>
            <a:ext cx="4025700" cy="939900"/>
          </a:xfrm>
        </p:spPr>
        <p:txBody>
          <a:bodyPr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434816" y="1645285"/>
            <a:ext cx="4027884" cy="289401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4688919" y="1645285"/>
            <a:ext cx="4027884" cy="2930208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9144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grpSp>
        <p:nvGrpSpPr>
          <p:cNvPr id="20" name="组合 19"/>
          <p:cNvGrpSpPr/>
          <p:nvPr>
            <p:custDataLst>
              <p:tags r:id="rId3"/>
            </p:custDataLst>
          </p:nvPr>
        </p:nvGrpSpPr>
        <p:grpSpPr>
          <a:xfrm rot="0">
            <a:off x="0" y="0"/>
            <a:ext cx="5329714" cy="1339215"/>
            <a:chOff x="-3" y="1"/>
            <a:chExt cx="5867403" cy="1105753"/>
          </a:xfrm>
        </p:grpSpPr>
        <p:sp>
          <p:nvSpPr>
            <p:cNvPr id="35" name="直角三角形 34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6" name="直角三角形 35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grpSp>
        <p:nvGrpSpPr>
          <p:cNvPr id="37" name="组合 36"/>
          <p:cNvGrpSpPr/>
          <p:nvPr>
            <p:custDataLst>
              <p:tags r:id="rId6"/>
            </p:custDataLst>
          </p:nvPr>
        </p:nvGrpSpPr>
        <p:grpSpPr>
          <a:xfrm rot="10800000">
            <a:off x="3814286" y="5518785"/>
            <a:ext cx="5329714" cy="1339215"/>
            <a:chOff x="-3" y="1"/>
            <a:chExt cx="5867403" cy="1105753"/>
          </a:xfrm>
        </p:grpSpPr>
        <p:sp>
          <p:nvSpPr>
            <p:cNvPr id="38" name="直角三角形 3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2380822" y="-23808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39" name="直角三角形 38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2342812" y="-23428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142100" y="1339200"/>
            <a:ext cx="6858000" cy="2386800"/>
          </a:xfrm>
        </p:spPr>
        <p:txBody>
          <a:bodyPr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141810" y="3862800"/>
            <a:ext cx="6858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1828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952509"/>
            <a:ext cx="8139178" cy="538890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0" y="-3810"/>
            <a:ext cx="9144000" cy="3459267"/>
            <a:chOff x="0" y="-7620"/>
            <a:chExt cx="24384000" cy="6918533"/>
          </a:xfrm>
        </p:grpSpPr>
        <p:grpSp>
          <p:nvGrpSpPr>
            <p:cNvPr id="8" name="组合 7"/>
            <p:cNvGrpSpPr/>
            <p:nvPr/>
          </p:nvGrpSpPr>
          <p:grpSpPr>
            <a:xfrm>
              <a:off x="0" y="101023"/>
              <a:ext cx="24384000" cy="6809890"/>
              <a:chOff x="0" y="101023"/>
              <a:chExt cx="24384000" cy="6809890"/>
            </a:xfrm>
          </p:grpSpPr>
          <p:pic>
            <p:nvPicPr>
              <p:cNvPr id="10" name="图片 9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13515340" y="115835"/>
                <a:ext cx="10868660" cy="6795078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0" y="101023"/>
                <a:ext cx="10868660" cy="6795078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>
              <p:custDataLst>
                <p:tags r:id="rId6"/>
              </p:custDataLst>
            </p:nvPr>
          </p:nvSpPr>
          <p:spPr>
            <a:xfrm>
              <a:off x="6652260" y="-7620"/>
              <a:ext cx="11079480" cy="69164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ym typeface="微软雅黑" panose="020B0503020204020204" charset="-122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2190036" y="3924300"/>
            <a:ext cx="4763929" cy="780900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600" u="none" strike="noStrike" kern="1200" cap="none" spc="6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2190036" y="4762500"/>
            <a:ext cx="4763929" cy="1066800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350" b="0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>
            <p:custDataLst>
              <p:tags r:id="rId2"/>
            </p:custDataLst>
          </p:nvPr>
        </p:nvGrpSpPr>
        <p:grpSpPr>
          <a:xfrm>
            <a:off x="-1" y="1"/>
            <a:ext cx="9144001" cy="6857999"/>
            <a:chOff x="-3" y="1"/>
            <a:chExt cx="24384003" cy="13715998"/>
          </a:xfrm>
        </p:grpSpPr>
        <p:grpSp>
          <p:nvGrpSpPr>
            <p:cNvPr id="31" name="组合 30"/>
            <p:cNvGrpSpPr/>
            <p:nvPr userDrawn="1"/>
          </p:nvGrpSpPr>
          <p:grpSpPr>
            <a:xfrm>
              <a:off x="-3" y="1"/>
              <a:ext cx="5867403" cy="1105753"/>
              <a:chOff x="-3" y="1"/>
              <a:chExt cx="5867403" cy="1105753"/>
            </a:xfrm>
          </p:grpSpPr>
          <p:sp>
            <p:nvSpPr>
              <p:cNvPr id="35" name="直角三角形 34"/>
              <p:cNvSpPr/>
              <p:nvPr userDrawn="1">
                <p:custDataLst>
                  <p:tags r:id="rId3"/>
                </p:custDataLst>
              </p:nvPr>
            </p:nvSpPr>
            <p:spPr>
              <a:xfrm rot="5400000">
                <a:off x="2380822" y="-23808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6" name="直角三角形 35"/>
              <p:cNvSpPr/>
              <p:nvPr userDrawn="1">
                <p:custDataLst>
                  <p:tags r:id="rId4"/>
                </p:custDataLst>
              </p:nvPr>
            </p:nvSpPr>
            <p:spPr>
              <a:xfrm rot="5400000">
                <a:off x="2342812" y="-23428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32" name="组合 31"/>
            <p:cNvGrpSpPr/>
            <p:nvPr userDrawn="1"/>
          </p:nvGrpSpPr>
          <p:grpSpPr>
            <a:xfrm rot="10800000">
              <a:off x="18516597" y="12610246"/>
              <a:ext cx="5867403" cy="1105753"/>
              <a:chOff x="152397" y="152401"/>
              <a:chExt cx="5867403" cy="1105753"/>
            </a:xfrm>
          </p:grpSpPr>
          <p:sp>
            <p:nvSpPr>
              <p:cNvPr id="33" name="直角三角形 32"/>
              <p:cNvSpPr/>
              <p:nvPr userDrawn="1">
                <p:custDataLst>
                  <p:tags r:id="rId5"/>
                </p:custDataLst>
              </p:nvPr>
            </p:nvSpPr>
            <p:spPr>
              <a:xfrm rot="5400000">
                <a:off x="2533222" y="-22284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4" name="直角三角形 33"/>
              <p:cNvSpPr/>
              <p:nvPr userDrawn="1">
                <p:custDataLst>
                  <p:tags r:id="rId6"/>
                </p:custDataLst>
              </p:nvPr>
            </p:nvSpPr>
            <p:spPr>
              <a:xfrm rot="5400000">
                <a:off x="2495212" y="-21904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1828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502448" y="952509"/>
            <a:ext cx="3962432" cy="538890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4679158" y="952509"/>
            <a:ext cx="3962432" cy="5388907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>
            <p:custDataLst>
              <p:tags r:id="rId2"/>
            </p:custDataLst>
          </p:nvPr>
        </p:nvGrpSpPr>
        <p:grpSpPr>
          <a:xfrm>
            <a:off x="-1" y="1"/>
            <a:ext cx="9144001" cy="6857999"/>
            <a:chOff x="-3" y="1"/>
            <a:chExt cx="24384003" cy="13715998"/>
          </a:xfrm>
        </p:grpSpPr>
        <p:grpSp>
          <p:nvGrpSpPr>
            <p:cNvPr id="33" name="组合 32"/>
            <p:cNvGrpSpPr/>
            <p:nvPr userDrawn="1"/>
          </p:nvGrpSpPr>
          <p:grpSpPr>
            <a:xfrm>
              <a:off x="-3" y="1"/>
              <a:ext cx="5867403" cy="1105753"/>
              <a:chOff x="-3" y="1"/>
              <a:chExt cx="5867403" cy="1105753"/>
            </a:xfrm>
          </p:grpSpPr>
          <p:sp>
            <p:nvSpPr>
              <p:cNvPr id="37" name="直角三角形 36"/>
              <p:cNvSpPr/>
              <p:nvPr userDrawn="1">
                <p:custDataLst>
                  <p:tags r:id="rId3"/>
                </p:custDataLst>
              </p:nvPr>
            </p:nvSpPr>
            <p:spPr>
              <a:xfrm rot="5400000">
                <a:off x="2380822" y="-23808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8" name="直角三角形 37"/>
              <p:cNvSpPr/>
              <p:nvPr userDrawn="1">
                <p:custDataLst>
                  <p:tags r:id="rId4"/>
                </p:custDataLst>
              </p:nvPr>
            </p:nvSpPr>
            <p:spPr>
              <a:xfrm rot="5400000">
                <a:off x="2342812" y="-23428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34" name="组合 33"/>
            <p:cNvGrpSpPr/>
            <p:nvPr userDrawn="1"/>
          </p:nvGrpSpPr>
          <p:grpSpPr>
            <a:xfrm rot="10800000">
              <a:off x="18516597" y="12610246"/>
              <a:ext cx="5867403" cy="1105753"/>
              <a:chOff x="152397" y="152401"/>
              <a:chExt cx="5867403" cy="1105753"/>
            </a:xfrm>
          </p:grpSpPr>
          <p:sp>
            <p:nvSpPr>
              <p:cNvPr id="35" name="直角三角形 34"/>
              <p:cNvSpPr/>
              <p:nvPr userDrawn="1">
                <p:custDataLst>
                  <p:tags r:id="rId5"/>
                </p:custDataLst>
              </p:nvPr>
            </p:nvSpPr>
            <p:spPr>
              <a:xfrm rot="5400000">
                <a:off x="2533222" y="-22284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6" name="直角三角形 35"/>
              <p:cNvSpPr/>
              <p:nvPr userDrawn="1">
                <p:custDataLst>
                  <p:tags r:id="rId6"/>
                </p:custDataLst>
              </p:nvPr>
            </p:nvSpPr>
            <p:spPr>
              <a:xfrm rot="5400000">
                <a:off x="2495212" y="-21904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1828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8" y="952509"/>
            <a:ext cx="396243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4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1406525"/>
            <a:ext cx="3962400" cy="493475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3" y="952509"/>
            <a:ext cx="396243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3" y="1406525"/>
            <a:ext cx="3962432" cy="493475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 rot="10800000">
            <a:off x="6943724" y="6305123"/>
            <a:ext cx="2200276" cy="552877"/>
            <a:chOff x="152397" y="152401"/>
            <a:chExt cx="5867403" cy="1105753"/>
          </a:xfrm>
        </p:grpSpPr>
        <p:sp>
          <p:nvSpPr>
            <p:cNvPr id="9" name="直角三角形 8"/>
            <p:cNvSpPr/>
            <p:nvPr userDrawn="1">
              <p:custDataLst>
                <p:tags r:id="rId3"/>
              </p:custDataLst>
            </p:nvPr>
          </p:nvSpPr>
          <p:spPr>
            <a:xfrm rot="5400000">
              <a:off x="2533222" y="-2228424"/>
              <a:ext cx="1105753" cy="5867403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  <p:sp>
          <p:nvSpPr>
            <p:cNvPr id="10" name="直角三角形 9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2495212" y="-2190414"/>
              <a:ext cx="734866" cy="542049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aseline="0" dirty="0">
                <a:latin typeface="Arial" panose="020B0604020202020204" pitchFamily="34" charset="0"/>
                <a:sym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1828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>
            <p:custDataLst>
              <p:tags r:id="rId2"/>
            </p:custDataLst>
          </p:nvPr>
        </p:nvGrpSpPr>
        <p:grpSpPr>
          <a:xfrm>
            <a:off x="-1" y="1"/>
            <a:ext cx="9144001" cy="6857999"/>
            <a:chOff x="-3" y="1"/>
            <a:chExt cx="24384003" cy="13715998"/>
          </a:xfrm>
        </p:grpSpPr>
        <p:grpSp>
          <p:nvGrpSpPr>
            <p:cNvPr id="31" name="组合 30"/>
            <p:cNvGrpSpPr/>
            <p:nvPr userDrawn="1"/>
          </p:nvGrpSpPr>
          <p:grpSpPr>
            <a:xfrm>
              <a:off x="-3" y="1"/>
              <a:ext cx="5867403" cy="1105753"/>
              <a:chOff x="-3" y="1"/>
              <a:chExt cx="5867403" cy="1105753"/>
            </a:xfrm>
          </p:grpSpPr>
          <p:sp>
            <p:nvSpPr>
              <p:cNvPr id="35" name="直角三角形 34"/>
              <p:cNvSpPr/>
              <p:nvPr userDrawn="1">
                <p:custDataLst>
                  <p:tags r:id="rId3"/>
                </p:custDataLst>
              </p:nvPr>
            </p:nvSpPr>
            <p:spPr>
              <a:xfrm rot="5400000">
                <a:off x="2380822" y="-23808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6" name="直角三角形 35"/>
              <p:cNvSpPr/>
              <p:nvPr userDrawn="1">
                <p:custDataLst>
                  <p:tags r:id="rId4"/>
                </p:custDataLst>
              </p:nvPr>
            </p:nvSpPr>
            <p:spPr>
              <a:xfrm rot="5400000">
                <a:off x="2342812" y="-23428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32" name="组合 31"/>
            <p:cNvGrpSpPr/>
            <p:nvPr userDrawn="1"/>
          </p:nvGrpSpPr>
          <p:grpSpPr>
            <a:xfrm rot="10800000">
              <a:off x="18516597" y="12610246"/>
              <a:ext cx="5867403" cy="1105753"/>
              <a:chOff x="152397" y="152401"/>
              <a:chExt cx="5867403" cy="1105753"/>
            </a:xfrm>
          </p:grpSpPr>
          <p:sp>
            <p:nvSpPr>
              <p:cNvPr id="33" name="直角三角形 32"/>
              <p:cNvSpPr/>
              <p:nvPr userDrawn="1">
                <p:custDataLst>
                  <p:tags r:id="rId5"/>
                </p:custDataLst>
              </p:nvPr>
            </p:nvSpPr>
            <p:spPr>
              <a:xfrm rot="5400000">
                <a:off x="2533222" y="-22284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4" name="直角三角形 33"/>
              <p:cNvSpPr/>
              <p:nvPr userDrawn="1">
                <p:custDataLst>
                  <p:tags r:id="rId6"/>
                </p:custDataLst>
              </p:nvPr>
            </p:nvSpPr>
            <p:spPr>
              <a:xfrm rot="5400000">
                <a:off x="2495212" y="-21904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8" y="443234"/>
            <a:ext cx="8139178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1828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8" y="952509"/>
            <a:ext cx="396243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kumimoji="0" lang="zh-CN" altLang="en-US" sz="1200" b="0" i="0" u="none" strike="noStrike" kern="1200" cap="none" spc="3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952509"/>
            <a:ext cx="3962432" cy="5388907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1828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2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>
            <p:custDataLst>
              <p:tags r:id="rId2"/>
            </p:custDataLst>
          </p:nvPr>
        </p:nvGrpSpPr>
        <p:grpSpPr>
          <a:xfrm>
            <a:off x="219600" y="304200"/>
            <a:ext cx="8704800" cy="6249600"/>
            <a:chOff x="585600" y="608400"/>
            <a:chExt cx="23212800" cy="12499200"/>
          </a:xfrm>
        </p:grpSpPr>
        <p:sp>
          <p:nvSpPr>
            <p:cNvPr id="30" name="矩形 29"/>
            <p:cNvSpPr/>
            <p:nvPr userDrawn="1">
              <p:custDataLst>
                <p:tags r:id="rId3"/>
              </p:custDataLst>
            </p:nvPr>
          </p:nvSpPr>
          <p:spPr>
            <a:xfrm>
              <a:off x="585600" y="608400"/>
              <a:ext cx="23212800" cy="124992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ym typeface="微软雅黑" panose="020B0503020204020204" charset="-122"/>
              </a:endParaRPr>
            </a:p>
          </p:txBody>
        </p:sp>
        <p:grpSp>
          <p:nvGrpSpPr>
            <p:cNvPr id="31" name="组合 30"/>
            <p:cNvGrpSpPr/>
            <p:nvPr userDrawn="1"/>
          </p:nvGrpSpPr>
          <p:grpSpPr>
            <a:xfrm>
              <a:off x="590516" y="608400"/>
              <a:ext cx="5867403" cy="1105753"/>
              <a:chOff x="-3" y="1"/>
              <a:chExt cx="5867403" cy="1105753"/>
            </a:xfrm>
          </p:grpSpPr>
          <p:sp>
            <p:nvSpPr>
              <p:cNvPr id="35" name="直角三角形 34"/>
              <p:cNvSpPr/>
              <p:nvPr userDrawn="1">
                <p:custDataLst>
                  <p:tags r:id="rId4"/>
                </p:custDataLst>
              </p:nvPr>
            </p:nvSpPr>
            <p:spPr>
              <a:xfrm rot="5400000">
                <a:off x="2380822" y="-2380824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6" name="直角三角形 35"/>
              <p:cNvSpPr/>
              <p:nvPr userDrawn="1">
                <p:custDataLst>
                  <p:tags r:id="rId5"/>
                </p:custDataLst>
              </p:nvPr>
            </p:nvSpPr>
            <p:spPr>
              <a:xfrm rot="5400000">
                <a:off x="2342812" y="-2342814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32" name="组合 31"/>
            <p:cNvGrpSpPr/>
            <p:nvPr userDrawn="1"/>
          </p:nvGrpSpPr>
          <p:grpSpPr>
            <a:xfrm rot="10800000">
              <a:off x="17930997" y="12000646"/>
              <a:ext cx="5867403" cy="1105753"/>
              <a:chOff x="152397" y="62468"/>
              <a:chExt cx="5867403" cy="1105753"/>
            </a:xfrm>
          </p:grpSpPr>
          <p:sp>
            <p:nvSpPr>
              <p:cNvPr id="33" name="直角三角形 32"/>
              <p:cNvSpPr/>
              <p:nvPr userDrawn="1">
                <p:custDataLst>
                  <p:tags r:id="rId6"/>
                </p:custDataLst>
              </p:nvPr>
            </p:nvSpPr>
            <p:spPr>
              <a:xfrm rot="5400000">
                <a:off x="2533222" y="-2318357"/>
                <a:ext cx="1105753" cy="5867403"/>
              </a:xfrm>
              <a:prstGeom prst="rt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  <p:sp>
            <p:nvSpPr>
              <p:cNvPr id="34" name="直角三角形 33"/>
              <p:cNvSpPr/>
              <p:nvPr userDrawn="1">
                <p:custDataLst>
                  <p:tags r:id="rId7"/>
                </p:custDataLst>
              </p:nvPr>
            </p:nvSpPr>
            <p:spPr>
              <a:xfrm rot="5400000">
                <a:off x="2495212" y="-2280347"/>
                <a:ext cx="734866" cy="542049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0" dirty="0">
                  <a:latin typeface="Arial" panose="020B0604020202020204" pitchFamily="34" charset="0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7928351" y="952509"/>
            <a:ext cx="71323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1828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4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502444" y="952501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213.xml"/><Relationship Id="rId23" Type="http://schemas.openxmlformats.org/officeDocument/2006/relationships/tags" Target="../tags/tag212.xml"/><Relationship Id="rId22" Type="http://schemas.openxmlformats.org/officeDocument/2006/relationships/tags" Target="../tags/tag211.xml"/><Relationship Id="rId21" Type="http://schemas.openxmlformats.org/officeDocument/2006/relationships/tags" Target="../tags/tag210.xml"/><Relationship Id="rId20" Type="http://schemas.openxmlformats.org/officeDocument/2006/relationships/tags" Target="../tags/tag209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208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443230"/>
            <a:ext cx="8139178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952509"/>
            <a:ext cx="8139178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6349833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4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2000"/>
        </a:spcAft>
        <a:buFont typeface="Arial" panose="020B0604020202020204" pitchFamily="34" charset="0"/>
        <a:buChar char="•"/>
        <a:defRPr sz="120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2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2000"/>
        </a:spcAft>
        <a:buFont typeface="Arial" panose="020B0604020202020204" pitchFamily="34" charset="0"/>
        <a:buChar char="•"/>
        <a:defRPr sz="120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2000"/>
        </a:spcAft>
        <a:buFont typeface="Arial" panose="020B0604020202020204" pitchFamily="34" charset="0"/>
        <a:buChar char="•"/>
        <a:defRPr sz="120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2000"/>
        </a:spcAft>
        <a:buFont typeface="Arial" panose="020B0604020202020204" pitchFamily="34" charset="0"/>
        <a:buChar char="•"/>
        <a:defRPr sz="120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23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24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6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2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2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标题 3073"/>
          <p:cNvSpPr>
            <a:spLocks noGrp="1"/>
          </p:cNvSpPr>
          <p:nvPr>
            <p:ph type="ctrTitle"/>
          </p:nvPr>
        </p:nvSpPr>
        <p:spPr>
          <a:xfrm>
            <a:off x="755650" y="1052513"/>
            <a:ext cx="7772400" cy="1470025"/>
          </a:xfrm>
          <a:ln/>
        </p:spPr>
        <p:txBody>
          <a:bodyPr anchor="ctr" anchorCtr="0"/>
          <a:p>
            <a:pPr defTabSz="914400">
              <a:buClrTx/>
              <a:buSzTx/>
              <a:buFontTx/>
              <a:buNone/>
            </a:pPr>
            <a:r>
              <a:rPr lang="zh-CN" sz="4400" kern="1200" baseline="0">
                <a:latin typeface="+mj-lt"/>
                <a:ea typeface="+mj-ea"/>
                <a:cs typeface="+mj-cs"/>
              </a:rPr>
              <a:t>关于电子屏幕使用情况的调查</a:t>
            </a:r>
            <a:endParaRPr 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3074" name="副标题 3074"/>
          <p:cNvSpPr>
            <a:spLocks noGrp="1"/>
          </p:cNvSpPr>
          <p:nvPr>
            <p:ph type="subTitle" idx="1"/>
          </p:nvPr>
        </p:nvSpPr>
        <p:spPr>
          <a:xfrm>
            <a:off x="971550" y="3213100"/>
            <a:ext cx="6400800" cy="1752600"/>
          </a:xfrm>
          <a:ln/>
        </p:spPr>
        <p:txBody>
          <a:bodyPr anchor="t" anchorCtr="0"/>
          <a:p>
            <a:pPr algn="l" defTabSz="914400">
              <a:buClrTx/>
              <a:buSzTx/>
              <a:buFontTx/>
            </a:pPr>
            <a:r>
              <a:rPr lang="zh-CN" altLang="zh-CN" sz="1600" kern="1200" baseline="0">
                <a:latin typeface="+mn-lt"/>
                <a:ea typeface="+mn-ea"/>
                <a:cs typeface="+mn-cs"/>
              </a:rPr>
              <a:t>主持人：陈学霖</a:t>
            </a:r>
            <a:endParaRPr lang="zh-CN" altLang="zh-CN" sz="1600" kern="1200" baseline="0">
              <a:latin typeface="+mn-lt"/>
              <a:ea typeface="+mn-ea"/>
              <a:cs typeface="+mn-cs"/>
            </a:endParaRPr>
          </a:p>
          <a:p>
            <a:pPr algn="l" defTabSz="914400">
              <a:buClrTx/>
              <a:buSzTx/>
              <a:buFontTx/>
            </a:pPr>
            <a:r>
              <a:rPr lang="zh-CN" altLang="zh-CN" sz="1600" kern="1200" baseline="0">
                <a:latin typeface="+mn-lt"/>
                <a:ea typeface="+mn-ea"/>
                <a:cs typeface="+mn-cs"/>
              </a:rPr>
              <a:t>成员：许竣豪 陈学霖</a:t>
            </a:r>
            <a:endParaRPr lang="zh-CN" altLang="zh-CN" sz="1600" kern="1200" baseline="0">
              <a:latin typeface="+mn-lt"/>
              <a:ea typeface="+mn-ea"/>
              <a:cs typeface="+mn-cs"/>
            </a:endParaRPr>
          </a:p>
          <a:p>
            <a:pPr algn="l" defTabSz="914400">
              <a:buClrTx/>
              <a:buSzTx/>
              <a:buFontTx/>
            </a:pPr>
            <a:r>
              <a:rPr lang="zh-CN" altLang="zh-CN" sz="1600" kern="1200" baseline="0">
                <a:latin typeface="+mn-lt"/>
                <a:ea typeface="+mn-ea"/>
                <a:cs typeface="+mn-cs"/>
              </a:rPr>
              <a:t>指导老师：雷云霞</a:t>
            </a:r>
            <a:endParaRPr lang="zh-CN" altLang="zh-CN" sz="1600" kern="1200" baseline="0">
              <a:latin typeface="+mn-lt"/>
              <a:ea typeface="+mn-ea"/>
              <a:cs typeface="+mn-cs"/>
            </a:endParaRPr>
          </a:p>
          <a:p>
            <a:pPr algn="l" defTabSz="914400">
              <a:buClrTx/>
              <a:buSzTx/>
              <a:buFontTx/>
            </a:pPr>
            <a:r>
              <a:rPr lang="zh-CN" altLang="zh-CN" sz="1600" kern="1200" baseline="0">
                <a:latin typeface="+mn-lt"/>
                <a:ea typeface="+mn-ea"/>
                <a:cs typeface="+mn-cs"/>
              </a:rPr>
              <a:t>参评学校：中国矿业大学附属中学</a:t>
            </a:r>
            <a:endParaRPr lang="zh-CN" altLang="zh-CN" sz="1600" kern="1200" baseline="0"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1" descr="chart (6)"/>
          <p:cNvPicPr>
            <a:picLocks noChangeAspect="1"/>
          </p:cNvPicPr>
          <p:nvPr/>
        </p:nvPicPr>
        <p:blipFill>
          <a:blip r:embed="rId1"/>
          <a:srcRect l="13645" r="13462"/>
          <a:stretch>
            <a:fillRect/>
          </a:stretch>
        </p:blipFill>
        <p:spPr>
          <a:xfrm>
            <a:off x="1835150" y="2637155"/>
            <a:ext cx="6078855" cy="296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99"/>
          <p:cNvSpPr txBox="1"/>
          <p:nvPr/>
        </p:nvSpPr>
        <p:spPr>
          <a:xfrm>
            <a:off x="502285" y="1124585"/>
            <a:ext cx="75260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algn="l">
              <a:lnSpc>
                <a:spcPct val="140000"/>
              </a:lnSpc>
              <a:buClrTx/>
              <a:buSzTx/>
              <a:buFontTx/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、大多数人认为，电子屏幕对他们的正面影响大于负面影响。</a:t>
            </a:r>
            <a:endParaRPr lang="zh-CN" altLang="zh-CN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3313" name="标题 1"/>
          <p:cNvSpPr txBox="1">
            <a:spLocks noGrp="1"/>
          </p:cNvSpPr>
          <p:nvPr>
            <p:ph type="title"/>
          </p:nvPr>
        </p:nvSpPr>
        <p:spPr>
          <a:xfrm>
            <a:off x="251460" y="3573145"/>
            <a:ext cx="5998845" cy="476885"/>
          </a:xfr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algn="l" defTabSz="914400" fontAlgn="base">
              <a:lnSpc>
                <a:spcPct val="140000"/>
              </a:lnSpc>
              <a:buClrTx/>
              <a:buSzTx/>
              <a:buFontTx/>
            </a:pPr>
            <a:r>
              <a:rPr lang="zh-CN" altLang="zh-CN" sz="2000" b="0" spc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zh-CN" sz="2000" b="0" spc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zh-CN" sz="2000" b="0" spc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更多人认为电子设备对他们的交友很有帮助</a:t>
            </a:r>
            <a:endParaRPr lang="zh-CN" altLang="zh-CN" sz="2000" b="0" spc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3315" name="图片 15" descr="chart (9)"/>
          <p:cNvPicPr>
            <a:picLocks noChangeAspect="1"/>
          </p:cNvPicPr>
          <p:nvPr/>
        </p:nvPicPr>
        <p:blipFill>
          <a:blip r:embed="rId1"/>
          <a:srcRect l="18504" t="15654" r="18151" b="11583"/>
          <a:stretch>
            <a:fillRect/>
          </a:stretch>
        </p:blipFill>
        <p:spPr>
          <a:xfrm>
            <a:off x="1619885" y="4004945"/>
            <a:ext cx="6574790" cy="25768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ctrTitle" idx="4294967295"/>
          </p:nvPr>
        </p:nvSpPr>
        <p:spPr>
          <a:xfrm>
            <a:off x="358775" y="1768475"/>
            <a:ext cx="8455660" cy="2290445"/>
          </a:xfrm>
          <a:ln/>
        </p:spPr>
        <p:txBody>
          <a:bodyPr anchor="b" anchorCtr="0">
            <a:noAutofit/>
          </a:bodyPr>
          <a:p>
            <a:pPr algn="l" defTabSz="914400">
              <a:lnSpc>
                <a:spcPct val="140000"/>
              </a:lnSpc>
              <a:buClrTx/>
              <a:buSzTx/>
              <a:buFontTx/>
              <a:buNone/>
            </a:pPr>
            <a:r>
              <a:rPr lang="zh-CN" altLang="en-US"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总的来说：</a:t>
            </a:r>
            <a:br>
              <a:rPr lang="zh-CN" altLang="en-US"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zh-CN" altLang="en-US"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   </a:t>
            </a:r>
            <a:r>
              <a:rPr lang="zh-CN" altLang="en-US"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电子屏幕正在从我们生活的各个方面影响着我们。虽然电子屏幕在如睡眠、视力、交友等方面有一定的负面影响，但我们仍然不能忽视它的正面影响。只要我们合理使用电子屏幕，就能为我们的生活添光添彩。</a:t>
            </a:r>
            <a:endParaRPr lang="zh-CN" altLang="en-US" sz="2000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6" name="直角三角形 5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1142365" y="1339215"/>
            <a:ext cx="6858000" cy="888365"/>
          </a:xfrm>
          <a:ln/>
        </p:spPr>
        <p:txBody>
          <a:bodyPr anchor="b" anchorCtr="0">
            <a:normAutofit/>
          </a:bodyPr>
          <a:p>
            <a:pPr defTabSz="914400">
              <a:buClrTx/>
              <a:buSzTx/>
              <a:buFontTx/>
              <a:buNone/>
            </a:pPr>
            <a:r>
              <a:rPr lang="en-US" altLang="zh-CN" kern="1200" baseline="0">
                <a:latin typeface="+mj-lt"/>
                <a:ea typeface="+mj-ea"/>
                <a:cs typeface="+mj-cs"/>
              </a:rPr>
              <a:t>part6</a:t>
            </a:r>
            <a:r>
              <a:rPr lang="zh-CN" altLang="en-US" kern="1200" baseline="0">
                <a:latin typeface="+mj-lt"/>
                <a:ea typeface="+mj-ea"/>
                <a:cs typeface="+mj-cs"/>
              </a:rPr>
              <a:t>：总结反思</a:t>
            </a: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body" sz="quarter" idx="13"/>
          </p:nvPr>
        </p:nvSpPr>
        <p:spPr>
          <a:xfrm>
            <a:off x="1187450" y="2564765"/>
            <a:ext cx="6858000" cy="2817495"/>
          </a:xfrm>
        </p:spPr>
        <p:txBody>
          <a:bodyPr>
            <a:noAutofit/>
          </a:bodyPr>
          <a:p>
            <a:pPr marL="0" marR="0" indent="508000" algn="l" defTabSz="914400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extLst>
                <a:ext uri="{35155182-B16C-46BC-9424-99874614C6A1}">
                  <wpsdc:indentchars xmlns:wpsdc="http://www.wps.cn/officeDocument/2017/drawingmlCustomData" val="200" checksum="2968501342"/>
                </a:ext>
              </a:extLst>
            </a:pP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在本次研究性学过程中，组员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齐心协力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积累了经验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实现了自我价值，掌握了在生活中解决问题的能力。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并且对于研究性学习有了较为深刻的认识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在合作研究中，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我们培养了团队意识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。但是，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不足之处任然存在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需要我们继续努力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。总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得来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讲，本次研究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性学习时间较短，准备并不十分充分，问卷调查对象不够广泛。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kumimoji="0" lang="zh-CN" altLang="en-US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下次需要继续努力</a:t>
            </a:r>
            <a:r>
              <a:rPr kumimoji="0" lang="en-US" altLang="zh-CN" sz="1900" b="0" i="0" u="none" strike="noStrike" kern="1200" cap="none" spc="100" normalizeH="0" baseline="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 。</a:t>
            </a:r>
            <a:endParaRPr kumimoji="0" lang="en-US" altLang="zh-CN" sz="1900" b="0" i="0" u="none" strike="noStrike" kern="1200" cap="none" spc="100" normalizeH="0" baseline="0" noProof="1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1"/>
          <p:cNvSpPr>
            <a:spLocks noGrp="1"/>
          </p:cNvSpPr>
          <p:nvPr>
            <p:ph type="title"/>
          </p:nvPr>
        </p:nvSpPr>
        <p:spPr>
          <a:xfrm>
            <a:off x="503047" y="1556389"/>
            <a:ext cx="8139178" cy="441964"/>
          </a:xfrm>
          <a:ln/>
        </p:spPr>
        <p:txBody>
          <a:bodyPr anchor="ctr" anchorCtr="0"/>
          <a:p>
            <a:pPr algn="ctr"/>
            <a:r>
              <a:rPr lang="zh-CN" altLang="en-US" sz="3600"/>
              <a:t>内容介绍</a:t>
            </a:r>
            <a:endParaRPr lang="zh-CN" altLang="en-US" sz="3600"/>
          </a:p>
        </p:txBody>
      </p:sp>
      <p:sp>
        <p:nvSpPr>
          <p:cNvPr id="4098" name="内容占位符 2"/>
          <p:cNvSpPr>
            <a:spLocks noGrp="1"/>
          </p:cNvSpPr>
          <p:nvPr>
            <p:ph idx="1"/>
          </p:nvPr>
        </p:nvSpPr>
        <p:spPr>
          <a:xfrm>
            <a:off x="2580640" y="2636520"/>
            <a:ext cx="3983355" cy="1927860"/>
          </a:xfrm>
          <a:ln/>
        </p:spPr>
        <p:txBody>
          <a:bodyPr anchor="t" anchorCtr="0"/>
          <a:p>
            <a:pPr marL="0" indent="0">
              <a:lnSpc>
                <a:spcPct val="80000"/>
              </a:lnSpc>
              <a:buNone/>
            </a:pPr>
            <a:r>
              <a:rPr lang="en-US" altLang="zh-CN" sz="2000"/>
              <a:t>part1</a:t>
            </a:r>
            <a:r>
              <a:rPr lang="zh-CN" altLang="en-US" sz="2000"/>
              <a:t>：研究背景</a:t>
            </a:r>
            <a:endParaRPr lang="zh-CN" altLang="en-US" sz="2000"/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000"/>
              <a:t>part2</a:t>
            </a:r>
            <a:r>
              <a:rPr lang="zh-CN" altLang="en-US" sz="2000"/>
              <a:t>：研究方法与分工</a:t>
            </a:r>
            <a:endParaRPr lang="en-US" altLang="zh-CN" sz="2000"/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000"/>
              <a:t>part3</a:t>
            </a:r>
            <a:r>
              <a:rPr lang="zh-CN" altLang="en-US" sz="2000"/>
              <a:t>：研究过程</a:t>
            </a:r>
            <a:endParaRPr lang="zh-CN" altLang="en-US" sz="2000"/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000"/>
              <a:t>part4</a:t>
            </a:r>
            <a:r>
              <a:rPr lang="zh-CN" altLang="en-US" sz="2000"/>
              <a:t>：研究成果</a:t>
            </a:r>
            <a:endParaRPr lang="zh-CN" altLang="en-US" sz="2000"/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flipH="1" flipV="1">
            <a:off x="-654685" y="-71120"/>
            <a:ext cx="10103485" cy="1473835"/>
            <a:chOff x="-84" y="8348"/>
            <a:chExt cx="15224" cy="2321"/>
          </a:xfrm>
        </p:grpSpPr>
        <p:sp>
          <p:nvSpPr>
            <p:cNvPr id="6" name="直角三角形 5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1"/>
          <p:cNvSpPr>
            <a:spLocks noGrp="1"/>
          </p:cNvSpPr>
          <p:nvPr>
            <p:ph type="title"/>
          </p:nvPr>
        </p:nvSpPr>
        <p:spPr>
          <a:xfrm>
            <a:off x="94615" y="274955"/>
            <a:ext cx="8592185" cy="1143000"/>
          </a:xfrm>
          <a:ln/>
        </p:spPr>
        <p:txBody>
          <a:bodyPr anchor="ctr" anchorCtr="0"/>
          <a:p>
            <a:pPr algn="ctr"/>
            <a:r>
              <a:rPr lang="en-US" altLang="zh-CN"/>
              <a:t>part1</a:t>
            </a:r>
            <a:r>
              <a:rPr lang="zh-CN" altLang="en-US"/>
              <a:t>：研究背景</a:t>
            </a:r>
            <a:endParaRPr lang="zh-CN" altLang="en-US"/>
          </a:p>
        </p:txBody>
      </p:sp>
      <p:sp>
        <p:nvSpPr>
          <p:cNvPr id="5122" name="内容占位符 2"/>
          <p:cNvSpPr>
            <a:spLocks noGrp="1"/>
          </p:cNvSpPr>
          <p:nvPr>
            <p:ph idx="1"/>
          </p:nvPr>
        </p:nvSpPr>
        <p:spPr>
          <a:xfrm>
            <a:off x="1115695" y="1484630"/>
            <a:ext cx="7080250" cy="3732530"/>
          </a:xfrm>
          <a:ln/>
        </p:spPr>
        <p:txBody>
          <a:bodyPr anchor="t" anchorCtr="0"/>
          <a:p>
            <a:r>
              <a:rPr lang="zh-CN" altLang="en-US" sz="1600"/>
              <a:t>中国互联网普及率大大增高，以手机、电脑为代表的电子设备与人们生活联系越来越密切。这些电子屏幕对人的影响巨大。</a:t>
            </a:r>
            <a:endParaRPr lang="zh-CN" altLang="en-US" sz="1600"/>
          </a:p>
        </p:txBody>
      </p:sp>
      <p:pic>
        <p:nvPicPr>
          <p:cNvPr id="5123" name="图片 1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7585" y="2564765"/>
            <a:ext cx="4980305" cy="322326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en-US" altLang="zh-CN" sz="2400"/>
              <a:t>part2</a:t>
            </a:r>
            <a:r>
              <a:rPr lang="zh-CN" altLang="en-US" sz="2400"/>
              <a:t>：研究方法与分工</a:t>
            </a:r>
            <a:endParaRPr lang="zh-CN" altLang="en-US" sz="2400"/>
          </a:p>
        </p:txBody>
      </p:sp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683260" y="1772920"/>
            <a:ext cx="8139430" cy="3877945"/>
          </a:xfrm>
          <a:ln/>
        </p:spPr>
        <p:txBody>
          <a:bodyPr anchor="t" anchorCtr="0"/>
          <a:p>
            <a:pPr>
              <a:lnSpc>
                <a:spcPct val="100000"/>
              </a:lnSpc>
            </a:pPr>
            <a:r>
              <a:rPr lang="zh-CN" altLang="en-US" sz="2400"/>
              <a:t>开题报告：陈学霖</a:t>
            </a:r>
            <a:endParaRPr lang="zh-CN" altLang="en-US" sz="2400"/>
          </a:p>
          <a:p>
            <a:pPr>
              <a:lnSpc>
                <a:spcPct val="100000"/>
              </a:lnSpc>
            </a:pPr>
            <a:r>
              <a:rPr lang="zh-CN" altLang="en-US" sz="2400"/>
              <a:t>调查问卷：陈学霖</a:t>
            </a:r>
            <a:endParaRPr lang="zh-CN" altLang="en-US" sz="2400"/>
          </a:p>
          <a:p>
            <a:pPr>
              <a:lnSpc>
                <a:spcPct val="100000"/>
              </a:lnSpc>
            </a:pPr>
            <a:r>
              <a:rPr lang="zh-CN" altLang="en-US" sz="2400"/>
              <a:t>数据分析：许竣豪</a:t>
            </a:r>
            <a:endParaRPr lang="zh-CN" altLang="en-US" sz="2400"/>
          </a:p>
          <a:p>
            <a:pPr>
              <a:lnSpc>
                <a:spcPct val="100000"/>
              </a:lnSpc>
            </a:pPr>
            <a:r>
              <a:rPr lang="zh-CN" altLang="en-US" sz="2400"/>
              <a:t>宣讲PPT：许竣豪</a:t>
            </a:r>
            <a:endParaRPr lang="zh-CN" altLang="en-US" sz="2400"/>
          </a:p>
          <a:p>
            <a:pPr>
              <a:lnSpc>
                <a:spcPct val="100000"/>
              </a:lnSpc>
            </a:pPr>
            <a:r>
              <a:rPr lang="zh-CN" altLang="en-US" sz="2400"/>
              <a:t>结题报告：陈学霖</a:t>
            </a:r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357505" y="1348740"/>
            <a:ext cx="8329295" cy="4777740"/>
          </a:xfrm>
          <a:ln/>
        </p:spPr>
        <p:txBody>
          <a:bodyPr anchor="t" anchorCtr="0"/>
          <a:p>
            <a:r>
              <a:rPr lang="zh-CN" altLang="en-US" sz="1600"/>
              <a:t>本小组主要采取问卷调查的方式，对人群电子屏幕使用情况进行调查，分析与研究电子屏幕对人们生活的影响。</a:t>
            </a:r>
            <a:endParaRPr lang="zh-CN" altLang="en-US" sz="1600"/>
          </a:p>
          <a:p>
            <a:r>
              <a:rPr lang="zh-CN" altLang="en-US" sz="1600"/>
              <a:t>在网络上搜寻相关信息，对电子屏幕使用有所了解</a:t>
            </a:r>
            <a:endParaRPr lang="zh-CN" altLang="en-US" sz="1600"/>
          </a:p>
          <a:p>
            <a:r>
              <a:rPr lang="zh-CN" altLang="en-US" sz="1600"/>
              <a:t>撰写开题报告，确定研究方案</a:t>
            </a:r>
            <a:endParaRPr lang="zh-CN" altLang="en-US" sz="1600"/>
          </a:p>
          <a:p>
            <a:r>
              <a:rPr lang="zh-CN" altLang="en-US" sz="1600"/>
              <a:t>进行问卷调查</a:t>
            </a:r>
            <a:endParaRPr lang="zh-CN" altLang="en-US" sz="1600"/>
          </a:p>
          <a:p>
            <a:r>
              <a:rPr lang="zh-CN" altLang="en-US" sz="1600"/>
              <a:t>进行数据的分析整理</a:t>
            </a:r>
            <a:endParaRPr lang="zh-CN" altLang="en-US" sz="1600"/>
          </a:p>
          <a:p>
            <a:r>
              <a:rPr lang="zh-CN" altLang="en-US" sz="1600"/>
              <a:t>撰写结题报告</a:t>
            </a:r>
            <a:endParaRPr lang="zh-CN" altLang="en-US" sz="1600"/>
          </a:p>
          <a:p>
            <a:r>
              <a:rPr lang="zh-CN" altLang="en-US" sz="1600"/>
              <a:t>撰写材料进行宣讲</a:t>
            </a:r>
            <a:endParaRPr lang="zh-CN" altLang="en-US" sz="1600"/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en-US" altLang="zh-CN" sz="2800"/>
              <a:t>part3</a:t>
            </a:r>
            <a:r>
              <a:rPr lang="zh-CN" altLang="en-US" sz="2800"/>
              <a:t>：研究过程</a:t>
            </a:r>
            <a:endParaRPr lang="zh-CN" altLang="en-US" sz="2800"/>
          </a:p>
        </p:txBody>
      </p:sp>
      <p:sp>
        <p:nvSpPr>
          <p:cNvPr id="8194" name="内容占位符 2"/>
          <p:cNvSpPr>
            <a:spLocks noGrp="1"/>
          </p:cNvSpPr>
          <p:nvPr>
            <p:ph idx="1"/>
          </p:nvPr>
        </p:nvSpPr>
        <p:spPr>
          <a:xfrm>
            <a:off x="502285" y="1024255"/>
            <a:ext cx="8139430" cy="2204720"/>
          </a:xfrm>
          <a:ln/>
        </p:spPr>
        <p:txBody>
          <a:bodyPr anchor="t" anchorCtr="0"/>
          <a:p>
            <a:r>
              <a:rPr lang="zh-CN" altLang="en-US" sz="2000"/>
              <a:t>2020年3月 确定研究主题并撰写开题报告</a:t>
            </a:r>
            <a:endParaRPr lang="zh-CN" altLang="en-US" sz="2000"/>
          </a:p>
          <a:p>
            <a:r>
              <a:rPr lang="zh-CN" altLang="en-US" sz="2000"/>
              <a:t>2020年4月 发放调查问卷并分析数据</a:t>
            </a:r>
            <a:endParaRPr lang="zh-CN" altLang="en-US" sz="2000"/>
          </a:p>
          <a:p>
            <a:r>
              <a:rPr lang="zh-CN" altLang="en-US" sz="2000"/>
              <a:t>2020年5月 分析数据，完成结题报告</a:t>
            </a:r>
            <a:endParaRPr lang="zh-CN" altLang="en-US" sz="2000"/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5753100"/>
          </a:xfrm>
          <a:ln/>
        </p:spPr>
        <p:txBody>
          <a:bodyPr anchor="ctr" anchorCtr="0"/>
          <a:p>
            <a:pPr>
              <a:lnSpc>
                <a:spcPct val="160000"/>
              </a:lnSpc>
            </a:pPr>
            <a:r>
              <a:rPr lang="en-US" altLang="zh-CN" sz="2800">
                <a:latin typeface="+mn-ea"/>
                <a:ea typeface="+mn-ea"/>
                <a:cs typeface="+mn-ea"/>
              </a:rPr>
              <a:t>part4 :</a:t>
            </a:r>
            <a:r>
              <a:rPr lang="zh-CN" altLang="en-US" sz="2800">
                <a:latin typeface="+mn-ea"/>
                <a:ea typeface="+mn-ea"/>
                <a:cs typeface="+mn-ea"/>
              </a:rPr>
              <a:t>小组收获</a:t>
            </a:r>
            <a:br>
              <a:rPr lang="zh-CN" altLang="en-US" b="0">
                <a:latin typeface="+mn-ea"/>
                <a:ea typeface="+mn-ea"/>
                <a:cs typeface="+mn-ea"/>
              </a:rPr>
            </a:br>
            <a:br>
              <a:rPr lang="zh-CN" altLang="en-US" b="0">
                <a:latin typeface="+mn-ea"/>
                <a:ea typeface="+mn-ea"/>
                <a:cs typeface="+mn-ea"/>
              </a:rPr>
            </a:br>
            <a:r>
              <a:rPr lang="zh-CN" altLang="en-US" b="0">
                <a:latin typeface="+mn-ea"/>
                <a:ea typeface="+mn-ea"/>
                <a:cs typeface="+mn-ea"/>
              </a:rPr>
              <a:t>1、了解了电子屏幕对人生活的影响，理性使用电子屏幕。</a:t>
            </a:r>
            <a:r>
              <a:rPr lang="en-US" altLang="zh-CN" b="0">
                <a:latin typeface="+mn-ea"/>
                <a:ea typeface="+mn-ea"/>
                <a:cs typeface="+mn-ea"/>
              </a:rPr>
              <a:t>       </a:t>
            </a:r>
            <a:r>
              <a:rPr lang="zh-CN" altLang="en-US" b="0">
                <a:latin typeface="+mn-ea"/>
                <a:ea typeface="+mn-ea"/>
                <a:cs typeface="+mn-ea"/>
              </a:rPr>
              <a:t>2、积累了调查、分析的经验</a:t>
            </a:r>
            <a:br>
              <a:rPr lang="zh-CN" altLang="en-US" b="0">
                <a:latin typeface="+mn-ea"/>
                <a:ea typeface="+mn-ea"/>
                <a:cs typeface="+mn-ea"/>
              </a:rPr>
            </a:br>
            <a:r>
              <a:rPr lang="zh-CN" altLang="en-US" b="0">
                <a:latin typeface="+mn-ea"/>
                <a:ea typeface="+mn-ea"/>
                <a:cs typeface="+mn-ea"/>
              </a:rPr>
              <a:t>3、在研究课题过程中，小组成员培养了团结协作的团队意识。</a:t>
            </a:r>
            <a:br>
              <a:rPr lang="zh-CN" altLang="en-US" b="0">
                <a:latin typeface="+mn-ea"/>
                <a:ea typeface="+mn-ea"/>
                <a:cs typeface="+mn-ea"/>
              </a:rPr>
            </a:br>
            <a:r>
              <a:rPr lang="zh-CN" altLang="en-US" b="0">
                <a:latin typeface="+mn-ea"/>
                <a:ea typeface="+mn-ea"/>
                <a:cs typeface="+mn-ea"/>
              </a:rPr>
              <a:t>4、小组成员积累了在日常生活中通过分析解决问题的能力。</a:t>
            </a:r>
            <a:endParaRPr lang="zh-CN" altLang="en-US" b="0">
              <a:latin typeface="+mn-ea"/>
              <a:ea typeface="+mn-ea"/>
              <a:cs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 anchorCtr="0"/>
          <a:p>
            <a:r>
              <a:rPr lang="en-US" altLang="zh-CN"/>
              <a:t>part5</a:t>
            </a:r>
            <a:r>
              <a:rPr lang="zh-CN" altLang="en-US"/>
              <a:t>：成果展示</a:t>
            </a:r>
            <a:endParaRPr lang="zh-CN" altLang="en-US"/>
          </a:p>
        </p:txBody>
      </p:sp>
      <p:pic>
        <p:nvPicPr>
          <p:cNvPr id="10242" name="图片 2" descr="chart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6126" r="12438"/>
          <a:stretch>
            <a:fillRect/>
          </a:stretch>
        </p:blipFill>
        <p:spPr>
          <a:xfrm>
            <a:off x="611505" y="836930"/>
            <a:ext cx="7356475" cy="3787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框 99"/>
          <p:cNvSpPr txBox="1"/>
          <p:nvPr/>
        </p:nvSpPr>
        <p:spPr>
          <a:xfrm>
            <a:off x="944880" y="4459605"/>
            <a:ext cx="765810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40000"/>
              </a:lnSpc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1、人们使用电子屏幕的时间很长，因此，电子屏幕成为人们生活的重要组成部分。人们过度依赖电子产品，导致人们学习与生活受到严重影响。</a:t>
            </a:r>
            <a:endParaRPr lang="en-US" altLang="zh-CN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9" descr="chart (4)"/>
          <p:cNvPicPr>
            <a:picLocks noChangeAspect="1"/>
          </p:cNvPicPr>
          <p:nvPr/>
        </p:nvPicPr>
        <p:blipFill>
          <a:blip r:embed="rId1"/>
          <a:srcRect l="31459" r="29872"/>
          <a:stretch>
            <a:fillRect/>
          </a:stretch>
        </p:blipFill>
        <p:spPr>
          <a:xfrm>
            <a:off x="2555875" y="1700530"/>
            <a:ext cx="4572635" cy="4086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99"/>
          <p:cNvSpPr txBox="1"/>
          <p:nvPr/>
        </p:nvSpPr>
        <p:spPr>
          <a:xfrm>
            <a:off x="539750" y="476885"/>
            <a:ext cx="844677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lvl="0" algn="l">
              <a:lnSpc>
                <a:spcPct val="140000"/>
              </a:lnSpc>
              <a:buClrTx/>
              <a:buSzTx/>
              <a:buFontTx/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、研究表明，电子屏幕的使用对人们视力影响很大，很多人也已经认识到这一点。</a:t>
            </a:r>
            <a:endParaRPr lang="zh-CN" altLang="zh-CN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77850" y="5445760"/>
            <a:ext cx="10248265" cy="1473835"/>
            <a:chOff x="-84" y="8348"/>
            <a:chExt cx="15224" cy="2321"/>
          </a:xfrm>
        </p:grpSpPr>
        <p:sp>
          <p:nvSpPr>
            <p:cNvPr id="3" name="直角三角形 2"/>
            <p:cNvSpPr/>
            <p:nvPr/>
          </p:nvSpPr>
          <p:spPr>
            <a:xfrm flipH="1">
              <a:off x="-84" y="9039"/>
              <a:ext cx="15225" cy="1631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直角三角形 1"/>
            <p:cNvSpPr/>
            <p:nvPr/>
          </p:nvSpPr>
          <p:spPr>
            <a:xfrm flipH="1">
              <a:off x="-28" y="8348"/>
              <a:ext cx="14428" cy="1685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0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0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SLIDE_BACKGROUND_TYPE" val="general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6.xml><?xml version="1.0" encoding="utf-8"?>
<p:tagLst xmlns:p="http://schemas.openxmlformats.org/presentationml/2006/main">
  <p:tag name="KSO_WM_SLIDE_BACKGROUND_TYPE" val="general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34.xml><?xml version="1.0" encoding="utf-8"?>
<p:tagLst xmlns:p="http://schemas.openxmlformats.org/presentationml/2006/main">
  <p:tag name="KSO_WM_SLIDE_BACKGROUND_TYPE" val="frame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7.xml><?xml version="1.0" encoding="utf-8"?>
<p:tagLst xmlns:p="http://schemas.openxmlformats.org/presentationml/2006/main">
  <p:tag name="KSO_WM_SLIDE_BACKGROUND_TYPE" val="frame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1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2.xml><?xml version="1.0" encoding="utf-8"?>
<p:tagLst xmlns:p="http://schemas.openxmlformats.org/presentationml/2006/main">
  <p:tag name="KSO_WM_SLIDE_BACKGROUND_TYPE" val="leftRight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SLIDE_BACKGROUND_TYPE" val="leftRight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59.xml><?xml version="1.0" encoding="utf-8"?>
<p:tagLst xmlns:p="http://schemas.openxmlformats.org/presentationml/2006/main">
  <p:tag name="KSO_WM_SLIDE_BACKGROUND_TYPE" val="topBottom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  <p:tag name="KSO_WM_SLIDE_BACKGROUND_MASK_FLAG" val="1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2.xml><?xml version="1.0" encoding="utf-8"?>
<p:tagLst xmlns:p="http://schemas.openxmlformats.org/presentationml/2006/main">
  <p:tag name="KSO_WM_SLIDE_BACKGROUND_TYPE" val="topBottom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2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2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2.xml><?xml version="1.0" encoding="utf-8"?>
<p:tagLst xmlns:p="http://schemas.openxmlformats.org/presentationml/2006/main">
  <p:tag name="KSO_WM_SLIDE_BACKGROUND_TYPE" val="bottomTop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5.xml><?xml version="1.0" encoding="utf-8"?>
<p:tagLst xmlns:p="http://schemas.openxmlformats.org/presentationml/2006/main">
  <p:tag name="KSO_WM_SLIDE_BACKGROUND_TYPE" val="bottomTop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8"/>
  <p:tag name="KSO_WM_UNIT_LAYERLEVEL" val="1"/>
  <p:tag name="KSO_WM_TAG_VERSION" val="1.0"/>
  <p:tag name="KSO_WM_BEAUTIFY_FLAG" val="#wm#"/>
  <p:tag name="KSO_WM_UNIT_TYPE" val="y"/>
  <p:tag name="KSO_WM_UNIT_INDEX" val="8"/>
  <p:tag name="KSO_WM_SLIDE_BACKGROUND_MASK_FLAG" val="1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97.xml><?xml version="1.0" encoding="utf-8"?>
<p:tagLst xmlns:p="http://schemas.openxmlformats.org/presentationml/2006/main">
  <p:tag name="KSO_WM_SLIDE_BACKGROUND_TYPE" val="belt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p="http://schemas.openxmlformats.org/presentationml/2006/main">
  <p:tag name="KSO_WM_SLIDE_BACKGROUND_TYPE" val="belt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796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796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796"/>
  <p:tag name="KSO_WM_TEMPLATE_THUMBS_INDEX" val="1、4、5、6、7、8、9、10、11、12、13"/>
</p:tagLst>
</file>

<file path=ppt/tags/tag214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15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16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17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18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19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1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2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3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4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5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26.xml><?xml version="1.0" encoding="utf-8"?>
<p:tagLst xmlns:p="http://schemas.openxmlformats.org/presentationml/2006/main">
  <p:tag name="KSO_WM_TEMPLATE_CATEGORY" val="custom"/>
  <p:tag name="KSO_WM_TEMPLATE_INDEX" val="20202796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9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9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  <p:tag name="KSO_WM_UNIT_SUBTYPE" val="h"/>
  <p:tag name="KSO_WM_UNIT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  <p:tag name="KSO_WM_UNIT_SUBTYPE" val="h"/>
  <p:tag name="KSO_WM_UNIT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1.1.1.mmmmmmmmmmmmmmmmmmmmmmmmm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EE801C"/>
      </a:accent1>
      <a:accent2>
        <a:srgbClr val="C8A02C"/>
      </a:accent2>
      <a:accent3>
        <a:srgbClr val="A7BD4C"/>
      </a:accent3>
      <a:accent4>
        <a:srgbClr val="84D57D"/>
      </a:accent4>
      <a:accent5>
        <a:srgbClr val="62E7B5"/>
      </a:accent5>
      <a:accent6>
        <a:srgbClr val="50F3E8"/>
      </a:accent6>
      <a:hlink>
        <a:srgbClr val="0000FF"/>
      </a:hlink>
      <a:folHlink>
        <a:srgbClr val="7F007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940</Words>
  <Application>WPS 演示</Application>
  <PresentationFormat/>
  <Paragraphs>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Arial Unicode MS</vt:lpstr>
      <vt:lpstr>Calibri</vt:lpstr>
      <vt:lpstr>Arial Unicode MS</vt:lpstr>
      <vt:lpstr>汉仪旗黑-85S</vt:lpstr>
      <vt:lpstr>华文彩云</vt:lpstr>
      <vt:lpstr>华文隶书</vt:lpstr>
      <vt:lpstr>仿宋_GB2312</vt:lpstr>
      <vt:lpstr>方正综艺简体</vt:lpstr>
      <vt:lpstr>方正瘦金书简体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关于电子屏幕使用情况的调查</dc:title>
  <dc:creator>admin</dc:creator>
  <cp:lastModifiedBy>东郭1412904851</cp:lastModifiedBy>
  <cp:revision>2</cp:revision>
  <dcterms:created xsi:type="dcterms:W3CDTF">2021-05-31T14:28:52Z</dcterms:created>
  <dcterms:modified xsi:type="dcterms:W3CDTF">2021-06-01T15:04:09Z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1268189FD003453C9B374BE2EF4736BE</vt:lpwstr>
  </property>
</Properties>
</file>