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80" r:id="rId4"/>
    <p:sldMasterId id="2147483699" r:id="rId5"/>
    <p:sldMasterId id="2147483718" r:id="rId6"/>
  </p:sldMasterIdLst>
  <p:notesMasterIdLst>
    <p:notesMasterId r:id="rId9"/>
  </p:notesMasterIdLst>
  <p:sldIdLst>
    <p:sldId id="290" r:id="rId7"/>
    <p:sldId id="291" r:id="rId8"/>
    <p:sldId id="337" r:id="rId10"/>
    <p:sldId id="338" r:id="rId11"/>
    <p:sldId id="339" r:id="rId12"/>
    <p:sldId id="295" r:id="rId13"/>
    <p:sldId id="341" r:id="rId14"/>
    <p:sldId id="347" r:id="rId15"/>
    <p:sldId id="348" r:id="rId16"/>
    <p:sldId id="350" r:id="rId17"/>
    <p:sldId id="352" r:id="rId18"/>
    <p:sldId id="353" r:id="rId19"/>
    <p:sldId id="356" r:id="rId20"/>
    <p:sldId id="357" r:id="rId21"/>
    <p:sldId id="336" r:id="rId22"/>
  </p:sldIdLst>
  <p:sldSz cx="9144000" cy="6858000" type="screen4x3"/>
  <p:notesSz cx="6858000" cy="9144000"/>
  <p:custDataLst>
    <p:tags r:id="rId27"/>
  </p:custDataLst>
  <p:defaultTextStyle>
    <a:defPPr>
      <a:defRPr lang="zh-CN"/>
    </a:defPPr>
    <a:lvl1pPr marL="0" lvl="0"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4" name="作者" initials="A" lastIdx="0" clrIdx="3"/>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73" d="100"/>
          <a:sy n="73" d="100"/>
        </p:scale>
        <p:origin x="1476" y="66"/>
      </p:cViewPr>
      <p:guideLst>
        <p:guide orient="horz" pos="2159"/>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notesMaster" Target="notesMasters/notesMaster1.xml"/><Relationship Id="rId8" Type="http://schemas.openxmlformats.org/officeDocument/2006/relationships/slide" Target="slides/slide2.xml"/><Relationship Id="rId7" Type="http://schemas.openxmlformats.org/officeDocument/2006/relationships/slide" Target="slides/slide1.xml"/><Relationship Id="rId6" Type="http://schemas.openxmlformats.org/officeDocument/2006/relationships/slideMaster" Target="slideMasters/slideMaster5.xml"/><Relationship Id="rId5" Type="http://schemas.openxmlformats.org/officeDocument/2006/relationships/slideMaster" Target="slideMasters/slideMaster4.xml"/><Relationship Id="rId4" Type="http://schemas.openxmlformats.org/officeDocument/2006/relationships/slideMaster" Target="slideMasters/slideMaster3.xml"/><Relationship Id="rId3" Type="http://schemas.openxmlformats.org/officeDocument/2006/relationships/slideMaster" Target="slideMasters/slideMaster2.xml"/><Relationship Id="rId27" Type="http://schemas.openxmlformats.org/officeDocument/2006/relationships/tags" Target="tags/tag645.xml"/><Relationship Id="rId26" Type="http://schemas.openxmlformats.org/officeDocument/2006/relationships/commentAuthors" Target="commentAuthors.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slide" Target="slides/slide15.xml"/><Relationship Id="rId21" Type="http://schemas.openxmlformats.org/officeDocument/2006/relationships/slide" Target="slides/slide14.xml"/><Relationship Id="rId20" Type="http://schemas.openxmlformats.org/officeDocument/2006/relationships/slide" Target="slides/slide13.xml"/><Relationship Id="rId2" Type="http://schemas.openxmlformats.org/officeDocument/2006/relationships/theme" Target="theme/theme1.xml"/><Relationship Id="rId19" Type="http://schemas.openxmlformats.org/officeDocument/2006/relationships/slide" Target="slides/slide12.xml"/><Relationship Id="rId18" Type="http://schemas.openxmlformats.org/officeDocument/2006/relationships/slide" Target="slides/slide11.xml"/><Relationship Id="rId17" Type="http://schemas.openxmlformats.org/officeDocument/2006/relationships/slide" Target="slides/slide10.xml"/><Relationship Id="rId16" Type="http://schemas.openxmlformats.org/officeDocument/2006/relationships/slide" Target="slides/slide9.xml"/><Relationship Id="rId15" Type="http://schemas.openxmlformats.org/officeDocument/2006/relationships/slide" Target="slides/slide8.xml"/><Relationship Id="rId14" Type="http://schemas.openxmlformats.org/officeDocument/2006/relationships/slide" Target="slides/slide7.xml"/><Relationship Id="rId13" Type="http://schemas.openxmlformats.org/officeDocument/2006/relationships/slide" Target="slides/slide6.xml"/><Relationship Id="rId12" Type="http://schemas.openxmlformats.org/officeDocument/2006/relationships/slide" Target="slides/slide5.xml"/><Relationship Id="rId11" Type="http://schemas.openxmlformats.org/officeDocument/2006/relationships/slide" Target="slides/slide4.xml"/><Relationship Id="rId10" Type="http://schemas.openxmlformats.org/officeDocument/2006/relationships/slide" Target="slides/slide3.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42070C3-E1AE-4C19-9E0F-6F059BD56444}"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7" Type="http://schemas.openxmlformats.org/officeDocument/2006/relationships/tags" Target="../tags/tag30.xml"/><Relationship Id="rId6" Type="http://schemas.openxmlformats.org/officeDocument/2006/relationships/tags" Target="../tags/tag29.xml"/><Relationship Id="rId5" Type="http://schemas.openxmlformats.org/officeDocument/2006/relationships/tags" Target="../tags/tag28.xml"/><Relationship Id="rId4" Type="http://schemas.openxmlformats.org/officeDocument/2006/relationships/tags" Target="../tags/tag27.xml"/><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38.xml"/><Relationship Id="rId8" Type="http://schemas.openxmlformats.org/officeDocument/2006/relationships/tags" Target="../tags/tag37.xml"/><Relationship Id="rId7" Type="http://schemas.openxmlformats.org/officeDocument/2006/relationships/tags" Target="../tags/tag36.xml"/><Relationship Id="rId6" Type="http://schemas.openxmlformats.org/officeDocument/2006/relationships/tags" Target="../tags/tag35.xml"/><Relationship Id="rId5" Type="http://schemas.openxmlformats.org/officeDocument/2006/relationships/tags" Target="../tags/tag34.xml"/><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7" Type="http://schemas.openxmlformats.org/officeDocument/2006/relationships/tags" Target="../tags/tag51.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5" Type="http://schemas.openxmlformats.org/officeDocument/2006/relationships/tags" Target="../tags/tag60.xml"/><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68.xml"/><Relationship Id="rId8" Type="http://schemas.openxmlformats.org/officeDocument/2006/relationships/tags" Target="../tags/tag67.xml"/><Relationship Id="rId7" Type="http://schemas.openxmlformats.org/officeDocument/2006/relationships/tags" Target="../tags/tag66.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tags" Target="../tags/tag62.xml"/><Relationship Id="rId2" Type="http://schemas.openxmlformats.org/officeDocument/2006/relationships/tags" Target="../tags/tag61.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7" Type="http://schemas.openxmlformats.org/officeDocument/2006/relationships/tags" Target="../tags/tag74.xml"/><Relationship Id="rId6" Type="http://schemas.openxmlformats.org/officeDocument/2006/relationships/tags" Target="../tags/tag73.xml"/><Relationship Id="rId5" Type="http://schemas.openxmlformats.org/officeDocument/2006/relationships/tags" Target="../tags/tag72.xml"/><Relationship Id="rId4" Type="http://schemas.openxmlformats.org/officeDocument/2006/relationships/tags" Target="../tags/tag71.xml"/><Relationship Id="rId3" Type="http://schemas.openxmlformats.org/officeDocument/2006/relationships/tags" Target="../tags/tag70.xml"/><Relationship Id="rId2" Type="http://schemas.openxmlformats.org/officeDocument/2006/relationships/tags" Target="../tags/tag69.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8" Type="http://schemas.openxmlformats.org/officeDocument/2006/relationships/tags" Target="../tags/tag81.xml"/><Relationship Id="rId7" Type="http://schemas.openxmlformats.org/officeDocument/2006/relationships/tags" Target="../tags/tag80.xml"/><Relationship Id="rId6" Type="http://schemas.openxmlformats.org/officeDocument/2006/relationships/tags" Target="../tags/tag79.xml"/><Relationship Id="rId5" Type="http://schemas.openxmlformats.org/officeDocument/2006/relationships/tags" Target="../tags/tag78.xml"/><Relationship Id="rId4" Type="http://schemas.openxmlformats.org/officeDocument/2006/relationships/tags" Target="../tags/tag77.xml"/><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89.xml"/><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0" Type="http://schemas.openxmlformats.org/officeDocument/2006/relationships/tags" Target="../tags/tag90.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98.xml"/><Relationship Id="rId8" Type="http://schemas.openxmlformats.org/officeDocument/2006/relationships/tags" Target="../tags/tag97.xml"/><Relationship Id="rId7" Type="http://schemas.openxmlformats.org/officeDocument/2006/relationships/tags" Target="../tags/tag96.xml"/><Relationship Id="rId6" Type="http://schemas.openxmlformats.org/officeDocument/2006/relationships/tags" Target="../tags/tag95.xml"/><Relationship Id="rId5" Type="http://schemas.openxmlformats.org/officeDocument/2006/relationships/tags" Target="../tags/tag94.xml"/><Relationship Id="rId4" Type="http://schemas.openxmlformats.org/officeDocument/2006/relationships/tags" Target="../tags/tag93.xml"/><Relationship Id="rId3" Type="http://schemas.openxmlformats.org/officeDocument/2006/relationships/tags" Target="../tags/tag92.xml"/><Relationship Id="rId2" Type="http://schemas.openxmlformats.org/officeDocument/2006/relationships/tags" Target="../tags/tag91.xml"/><Relationship Id="rId10" Type="http://schemas.openxmlformats.org/officeDocument/2006/relationships/tags" Target="../tags/tag99.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107.xml"/><Relationship Id="rId8" Type="http://schemas.openxmlformats.org/officeDocument/2006/relationships/tags" Target="../tags/tag106.xml"/><Relationship Id="rId7" Type="http://schemas.openxmlformats.org/officeDocument/2006/relationships/tags" Target="../tags/tag105.xml"/><Relationship Id="rId6" Type="http://schemas.openxmlformats.org/officeDocument/2006/relationships/tags" Target="../tags/tag104.xml"/><Relationship Id="rId5" Type="http://schemas.openxmlformats.org/officeDocument/2006/relationships/tags" Target="../tags/tag103.xml"/><Relationship Id="rId4" Type="http://schemas.openxmlformats.org/officeDocument/2006/relationships/tags" Target="../tags/tag102.xml"/><Relationship Id="rId3" Type="http://schemas.openxmlformats.org/officeDocument/2006/relationships/tags" Target="../tags/tag101.xml"/><Relationship Id="rId2" Type="http://schemas.openxmlformats.org/officeDocument/2006/relationships/tags" Target="../tags/tag100.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15.xml"/><Relationship Id="rId8" Type="http://schemas.openxmlformats.org/officeDocument/2006/relationships/tags" Target="../tags/tag114.xml"/><Relationship Id="rId7" Type="http://schemas.openxmlformats.org/officeDocument/2006/relationships/tags" Target="../tags/tag113.xml"/><Relationship Id="rId6" Type="http://schemas.openxmlformats.org/officeDocument/2006/relationships/tags" Target="../tags/tag112.xml"/><Relationship Id="rId5" Type="http://schemas.openxmlformats.org/officeDocument/2006/relationships/tags" Target="../tags/tag111.xml"/><Relationship Id="rId4" Type="http://schemas.openxmlformats.org/officeDocument/2006/relationships/tags" Target="../tags/tag110.xml"/><Relationship Id="rId3" Type="http://schemas.openxmlformats.org/officeDocument/2006/relationships/tags" Target="../tags/tag109.xml"/><Relationship Id="rId2" Type="http://schemas.openxmlformats.org/officeDocument/2006/relationships/tags" Target="../tags/tag108.xml"/><Relationship Id="rId10" Type="http://schemas.openxmlformats.org/officeDocument/2006/relationships/tags" Target="../tags/tag116.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7" Type="http://schemas.openxmlformats.org/officeDocument/2006/relationships/tags" Target="../tags/tag122.xml"/><Relationship Id="rId6" Type="http://schemas.openxmlformats.org/officeDocument/2006/relationships/tags" Target="../tags/tag121.xml"/><Relationship Id="rId5" Type="http://schemas.openxmlformats.org/officeDocument/2006/relationships/tags" Target="../tags/tag120.xml"/><Relationship Id="rId4" Type="http://schemas.openxmlformats.org/officeDocument/2006/relationships/tags" Target="../tags/tag119.xml"/><Relationship Id="rId3" Type="http://schemas.openxmlformats.org/officeDocument/2006/relationships/tags" Target="../tags/tag118.xml"/><Relationship Id="rId2" Type="http://schemas.openxmlformats.org/officeDocument/2006/relationships/tags" Target="../tags/tag117.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9" Type="http://schemas.openxmlformats.org/officeDocument/2006/relationships/tags" Target="../tags/tag136.xml"/><Relationship Id="rId8" Type="http://schemas.openxmlformats.org/officeDocument/2006/relationships/tags" Target="../tags/tag135.xml"/><Relationship Id="rId7" Type="http://schemas.openxmlformats.org/officeDocument/2006/relationships/tags" Target="../tags/tag134.xml"/><Relationship Id="rId6" Type="http://schemas.openxmlformats.org/officeDocument/2006/relationships/tags" Target="../tags/tag133.xml"/><Relationship Id="rId5" Type="http://schemas.openxmlformats.org/officeDocument/2006/relationships/tags" Target="../tags/tag132.xml"/><Relationship Id="rId4" Type="http://schemas.openxmlformats.org/officeDocument/2006/relationships/tags" Target="../tags/tag131.xml"/><Relationship Id="rId3" Type="http://schemas.openxmlformats.org/officeDocument/2006/relationships/tags" Target="../tags/tag130.xml"/><Relationship Id="rId2" Type="http://schemas.openxmlformats.org/officeDocument/2006/relationships/tags" Target="../tags/tag129.xml"/><Relationship Id="rId14" Type="http://schemas.openxmlformats.org/officeDocument/2006/relationships/tags" Target="../tags/tag141.xml"/><Relationship Id="rId13" Type="http://schemas.openxmlformats.org/officeDocument/2006/relationships/tags" Target="../tags/tag140.xml"/><Relationship Id="rId12" Type="http://schemas.openxmlformats.org/officeDocument/2006/relationships/tags" Target="../tags/tag139.xml"/><Relationship Id="rId11" Type="http://schemas.openxmlformats.org/officeDocument/2006/relationships/tags" Target="../tags/tag138.xml"/><Relationship Id="rId10" Type="http://schemas.openxmlformats.org/officeDocument/2006/relationships/tags" Target="../tags/tag137.xm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6" Type="http://schemas.openxmlformats.org/officeDocument/2006/relationships/tags" Target="../tags/tag146.xml"/><Relationship Id="rId5" Type="http://schemas.openxmlformats.org/officeDocument/2006/relationships/tags" Target="../tags/tag145.xml"/><Relationship Id="rId4" Type="http://schemas.openxmlformats.org/officeDocument/2006/relationships/tags" Target="../tags/tag144.xml"/><Relationship Id="rId3" Type="http://schemas.openxmlformats.org/officeDocument/2006/relationships/tags" Target="../tags/tag143.xml"/><Relationship Id="rId2" Type="http://schemas.openxmlformats.org/officeDocument/2006/relationships/tags" Target="../tags/tag142.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7" Type="http://schemas.openxmlformats.org/officeDocument/2006/relationships/tags" Target="../tags/tag152.xml"/><Relationship Id="rId6" Type="http://schemas.openxmlformats.org/officeDocument/2006/relationships/tags" Target="../tags/tag151.xml"/><Relationship Id="rId5" Type="http://schemas.openxmlformats.org/officeDocument/2006/relationships/tags" Target="../tags/tag150.xml"/><Relationship Id="rId4" Type="http://schemas.openxmlformats.org/officeDocument/2006/relationships/tags" Target="../tags/tag149.xml"/><Relationship Id="rId3" Type="http://schemas.openxmlformats.org/officeDocument/2006/relationships/tags" Target="../tags/tag148.xml"/><Relationship Id="rId2" Type="http://schemas.openxmlformats.org/officeDocument/2006/relationships/tags" Target="../tags/tag147.xml"/><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7" Type="http://schemas.openxmlformats.org/officeDocument/2006/relationships/tags" Target="../tags/tag158.xml"/><Relationship Id="rId6" Type="http://schemas.openxmlformats.org/officeDocument/2006/relationships/tags" Target="../tags/tag157.xml"/><Relationship Id="rId5" Type="http://schemas.openxmlformats.org/officeDocument/2006/relationships/tags" Target="../tags/tag156.xml"/><Relationship Id="rId4" Type="http://schemas.openxmlformats.org/officeDocument/2006/relationships/tags" Target="../tags/tag155.xml"/><Relationship Id="rId3" Type="http://schemas.openxmlformats.org/officeDocument/2006/relationships/tags" Target="../tags/tag154.xml"/><Relationship Id="rId2" Type="http://schemas.openxmlformats.org/officeDocument/2006/relationships/tags" Target="../tags/tag153.xml"/><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9" Type="http://schemas.openxmlformats.org/officeDocument/2006/relationships/tags" Target="../tags/tag166.xml"/><Relationship Id="rId8" Type="http://schemas.openxmlformats.org/officeDocument/2006/relationships/tags" Target="../tags/tag165.xml"/><Relationship Id="rId7" Type="http://schemas.openxmlformats.org/officeDocument/2006/relationships/tags" Target="../tags/tag164.xml"/><Relationship Id="rId6" Type="http://schemas.openxmlformats.org/officeDocument/2006/relationships/tags" Target="../tags/tag163.xml"/><Relationship Id="rId5" Type="http://schemas.openxmlformats.org/officeDocument/2006/relationships/tags" Target="../tags/tag162.xml"/><Relationship Id="rId4" Type="http://schemas.openxmlformats.org/officeDocument/2006/relationships/tags" Target="../tags/tag161.xml"/><Relationship Id="rId3" Type="http://schemas.openxmlformats.org/officeDocument/2006/relationships/tags" Target="../tags/tag160.xml"/><Relationship Id="rId2" Type="http://schemas.openxmlformats.org/officeDocument/2006/relationships/tags" Target="../tags/tag159.xml"/><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5" Type="http://schemas.openxmlformats.org/officeDocument/2006/relationships/tags" Target="../tags/tag170.xml"/><Relationship Id="rId4" Type="http://schemas.openxmlformats.org/officeDocument/2006/relationships/tags" Target="../tags/tag169.xml"/><Relationship Id="rId3" Type="http://schemas.openxmlformats.org/officeDocument/2006/relationships/tags" Target="../tags/tag168.xml"/><Relationship Id="rId2" Type="http://schemas.openxmlformats.org/officeDocument/2006/relationships/tags" Target="../tags/tag167.xml"/><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4" Type="http://schemas.openxmlformats.org/officeDocument/2006/relationships/tags" Target="../tags/tag173.xml"/><Relationship Id="rId3" Type="http://schemas.openxmlformats.org/officeDocument/2006/relationships/tags" Target="../tags/tag172.xml"/><Relationship Id="rId2" Type="http://schemas.openxmlformats.org/officeDocument/2006/relationships/tags" Target="../tags/tag171.xml"/><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7" Type="http://schemas.openxmlformats.org/officeDocument/2006/relationships/tags" Target="../tags/tag179.xml"/><Relationship Id="rId6" Type="http://schemas.openxmlformats.org/officeDocument/2006/relationships/tags" Target="../tags/tag178.xml"/><Relationship Id="rId5" Type="http://schemas.openxmlformats.org/officeDocument/2006/relationships/tags" Target="../tags/tag177.xml"/><Relationship Id="rId4" Type="http://schemas.openxmlformats.org/officeDocument/2006/relationships/tags" Target="../tags/tag176.xml"/><Relationship Id="rId3" Type="http://schemas.openxmlformats.org/officeDocument/2006/relationships/tags" Target="../tags/tag175.xml"/><Relationship Id="rId2" Type="http://schemas.openxmlformats.org/officeDocument/2006/relationships/tags" Target="../tags/tag174.xml"/><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6" Type="http://schemas.openxmlformats.org/officeDocument/2006/relationships/tags" Target="../tags/tag184.xml"/><Relationship Id="rId5" Type="http://schemas.openxmlformats.org/officeDocument/2006/relationships/tags" Target="../tags/tag183.xml"/><Relationship Id="rId4" Type="http://schemas.openxmlformats.org/officeDocument/2006/relationships/tags" Target="../tags/tag182.xml"/><Relationship Id="rId3" Type="http://schemas.openxmlformats.org/officeDocument/2006/relationships/tags" Target="../tags/tag181.xml"/><Relationship Id="rId2" Type="http://schemas.openxmlformats.org/officeDocument/2006/relationships/tags" Target="../tags/tag180.xml"/><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5" Type="http://schemas.openxmlformats.org/officeDocument/2006/relationships/tags" Target="../tags/tag188.xml"/><Relationship Id="rId4" Type="http://schemas.openxmlformats.org/officeDocument/2006/relationships/tags" Target="../tags/tag187.xml"/><Relationship Id="rId3" Type="http://schemas.openxmlformats.org/officeDocument/2006/relationships/tags" Target="../tags/tag186.xml"/><Relationship Id="rId2" Type="http://schemas.openxmlformats.org/officeDocument/2006/relationships/tags" Target="../tags/tag185.xml"/><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9" Type="http://schemas.openxmlformats.org/officeDocument/2006/relationships/tags" Target="../tags/tag196.xml"/><Relationship Id="rId8" Type="http://schemas.openxmlformats.org/officeDocument/2006/relationships/tags" Target="../tags/tag195.xml"/><Relationship Id="rId7" Type="http://schemas.openxmlformats.org/officeDocument/2006/relationships/tags" Target="../tags/tag194.xml"/><Relationship Id="rId6" Type="http://schemas.openxmlformats.org/officeDocument/2006/relationships/tags" Target="../tags/tag193.xml"/><Relationship Id="rId5" Type="http://schemas.openxmlformats.org/officeDocument/2006/relationships/tags" Target="../tags/tag192.xml"/><Relationship Id="rId4" Type="http://schemas.openxmlformats.org/officeDocument/2006/relationships/tags" Target="../tags/tag191.xml"/><Relationship Id="rId3" Type="http://schemas.openxmlformats.org/officeDocument/2006/relationships/tags" Target="../tags/tag190.xml"/><Relationship Id="rId2" Type="http://schemas.openxmlformats.org/officeDocument/2006/relationships/tags" Target="../tags/tag189.xml"/><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7" Type="http://schemas.openxmlformats.org/officeDocument/2006/relationships/tags" Target="../tags/tag202.xml"/><Relationship Id="rId6" Type="http://schemas.openxmlformats.org/officeDocument/2006/relationships/tags" Target="../tags/tag201.xml"/><Relationship Id="rId5" Type="http://schemas.openxmlformats.org/officeDocument/2006/relationships/tags" Target="../tags/tag200.xml"/><Relationship Id="rId4" Type="http://schemas.openxmlformats.org/officeDocument/2006/relationships/tags" Target="../tags/tag199.xml"/><Relationship Id="rId3" Type="http://schemas.openxmlformats.org/officeDocument/2006/relationships/tags" Target="../tags/tag198.xml"/><Relationship Id="rId2" Type="http://schemas.openxmlformats.org/officeDocument/2006/relationships/tags" Target="../tags/tag197.xml"/><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8" Type="http://schemas.openxmlformats.org/officeDocument/2006/relationships/tags" Target="../tags/tag209.xml"/><Relationship Id="rId7" Type="http://schemas.openxmlformats.org/officeDocument/2006/relationships/tags" Target="../tags/tag208.xml"/><Relationship Id="rId6" Type="http://schemas.openxmlformats.org/officeDocument/2006/relationships/tags" Target="../tags/tag207.xml"/><Relationship Id="rId5" Type="http://schemas.openxmlformats.org/officeDocument/2006/relationships/tags" Target="../tags/tag206.xml"/><Relationship Id="rId4" Type="http://schemas.openxmlformats.org/officeDocument/2006/relationships/tags" Target="../tags/tag205.xml"/><Relationship Id="rId3" Type="http://schemas.openxmlformats.org/officeDocument/2006/relationships/tags" Target="../tags/tag204.xml"/><Relationship Id="rId2" Type="http://schemas.openxmlformats.org/officeDocument/2006/relationships/tags" Target="../tags/tag203.xml"/><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9" Type="http://schemas.openxmlformats.org/officeDocument/2006/relationships/tags" Target="../tags/tag217.xml"/><Relationship Id="rId8" Type="http://schemas.openxmlformats.org/officeDocument/2006/relationships/tags" Target="../tags/tag216.xml"/><Relationship Id="rId7" Type="http://schemas.openxmlformats.org/officeDocument/2006/relationships/tags" Target="../tags/tag215.xml"/><Relationship Id="rId6" Type="http://schemas.openxmlformats.org/officeDocument/2006/relationships/tags" Target="../tags/tag214.xml"/><Relationship Id="rId5" Type="http://schemas.openxmlformats.org/officeDocument/2006/relationships/tags" Target="../tags/tag213.xml"/><Relationship Id="rId4" Type="http://schemas.openxmlformats.org/officeDocument/2006/relationships/tags" Target="../tags/tag212.xml"/><Relationship Id="rId3" Type="http://schemas.openxmlformats.org/officeDocument/2006/relationships/tags" Target="../tags/tag211.xml"/><Relationship Id="rId2" Type="http://schemas.openxmlformats.org/officeDocument/2006/relationships/tags" Target="../tags/tag210.xml"/><Relationship Id="rId10" Type="http://schemas.openxmlformats.org/officeDocument/2006/relationships/tags" Target="../tags/tag218.xml"/><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9" Type="http://schemas.openxmlformats.org/officeDocument/2006/relationships/tags" Target="../tags/tag226.xml"/><Relationship Id="rId8" Type="http://schemas.openxmlformats.org/officeDocument/2006/relationships/tags" Target="../tags/tag225.xml"/><Relationship Id="rId7" Type="http://schemas.openxmlformats.org/officeDocument/2006/relationships/tags" Target="../tags/tag224.xml"/><Relationship Id="rId6" Type="http://schemas.openxmlformats.org/officeDocument/2006/relationships/tags" Target="../tags/tag223.xml"/><Relationship Id="rId5" Type="http://schemas.openxmlformats.org/officeDocument/2006/relationships/tags" Target="../tags/tag222.xml"/><Relationship Id="rId4" Type="http://schemas.openxmlformats.org/officeDocument/2006/relationships/tags" Target="../tags/tag221.xml"/><Relationship Id="rId3" Type="http://schemas.openxmlformats.org/officeDocument/2006/relationships/tags" Target="../tags/tag220.xml"/><Relationship Id="rId2" Type="http://schemas.openxmlformats.org/officeDocument/2006/relationships/tags" Target="../tags/tag219.xml"/><Relationship Id="rId10" Type="http://schemas.openxmlformats.org/officeDocument/2006/relationships/tags" Target="../tags/tag227.xml"/><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9" Type="http://schemas.openxmlformats.org/officeDocument/2006/relationships/tags" Target="../tags/tag235.xml"/><Relationship Id="rId8" Type="http://schemas.openxmlformats.org/officeDocument/2006/relationships/tags" Target="../tags/tag234.xml"/><Relationship Id="rId7" Type="http://schemas.openxmlformats.org/officeDocument/2006/relationships/tags" Target="../tags/tag233.xml"/><Relationship Id="rId6" Type="http://schemas.openxmlformats.org/officeDocument/2006/relationships/tags" Target="../tags/tag232.xml"/><Relationship Id="rId5" Type="http://schemas.openxmlformats.org/officeDocument/2006/relationships/tags" Target="../tags/tag231.xml"/><Relationship Id="rId4" Type="http://schemas.openxmlformats.org/officeDocument/2006/relationships/tags" Target="../tags/tag230.xml"/><Relationship Id="rId3" Type="http://schemas.openxmlformats.org/officeDocument/2006/relationships/tags" Target="../tags/tag229.xml"/><Relationship Id="rId2" Type="http://schemas.openxmlformats.org/officeDocument/2006/relationships/tags" Target="../tags/tag228.xml"/><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9" Type="http://schemas.openxmlformats.org/officeDocument/2006/relationships/tags" Target="../tags/tag243.xml"/><Relationship Id="rId8" Type="http://schemas.openxmlformats.org/officeDocument/2006/relationships/tags" Target="../tags/tag242.xml"/><Relationship Id="rId7" Type="http://schemas.openxmlformats.org/officeDocument/2006/relationships/tags" Target="../tags/tag241.xml"/><Relationship Id="rId6" Type="http://schemas.openxmlformats.org/officeDocument/2006/relationships/tags" Target="../tags/tag240.xml"/><Relationship Id="rId5" Type="http://schemas.openxmlformats.org/officeDocument/2006/relationships/tags" Target="../tags/tag239.xml"/><Relationship Id="rId4" Type="http://schemas.openxmlformats.org/officeDocument/2006/relationships/tags" Target="../tags/tag238.xml"/><Relationship Id="rId3" Type="http://schemas.openxmlformats.org/officeDocument/2006/relationships/tags" Target="../tags/tag237.xml"/><Relationship Id="rId2" Type="http://schemas.openxmlformats.org/officeDocument/2006/relationships/tags" Target="../tags/tag236.xml"/><Relationship Id="rId10" Type="http://schemas.openxmlformats.org/officeDocument/2006/relationships/tags" Target="../tags/tag244.xml"/><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7" Type="http://schemas.openxmlformats.org/officeDocument/2006/relationships/tags" Target="../tags/tag250.xml"/><Relationship Id="rId6" Type="http://schemas.openxmlformats.org/officeDocument/2006/relationships/tags" Target="../tags/tag249.xml"/><Relationship Id="rId5" Type="http://schemas.openxmlformats.org/officeDocument/2006/relationships/tags" Target="../tags/tag248.xml"/><Relationship Id="rId4" Type="http://schemas.openxmlformats.org/officeDocument/2006/relationships/tags" Target="../tags/tag247.xml"/><Relationship Id="rId3" Type="http://schemas.openxmlformats.org/officeDocument/2006/relationships/tags" Target="../tags/tag246.xml"/><Relationship Id="rId2" Type="http://schemas.openxmlformats.org/officeDocument/2006/relationships/tags" Target="../tags/tag245.xml"/><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9" Type="http://schemas.openxmlformats.org/officeDocument/2006/relationships/tags" Target="../tags/tag264.xml"/><Relationship Id="rId8" Type="http://schemas.openxmlformats.org/officeDocument/2006/relationships/tags" Target="../tags/tag263.xml"/><Relationship Id="rId7" Type="http://schemas.openxmlformats.org/officeDocument/2006/relationships/tags" Target="../tags/tag262.xml"/><Relationship Id="rId6" Type="http://schemas.openxmlformats.org/officeDocument/2006/relationships/tags" Target="../tags/tag261.xml"/><Relationship Id="rId5" Type="http://schemas.openxmlformats.org/officeDocument/2006/relationships/tags" Target="../tags/tag260.xml"/><Relationship Id="rId4" Type="http://schemas.openxmlformats.org/officeDocument/2006/relationships/tags" Target="../tags/tag259.xml"/><Relationship Id="rId3" Type="http://schemas.openxmlformats.org/officeDocument/2006/relationships/tags" Target="../tags/tag258.xml"/><Relationship Id="rId2" Type="http://schemas.openxmlformats.org/officeDocument/2006/relationships/tags" Target="../tags/tag257.xml"/><Relationship Id="rId14" Type="http://schemas.openxmlformats.org/officeDocument/2006/relationships/tags" Target="../tags/tag269.xml"/><Relationship Id="rId13" Type="http://schemas.openxmlformats.org/officeDocument/2006/relationships/tags" Target="../tags/tag268.xml"/><Relationship Id="rId12" Type="http://schemas.openxmlformats.org/officeDocument/2006/relationships/tags" Target="../tags/tag267.xml"/><Relationship Id="rId11" Type="http://schemas.openxmlformats.org/officeDocument/2006/relationships/tags" Target="../tags/tag266.xml"/><Relationship Id="rId10" Type="http://schemas.openxmlformats.org/officeDocument/2006/relationships/tags" Target="../tags/tag265.xml"/><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6" Type="http://schemas.openxmlformats.org/officeDocument/2006/relationships/tags" Target="../tags/tag274.xml"/><Relationship Id="rId5" Type="http://schemas.openxmlformats.org/officeDocument/2006/relationships/tags" Target="../tags/tag273.xml"/><Relationship Id="rId4" Type="http://schemas.openxmlformats.org/officeDocument/2006/relationships/tags" Target="../tags/tag272.xml"/><Relationship Id="rId3" Type="http://schemas.openxmlformats.org/officeDocument/2006/relationships/tags" Target="../tags/tag271.xml"/><Relationship Id="rId2" Type="http://schemas.openxmlformats.org/officeDocument/2006/relationships/tags" Target="../tags/tag270.xml"/><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7" Type="http://schemas.openxmlformats.org/officeDocument/2006/relationships/tags" Target="../tags/tag280.xml"/><Relationship Id="rId6" Type="http://schemas.openxmlformats.org/officeDocument/2006/relationships/tags" Target="../tags/tag279.xml"/><Relationship Id="rId5" Type="http://schemas.openxmlformats.org/officeDocument/2006/relationships/tags" Target="../tags/tag278.xml"/><Relationship Id="rId4" Type="http://schemas.openxmlformats.org/officeDocument/2006/relationships/tags" Target="../tags/tag277.xml"/><Relationship Id="rId3" Type="http://schemas.openxmlformats.org/officeDocument/2006/relationships/tags" Target="../tags/tag276.xml"/><Relationship Id="rId2" Type="http://schemas.openxmlformats.org/officeDocument/2006/relationships/tags" Target="../tags/tag275.xml"/><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7" Type="http://schemas.openxmlformats.org/officeDocument/2006/relationships/tags" Target="../tags/tag286.xml"/><Relationship Id="rId6" Type="http://schemas.openxmlformats.org/officeDocument/2006/relationships/tags" Target="../tags/tag285.xml"/><Relationship Id="rId5" Type="http://schemas.openxmlformats.org/officeDocument/2006/relationships/tags" Target="../tags/tag284.xml"/><Relationship Id="rId4" Type="http://schemas.openxmlformats.org/officeDocument/2006/relationships/tags" Target="../tags/tag283.xml"/><Relationship Id="rId3" Type="http://schemas.openxmlformats.org/officeDocument/2006/relationships/tags" Target="../tags/tag282.xml"/><Relationship Id="rId2" Type="http://schemas.openxmlformats.org/officeDocument/2006/relationships/tags" Target="../tags/tag281.xml"/><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9" Type="http://schemas.openxmlformats.org/officeDocument/2006/relationships/tags" Target="../tags/tag294.xml"/><Relationship Id="rId8" Type="http://schemas.openxmlformats.org/officeDocument/2006/relationships/tags" Target="../tags/tag293.xml"/><Relationship Id="rId7" Type="http://schemas.openxmlformats.org/officeDocument/2006/relationships/tags" Target="../tags/tag292.xml"/><Relationship Id="rId6" Type="http://schemas.openxmlformats.org/officeDocument/2006/relationships/tags" Target="../tags/tag291.xml"/><Relationship Id="rId5" Type="http://schemas.openxmlformats.org/officeDocument/2006/relationships/tags" Target="../tags/tag290.xml"/><Relationship Id="rId4" Type="http://schemas.openxmlformats.org/officeDocument/2006/relationships/tags" Target="../tags/tag289.xml"/><Relationship Id="rId3" Type="http://schemas.openxmlformats.org/officeDocument/2006/relationships/tags" Target="../tags/tag288.xml"/><Relationship Id="rId2" Type="http://schemas.openxmlformats.org/officeDocument/2006/relationships/tags" Target="../tags/tag287.xml"/><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5" Type="http://schemas.openxmlformats.org/officeDocument/2006/relationships/tags" Target="../tags/tag298.xml"/><Relationship Id="rId4" Type="http://schemas.openxmlformats.org/officeDocument/2006/relationships/tags" Target="../tags/tag297.xml"/><Relationship Id="rId3" Type="http://schemas.openxmlformats.org/officeDocument/2006/relationships/tags" Target="../tags/tag296.xml"/><Relationship Id="rId2" Type="http://schemas.openxmlformats.org/officeDocument/2006/relationships/tags" Target="../tags/tag295.xml"/><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4" Type="http://schemas.openxmlformats.org/officeDocument/2006/relationships/tags" Target="../tags/tag301.xml"/><Relationship Id="rId3" Type="http://schemas.openxmlformats.org/officeDocument/2006/relationships/tags" Target="../tags/tag300.xml"/><Relationship Id="rId2" Type="http://schemas.openxmlformats.org/officeDocument/2006/relationships/tags" Target="../tags/tag299.xml"/><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7" Type="http://schemas.openxmlformats.org/officeDocument/2006/relationships/tags" Target="../tags/tag307.xml"/><Relationship Id="rId6" Type="http://schemas.openxmlformats.org/officeDocument/2006/relationships/tags" Target="../tags/tag306.xml"/><Relationship Id="rId5" Type="http://schemas.openxmlformats.org/officeDocument/2006/relationships/tags" Target="../tags/tag305.xml"/><Relationship Id="rId4" Type="http://schemas.openxmlformats.org/officeDocument/2006/relationships/tags" Target="../tags/tag304.xml"/><Relationship Id="rId3" Type="http://schemas.openxmlformats.org/officeDocument/2006/relationships/tags" Target="../tags/tag303.xml"/><Relationship Id="rId2" Type="http://schemas.openxmlformats.org/officeDocument/2006/relationships/tags" Target="../tags/tag302.xml"/><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6" Type="http://schemas.openxmlformats.org/officeDocument/2006/relationships/tags" Target="../tags/tag312.xml"/><Relationship Id="rId5" Type="http://schemas.openxmlformats.org/officeDocument/2006/relationships/tags" Target="../tags/tag311.xml"/><Relationship Id="rId4" Type="http://schemas.openxmlformats.org/officeDocument/2006/relationships/tags" Target="../tags/tag310.xml"/><Relationship Id="rId3" Type="http://schemas.openxmlformats.org/officeDocument/2006/relationships/tags" Target="../tags/tag309.xml"/><Relationship Id="rId2" Type="http://schemas.openxmlformats.org/officeDocument/2006/relationships/tags" Target="../tags/tag308.xml"/><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5" Type="http://schemas.openxmlformats.org/officeDocument/2006/relationships/tags" Target="../tags/tag316.xml"/><Relationship Id="rId4" Type="http://schemas.openxmlformats.org/officeDocument/2006/relationships/tags" Target="../tags/tag315.xml"/><Relationship Id="rId3" Type="http://schemas.openxmlformats.org/officeDocument/2006/relationships/tags" Target="../tags/tag314.xml"/><Relationship Id="rId2" Type="http://schemas.openxmlformats.org/officeDocument/2006/relationships/tags" Target="../tags/tag313.xml"/><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9" Type="http://schemas.openxmlformats.org/officeDocument/2006/relationships/tags" Target="../tags/tag324.xml"/><Relationship Id="rId8" Type="http://schemas.openxmlformats.org/officeDocument/2006/relationships/tags" Target="../tags/tag323.xml"/><Relationship Id="rId7" Type="http://schemas.openxmlformats.org/officeDocument/2006/relationships/tags" Target="../tags/tag322.xml"/><Relationship Id="rId6" Type="http://schemas.openxmlformats.org/officeDocument/2006/relationships/tags" Target="../tags/tag321.xml"/><Relationship Id="rId5" Type="http://schemas.openxmlformats.org/officeDocument/2006/relationships/tags" Target="../tags/tag320.xml"/><Relationship Id="rId4" Type="http://schemas.openxmlformats.org/officeDocument/2006/relationships/tags" Target="../tags/tag319.xml"/><Relationship Id="rId3" Type="http://schemas.openxmlformats.org/officeDocument/2006/relationships/tags" Target="../tags/tag318.xml"/><Relationship Id="rId2" Type="http://schemas.openxmlformats.org/officeDocument/2006/relationships/tags" Target="../tags/tag317.xml"/><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7" Type="http://schemas.openxmlformats.org/officeDocument/2006/relationships/tags" Target="../tags/tag330.xml"/><Relationship Id="rId6" Type="http://schemas.openxmlformats.org/officeDocument/2006/relationships/tags" Target="../tags/tag329.xml"/><Relationship Id="rId5" Type="http://schemas.openxmlformats.org/officeDocument/2006/relationships/tags" Target="../tags/tag328.xml"/><Relationship Id="rId4" Type="http://schemas.openxmlformats.org/officeDocument/2006/relationships/tags" Target="../tags/tag327.xml"/><Relationship Id="rId3" Type="http://schemas.openxmlformats.org/officeDocument/2006/relationships/tags" Target="../tags/tag326.xml"/><Relationship Id="rId2" Type="http://schemas.openxmlformats.org/officeDocument/2006/relationships/tags" Target="../tags/tag325.xml"/><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8" Type="http://schemas.openxmlformats.org/officeDocument/2006/relationships/tags" Target="../tags/tag337.xml"/><Relationship Id="rId7" Type="http://schemas.openxmlformats.org/officeDocument/2006/relationships/tags" Target="../tags/tag336.xml"/><Relationship Id="rId6" Type="http://schemas.openxmlformats.org/officeDocument/2006/relationships/tags" Target="../tags/tag335.xml"/><Relationship Id="rId5" Type="http://schemas.openxmlformats.org/officeDocument/2006/relationships/tags" Target="../tags/tag334.xml"/><Relationship Id="rId4" Type="http://schemas.openxmlformats.org/officeDocument/2006/relationships/tags" Target="../tags/tag333.xml"/><Relationship Id="rId3" Type="http://schemas.openxmlformats.org/officeDocument/2006/relationships/tags" Target="../tags/tag332.xml"/><Relationship Id="rId2" Type="http://schemas.openxmlformats.org/officeDocument/2006/relationships/tags" Target="../tags/tag331.xml"/><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9" Type="http://schemas.openxmlformats.org/officeDocument/2006/relationships/tags" Target="../tags/tag345.xml"/><Relationship Id="rId8" Type="http://schemas.openxmlformats.org/officeDocument/2006/relationships/tags" Target="../tags/tag344.xml"/><Relationship Id="rId7" Type="http://schemas.openxmlformats.org/officeDocument/2006/relationships/tags" Target="../tags/tag343.xml"/><Relationship Id="rId6" Type="http://schemas.openxmlformats.org/officeDocument/2006/relationships/tags" Target="../tags/tag342.xml"/><Relationship Id="rId5" Type="http://schemas.openxmlformats.org/officeDocument/2006/relationships/tags" Target="../tags/tag341.xml"/><Relationship Id="rId4" Type="http://schemas.openxmlformats.org/officeDocument/2006/relationships/tags" Target="../tags/tag340.xml"/><Relationship Id="rId3" Type="http://schemas.openxmlformats.org/officeDocument/2006/relationships/tags" Target="../tags/tag339.xml"/><Relationship Id="rId2" Type="http://schemas.openxmlformats.org/officeDocument/2006/relationships/tags" Target="../tags/tag338.xml"/><Relationship Id="rId10" Type="http://schemas.openxmlformats.org/officeDocument/2006/relationships/tags" Target="../tags/tag346.xml"/><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9" Type="http://schemas.openxmlformats.org/officeDocument/2006/relationships/tags" Target="../tags/tag354.xml"/><Relationship Id="rId8" Type="http://schemas.openxmlformats.org/officeDocument/2006/relationships/tags" Target="../tags/tag353.xml"/><Relationship Id="rId7" Type="http://schemas.openxmlformats.org/officeDocument/2006/relationships/tags" Target="../tags/tag352.xml"/><Relationship Id="rId6" Type="http://schemas.openxmlformats.org/officeDocument/2006/relationships/tags" Target="../tags/tag351.xml"/><Relationship Id="rId5" Type="http://schemas.openxmlformats.org/officeDocument/2006/relationships/tags" Target="../tags/tag350.xml"/><Relationship Id="rId4" Type="http://schemas.openxmlformats.org/officeDocument/2006/relationships/tags" Target="../tags/tag349.xml"/><Relationship Id="rId3" Type="http://schemas.openxmlformats.org/officeDocument/2006/relationships/tags" Target="../tags/tag348.xml"/><Relationship Id="rId2" Type="http://schemas.openxmlformats.org/officeDocument/2006/relationships/tags" Target="../tags/tag347.xml"/><Relationship Id="rId10" Type="http://schemas.openxmlformats.org/officeDocument/2006/relationships/tags" Target="../tags/tag355.xml"/><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9" Type="http://schemas.openxmlformats.org/officeDocument/2006/relationships/tags" Target="../tags/tag363.xml"/><Relationship Id="rId8" Type="http://schemas.openxmlformats.org/officeDocument/2006/relationships/tags" Target="../tags/tag362.xml"/><Relationship Id="rId7" Type="http://schemas.openxmlformats.org/officeDocument/2006/relationships/tags" Target="../tags/tag361.xml"/><Relationship Id="rId6" Type="http://schemas.openxmlformats.org/officeDocument/2006/relationships/tags" Target="../tags/tag360.xml"/><Relationship Id="rId5" Type="http://schemas.openxmlformats.org/officeDocument/2006/relationships/tags" Target="../tags/tag359.xml"/><Relationship Id="rId4" Type="http://schemas.openxmlformats.org/officeDocument/2006/relationships/tags" Target="../tags/tag358.xml"/><Relationship Id="rId3" Type="http://schemas.openxmlformats.org/officeDocument/2006/relationships/tags" Target="../tags/tag357.xml"/><Relationship Id="rId2" Type="http://schemas.openxmlformats.org/officeDocument/2006/relationships/tags" Target="../tags/tag356.xml"/><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9" Type="http://schemas.openxmlformats.org/officeDocument/2006/relationships/tags" Target="../tags/tag371.xml"/><Relationship Id="rId8" Type="http://schemas.openxmlformats.org/officeDocument/2006/relationships/tags" Target="../tags/tag370.xml"/><Relationship Id="rId7" Type="http://schemas.openxmlformats.org/officeDocument/2006/relationships/tags" Target="../tags/tag369.xml"/><Relationship Id="rId6" Type="http://schemas.openxmlformats.org/officeDocument/2006/relationships/tags" Target="../tags/tag368.xml"/><Relationship Id="rId5" Type="http://schemas.openxmlformats.org/officeDocument/2006/relationships/tags" Target="../tags/tag367.xml"/><Relationship Id="rId4" Type="http://schemas.openxmlformats.org/officeDocument/2006/relationships/tags" Target="../tags/tag366.xml"/><Relationship Id="rId3" Type="http://schemas.openxmlformats.org/officeDocument/2006/relationships/tags" Target="../tags/tag365.xml"/><Relationship Id="rId2" Type="http://schemas.openxmlformats.org/officeDocument/2006/relationships/tags" Target="../tags/tag364.xml"/><Relationship Id="rId10" Type="http://schemas.openxmlformats.org/officeDocument/2006/relationships/tags" Target="../tags/tag372.xml"/><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7" Type="http://schemas.openxmlformats.org/officeDocument/2006/relationships/tags" Target="../tags/tag378.xml"/><Relationship Id="rId6" Type="http://schemas.openxmlformats.org/officeDocument/2006/relationships/tags" Target="../tags/tag377.xml"/><Relationship Id="rId5" Type="http://schemas.openxmlformats.org/officeDocument/2006/relationships/tags" Target="../tags/tag376.xml"/><Relationship Id="rId4" Type="http://schemas.openxmlformats.org/officeDocument/2006/relationships/tags" Target="../tags/tag375.xml"/><Relationship Id="rId3" Type="http://schemas.openxmlformats.org/officeDocument/2006/relationships/tags" Target="../tags/tag374.xml"/><Relationship Id="rId2" Type="http://schemas.openxmlformats.org/officeDocument/2006/relationships/tags" Target="../tags/tag373.xml"/><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9" Type="http://schemas.openxmlformats.org/officeDocument/2006/relationships/tags" Target="../tags/tag392.xml"/><Relationship Id="rId8" Type="http://schemas.openxmlformats.org/officeDocument/2006/relationships/tags" Target="../tags/tag391.xml"/><Relationship Id="rId7" Type="http://schemas.openxmlformats.org/officeDocument/2006/relationships/tags" Target="../tags/tag390.xml"/><Relationship Id="rId6" Type="http://schemas.openxmlformats.org/officeDocument/2006/relationships/tags" Target="../tags/tag389.xml"/><Relationship Id="rId5" Type="http://schemas.openxmlformats.org/officeDocument/2006/relationships/tags" Target="../tags/tag388.xml"/><Relationship Id="rId4" Type="http://schemas.openxmlformats.org/officeDocument/2006/relationships/tags" Target="../tags/tag387.xml"/><Relationship Id="rId3" Type="http://schemas.openxmlformats.org/officeDocument/2006/relationships/tags" Target="../tags/tag386.xml"/><Relationship Id="rId2" Type="http://schemas.openxmlformats.org/officeDocument/2006/relationships/tags" Target="../tags/tag385.xml"/><Relationship Id="rId14" Type="http://schemas.openxmlformats.org/officeDocument/2006/relationships/tags" Target="../tags/tag397.xml"/><Relationship Id="rId13" Type="http://schemas.openxmlformats.org/officeDocument/2006/relationships/tags" Target="../tags/tag396.xml"/><Relationship Id="rId12" Type="http://schemas.openxmlformats.org/officeDocument/2006/relationships/tags" Target="../tags/tag395.xml"/><Relationship Id="rId11" Type="http://schemas.openxmlformats.org/officeDocument/2006/relationships/tags" Target="../tags/tag394.xml"/><Relationship Id="rId10" Type="http://schemas.openxmlformats.org/officeDocument/2006/relationships/tags" Target="../tags/tag393.xml"/><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6" Type="http://schemas.openxmlformats.org/officeDocument/2006/relationships/tags" Target="../tags/tag402.xml"/><Relationship Id="rId5" Type="http://schemas.openxmlformats.org/officeDocument/2006/relationships/tags" Target="../tags/tag401.xml"/><Relationship Id="rId4" Type="http://schemas.openxmlformats.org/officeDocument/2006/relationships/tags" Target="../tags/tag400.xml"/><Relationship Id="rId3" Type="http://schemas.openxmlformats.org/officeDocument/2006/relationships/tags" Target="../tags/tag399.xml"/><Relationship Id="rId2" Type="http://schemas.openxmlformats.org/officeDocument/2006/relationships/tags" Target="../tags/tag398.xml"/><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7" Type="http://schemas.openxmlformats.org/officeDocument/2006/relationships/tags" Target="../tags/tag408.xml"/><Relationship Id="rId6" Type="http://schemas.openxmlformats.org/officeDocument/2006/relationships/tags" Target="../tags/tag407.xml"/><Relationship Id="rId5" Type="http://schemas.openxmlformats.org/officeDocument/2006/relationships/tags" Target="../tags/tag406.xml"/><Relationship Id="rId4" Type="http://schemas.openxmlformats.org/officeDocument/2006/relationships/tags" Target="../tags/tag405.xml"/><Relationship Id="rId3" Type="http://schemas.openxmlformats.org/officeDocument/2006/relationships/tags" Target="../tags/tag404.xml"/><Relationship Id="rId2" Type="http://schemas.openxmlformats.org/officeDocument/2006/relationships/tags" Target="../tags/tag403.xml"/><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7" Type="http://schemas.openxmlformats.org/officeDocument/2006/relationships/tags" Target="../tags/tag414.xml"/><Relationship Id="rId6" Type="http://schemas.openxmlformats.org/officeDocument/2006/relationships/tags" Target="../tags/tag413.xml"/><Relationship Id="rId5" Type="http://schemas.openxmlformats.org/officeDocument/2006/relationships/tags" Target="../tags/tag412.xml"/><Relationship Id="rId4" Type="http://schemas.openxmlformats.org/officeDocument/2006/relationships/tags" Target="../tags/tag411.xml"/><Relationship Id="rId3" Type="http://schemas.openxmlformats.org/officeDocument/2006/relationships/tags" Target="../tags/tag410.xml"/><Relationship Id="rId2" Type="http://schemas.openxmlformats.org/officeDocument/2006/relationships/tags" Target="../tags/tag409.xml"/><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9" Type="http://schemas.openxmlformats.org/officeDocument/2006/relationships/tags" Target="../tags/tag422.xml"/><Relationship Id="rId8" Type="http://schemas.openxmlformats.org/officeDocument/2006/relationships/tags" Target="../tags/tag421.xml"/><Relationship Id="rId7" Type="http://schemas.openxmlformats.org/officeDocument/2006/relationships/tags" Target="../tags/tag420.xml"/><Relationship Id="rId6" Type="http://schemas.openxmlformats.org/officeDocument/2006/relationships/tags" Target="../tags/tag419.xml"/><Relationship Id="rId5" Type="http://schemas.openxmlformats.org/officeDocument/2006/relationships/tags" Target="../tags/tag418.xml"/><Relationship Id="rId4" Type="http://schemas.openxmlformats.org/officeDocument/2006/relationships/tags" Target="../tags/tag417.xml"/><Relationship Id="rId3" Type="http://schemas.openxmlformats.org/officeDocument/2006/relationships/tags" Target="../tags/tag416.xml"/><Relationship Id="rId2" Type="http://schemas.openxmlformats.org/officeDocument/2006/relationships/tags" Target="../tags/tag415.xml"/><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5" Type="http://schemas.openxmlformats.org/officeDocument/2006/relationships/tags" Target="../tags/tag426.xml"/><Relationship Id="rId4" Type="http://schemas.openxmlformats.org/officeDocument/2006/relationships/tags" Target="../tags/tag425.xml"/><Relationship Id="rId3" Type="http://schemas.openxmlformats.org/officeDocument/2006/relationships/tags" Target="../tags/tag424.xml"/><Relationship Id="rId2" Type="http://schemas.openxmlformats.org/officeDocument/2006/relationships/tags" Target="../tags/tag423.xml"/><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4" Type="http://schemas.openxmlformats.org/officeDocument/2006/relationships/tags" Target="../tags/tag429.xml"/><Relationship Id="rId3" Type="http://schemas.openxmlformats.org/officeDocument/2006/relationships/tags" Target="../tags/tag428.xml"/><Relationship Id="rId2" Type="http://schemas.openxmlformats.org/officeDocument/2006/relationships/tags" Target="../tags/tag427.xml"/><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7" Type="http://schemas.openxmlformats.org/officeDocument/2006/relationships/tags" Target="../tags/tag435.xml"/><Relationship Id="rId6" Type="http://schemas.openxmlformats.org/officeDocument/2006/relationships/tags" Target="../tags/tag434.xml"/><Relationship Id="rId5" Type="http://schemas.openxmlformats.org/officeDocument/2006/relationships/tags" Target="../tags/tag433.xml"/><Relationship Id="rId4" Type="http://schemas.openxmlformats.org/officeDocument/2006/relationships/tags" Target="../tags/tag432.xml"/><Relationship Id="rId3" Type="http://schemas.openxmlformats.org/officeDocument/2006/relationships/tags" Target="../tags/tag431.xml"/><Relationship Id="rId2" Type="http://schemas.openxmlformats.org/officeDocument/2006/relationships/tags" Target="../tags/tag430.xml"/><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6" Type="http://schemas.openxmlformats.org/officeDocument/2006/relationships/tags" Target="../tags/tag440.xml"/><Relationship Id="rId5" Type="http://schemas.openxmlformats.org/officeDocument/2006/relationships/tags" Target="../tags/tag439.xml"/><Relationship Id="rId4" Type="http://schemas.openxmlformats.org/officeDocument/2006/relationships/tags" Target="../tags/tag438.xml"/><Relationship Id="rId3" Type="http://schemas.openxmlformats.org/officeDocument/2006/relationships/tags" Target="../tags/tag437.xml"/><Relationship Id="rId2" Type="http://schemas.openxmlformats.org/officeDocument/2006/relationships/tags" Target="../tags/tag436.xml"/><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5" Type="http://schemas.openxmlformats.org/officeDocument/2006/relationships/tags" Target="../tags/tag444.xml"/><Relationship Id="rId4" Type="http://schemas.openxmlformats.org/officeDocument/2006/relationships/tags" Target="../tags/tag443.xml"/><Relationship Id="rId3" Type="http://schemas.openxmlformats.org/officeDocument/2006/relationships/tags" Target="../tags/tag442.xml"/><Relationship Id="rId2" Type="http://schemas.openxmlformats.org/officeDocument/2006/relationships/tags" Target="../tags/tag441.xml"/><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9" Type="http://schemas.openxmlformats.org/officeDocument/2006/relationships/tags" Target="../tags/tag452.xml"/><Relationship Id="rId8" Type="http://schemas.openxmlformats.org/officeDocument/2006/relationships/tags" Target="../tags/tag451.xml"/><Relationship Id="rId7" Type="http://schemas.openxmlformats.org/officeDocument/2006/relationships/tags" Target="../tags/tag450.xml"/><Relationship Id="rId6" Type="http://schemas.openxmlformats.org/officeDocument/2006/relationships/tags" Target="../tags/tag449.xml"/><Relationship Id="rId5" Type="http://schemas.openxmlformats.org/officeDocument/2006/relationships/tags" Target="../tags/tag448.xml"/><Relationship Id="rId4" Type="http://schemas.openxmlformats.org/officeDocument/2006/relationships/tags" Target="../tags/tag447.xml"/><Relationship Id="rId3" Type="http://schemas.openxmlformats.org/officeDocument/2006/relationships/tags" Target="../tags/tag446.xml"/><Relationship Id="rId2" Type="http://schemas.openxmlformats.org/officeDocument/2006/relationships/tags" Target="../tags/tag445.xml"/><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7" Type="http://schemas.openxmlformats.org/officeDocument/2006/relationships/tags" Target="../tags/tag458.xml"/><Relationship Id="rId6" Type="http://schemas.openxmlformats.org/officeDocument/2006/relationships/tags" Target="../tags/tag457.xml"/><Relationship Id="rId5" Type="http://schemas.openxmlformats.org/officeDocument/2006/relationships/tags" Target="../tags/tag456.xml"/><Relationship Id="rId4" Type="http://schemas.openxmlformats.org/officeDocument/2006/relationships/tags" Target="../tags/tag455.xml"/><Relationship Id="rId3" Type="http://schemas.openxmlformats.org/officeDocument/2006/relationships/tags" Target="../tags/tag454.xml"/><Relationship Id="rId2" Type="http://schemas.openxmlformats.org/officeDocument/2006/relationships/tags" Target="../tags/tag453.xml"/><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8" Type="http://schemas.openxmlformats.org/officeDocument/2006/relationships/tags" Target="../tags/tag465.xml"/><Relationship Id="rId7" Type="http://schemas.openxmlformats.org/officeDocument/2006/relationships/tags" Target="../tags/tag464.xml"/><Relationship Id="rId6" Type="http://schemas.openxmlformats.org/officeDocument/2006/relationships/tags" Target="../tags/tag463.xml"/><Relationship Id="rId5" Type="http://schemas.openxmlformats.org/officeDocument/2006/relationships/tags" Target="../tags/tag462.xml"/><Relationship Id="rId4" Type="http://schemas.openxmlformats.org/officeDocument/2006/relationships/tags" Target="../tags/tag461.xml"/><Relationship Id="rId3" Type="http://schemas.openxmlformats.org/officeDocument/2006/relationships/tags" Target="../tags/tag460.xml"/><Relationship Id="rId2" Type="http://schemas.openxmlformats.org/officeDocument/2006/relationships/tags" Target="../tags/tag459.xml"/><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9" Type="http://schemas.openxmlformats.org/officeDocument/2006/relationships/tags" Target="../tags/tag473.xml"/><Relationship Id="rId8" Type="http://schemas.openxmlformats.org/officeDocument/2006/relationships/tags" Target="../tags/tag472.xml"/><Relationship Id="rId7" Type="http://schemas.openxmlformats.org/officeDocument/2006/relationships/tags" Target="../tags/tag471.xml"/><Relationship Id="rId6" Type="http://schemas.openxmlformats.org/officeDocument/2006/relationships/tags" Target="../tags/tag470.xml"/><Relationship Id="rId5" Type="http://schemas.openxmlformats.org/officeDocument/2006/relationships/tags" Target="../tags/tag469.xml"/><Relationship Id="rId4" Type="http://schemas.openxmlformats.org/officeDocument/2006/relationships/tags" Target="../tags/tag468.xml"/><Relationship Id="rId3" Type="http://schemas.openxmlformats.org/officeDocument/2006/relationships/tags" Target="../tags/tag467.xml"/><Relationship Id="rId2" Type="http://schemas.openxmlformats.org/officeDocument/2006/relationships/tags" Target="../tags/tag466.xml"/><Relationship Id="rId10" Type="http://schemas.openxmlformats.org/officeDocument/2006/relationships/tags" Target="../tags/tag474.xml"/><Relationship Id="rId1"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9" Type="http://schemas.openxmlformats.org/officeDocument/2006/relationships/tags" Target="../tags/tag482.xml"/><Relationship Id="rId8" Type="http://schemas.openxmlformats.org/officeDocument/2006/relationships/tags" Target="../tags/tag481.xml"/><Relationship Id="rId7" Type="http://schemas.openxmlformats.org/officeDocument/2006/relationships/tags" Target="../tags/tag480.xml"/><Relationship Id="rId6" Type="http://schemas.openxmlformats.org/officeDocument/2006/relationships/tags" Target="../tags/tag479.xml"/><Relationship Id="rId5" Type="http://schemas.openxmlformats.org/officeDocument/2006/relationships/tags" Target="../tags/tag478.xml"/><Relationship Id="rId4" Type="http://schemas.openxmlformats.org/officeDocument/2006/relationships/tags" Target="../tags/tag477.xml"/><Relationship Id="rId3" Type="http://schemas.openxmlformats.org/officeDocument/2006/relationships/tags" Target="../tags/tag476.xml"/><Relationship Id="rId2" Type="http://schemas.openxmlformats.org/officeDocument/2006/relationships/tags" Target="../tags/tag475.xml"/><Relationship Id="rId10" Type="http://schemas.openxmlformats.org/officeDocument/2006/relationships/tags" Target="../tags/tag483.xml"/><Relationship Id="rId1" Type="http://schemas.openxmlformats.org/officeDocument/2006/relationships/slideMaster" Target="../slideMasters/slideMaster5.xml"/></Relationships>
</file>

<file path=ppt/slideLayouts/_rels/slideLayout82.xml.rels><?xml version="1.0" encoding="UTF-8" standalone="yes"?>
<Relationships xmlns="http://schemas.openxmlformats.org/package/2006/relationships"><Relationship Id="rId9" Type="http://schemas.openxmlformats.org/officeDocument/2006/relationships/tags" Target="../tags/tag491.xml"/><Relationship Id="rId8" Type="http://schemas.openxmlformats.org/officeDocument/2006/relationships/tags" Target="../tags/tag490.xml"/><Relationship Id="rId7" Type="http://schemas.openxmlformats.org/officeDocument/2006/relationships/tags" Target="../tags/tag489.xml"/><Relationship Id="rId6" Type="http://schemas.openxmlformats.org/officeDocument/2006/relationships/tags" Target="../tags/tag488.xml"/><Relationship Id="rId5" Type="http://schemas.openxmlformats.org/officeDocument/2006/relationships/tags" Target="../tags/tag487.xml"/><Relationship Id="rId4" Type="http://schemas.openxmlformats.org/officeDocument/2006/relationships/tags" Target="../tags/tag486.xml"/><Relationship Id="rId3" Type="http://schemas.openxmlformats.org/officeDocument/2006/relationships/tags" Target="../tags/tag485.xml"/><Relationship Id="rId2" Type="http://schemas.openxmlformats.org/officeDocument/2006/relationships/tags" Target="../tags/tag484.xml"/><Relationship Id="rId1" Type="http://schemas.openxmlformats.org/officeDocument/2006/relationships/slideMaster" Target="../slideMasters/slideMaster5.xml"/></Relationships>
</file>

<file path=ppt/slideLayouts/_rels/slideLayout83.xml.rels><?xml version="1.0" encoding="UTF-8" standalone="yes"?>
<Relationships xmlns="http://schemas.openxmlformats.org/package/2006/relationships"><Relationship Id="rId9" Type="http://schemas.openxmlformats.org/officeDocument/2006/relationships/tags" Target="../tags/tag499.xml"/><Relationship Id="rId8" Type="http://schemas.openxmlformats.org/officeDocument/2006/relationships/tags" Target="../tags/tag498.xml"/><Relationship Id="rId7" Type="http://schemas.openxmlformats.org/officeDocument/2006/relationships/tags" Target="../tags/tag497.xml"/><Relationship Id="rId6" Type="http://schemas.openxmlformats.org/officeDocument/2006/relationships/tags" Target="../tags/tag496.xml"/><Relationship Id="rId5" Type="http://schemas.openxmlformats.org/officeDocument/2006/relationships/tags" Target="../tags/tag495.xml"/><Relationship Id="rId4" Type="http://schemas.openxmlformats.org/officeDocument/2006/relationships/tags" Target="../tags/tag494.xml"/><Relationship Id="rId3" Type="http://schemas.openxmlformats.org/officeDocument/2006/relationships/tags" Target="../tags/tag493.xml"/><Relationship Id="rId2" Type="http://schemas.openxmlformats.org/officeDocument/2006/relationships/tags" Target="../tags/tag492.xml"/><Relationship Id="rId10" Type="http://schemas.openxmlformats.org/officeDocument/2006/relationships/tags" Target="../tags/tag500.xml"/><Relationship Id="rId1" Type="http://schemas.openxmlformats.org/officeDocument/2006/relationships/slideMaster" Target="../slideMasters/slideMaster5.xml"/></Relationships>
</file>

<file path=ppt/slideLayouts/_rels/slideLayout84.xml.rels><?xml version="1.0" encoding="UTF-8" standalone="yes"?>
<Relationships xmlns="http://schemas.openxmlformats.org/package/2006/relationships"><Relationship Id="rId7" Type="http://schemas.openxmlformats.org/officeDocument/2006/relationships/tags" Target="../tags/tag506.xml"/><Relationship Id="rId6" Type="http://schemas.openxmlformats.org/officeDocument/2006/relationships/tags" Target="../tags/tag505.xml"/><Relationship Id="rId5" Type="http://schemas.openxmlformats.org/officeDocument/2006/relationships/tags" Target="../tags/tag504.xml"/><Relationship Id="rId4" Type="http://schemas.openxmlformats.org/officeDocument/2006/relationships/tags" Target="../tags/tag503.xml"/><Relationship Id="rId3" Type="http://schemas.openxmlformats.org/officeDocument/2006/relationships/tags" Target="../tags/tag502.xml"/><Relationship Id="rId2" Type="http://schemas.openxmlformats.org/officeDocument/2006/relationships/tags" Target="../tags/tag501.xml"/><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5293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205740" y="812576"/>
            <a:ext cx="8762591" cy="294789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00" dirty="0">
              <a:solidFill>
                <a:schemeClr val="lt1"/>
              </a:solidFill>
              <a:highlight>
                <a:srgbClr val="1171F1"/>
              </a:highlight>
            </a:endParaRPr>
          </a:p>
        </p:txBody>
      </p:sp>
      <p:sp>
        <p:nvSpPr>
          <p:cNvPr id="8" name="任意形状 8"/>
          <p:cNvSpPr/>
          <p:nvPr userDrawn="1">
            <p:custDataLst>
              <p:tags r:id="rId3"/>
            </p:custDataLst>
          </p:nvPr>
        </p:nvSpPr>
        <p:spPr>
          <a:xfrm>
            <a:off x="7117678" y="621663"/>
            <a:ext cx="1848749" cy="1802423"/>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99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00" dirty="0">
              <a:solidFill>
                <a:schemeClr val="lt1"/>
              </a:solidFill>
              <a:highlight>
                <a:srgbClr val="1171F1"/>
              </a:highlight>
            </a:endParaRPr>
          </a:p>
        </p:txBody>
      </p:sp>
      <p:sp>
        <p:nvSpPr>
          <p:cNvPr id="9" name="任意形状 9"/>
          <p:cNvSpPr/>
          <p:nvPr userDrawn="1">
            <p:custDataLst>
              <p:tags r:id="rId4"/>
            </p:custDataLst>
          </p:nvPr>
        </p:nvSpPr>
        <p:spPr>
          <a:xfrm rot="10800000">
            <a:off x="195761" y="2641685"/>
            <a:ext cx="1415561" cy="138009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00" dirty="0">
              <a:solidFill>
                <a:schemeClr val="lt1"/>
              </a:solidFill>
              <a:highlight>
                <a:srgbClr val="1171F1"/>
              </a:highlight>
            </a:endParaRPr>
          </a:p>
        </p:txBody>
      </p:sp>
      <p:sp>
        <p:nvSpPr>
          <p:cNvPr id="10" name="矩形 9"/>
          <p:cNvSpPr/>
          <p:nvPr userDrawn="1">
            <p:custDataLst>
              <p:tags r:id="rId5"/>
            </p:custDataLst>
          </p:nvPr>
        </p:nvSpPr>
        <p:spPr>
          <a:xfrm>
            <a:off x="7103269" y="6264275"/>
            <a:ext cx="1350169" cy="5715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lt1"/>
              </a:solidFill>
            </a:endParaRPr>
          </a:p>
        </p:txBody>
      </p:sp>
      <p:sp>
        <p:nvSpPr>
          <p:cNvPr id="11" name="矩形 10"/>
          <p:cNvSpPr/>
          <p:nvPr userDrawn="1">
            <p:custDataLst>
              <p:tags r:id="rId6"/>
            </p:custDataLst>
          </p:nvPr>
        </p:nvSpPr>
        <p:spPr>
          <a:xfrm flipV="1">
            <a:off x="562928" y="6315075"/>
            <a:ext cx="536734" cy="5715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lt1"/>
              </a:solidFill>
            </a:endParaRPr>
          </a:p>
        </p:txBody>
      </p:sp>
      <p:sp>
        <p:nvSpPr>
          <p:cNvPr id="12" name="矩形 11"/>
          <p:cNvSpPr/>
          <p:nvPr userDrawn="1">
            <p:custDataLst>
              <p:tags r:id="rId7"/>
            </p:custDataLst>
          </p:nvPr>
        </p:nvSpPr>
        <p:spPr>
          <a:xfrm>
            <a:off x="1166336" y="6316345"/>
            <a:ext cx="66675" cy="5715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lt1"/>
              </a:solidFill>
            </a:endParaRPr>
          </a:p>
        </p:txBody>
      </p:sp>
      <p:sp>
        <p:nvSpPr>
          <p:cNvPr id="13" name="矩形 12"/>
          <p:cNvSpPr/>
          <p:nvPr userDrawn="1">
            <p:custDataLst>
              <p:tags r:id="rId8"/>
            </p:custDataLst>
          </p:nvPr>
        </p:nvSpPr>
        <p:spPr>
          <a:xfrm>
            <a:off x="1298258" y="6316345"/>
            <a:ext cx="190024" cy="5715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lt1"/>
              </a:solidFill>
            </a:endParaRPr>
          </a:p>
        </p:txBody>
      </p:sp>
      <p:sp>
        <p:nvSpPr>
          <p:cNvPr id="16" name="日期占位符 15"/>
          <p:cNvSpPr>
            <a:spLocks noGrp="1"/>
          </p:cNvSpPr>
          <p:nvPr>
            <p:ph type="dt" sz="half" idx="10"/>
            <p:custDataLst>
              <p:tags r:id="rId9"/>
            </p:custDataLst>
          </p:nvPr>
        </p:nvSpPr>
        <p:spPr>
          <a:xfrm>
            <a:off x="659807" y="6389433"/>
            <a:ext cx="2025000" cy="237600"/>
          </a:xfrm>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0"/>
            </p:custDataLst>
          </p:nvPr>
        </p:nvSpPr>
        <p:spPr>
          <a:xfrm>
            <a:off x="3087000" y="6389433"/>
            <a:ext cx="2970000" cy="237600"/>
          </a:xfrm>
        </p:spPr>
        <p:txBody>
          <a:bodyPr/>
          <a:lstStyle/>
          <a:p>
            <a:endParaRPr lang="zh-CN" altLang="en-US" dirty="0"/>
          </a:p>
        </p:txBody>
      </p:sp>
      <p:sp>
        <p:nvSpPr>
          <p:cNvPr id="18" name="灯片编号占位符 17"/>
          <p:cNvSpPr>
            <a:spLocks noGrp="1"/>
          </p:cNvSpPr>
          <p:nvPr>
            <p:ph type="sldNum" sz="quarter" idx="12"/>
            <p:custDataLst>
              <p:tags r:id="rId11"/>
            </p:custDataLst>
          </p:nvPr>
        </p:nvSpPr>
        <p:spPr>
          <a:xfrm>
            <a:off x="6457950" y="6389433"/>
            <a:ext cx="2025000" cy="237600"/>
          </a:xfrm>
        </p:spPr>
        <p:txBody>
          <a:bodyPr/>
          <a:lstStyle/>
          <a:p>
            <a:fld id="{49AE70B2-8BF9-45C0-BB95-33D1B9D3A854}" type="slidenum">
              <a:rPr lang="zh-CN" altLang="en-US" smtClean="0"/>
            </a:fld>
            <a:endParaRPr lang="zh-CN" altLang="en-US" dirty="0"/>
          </a:p>
        </p:txBody>
      </p:sp>
      <p:sp>
        <p:nvSpPr>
          <p:cNvPr id="2" name="标题 1"/>
          <p:cNvSpPr>
            <a:spLocks noGrp="1"/>
          </p:cNvSpPr>
          <p:nvPr>
            <p:ph type="ctrTitle" hasCustomPrompt="1"/>
            <p:custDataLst>
              <p:tags r:id="rId12"/>
            </p:custDataLst>
          </p:nvPr>
        </p:nvSpPr>
        <p:spPr>
          <a:xfrm>
            <a:off x="662733" y="1046220"/>
            <a:ext cx="6858000" cy="1422559"/>
          </a:xfrm>
        </p:spPr>
        <p:txBody>
          <a:bodyPr lIns="91440" tIns="45720" rIns="91440" bIns="0" anchor="b" anchorCtr="0">
            <a:normAutofit/>
          </a:bodyPr>
          <a:lstStyle>
            <a:lvl1pPr algn="l">
              <a:defRPr sz="4950" b="1" spc="600" baseline="0">
                <a:latin typeface="Arial" panose="020B0604020202020204" pitchFamily="34" charset="0"/>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13"/>
            </p:custDataLst>
          </p:nvPr>
        </p:nvSpPr>
        <p:spPr>
          <a:xfrm>
            <a:off x="662732" y="3128804"/>
            <a:ext cx="6858000" cy="667703"/>
          </a:xfrm>
        </p:spPr>
        <p:txBody>
          <a:bodyPr lIns="91440" tIns="0" rIns="91440" bIns="45720">
            <a:normAutofit/>
          </a:bodyPr>
          <a:lstStyle>
            <a:lvl1pPr marL="0" indent="0" algn="l" eaLnBrk="1" fontAlgn="auto" latinLnBrk="0" hangingPunct="1">
              <a:lnSpc>
                <a:spcPct val="100000"/>
              </a:lnSpc>
              <a:buNone/>
              <a:defRPr sz="1800" u="none" strike="noStrike" kern="1200" cap="none" spc="200" normalizeH="0" baseline="0">
                <a:solidFill>
                  <a:schemeClr val="tx1">
                    <a:lumMod val="75000"/>
                    <a:lumOff val="25000"/>
                  </a:schemeClr>
                </a:solidFill>
                <a:uFillTx/>
                <a:latin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单击此处编辑副标题</a:t>
            </a:r>
            <a:endParaRPr lang="zh-CN" altLang="en-US" dirty="0"/>
          </a:p>
        </p:txBody>
      </p:sp>
      <p:sp>
        <p:nvSpPr>
          <p:cNvPr id="5" name="文本占位符 4"/>
          <p:cNvSpPr>
            <a:spLocks noGrp="1"/>
          </p:cNvSpPr>
          <p:nvPr>
            <p:ph type="body" sz="quarter" idx="13" hasCustomPrompt="1"/>
            <p:custDataLst>
              <p:tags r:id="rId14"/>
            </p:custDataLst>
          </p:nvPr>
        </p:nvSpPr>
        <p:spPr>
          <a:xfrm>
            <a:off x="662733" y="5122890"/>
            <a:ext cx="2524073" cy="434743"/>
          </a:xfrm>
        </p:spPr>
        <p:txBody>
          <a:bodyPr lIns="91440" tIns="45720" rIns="91440" bIns="45720">
            <a:normAutofit/>
          </a:bodyPr>
          <a:lstStyle>
            <a:lvl1pPr marL="0" indent="0">
              <a:buNone/>
              <a:defRPr sz="1800" baseline="0">
                <a:solidFill>
                  <a:schemeClr val="accent1"/>
                </a:solidFill>
                <a:latin typeface="Arial" panose="020B0604020202020204" pitchFamily="34" charset="0"/>
              </a:defRPr>
            </a:lvl1pPr>
          </a:lstStyle>
          <a:p>
            <a:pPr lvl="0"/>
            <a:r>
              <a:rPr lang="zh-CN" altLang="en-US" dirty="0"/>
              <a:t>编辑文本</a:t>
            </a:r>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502411" y="498479"/>
            <a:ext cx="8139178" cy="331473"/>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18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502411" y="1626121"/>
            <a:ext cx="8139178" cy="4041680"/>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a:xfrm>
            <a:off x="659807" y="6389433"/>
            <a:ext cx="2025000" cy="2376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3087000" y="6389433"/>
            <a:ext cx="2970000" cy="237600"/>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457950" y="6389433"/>
            <a:ext cx="2025000" cy="2376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2"/>
        </a:solidFill>
        <a:effectLst/>
      </p:bgPr>
    </p:bg>
    <p:spTree>
      <p:nvGrpSpPr>
        <p:cNvPr id="1" name=""/>
        <p:cNvGrpSpPr/>
        <p:nvPr/>
      </p:nvGrpSpPr>
      <p:grpSpPr>
        <a:xfrm>
          <a:off x="0" y="0"/>
          <a:ext cx="0" cy="0"/>
          <a:chOff x="0" y="0"/>
          <a:chExt cx="0" cy="0"/>
        </a:xfrm>
      </p:grpSpPr>
      <p:sp>
        <p:nvSpPr>
          <p:cNvPr id="14" name="矩形 13"/>
          <p:cNvSpPr/>
          <p:nvPr userDrawn="1">
            <p:custDataLst>
              <p:tags r:id="rId2"/>
            </p:custDataLst>
          </p:nvPr>
        </p:nvSpPr>
        <p:spPr>
          <a:xfrm>
            <a:off x="0" y="6474460"/>
            <a:ext cx="9186863" cy="3835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00" dirty="0">
              <a:highlight>
                <a:srgbClr val="1171F1"/>
              </a:highlight>
            </a:endParaRPr>
          </a:p>
        </p:txBody>
      </p:sp>
      <p:sp>
        <p:nvSpPr>
          <p:cNvPr id="2" name="标题 1"/>
          <p:cNvSpPr>
            <a:spLocks noGrp="1"/>
          </p:cNvSpPr>
          <p:nvPr>
            <p:ph type="title" hasCustomPrompt="1"/>
            <p:custDataLst>
              <p:tags r:id="rId3"/>
            </p:custDataLst>
          </p:nvPr>
        </p:nvSpPr>
        <p:spPr>
          <a:xfrm>
            <a:off x="3507581" y="2175010"/>
            <a:ext cx="4682831" cy="691516"/>
          </a:xfrm>
        </p:spPr>
        <p:txBody>
          <a:bodyPr lIns="91440" tIns="45720" rIns="91440" bIns="0" anchor="b" anchorCtr="0">
            <a:normAutofit/>
          </a:bodyPr>
          <a:lstStyle>
            <a:lvl1pPr>
              <a:defRPr sz="4050" u="none" strike="noStrike" kern="1200" cap="none" spc="300" normalizeH="0" baseline="0">
                <a:solidFill>
                  <a:schemeClr val="accent1"/>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4"/>
            </p:custDataLst>
          </p:nvPr>
        </p:nvSpPr>
        <p:spPr>
          <a:xfrm>
            <a:off x="3507581" y="3277722"/>
            <a:ext cx="4682831" cy="1050755"/>
          </a:xfrm>
        </p:spPr>
        <p:txBody>
          <a:bodyPr lIns="91440" tIns="0" rIns="91440" bIns="45720">
            <a:normAutofit/>
          </a:bodyPr>
          <a:lstStyle>
            <a:lvl1pPr marL="0" indent="0" eaLnBrk="1" fontAlgn="auto" latinLnBrk="0" hangingPunct="1">
              <a:buNone/>
              <a:defRPr kumimoji="0" lang="zh-CN" altLang="en-US" sz="1350" b="0" i="0" u="none" strike="noStrike" kern="1200" cap="none" spc="150" normalizeH="0" baseline="0" noProof="1">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5"/>
            </p:custDataLst>
          </p:nvPr>
        </p:nvSpPr>
        <p:spPr>
          <a:xfrm>
            <a:off x="659807" y="6389433"/>
            <a:ext cx="2025000" cy="2376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6"/>
            </p:custDataLst>
          </p:nvPr>
        </p:nvSpPr>
        <p:spPr>
          <a:xfrm>
            <a:off x="3087000" y="6389433"/>
            <a:ext cx="2970000" cy="237600"/>
          </a:xfrm>
        </p:spPr>
        <p:txBody>
          <a:bodyPr/>
          <a:lstStyle/>
          <a:p>
            <a:endParaRPr lang="zh-CN" altLang="en-US"/>
          </a:p>
        </p:txBody>
      </p:sp>
      <p:sp>
        <p:nvSpPr>
          <p:cNvPr id="6" name="灯片编号占位符 5"/>
          <p:cNvSpPr>
            <a:spLocks noGrp="1"/>
          </p:cNvSpPr>
          <p:nvPr>
            <p:ph type="sldNum" sz="quarter" idx="12"/>
            <p:custDataLst>
              <p:tags r:id="rId7"/>
            </p:custDataLst>
          </p:nvPr>
        </p:nvSpPr>
        <p:spPr>
          <a:xfrm>
            <a:off x="6457950" y="6389433"/>
            <a:ext cx="2025000" cy="2376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502411" y="498479"/>
            <a:ext cx="8139178" cy="331473"/>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507210" y="1626121"/>
            <a:ext cx="3962432" cy="4041680"/>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4683920" y="1626121"/>
            <a:ext cx="3962432" cy="4041680"/>
          </a:xfrm>
        </p:spPr>
        <p:txBody>
          <a:bodyPr>
            <a:noAutofit/>
          </a:bodyPr>
          <a:lstStyle>
            <a:lvl1pPr>
              <a:defRPr sz="1200" baseline="0">
                <a:solidFill>
                  <a:schemeClr val="tx1">
                    <a:lumMod val="75000"/>
                    <a:lumOff val="25000"/>
                  </a:schemeClr>
                </a:solidFill>
                <a:latin typeface="Arial" panose="020B0604020202020204" pitchFamily="34" charset="0"/>
                <a:ea typeface="微软雅黑" panose="020B0503020204020204" charset="-122"/>
              </a:defRPr>
            </a:lvl1pPr>
            <a:lvl2pPr>
              <a:defRPr sz="1200" baseline="0">
                <a:solidFill>
                  <a:schemeClr val="tx1">
                    <a:lumMod val="75000"/>
                    <a:lumOff val="25000"/>
                  </a:schemeClr>
                </a:solidFill>
                <a:latin typeface="Arial" panose="020B0604020202020204" pitchFamily="34" charset="0"/>
                <a:ea typeface="微软雅黑" panose="020B0503020204020204" charset="-122"/>
              </a:defRPr>
            </a:lvl2pPr>
            <a:lvl3pPr>
              <a:defRPr sz="1200" baseline="0">
                <a:solidFill>
                  <a:schemeClr val="tx1">
                    <a:lumMod val="75000"/>
                    <a:lumOff val="25000"/>
                  </a:schemeClr>
                </a:solidFill>
                <a:latin typeface="Arial" panose="020B0604020202020204" pitchFamily="34" charset="0"/>
                <a:ea typeface="微软雅黑" panose="020B0503020204020204" charset="-122"/>
              </a:defRPr>
            </a:lvl3pPr>
            <a:lvl4pPr>
              <a:defRPr sz="1200" baseline="0">
                <a:solidFill>
                  <a:schemeClr val="tx1">
                    <a:lumMod val="75000"/>
                    <a:lumOff val="25000"/>
                  </a:schemeClr>
                </a:solidFill>
                <a:latin typeface="Arial" panose="020B0604020202020204" pitchFamily="34" charset="0"/>
                <a:ea typeface="微软雅黑" panose="020B0503020204020204" charset="-122"/>
              </a:defRPr>
            </a:lvl4pPr>
            <a:lvl5pPr>
              <a:defRPr sz="1200"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a:xfrm>
            <a:off x="659807" y="6389433"/>
            <a:ext cx="2025000" cy="237600"/>
          </a:xfrm>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a:xfrm>
            <a:off x="3087000" y="6389433"/>
            <a:ext cx="2970000" cy="237600"/>
          </a:xfrm>
        </p:spPr>
        <p:txBody>
          <a:bodyPr/>
          <a:lstStyle/>
          <a:p>
            <a:endParaRPr lang="zh-CN" altLang="en-US"/>
          </a:p>
        </p:txBody>
      </p:sp>
      <p:sp>
        <p:nvSpPr>
          <p:cNvPr id="7" name="灯片编号占位符 6"/>
          <p:cNvSpPr>
            <a:spLocks noGrp="1"/>
          </p:cNvSpPr>
          <p:nvPr>
            <p:ph type="sldNum" sz="quarter" idx="12"/>
            <p:custDataLst>
              <p:tags r:id="rId7"/>
            </p:custDataLst>
          </p:nvPr>
        </p:nvSpPr>
        <p:spPr>
          <a:xfrm>
            <a:off x="6457950" y="6389433"/>
            <a:ext cx="2025000" cy="2376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502411" y="498479"/>
            <a:ext cx="8139178" cy="331473"/>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502447" y="1000133"/>
            <a:ext cx="3962432" cy="285752"/>
          </a:xfrm>
        </p:spPr>
        <p:txBody>
          <a:bodyPr lIns="101600" tIns="38100" rIns="76200" bIns="38100" anchor="t" anchorCtr="0">
            <a:noAutofit/>
          </a:bodyPr>
          <a:lstStyle>
            <a:lvl1pPr marL="0" indent="0" eaLnBrk="1" fontAlgn="auto" latinLnBrk="0" hangingPunct="1">
              <a:lnSpc>
                <a:spcPct val="100000"/>
              </a:lnSpc>
              <a:spcAft>
                <a:spcPts val="0"/>
              </a:spcAft>
              <a:buNone/>
              <a:defRPr sz="1500" b="0"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charset="-122"/>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502444" y="2023369"/>
            <a:ext cx="3962400" cy="3701064"/>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4676812" y="1000133"/>
            <a:ext cx="3962432" cy="285752"/>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1500" b="0"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4676812" y="2023369"/>
            <a:ext cx="3962432" cy="3701064"/>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a:xfrm>
            <a:off x="659807" y="6389433"/>
            <a:ext cx="2025000" cy="237600"/>
          </a:xfrm>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a:xfrm>
            <a:off x="3087000" y="6389433"/>
            <a:ext cx="2970000" cy="237600"/>
          </a:xfrm>
        </p:spPr>
        <p:txBody>
          <a:bodyPr/>
          <a:lstStyle/>
          <a:p>
            <a:endParaRPr lang="zh-CN" altLang="en-US"/>
          </a:p>
        </p:txBody>
      </p:sp>
      <p:sp>
        <p:nvSpPr>
          <p:cNvPr id="9" name="灯片编号占位符 8"/>
          <p:cNvSpPr>
            <a:spLocks noGrp="1"/>
          </p:cNvSpPr>
          <p:nvPr>
            <p:ph type="sldNum" sz="quarter" idx="12"/>
            <p:custDataLst>
              <p:tags r:id="rId9"/>
            </p:custDataLst>
          </p:nvPr>
        </p:nvSpPr>
        <p:spPr>
          <a:xfrm>
            <a:off x="6457950" y="6389433"/>
            <a:ext cx="2025000" cy="2376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502411" y="498476"/>
            <a:ext cx="8139178" cy="331473"/>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a:xfrm>
            <a:off x="659807" y="6389433"/>
            <a:ext cx="2025000" cy="2376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3087000" y="6389433"/>
            <a:ext cx="2970000" cy="237600"/>
          </a:xfrm>
        </p:spPr>
        <p:txBody>
          <a:bodyPr/>
          <a:lstStyle/>
          <a:p>
            <a:endParaRPr lang="zh-CN" altLang="en-US"/>
          </a:p>
        </p:txBody>
      </p:sp>
      <p:sp>
        <p:nvSpPr>
          <p:cNvPr id="5" name="灯片编号占位符 4"/>
          <p:cNvSpPr>
            <a:spLocks noGrp="1"/>
          </p:cNvSpPr>
          <p:nvPr>
            <p:ph type="sldNum" sz="quarter" idx="12"/>
            <p:custDataLst>
              <p:tags r:id="rId5"/>
            </p:custDataLst>
          </p:nvPr>
        </p:nvSpPr>
        <p:spPr>
          <a:xfrm>
            <a:off x="6457950" y="6389433"/>
            <a:ext cx="2025000" cy="2376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659807" y="6389433"/>
            <a:ext cx="2025000" cy="237600"/>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3087000" y="6389433"/>
            <a:ext cx="2970000" cy="237600"/>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457950" y="6389433"/>
            <a:ext cx="2025000" cy="2376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502447" y="498479"/>
            <a:ext cx="8139178" cy="331473"/>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3"/>
            </p:custDataLst>
          </p:nvPr>
        </p:nvSpPr>
        <p:spPr>
          <a:xfrm>
            <a:off x="502447" y="1626121"/>
            <a:ext cx="3962432" cy="4041680"/>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4679194" y="1626121"/>
            <a:ext cx="3962432" cy="4041680"/>
          </a:xfrm>
        </p:spPr>
        <p:txBody>
          <a:bodyPr vert="horz" lIns="101600" tIns="0" rIns="82550" bIns="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a:xfrm>
            <a:off x="659807" y="6389433"/>
            <a:ext cx="2025000" cy="237600"/>
          </a:xfrm>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3087000" y="6389433"/>
            <a:ext cx="2970000" cy="237600"/>
          </a:xfrm>
        </p:spPr>
        <p:txBody>
          <a:bodyPr/>
          <a:lstStyle/>
          <a:p>
            <a:endParaRPr lang="zh-CN" altLang="en-US" dirty="0"/>
          </a:p>
        </p:txBody>
      </p:sp>
      <p:sp>
        <p:nvSpPr>
          <p:cNvPr id="7" name="灯片编号占位符 6"/>
          <p:cNvSpPr>
            <a:spLocks noGrp="1"/>
          </p:cNvSpPr>
          <p:nvPr>
            <p:ph type="sldNum" sz="quarter" idx="12"/>
            <p:custDataLst>
              <p:tags r:id="rId7"/>
            </p:custDataLst>
          </p:nvPr>
        </p:nvSpPr>
        <p:spPr>
          <a:xfrm>
            <a:off x="6457950" y="6389433"/>
            <a:ext cx="2025000" cy="237600"/>
          </a:xfrm>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7928351" y="1626121"/>
            <a:ext cx="713238" cy="4041680"/>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18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502444" y="1626113"/>
            <a:ext cx="7371076" cy="4041680"/>
          </a:xfrm>
        </p:spPr>
        <p:txBody>
          <a:bodyPr vert="eaVert"/>
          <a:lstStyle>
            <a:lvl1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1pPr>
            <a:lvl2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2pPr>
            <a:lvl3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3pPr>
            <a:lvl4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4pPr>
            <a:lvl5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659807" y="6389433"/>
            <a:ext cx="2025000" cy="2376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3087000" y="6389433"/>
            <a:ext cx="2970000" cy="237600"/>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457950" y="6389433"/>
            <a:ext cx="2025000" cy="2376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a:xfrm>
            <a:off x="659807" y="6389433"/>
            <a:ext cx="2025000" cy="2376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a:xfrm>
            <a:off x="3087000" y="6389433"/>
            <a:ext cx="2970000" cy="237600"/>
          </a:xfrm>
        </p:spPr>
        <p:txBody>
          <a:bodyPr/>
          <a:lstStyle/>
          <a:p>
            <a:endParaRPr lang="zh-CN" altLang="en-US"/>
          </a:p>
        </p:txBody>
      </p:sp>
      <p:sp>
        <p:nvSpPr>
          <p:cNvPr id="5" name="灯片编号占位符 4"/>
          <p:cNvSpPr>
            <a:spLocks noGrp="1"/>
          </p:cNvSpPr>
          <p:nvPr>
            <p:ph type="sldNum" sz="quarter" idx="12"/>
            <p:custDataLst>
              <p:tags r:id="rId4"/>
            </p:custDataLst>
          </p:nvPr>
        </p:nvSpPr>
        <p:spPr>
          <a:xfrm>
            <a:off x="6457950" y="6389433"/>
            <a:ext cx="2025000" cy="237600"/>
          </a:xfrm>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502447" y="1626121"/>
            <a:ext cx="8139178" cy="4041680"/>
          </a:xfrm>
        </p:spPr>
        <p:txBody>
          <a:bodyPr/>
          <a:lstStyle>
            <a:lvl1pPr>
              <a:defRPr baseline="0">
                <a:solidFill>
                  <a:schemeClr val="tx1">
                    <a:lumMod val="75000"/>
                    <a:lumOff val="25000"/>
                  </a:schemeClr>
                </a:solidFill>
                <a:latin typeface="Arial" panose="020B0604020202020204" pitchFamily="34" charset="0"/>
              </a:defRPr>
            </a:lvl1pPr>
            <a:lvl2pPr>
              <a:defRPr baseline="0">
                <a:solidFill>
                  <a:schemeClr val="tx1">
                    <a:lumMod val="75000"/>
                    <a:lumOff val="25000"/>
                  </a:schemeClr>
                </a:solidFill>
                <a:latin typeface="Arial" panose="020B0604020202020204" pitchFamily="34" charset="0"/>
              </a:defRPr>
            </a:lvl2pPr>
            <a:lvl3pPr>
              <a:defRPr baseline="0">
                <a:solidFill>
                  <a:schemeClr val="tx1">
                    <a:lumMod val="75000"/>
                    <a:lumOff val="25000"/>
                  </a:schemeClr>
                </a:solidFill>
                <a:latin typeface="Arial" panose="020B0604020202020204" pitchFamily="34" charset="0"/>
              </a:defRPr>
            </a:lvl3pPr>
            <a:lvl4pPr>
              <a:defRPr baseline="0">
                <a:solidFill>
                  <a:schemeClr val="tx1">
                    <a:lumMod val="75000"/>
                    <a:lumOff val="25000"/>
                  </a:schemeClr>
                </a:solidFill>
                <a:latin typeface="Arial" panose="020B0604020202020204" pitchFamily="34" charset="0"/>
              </a:defRPr>
            </a:lvl4pPr>
            <a:lvl5pPr>
              <a:defRPr baseline="0">
                <a:solidFill>
                  <a:schemeClr val="tx1">
                    <a:lumMod val="75000"/>
                    <a:lumOff val="25000"/>
                  </a:schemeClr>
                </a:solidFill>
                <a:latin typeface="Arial" panose="020B0604020202020204" pitchFamily="34"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199549" y="1018064"/>
            <a:ext cx="8762524" cy="4226243"/>
          </a:xfrm>
          <a:prstGeom prst="rect">
            <a:avLst/>
          </a:prstGeom>
          <a:solidFill>
            <a:schemeClr val="tx2"/>
          </a:solidFill>
          <a:ln w="28575"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00" dirty="0">
              <a:highlight>
                <a:srgbClr val="1171F1"/>
              </a:highlight>
            </a:endParaRPr>
          </a:p>
        </p:txBody>
      </p:sp>
      <p:sp>
        <p:nvSpPr>
          <p:cNvPr id="9" name="矩形 8"/>
          <p:cNvSpPr/>
          <p:nvPr userDrawn="1">
            <p:custDataLst>
              <p:tags r:id="rId3"/>
            </p:custDataLst>
          </p:nvPr>
        </p:nvSpPr>
        <p:spPr>
          <a:xfrm>
            <a:off x="1066800" y="4065588"/>
            <a:ext cx="3962400" cy="9525"/>
          </a:xfrm>
          <a:prstGeom prst="rect">
            <a:avLst/>
          </a:prstGeom>
          <a:solidFill>
            <a:schemeClr val="accent1">
              <a:lumMod val="50000"/>
              <a:alpha val="1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7" name="任意形状 8"/>
          <p:cNvSpPr/>
          <p:nvPr userDrawn="1">
            <p:custDataLst>
              <p:tags r:id="rId4"/>
            </p:custDataLst>
          </p:nvPr>
        </p:nvSpPr>
        <p:spPr>
          <a:xfrm>
            <a:off x="7110534" y="613408"/>
            <a:ext cx="1848749" cy="1802423"/>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00" dirty="0">
              <a:highlight>
                <a:srgbClr val="1171F1"/>
              </a:highlight>
            </a:endParaRPr>
          </a:p>
        </p:txBody>
      </p:sp>
      <p:sp>
        <p:nvSpPr>
          <p:cNvPr id="8" name="任意形状 9"/>
          <p:cNvSpPr/>
          <p:nvPr userDrawn="1">
            <p:custDataLst>
              <p:tags r:id="rId5"/>
            </p:custDataLst>
          </p:nvPr>
        </p:nvSpPr>
        <p:spPr>
          <a:xfrm rot="10800000">
            <a:off x="195761" y="4343043"/>
            <a:ext cx="1415561" cy="138009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99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00" dirty="0">
              <a:highlight>
                <a:srgbClr val="1171F1"/>
              </a:highlight>
            </a:endParaRPr>
          </a:p>
        </p:txBody>
      </p:sp>
      <p:sp>
        <p:nvSpPr>
          <p:cNvPr id="2" name="标题 1"/>
          <p:cNvSpPr>
            <a:spLocks noGrp="1"/>
          </p:cNvSpPr>
          <p:nvPr>
            <p:ph type="title" hasCustomPrompt="1"/>
            <p:custDataLst>
              <p:tags r:id="rId6"/>
            </p:custDataLst>
          </p:nvPr>
        </p:nvSpPr>
        <p:spPr>
          <a:xfrm>
            <a:off x="990599" y="2577631"/>
            <a:ext cx="4990201" cy="1205503"/>
          </a:xfrm>
        </p:spPr>
        <p:txBody>
          <a:bodyPr vert="horz" lIns="91440" tIns="45720" rIns="91440" bIns="0" rtlCol="0" anchor="b" anchorCtr="0">
            <a:normAutofit/>
          </a:bodyPr>
          <a:lstStyle>
            <a:lvl1pPr marL="0" marR="0" algn="l" defTabSz="914400" rtl="0" eaLnBrk="1" fontAlgn="auto" latinLnBrk="0" hangingPunct="1">
              <a:lnSpc>
                <a:spcPct val="100000"/>
              </a:lnSpc>
              <a:buNone/>
              <a:defRPr kumimoji="0" lang="zh-CN" altLang="en-US" sz="7200" b="1" i="0" u="none" strike="noStrike" kern="1200" cap="none" spc="6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7"/>
            </p:custDataLst>
          </p:nvPr>
        </p:nvSpPr>
        <p:spPr>
          <a:xfrm>
            <a:off x="659807" y="6389433"/>
            <a:ext cx="2025000" cy="2376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a:xfrm>
            <a:off x="3087000" y="6389433"/>
            <a:ext cx="2970000" cy="237600"/>
          </a:xfrm>
        </p:spPr>
        <p:txBody>
          <a:bodyPr/>
          <a:lstStyle/>
          <a:p>
            <a:endParaRPr lang="zh-CN" altLang="en-US"/>
          </a:p>
        </p:txBody>
      </p:sp>
      <p:sp>
        <p:nvSpPr>
          <p:cNvPr id="5" name="灯片编号占位符 4"/>
          <p:cNvSpPr>
            <a:spLocks noGrp="1"/>
          </p:cNvSpPr>
          <p:nvPr>
            <p:ph type="sldNum" sz="quarter" idx="12"/>
            <p:custDataLst>
              <p:tags r:id="rId9"/>
            </p:custDataLst>
          </p:nvPr>
        </p:nvSpPr>
        <p:spPr>
          <a:xfrm>
            <a:off x="6457950" y="6389433"/>
            <a:ext cx="2025000" cy="2376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2"/>
            </p:custDataLst>
          </p:nvPr>
        </p:nvSpPr>
        <p:spPr>
          <a:xfrm>
            <a:off x="7295319" y="-51"/>
            <a:ext cx="1848749"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00" dirty="0">
              <a:highlight>
                <a:srgbClr val="1171F1"/>
              </a:highlight>
            </a:endParaRPr>
          </a:p>
        </p:txBody>
      </p:sp>
      <p:sp>
        <p:nvSpPr>
          <p:cNvPr id="6" name="任意形状 8"/>
          <p:cNvSpPr/>
          <p:nvPr userDrawn="1">
            <p:custDataLst>
              <p:tags r:id="rId3"/>
            </p:custDataLst>
          </p:nvPr>
        </p:nvSpPr>
        <p:spPr>
          <a:xfrm rot="10800000">
            <a:off x="0" y="5480050"/>
            <a:ext cx="1059656"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00" dirty="0">
              <a:highlight>
                <a:srgbClr val="1171F1"/>
              </a:highlight>
            </a:endParaRPr>
          </a:p>
        </p:txBody>
      </p:sp>
      <p:sp>
        <p:nvSpPr>
          <p:cNvPr id="2" name="标题 1"/>
          <p:cNvSpPr>
            <a:spLocks noGrp="1"/>
          </p:cNvSpPr>
          <p:nvPr>
            <p:ph type="title"/>
            <p:custDataLst>
              <p:tags r:id="rId4"/>
            </p:custDataLst>
          </p:nvPr>
        </p:nvSpPr>
        <p:spPr>
          <a:xfrm>
            <a:off x="502411" y="498476"/>
            <a:ext cx="8139178" cy="331473"/>
          </a:xfrm>
        </p:spPr>
        <p:txBody>
          <a:bodyPr>
            <a:normAutofit/>
          </a:bodyPr>
          <a:lstStyle>
            <a:lvl1pPr>
              <a:defRPr baseline="0">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a:xfrm>
            <a:off x="659807" y="6389433"/>
            <a:ext cx="2025000" cy="2376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a:xfrm>
            <a:off x="3087000" y="6389433"/>
            <a:ext cx="2970000" cy="237600"/>
          </a:xfrm>
        </p:spPr>
        <p:txBody>
          <a:bodyPr/>
          <a:lstStyle/>
          <a:p>
            <a:endParaRPr lang="zh-CN" altLang="en-US" dirty="0"/>
          </a:p>
        </p:txBody>
      </p:sp>
      <p:sp>
        <p:nvSpPr>
          <p:cNvPr id="5" name="灯片编号占位符 4"/>
          <p:cNvSpPr>
            <a:spLocks noGrp="1"/>
          </p:cNvSpPr>
          <p:nvPr>
            <p:ph type="sldNum" sz="quarter" idx="12"/>
            <p:custDataLst>
              <p:tags r:id="rId7"/>
            </p:custDataLst>
          </p:nvPr>
        </p:nvSpPr>
        <p:spPr>
          <a:xfrm>
            <a:off x="6457950" y="6389433"/>
            <a:ext cx="2025000" cy="237600"/>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0"/>
            <a:ext cx="9144476"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8" name="矩形 7"/>
          <p:cNvSpPr/>
          <p:nvPr userDrawn="1">
            <p:custDataLst>
              <p:tags r:id="rId3"/>
            </p:custDataLst>
          </p:nvPr>
        </p:nvSpPr>
        <p:spPr>
          <a:xfrm>
            <a:off x="219600" y="304200"/>
            <a:ext cx="87048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2" name="标题 1"/>
          <p:cNvSpPr>
            <a:spLocks noGrp="1"/>
          </p:cNvSpPr>
          <p:nvPr>
            <p:ph type="title" hasCustomPrompt="1"/>
            <p:custDataLst>
              <p:tags r:id="rId4"/>
            </p:custDataLst>
          </p:nvPr>
        </p:nvSpPr>
        <p:spPr>
          <a:xfrm>
            <a:off x="961200" y="1339650"/>
            <a:ext cx="7219800" cy="542700"/>
          </a:xfrm>
        </p:spPr>
        <p:txBody>
          <a:bodyPr anchor="ctr">
            <a:normAutofit/>
          </a:bodyPr>
          <a:lstStyle>
            <a:lvl1pPr>
              <a:defRPr sz="2400" baseline="0">
                <a:solidFill>
                  <a:schemeClr val="accent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5"/>
            </p:custDataLst>
          </p:nvPr>
        </p:nvSpPr>
        <p:spPr>
          <a:xfrm>
            <a:off x="960835" y="2594250"/>
            <a:ext cx="7219950" cy="25839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6"/>
            </p:custDataLst>
          </p:nvPr>
        </p:nvSpPr>
        <p:spPr>
          <a:xfrm>
            <a:off x="659807" y="6389433"/>
            <a:ext cx="2025000" cy="2376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a:xfrm>
            <a:off x="3087000" y="6389433"/>
            <a:ext cx="2970000" cy="237600"/>
          </a:xfrm>
        </p:spPr>
        <p:txBody>
          <a:bodyPr/>
          <a:lstStyle/>
          <a:p>
            <a:endParaRPr lang="zh-CN" altLang="en-US" dirty="0"/>
          </a:p>
        </p:txBody>
      </p:sp>
      <p:sp>
        <p:nvSpPr>
          <p:cNvPr id="5" name="灯片编号占位符 4"/>
          <p:cNvSpPr>
            <a:spLocks noGrp="1"/>
          </p:cNvSpPr>
          <p:nvPr>
            <p:ph type="sldNum" sz="quarter" idx="12"/>
            <p:custDataLst>
              <p:tags r:id="rId8"/>
            </p:custDataLst>
          </p:nvPr>
        </p:nvSpPr>
        <p:spPr>
          <a:xfrm>
            <a:off x="6457950" y="6389433"/>
            <a:ext cx="2025000" cy="237600"/>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3617595" cy="6866255"/>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0" dirty="0">
              <a:sym typeface="+mn-ea"/>
            </a:endParaRPr>
          </a:p>
        </p:txBody>
      </p:sp>
      <p:sp>
        <p:nvSpPr>
          <p:cNvPr id="6" name="任意形状 8"/>
          <p:cNvSpPr/>
          <p:nvPr userDrawn="1">
            <p:custDataLst>
              <p:tags r:id="rId3"/>
            </p:custDataLst>
          </p:nvPr>
        </p:nvSpPr>
        <p:spPr>
          <a:xfrm rot="16200000">
            <a:off x="-1" y="4183"/>
            <a:ext cx="1741805" cy="1273969"/>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00" dirty="0">
              <a:highlight>
                <a:srgbClr val="1171F1"/>
              </a:highlight>
            </a:endParaRPr>
          </a:p>
        </p:txBody>
      </p:sp>
      <p:sp>
        <p:nvSpPr>
          <p:cNvPr id="10" name="任意形状 9"/>
          <p:cNvSpPr/>
          <p:nvPr userDrawn="1">
            <p:custDataLst>
              <p:tags r:id="rId4"/>
            </p:custDataLst>
          </p:nvPr>
        </p:nvSpPr>
        <p:spPr>
          <a:xfrm rot="10800000">
            <a:off x="0" y="5913755"/>
            <a:ext cx="732473"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00" dirty="0">
              <a:highlight>
                <a:srgbClr val="1171F1"/>
              </a:highlight>
            </a:endParaRPr>
          </a:p>
        </p:txBody>
      </p:sp>
      <p:sp>
        <p:nvSpPr>
          <p:cNvPr id="2" name="标题 1"/>
          <p:cNvSpPr>
            <a:spLocks noGrp="1"/>
          </p:cNvSpPr>
          <p:nvPr>
            <p:ph type="title" hasCustomPrompt="1"/>
            <p:custDataLst>
              <p:tags r:id="rId5"/>
            </p:custDataLst>
          </p:nvPr>
        </p:nvSpPr>
        <p:spPr>
          <a:xfrm>
            <a:off x="437400" y="880650"/>
            <a:ext cx="2970000" cy="661500"/>
          </a:xfrm>
        </p:spPr>
        <p:txBody>
          <a:bodyPr anchor="ctr">
            <a:normAutofit/>
          </a:bodyPr>
          <a:lstStyle>
            <a:lvl1pPr>
              <a:defRPr sz="2700" baseline="0">
                <a:solidFill>
                  <a:schemeClr val="accent1"/>
                </a:solidFill>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6"/>
            </p:custDataLst>
          </p:nvPr>
        </p:nvSpPr>
        <p:spPr>
          <a:xfrm>
            <a:off x="659807" y="6389433"/>
            <a:ext cx="2025000" cy="2376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a:xfrm>
            <a:off x="3087000" y="6389433"/>
            <a:ext cx="2970000" cy="237600"/>
          </a:xfrm>
        </p:spPr>
        <p:txBody>
          <a:bodyPr/>
          <a:lstStyle/>
          <a:p>
            <a:endParaRPr lang="zh-CN" altLang="en-US" dirty="0"/>
          </a:p>
        </p:txBody>
      </p:sp>
      <p:sp>
        <p:nvSpPr>
          <p:cNvPr id="5" name="灯片编号占位符 4"/>
          <p:cNvSpPr>
            <a:spLocks noGrp="1"/>
          </p:cNvSpPr>
          <p:nvPr>
            <p:ph type="sldNum" sz="quarter" idx="12"/>
            <p:custDataLst>
              <p:tags r:id="rId8"/>
            </p:custDataLst>
          </p:nvPr>
        </p:nvSpPr>
        <p:spPr>
          <a:xfrm>
            <a:off x="6457950" y="6389433"/>
            <a:ext cx="2025000" cy="237600"/>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440100" y="2275650"/>
            <a:ext cx="2967300" cy="30699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3825900" y="1405930"/>
            <a:ext cx="4860000" cy="3815953"/>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2663825"/>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0">
              <a:sym typeface="+mn-ea"/>
            </a:endParaRPr>
          </a:p>
        </p:txBody>
      </p:sp>
      <p:sp>
        <p:nvSpPr>
          <p:cNvPr id="8" name="任意形状 9"/>
          <p:cNvSpPr/>
          <p:nvPr userDrawn="1">
            <p:custDataLst>
              <p:tags r:id="rId3"/>
            </p:custDataLst>
          </p:nvPr>
        </p:nvSpPr>
        <p:spPr>
          <a:xfrm rot="16200000">
            <a:off x="-2357" y="0"/>
            <a:ext cx="1243965" cy="910114"/>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00" dirty="0">
              <a:highlight>
                <a:srgbClr val="1171F1"/>
              </a:highlight>
            </a:endParaRPr>
          </a:p>
        </p:txBody>
      </p:sp>
      <p:sp>
        <p:nvSpPr>
          <p:cNvPr id="6" name="任意形状 8"/>
          <p:cNvSpPr/>
          <p:nvPr userDrawn="1">
            <p:custDataLst>
              <p:tags r:id="rId4"/>
            </p:custDataLst>
          </p:nvPr>
        </p:nvSpPr>
        <p:spPr>
          <a:xfrm>
            <a:off x="7758589" y="0"/>
            <a:ext cx="1385411" cy="180149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00" dirty="0">
              <a:highlight>
                <a:srgbClr val="1171F1"/>
              </a:highlight>
            </a:endParaRPr>
          </a:p>
        </p:txBody>
      </p:sp>
      <p:sp>
        <p:nvSpPr>
          <p:cNvPr id="2" name="标题 1"/>
          <p:cNvSpPr>
            <a:spLocks noGrp="1"/>
          </p:cNvSpPr>
          <p:nvPr>
            <p:ph type="title"/>
            <p:custDataLst>
              <p:tags r:id="rId5"/>
            </p:custDataLst>
          </p:nvPr>
        </p:nvSpPr>
        <p:spPr>
          <a:xfrm>
            <a:off x="459000" y="859500"/>
            <a:ext cx="8232300" cy="469800"/>
          </a:xfrm>
        </p:spPr>
        <p:txBody>
          <a:bodyPr anchor="ctr">
            <a:normAutofit/>
          </a:bodyPr>
          <a:lstStyle>
            <a:lvl1pPr algn="ctr">
              <a:defRPr sz="27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a:xfrm>
            <a:off x="659807" y="6389433"/>
            <a:ext cx="2025000" cy="2376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a:xfrm>
            <a:off x="3087000" y="6389433"/>
            <a:ext cx="2970000" cy="237600"/>
          </a:xfrm>
        </p:spPr>
        <p:txBody>
          <a:bodyPr/>
          <a:lstStyle/>
          <a:p>
            <a:endParaRPr lang="zh-CN" altLang="en-US" dirty="0"/>
          </a:p>
        </p:txBody>
      </p:sp>
      <p:sp>
        <p:nvSpPr>
          <p:cNvPr id="5" name="灯片编号占位符 4"/>
          <p:cNvSpPr>
            <a:spLocks noGrp="1"/>
          </p:cNvSpPr>
          <p:nvPr>
            <p:ph type="sldNum" sz="quarter" idx="12"/>
            <p:custDataLst>
              <p:tags r:id="rId8"/>
            </p:custDataLst>
          </p:nvPr>
        </p:nvSpPr>
        <p:spPr>
          <a:xfrm>
            <a:off x="6457950" y="6389433"/>
            <a:ext cx="2025000" cy="237600"/>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459000" y="1763100"/>
            <a:ext cx="8231981" cy="621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459581" y="3236850"/>
            <a:ext cx="8224200" cy="25731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858" y="5029201"/>
            <a:ext cx="9144000" cy="1828799"/>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0">
              <a:sym typeface="+mn-ea"/>
            </a:endParaRPr>
          </a:p>
        </p:txBody>
      </p:sp>
      <p:sp>
        <p:nvSpPr>
          <p:cNvPr id="10" name="任意形状 9"/>
          <p:cNvSpPr/>
          <p:nvPr userDrawn="1">
            <p:custDataLst>
              <p:tags r:id="rId3"/>
            </p:custDataLst>
          </p:nvPr>
        </p:nvSpPr>
        <p:spPr>
          <a:xfrm rot="10800000">
            <a:off x="2857" y="5905500"/>
            <a:ext cx="732473"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00" dirty="0">
              <a:highlight>
                <a:srgbClr val="1171F1"/>
              </a:highlight>
            </a:endParaRPr>
          </a:p>
        </p:txBody>
      </p:sp>
      <p:sp>
        <p:nvSpPr>
          <p:cNvPr id="2" name="标题 1"/>
          <p:cNvSpPr>
            <a:spLocks noGrp="1"/>
          </p:cNvSpPr>
          <p:nvPr>
            <p:ph type="title"/>
            <p:custDataLst>
              <p:tags r:id="rId4"/>
            </p:custDataLst>
          </p:nvPr>
        </p:nvSpPr>
        <p:spPr>
          <a:xfrm>
            <a:off x="453600" y="740250"/>
            <a:ext cx="8232300" cy="423900"/>
          </a:xfrm>
        </p:spPr>
        <p:txBody>
          <a:bodyPr anchor="ctr">
            <a:normAutofit/>
          </a:bodyPr>
          <a:lstStyle>
            <a:lvl1pPr algn="ctr">
              <a:defRPr sz="24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a:xfrm>
            <a:off x="659807" y="6389433"/>
            <a:ext cx="2025000" cy="2376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a:xfrm>
            <a:off x="3087000" y="6389433"/>
            <a:ext cx="2970000" cy="237600"/>
          </a:xfrm>
        </p:spPr>
        <p:txBody>
          <a:bodyPr/>
          <a:lstStyle/>
          <a:p>
            <a:endParaRPr lang="zh-CN" altLang="en-US" dirty="0"/>
          </a:p>
        </p:txBody>
      </p:sp>
      <p:sp>
        <p:nvSpPr>
          <p:cNvPr id="5" name="灯片编号占位符 4"/>
          <p:cNvSpPr>
            <a:spLocks noGrp="1"/>
          </p:cNvSpPr>
          <p:nvPr>
            <p:ph type="sldNum" sz="quarter" idx="12"/>
            <p:custDataLst>
              <p:tags r:id="rId7"/>
            </p:custDataLst>
          </p:nvPr>
        </p:nvSpPr>
        <p:spPr>
          <a:xfrm>
            <a:off x="6457950" y="6389433"/>
            <a:ext cx="2025000" cy="237600"/>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8"/>
            </p:custDataLst>
          </p:nvPr>
        </p:nvSpPr>
        <p:spPr>
          <a:xfrm>
            <a:off x="453628" y="2082600"/>
            <a:ext cx="8243100" cy="24084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9"/>
            </p:custDataLst>
          </p:nvPr>
        </p:nvSpPr>
        <p:spPr>
          <a:xfrm>
            <a:off x="445500" y="5306850"/>
            <a:ext cx="8251200" cy="7587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3492"/>
            <a:ext cx="9144000" cy="914400"/>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0">
              <a:sym typeface="+mn-ea"/>
            </a:endParaRPr>
          </a:p>
        </p:txBody>
      </p:sp>
      <p:sp>
        <p:nvSpPr>
          <p:cNvPr id="2" name="标题 1"/>
          <p:cNvSpPr>
            <a:spLocks noGrp="1"/>
          </p:cNvSpPr>
          <p:nvPr>
            <p:ph type="title"/>
            <p:custDataLst>
              <p:tags r:id="rId3"/>
            </p:custDataLst>
          </p:nvPr>
        </p:nvSpPr>
        <p:spPr>
          <a:xfrm>
            <a:off x="434816" y="258207"/>
            <a:ext cx="8278178" cy="391001"/>
          </a:xfrm>
        </p:spPr>
        <p:txBody>
          <a:bodyPr>
            <a:noAutofit/>
          </a:bodyPr>
          <a:lstStyle>
            <a:lvl1pPr>
              <a:defRPr sz="21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659807" y="6389433"/>
            <a:ext cx="2025000" cy="2376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3087000" y="6389433"/>
            <a:ext cx="2970000" cy="237600"/>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457950" y="6389433"/>
            <a:ext cx="2025000" cy="237600"/>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34700" y="2025000"/>
            <a:ext cx="4006800" cy="21708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4681800" y="2025000"/>
            <a:ext cx="4025700" cy="21708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9"/>
            </p:custDataLst>
          </p:nvPr>
        </p:nvSpPr>
        <p:spPr>
          <a:xfrm>
            <a:off x="429300" y="4914450"/>
            <a:ext cx="4006800" cy="5859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0"/>
            </p:custDataLst>
          </p:nvPr>
        </p:nvSpPr>
        <p:spPr>
          <a:xfrm>
            <a:off x="4689900" y="4910850"/>
            <a:ext cx="4025700" cy="5859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1576668"/>
            <a:ext cx="9144000" cy="370466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0">
              <a:sym typeface="+mn-ea"/>
            </a:endParaRPr>
          </a:p>
        </p:txBody>
      </p:sp>
      <p:sp>
        <p:nvSpPr>
          <p:cNvPr id="2" name="标题 1"/>
          <p:cNvSpPr>
            <a:spLocks noGrp="1"/>
          </p:cNvSpPr>
          <p:nvPr>
            <p:ph type="title" hasCustomPrompt="1"/>
            <p:custDataLst>
              <p:tags r:id="rId3"/>
            </p:custDataLst>
          </p:nvPr>
        </p:nvSpPr>
        <p:spPr>
          <a:xfrm>
            <a:off x="1142100" y="1637550"/>
            <a:ext cx="6858000" cy="1790100"/>
          </a:xfrm>
        </p:spPr>
        <p:txBody>
          <a:bodyPr anchor="b">
            <a:normAutofit/>
          </a:bodyPr>
          <a:lstStyle>
            <a:lvl1pPr algn="ctr">
              <a:defRPr sz="4500" baseline="0">
                <a:solidFill>
                  <a:schemeClr val="accent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a:xfrm>
            <a:off x="659807" y="6389433"/>
            <a:ext cx="2025000" cy="2376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3087000" y="6389433"/>
            <a:ext cx="2970000" cy="237600"/>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457950" y="6389433"/>
            <a:ext cx="2025000" cy="237600"/>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141810" y="4069800"/>
            <a:ext cx="6858000" cy="1242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dirty="0"/>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205740" y="812576"/>
            <a:ext cx="8762591" cy="294789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350" dirty="0">
              <a:highlight>
                <a:srgbClr val="1171F1"/>
              </a:highlight>
            </a:endParaRPr>
          </a:p>
        </p:txBody>
      </p:sp>
      <p:sp>
        <p:nvSpPr>
          <p:cNvPr id="8" name="任意形状 8"/>
          <p:cNvSpPr/>
          <p:nvPr userDrawn="1">
            <p:custDataLst>
              <p:tags r:id="rId3"/>
            </p:custDataLst>
          </p:nvPr>
        </p:nvSpPr>
        <p:spPr>
          <a:xfrm>
            <a:off x="7117678" y="621663"/>
            <a:ext cx="1848749" cy="1802423"/>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99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9" name="任意形状 9"/>
          <p:cNvSpPr/>
          <p:nvPr userDrawn="1">
            <p:custDataLst>
              <p:tags r:id="rId4"/>
            </p:custDataLst>
          </p:nvPr>
        </p:nvSpPr>
        <p:spPr>
          <a:xfrm rot="10800000">
            <a:off x="195761" y="2641685"/>
            <a:ext cx="1415561" cy="138009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10" name="矩形 9"/>
          <p:cNvSpPr/>
          <p:nvPr userDrawn="1">
            <p:custDataLst>
              <p:tags r:id="rId5"/>
            </p:custDataLst>
          </p:nvPr>
        </p:nvSpPr>
        <p:spPr>
          <a:xfrm>
            <a:off x="7103269" y="6264275"/>
            <a:ext cx="1350169" cy="5715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1" name="矩形 10"/>
          <p:cNvSpPr/>
          <p:nvPr userDrawn="1">
            <p:custDataLst>
              <p:tags r:id="rId6"/>
            </p:custDataLst>
          </p:nvPr>
        </p:nvSpPr>
        <p:spPr>
          <a:xfrm flipV="1">
            <a:off x="562928" y="6315075"/>
            <a:ext cx="536734" cy="5715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2" name="矩形 11"/>
          <p:cNvSpPr/>
          <p:nvPr userDrawn="1">
            <p:custDataLst>
              <p:tags r:id="rId7"/>
            </p:custDataLst>
          </p:nvPr>
        </p:nvSpPr>
        <p:spPr>
          <a:xfrm>
            <a:off x="1166336" y="6316345"/>
            <a:ext cx="66675" cy="5715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3" name="矩形 12"/>
          <p:cNvSpPr/>
          <p:nvPr userDrawn="1">
            <p:custDataLst>
              <p:tags r:id="rId8"/>
            </p:custDataLst>
          </p:nvPr>
        </p:nvSpPr>
        <p:spPr>
          <a:xfrm>
            <a:off x="1298258" y="6316345"/>
            <a:ext cx="190024" cy="5715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6" name="日期占位符 15"/>
          <p:cNvSpPr>
            <a:spLocks noGrp="1"/>
          </p:cNvSpPr>
          <p:nvPr>
            <p:ph type="dt" sz="half" idx="10"/>
            <p:custDataLst>
              <p:tags r:id="rId9"/>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0"/>
            </p:custDataLst>
          </p:nvPr>
        </p:nvSpPr>
        <p:spPr>
          <a:xfrm>
            <a:off x="2592000" y="6349833"/>
            <a:ext cx="3960000" cy="316800"/>
          </a:xfrm>
        </p:spPr>
        <p:txBody>
          <a:bodyPr/>
          <a:lstStyle/>
          <a:p>
            <a:endParaRPr lang="zh-CN" altLang="en-US" dirty="0"/>
          </a:p>
        </p:txBody>
      </p:sp>
      <p:sp>
        <p:nvSpPr>
          <p:cNvPr id="18" name="灯片编号占位符 17"/>
          <p:cNvSpPr>
            <a:spLocks noGrp="1"/>
          </p:cNvSpPr>
          <p:nvPr>
            <p:ph type="sldNum" sz="quarter" idx="12"/>
            <p:custDataLst>
              <p:tags r:id="rId11"/>
            </p:custDataLst>
          </p:nvPr>
        </p:nvSpPr>
        <p:spPr>
          <a:xfrm>
            <a:off x="6120450" y="6349833"/>
            <a:ext cx="2700000" cy="316800"/>
          </a:xfrm>
        </p:spPr>
        <p:txBody>
          <a:bodyPr/>
          <a:lstStyle/>
          <a:p>
            <a:fld id="{49AE70B2-8BF9-45C0-BB95-33D1B9D3A854}" type="slidenum">
              <a:rPr lang="zh-CN" altLang="en-US" smtClean="0"/>
            </a:fld>
            <a:endParaRPr lang="zh-CN" altLang="en-US" dirty="0"/>
          </a:p>
        </p:txBody>
      </p:sp>
      <p:sp>
        <p:nvSpPr>
          <p:cNvPr id="2" name="标题 1"/>
          <p:cNvSpPr>
            <a:spLocks noGrp="1"/>
          </p:cNvSpPr>
          <p:nvPr>
            <p:ph type="ctrTitle" hasCustomPrompt="1"/>
            <p:custDataLst>
              <p:tags r:id="rId12"/>
            </p:custDataLst>
          </p:nvPr>
        </p:nvSpPr>
        <p:spPr>
          <a:xfrm>
            <a:off x="662733" y="1046220"/>
            <a:ext cx="6858000" cy="1422559"/>
          </a:xfrm>
        </p:spPr>
        <p:txBody>
          <a:bodyPr lIns="91440" tIns="45720" rIns="91440" bIns="0" anchor="b" anchorCtr="0">
            <a:normAutofit/>
          </a:bodyPr>
          <a:lstStyle>
            <a:lvl1pPr algn="l">
              <a:defRPr sz="4950" b="1" spc="600" baseline="0">
                <a:latin typeface="Arial" panose="020B0604020202020204" pitchFamily="34" charset="0"/>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13"/>
            </p:custDataLst>
          </p:nvPr>
        </p:nvSpPr>
        <p:spPr>
          <a:xfrm>
            <a:off x="662732" y="3128804"/>
            <a:ext cx="6858000" cy="667703"/>
          </a:xfrm>
        </p:spPr>
        <p:txBody>
          <a:bodyPr lIns="91440" tIns="0" rIns="91440" bIns="45720">
            <a:normAutofit/>
          </a:bodyPr>
          <a:lstStyle>
            <a:lvl1pPr marL="0" indent="0" algn="l" eaLnBrk="1" fontAlgn="auto" latinLnBrk="0" hangingPunct="1">
              <a:lnSpc>
                <a:spcPct val="100000"/>
              </a:lnSpc>
              <a:buNone/>
              <a:defRPr sz="1800" u="none" strike="noStrike" kern="1200" cap="none" spc="200" normalizeH="0" baseline="0">
                <a:solidFill>
                  <a:schemeClr val="tx1">
                    <a:lumMod val="75000"/>
                    <a:lumOff val="25000"/>
                  </a:schemeClr>
                </a:solidFill>
                <a:uFillTx/>
                <a:latin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单击此处编辑副标题</a:t>
            </a:r>
            <a:endParaRPr lang="zh-CN" altLang="en-US" dirty="0"/>
          </a:p>
        </p:txBody>
      </p:sp>
      <p:sp>
        <p:nvSpPr>
          <p:cNvPr id="5" name="文本占位符 4"/>
          <p:cNvSpPr>
            <a:spLocks noGrp="1"/>
          </p:cNvSpPr>
          <p:nvPr>
            <p:ph type="body" sz="quarter" idx="13" hasCustomPrompt="1"/>
            <p:custDataLst>
              <p:tags r:id="rId14"/>
            </p:custDataLst>
          </p:nvPr>
        </p:nvSpPr>
        <p:spPr>
          <a:xfrm>
            <a:off x="662733" y="5122890"/>
            <a:ext cx="2524073" cy="434743"/>
          </a:xfrm>
        </p:spPr>
        <p:txBody>
          <a:bodyPr lIns="91440" tIns="45720" rIns="91440" bIns="45720">
            <a:normAutofit/>
          </a:bodyPr>
          <a:lstStyle>
            <a:lvl1pPr marL="0" indent="0">
              <a:buNone/>
              <a:defRPr sz="1800" baseline="0">
                <a:solidFill>
                  <a:schemeClr val="accent1"/>
                </a:solidFill>
                <a:latin typeface="Arial" panose="020B0604020202020204" pitchFamily="34" charset="0"/>
              </a:defRPr>
            </a:lvl1pPr>
          </a:lstStyle>
          <a:p>
            <a:pPr lvl="0"/>
            <a:r>
              <a:rPr lang="zh-CN" altLang="en-US" dirty="0"/>
              <a:t>编辑文本</a:t>
            </a:r>
            <a:endParaRPr lang="zh-CN" alt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502411" y="498479"/>
            <a:ext cx="8139178" cy="331473"/>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18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502411" y="1626121"/>
            <a:ext cx="8139178" cy="4041680"/>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92000" y="6349833"/>
            <a:ext cx="3960000" cy="316800"/>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20450" y="6349833"/>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2"/>
        </a:solidFill>
        <a:effectLst/>
      </p:bgPr>
    </p:bg>
    <p:spTree>
      <p:nvGrpSpPr>
        <p:cNvPr id="1" name=""/>
        <p:cNvGrpSpPr/>
        <p:nvPr/>
      </p:nvGrpSpPr>
      <p:grpSpPr>
        <a:xfrm>
          <a:off x="0" y="0"/>
          <a:ext cx="0" cy="0"/>
          <a:chOff x="0" y="0"/>
          <a:chExt cx="0" cy="0"/>
        </a:xfrm>
      </p:grpSpPr>
      <p:sp>
        <p:nvSpPr>
          <p:cNvPr id="14" name="矩形 13"/>
          <p:cNvSpPr/>
          <p:nvPr userDrawn="1">
            <p:custDataLst>
              <p:tags r:id="rId2"/>
            </p:custDataLst>
          </p:nvPr>
        </p:nvSpPr>
        <p:spPr>
          <a:xfrm>
            <a:off x="0" y="6474460"/>
            <a:ext cx="9186863" cy="3835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350" dirty="0">
              <a:highlight>
                <a:srgbClr val="1171F1"/>
              </a:highlight>
            </a:endParaRPr>
          </a:p>
        </p:txBody>
      </p:sp>
      <p:sp>
        <p:nvSpPr>
          <p:cNvPr id="2" name="标题 1"/>
          <p:cNvSpPr>
            <a:spLocks noGrp="1"/>
          </p:cNvSpPr>
          <p:nvPr>
            <p:ph type="title" hasCustomPrompt="1"/>
            <p:custDataLst>
              <p:tags r:id="rId3"/>
            </p:custDataLst>
          </p:nvPr>
        </p:nvSpPr>
        <p:spPr>
          <a:xfrm>
            <a:off x="3507581" y="2175010"/>
            <a:ext cx="4682831" cy="691516"/>
          </a:xfrm>
        </p:spPr>
        <p:txBody>
          <a:bodyPr lIns="91440" tIns="45720" rIns="91440" bIns="0" anchor="b" anchorCtr="0">
            <a:normAutofit/>
          </a:bodyPr>
          <a:lstStyle>
            <a:lvl1pPr>
              <a:defRPr sz="4050" u="none" strike="noStrike" kern="1200" cap="none" spc="300" normalizeH="0" baseline="0">
                <a:solidFill>
                  <a:schemeClr val="accent1"/>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4"/>
            </p:custDataLst>
          </p:nvPr>
        </p:nvSpPr>
        <p:spPr>
          <a:xfrm>
            <a:off x="3507581" y="3277722"/>
            <a:ext cx="4682831" cy="1050755"/>
          </a:xfrm>
        </p:spPr>
        <p:txBody>
          <a:bodyPr lIns="91440" tIns="0" rIns="91440" bIns="45720">
            <a:normAutofit/>
          </a:bodyPr>
          <a:lstStyle>
            <a:lvl1pPr marL="0" indent="0" eaLnBrk="1" fontAlgn="auto" latinLnBrk="0" hangingPunct="1">
              <a:buNone/>
              <a:defRPr kumimoji="0" lang="zh-CN" altLang="en-US" sz="1350" b="0" i="0" u="none" strike="noStrike" kern="1200" cap="none" spc="150" normalizeH="0" baseline="0" noProof="1">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5"/>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6"/>
            </p:custDataLst>
          </p:nvPr>
        </p:nvSpPr>
        <p:spPr>
          <a:xfrm>
            <a:off x="2592000" y="6349833"/>
            <a:ext cx="3960000" cy="316800"/>
          </a:xfrm>
        </p:spPr>
        <p:txBody>
          <a:bodyPr/>
          <a:lstStyle/>
          <a:p>
            <a:endParaRPr lang="zh-CN" altLang="en-US"/>
          </a:p>
        </p:txBody>
      </p:sp>
      <p:sp>
        <p:nvSpPr>
          <p:cNvPr id="6" name="灯片编号占位符 5"/>
          <p:cNvSpPr>
            <a:spLocks noGrp="1"/>
          </p:cNvSpPr>
          <p:nvPr>
            <p:ph type="sldNum" sz="quarter" idx="12"/>
            <p:custDataLst>
              <p:tags r:id="rId7"/>
            </p:custDataLst>
          </p:nvPr>
        </p:nvSpPr>
        <p:spPr>
          <a:xfrm>
            <a:off x="6120450" y="6349833"/>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502411" y="498479"/>
            <a:ext cx="8139178" cy="331473"/>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507210" y="1626121"/>
            <a:ext cx="3962432" cy="4041680"/>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4683920" y="1626121"/>
            <a:ext cx="3962432" cy="4041680"/>
          </a:xfrm>
        </p:spPr>
        <p:txBody>
          <a:bodyPr>
            <a:noAutofit/>
          </a:bodyPr>
          <a:lstStyle>
            <a:lvl1pPr>
              <a:defRPr sz="1200" baseline="0">
                <a:solidFill>
                  <a:schemeClr val="tx1">
                    <a:lumMod val="75000"/>
                    <a:lumOff val="25000"/>
                  </a:schemeClr>
                </a:solidFill>
                <a:latin typeface="Arial" panose="020B0604020202020204" pitchFamily="34" charset="0"/>
                <a:ea typeface="微软雅黑" panose="020B0503020204020204" charset="-122"/>
              </a:defRPr>
            </a:lvl1pPr>
            <a:lvl2pPr>
              <a:defRPr sz="1200" baseline="0">
                <a:solidFill>
                  <a:schemeClr val="tx1">
                    <a:lumMod val="75000"/>
                    <a:lumOff val="25000"/>
                  </a:schemeClr>
                </a:solidFill>
                <a:latin typeface="Arial" panose="020B0604020202020204" pitchFamily="34" charset="0"/>
                <a:ea typeface="微软雅黑" panose="020B0503020204020204" charset="-122"/>
              </a:defRPr>
            </a:lvl2pPr>
            <a:lvl3pPr>
              <a:defRPr sz="1200" baseline="0">
                <a:solidFill>
                  <a:schemeClr val="tx1">
                    <a:lumMod val="75000"/>
                    <a:lumOff val="25000"/>
                  </a:schemeClr>
                </a:solidFill>
                <a:latin typeface="Arial" panose="020B0604020202020204" pitchFamily="34" charset="0"/>
                <a:ea typeface="微软雅黑" panose="020B0503020204020204" charset="-122"/>
              </a:defRPr>
            </a:lvl3pPr>
            <a:lvl4pPr>
              <a:defRPr sz="1200" baseline="0">
                <a:solidFill>
                  <a:schemeClr val="tx1">
                    <a:lumMod val="75000"/>
                    <a:lumOff val="25000"/>
                  </a:schemeClr>
                </a:solidFill>
                <a:latin typeface="Arial" panose="020B0604020202020204" pitchFamily="34" charset="0"/>
                <a:ea typeface="微软雅黑" panose="020B0503020204020204" charset="-122"/>
              </a:defRPr>
            </a:lvl4pPr>
            <a:lvl5pPr>
              <a:defRPr sz="1200"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a:xfrm>
            <a:off x="2592000" y="6349833"/>
            <a:ext cx="3960000" cy="316800"/>
          </a:xfrm>
        </p:spPr>
        <p:txBody>
          <a:bodyPr/>
          <a:lstStyle/>
          <a:p>
            <a:endParaRPr lang="zh-CN" altLang="en-US"/>
          </a:p>
        </p:txBody>
      </p:sp>
      <p:sp>
        <p:nvSpPr>
          <p:cNvPr id="7" name="灯片编号占位符 6"/>
          <p:cNvSpPr>
            <a:spLocks noGrp="1"/>
          </p:cNvSpPr>
          <p:nvPr>
            <p:ph type="sldNum" sz="quarter" idx="12"/>
            <p:custDataLst>
              <p:tags r:id="rId7"/>
            </p:custDataLst>
          </p:nvPr>
        </p:nvSpPr>
        <p:spPr>
          <a:xfrm>
            <a:off x="6120450" y="6349833"/>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502411" y="498479"/>
            <a:ext cx="8139178" cy="331473"/>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502447" y="1000133"/>
            <a:ext cx="3962432" cy="285752"/>
          </a:xfrm>
        </p:spPr>
        <p:txBody>
          <a:bodyPr lIns="101600" tIns="38100" rIns="76200" bIns="38100" anchor="t" anchorCtr="0">
            <a:noAutofit/>
          </a:bodyPr>
          <a:lstStyle>
            <a:lvl1pPr marL="0" indent="0" eaLnBrk="1" fontAlgn="auto" latinLnBrk="0" hangingPunct="1">
              <a:lnSpc>
                <a:spcPct val="100000"/>
              </a:lnSpc>
              <a:spcAft>
                <a:spcPts val="0"/>
              </a:spcAft>
              <a:buNone/>
              <a:defRPr sz="1500" b="0"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charset="-122"/>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502444" y="2023369"/>
            <a:ext cx="3962400" cy="3701064"/>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4676812" y="1000133"/>
            <a:ext cx="3962432" cy="285752"/>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1500" b="0"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4676812" y="2023369"/>
            <a:ext cx="3962432" cy="3701064"/>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a:xfrm>
            <a:off x="2592000" y="6349833"/>
            <a:ext cx="3960000" cy="316800"/>
          </a:xfrm>
        </p:spPr>
        <p:txBody>
          <a:bodyPr/>
          <a:lstStyle/>
          <a:p>
            <a:endParaRPr lang="zh-CN" altLang="en-US"/>
          </a:p>
        </p:txBody>
      </p:sp>
      <p:sp>
        <p:nvSpPr>
          <p:cNvPr id="9" name="灯片编号占位符 8"/>
          <p:cNvSpPr>
            <a:spLocks noGrp="1"/>
          </p:cNvSpPr>
          <p:nvPr>
            <p:ph type="sldNum" sz="quarter" idx="12"/>
            <p:custDataLst>
              <p:tags r:id="rId9"/>
            </p:custDataLst>
          </p:nvPr>
        </p:nvSpPr>
        <p:spPr>
          <a:xfrm>
            <a:off x="6120450" y="6349833"/>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502411" y="498476"/>
            <a:ext cx="8139178" cy="331473"/>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2592000" y="6349833"/>
            <a:ext cx="3960000" cy="316800"/>
          </a:xfrm>
        </p:spPr>
        <p:txBody>
          <a:bodyPr/>
          <a:lstStyle/>
          <a:p>
            <a:endParaRPr lang="zh-CN" altLang="en-US"/>
          </a:p>
        </p:txBody>
      </p:sp>
      <p:sp>
        <p:nvSpPr>
          <p:cNvPr id="5" name="灯片编号占位符 4"/>
          <p:cNvSpPr>
            <a:spLocks noGrp="1"/>
          </p:cNvSpPr>
          <p:nvPr>
            <p:ph type="sldNum" sz="quarter" idx="12"/>
            <p:custDataLst>
              <p:tags r:id="rId5"/>
            </p:custDataLst>
          </p:nvPr>
        </p:nvSpPr>
        <p:spPr>
          <a:xfrm>
            <a:off x="6120450" y="6349833"/>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2592000" y="6349833"/>
            <a:ext cx="3960000" cy="316800"/>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120450" y="6349833"/>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502447" y="498479"/>
            <a:ext cx="8139178" cy="331473"/>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3"/>
            </p:custDataLst>
          </p:nvPr>
        </p:nvSpPr>
        <p:spPr>
          <a:xfrm>
            <a:off x="502447" y="1626121"/>
            <a:ext cx="3962432" cy="4041680"/>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4679194" y="1626121"/>
            <a:ext cx="3962432" cy="4041680"/>
          </a:xfrm>
        </p:spPr>
        <p:txBody>
          <a:bodyPr vert="horz" lIns="101600" tIns="0" rIns="82550" bIns="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a:xfrm>
            <a:off x="322307" y="6349833"/>
            <a:ext cx="2700000" cy="316800"/>
          </a:xfrm>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2592000" y="6349833"/>
            <a:ext cx="3960000" cy="316800"/>
          </a:xfrm>
        </p:spPr>
        <p:txBody>
          <a:bodyPr/>
          <a:lstStyle/>
          <a:p>
            <a:endParaRPr lang="zh-CN" altLang="en-US" dirty="0"/>
          </a:p>
        </p:txBody>
      </p:sp>
      <p:sp>
        <p:nvSpPr>
          <p:cNvPr id="7" name="灯片编号占位符 6"/>
          <p:cNvSpPr>
            <a:spLocks noGrp="1"/>
          </p:cNvSpPr>
          <p:nvPr>
            <p:ph type="sldNum" sz="quarter" idx="12"/>
            <p:custDataLst>
              <p:tags r:id="rId7"/>
            </p:custDataLst>
          </p:nvPr>
        </p:nvSpPr>
        <p:spPr>
          <a:xfrm>
            <a:off x="6120450" y="6349833"/>
            <a:ext cx="2700000" cy="316800"/>
          </a:xfrm>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7928351" y="1626121"/>
            <a:ext cx="713238" cy="4041680"/>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18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502444" y="1626113"/>
            <a:ext cx="7371076" cy="4041680"/>
          </a:xfrm>
        </p:spPr>
        <p:txBody>
          <a:bodyPr vert="eaVert"/>
          <a:lstStyle>
            <a:lvl1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1pPr>
            <a:lvl2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2pPr>
            <a:lvl3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3pPr>
            <a:lvl4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4pPr>
            <a:lvl5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92000" y="6349833"/>
            <a:ext cx="3960000" cy="316800"/>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20450" y="6349833"/>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2504"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54296" y="1600200"/>
            <a:ext cx="4032504"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endParaRPr lang="zh-CN" altLang="en-US">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a:xfrm>
            <a:off x="2592000" y="6349833"/>
            <a:ext cx="3960000" cy="316800"/>
          </a:xfrm>
        </p:spPr>
        <p:txBody>
          <a:bodyPr/>
          <a:lstStyle/>
          <a:p>
            <a:endParaRPr lang="zh-CN" altLang="en-US"/>
          </a:p>
        </p:txBody>
      </p:sp>
      <p:sp>
        <p:nvSpPr>
          <p:cNvPr id="5" name="灯片编号占位符 4"/>
          <p:cNvSpPr>
            <a:spLocks noGrp="1"/>
          </p:cNvSpPr>
          <p:nvPr>
            <p:ph type="sldNum" sz="quarter" idx="12"/>
            <p:custDataLst>
              <p:tags r:id="rId4"/>
            </p:custDataLst>
          </p:nvPr>
        </p:nvSpPr>
        <p:spPr>
          <a:xfrm>
            <a:off x="6120450" y="6349833"/>
            <a:ext cx="2700000" cy="316800"/>
          </a:xfrm>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502447" y="1626121"/>
            <a:ext cx="8139178" cy="4041680"/>
          </a:xfrm>
        </p:spPr>
        <p:txBody>
          <a:bodyPr/>
          <a:lstStyle>
            <a:lvl1pPr>
              <a:defRPr baseline="0">
                <a:solidFill>
                  <a:schemeClr val="tx1">
                    <a:lumMod val="75000"/>
                    <a:lumOff val="25000"/>
                  </a:schemeClr>
                </a:solidFill>
                <a:latin typeface="Arial" panose="020B0604020202020204" pitchFamily="34" charset="0"/>
              </a:defRPr>
            </a:lvl1pPr>
            <a:lvl2pPr>
              <a:defRPr baseline="0">
                <a:solidFill>
                  <a:schemeClr val="tx1">
                    <a:lumMod val="75000"/>
                    <a:lumOff val="25000"/>
                  </a:schemeClr>
                </a:solidFill>
                <a:latin typeface="Arial" panose="020B0604020202020204" pitchFamily="34" charset="0"/>
              </a:defRPr>
            </a:lvl2pPr>
            <a:lvl3pPr>
              <a:defRPr baseline="0">
                <a:solidFill>
                  <a:schemeClr val="tx1">
                    <a:lumMod val="75000"/>
                    <a:lumOff val="25000"/>
                  </a:schemeClr>
                </a:solidFill>
                <a:latin typeface="Arial" panose="020B0604020202020204" pitchFamily="34" charset="0"/>
              </a:defRPr>
            </a:lvl3pPr>
            <a:lvl4pPr>
              <a:defRPr baseline="0">
                <a:solidFill>
                  <a:schemeClr val="tx1">
                    <a:lumMod val="75000"/>
                    <a:lumOff val="25000"/>
                  </a:schemeClr>
                </a:solidFill>
                <a:latin typeface="Arial" panose="020B0604020202020204" pitchFamily="34" charset="0"/>
              </a:defRPr>
            </a:lvl4pPr>
            <a:lvl5pPr>
              <a:defRPr baseline="0">
                <a:solidFill>
                  <a:schemeClr val="tx1">
                    <a:lumMod val="75000"/>
                    <a:lumOff val="25000"/>
                  </a:schemeClr>
                </a:solidFill>
                <a:latin typeface="Arial" panose="020B0604020202020204" pitchFamily="34"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199549" y="1018064"/>
            <a:ext cx="8762524" cy="4226243"/>
          </a:xfrm>
          <a:prstGeom prst="rect">
            <a:avLst/>
          </a:prstGeom>
          <a:solidFill>
            <a:schemeClr val="tx2"/>
          </a:solidFill>
          <a:ln w="28575"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350" dirty="0">
              <a:highlight>
                <a:srgbClr val="1171F1"/>
              </a:highlight>
            </a:endParaRPr>
          </a:p>
        </p:txBody>
      </p:sp>
      <p:sp>
        <p:nvSpPr>
          <p:cNvPr id="9" name="矩形 8"/>
          <p:cNvSpPr/>
          <p:nvPr userDrawn="1">
            <p:custDataLst>
              <p:tags r:id="rId3"/>
            </p:custDataLst>
          </p:nvPr>
        </p:nvSpPr>
        <p:spPr>
          <a:xfrm>
            <a:off x="1066800" y="4065588"/>
            <a:ext cx="3962400" cy="9525"/>
          </a:xfrm>
          <a:prstGeom prst="rect">
            <a:avLst/>
          </a:prstGeom>
          <a:solidFill>
            <a:schemeClr val="accent1">
              <a:lumMod val="50000"/>
              <a:alpha val="1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任意形状 8"/>
          <p:cNvSpPr/>
          <p:nvPr userDrawn="1">
            <p:custDataLst>
              <p:tags r:id="rId4"/>
            </p:custDataLst>
          </p:nvPr>
        </p:nvSpPr>
        <p:spPr>
          <a:xfrm>
            <a:off x="7110534" y="613408"/>
            <a:ext cx="1848749" cy="1802423"/>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8" name="任意形状 9"/>
          <p:cNvSpPr/>
          <p:nvPr userDrawn="1">
            <p:custDataLst>
              <p:tags r:id="rId5"/>
            </p:custDataLst>
          </p:nvPr>
        </p:nvSpPr>
        <p:spPr>
          <a:xfrm rot="10800000">
            <a:off x="195761" y="4343043"/>
            <a:ext cx="1415561" cy="138009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99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2" name="标题 1"/>
          <p:cNvSpPr>
            <a:spLocks noGrp="1"/>
          </p:cNvSpPr>
          <p:nvPr>
            <p:ph type="title" hasCustomPrompt="1"/>
            <p:custDataLst>
              <p:tags r:id="rId6"/>
            </p:custDataLst>
          </p:nvPr>
        </p:nvSpPr>
        <p:spPr>
          <a:xfrm>
            <a:off x="990599" y="2577631"/>
            <a:ext cx="4990201" cy="1205503"/>
          </a:xfrm>
        </p:spPr>
        <p:txBody>
          <a:bodyPr vert="horz" lIns="91440" tIns="45720" rIns="91440" bIns="0" rtlCol="0" anchor="b" anchorCtr="0">
            <a:normAutofit/>
          </a:bodyPr>
          <a:lstStyle>
            <a:lvl1pPr marL="0" marR="0" algn="l" defTabSz="914400" rtl="0" eaLnBrk="1" fontAlgn="auto" latinLnBrk="0" hangingPunct="1">
              <a:lnSpc>
                <a:spcPct val="100000"/>
              </a:lnSpc>
              <a:buNone/>
              <a:defRPr kumimoji="0" lang="zh-CN" altLang="en-US" sz="7200" b="1" i="0" u="none" strike="noStrike" kern="1200" cap="none" spc="6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7"/>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a:xfrm>
            <a:off x="2592000" y="6349833"/>
            <a:ext cx="3960000" cy="316800"/>
          </a:xfrm>
        </p:spPr>
        <p:txBody>
          <a:bodyPr/>
          <a:lstStyle/>
          <a:p>
            <a:endParaRPr lang="zh-CN" altLang="en-US"/>
          </a:p>
        </p:txBody>
      </p:sp>
      <p:sp>
        <p:nvSpPr>
          <p:cNvPr id="5" name="灯片编号占位符 4"/>
          <p:cNvSpPr>
            <a:spLocks noGrp="1"/>
          </p:cNvSpPr>
          <p:nvPr>
            <p:ph type="sldNum" sz="quarter" idx="12"/>
            <p:custDataLst>
              <p:tags r:id="rId9"/>
            </p:custDataLst>
          </p:nvPr>
        </p:nvSpPr>
        <p:spPr>
          <a:xfrm>
            <a:off x="6120450" y="6349833"/>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2"/>
            </p:custDataLst>
          </p:nvPr>
        </p:nvSpPr>
        <p:spPr>
          <a:xfrm>
            <a:off x="7295319" y="-51"/>
            <a:ext cx="1848749"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6" name="任意形状 8"/>
          <p:cNvSpPr/>
          <p:nvPr userDrawn="1">
            <p:custDataLst>
              <p:tags r:id="rId3"/>
            </p:custDataLst>
          </p:nvPr>
        </p:nvSpPr>
        <p:spPr>
          <a:xfrm rot="10800000">
            <a:off x="0" y="5480050"/>
            <a:ext cx="1059656"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2" name="标题 1"/>
          <p:cNvSpPr>
            <a:spLocks noGrp="1"/>
          </p:cNvSpPr>
          <p:nvPr>
            <p:ph type="title"/>
            <p:custDataLst>
              <p:tags r:id="rId4"/>
            </p:custDataLst>
          </p:nvPr>
        </p:nvSpPr>
        <p:spPr>
          <a:xfrm>
            <a:off x="502411" y="498476"/>
            <a:ext cx="8139178" cy="331473"/>
          </a:xfrm>
        </p:spPr>
        <p:txBody>
          <a:bodyPr>
            <a:normAutofit/>
          </a:bodyPr>
          <a:lstStyle>
            <a:lvl1pPr>
              <a:defRPr baseline="0">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a:xfrm>
            <a:off x="2592000" y="6349833"/>
            <a:ext cx="3960000" cy="316800"/>
          </a:xfrm>
        </p:spPr>
        <p:txBody>
          <a:bodyPr/>
          <a:lstStyle/>
          <a:p>
            <a:endParaRPr lang="zh-CN" altLang="en-US" dirty="0"/>
          </a:p>
        </p:txBody>
      </p:sp>
      <p:sp>
        <p:nvSpPr>
          <p:cNvPr id="5" name="灯片编号占位符 4"/>
          <p:cNvSpPr>
            <a:spLocks noGrp="1"/>
          </p:cNvSpPr>
          <p:nvPr>
            <p:ph type="sldNum" sz="quarter" idx="12"/>
            <p:custDataLst>
              <p:tags r:id="rId7"/>
            </p:custDataLst>
          </p:nvPr>
        </p:nvSpPr>
        <p:spPr>
          <a:xfrm>
            <a:off x="6120450" y="6349833"/>
            <a:ext cx="2700000" cy="316800"/>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0"/>
            <a:ext cx="9144476"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userDrawn="1">
            <p:custDataLst>
              <p:tags r:id="rId3"/>
            </p:custDataLst>
          </p:nvPr>
        </p:nvSpPr>
        <p:spPr>
          <a:xfrm>
            <a:off x="219600" y="304200"/>
            <a:ext cx="87048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hasCustomPrompt="1"/>
            <p:custDataLst>
              <p:tags r:id="rId4"/>
            </p:custDataLst>
          </p:nvPr>
        </p:nvSpPr>
        <p:spPr>
          <a:xfrm>
            <a:off x="961200" y="1339650"/>
            <a:ext cx="7219800" cy="542700"/>
          </a:xfrm>
        </p:spPr>
        <p:txBody>
          <a:bodyPr anchor="ctr">
            <a:normAutofit/>
          </a:bodyPr>
          <a:lstStyle>
            <a:lvl1pPr>
              <a:defRPr sz="2400" baseline="0">
                <a:solidFill>
                  <a:schemeClr val="accent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5"/>
            </p:custDataLst>
          </p:nvPr>
        </p:nvSpPr>
        <p:spPr>
          <a:xfrm>
            <a:off x="960835" y="2594250"/>
            <a:ext cx="7219950" cy="25839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6"/>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a:xfrm>
            <a:off x="2592000" y="6349833"/>
            <a:ext cx="3960000" cy="316800"/>
          </a:xfrm>
        </p:spPr>
        <p:txBody>
          <a:bodyPr/>
          <a:lstStyle/>
          <a:p>
            <a:endParaRPr lang="zh-CN" altLang="en-US" dirty="0"/>
          </a:p>
        </p:txBody>
      </p:sp>
      <p:sp>
        <p:nvSpPr>
          <p:cNvPr id="5" name="灯片编号占位符 4"/>
          <p:cNvSpPr>
            <a:spLocks noGrp="1"/>
          </p:cNvSpPr>
          <p:nvPr>
            <p:ph type="sldNum" sz="quarter" idx="12"/>
            <p:custDataLst>
              <p:tags r:id="rId8"/>
            </p:custDataLst>
          </p:nvPr>
        </p:nvSpPr>
        <p:spPr>
          <a:xfrm>
            <a:off x="6120450" y="6349833"/>
            <a:ext cx="2700000" cy="316800"/>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3617595" cy="6866255"/>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dirty="0">
              <a:sym typeface="+mn-ea"/>
            </a:endParaRPr>
          </a:p>
        </p:txBody>
      </p:sp>
      <p:sp>
        <p:nvSpPr>
          <p:cNvPr id="6" name="任意形状 8"/>
          <p:cNvSpPr/>
          <p:nvPr userDrawn="1">
            <p:custDataLst>
              <p:tags r:id="rId3"/>
            </p:custDataLst>
          </p:nvPr>
        </p:nvSpPr>
        <p:spPr>
          <a:xfrm rot="16200000">
            <a:off x="-233919" y="238101"/>
            <a:ext cx="1741805" cy="1273969"/>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10" name="任意形状 9"/>
          <p:cNvSpPr/>
          <p:nvPr userDrawn="1">
            <p:custDataLst>
              <p:tags r:id="rId4"/>
            </p:custDataLst>
          </p:nvPr>
        </p:nvSpPr>
        <p:spPr>
          <a:xfrm rot="10800000">
            <a:off x="0" y="5913755"/>
            <a:ext cx="732473"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2" name="标题 1"/>
          <p:cNvSpPr>
            <a:spLocks noGrp="1"/>
          </p:cNvSpPr>
          <p:nvPr>
            <p:ph type="title" hasCustomPrompt="1"/>
            <p:custDataLst>
              <p:tags r:id="rId5"/>
            </p:custDataLst>
          </p:nvPr>
        </p:nvSpPr>
        <p:spPr>
          <a:xfrm>
            <a:off x="437400" y="880650"/>
            <a:ext cx="2970000" cy="661500"/>
          </a:xfrm>
        </p:spPr>
        <p:txBody>
          <a:bodyPr anchor="ctr">
            <a:normAutofit/>
          </a:bodyPr>
          <a:lstStyle>
            <a:lvl1pPr>
              <a:defRPr sz="2700" baseline="0">
                <a:solidFill>
                  <a:schemeClr val="accent1"/>
                </a:solidFill>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6"/>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a:xfrm>
            <a:off x="2592000" y="6349833"/>
            <a:ext cx="3960000" cy="316800"/>
          </a:xfrm>
        </p:spPr>
        <p:txBody>
          <a:bodyPr/>
          <a:lstStyle/>
          <a:p>
            <a:endParaRPr lang="zh-CN" altLang="en-US" dirty="0"/>
          </a:p>
        </p:txBody>
      </p:sp>
      <p:sp>
        <p:nvSpPr>
          <p:cNvPr id="5" name="灯片编号占位符 4"/>
          <p:cNvSpPr>
            <a:spLocks noGrp="1"/>
          </p:cNvSpPr>
          <p:nvPr>
            <p:ph type="sldNum" sz="quarter" idx="12"/>
            <p:custDataLst>
              <p:tags r:id="rId8"/>
            </p:custDataLst>
          </p:nvPr>
        </p:nvSpPr>
        <p:spPr>
          <a:xfrm>
            <a:off x="6120450" y="6349833"/>
            <a:ext cx="2700000" cy="316800"/>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440100" y="2275650"/>
            <a:ext cx="2967300" cy="30699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3825900" y="1405930"/>
            <a:ext cx="4860000" cy="3815953"/>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2663825"/>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8" name="任意形状 9"/>
          <p:cNvSpPr/>
          <p:nvPr userDrawn="1">
            <p:custDataLst>
              <p:tags r:id="rId3"/>
            </p:custDataLst>
          </p:nvPr>
        </p:nvSpPr>
        <p:spPr>
          <a:xfrm rot="16200000">
            <a:off x="-169283" y="166926"/>
            <a:ext cx="1243965" cy="910114"/>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6" name="任意形状 8"/>
          <p:cNvSpPr/>
          <p:nvPr userDrawn="1">
            <p:custDataLst>
              <p:tags r:id="rId4"/>
            </p:custDataLst>
          </p:nvPr>
        </p:nvSpPr>
        <p:spPr>
          <a:xfrm>
            <a:off x="7758589" y="0"/>
            <a:ext cx="1385411" cy="180149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2" name="标题 1"/>
          <p:cNvSpPr>
            <a:spLocks noGrp="1"/>
          </p:cNvSpPr>
          <p:nvPr>
            <p:ph type="title"/>
            <p:custDataLst>
              <p:tags r:id="rId5"/>
            </p:custDataLst>
          </p:nvPr>
        </p:nvSpPr>
        <p:spPr>
          <a:xfrm>
            <a:off x="459000" y="859500"/>
            <a:ext cx="8232300" cy="469800"/>
          </a:xfrm>
        </p:spPr>
        <p:txBody>
          <a:bodyPr anchor="ctr">
            <a:normAutofit/>
          </a:bodyPr>
          <a:lstStyle>
            <a:lvl1pPr algn="ctr">
              <a:defRPr sz="27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a:xfrm>
            <a:off x="2592000" y="6349833"/>
            <a:ext cx="3960000" cy="316800"/>
          </a:xfrm>
        </p:spPr>
        <p:txBody>
          <a:bodyPr/>
          <a:lstStyle/>
          <a:p>
            <a:endParaRPr lang="zh-CN" altLang="en-US" dirty="0"/>
          </a:p>
        </p:txBody>
      </p:sp>
      <p:sp>
        <p:nvSpPr>
          <p:cNvPr id="5" name="灯片编号占位符 4"/>
          <p:cNvSpPr>
            <a:spLocks noGrp="1"/>
          </p:cNvSpPr>
          <p:nvPr>
            <p:ph type="sldNum" sz="quarter" idx="12"/>
            <p:custDataLst>
              <p:tags r:id="rId8"/>
            </p:custDataLst>
          </p:nvPr>
        </p:nvSpPr>
        <p:spPr>
          <a:xfrm>
            <a:off x="6120450" y="6349833"/>
            <a:ext cx="2700000" cy="316800"/>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459000" y="1763100"/>
            <a:ext cx="8231981" cy="621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459581" y="3236850"/>
            <a:ext cx="8224200" cy="25731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858" y="5029201"/>
            <a:ext cx="9144000" cy="1828799"/>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10" name="任意形状 9"/>
          <p:cNvSpPr/>
          <p:nvPr userDrawn="1">
            <p:custDataLst>
              <p:tags r:id="rId3"/>
            </p:custDataLst>
          </p:nvPr>
        </p:nvSpPr>
        <p:spPr>
          <a:xfrm rot="10800000">
            <a:off x="2857" y="5905500"/>
            <a:ext cx="732473"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2" name="标题 1"/>
          <p:cNvSpPr>
            <a:spLocks noGrp="1"/>
          </p:cNvSpPr>
          <p:nvPr>
            <p:ph type="title"/>
            <p:custDataLst>
              <p:tags r:id="rId4"/>
            </p:custDataLst>
          </p:nvPr>
        </p:nvSpPr>
        <p:spPr>
          <a:xfrm>
            <a:off x="453600" y="740250"/>
            <a:ext cx="8232300" cy="423900"/>
          </a:xfrm>
        </p:spPr>
        <p:txBody>
          <a:bodyPr anchor="ctr">
            <a:normAutofit/>
          </a:bodyPr>
          <a:lstStyle>
            <a:lvl1pPr algn="ctr">
              <a:defRPr sz="24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a:xfrm>
            <a:off x="2592000" y="6349833"/>
            <a:ext cx="3960000" cy="316800"/>
          </a:xfrm>
        </p:spPr>
        <p:txBody>
          <a:bodyPr/>
          <a:lstStyle/>
          <a:p>
            <a:endParaRPr lang="zh-CN" altLang="en-US" dirty="0"/>
          </a:p>
        </p:txBody>
      </p:sp>
      <p:sp>
        <p:nvSpPr>
          <p:cNvPr id="5" name="灯片编号占位符 4"/>
          <p:cNvSpPr>
            <a:spLocks noGrp="1"/>
          </p:cNvSpPr>
          <p:nvPr>
            <p:ph type="sldNum" sz="quarter" idx="12"/>
            <p:custDataLst>
              <p:tags r:id="rId7"/>
            </p:custDataLst>
          </p:nvPr>
        </p:nvSpPr>
        <p:spPr>
          <a:xfrm>
            <a:off x="6120450" y="6349833"/>
            <a:ext cx="2700000" cy="316800"/>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8"/>
            </p:custDataLst>
          </p:nvPr>
        </p:nvSpPr>
        <p:spPr>
          <a:xfrm>
            <a:off x="453628" y="2082600"/>
            <a:ext cx="8243100" cy="24084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9"/>
            </p:custDataLst>
          </p:nvPr>
        </p:nvSpPr>
        <p:spPr>
          <a:xfrm>
            <a:off x="445500" y="5306850"/>
            <a:ext cx="8251200" cy="7587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3492"/>
            <a:ext cx="9144000" cy="914400"/>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34816" y="258207"/>
            <a:ext cx="8278178" cy="391001"/>
          </a:xfrm>
        </p:spPr>
        <p:txBody>
          <a:bodyPr>
            <a:noAutofit/>
          </a:bodyPr>
          <a:lstStyle>
            <a:lvl1pPr>
              <a:defRPr sz="21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92000" y="6349833"/>
            <a:ext cx="3960000" cy="316800"/>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20450" y="6349833"/>
            <a:ext cx="2700000" cy="316800"/>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34700" y="2025000"/>
            <a:ext cx="4006800" cy="21708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4681800" y="2025000"/>
            <a:ext cx="4025700" cy="21708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9"/>
            </p:custDataLst>
          </p:nvPr>
        </p:nvSpPr>
        <p:spPr>
          <a:xfrm>
            <a:off x="429300" y="4914450"/>
            <a:ext cx="4006800" cy="5859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0"/>
            </p:custDataLst>
          </p:nvPr>
        </p:nvSpPr>
        <p:spPr>
          <a:xfrm>
            <a:off x="4689900" y="4910850"/>
            <a:ext cx="4025700" cy="5859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1576668"/>
            <a:ext cx="9144000" cy="370466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hasCustomPrompt="1"/>
            <p:custDataLst>
              <p:tags r:id="rId3"/>
            </p:custDataLst>
          </p:nvPr>
        </p:nvSpPr>
        <p:spPr>
          <a:xfrm>
            <a:off x="1142100" y="1637550"/>
            <a:ext cx="6858000" cy="1790100"/>
          </a:xfrm>
        </p:spPr>
        <p:txBody>
          <a:bodyPr anchor="b">
            <a:normAutofit/>
          </a:bodyPr>
          <a:lstStyle>
            <a:lvl1pPr algn="ctr">
              <a:defRPr sz="4500" baseline="0">
                <a:solidFill>
                  <a:schemeClr val="accent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92000" y="6349833"/>
            <a:ext cx="3960000" cy="316800"/>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20450" y="6349833"/>
            <a:ext cx="2700000" cy="316800"/>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141810" y="4069800"/>
            <a:ext cx="6858000" cy="1242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205740" y="812576"/>
            <a:ext cx="8762591" cy="294789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350" dirty="0">
              <a:highlight>
                <a:srgbClr val="1171F1"/>
              </a:highlight>
            </a:endParaRPr>
          </a:p>
        </p:txBody>
      </p:sp>
      <p:sp>
        <p:nvSpPr>
          <p:cNvPr id="8" name="任意形状 8"/>
          <p:cNvSpPr/>
          <p:nvPr userDrawn="1">
            <p:custDataLst>
              <p:tags r:id="rId3"/>
            </p:custDataLst>
          </p:nvPr>
        </p:nvSpPr>
        <p:spPr>
          <a:xfrm>
            <a:off x="7117678" y="621663"/>
            <a:ext cx="1848749" cy="1802423"/>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99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9" name="任意形状 9"/>
          <p:cNvSpPr/>
          <p:nvPr userDrawn="1">
            <p:custDataLst>
              <p:tags r:id="rId4"/>
            </p:custDataLst>
          </p:nvPr>
        </p:nvSpPr>
        <p:spPr>
          <a:xfrm rot="10800000">
            <a:off x="195761" y="2641685"/>
            <a:ext cx="1415561" cy="138009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10" name="矩形 9"/>
          <p:cNvSpPr/>
          <p:nvPr userDrawn="1">
            <p:custDataLst>
              <p:tags r:id="rId5"/>
            </p:custDataLst>
          </p:nvPr>
        </p:nvSpPr>
        <p:spPr>
          <a:xfrm>
            <a:off x="7103269" y="6264275"/>
            <a:ext cx="1350169" cy="5715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1" name="矩形 10"/>
          <p:cNvSpPr/>
          <p:nvPr userDrawn="1">
            <p:custDataLst>
              <p:tags r:id="rId6"/>
            </p:custDataLst>
          </p:nvPr>
        </p:nvSpPr>
        <p:spPr>
          <a:xfrm flipV="1">
            <a:off x="562928" y="6315075"/>
            <a:ext cx="536734" cy="5715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2" name="矩形 11"/>
          <p:cNvSpPr/>
          <p:nvPr userDrawn="1">
            <p:custDataLst>
              <p:tags r:id="rId7"/>
            </p:custDataLst>
          </p:nvPr>
        </p:nvSpPr>
        <p:spPr>
          <a:xfrm>
            <a:off x="1166336" y="6316345"/>
            <a:ext cx="66675" cy="5715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3" name="矩形 12"/>
          <p:cNvSpPr/>
          <p:nvPr userDrawn="1">
            <p:custDataLst>
              <p:tags r:id="rId8"/>
            </p:custDataLst>
          </p:nvPr>
        </p:nvSpPr>
        <p:spPr>
          <a:xfrm>
            <a:off x="1298258" y="6316345"/>
            <a:ext cx="190024" cy="5715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6" name="日期占位符 15"/>
          <p:cNvSpPr>
            <a:spLocks noGrp="1"/>
          </p:cNvSpPr>
          <p:nvPr>
            <p:ph type="dt" sz="half" idx="10"/>
            <p:custDataLst>
              <p:tags r:id="rId9"/>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0"/>
            </p:custDataLst>
          </p:nvPr>
        </p:nvSpPr>
        <p:spPr>
          <a:xfrm>
            <a:off x="3087000" y="6389433"/>
            <a:ext cx="2970000" cy="237600"/>
          </a:xfrm>
        </p:spPr>
        <p:txBody>
          <a:bodyPr/>
          <a:lstStyle/>
          <a:p>
            <a:endParaRPr lang="zh-CN" altLang="en-US" dirty="0"/>
          </a:p>
        </p:txBody>
      </p:sp>
      <p:sp>
        <p:nvSpPr>
          <p:cNvPr id="18" name="灯片编号占位符 17"/>
          <p:cNvSpPr>
            <a:spLocks noGrp="1"/>
          </p:cNvSpPr>
          <p:nvPr>
            <p:ph type="sldNum" sz="quarter" idx="12"/>
            <p:custDataLst>
              <p:tags r:id="rId11"/>
            </p:custDataLst>
          </p:nvPr>
        </p:nvSpPr>
        <p:spPr>
          <a:xfrm>
            <a:off x="6120450" y="6349833"/>
            <a:ext cx="2700000" cy="316800"/>
          </a:xfrm>
        </p:spPr>
        <p:txBody>
          <a:bodyPr/>
          <a:lstStyle/>
          <a:p>
            <a:fld id="{49AE70B2-8BF9-45C0-BB95-33D1B9D3A854}" type="slidenum">
              <a:rPr lang="zh-CN" altLang="en-US" smtClean="0"/>
            </a:fld>
            <a:endParaRPr lang="zh-CN" altLang="en-US" dirty="0"/>
          </a:p>
        </p:txBody>
      </p:sp>
      <p:sp>
        <p:nvSpPr>
          <p:cNvPr id="2" name="标题 1"/>
          <p:cNvSpPr>
            <a:spLocks noGrp="1"/>
          </p:cNvSpPr>
          <p:nvPr>
            <p:ph type="ctrTitle" hasCustomPrompt="1"/>
            <p:custDataLst>
              <p:tags r:id="rId12"/>
            </p:custDataLst>
          </p:nvPr>
        </p:nvSpPr>
        <p:spPr>
          <a:xfrm>
            <a:off x="662733" y="1046220"/>
            <a:ext cx="6858000" cy="1422559"/>
          </a:xfrm>
        </p:spPr>
        <p:txBody>
          <a:bodyPr lIns="91440" tIns="45720" rIns="91440" bIns="0" anchor="b" anchorCtr="0">
            <a:normAutofit/>
          </a:bodyPr>
          <a:lstStyle>
            <a:lvl1pPr algn="l">
              <a:defRPr sz="4950" b="1" spc="600" baseline="0">
                <a:latin typeface="Arial" panose="020B0604020202020204" pitchFamily="34" charset="0"/>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13"/>
            </p:custDataLst>
          </p:nvPr>
        </p:nvSpPr>
        <p:spPr>
          <a:xfrm>
            <a:off x="662732" y="3128804"/>
            <a:ext cx="6858000" cy="667703"/>
          </a:xfrm>
        </p:spPr>
        <p:txBody>
          <a:bodyPr lIns="91440" tIns="0" rIns="91440" bIns="45720">
            <a:normAutofit/>
          </a:bodyPr>
          <a:lstStyle>
            <a:lvl1pPr marL="0" indent="0" algn="l" eaLnBrk="1" fontAlgn="auto" latinLnBrk="0" hangingPunct="1">
              <a:lnSpc>
                <a:spcPct val="100000"/>
              </a:lnSpc>
              <a:buNone/>
              <a:defRPr sz="1800" u="none" strike="noStrike" kern="1200" cap="none" spc="200" normalizeH="0" baseline="0">
                <a:solidFill>
                  <a:schemeClr val="tx1">
                    <a:lumMod val="75000"/>
                    <a:lumOff val="25000"/>
                  </a:schemeClr>
                </a:solidFill>
                <a:uFillTx/>
                <a:latin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单击此处编辑副标题</a:t>
            </a:r>
            <a:endParaRPr lang="zh-CN" altLang="en-US" dirty="0"/>
          </a:p>
        </p:txBody>
      </p:sp>
      <p:sp>
        <p:nvSpPr>
          <p:cNvPr id="5" name="文本占位符 4"/>
          <p:cNvSpPr>
            <a:spLocks noGrp="1"/>
          </p:cNvSpPr>
          <p:nvPr>
            <p:ph type="body" sz="quarter" idx="13" hasCustomPrompt="1"/>
            <p:custDataLst>
              <p:tags r:id="rId14"/>
            </p:custDataLst>
          </p:nvPr>
        </p:nvSpPr>
        <p:spPr>
          <a:xfrm>
            <a:off x="662733" y="5122890"/>
            <a:ext cx="2524073" cy="434743"/>
          </a:xfrm>
        </p:spPr>
        <p:txBody>
          <a:bodyPr lIns="91440" tIns="45720" rIns="91440" bIns="45720">
            <a:normAutofit/>
          </a:bodyPr>
          <a:lstStyle>
            <a:lvl1pPr marL="0" indent="0">
              <a:buNone/>
              <a:defRPr sz="1800" baseline="0">
                <a:solidFill>
                  <a:schemeClr val="accent1"/>
                </a:solidFill>
                <a:latin typeface="Arial" panose="020B0604020202020204" pitchFamily="34" charset="0"/>
              </a:defRPr>
            </a:lvl1pPr>
          </a:lstStyle>
          <a:p>
            <a:pPr lvl="0"/>
            <a:r>
              <a:rPr lang="zh-CN" altLang="en-US" dirty="0"/>
              <a:t>编辑文本</a:t>
            </a:r>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endParaRPr lang="zh-CN" altLang="en-US">
              <a:latin typeface="Arial" panose="020B0604020202020204" pitchFamily="34" charset="0"/>
            </a:endParaRPr>
          </a:p>
        </p:txBody>
      </p:sp>
      <p:sp>
        <p:nvSpPr>
          <p:cNvPr id="8" name="页脚占位符 7"/>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9" name="灯片编号占位符 8"/>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502411" y="498479"/>
            <a:ext cx="8139178" cy="331473"/>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18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502411" y="1626121"/>
            <a:ext cx="8139178" cy="4041680"/>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3087000" y="6389433"/>
            <a:ext cx="2970000" cy="237600"/>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20450" y="6349833"/>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2"/>
        </a:solidFill>
        <a:effectLst/>
      </p:bgPr>
    </p:bg>
    <p:spTree>
      <p:nvGrpSpPr>
        <p:cNvPr id="1" name=""/>
        <p:cNvGrpSpPr/>
        <p:nvPr/>
      </p:nvGrpSpPr>
      <p:grpSpPr>
        <a:xfrm>
          <a:off x="0" y="0"/>
          <a:ext cx="0" cy="0"/>
          <a:chOff x="0" y="0"/>
          <a:chExt cx="0" cy="0"/>
        </a:xfrm>
      </p:grpSpPr>
      <p:sp>
        <p:nvSpPr>
          <p:cNvPr id="14" name="矩形 13"/>
          <p:cNvSpPr/>
          <p:nvPr userDrawn="1">
            <p:custDataLst>
              <p:tags r:id="rId2"/>
            </p:custDataLst>
          </p:nvPr>
        </p:nvSpPr>
        <p:spPr>
          <a:xfrm>
            <a:off x="0" y="6474460"/>
            <a:ext cx="9186863" cy="3835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350" dirty="0">
              <a:highlight>
                <a:srgbClr val="1171F1"/>
              </a:highlight>
            </a:endParaRPr>
          </a:p>
        </p:txBody>
      </p:sp>
      <p:sp>
        <p:nvSpPr>
          <p:cNvPr id="2" name="标题 1"/>
          <p:cNvSpPr>
            <a:spLocks noGrp="1"/>
          </p:cNvSpPr>
          <p:nvPr>
            <p:ph type="title" hasCustomPrompt="1"/>
            <p:custDataLst>
              <p:tags r:id="rId3"/>
            </p:custDataLst>
          </p:nvPr>
        </p:nvSpPr>
        <p:spPr>
          <a:xfrm>
            <a:off x="3507581" y="2175010"/>
            <a:ext cx="4682831" cy="691516"/>
          </a:xfrm>
        </p:spPr>
        <p:txBody>
          <a:bodyPr lIns="91440" tIns="45720" rIns="91440" bIns="0" anchor="b" anchorCtr="0">
            <a:normAutofit/>
          </a:bodyPr>
          <a:lstStyle>
            <a:lvl1pPr>
              <a:defRPr sz="4050" u="none" strike="noStrike" kern="1200" cap="none" spc="300" normalizeH="0" baseline="0">
                <a:solidFill>
                  <a:schemeClr val="accent1"/>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4"/>
            </p:custDataLst>
          </p:nvPr>
        </p:nvSpPr>
        <p:spPr>
          <a:xfrm>
            <a:off x="3507581" y="3277722"/>
            <a:ext cx="4682831" cy="1050755"/>
          </a:xfrm>
        </p:spPr>
        <p:txBody>
          <a:bodyPr lIns="91440" tIns="0" rIns="91440" bIns="45720">
            <a:normAutofit/>
          </a:bodyPr>
          <a:lstStyle>
            <a:lvl1pPr marL="0" indent="0" eaLnBrk="1" fontAlgn="auto" latinLnBrk="0" hangingPunct="1">
              <a:buNone/>
              <a:defRPr kumimoji="0" lang="zh-CN" altLang="en-US" sz="1350" b="0" i="0" u="none" strike="noStrike" kern="1200" cap="none" spc="150" normalizeH="0" baseline="0" noProof="1">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5"/>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6"/>
            </p:custDataLst>
          </p:nvPr>
        </p:nvSpPr>
        <p:spPr>
          <a:xfrm>
            <a:off x="3087000" y="6389433"/>
            <a:ext cx="2970000" cy="237600"/>
          </a:xfrm>
        </p:spPr>
        <p:txBody>
          <a:bodyPr/>
          <a:lstStyle/>
          <a:p>
            <a:endParaRPr lang="zh-CN" altLang="en-US"/>
          </a:p>
        </p:txBody>
      </p:sp>
      <p:sp>
        <p:nvSpPr>
          <p:cNvPr id="6" name="灯片编号占位符 5"/>
          <p:cNvSpPr>
            <a:spLocks noGrp="1"/>
          </p:cNvSpPr>
          <p:nvPr>
            <p:ph type="sldNum" sz="quarter" idx="12"/>
            <p:custDataLst>
              <p:tags r:id="rId7"/>
            </p:custDataLst>
          </p:nvPr>
        </p:nvSpPr>
        <p:spPr>
          <a:xfrm>
            <a:off x="6120450" y="6349833"/>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502411" y="498479"/>
            <a:ext cx="8139178" cy="331473"/>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507210" y="1626121"/>
            <a:ext cx="3962432" cy="4041680"/>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4683920" y="1626121"/>
            <a:ext cx="3962432" cy="4041680"/>
          </a:xfrm>
        </p:spPr>
        <p:txBody>
          <a:bodyPr>
            <a:noAutofit/>
          </a:bodyPr>
          <a:lstStyle>
            <a:lvl1pPr>
              <a:defRPr sz="1200" baseline="0">
                <a:solidFill>
                  <a:schemeClr val="tx1">
                    <a:lumMod val="75000"/>
                    <a:lumOff val="25000"/>
                  </a:schemeClr>
                </a:solidFill>
                <a:latin typeface="Arial" panose="020B0604020202020204" pitchFamily="34" charset="0"/>
                <a:ea typeface="微软雅黑" panose="020B0503020204020204" charset="-122"/>
              </a:defRPr>
            </a:lvl1pPr>
            <a:lvl2pPr>
              <a:defRPr sz="1200" baseline="0">
                <a:solidFill>
                  <a:schemeClr val="tx1">
                    <a:lumMod val="75000"/>
                    <a:lumOff val="25000"/>
                  </a:schemeClr>
                </a:solidFill>
                <a:latin typeface="Arial" panose="020B0604020202020204" pitchFamily="34" charset="0"/>
                <a:ea typeface="微软雅黑" panose="020B0503020204020204" charset="-122"/>
              </a:defRPr>
            </a:lvl2pPr>
            <a:lvl3pPr>
              <a:defRPr sz="1200" baseline="0">
                <a:solidFill>
                  <a:schemeClr val="tx1">
                    <a:lumMod val="75000"/>
                    <a:lumOff val="25000"/>
                  </a:schemeClr>
                </a:solidFill>
                <a:latin typeface="Arial" panose="020B0604020202020204" pitchFamily="34" charset="0"/>
                <a:ea typeface="微软雅黑" panose="020B0503020204020204" charset="-122"/>
              </a:defRPr>
            </a:lvl3pPr>
            <a:lvl4pPr>
              <a:defRPr sz="1200" baseline="0">
                <a:solidFill>
                  <a:schemeClr val="tx1">
                    <a:lumMod val="75000"/>
                    <a:lumOff val="25000"/>
                  </a:schemeClr>
                </a:solidFill>
                <a:latin typeface="Arial" panose="020B0604020202020204" pitchFamily="34" charset="0"/>
                <a:ea typeface="微软雅黑" panose="020B0503020204020204" charset="-122"/>
              </a:defRPr>
            </a:lvl4pPr>
            <a:lvl5pPr>
              <a:defRPr sz="1200"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a:xfrm>
            <a:off x="3087000" y="6389433"/>
            <a:ext cx="2970000" cy="237600"/>
          </a:xfrm>
        </p:spPr>
        <p:txBody>
          <a:bodyPr/>
          <a:lstStyle/>
          <a:p>
            <a:endParaRPr lang="zh-CN" altLang="en-US"/>
          </a:p>
        </p:txBody>
      </p:sp>
      <p:sp>
        <p:nvSpPr>
          <p:cNvPr id="7" name="灯片编号占位符 6"/>
          <p:cNvSpPr>
            <a:spLocks noGrp="1"/>
          </p:cNvSpPr>
          <p:nvPr>
            <p:ph type="sldNum" sz="quarter" idx="12"/>
            <p:custDataLst>
              <p:tags r:id="rId7"/>
            </p:custDataLst>
          </p:nvPr>
        </p:nvSpPr>
        <p:spPr>
          <a:xfrm>
            <a:off x="6120450" y="6349833"/>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502411" y="498479"/>
            <a:ext cx="8139178" cy="331473"/>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502447" y="1000133"/>
            <a:ext cx="3962432" cy="285752"/>
          </a:xfrm>
        </p:spPr>
        <p:txBody>
          <a:bodyPr lIns="101600" tIns="38100" rIns="76200" bIns="38100" anchor="t" anchorCtr="0">
            <a:noAutofit/>
          </a:bodyPr>
          <a:lstStyle>
            <a:lvl1pPr marL="0" indent="0" eaLnBrk="1" fontAlgn="auto" latinLnBrk="0" hangingPunct="1">
              <a:lnSpc>
                <a:spcPct val="100000"/>
              </a:lnSpc>
              <a:spcAft>
                <a:spcPts val="0"/>
              </a:spcAft>
              <a:buNone/>
              <a:defRPr sz="1500" b="0"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charset="-122"/>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502444" y="2023369"/>
            <a:ext cx="3962400" cy="3701064"/>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4676812" y="1000133"/>
            <a:ext cx="3962432" cy="285752"/>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1500" b="0"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4676812" y="2023369"/>
            <a:ext cx="3962432" cy="3701064"/>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a:xfrm>
            <a:off x="3087000" y="6389433"/>
            <a:ext cx="2970000" cy="237600"/>
          </a:xfrm>
        </p:spPr>
        <p:txBody>
          <a:bodyPr/>
          <a:lstStyle/>
          <a:p>
            <a:endParaRPr lang="zh-CN" altLang="en-US"/>
          </a:p>
        </p:txBody>
      </p:sp>
      <p:sp>
        <p:nvSpPr>
          <p:cNvPr id="9" name="灯片编号占位符 8"/>
          <p:cNvSpPr>
            <a:spLocks noGrp="1"/>
          </p:cNvSpPr>
          <p:nvPr>
            <p:ph type="sldNum" sz="quarter" idx="12"/>
            <p:custDataLst>
              <p:tags r:id="rId9"/>
            </p:custDataLst>
          </p:nvPr>
        </p:nvSpPr>
        <p:spPr>
          <a:xfrm>
            <a:off x="6120450" y="6349833"/>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502411" y="498476"/>
            <a:ext cx="8139178" cy="331473"/>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3087000" y="6389433"/>
            <a:ext cx="2970000" cy="237600"/>
          </a:xfrm>
        </p:spPr>
        <p:txBody>
          <a:bodyPr/>
          <a:lstStyle/>
          <a:p>
            <a:endParaRPr lang="zh-CN" altLang="en-US"/>
          </a:p>
        </p:txBody>
      </p:sp>
      <p:sp>
        <p:nvSpPr>
          <p:cNvPr id="5" name="灯片编号占位符 4"/>
          <p:cNvSpPr>
            <a:spLocks noGrp="1"/>
          </p:cNvSpPr>
          <p:nvPr>
            <p:ph type="sldNum" sz="quarter" idx="12"/>
            <p:custDataLst>
              <p:tags r:id="rId5"/>
            </p:custDataLst>
          </p:nvPr>
        </p:nvSpPr>
        <p:spPr>
          <a:xfrm>
            <a:off x="6120450" y="6349833"/>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3087000" y="6389433"/>
            <a:ext cx="2970000" cy="237600"/>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120450" y="6349833"/>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502447" y="498479"/>
            <a:ext cx="8139178" cy="331473"/>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3"/>
            </p:custDataLst>
          </p:nvPr>
        </p:nvSpPr>
        <p:spPr>
          <a:xfrm>
            <a:off x="502447" y="1626121"/>
            <a:ext cx="3962432" cy="4041680"/>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4679194" y="1626121"/>
            <a:ext cx="3962432" cy="4041680"/>
          </a:xfrm>
        </p:spPr>
        <p:txBody>
          <a:bodyPr vert="horz" lIns="101600" tIns="0" rIns="82550" bIns="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a:xfrm>
            <a:off x="322307" y="6349833"/>
            <a:ext cx="2700000" cy="316800"/>
          </a:xfrm>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3087000" y="6389433"/>
            <a:ext cx="2970000" cy="237600"/>
          </a:xfrm>
        </p:spPr>
        <p:txBody>
          <a:bodyPr/>
          <a:lstStyle/>
          <a:p>
            <a:endParaRPr lang="zh-CN" altLang="en-US" dirty="0"/>
          </a:p>
        </p:txBody>
      </p:sp>
      <p:sp>
        <p:nvSpPr>
          <p:cNvPr id="7" name="灯片编号占位符 6"/>
          <p:cNvSpPr>
            <a:spLocks noGrp="1"/>
          </p:cNvSpPr>
          <p:nvPr>
            <p:ph type="sldNum" sz="quarter" idx="12"/>
            <p:custDataLst>
              <p:tags r:id="rId7"/>
            </p:custDataLst>
          </p:nvPr>
        </p:nvSpPr>
        <p:spPr>
          <a:xfrm>
            <a:off x="6120450" y="6349833"/>
            <a:ext cx="2700000" cy="316800"/>
          </a:xfrm>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7928351" y="1626121"/>
            <a:ext cx="713238" cy="4041680"/>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18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502444" y="1626113"/>
            <a:ext cx="7371076" cy="4041680"/>
          </a:xfrm>
        </p:spPr>
        <p:txBody>
          <a:bodyPr vert="eaVert"/>
          <a:lstStyle>
            <a:lvl1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1pPr>
            <a:lvl2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2pPr>
            <a:lvl3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3pPr>
            <a:lvl4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4pPr>
            <a:lvl5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3087000" y="6389433"/>
            <a:ext cx="2970000" cy="237600"/>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120450" y="6349833"/>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a:xfrm>
            <a:off x="3087000" y="6389433"/>
            <a:ext cx="2970000" cy="237600"/>
          </a:xfrm>
        </p:spPr>
        <p:txBody>
          <a:bodyPr/>
          <a:lstStyle/>
          <a:p>
            <a:endParaRPr lang="zh-CN" altLang="en-US"/>
          </a:p>
        </p:txBody>
      </p:sp>
      <p:sp>
        <p:nvSpPr>
          <p:cNvPr id="5" name="灯片编号占位符 4"/>
          <p:cNvSpPr>
            <a:spLocks noGrp="1"/>
          </p:cNvSpPr>
          <p:nvPr>
            <p:ph type="sldNum" sz="quarter" idx="12"/>
            <p:custDataLst>
              <p:tags r:id="rId4"/>
            </p:custDataLst>
          </p:nvPr>
        </p:nvSpPr>
        <p:spPr>
          <a:xfrm>
            <a:off x="6120450" y="6349833"/>
            <a:ext cx="2700000" cy="316800"/>
          </a:xfrm>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502447" y="1626121"/>
            <a:ext cx="8139178" cy="4041680"/>
          </a:xfrm>
        </p:spPr>
        <p:txBody>
          <a:bodyPr/>
          <a:lstStyle>
            <a:lvl1pPr>
              <a:defRPr baseline="0">
                <a:solidFill>
                  <a:schemeClr val="tx1">
                    <a:lumMod val="75000"/>
                    <a:lumOff val="25000"/>
                  </a:schemeClr>
                </a:solidFill>
                <a:latin typeface="Arial" panose="020B0604020202020204" pitchFamily="34" charset="0"/>
              </a:defRPr>
            </a:lvl1pPr>
            <a:lvl2pPr>
              <a:defRPr baseline="0">
                <a:solidFill>
                  <a:schemeClr val="tx1">
                    <a:lumMod val="75000"/>
                    <a:lumOff val="25000"/>
                  </a:schemeClr>
                </a:solidFill>
                <a:latin typeface="Arial" panose="020B0604020202020204" pitchFamily="34" charset="0"/>
              </a:defRPr>
            </a:lvl2pPr>
            <a:lvl3pPr>
              <a:defRPr baseline="0">
                <a:solidFill>
                  <a:schemeClr val="tx1">
                    <a:lumMod val="75000"/>
                    <a:lumOff val="25000"/>
                  </a:schemeClr>
                </a:solidFill>
                <a:latin typeface="Arial" panose="020B0604020202020204" pitchFamily="34" charset="0"/>
              </a:defRPr>
            </a:lvl3pPr>
            <a:lvl4pPr>
              <a:defRPr baseline="0">
                <a:solidFill>
                  <a:schemeClr val="tx1">
                    <a:lumMod val="75000"/>
                    <a:lumOff val="25000"/>
                  </a:schemeClr>
                </a:solidFill>
                <a:latin typeface="Arial" panose="020B0604020202020204" pitchFamily="34" charset="0"/>
              </a:defRPr>
            </a:lvl4pPr>
            <a:lvl5pPr>
              <a:defRPr baseline="0">
                <a:solidFill>
                  <a:schemeClr val="tx1">
                    <a:lumMod val="75000"/>
                    <a:lumOff val="25000"/>
                  </a:schemeClr>
                </a:solidFill>
                <a:latin typeface="Arial" panose="020B0604020202020204" pitchFamily="34"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199549" y="1018064"/>
            <a:ext cx="8762524" cy="4226243"/>
          </a:xfrm>
          <a:prstGeom prst="rect">
            <a:avLst/>
          </a:prstGeom>
          <a:solidFill>
            <a:schemeClr val="tx2"/>
          </a:solidFill>
          <a:ln w="28575"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350" dirty="0">
              <a:highlight>
                <a:srgbClr val="1171F1"/>
              </a:highlight>
            </a:endParaRPr>
          </a:p>
        </p:txBody>
      </p:sp>
      <p:sp>
        <p:nvSpPr>
          <p:cNvPr id="9" name="矩形 8"/>
          <p:cNvSpPr/>
          <p:nvPr userDrawn="1">
            <p:custDataLst>
              <p:tags r:id="rId3"/>
            </p:custDataLst>
          </p:nvPr>
        </p:nvSpPr>
        <p:spPr>
          <a:xfrm>
            <a:off x="1066800" y="4065588"/>
            <a:ext cx="3962400" cy="9525"/>
          </a:xfrm>
          <a:prstGeom prst="rect">
            <a:avLst/>
          </a:prstGeom>
          <a:solidFill>
            <a:schemeClr val="accent1">
              <a:lumMod val="50000"/>
              <a:alpha val="1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任意形状 8"/>
          <p:cNvSpPr/>
          <p:nvPr userDrawn="1">
            <p:custDataLst>
              <p:tags r:id="rId4"/>
            </p:custDataLst>
          </p:nvPr>
        </p:nvSpPr>
        <p:spPr>
          <a:xfrm>
            <a:off x="7110534" y="613408"/>
            <a:ext cx="1848749" cy="1802423"/>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8" name="任意形状 9"/>
          <p:cNvSpPr/>
          <p:nvPr userDrawn="1">
            <p:custDataLst>
              <p:tags r:id="rId5"/>
            </p:custDataLst>
          </p:nvPr>
        </p:nvSpPr>
        <p:spPr>
          <a:xfrm rot="10800000">
            <a:off x="195761" y="4343043"/>
            <a:ext cx="1415561" cy="138009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99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2" name="标题 1"/>
          <p:cNvSpPr>
            <a:spLocks noGrp="1"/>
          </p:cNvSpPr>
          <p:nvPr>
            <p:ph type="title" hasCustomPrompt="1"/>
            <p:custDataLst>
              <p:tags r:id="rId6"/>
            </p:custDataLst>
          </p:nvPr>
        </p:nvSpPr>
        <p:spPr>
          <a:xfrm>
            <a:off x="990599" y="2577631"/>
            <a:ext cx="4990201" cy="1205503"/>
          </a:xfrm>
        </p:spPr>
        <p:txBody>
          <a:bodyPr vert="horz" lIns="91440" tIns="45720" rIns="91440" bIns="0" rtlCol="0" anchor="b" anchorCtr="0">
            <a:normAutofit/>
          </a:bodyPr>
          <a:lstStyle>
            <a:lvl1pPr marL="0" marR="0" algn="l" defTabSz="914400" rtl="0" eaLnBrk="1" fontAlgn="auto" latinLnBrk="0" hangingPunct="1">
              <a:lnSpc>
                <a:spcPct val="100000"/>
              </a:lnSpc>
              <a:buNone/>
              <a:defRPr kumimoji="0" lang="zh-CN" altLang="en-US" sz="7200" b="1" i="0" u="none" strike="noStrike" kern="1200" cap="none" spc="6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7"/>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a:xfrm>
            <a:off x="3087000" y="6389433"/>
            <a:ext cx="2970000" cy="237600"/>
          </a:xfrm>
        </p:spPr>
        <p:txBody>
          <a:bodyPr/>
          <a:lstStyle/>
          <a:p>
            <a:endParaRPr lang="zh-CN" altLang="en-US"/>
          </a:p>
        </p:txBody>
      </p:sp>
      <p:sp>
        <p:nvSpPr>
          <p:cNvPr id="5" name="灯片编号占位符 4"/>
          <p:cNvSpPr>
            <a:spLocks noGrp="1"/>
          </p:cNvSpPr>
          <p:nvPr>
            <p:ph type="sldNum" sz="quarter" idx="12"/>
            <p:custDataLst>
              <p:tags r:id="rId9"/>
            </p:custDataLst>
          </p:nvPr>
        </p:nvSpPr>
        <p:spPr>
          <a:xfrm>
            <a:off x="6120450" y="6349833"/>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endParaRPr lang="zh-CN" altLang="en-US">
              <a:latin typeface="Arial" panose="020B0604020202020204" pitchFamily="34" charset="0"/>
            </a:endParaRPr>
          </a:p>
        </p:txBody>
      </p:sp>
      <p:sp>
        <p:nvSpPr>
          <p:cNvPr id="4" name="页脚占位符 3"/>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5" name="灯片编号占位符 4"/>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2"/>
            </p:custDataLst>
          </p:nvPr>
        </p:nvSpPr>
        <p:spPr>
          <a:xfrm>
            <a:off x="7295319" y="-51"/>
            <a:ext cx="1848749"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6" name="任意形状 8"/>
          <p:cNvSpPr/>
          <p:nvPr userDrawn="1">
            <p:custDataLst>
              <p:tags r:id="rId3"/>
            </p:custDataLst>
          </p:nvPr>
        </p:nvSpPr>
        <p:spPr>
          <a:xfrm rot="10800000">
            <a:off x="0" y="5480050"/>
            <a:ext cx="1059656"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2" name="标题 1"/>
          <p:cNvSpPr>
            <a:spLocks noGrp="1"/>
          </p:cNvSpPr>
          <p:nvPr>
            <p:ph type="title"/>
            <p:custDataLst>
              <p:tags r:id="rId4"/>
            </p:custDataLst>
          </p:nvPr>
        </p:nvSpPr>
        <p:spPr>
          <a:xfrm>
            <a:off x="502411" y="498476"/>
            <a:ext cx="8139178" cy="331473"/>
          </a:xfrm>
        </p:spPr>
        <p:txBody>
          <a:bodyPr>
            <a:normAutofit/>
          </a:bodyPr>
          <a:lstStyle>
            <a:lvl1pPr>
              <a:defRPr baseline="0">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a:xfrm>
            <a:off x="3087000" y="6389433"/>
            <a:ext cx="2970000" cy="237600"/>
          </a:xfrm>
        </p:spPr>
        <p:txBody>
          <a:bodyPr/>
          <a:lstStyle/>
          <a:p>
            <a:endParaRPr lang="zh-CN" altLang="en-US" dirty="0"/>
          </a:p>
        </p:txBody>
      </p:sp>
      <p:sp>
        <p:nvSpPr>
          <p:cNvPr id="5" name="灯片编号占位符 4"/>
          <p:cNvSpPr>
            <a:spLocks noGrp="1"/>
          </p:cNvSpPr>
          <p:nvPr>
            <p:ph type="sldNum" sz="quarter" idx="12"/>
            <p:custDataLst>
              <p:tags r:id="rId7"/>
            </p:custDataLst>
          </p:nvPr>
        </p:nvSpPr>
        <p:spPr>
          <a:xfrm>
            <a:off x="6120450" y="6349833"/>
            <a:ext cx="2700000" cy="316800"/>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0"/>
            <a:ext cx="9144476"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userDrawn="1">
            <p:custDataLst>
              <p:tags r:id="rId3"/>
            </p:custDataLst>
          </p:nvPr>
        </p:nvSpPr>
        <p:spPr>
          <a:xfrm>
            <a:off x="219600" y="304200"/>
            <a:ext cx="87048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hasCustomPrompt="1"/>
            <p:custDataLst>
              <p:tags r:id="rId4"/>
            </p:custDataLst>
          </p:nvPr>
        </p:nvSpPr>
        <p:spPr>
          <a:xfrm>
            <a:off x="961200" y="1339650"/>
            <a:ext cx="7219800" cy="542700"/>
          </a:xfrm>
        </p:spPr>
        <p:txBody>
          <a:bodyPr anchor="ctr">
            <a:normAutofit/>
          </a:bodyPr>
          <a:lstStyle>
            <a:lvl1pPr>
              <a:defRPr sz="2400" baseline="0">
                <a:solidFill>
                  <a:schemeClr val="accent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5"/>
            </p:custDataLst>
          </p:nvPr>
        </p:nvSpPr>
        <p:spPr>
          <a:xfrm>
            <a:off x="960835" y="2594250"/>
            <a:ext cx="7219950" cy="25839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6"/>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a:xfrm>
            <a:off x="3087000" y="6389433"/>
            <a:ext cx="2970000" cy="237600"/>
          </a:xfrm>
        </p:spPr>
        <p:txBody>
          <a:bodyPr/>
          <a:lstStyle/>
          <a:p>
            <a:endParaRPr lang="zh-CN" altLang="en-US" dirty="0"/>
          </a:p>
        </p:txBody>
      </p:sp>
      <p:sp>
        <p:nvSpPr>
          <p:cNvPr id="5" name="灯片编号占位符 4"/>
          <p:cNvSpPr>
            <a:spLocks noGrp="1"/>
          </p:cNvSpPr>
          <p:nvPr>
            <p:ph type="sldNum" sz="quarter" idx="12"/>
            <p:custDataLst>
              <p:tags r:id="rId8"/>
            </p:custDataLst>
          </p:nvPr>
        </p:nvSpPr>
        <p:spPr>
          <a:xfrm>
            <a:off x="6120450" y="6349833"/>
            <a:ext cx="2700000" cy="316800"/>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3617595" cy="6866255"/>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dirty="0">
              <a:sym typeface="+mn-ea"/>
            </a:endParaRPr>
          </a:p>
        </p:txBody>
      </p:sp>
      <p:sp>
        <p:nvSpPr>
          <p:cNvPr id="6" name="任意形状 8"/>
          <p:cNvSpPr/>
          <p:nvPr userDrawn="1">
            <p:custDataLst>
              <p:tags r:id="rId3"/>
            </p:custDataLst>
          </p:nvPr>
        </p:nvSpPr>
        <p:spPr>
          <a:xfrm rot="16200000">
            <a:off x="-233919" y="238101"/>
            <a:ext cx="1741805" cy="1273969"/>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10" name="任意形状 9"/>
          <p:cNvSpPr/>
          <p:nvPr userDrawn="1">
            <p:custDataLst>
              <p:tags r:id="rId4"/>
            </p:custDataLst>
          </p:nvPr>
        </p:nvSpPr>
        <p:spPr>
          <a:xfrm rot="10800000">
            <a:off x="0" y="5913755"/>
            <a:ext cx="732473"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2" name="标题 1"/>
          <p:cNvSpPr>
            <a:spLocks noGrp="1"/>
          </p:cNvSpPr>
          <p:nvPr>
            <p:ph type="title" hasCustomPrompt="1"/>
            <p:custDataLst>
              <p:tags r:id="rId5"/>
            </p:custDataLst>
          </p:nvPr>
        </p:nvSpPr>
        <p:spPr>
          <a:xfrm>
            <a:off x="437400" y="880650"/>
            <a:ext cx="2970000" cy="661500"/>
          </a:xfrm>
        </p:spPr>
        <p:txBody>
          <a:bodyPr anchor="ctr">
            <a:normAutofit/>
          </a:bodyPr>
          <a:lstStyle>
            <a:lvl1pPr>
              <a:defRPr sz="2700" baseline="0">
                <a:solidFill>
                  <a:schemeClr val="accent1"/>
                </a:solidFill>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6"/>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a:xfrm>
            <a:off x="3087000" y="6389433"/>
            <a:ext cx="2970000" cy="237600"/>
          </a:xfrm>
        </p:spPr>
        <p:txBody>
          <a:bodyPr/>
          <a:lstStyle/>
          <a:p>
            <a:endParaRPr lang="zh-CN" altLang="en-US" dirty="0"/>
          </a:p>
        </p:txBody>
      </p:sp>
      <p:sp>
        <p:nvSpPr>
          <p:cNvPr id="5" name="灯片编号占位符 4"/>
          <p:cNvSpPr>
            <a:spLocks noGrp="1"/>
          </p:cNvSpPr>
          <p:nvPr>
            <p:ph type="sldNum" sz="quarter" idx="12"/>
            <p:custDataLst>
              <p:tags r:id="rId8"/>
            </p:custDataLst>
          </p:nvPr>
        </p:nvSpPr>
        <p:spPr>
          <a:xfrm>
            <a:off x="6120450" y="6349833"/>
            <a:ext cx="2700000" cy="316800"/>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440100" y="2275650"/>
            <a:ext cx="2967300" cy="30699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3825900" y="1405930"/>
            <a:ext cx="4860000" cy="3815953"/>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2663825"/>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8" name="任意形状 9"/>
          <p:cNvSpPr/>
          <p:nvPr userDrawn="1">
            <p:custDataLst>
              <p:tags r:id="rId3"/>
            </p:custDataLst>
          </p:nvPr>
        </p:nvSpPr>
        <p:spPr>
          <a:xfrm rot="16200000">
            <a:off x="-169283" y="166926"/>
            <a:ext cx="1243965" cy="910114"/>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6" name="任意形状 8"/>
          <p:cNvSpPr/>
          <p:nvPr userDrawn="1">
            <p:custDataLst>
              <p:tags r:id="rId4"/>
            </p:custDataLst>
          </p:nvPr>
        </p:nvSpPr>
        <p:spPr>
          <a:xfrm>
            <a:off x="7758589" y="0"/>
            <a:ext cx="1385411" cy="180149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2" name="标题 1"/>
          <p:cNvSpPr>
            <a:spLocks noGrp="1"/>
          </p:cNvSpPr>
          <p:nvPr>
            <p:ph type="title"/>
            <p:custDataLst>
              <p:tags r:id="rId5"/>
            </p:custDataLst>
          </p:nvPr>
        </p:nvSpPr>
        <p:spPr>
          <a:xfrm>
            <a:off x="459000" y="859500"/>
            <a:ext cx="8232300" cy="469800"/>
          </a:xfrm>
        </p:spPr>
        <p:txBody>
          <a:bodyPr anchor="ctr">
            <a:normAutofit/>
          </a:bodyPr>
          <a:lstStyle>
            <a:lvl1pPr algn="ctr">
              <a:defRPr sz="27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a:xfrm>
            <a:off x="3087000" y="6389433"/>
            <a:ext cx="2970000" cy="237600"/>
          </a:xfrm>
        </p:spPr>
        <p:txBody>
          <a:bodyPr/>
          <a:lstStyle/>
          <a:p>
            <a:endParaRPr lang="zh-CN" altLang="en-US" dirty="0"/>
          </a:p>
        </p:txBody>
      </p:sp>
      <p:sp>
        <p:nvSpPr>
          <p:cNvPr id="5" name="灯片编号占位符 4"/>
          <p:cNvSpPr>
            <a:spLocks noGrp="1"/>
          </p:cNvSpPr>
          <p:nvPr>
            <p:ph type="sldNum" sz="quarter" idx="12"/>
            <p:custDataLst>
              <p:tags r:id="rId8"/>
            </p:custDataLst>
          </p:nvPr>
        </p:nvSpPr>
        <p:spPr>
          <a:xfrm>
            <a:off x="6120450" y="6349833"/>
            <a:ext cx="2700000" cy="316800"/>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459000" y="1763100"/>
            <a:ext cx="8231981" cy="621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459581" y="3236850"/>
            <a:ext cx="8224200" cy="25731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858" y="5029201"/>
            <a:ext cx="9144000" cy="1828799"/>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10" name="任意形状 9"/>
          <p:cNvSpPr/>
          <p:nvPr userDrawn="1">
            <p:custDataLst>
              <p:tags r:id="rId3"/>
            </p:custDataLst>
          </p:nvPr>
        </p:nvSpPr>
        <p:spPr>
          <a:xfrm rot="10800000">
            <a:off x="2857" y="5905500"/>
            <a:ext cx="732473"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2" name="标题 1"/>
          <p:cNvSpPr>
            <a:spLocks noGrp="1"/>
          </p:cNvSpPr>
          <p:nvPr>
            <p:ph type="title"/>
            <p:custDataLst>
              <p:tags r:id="rId4"/>
            </p:custDataLst>
          </p:nvPr>
        </p:nvSpPr>
        <p:spPr>
          <a:xfrm>
            <a:off x="453600" y="740250"/>
            <a:ext cx="8232300" cy="423900"/>
          </a:xfrm>
        </p:spPr>
        <p:txBody>
          <a:bodyPr anchor="ctr">
            <a:normAutofit/>
          </a:bodyPr>
          <a:lstStyle>
            <a:lvl1pPr algn="ctr">
              <a:defRPr sz="24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a:xfrm>
            <a:off x="3087000" y="6389433"/>
            <a:ext cx="2970000" cy="237600"/>
          </a:xfrm>
        </p:spPr>
        <p:txBody>
          <a:bodyPr/>
          <a:lstStyle/>
          <a:p>
            <a:endParaRPr lang="zh-CN" altLang="en-US" dirty="0"/>
          </a:p>
        </p:txBody>
      </p:sp>
      <p:sp>
        <p:nvSpPr>
          <p:cNvPr id="5" name="灯片编号占位符 4"/>
          <p:cNvSpPr>
            <a:spLocks noGrp="1"/>
          </p:cNvSpPr>
          <p:nvPr>
            <p:ph type="sldNum" sz="quarter" idx="12"/>
            <p:custDataLst>
              <p:tags r:id="rId7"/>
            </p:custDataLst>
          </p:nvPr>
        </p:nvSpPr>
        <p:spPr>
          <a:xfrm>
            <a:off x="6120450" y="6349833"/>
            <a:ext cx="2700000" cy="316800"/>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8"/>
            </p:custDataLst>
          </p:nvPr>
        </p:nvSpPr>
        <p:spPr>
          <a:xfrm>
            <a:off x="453628" y="2082600"/>
            <a:ext cx="8243100" cy="24084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9"/>
            </p:custDataLst>
          </p:nvPr>
        </p:nvSpPr>
        <p:spPr>
          <a:xfrm>
            <a:off x="445500" y="5306850"/>
            <a:ext cx="8251200" cy="7587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3492"/>
            <a:ext cx="9144000" cy="914400"/>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34816" y="258207"/>
            <a:ext cx="8278178" cy="391001"/>
          </a:xfrm>
        </p:spPr>
        <p:txBody>
          <a:bodyPr>
            <a:noAutofit/>
          </a:bodyPr>
          <a:lstStyle>
            <a:lvl1pPr>
              <a:defRPr sz="21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3087000" y="6389433"/>
            <a:ext cx="2970000" cy="237600"/>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20450" y="6349833"/>
            <a:ext cx="2700000" cy="316800"/>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34700" y="2025000"/>
            <a:ext cx="4006800" cy="21708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4681800" y="2025000"/>
            <a:ext cx="4025700" cy="21708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9"/>
            </p:custDataLst>
          </p:nvPr>
        </p:nvSpPr>
        <p:spPr>
          <a:xfrm>
            <a:off x="429300" y="4914450"/>
            <a:ext cx="4006800" cy="5859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0"/>
            </p:custDataLst>
          </p:nvPr>
        </p:nvSpPr>
        <p:spPr>
          <a:xfrm>
            <a:off x="4689900" y="4910850"/>
            <a:ext cx="4025700" cy="5859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1576668"/>
            <a:ext cx="9144000" cy="370466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hasCustomPrompt="1"/>
            <p:custDataLst>
              <p:tags r:id="rId3"/>
            </p:custDataLst>
          </p:nvPr>
        </p:nvSpPr>
        <p:spPr>
          <a:xfrm>
            <a:off x="1142100" y="1637550"/>
            <a:ext cx="6858000" cy="1790100"/>
          </a:xfrm>
        </p:spPr>
        <p:txBody>
          <a:bodyPr anchor="b">
            <a:normAutofit/>
          </a:bodyPr>
          <a:lstStyle>
            <a:lvl1pPr algn="ctr">
              <a:defRPr sz="4500" baseline="0">
                <a:solidFill>
                  <a:schemeClr val="accent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3087000" y="6389433"/>
            <a:ext cx="2970000" cy="237600"/>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120450" y="6349833"/>
            <a:ext cx="2700000" cy="316800"/>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141810" y="4069800"/>
            <a:ext cx="6858000" cy="1242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205740" y="812576"/>
            <a:ext cx="8762591" cy="294789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350" dirty="0">
              <a:highlight>
                <a:srgbClr val="1171F1"/>
              </a:highlight>
            </a:endParaRPr>
          </a:p>
        </p:txBody>
      </p:sp>
      <p:sp>
        <p:nvSpPr>
          <p:cNvPr id="8" name="任意形状 8"/>
          <p:cNvSpPr/>
          <p:nvPr userDrawn="1">
            <p:custDataLst>
              <p:tags r:id="rId3"/>
            </p:custDataLst>
          </p:nvPr>
        </p:nvSpPr>
        <p:spPr>
          <a:xfrm>
            <a:off x="7117678" y="621663"/>
            <a:ext cx="1848749" cy="1802423"/>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99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9" name="任意形状 9"/>
          <p:cNvSpPr/>
          <p:nvPr userDrawn="1">
            <p:custDataLst>
              <p:tags r:id="rId4"/>
            </p:custDataLst>
          </p:nvPr>
        </p:nvSpPr>
        <p:spPr>
          <a:xfrm rot="10800000">
            <a:off x="195761" y="2641685"/>
            <a:ext cx="1415561" cy="138009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10" name="矩形 9"/>
          <p:cNvSpPr/>
          <p:nvPr userDrawn="1">
            <p:custDataLst>
              <p:tags r:id="rId5"/>
            </p:custDataLst>
          </p:nvPr>
        </p:nvSpPr>
        <p:spPr>
          <a:xfrm>
            <a:off x="7103269" y="6264275"/>
            <a:ext cx="1350169" cy="5715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1" name="矩形 10"/>
          <p:cNvSpPr/>
          <p:nvPr userDrawn="1">
            <p:custDataLst>
              <p:tags r:id="rId6"/>
            </p:custDataLst>
          </p:nvPr>
        </p:nvSpPr>
        <p:spPr>
          <a:xfrm flipV="1">
            <a:off x="562928" y="6315075"/>
            <a:ext cx="536734" cy="5715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2" name="矩形 11"/>
          <p:cNvSpPr/>
          <p:nvPr userDrawn="1">
            <p:custDataLst>
              <p:tags r:id="rId7"/>
            </p:custDataLst>
          </p:nvPr>
        </p:nvSpPr>
        <p:spPr>
          <a:xfrm>
            <a:off x="1166336" y="6316345"/>
            <a:ext cx="66675" cy="5715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3" name="矩形 12"/>
          <p:cNvSpPr/>
          <p:nvPr userDrawn="1">
            <p:custDataLst>
              <p:tags r:id="rId8"/>
            </p:custDataLst>
          </p:nvPr>
        </p:nvSpPr>
        <p:spPr>
          <a:xfrm>
            <a:off x="1298258" y="6316345"/>
            <a:ext cx="190024" cy="5715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6" name="日期占位符 15"/>
          <p:cNvSpPr>
            <a:spLocks noGrp="1"/>
          </p:cNvSpPr>
          <p:nvPr>
            <p:ph type="dt" sz="half" idx="10"/>
            <p:custDataLst>
              <p:tags r:id="rId9"/>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0"/>
            </p:custDataLst>
          </p:nvPr>
        </p:nvSpPr>
        <p:spPr>
          <a:xfrm>
            <a:off x="2592000" y="6349833"/>
            <a:ext cx="3960000" cy="316800"/>
          </a:xfrm>
        </p:spPr>
        <p:txBody>
          <a:bodyPr/>
          <a:lstStyle/>
          <a:p>
            <a:endParaRPr lang="zh-CN" altLang="en-US" dirty="0"/>
          </a:p>
        </p:txBody>
      </p:sp>
      <p:sp>
        <p:nvSpPr>
          <p:cNvPr id="18" name="灯片编号占位符 17"/>
          <p:cNvSpPr>
            <a:spLocks noGrp="1"/>
          </p:cNvSpPr>
          <p:nvPr>
            <p:ph type="sldNum" sz="quarter" idx="12"/>
            <p:custDataLst>
              <p:tags r:id="rId11"/>
            </p:custDataLst>
          </p:nvPr>
        </p:nvSpPr>
        <p:spPr>
          <a:xfrm>
            <a:off x="6457950" y="6389433"/>
            <a:ext cx="2025000" cy="237600"/>
          </a:xfrm>
        </p:spPr>
        <p:txBody>
          <a:bodyPr/>
          <a:lstStyle/>
          <a:p>
            <a:fld id="{49AE70B2-8BF9-45C0-BB95-33D1B9D3A854}" type="slidenum">
              <a:rPr lang="zh-CN" altLang="en-US" smtClean="0"/>
            </a:fld>
            <a:endParaRPr lang="zh-CN" altLang="en-US" dirty="0"/>
          </a:p>
        </p:txBody>
      </p:sp>
      <p:sp>
        <p:nvSpPr>
          <p:cNvPr id="2" name="标题 1"/>
          <p:cNvSpPr>
            <a:spLocks noGrp="1"/>
          </p:cNvSpPr>
          <p:nvPr>
            <p:ph type="ctrTitle" hasCustomPrompt="1"/>
            <p:custDataLst>
              <p:tags r:id="rId12"/>
            </p:custDataLst>
          </p:nvPr>
        </p:nvSpPr>
        <p:spPr>
          <a:xfrm>
            <a:off x="662733" y="1046220"/>
            <a:ext cx="6858000" cy="1422559"/>
          </a:xfrm>
        </p:spPr>
        <p:txBody>
          <a:bodyPr lIns="91440" tIns="45720" rIns="91440" bIns="0" anchor="b" anchorCtr="0">
            <a:normAutofit/>
          </a:bodyPr>
          <a:lstStyle>
            <a:lvl1pPr algn="l">
              <a:defRPr sz="4950" b="1" spc="600" baseline="0">
                <a:latin typeface="Arial" panose="020B0604020202020204" pitchFamily="34" charset="0"/>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13"/>
            </p:custDataLst>
          </p:nvPr>
        </p:nvSpPr>
        <p:spPr>
          <a:xfrm>
            <a:off x="662732" y="3128804"/>
            <a:ext cx="6858000" cy="667703"/>
          </a:xfrm>
        </p:spPr>
        <p:txBody>
          <a:bodyPr lIns="91440" tIns="0" rIns="91440" bIns="45720">
            <a:normAutofit/>
          </a:bodyPr>
          <a:lstStyle>
            <a:lvl1pPr marL="0" indent="0" algn="l" eaLnBrk="1" fontAlgn="auto" latinLnBrk="0" hangingPunct="1">
              <a:lnSpc>
                <a:spcPct val="100000"/>
              </a:lnSpc>
              <a:buNone/>
              <a:defRPr sz="1800" u="none" strike="noStrike" kern="1200" cap="none" spc="200" normalizeH="0" baseline="0">
                <a:solidFill>
                  <a:schemeClr val="tx1">
                    <a:lumMod val="75000"/>
                    <a:lumOff val="25000"/>
                  </a:schemeClr>
                </a:solidFill>
                <a:uFillTx/>
                <a:latin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单击此处编辑副标题</a:t>
            </a:r>
            <a:endParaRPr lang="zh-CN" altLang="en-US" dirty="0"/>
          </a:p>
        </p:txBody>
      </p:sp>
      <p:sp>
        <p:nvSpPr>
          <p:cNvPr id="5" name="文本占位符 4"/>
          <p:cNvSpPr>
            <a:spLocks noGrp="1"/>
          </p:cNvSpPr>
          <p:nvPr>
            <p:ph type="body" sz="quarter" idx="13" hasCustomPrompt="1"/>
            <p:custDataLst>
              <p:tags r:id="rId14"/>
            </p:custDataLst>
          </p:nvPr>
        </p:nvSpPr>
        <p:spPr>
          <a:xfrm>
            <a:off x="662733" y="5122890"/>
            <a:ext cx="2524073" cy="434743"/>
          </a:xfrm>
        </p:spPr>
        <p:txBody>
          <a:bodyPr lIns="91440" tIns="45720" rIns="91440" bIns="45720">
            <a:normAutofit/>
          </a:bodyPr>
          <a:lstStyle>
            <a:lvl1pPr marL="0" indent="0">
              <a:buNone/>
              <a:defRPr sz="1800" baseline="0">
                <a:solidFill>
                  <a:schemeClr val="accent1"/>
                </a:solidFill>
                <a:latin typeface="Arial" panose="020B0604020202020204" pitchFamily="34" charset="0"/>
              </a:defRPr>
            </a:lvl1pPr>
          </a:lstStyle>
          <a:p>
            <a:pPr lvl="0"/>
            <a:r>
              <a:rPr lang="zh-CN" altLang="en-US" dirty="0"/>
              <a:t>编辑文本</a:t>
            </a:r>
            <a:endParaRPr lang="zh-CN" altLang="en-US" dirty="0"/>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502411" y="498479"/>
            <a:ext cx="8139178" cy="331473"/>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18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502411" y="1626121"/>
            <a:ext cx="8139178" cy="4041680"/>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92000" y="6349833"/>
            <a:ext cx="3960000" cy="316800"/>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457950" y="6389433"/>
            <a:ext cx="2025000" cy="2376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2"/>
        </a:solidFill>
        <a:effectLst/>
      </p:bgPr>
    </p:bg>
    <p:spTree>
      <p:nvGrpSpPr>
        <p:cNvPr id="1" name=""/>
        <p:cNvGrpSpPr/>
        <p:nvPr/>
      </p:nvGrpSpPr>
      <p:grpSpPr>
        <a:xfrm>
          <a:off x="0" y="0"/>
          <a:ext cx="0" cy="0"/>
          <a:chOff x="0" y="0"/>
          <a:chExt cx="0" cy="0"/>
        </a:xfrm>
      </p:grpSpPr>
      <p:sp>
        <p:nvSpPr>
          <p:cNvPr id="14" name="矩形 13"/>
          <p:cNvSpPr/>
          <p:nvPr userDrawn="1">
            <p:custDataLst>
              <p:tags r:id="rId2"/>
            </p:custDataLst>
          </p:nvPr>
        </p:nvSpPr>
        <p:spPr>
          <a:xfrm>
            <a:off x="0" y="6474460"/>
            <a:ext cx="9186863" cy="3835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350" dirty="0">
              <a:highlight>
                <a:srgbClr val="1171F1"/>
              </a:highlight>
            </a:endParaRPr>
          </a:p>
        </p:txBody>
      </p:sp>
      <p:sp>
        <p:nvSpPr>
          <p:cNvPr id="2" name="标题 1"/>
          <p:cNvSpPr>
            <a:spLocks noGrp="1"/>
          </p:cNvSpPr>
          <p:nvPr>
            <p:ph type="title" hasCustomPrompt="1"/>
            <p:custDataLst>
              <p:tags r:id="rId3"/>
            </p:custDataLst>
          </p:nvPr>
        </p:nvSpPr>
        <p:spPr>
          <a:xfrm>
            <a:off x="3507581" y="2175010"/>
            <a:ext cx="4682831" cy="691516"/>
          </a:xfrm>
        </p:spPr>
        <p:txBody>
          <a:bodyPr lIns="91440" tIns="45720" rIns="91440" bIns="0" anchor="b" anchorCtr="0">
            <a:normAutofit/>
          </a:bodyPr>
          <a:lstStyle>
            <a:lvl1pPr>
              <a:defRPr sz="4050" u="none" strike="noStrike" kern="1200" cap="none" spc="300" normalizeH="0" baseline="0">
                <a:solidFill>
                  <a:schemeClr val="accent1"/>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4"/>
            </p:custDataLst>
          </p:nvPr>
        </p:nvSpPr>
        <p:spPr>
          <a:xfrm>
            <a:off x="3507581" y="3277722"/>
            <a:ext cx="4682831" cy="1050755"/>
          </a:xfrm>
        </p:spPr>
        <p:txBody>
          <a:bodyPr lIns="91440" tIns="0" rIns="91440" bIns="45720">
            <a:normAutofit/>
          </a:bodyPr>
          <a:lstStyle>
            <a:lvl1pPr marL="0" indent="0" eaLnBrk="1" fontAlgn="auto" latinLnBrk="0" hangingPunct="1">
              <a:buNone/>
              <a:defRPr kumimoji="0" lang="zh-CN" altLang="en-US" sz="1350" b="0" i="0" u="none" strike="noStrike" kern="1200" cap="none" spc="150" normalizeH="0" baseline="0" noProof="1">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5"/>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6"/>
            </p:custDataLst>
          </p:nvPr>
        </p:nvSpPr>
        <p:spPr>
          <a:xfrm>
            <a:off x="2592000" y="6349833"/>
            <a:ext cx="3960000" cy="316800"/>
          </a:xfrm>
        </p:spPr>
        <p:txBody>
          <a:bodyPr/>
          <a:lstStyle/>
          <a:p>
            <a:endParaRPr lang="zh-CN" altLang="en-US"/>
          </a:p>
        </p:txBody>
      </p:sp>
      <p:sp>
        <p:nvSpPr>
          <p:cNvPr id="6" name="灯片编号占位符 5"/>
          <p:cNvSpPr>
            <a:spLocks noGrp="1"/>
          </p:cNvSpPr>
          <p:nvPr>
            <p:ph type="sldNum" sz="quarter" idx="12"/>
            <p:custDataLst>
              <p:tags r:id="rId7"/>
            </p:custDataLst>
          </p:nvPr>
        </p:nvSpPr>
        <p:spPr>
          <a:xfrm>
            <a:off x="6457950" y="6389433"/>
            <a:ext cx="2025000" cy="2376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endParaRPr lang="zh-CN" altLang="en-US">
              <a:latin typeface="Arial" panose="020B0604020202020204" pitchFamily="34" charset="0"/>
            </a:endParaRPr>
          </a:p>
        </p:txBody>
      </p:sp>
      <p:sp>
        <p:nvSpPr>
          <p:cNvPr id="3" name="页脚占位符 2"/>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4" name="灯片编号占位符 3"/>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502411" y="498479"/>
            <a:ext cx="8139178" cy="331473"/>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507210" y="1626121"/>
            <a:ext cx="3962432" cy="4041680"/>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4683920" y="1626121"/>
            <a:ext cx="3962432" cy="4041680"/>
          </a:xfrm>
        </p:spPr>
        <p:txBody>
          <a:bodyPr>
            <a:noAutofit/>
          </a:bodyPr>
          <a:lstStyle>
            <a:lvl1pPr>
              <a:defRPr sz="1200" baseline="0">
                <a:solidFill>
                  <a:schemeClr val="tx1">
                    <a:lumMod val="75000"/>
                    <a:lumOff val="25000"/>
                  </a:schemeClr>
                </a:solidFill>
                <a:latin typeface="Arial" panose="020B0604020202020204" pitchFamily="34" charset="0"/>
                <a:ea typeface="微软雅黑" panose="020B0503020204020204" charset="-122"/>
              </a:defRPr>
            </a:lvl1pPr>
            <a:lvl2pPr>
              <a:defRPr sz="1200" baseline="0">
                <a:solidFill>
                  <a:schemeClr val="tx1">
                    <a:lumMod val="75000"/>
                    <a:lumOff val="25000"/>
                  </a:schemeClr>
                </a:solidFill>
                <a:latin typeface="Arial" panose="020B0604020202020204" pitchFamily="34" charset="0"/>
                <a:ea typeface="微软雅黑" panose="020B0503020204020204" charset="-122"/>
              </a:defRPr>
            </a:lvl2pPr>
            <a:lvl3pPr>
              <a:defRPr sz="1200" baseline="0">
                <a:solidFill>
                  <a:schemeClr val="tx1">
                    <a:lumMod val="75000"/>
                    <a:lumOff val="25000"/>
                  </a:schemeClr>
                </a:solidFill>
                <a:latin typeface="Arial" panose="020B0604020202020204" pitchFamily="34" charset="0"/>
                <a:ea typeface="微软雅黑" panose="020B0503020204020204" charset="-122"/>
              </a:defRPr>
            </a:lvl3pPr>
            <a:lvl4pPr>
              <a:defRPr sz="1200" baseline="0">
                <a:solidFill>
                  <a:schemeClr val="tx1">
                    <a:lumMod val="75000"/>
                    <a:lumOff val="25000"/>
                  </a:schemeClr>
                </a:solidFill>
                <a:latin typeface="Arial" panose="020B0604020202020204" pitchFamily="34" charset="0"/>
                <a:ea typeface="微软雅黑" panose="020B0503020204020204" charset="-122"/>
              </a:defRPr>
            </a:lvl4pPr>
            <a:lvl5pPr>
              <a:defRPr sz="1200"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a:xfrm>
            <a:off x="2592000" y="6349833"/>
            <a:ext cx="3960000" cy="316800"/>
          </a:xfrm>
        </p:spPr>
        <p:txBody>
          <a:bodyPr/>
          <a:lstStyle/>
          <a:p>
            <a:endParaRPr lang="zh-CN" altLang="en-US"/>
          </a:p>
        </p:txBody>
      </p:sp>
      <p:sp>
        <p:nvSpPr>
          <p:cNvPr id="7" name="灯片编号占位符 6"/>
          <p:cNvSpPr>
            <a:spLocks noGrp="1"/>
          </p:cNvSpPr>
          <p:nvPr>
            <p:ph type="sldNum" sz="quarter" idx="12"/>
            <p:custDataLst>
              <p:tags r:id="rId7"/>
            </p:custDataLst>
          </p:nvPr>
        </p:nvSpPr>
        <p:spPr>
          <a:xfrm>
            <a:off x="6457950" y="6389433"/>
            <a:ext cx="2025000" cy="2376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502411" y="498479"/>
            <a:ext cx="8139178" cy="331473"/>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502447" y="1000133"/>
            <a:ext cx="3962432" cy="285752"/>
          </a:xfrm>
        </p:spPr>
        <p:txBody>
          <a:bodyPr lIns="101600" tIns="38100" rIns="76200" bIns="38100" anchor="t" anchorCtr="0">
            <a:noAutofit/>
          </a:bodyPr>
          <a:lstStyle>
            <a:lvl1pPr marL="0" indent="0" eaLnBrk="1" fontAlgn="auto" latinLnBrk="0" hangingPunct="1">
              <a:lnSpc>
                <a:spcPct val="100000"/>
              </a:lnSpc>
              <a:spcAft>
                <a:spcPts val="0"/>
              </a:spcAft>
              <a:buNone/>
              <a:defRPr sz="1500" b="0"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charset="-122"/>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502444" y="2023369"/>
            <a:ext cx="3962400" cy="3701064"/>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4676812" y="1000133"/>
            <a:ext cx="3962432" cy="285752"/>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1500" b="0"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4676812" y="2023369"/>
            <a:ext cx="3962432" cy="3701064"/>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a:xfrm>
            <a:off x="2592000" y="6349833"/>
            <a:ext cx="3960000" cy="316800"/>
          </a:xfrm>
        </p:spPr>
        <p:txBody>
          <a:bodyPr/>
          <a:lstStyle/>
          <a:p>
            <a:endParaRPr lang="zh-CN" altLang="en-US"/>
          </a:p>
        </p:txBody>
      </p:sp>
      <p:sp>
        <p:nvSpPr>
          <p:cNvPr id="9" name="灯片编号占位符 8"/>
          <p:cNvSpPr>
            <a:spLocks noGrp="1"/>
          </p:cNvSpPr>
          <p:nvPr>
            <p:ph type="sldNum" sz="quarter" idx="12"/>
            <p:custDataLst>
              <p:tags r:id="rId9"/>
            </p:custDataLst>
          </p:nvPr>
        </p:nvSpPr>
        <p:spPr>
          <a:xfrm>
            <a:off x="6457950" y="6389433"/>
            <a:ext cx="2025000" cy="2376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502411" y="498476"/>
            <a:ext cx="8139178" cy="331473"/>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2592000" y="6349833"/>
            <a:ext cx="3960000" cy="316800"/>
          </a:xfrm>
        </p:spPr>
        <p:txBody>
          <a:bodyPr/>
          <a:lstStyle/>
          <a:p>
            <a:endParaRPr lang="zh-CN" altLang="en-US"/>
          </a:p>
        </p:txBody>
      </p:sp>
      <p:sp>
        <p:nvSpPr>
          <p:cNvPr id="5" name="灯片编号占位符 4"/>
          <p:cNvSpPr>
            <a:spLocks noGrp="1"/>
          </p:cNvSpPr>
          <p:nvPr>
            <p:ph type="sldNum" sz="quarter" idx="12"/>
            <p:custDataLst>
              <p:tags r:id="rId5"/>
            </p:custDataLst>
          </p:nvPr>
        </p:nvSpPr>
        <p:spPr>
          <a:xfrm>
            <a:off x="6457950" y="6389433"/>
            <a:ext cx="2025000" cy="2376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2592000" y="6349833"/>
            <a:ext cx="3960000" cy="316800"/>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457950" y="6389433"/>
            <a:ext cx="2025000" cy="2376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502447" y="498479"/>
            <a:ext cx="8139178" cy="331473"/>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3"/>
            </p:custDataLst>
          </p:nvPr>
        </p:nvSpPr>
        <p:spPr>
          <a:xfrm>
            <a:off x="502447" y="1626121"/>
            <a:ext cx="3962432" cy="4041680"/>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4679194" y="1626121"/>
            <a:ext cx="3962432" cy="4041680"/>
          </a:xfrm>
        </p:spPr>
        <p:txBody>
          <a:bodyPr vert="horz" lIns="101600" tIns="0" rIns="82550" bIns="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a:xfrm>
            <a:off x="322307" y="6349833"/>
            <a:ext cx="2700000" cy="316800"/>
          </a:xfrm>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a:xfrm>
            <a:off x="2592000" y="6349833"/>
            <a:ext cx="3960000" cy="316800"/>
          </a:xfrm>
        </p:spPr>
        <p:txBody>
          <a:bodyPr/>
          <a:lstStyle/>
          <a:p>
            <a:endParaRPr lang="zh-CN" altLang="en-US" dirty="0"/>
          </a:p>
        </p:txBody>
      </p:sp>
      <p:sp>
        <p:nvSpPr>
          <p:cNvPr id="7" name="灯片编号占位符 6"/>
          <p:cNvSpPr>
            <a:spLocks noGrp="1"/>
          </p:cNvSpPr>
          <p:nvPr>
            <p:ph type="sldNum" sz="quarter" idx="12"/>
            <p:custDataLst>
              <p:tags r:id="rId7"/>
            </p:custDataLst>
          </p:nvPr>
        </p:nvSpPr>
        <p:spPr>
          <a:xfrm>
            <a:off x="6457950" y="6389433"/>
            <a:ext cx="2025000" cy="237600"/>
          </a:xfrm>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7928351" y="1626121"/>
            <a:ext cx="713238" cy="4041680"/>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18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502444" y="1626113"/>
            <a:ext cx="7371076" cy="4041680"/>
          </a:xfrm>
        </p:spPr>
        <p:txBody>
          <a:bodyPr vert="eaVert"/>
          <a:lstStyle>
            <a:lvl1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1pPr>
            <a:lvl2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2pPr>
            <a:lvl3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3pPr>
            <a:lvl4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4pPr>
            <a:lvl5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2592000" y="6349833"/>
            <a:ext cx="3960000" cy="316800"/>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6457950" y="6389433"/>
            <a:ext cx="2025000" cy="2376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a:xfrm>
            <a:off x="2592000" y="6349833"/>
            <a:ext cx="3960000" cy="316800"/>
          </a:xfrm>
        </p:spPr>
        <p:txBody>
          <a:bodyPr/>
          <a:lstStyle/>
          <a:p>
            <a:endParaRPr lang="zh-CN" altLang="en-US"/>
          </a:p>
        </p:txBody>
      </p:sp>
      <p:sp>
        <p:nvSpPr>
          <p:cNvPr id="5" name="灯片编号占位符 4"/>
          <p:cNvSpPr>
            <a:spLocks noGrp="1"/>
          </p:cNvSpPr>
          <p:nvPr>
            <p:ph type="sldNum" sz="quarter" idx="12"/>
            <p:custDataLst>
              <p:tags r:id="rId4"/>
            </p:custDataLst>
          </p:nvPr>
        </p:nvSpPr>
        <p:spPr>
          <a:xfrm>
            <a:off x="6457950" y="6389433"/>
            <a:ext cx="2025000" cy="237600"/>
          </a:xfrm>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502447" y="1626121"/>
            <a:ext cx="8139178" cy="4041680"/>
          </a:xfrm>
        </p:spPr>
        <p:txBody>
          <a:bodyPr/>
          <a:lstStyle>
            <a:lvl1pPr>
              <a:defRPr baseline="0">
                <a:solidFill>
                  <a:schemeClr val="tx1">
                    <a:lumMod val="75000"/>
                    <a:lumOff val="25000"/>
                  </a:schemeClr>
                </a:solidFill>
                <a:latin typeface="Arial" panose="020B0604020202020204" pitchFamily="34" charset="0"/>
              </a:defRPr>
            </a:lvl1pPr>
            <a:lvl2pPr>
              <a:defRPr baseline="0">
                <a:solidFill>
                  <a:schemeClr val="tx1">
                    <a:lumMod val="75000"/>
                    <a:lumOff val="25000"/>
                  </a:schemeClr>
                </a:solidFill>
                <a:latin typeface="Arial" panose="020B0604020202020204" pitchFamily="34" charset="0"/>
              </a:defRPr>
            </a:lvl2pPr>
            <a:lvl3pPr>
              <a:defRPr baseline="0">
                <a:solidFill>
                  <a:schemeClr val="tx1">
                    <a:lumMod val="75000"/>
                    <a:lumOff val="25000"/>
                  </a:schemeClr>
                </a:solidFill>
                <a:latin typeface="Arial" panose="020B0604020202020204" pitchFamily="34" charset="0"/>
              </a:defRPr>
            </a:lvl3pPr>
            <a:lvl4pPr>
              <a:defRPr baseline="0">
                <a:solidFill>
                  <a:schemeClr val="tx1">
                    <a:lumMod val="75000"/>
                    <a:lumOff val="25000"/>
                  </a:schemeClr>
                </a:solidFill>
                <a:latin typeface="Arial" panose="020B0604020202020204" pitchFamily="34" charset="0"/>
              </a:defRPr>
            </a:lvl4pPr>
            <a:lvl5pPr>
              <a:defRPr baseline="0">
                <a:solidFill>
                  <a:schemeClr val="tx1">
                    <a:lumMod val="75000"/>
                    <a:lumOff val="25000"/>
                  </a:schemeClr>
                </a:solidFill>
                <a:latin typeface="Arial" panose="020B0604020202020204" pitchFamily="34"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199549" y="1018064"/>
            <a:ext cx="8762524" cy="4226243"/>
          </a:xfrm>
          <a:prstGeom prst="rect">
            <a:avLst/>
          </a:prstGeom>
          <a:solidFill>
            <a:schemeClr val="tx2"/>
          </a:solidFill>
          <a:ln w="28575"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350" dirty="0">
              <a:highlight>
                <a:srgbClr val="1171F1"/>
              </a:highlight>
            </a:endParaRPr>
          </a:p>
        </p:txBody>
      </p:sp>
      <p:sp>
        <p:nvSpPr>
          <p:cNvPr id="9" name="矩形 8"/>
          <p:cNvSpPr/>
          <p:nvPr userDrawn="1">
            <p:custDataLst>
              <p:tags r:id="rId3"/>
            </p:custDataLst>
          </p:nvPr>
        </p:nvSpPr>
        <p:spPr>
          <a:xfrm>
            <a:off x="1066800" y="4065588"/>
            <a:ext cx="3962400" cy="9525"/>
          </a:xfrm>
          <a:prstGeom prst="rect">
            <a:avLst/>
          </a:prstGeom>
          <a:solidFill>
            <a:schemeClr val="accent1">
              <a:lumMod val="50000"/>
              <a:alpha val="1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任意形状 8"/>
          <p:cNvSpPr/>
          <p:nvPr userDrawn="1">
            <p:custDataLst>
              <p:tags r:id="rId4"/>
            </p:custDataLst>
          </p:nvPr>
        </p:nvSpPr>
        <p:spPr>
          <a:xfrm>
            <a:off x="7110534" y="613408"/>
            <a:ext cx="1848749" cy="1802423"/>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8" name="任意形状 9"/>
          <p:cNvSpPr/>
          <p:nvPr userDrawn="1">
            <p:custDataLst>
              <p:tags r:id="rId5"/>
            </p:custDataLst>
          </p:nvPr>
        </p:nvSpPr>
        <p:spPr>
          <a:xfrm rot="10800000">
            <a:off x="195761" y="4343043"/>
            <a:ext cx="1415561" cy="138009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99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2" name="标题 1"/>
          <p:cNvSpPr>
            <a:spLocks noGrp="1"/>
          </p:cNvSpPr>
          <p:nvPr>
            <p:ph type="title" hasCustomPrompt="1"/>
            <p:custDataLst>
              <p:tags r:id="rId6"/>
            </p:custDataLst>
          </p:nvPr>
        </p:nvSpPr>
        <p:spPr>
          <a:xfrm>
            <a:off x="990599" y="2577631"/>
            <a:ext cx="4990201" cy="1205503"/>
          </a:xfrm>
        </p:spPr>
        <p:txBody>
          <a:bodyPr vert="horz" lIns="91440" tIns="45720" rIns="91440" bIns="0" rtlCol="0" anchor="b" anchorCtr="0">
            <a:normAutofit/>
          </a:bodyPr>
          <a:lstStyle>
            <a:lvl1pPr marL="0" marR="0" algn="l" defTabSz="914400" rtl="0" eaLnBrk="1" fontAlgn="auto" latinLnBrk="0" hangingPunct="1">
              <a:lnSpc>
                <a:spcPct val="100000"/>
              </a:lnSpc>
              <a:buNone/>
              <a:defRPr kumimoji="0" lang="zh-CN" altLang="en-US" sz="7200" b="1" i="0" u="none" strike="noStrike" kern="1200" cap="none" spc="6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7"/>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a:xfrm>
            <a:off x="2592000" y="6349833"/>
            <a:ext cx="3960000" cy="316800"/>
          </a:xfrm>
        </p:spPr>
        <p:txBody>
          <a:bodyPr/>
          <a:lstStyle/>
          <a:p>
            <a:endParaRPr lang="zh-CN" altLang="en-US"/>
          </a:p>
        </p:txBody>
      </p:sp>
      <p:sp>
        <p:nvSpPr>
          <p:cNvPr id="5" name="灯片编号占位符 4"/>
          <p:cNvSpPr>
            <a:spLocks noGrp="1"/>
          </p:cNvSpPr>
          <p:nvPr>
            <p:ph type="sldNum" sz="quarter" idx="12"/>
            <p:custDataLst>
              <p:tags r:id="rId9"/>
            </p:custDataLst>
          </p:nvPr>
        </p:nvSpPr>
        <p:spPr>
          <a:xfrm>
            <a:off x="6457950" y="6389433"/>
            <a:ext cx="2025000" cy="2376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2"/>
            </p:custDataLst>
          </p:nvPr>
        </p:nvSpPr>
        <p:spPr>
          <a:xfrm>
            <a:off x="7295319" y="-51"/>
            <a:ext cx="1848749"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6" name="任意形状 8"/>
          <p:cNvSpPr/>
          <p:nvPr userDrawn="1">
            <p:custDataLst>
              <p:tags r:id="rId3"/>
            </p:custDataLst>
          </p:nvPr>
        </p:nvSpPr>
        <p:spPr>
          <a:xfrm rot="10800000">
            <a:off x="0" y="5480050"/>
            <a:ext cx="1059656"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2" name="标题 1"/>
          <p:cNvSpPr>
            <a:spLocks noGrp="1"/>
          </p:cNvSpPr>
          <p:nvPr>
            <p:ph type="title"/>
            <p:custDataLst>
              <p:tags r:id="rId4"/>
            </p:custDataLst>
          </p:nvPr>
        </p:nvSpPr>
        <p:spPr>
          <a:xfrm>
            <a:off x="502411" y="498476"/>
            <a:ext cx="8139178" cy="331473"/>
          </a:xfrm>
        </p:spPr>
        <p:txBody>
          <a:bodyPr>
            <a:normAutofit/>
          </a:bodyPr>
          <a:lstStyle>
            <a:lvl1pPr>
              <a:defRPr baseline="0">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a:xfrm>
            <a:off x="2592000" y="6349833"/>
            <a:ext cx="3960000" cy="316800"/>
          </a:xfrm>
        </p:spPr>
        <p:txBody>
          <a:bodyPr/>
          <a:lstStyle/>
          <a:p>
            <a:endParaRPr lang="zh-CN" altLang="en-US" dirty="0"/>
          </a:p>
        </p:txBody>
      </p:sp>
      <p:sp>
        <p:nvSpPr>
          <p:cNvPr id="5" name="灯片编号占位符 4"/>
          <p:cNvSpPr>
            <a:spLocks noGrp="1"/>
          </p:cNvSpPr>
          <p:nvPr>
            <p:ph type="sldNum" sz="quarter" idx="12"/>
            <p:custDataLst>
              <p:tags r:id="rId7"/>
            </p:custDataLst>
          </p:nvPr>
        </p:nvSpPr>
        <p:spPr>
          <a:xfrm>
            <a:off x="6457950" y="6389433"/>
            <a:ext cx="2025000" cy="237600"/>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0"/>
            <a:ext cx="9144476"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userDrawn="1">
            <p:custDataLst>
              <p:tags r:id="rId3"/>
            </p:custDataLst>
          </p:nvPr>
        </p:nvSpPr>
        <p:spPr>
          <a:xfrm>
            <a:off x="219600" y="304200"/>
            <a:ext cx="87048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hasCustomPrompt="1"/>
            <p:custDataLst>
              <p:tags r:id="rId4"/>
            </p:custDataLst>
          </p:nvPr>
        </p:nvSpPr>
        <p:spPr>
          <a:xfrm>
            <a:off x="961200" y="1339650"/>
            <a:ext cx="7219800" cy="542700"/>
          </a:xfrm>
        </p:spPr>
        <p:txBody>
          <a:bodyPr anchor="ctr">
            <a:normAutofit/>
          </a:bodyPr>
          <a:lstStyle>
            <a:lvl1pPr>
              <a:defRPr sz="2400" baseline="0">
                <a:solidFill>
                  <a:schemeClr val="accent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5"/>
            </p:custDataLst>
          </p:nvPr>
        </p:nvSpPr>
        <p:spPr>
          <a:xfrm>
            <a:off x="960835" y="2594250"/>
            <a:ext cx="7219950" cy="25839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6"/>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a:xfrm>
            <a:off x="2592000" y="6349833"/>
            <a:ext cx="3960000" cy="316800"/>
          </a:xfrm>
        </p:spPr>
        <p:txBody>
          <a:bodyPr/>
          <a:lstStyle/>
          <a:p>
            <a:endParaRPr lang="zh-CN" altLang="en-US" dirty="0"/>
          </a:p>
        </p:txBody>
      </p:sp>
      <p:sp>
        <p:nvSpPr>
          <p:cNvPr id="5" name="灯片编号占位符 4"/>
          <p:cNvSpPr>
            <a:spLocks noGrp="1"/>
          </p:cNvSpPr>
          <p:nvPr>
            <p:ph type="sldNum" sz="quarter" idx="12"/>
            <p:custDataLst>
              <p:tags r:id="rId8"/>
            </p:custDataLst>
          </p:nvPr>
        </p:nvSpPr>
        <p:spPr>
          <a:xfrm>
            <a:off x="6457950" y="6389433"/>
            <a:ext cx="2025000" cy="237600"/>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3617595" cy="6866255"/>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dirty="0">
              <a:sym typeface="+mn-ea"/>
            </a:endParaRPr>
          </a:p>
        </p:txBody>
      </p:sp>
      <p:sp>
        <p:nvSpPr>
          <p:cNvPr id="6" name="任意形状 8"/>
          <p:cNvSpPr/>
          <p:nvPr userDrawn="1">
            <p:custDataLst>
              <p:tags r:id="rId3"/>
            </p:custDataLst>
          </p:nvPr>
        </p:nvSpPr>
        <p:spPr>
          <a:xfrm rot="16200000">
            <a:off x="-233919" y="238101"/>
            <a:ext cx="1741805" cy="1273969"/>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10" name="任意形状 9"/>
          <p:cNvSpPr/>
          <p:nvPr userDrawn="1">
            <p:custDataLst>
              <p:tags r:id="rId4"/>
            </p:custDataLst>
          </p:nvPr>
        </p:nvSpPr>
        <p:spPr>
          <a:xfrm rot="10800000">
            <a:off x="0" y="5913755"/>
            <a:ext cx="732473"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2" name="标题 1"/>
          <p:cNvSpPr>
            <a:spLocks noGrp="1"/>
          </p:cNvSpPr>
          <p:nvPr>
            <p:ph type="title" hasCustomPrompt="1"/>
            <p:custDataLst>
              <p:tags r:id="rId5"/>
            </p:custDataLst>
          </p:nvPr>
        </p:nvSpPr>
        <p:spPr>
          <a:xfrm>
            <a:off x="437400" y="880650"/>
            <a:ext cx="2970000" cy="661500"/>
          </a:xfrm>
        </p:spPr>
        <p:txBody>
          <a:bodyPr anchor="ctr">
            <a:normAutofit/>
          </a:bodyPr>
          <a:lstStyle>
            <a:lvl1pPr>
              <a:defRPr sz="2700" baseline="0">
                <a:solidFill>
                  <a:schemeClr val="accent1"/>
                </a:solidFill>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6"/>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a:xfrm>
            <a:off x="2592000" y="6349833"/>
            <a:ext cx="3960000" cy="316800"/>
          </a:xfrm>
        </p:spPr>
        <p:txBody>
          <a:bodyPr/>
          <a:lstStyle/>
          <a:p>
            <a:endParaRPr lang="zh-CN" altLang="en-US" dirty="0"/>
          </a:p>
        </p:txBody>
      </p:sp>
      <p:sp>
        <p:nvSpPr>
          <p:cNvPr id="5" name="灯片编号占位符 4"/>
          <p:cNvSpPr>
            <a:spLocks noGrp="1"/>
          </p:cNvSpPr>
          <p:nvPr>
            <p:ph type="sldNum" sz="quarter" idx="12"/>
            <p:custDataLst>
              <p:tags r:id="rId8"/>
            </p:custDataLst>
          </p:nvPr>
        </p:nvSpPr>
        <p:spPr>
          <a:xfrm>
            <a:off x="6457950" y="6389433"/>
            <a:ext cx="2025000" cy="237600"/>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440100" y="2275650"/>
            <a:ext cx="2967300" cy="30699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3825900" y="1405930"/>
            <a:ext cx="4860000" cy="3815953"/>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2663825"/>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8" name="任意形状 9"/>
          <p:cNvSpPr/>
          <p:nvPr userDrawn="1">
            <p:custDataLst>
              <p:tags r:id="rId3"/>
            </p:custDataLst>
          </p:nvPr>
        </p:nvSpPr>
        <p:spPr>
          <a:xfrm rot="16200000">
            <a:off x="-169283" y="166926"/>
            <a:ext cx="1243965" cy="910114"/>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6" name="任意形状 8"/>
          <p:cNvSpPr/>
          <p:nvPr userDrawn="1">
            <p:custDataLst>
              <p:tags r:id="rId4"/>
            </p:custDataLst>
          </p:nvPr>
        </p:nvSpPr>
        <p:spPr>
          <a:xfrm>
            <a:off x="7758589" y="0"/>
            <a:ext cx="1385411" cy="180149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2" name="标题 1"/>
          <p:cNvSpPr>
            <a:spLocks noGrp="1"/>
          </p:cNvSpPr>
          <p:nvPr>
            <p:ph type="title"/>
            <p:custDataLst>
              <p:tags r:id="rId5"/>
            </p:custDataLst>
          </p:nvPr>
        </p:nvSpPr>
        <p:spPr>
          <a:xfrm>
            <a:off x="459000" y="859500"/>
            <a:ext cx="8232300" cy="469800"/>
          </a:xfrm>
        </p:spPr>
        <p:txBody>
          <a:bodyPr anchor="ctr">
            <a:normAutofit/>
          </a:bodyPr>
          <a:lstStyle>
            <a:lvl1pPr algn="ctr">
              <a:defRPr sz="27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a:xfrm>
            <a:off x="2592000" y="6349833"/>
            <a:ext cx="3960000" cy="316800"/>
          </a:xfrm>
        </p:spPr>
        <p:txBody>
          <a:bodyPr/>
          <a:lstStyle/>
          <a:p>
            <a:endParaRPr lang="zh-CN" altLang="en-US" dirty="0"/>
          </a:p>
        </p:txBody>
      </p:sp>
      <p:sp>
        <p:nvSpPr>
          <p:cNvPr id="5" name="灯片编号占位符 4"/>
          <p:cNvSpPr>
            <a:spLocks noGrp="1"/>
          </p:cNvSpPr>
          <p:nvPr>
            <p:ph type="sldNum" sz="quarter" idx="12"/>
            <p:custDataLst>
              <p:tags r:id="rId8"/>
            </p:custDataLst>
          </p:nvPr>
        </p:nvSpPr>
        <p:spPr>
          <a:xfrm>
            <a:off x="6457950" y="6389433"/>
            <a:ext cx="2025000" cy="237600"/>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459000" y="1763100"/>
            <a:ext cx="8231981" cy="621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459581" y="3236850"/>
            <a:ext cx="8224200" cy="25731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858" y="5029201"/>
            <a:ext cx="9144000" cy="1828799"/>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10" name="任意形状 9"/>
          <p:cNvSpPr/>
          <p:nvPr userDrawn="1">
            <p:custDataLst>
              <p:tags r:id="rId3"/>
            </p:custDataLst>
          </p:nvPr>
        </p:nvSpPr>
        <p:spPr>
          <a:xfrm rot="10800000">
            <a:off x="2857" y="5905500"/>
            <a:ext cx="732473"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350" dirty="0">
              <a:highlight>
                <a:srgbClr val="1171F1"/>
              </a:highlight>
            </a:endParaRPr>
          </a:p>
        </p:txBody>
      </p:sp>
      <p:sp>
        <p:nvSpPr>
          <p:cNvPr id="2" name="标题 1"/>
          <p:cNvSpPr>
            <a:spLocks noGrp="1"/>
          </p:cNvSpPr>
          <p:nvPr>
            <p:ph type="title"/>
            <p:custDataLst>
              <p:tags r:id="rId4"/>
            </p:custDataLst>
          </p:nvPr>
        </p:nvSpPr>
        <p:spPr>
          <a:xfrm>
            <a:off x="453600" y="740250"/>
            <a:ext cx="8232300" cy="423900"/>
          </a:xfrm>
        </p:spPr>
        <p:txBody>
          <a:bodyPr anchor="ctr">
            <a:normAutofit/>
          </a:bodyPr>
          <a:lstStyle>
            <a:lvl1pPr algn="ctr">
              <a:defRPr sz="24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a:xfrm>
            <a:off x="2592000" y="6349833"/>
            <a:ext cx="3960000" cy="316800"/>
          </a:xfrm>
        </p:spPr>
        <p:txBody>
          <a:bodyPr/>
          <a:lstStyle/>
          <a:p>
            <a:endParaRPr lang="zh-CN" altLang="en-US" dirty="0"/>
          </a:p>
        </p:txBody>
      </p:sp>
      <p:sp>
        <p:nvSpPr>
          <p:cNvPr id="5" name="灯片编号占位符 4"/>
          <p:cNvSpPr>
            <a:spLocks noGrp="1"/>
          </p:cNvSpPr>
          <p:nvPr>
            <p:ph type="sldNum" sz="quarter" idx="12"/>
            <p:custDataLst>
              <p:tags r:id="rId7"/>
            </p:custDataLst>
          </p:nvPr>
        </p:nvSpPr>
        <p:spPr>
          <a:xfrm>
            <a:off x="6457950" y="6389433"/>
            <a:ext cx="2025000" cy="237600"/>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8"/>
            </p:custDataLst>
          </p:nvPr>
        </p:nvSpPr>
        <p:spPr>
          <a:xfrm>
            <a:off x="453628" y="2082600"/>
            <a:ext cx="8243100" cy="24084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9"/>
            </p:custDataLst>
          </p:nvPr>
        </p:nvSpPr>
        <p:spPr>
          <a:xfrm>
            <a:off x="445500" y="5306850"/>
            <a:ext cx="8251200" cy="7587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3492"/>
            <a:ext cx="9144000" cy="914400"/>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3"/>
            </p:custDataLst>
          </p:nvPr>
        </p:nvSpPr>
        <p:spPr>
          <a:xfrm>
            <a:off x="434816" y="258207"/>
            <a:ext cx="8278178" cy="391001"/>
          </a:xfrm>
        </p:spPr>
        <p:txBody>
          <a:bodyPr>
            <a:noAutofit/>
          </a:bodyPr>
          <a:lstStyle>
            <a:lvl1pPr>
              <a:defRPr sz="21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92000" y="6349833"/>
            <a:ext cx="3960000" cy="316800"/>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457950" y="6389433"/>
            <a:ext cx="2025000" cy="237600"/>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34700" y="2025000"/>
            <a:ext cx="4006800" cy="21708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4681800" y="2025000"/>
            <a:ext cx="4025700" cy="21708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9"/>
            </p:custDataLst>
          </p:nvPr>
        </p:nvSpPr>
        <p:spPr>
          <a:xfrm>
            <a:off x="429300" y="4914450"/>
            <a:ext cx="4006800" cy="5859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0"/>
            </p:custDataLst>
          </p:nvPr>
        </p:nvSpPr>
        <p:spPr>
          <a:xfrm>
            <a:off x="4689900" y="4910850"/>
            <a:ext cx="4025700" cy="5859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1576668"/>
            <a:ext cx="9144000" cy="370466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hasCustomPrompt="1"/>
            <p:custDataLst>
              <p:tags r:id="rId3"/>
            </p:custDataLst>
          </p:nvPr>
        </p:nvSpPr>
        <p:spPr>
          <a:xfrm>
            <a:off x="1142100" y="1637550"/>
            <a:ext cx="6858000" cy="1790100"/>
          </a:xfrm>
        </p:spPr>
        <p:txBody>
          <a:bodyPr anchor="b">
            <a:normAutofit/>
          </a:bodyPr>
          <a:lstStyle>
            <a:lvl1pPr algn="ctr">
              <a:defRPr sz="4500" baseline="0">
                <a:solidFill>
                  <a:schemeClr val="accent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a:xfrm>
            <a:off x="322307" y="6349833"/>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2592000" y="6349833"/>
            <a:ext cx="3960000" cy="316800"/>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6457950" y="6389433"/>
            <a:ext cx="2025000" cy="237600"/>
          </a:xfrm>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141810" y="4069800"/>
            <a:ext cx="6858000" cy="1242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6" Type="http://schemas.openxmlformats.org/officeDocument/2006/relationships/theme" Target="../theme/theme2.xml"/><Relationship Id="rId25" Type="http://schemas.openxmlformats.org/officeDocument/2006/relationships/tags" Target="../tags/tag128.xml"/><Relationship Id="rId24" Type="http://schemas.openxmlformats.org/officeDocument/2006/relationships/tags" Target="../tags/tag127.xml"/><Relationship Id="rId23" Type="http://schemas.openxmlformats.org/officeDocument/2006/relationships/tags" Target="../tags/tag126.xml"/><Relationship Id="rId22" Type="http://schemas.openxmlformats.org/officeDocument/2006/relationships/tags" Target="../tags/tag125.xml"/><Relationship Id="rId21" Type="http://schemas.openxmlformats.org/officeDocument/2006/relationships/tags" Target="../tags/tag124.xml"/><Relationship Id="rId20" Type="http://schemas.openxmlformats.org/officeDocument/2006/relationships/tags" Target="../tags/tag123.xml"/><Relationship Id="rId2" Type="http://schemas.openxmlformats.org/officeDocument/2006/relationships/slideLayout" Target="../slideLayouts/slideLayout13.xml"/><Relationship Id="rId19" Type="http://schemas.openxmlformats.org/officeDocument/2006/relationships/slideLayout" Target="../slideLayouts/slideLayout30.xml"/><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9.xml"/><Relationship Id="rId8" Type="http://schemas.openxmlformats.org/officeDocument/2006/relationships/slideLayout" Target="../slideLayouts/slideLayout38.xml"/><Relationship Id="rId7" Type="http://schemas.openxmlformats.org/officeDocument/2006/relationships/slideLayout" Target="../slideLayouts/slideLayout37.xml"/><Relationship Id="rId6" Type="http://schemas.openxmlformats.org/officeDocument/2006/relationships/slideLayout" Target="../slideLayouts/slideLayout36.xml"/><Relationship Id="rId5" Type="http://schemas.openxmlformats.org/officeDocument/2006/relationships/slideLayout" Target="../slideLayouts/slideLayout35.xml"/><Relationship Id="rId4" Type="http://schemas.openxmlformats.org/officeDocument/2006/relationships/slideLayout" Target="../slideLayouts/slideLayout34.xml"/><Relationship Id="rId3" Type="http://schemas.openxmlformats.org/officeDocument/2006/relationships/slideLayout" Target="../slideLayouts/slideLayout33.xml"/><Relationship Id="rId25" Type="http://schemas.openxmlformats.org/officeDocument/2006/relationships/theme" Target="../theme/theme3.xml"/><Relationship Id="rId24" Type="http://schemas.openxmlformats.org/officeDocument/2006/relationships/tags" Target="../tags/tag256.xml"/><Relationship Id="rId23" Type="http://schemas.openxmlformats.org/officeDocument/2006/relationships/tags" Target="../tags/tag255.xml"/><Relationship Id="rId22" Type="http://schemas.openxmlformats.org/officeDocument/2006/relationships/tags" Target="../tags/tag254.xml"/><Relationship Id="rId21" Type="http://schemas.openxmlformats.org/officeDocument/2006/relationships/tags" Target="../tags/tag253.xml"/><Relationship Id="rId20" Type="http://schemas.openxmlformats.org/officeDocument/2006/relationships/tags" Target="../tags/tag252.xml"/><Relationship Id="rId2" Type="http://schemas.openxmlformats.org/officeDocument/2006/relationships/slideLayout" Target="../slideLayouts/slideLayout32.xml"/><Relationship Id="rId19" Type="http://schemas.openxmlformats.org/officeDocument/2006/relationships/tags" Target="../tags/tag251.xml"/><Relationship Id="rId18" Type="http://schemas.openxmlformats.org/officeDocument/2006/relationships/slideLayout" Target="../slideLayouts/slideLayout48.xml"/><Relationship Id="rId17" Type="http://schemas.openxmlformats.org/officeDocument/2006/relationships/slideLayout" Target="../slideLayouts/slideLayout47.xml"/><Relationship Id="rId16" Type="http://schemas.openxmlformats.org/officeDocument/2006/relationships/slideLayout" Target="../slideLayouts/slideLayout46.xml"/><Relationship Id="rId15" Type="http://schemas.openxmlformats.org/officeDocument/2006/relationships/slideLayout" Target="../slideLayouts/slideLayout45.xml"/><Relationship Id="rId14" Type="http://schemas.openxmlformats.org/officeDocument/2006/relationships/slideLayout" Target="../slideLayouts/slideLayout44.xml"/><Relationship Id="rId13" Type="http://schemas.openxmlformats.org/officeDocument/2006/relationships/slideLayout" Target="../slideLayouts/slideLayout43.xml"/><Relationship Id="rId12" Type="http://schemas.openxmlformats.org/officeDocument/2006/relationships/slideLayout" Target="../slideLayouts/slideLayout42.xml"/><Relationship Id="rId11" Type="http://schemas.openxmlformats.org/officeDocument/2006/relationships/slideLayout" Target="../slideLayouts/slideLayout41.xml"/><Relationship Id="rId10" Type="http://schemas.openxmlformats.org/officeDocument/2006/relationships/slideLayout" Target="../slideLayouts/slideLayout40.xml"/><Relationship Id="rId1"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57.xml"/><Relationship Id="rId8" Type="http://schemas.openxmlformats.org/officeDocument/2006/relationships/slideLayout" Target="../slideLayouts/slideLayout56.xml"/><Relationship Id="rId7" Type="http://schemas.openxmlformats.org/officeDocument/2006/relationships/slideLayout" Target="../slideLayouts/slideLayout55.xml"/><Relationship Id="rId6" Type="http://schemas.openxmlformats.org/officeDocument/2006/relationships/slideLayout" Target="../slideLayouts/slideLayout54.xml"/><Relationship Id="rId5" Type="http://schemas.openxmlformats.org/officeDocument/2006/relationships/slideLayout" Target="../slideLayouts/slideLayout53.xml"/><Relationship Id="rId4" Type="http://schemas.openxmlformats.org/officeDocument/2006/relationships/slideLayout" Target="../slideLayouts/slideLayout52.xml"/><Relationship Id="rId3" Type="http://schemas.openxmlformats.org/officeDocument/2006/relationships/slideLayout" Target="../slideLayouts/slideLayout51.xml"/><Relationship Id="rId25" Type="http://schemas.openxmlformats.org/officeDocument/2006/relationships/theme" Target="../theme/theme4.xml"/><Relationship Id="rId24" Type="http://schemas.openxmlformats.org/officeDocument/2006/relationships/tags" Target="../tags/tag384.xml"/><Relationship Id="rId23" Type="http://schemas.openxmlformats.org/officeDocument/2006/relationships/tags" Target="../tags/tag383.xml"/><Relationship Id="rId22" Type="http://schemas.openxmlformats.org/officeDocument/2006/relationships/tags" Target="../tags/tag382.xml"/><Relationship Id="rId21" Type="http://schemas.openxmlformats.org/officeDocument/2006/relationships/tags" Target="../tags/tag381.xml"/><Relationship Id="rId20" Type="http://schemas.openxmlformats.org/officeDocument/2006/relationships/tags" Target="../tags/tag380.xml"/><Relationship Id="rId2" Type="http://schemas.openxmlformats.org/officeDocument/2006/relationships/slideLayout" Target="../slideLayouts/slideLayout50.xml"/><Relationship Id="rId19" Type="http://schemas.openxmlformats.org/officeDocument/2006/relationships/tags" Target="../tags/tag379.xml"/><Relationship Id="rId18" Type="http://schemas.openxmlformats.org/officeDocument/2006/relationships/slideLayout" Target="../slideLayouts/slideLayout66.xml"/><Relationship Id="rId17" Type="http://schemas.openxmlformats.org/officeDocument/2006/relationships/slideLayout" Target="../slideLayouts/slideLayout65.xml"/><Relationship Id="rId16" Type="http://schemas.openxmlformats.org/officeDocument/2006/relationships/slideLayout" Target="../slideLayouts/slideLayout64.xml"/><Relationship Id="rId15" Type="http://schemas.openxmlformats.org/officeDocument/2006/relationships/slideLayout" Target="../slideLayouts/slideLayout63.xml"/><Relationship Id="rId14" Type="http://schemas.openxmlformats.org/officeDocument/2006/relationships/slideLayout" Target="../slideLayouts/slideLayout62.xml"/><Relationship Id="rId13" Type="http://schemas.openxmlformats.org/officeDocument/2006/relationships/slideLayout" Target="../slideLayouts/slideLayout61.xml"/><Relationship Id="rId12" Type="http://schemas.openxmlformats.org/officeDocument/2006/relationships/slideLayout" Target="../slideLayouts/slideLayout60.xml"/><Relationship Id="rId11" Type="http://schemas.openxmlformats.org/officeDocument/2006/relationships/slideLayout" Target="../slideLayouts/slideLayout59.xml"/><Relationship Id="rId10" Type="http://schemas.openxmlformats.org/officeDocument/2006/relationships/slideLayout" Target="../slideLayouts/slideLayout58.xml"/><Relationship Id="rId1" Type="http://schemas.openxmlformats.org/officeDocument/2006/relationships/slideLayout" Target="../slideLayouts/slideLayout49.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75.xml"/><Relationship Id="rId8" Type="http://schemas.openxmlformats.org/officeDocument/2006/relationships/slideLayout" Target="../slideLayouts/slideLayout74.xml"/><Relationship Id="rId7" Type="http://schemas.openxmlformats.org/officeDocument/2006/relationships/slideLayout" Target="../slideLayouts/slideLayout73.xml"/><Relationship Id="rId6" Type="http://schemas.openxmlformats.org/officeDocument/2006/relationships/slideLayout" Target="../slideLayouts/slideLayout72.xml"/><Relationship Id="rId5" Type="http://schemas.openxmlformats.org/officeDocument/2006/relationships/slideLayout" Target="../slideLayouts/slideLayout71.xml"/><Relationship Id="rId4" Type="http://schemas.openxmlformats.org/officeDocument/2006/relationships/slideLayout" Target="../slideLayouts/slideLayout70.xml"/><Relationship Id="rId3" Type="http://schemas.openxmlformats.org/officeDocument/2006/relationships/slideLayout" Target="../slideLayouts/slideLayout69.xml"/><Relationship Id="rId25" Type="http://schemas.openxmlformats.org/officeDocument/2006/relationships/theme" Target="../theme/theme5.xml"/><Relationship Id="rId24" Type="http://schemas.openxmlformats.org/officeDocument/2006/relationships/tags" Target="../tags/tag512.xml"/><Relationship Id="rId23" Type="http://schemas.openxmlformats.org/officeDocument/2006/relationships/tags" Target="../tags/tag511.xml"/><Relationship Id="rId22" Type="http://schemas.openxmlformats.org/officeDocument/2006/relationships/tags" Target="../tags/tag510.xml"/><Relationship Id="rId21" Type="http://schemas.openxmlformats.org/officeDocument/2006/relationships/tags" Target="../tags/tag509.xml"/><Relationship Id="rId20" Type="http://schemas.openxmlformats.org/officeDocument/2006/relationships/tags" Target="../tags/tag508.xml"/><Relationship Id="rId2" Type="http://schemas.openxmlformats.org/officeDocument/2006/relationships/slideLayout" Target="../slideLayouts/slideLayout68.xml"/><Relationship Id="rId19" Type="http://schemas.openxmlformats.org/officeDocument/2006/relationships/tags" Target="../tags/tag507.xml"/><Relationship Id="rId18" Type="http://schemas.openxmlformats.org/officeDocument/2006/relationships/slideLayout" Target="../slideLayouts/slideLayout84.xml"/><Relationship Id="rId17" Type="http://schemas.openxmlformats.org/officeDocument/2006/relationships/slideLayout" Target="../slideLayouts/slideLayout83.xml"/><Relationship Id="rId16" Type="http://schemas.openxmlformats.org/officeDocument/2006/relationships/slideLayout" Target="../slideLayouts/slideLayout82.xml"/><Relationship Id="rId15" Type="http://schemas.openxmlformats.org/officeDocument/2006/relationships/slideLayout" Target="../slideLayouts/slideLayout81.xml"/><Relationship Id="rId14" Type="http://schemas.openxmlformats.org/officeDocument/2006/relationships/slideLayout" Target="../slideLayouts/slideLayout80.xml"/><Relationship Id="rId13" Type="http://schemas.openxmlformats.org/officeDocument/2006/relationships/slideLayout" Target="../slideLayouts/slideLayout79.xml"/><Relationship Id="rId12" Type="http://schemas.openxmlformats.org/officeDocument/2006/relationships/slideLayout" Target="../slideLayouts/slideLayout78.xml"/><Relationship Id="rId11" Type="http://schemas.openxmlformats.org/officeDocument/2006/relationships/slideLayout" Target="../slideLayouts/slideLayout77.xml"/><Relationship Id="rId10" Type="http://schemas.openxmlformats.org/officeDocument/2006/relationships/slideLayout" Target="../slideLayouts/slideLayout76.xml"/><Relationship Id="rId1" Type="http://schemas.openxmlformats.org/officeDocument/2006/relationships/slideLayout" Target="../slideLayouts/slideLayout6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100000"/>
          </a:schemeClr>
        </a:solidFill>
        <a:effectLst/>
      </p:bgPr>
    </p:bg>
    <p:spTree>
      <p:nvGrpSpPr>
        <p:cNvPr id="1" name=""/>
        <p:cNvGrpSpPr/>
        <p:nvPr/>
      </p:nvGrpSpPr>
      <p:grpSpPr>
        <a:xfrm>
          <a:off x="0" y="0"/>
          <a:ext cx="0" cy="0"/>
          <a:chOff x="0" y="0"/>
          <a:chExt cx="0" cy="0"/>
        </a:xfrm>
      </p:grpSpPr>
      <p:sp>
        <p:nvSpPr>
          <p:cNvPr id="1026" name="标题 1025"/>
          <p:cNvSpPr>
            <a:spLocks noGrp="1"/>
          </p:cNvSpPr>
          <p:nvPr>
            <p:ph type="title"/>
          </p:nvPr>
        </p:nvSpPr>
        <p:spPr>
          <a:xfrm>
            <a:off x="457200" y="274638"/>
            <a:ext cx="8229600" cy="1143000"/>
          </a:xfrm>
          <a:prstGeom prst="rect">
            <a:avLst/>
          </a:prstGeom>
          <a:noFill/>
          <a:ln w="9525">
            <a:noFill/>
          </a:ln>
        </p:spPr>
        <p:txBody>
          <a:bodyPr anchor="ctr" anchorCtr="0"/>
          <a:lstStyle/>
          <a:p>
            <a:pPr lvl="0"/>
            <a:r>
              <a:rPr lang="zh-CN" altLang="en-US"/>
              <a:t>单击此处编辑母版标题样式</a:t>
            </a:r>
            <a:endParaRPr lang="zh-CN" altLang="en-US"/>
          </a:p>
        </p:txBody>
      </p:sp>
      <p:sp>
        <p:nvSpPr>
          <p:cNvPr id="1027" name="文本占位符 1026"/>
          <p:cNvSpPr>
            <a:spLocks noGrp="1"/>
          </p:cNvSpPr>
          <p:nvPr>
            <p:ph type="body" idx="1"/>
          </p:nvPr>
        </p:nvSpPr>
        <p:spPr>
          <a:xfrm>
            <a:off x="457200" y="1600200"/>
            <a:ext cx="8229600" cy="4525963"/>
          </a:xfrm>
          <a:prstGeom prst="rect">
            <a:avLst/>
          </a:prstGeom>
          <a:noFill/>
          <a:ln w="9525">
            <a:noFill/>
          </a:ln>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日期占位符 1027"/>
          <p:cNvSpPr>
            <a:spLocks noGrp="1"/>
          </p:cNvSpPr>
          <p:nvPr>
            <p:ph type="dt" sz="half" idx="2"/>
          </p:nvPr>
        </p:nvSpPr>
        <p:spPr>
          <a:xfrm>
            <a:off x="457200" y="6245225"/>
            <a:ext cx="2133600" cy="476250"/>
          </a:xfrm>
          <a:prstGeom prst="rect">
            <a:avLst/>
          </a:prstGeom>
          <a:noFill/>
          <a:ln w="9525">
            <a:noFill/>
          </a:ln>
        </p:spPr>
        <p:txBody>
          <a:bodyPr/>
          <a:lstStyle>
            <a:lvl1pPr>
              <a:defRPr sz="1400"/>
            </a:lvl1pPr>
          </a:lstStyle>
          <a:p>
            <a:pPr lvl="0"/>
            <a:endParaRPr lang="zh-CN" altLang="en-US">
              <a:latin typeface="Arial" panose="020B0604020202020204" pitchFamily="34" charset="0"/>
            </a:endParaRPr>
          </a:p>
        </p:txBody>
      </p:sp>
      <p:sp>
        <p:nvSpPr>
          <p:cNvPr id="1029" name="页脚占位符 1028"/>
          <p:cNvSpPr>
            <a:spLocks noGrp="1"/>
          </p:cNvSpPr>
          <p:nvPr>
            <p:ph type="ftr" sz="quarter" idx="3"/>
          </p:nvPr>
        </p:nvSpPr>
        <p:spPr>
          <a:xfrm>
            <a:off x="3124200" y="6245225"/>
            <a:ext cx="2895600" cy="476250"/>
          </a:xfrm>
          <a:prstGeom prst="rect">
            <a:avLst/>
          </a:prstGeom>
          <a:noFill/>
          <a:ln w="9525">
            <a:noFill/>
          </a:ln>
        </p:spPr>
        <p:txBody>
          <a:bodyPr/>
          <a:lstStyle>
            <a:lvl1pPr algn="ctr">
              <a:defRPr sz="1400"/>
            </a:lvl1pPr>
          </a:lstStyle>
          <a:p>
            <a:pPr lvl="0"/>
            <a:endParaRPr lang="zh-CN" altLang="en-US">
              <a:latin typeface="Arial" panose="020B0604020202020204" pitchFamily="34" charset="0"/>
            </a:endParaRPr>
          </a:p>
        </p:txBody>
      </p:sp>
      <p:sp>
        <p:nvSpPr>
          <p:cNvPr id="1030" name="灯片编号占位符 1029"/>
          <p:cNvSpPr>
            <a:spLocks noGrp="1"/>
          </p:cNvSpPr>
          <p:nvPr>
            <p:ph type="sldNum" sz="quarter" idx="4"/>
          </p:nvPr>
        </p:nvSpPr>
        <p:spPr>
          <a:xfrm>
            <a:off x="6553200" y="6245225"/>
            <a:ext cx="2133600" cy="476250"/>
          </a:xfrm>
          <a:prstGeom prst="rect">
            <a:avLst/>
          </a:prstGeom>
          <a:noFill/>
          <a:ln w="9525">
            <a:noFill/>
          </a:ln>
        </p:spPr>
        <p:txBody>
          <a:bodyPr/>
          <a:lstStyle>
            <a:lvl1pPr algn="r">
              <a:defRPr sz="1400"/>
            </a:lvl1p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0"/>
            </p:custDataLst>
          </p:nvPr>
        </p:nvSpPr>
        <p:spPr>
          <a:xfrm>
            <a:off x="502412" y="1189673"/>
            <a:ext cx="8139178" cy="331473"/>
          </a:xfrm>
          <a:prstGeom prst="rect">
            <a:avLst/>
          </a:prstGeom>
        </p:spPr>
        <p:txBody>
          <a:bodyPr vert="horz" lIns="101600" tIns="38100" rIns="76200" bIns="381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1"/>
            </p:custDataLst>
          </p:nvPr>
        </p:nvSpPr>
        <p:spPr>
          <a:xfrm>
            <a:off x="502412" y="1571631"/>
            <a:ext cx="8139178" cy="4041680"/>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2"/>
            </p:custDataLst>
          </p:nvPr>
        </p:nvSpPr>
        <p:spPr>
          <a:xfrm>
            <a:off x="659807" y="5619625"/>
            <a:ext cx="2025000" cy="237600"/>
          </a:xfrm>
          <a:prstGeom prst="rect">
            <a:avLst/>
          </a:prstGeom>
        </p:spPr>
        <p:txBody>
          <a:bodyPr vert="horz" lIns="91440" tIns="45720" rIns="91440" bIns="45720" rtlCol="0" anchor="ctr">
            <a:normAutofit/>
          </a:bodyPr>
          <a:lstStyle>
            <a:lvl1pPr algn="l">
              <a:defRPr sz="9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3"/>
            </p:custDataLst>
          </p:nvPr>
        </p:nvSpPr>
        <p:spPr>
          <a:xfrm>
            <a:off x="3087000" y="5619625"/>
            <a:ext cx="2970000" cy="237600"/>
          </a:xfrm>
          <a:prstGeom prst="rect">
            <a:avLst/>
          </a:prstGeom>
        </p:spPr>
        <p:txBody>
          <a:bodyPr vert="horz" lIns="91440" tIns="45720" rIns="91440" bIns="45720" rtlCol="0" anchor="ctr">
            <a:normAutofit/>
          </a:bodyPr>
          <a:lstStyle>
            <a:lvl1pPr algn="ctr">
              <a:defRPr sz="9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4"/>
            </p:custDataLst>
          </p:nvPr>
        </p:nvSpPr>
        <p:spPr>
          <a:xfrm>
            <a:off x="6457950" y="5619625"/>
            <a:ext cx="2025000" cy="237600"/>
          </a:xfrm>
          <a:prstGeom prst="rect">
            <a:avLst/>
          </a:prstGeom>
        </p:spPr>
        <p:txBody>
          <a:bodyPr vert="horz" lIns="91440" tIns="45720" rIns="91440" bIns="45720" rtlCol="0" anchor="ctr">
            <a:normAutofit/>
          </a:bodyPr>
          <a:lstStyle>
            <a:lvl1pPr algn="r">
              <a:defRPr sz="9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5"/>
            </p:custDataLst>
          </p:nvPr>
        </p:nvSpPr>
        <p:spPr>
          <a:xfrm>
            <a:off x="0" y="85725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lt1"/>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Lst>
  <p:txStyles>
    <p:titleStyle>
      <a:lvl1pPr algn="l" defTabSz="685800" rtl="0" eaLnBrk="1" fontAlgn="auto" latinLnBrk="0" hangingPunct="1">
        <a:lnSpc>
          <a:spcPct val="100000"/>
        </a:lnSpc>
        <a:spcBef>
          <a:spcPct val="0"/>
        </a:spcBef>
        <a:buNone/>
        <a:defRPr sz="1800" b="1" u="none" strike="noStrike" kern="1200" cap="none" spc="200" normalizeH="0" baseline="0">
          <a:solidFill>
            <a:schemeClr val="accent1"/>
          </a:solidFill>
          <a:uFillTx/>
          <a:latin typeface="Arial" panose="020B0604020202020204" pitchFamily="34" charset="0"/>
          <a:ea typeface="微软雅黑" panose="020B0503020204020204" charset="-122"/>
          <a:cs typeface="+mj-cs"/>
        </a:defRPr>
      </a:lvl1pPr>
    </p:titleStyle>
    <p:body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502412" y="1189673"/>
            <a:ext cx="8139178" cy="331473"/>
          </a:xfrm>
          <a:prstGeom prst="rect">
            <a:avLst/>
          </a:prstGeom>
        </p:spPr>
        <p:txBody>
          <a:bodyPr vert="horz" lIns="101600" tIns="38100" rIns="76200" bIns="381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502412" y="1571631"/>
            <a:ext cx="8139178" cy="4041680"/>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659807" y="5619625"/>
            <a:ext cx="2025000" cy="237600"/>
          </a:xfrm>
          <a:prstGeom prst="rect">
            <a:avLst/>
          </a:prstGeom>
        </p:spPr>
        <p:txBody>
          <a:bodyPr vert="horz" lIns="91440" tIns="45720" rIns="91440" bIns="45720" rtlCol="0" anchor="ctr">
            <a:normAutofit/>
          </a:bodyPr>
          <a:lstStyle>
            <a:lvl1pPr algn="l">
              <a:defRPr sz="9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3087000" y="5619625"/>
            <a:ext cx="2970000" cy="237600"/>
          </a:xfrm>
          <a:prstGeom prst="rect">
            <a:avLst/>
          </a:prstGeom>
        </p:spPr>
        <p:txBody>
          <a:bodyPr vert="horz" lIns="91440" tIns="45720" rIns="91440" bIns="45720" rtlCol="0" anchor="ctr">
            <a:normAutofit/>
          </a:bodyPr>
          <a:lstStyle>
            <a:lvl1pPr algn="ctr">
              <a:defRPr sz="9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6457950" y="5619625"/>
            <a:ext cx="2025000" cy="237600"/>
          </a:xfrm>
          <a:prstGeom prst="rect">
            <a:avLst/>
          </a:prstGeom>
        </p:spPr>
        <p:txBody>
          <a:bodyPr vert="horz" lIns="91440" tIns="45720" rIns="91440" bIns="45720" rtlCol="0" anchor="ctr">
            <a:normAutofit/>
          </a:bodyPr>
          <a:lstStyle>
            <a:lvl1pPr algn="r">
              <a:defRPr sz="9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85725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 id="2147483694" r:id="rId14"/>
    <p:sldLayoutId id="2147483695" r:id="rId15"/>
    <p:sldLayoutId id="2147483696" r:id="rId16"/>
    <p:sldLayoutId id="2147483697" r:id="rId17"/>
    <p:sldLayoutId id="2147483698" r:id="rId18"/>
  </p:sldLayoutIdLst>
  <p:txStyles>
    <p:titleStyle>
      <a:lvl1pPr algn="l" defTabSz="685800" rtl="0" eaLnBrk="1" fontAlgn="auto" latinLnBrk="0" hangingPunct="1">
        <a:lnSpc>
          <a:spcPct val="100000"/>
        </a:lnSpc>
        <a:spcBef>
          <a:spcPct val="0"/>
        </a:spcBef>
        <a:buNone/>
        <a:defRPr sz="1800" b="1" u="none" strike="noStrike" kern="1200" cap="none" spc="200" normalizeH="0" baseline="0">
          <a:solidFill>
            <a:schemeClr val="accent1"/>
          </a:solidFill>
          <a:uFillTx/>
          <a:latin typeface="Arial" panose="020B0604020202020204" pitchFamily="34" charset="0"/>
          <a:ea typeface="微软雅黑" panose="020B0503020204020204" charset="-122"/>
          <a:cs typeface="+mj-cs"/>
        </a:defRPr>
      </a:lvl1pPr>
    </p:titleStyle>
    <p:body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502412" y="1189673"/>
            <a:ext cx="8139178" cy="331473"/>
          </a:xfrm>
          <a:prstGeom prst="rect">
            <a:avLst/>
          </a:prstGeom>
        </p:spPr>
        <p:txBody>
          <a:bodyPr vert="horz" lIns="101600" tIns="38100" rIns="76200" bIns="381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502412" y="1571631"/>
            <a:ext cx="8139178" cy="4041680"/>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659807" y="5619625"/>
            <a:ext cx="2025000" cy="237600"/>
          </a:xfrm>
          <a:prstGeom prst="rect">
            <a:avLst/>
          </a:prstGeom>
        </p:spPr>
        <p:txBody>
          <a:bodyPr vert="horz" lIns="91440" tIns="45720" rIns="91440" bIns="45720" rtlCol="0" anchor="ctr">
            <a:normAutofit/>
          </a:bodyPr>
          <a:lstStyle>
            <a:lvl1pPr algn="l">
              <a:defRPr sz="9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3087000" y="5619625"/>
            <a:ext cx="2970000" cy="237600"/>
          </a:xfrm>
          <a:prstGeom prst="rect">
            <a:avLst/>
          </a:prstGeom>
        </p:spPr>
        <p:txBody>
          <a:bodyPr vert="horz" lIns="91440" tIns="45720" rIns="91440" bIns="45720" rtlCol="0" anchor="ctr">
            <a:normAutofit/>
          </a:bodyPr>
          <a:lstStyle>
            <a:lvl1pPr algn="ctr">
              <a:defRPr sz="9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6457950" y="5619625"/>
            <a:ext cx="2025000" cy="237600"/>
          </a:xfrm>
          <a:prstGeom prst="rect">
            <a:avLst/>
          </a:prstGeom>
        </p:spPr>
        <p:txBody>
          <a:bodyPr vert="horz" lIns="91440" tIns="45720" rIns="91440" bIns="45720" rtlCol="0" anchor="ctr">
            <a:normAutofit/>
          </a:bodyPr>
          <a:lstStyle>
            <a:lvl1pPr algn="r">
              <a:defRPr sz="9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85725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 id="2147483713" r:id="rId14"/>
    <p:sldLayoutId id="2147483714" r:id="rId15"/>
    <p:sldLayoutId id="2147483715" r:id="rId16"/>
    <p:sldLayoutId id="2147483716" r:id="rId17"/>
    <p:sldLayoutId id="2147483717" r:id="rId18"/>
  </p:sldLayoutIdLst>
  <p:txStyles>
    <p:titleStyle>
      <a:lvl1pPr algn="l" defTabSz="685800" rtl="0" eaLnBrk="1" fontAlgn="auto" latinLnBrk="0" hangingPunct="1">
        <a:lnSpc>
          <a:spcPct val="100000"/>
        </a:lnSpc>
        <a:spcBef>
          <a:spcPct val="0"/>
        </a:spcBef>
        <a:buNone/>
        <a:defRPr sz="1800" b="1" u="none" strike="noStrike" kern="1200" cap="none" spc="200" normalizeH="0" baseline="0">
          <a:solidFill>
            <a:schemeClr val="accent1"/>
          </a:solidFill>
          <a:uFillTx/>
          <a:latin typeface="Arial" panose="020B0604020202020204" pitchFamily="34" charset="0"/>
          <a:ea typeface="微软雅黑" panose="020B0503020204020204" charset="-122"/>
          <a:cs typeface="+mj-cs"/>
        </a:defRPr>
      </a:lvl1pPr>
    </p:titleStyle>
    <p:body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502412" y="1189673"/>
            <a:ext cx="8139178" cy="331473"/>
          </a:xfrm>
          <a:prstGeom prst="rect">
            <a:avLst/>
          </a:prstGeom>
        </p:spPr>
        <p:txBody>
          <a:bodyPr vert="horz" lIns="101600" tIns="38100" rIns="76200" bIns="381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502412" y="1571631"/>
            <a:ext cx="8139178" cy="4041680"/>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659807" y="5619625"/>
            <a:ext cx="2025000" cy="237600"/>
          </a:xfrm>
          <a:prstGeom prst="rect">
            <a:avLst/>
          </a:prstGeom>
        </p:spPr>
        <p:txBody>
          <a:bodyPr vert="horz" lIns="91440" tIns="45720" rIns="91440" bIns="45720" rtlCol="0" anchor="ctr">
            <a:normAutofit/>
          </a:bodyPr>
          <a:lstStyle>
            <a:lvl1pPr algn="l">
              <a:defRPr sz="9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3087000" y="5619625"/>
            <a:ext cx="2970000" cy="237600"/>
          </a:xfrm>
          <a:prstGeom prst="rect">
            <a:avLst/>
          </a:prstGeom>
        </p:spPr>
        <p:txBody>
          <a:bodyPr vert="horz" lIns="91440" tIns="45720" rIns="91440" bIns="45720" rtlCol="0" anchor="ctr">
            <a:normAutofit/>
          </a:bodyPr>
          <a:lstStyle>
            <a:lvl1pPr algn="ctr">
              <a:defRPr sz="9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6457950" y="5619625"/>
            <a:ext cx="2025000" cy="237600"/>
          </a:xfrm>
          <a:prstGeom prst="rect">
            <a:avLst/>
          </a:prstGeom>
        </p:spPr>
        <p:txBody>
          <a:bodyPr vert="horz" lIns="91440" tIns="45720" rIns="91440" bIns="45720" rtlCol="0" anchor="ctr">
            <a:normAutofit/>
          </a:bodyPr>
          <a:lstStyle>
            <a:lvl1pPr algn="r">
              <a:defRPr sz="9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85725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 id="2147483730" r:id="rId12"/>
    <p:sldLayoutId id="2147483731" r:id="rId13"/>
    <p:sldLayoutId id="2147483732" r:id="rId14"/>
    <p:sldLayoutId id="2147483733" r:id="rId15"/>
    <p:sldLayoutId id="2147483734" r:id="rId16"/>
    <p:sldLayoutId id="2147483735" r:id="rId17"/>
    <p:sldLayoutId id="2147483736" r:id="rId18"/>
  </p:sldLayoutIdLst>
  <p:txStyles>
    <p:titleStyle>
      <a:lvl1pPr algn="l" defTabSz="685800" rtl="0" eaLnBrk="1" fontAlgn="auto" latinLnBrk="0" hangingPunct="1">
        <a:lnSpc>
          <a:spcPct val="100000"/>
        </a:lnSpc>
        <a:spcBef>
          <a:spcPct val="0"/>
        </a:spcBef>
        <a:buNone/>
        <a:defRPr sz="1800" b="1" u="none" strike="noStrike" kern="1200" cap="none" spc="200" normalizeH="0" baseline="0">
          <a:solidFill>
            <a:schemeClr val="accent1"/>
          </a:solidFill>
          <a:uFillTx/>
          <a:latin typeface="Arial" panose="020B0604020202020204" pitchFamily="34" charset="0"/>
          <a:ea typeface="微软雅黑" panose="020B0503020204020204" charset="-122"/>
          <a:cs typeface="+mj-cs"/>
        </a:defRPr>
      </a:lvl1pPr>
    </p:titleStyle>
    <p:body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tags" Target="../tags/tag515.xml"/><Relationship Id="rId2" Type="http://schemas.openxmlformats.org/officeDocument/2006/relationships/tags" Target="../tags/tag514.xml"/><Relationship Id="rId1" Type="http://schemas.openxmlformats.org/officeDocument/2006/relationships/tags" Target="../tags/tag513.xml"/></Relationships>
</file>

<file path=ppt/slides/_rels/slide10.xml.rels><?xml version="1.0" encoding="UTF-8" standalone="yes"?>
<Relationships xmlns="http://schemas.openxmlformats.org/package/2006/relationships"><Relationship Id="rId9" Type="http://schemas.openxmlformats.org/officeDocument/2006/relationships/slideLayout" Target="../slideLayouts/slideLayout73.xml"/><Relationship Id="rId8" Type="http://schemas.openxmlformats.org/officeDocument/2006/relationships/tags" Target="../tags/tag602.xml"/><Relationship Id="rId7" Type="http://schemas.openxmlformats.org/officeDocument/2006/relationships/tags" Target="../tags/tag601.xml"/><Relationship Id="rId6" Type="http://schemas.openxmlformats.org/officeDocument/2006/relationships/tags" Target="../tags/tag600.xml"/><Relationship Id="rId5" Type="http://schemas.openxmlformats.org/officeDocument/2006/relationships/tags" Target="../tags/tag599.xml"/><Relationship Id="rId4" Type="http://schemas.openxmlformats.org/officeDocument/2006/relationships/image" Target="../media/image5.jpeg"/><Relationship Id="rId3" Type="http://schemas.openxmlformats.org/officeDocument/2006/relationships/tags" Target="../tags/tag598.xml"/><Relationship Id="rId2" Type="http://schemas.openxmlformats.org/officeDocument/2006/relationships/tags" Target="../tags/tag597.xml"/><Relationship Id="rId1" Type="http://schemas.openxmlformats.org/officeDocument/2006/relationships/tags" Target="../tags/tag596.xml"/></Relationships>
</file>

<file path=ppt/slides/_rels/slide11.xml.rels><?xml version="1.0" encoding="UTF-8" standalone="yes"?>
<Relationships xmlns="http://schemas.openxmlformats.org/package/2006/relationships"><Relationship Id="rId9" Type="http://schemas.openxmlformats.org/officeDocument/2006/relationships/tags" Target="../tags/tag610.xml"/><Relationship Id="rId8" Type="http://schemas.openxmlformats.org/officeDocument/2006/relationships/tags" Target="../tags/tag609.xml"/><Relationship Id="rId7" Type="http://schemas.openxmlformats.org/officeDocument/2006/relationships/tags" Target="../tags/tag608.xml"/><Relationship Id="rId6" Type="http://schemas.openxmlformats.org/officeDocument/2006/relationships/image" Target="../media/image6.jpeg"/><Relationship Id="rId5" Type="http://schemas.openxmlformats.org/officeDocument/2006/relationships/tags" Target="../tags/tag607.xml"/><Relationship Id="rId4" Type="http://schemas.openxmlformats.org/officeDocument/2006/relationships/tags" Target="../tags/tag606.xml"/><Relationship Id="rId3" Type="http://schemas.openxmlformats.org/officeDocument/2006/relationships/tags" Target="../tags/tag605.xml"/><Relationship Id="rId2" Type="http://schemas.openxmlformats.org/officeDocument/2006/relationships/tags" Target="../tags/tag604.xml"/><Relationship Id="rId11" Type="http://schemas.openxmlformats.org/officeDocument/2006/relationships/slideLayout" Target="../slideLayouts/slideLayout37.xml"/><Relationship Id="rId10" Type="http://schemas.openxmlformats.org/officeDocument/2006/relationships/tags" Target="../tags/tag611.xml"/><Relationship Id="rId1" Type="http://schemas.openxmlformats.org/officeDocument/2006/relationships/tags" Target="../tags/tag603.xml"/></Relationships>
</file>

<file path=ppt/slides/_rels/slide12.xml.rels><?xml version="1.0" encoding="UTF-8" standalone="yes"?>
<Relationships xmlns="http://schemas.openxmlformats.org/package/2006/relationships"><Relationship Id="rId9" Type="http://schemas.openxmlformats.org/officeDocument/2006/relationships/tags" Target="../tags/tag619.xml"/><Relationship Id="rId8" Type="http://schemas.openxmlformats.org/officeDocument/2006/relationships/tags" Target="../tags/tag618.xml"/><Relationship Id="rId7" Type="http://schemas.openxmlformats.org/officeDocument/2006/relationships/tags" Target="../tags/tag617.xml"/><Relationship Id="rId6" Type="http://schemas.openxmlformats.org/officeDocument/2006/relationships/tags" Target="../tags/tag616.xml"/><Relationship Id="rId5" Type="http://schemas.openxmlformats.org/officeDocument/2006/relationships/tags" Target="../tags/tag615.xml"/><Relationship Id="rId4" Type="http://schemas.openxmlformats.org/officeDocument/2006/relationships/image" Target="../media/image7.jpeg"/><Relationship Id="rId3" Type="http://schemas.openxmlformats.org/officeDocument/2006/relationships/tags" Target="../tags/tag614.xml"/><Relationship Id="rId2" Type="http://schemas.openxmlformats.org/officeDocument/2006/relationships/tags" Target="../tags/tag613.xml"/><Relationship Id="rId11" Type="http://schemas.openxmlformats.org/officeDocument/2006/relationships/slideLayout" Target="../slideLayouts/slideLayout37.xml"/><Relationship Id="rId10" Type="http://schemas.openxmlformats.org/officeDocument/2006/relationships/tags" Target="../tags/tag620.xml"/><Relationship Id="rId1" Type="http://schemas.openxmlformats.org/officeDocument/2006/relationships/tags" Target="../tags/tag612.xml"/></Relationships>
</file>

<file path=ppt/slides/_rels/slide13.xml.rels><?xml version="1.0" encoding="UTF-8" standalone="yes"?>
<Relationships xmlns="http://schemas.openxmlformats.org/package/2006/relationships"><Relationship Id="rId9" Type="http://schemas.openxmlformats.org/officeDocument/2006/relationships/slideLayout" Target="../slideLayouts/slideLayout73.xml"/><Relationship Id="rId8" Type="http://schemas.openxmlformats.org/officeDocument/2006/relationships/tags" Target="../tags/tag628.xml"/><Relationship Id="rId7" Type="http://schemas.openxmlformats.org/officeDocument/2006/relationships/tags" Target="../tags/tag627.xml"/><Relationship Id="rId6" Type="http://schemas.openxmlformats.org/officeDocument/2006/relationships/tags" Target="../tags/tag626.xml"/><Relationship Id="rId5" Type="http://schemas.openxmlformats.org/officeDocument/2006/relationships/tags" Target="../tags/tag625.xml"/><Relationship Id="rId4" Type="http://schemas.openxmlformats.org/officeDocument/2006/relationships/tags" Target="../tags/tag624.xml"/><Relationship Id="rId3" Type="http://schemas.openxmlformats.org/officeDocument/2006/relationships/tags" Target="../tags/tag623.xml"/><Relationship Id="rId2" Type="http://schemas.openxmlformats.org/officeDocument/2006/relationships/tags" Target="../tags/tag622.xml"/><Relationship Id="rId1" Type="http://schemas.openxmlformats.org/officeDocument/2006/relationships/tags" Target="../tags/tag621.xml"/></Relationships>
</file>

<file path=ppt/slides/_rels/slide14.xml.rels><?xml version="1.0" encoding="UTF-8" standalone="yes"?>
<Relationships xmlns="http://schemas.openxmlformats.org/package/2006/relationships"><Relationship Id="rId9" Type="http://schemas.openxmlformats.org/officeDocument/2006/relationships/tags" Target="../tags/tag636.xml"/><Relationship Id="rId8" Type="http://schemas.openxmlformats.org/officeDocument/2006/relationships/tags" Target="../tags/tag635.xml"/><Relationship Id="rId7" Type="http://schemas.openxmlformats.org/officeDocument/2006/relationships/tags" Target="../tags/tag634.xml"/><Relationship Id="rId6" Type="http://schemas.openxmlformats.org/officeDocument/2006/relationships/tags" Target="../tags/tag633.xml"/><Relationship Id="rId5" Type="http://schemas.openxmlformats.org/officeDocument/2006/relationships/tags" Target="../tags/tag632.xml"/><Relationship Id="rId4" Type="http://schemas.openxmlformats.org/officeDocument/2006/relationships/image" Target="../media/image8.jpeg"/><Relationship Id="rId3" Type="http://schemas.openxmlformats.org/officeDocument/2006/relationships/tags" Target="../tags/tag631.xml"/><Relationship Id="rId2" Type="http://schemas.openxmlformats.org/officeDocument/2006/relationships/tags" Target="../tags/tag630.xml"/><Relationship Id="rId13" Type="http://schemas.openxmlformats.org/officeDocument/2006/relationships/slideLayout" Target="../slideLayouts/slideLayout37.xml"/><Relationship Id="rId12" Type="http://schemas.openxmlformats.org/officeDocument/2006/relationships/tags" Target="../tags/tag639.xml"/><Relationship Id="rId11" Type="http://schemas.openxmlformats.org/officeDocument/2006/relationships/tags" Target="../tags/tag638.xml"/><Relationship Id="rId10" Type="http://schemas.openxmlformats.org/officeDocument/2006/relationships/tags" Target="../tags/tag637.xml"/><Relationship Id="rId1" Type="http://schemas.openxmlformats.org/officeDocument/2006/relationships/tags" Target="../tags/tag629.xml"/></Relationships>
</file>

<file path=ppt/slides/_rels/slide15.xml.rels><?xml version="1.0" encoding="UTF-8" standalone="yes"?>
<Relationships xmlns="http://schemas.openxmlformats.org/package/2006/relationships"><Relationship Id="rId6" Type="http://schemas.openxmlformats.org/officeDocument/2006/relationships/slideLayout" Target="../slideLayouts/slideLayout30.xml"/><Relationship Id="rId5" Type="http://schemas.openxmlformats.org/officeDocument/2006/relationships/tags" Target="../tags/tag644.xml"/><Relationship Id="rId4" Type="http://schemas.openxmlformats.org/officeDocument/2006/relationships/tags" Target="../tags/tag643.xml"/><Relationship Id="rId3" Type="http://schemas.openxmlformats.org/officeDocument/2006/relationships/tags" Target="../tags/tag642.xml"/><Relationship Id="rId2" Type="http://schemas.openxmlformats.org/officeDocument/2006/relationships/tags" Target="../tags/tag641.xml"/><Relationship Id="rId1" Type="http://schemas.openxmlformats.org/officeDocument/2006/relationships/tags" Target="../tags/tag640.xml"/></Relationships>
</file>

<file path=ppt/slides/_rels/slide2.xml.rels><?xml version="1.0" encoding="UTF-8" standalone="yes"?>
<Relationships xmlns="http://schemas.openxmlformats.org/package/2006/relationships"><Relationship Id="rId9" Type="http://schemas.openxmlformats.org/officeDocument/2006/relationships/tags" Target="../tags/tag524.xml"/><Relationship Id="rId8" Type="http://schemas.openxmlformats.org/officeDocument/2006/relationships/tags" Target="../tags/tag523.xml"/><Relationship Id="rId7" Type="http://schemas.openxmlformats.org/officeDocument/2006/relationships/tags" Target="../tags/tag522.xml"/><Relationship Id="rId6" Type="http://schemas.openxmlformats.org/officeDocument/2006/relationships/tags" Target="../tags/tag521.xml"/><Relationship Id="rId5" Type="http://schemas.openxmlformats.org/officeDocument/2006/relationships/tags" Target="../tags/tag520.xml"/><Relationship Id="rId4" Type="http://schemas.openxmlformats.org/officeDocument/2006/relationships/tags" Target="../tags/tag519.xml"/><Relationship Id="rId3" Type="http://schemas.openxmlformats.org/officeDocument/2006/relationships/tags" Target="../tags/tag518.xml"/><Relationship Id="rId2" Type="http://schemas.openxmlformats.org/officeDocument/2006/relationships/tags" Target="../tags/tag517.xml"/><Relationship Id="rId18" Type="http://schemas.openxmlformats.org/officeDocument/2006/relationships/notesSlide" Target="../notesSlides/notesSlide1.xml"/><Relationship Id="rId17" Type="http://schemas.openxmlformats.org/officeDocument/2006/relationships/slideLayout" Target="../slideLayouts/slideLayout18.xml"/><Relationship Id="rId16" Type="http://schemas.openxmlformats.org/officeDocument/2006/relationships/tags" Target="../tags/tag531.xml"/><Relationship Id="rId15" Type="http://schemas.openxmlformats.org/officeDocument/2006/relationships/tags" Target="../tags/tag530.xml"/><Relationship Id="rId14" Type="http://schemas.openxmlformats.org/officeDocument/2006/relationships/tags" Target="../tags/tag529.xml"/><Relationship Id="rId13" Type="http://schemas.openxmlformats.org/officeDocument/2006/relationships/tags" Target="../tags/tag528.xml"/><Relationship Id="rId12" Type="http://schemas.openxmlformats.org/officeDocument/2006/relationships/tags" Target="../tags/tag527.xml"/><Relationship Id="rId11" Type="http://schemas.openxmlformats.org/officeDocument/2006/relationships/tags" Target="../tags/tag526.xml"/><Relationship Id="rId10" Type="http://schemas.openxmlformats.org/officeDocument/2006/relationships/tags" Target="../tags/tag525.xml"/><Relationship Id="rId1" Type="http://schemas.openxmlformats.org/officeDocument/2006/relationships/tags" Target="../tags/tag516.xml"/></Relationships>
</file>

<file path=ppt/slides/_rels/slide3.xml.rels><?xml version="1.0" encoding="UTF-8" standalone="yes"?>
<Relationships xmlns="http://schemas.openxmlformats.org/package/2006/relationships"><Relationship Id="rId9" Type="http://schemas.openxmlformats.org/officeDocument/2006/relationships/tags" Target="../tags/tag540.xml"/><Relationship Id="rId8" Type="http://schemas.openxmlformats.org/officeDocument/2006/relationships/tags" Target="../tags/tag539.xml"/><Relationship Id="rId7" Type="http://schemas.openxmlformats.org/officeDocument/2006/relationships/tags" Target="../tags/tag538.xml"/><Relationship Id="rId6" Type="http://schemas.openxmlformats.org/officeDocument/2006/relationships/tags" Target="../tags/tag537.xml"/><Relationship Id="rId5" Type="http://schemas.openxmlformats.org/officeDocument/2006/relationships/tags" Target="../tags/tag536.xml"/><Relationship Id="rId4" Type="http://schemas.openxmlformats.org/officeDocument/2006/relationships/tags" Target="../tags/tag535.xml"/><Relationship Id="rId3" Type="http://schemas.openxmlformats.org/officeDocument/2006/relationships/tags" Target="../tags/tag534.xml"/><Relationship Id="rId2" Type="http://schemas.openxmlformats.org/officeDocument/2006/relationships/tags" Target="../tags/tag533.xml"/><Relationship Id="rId12" Type="http://schemas.openxmlformats.org/officeDocument/2006/relationships/notesSlide" Target="../notesSlides/notesSlide2.xml"/><Relationship Id="rId11" Type="http://schemas.openxmlformats.org/officeDocument/2006/relationships/slideLayout" Target="../slideLayouts/slideLayout37.xml"/><Relationship Id="rId10" Type="http://schemas.openxmlformats.org/officeDocument/2006/relationships/tags" Target="../tags/tag541.xml"/><Relationship Id="rId1" Type="http://schemas.openxmlformats.org/officeDocument/2006/relationships/tags" Target="../tags/tag532.xml"/></Relationships>
</file>

<file path=ppt/slides/_rels/slide4.xml.rels><?xml version="1.0" encoding="UTF-8" standalone="yes"?>
<Relationships xmlns="http://schemas.openxmlformats.org/package/2006/relationships"><Relationship Id="rId9" Type="http://schemas.openxmlformats.org/officeDocument/2006/relationships/tags" Target="../tags/tag550.xml"/><Relationship Id="rId8" Type="http://schemas.openxmlformats.org/officeDocument/2006/relationships/tags" Target="../tags/tag549.xml"/><Relationship Id="rId7" Type="http://schemas.openxmlformats.org/officeDocument/2006/relationships/tags" Target="../tags/tag548.xml"/><Relationship Id="rId6" Type="http://schemas.openxmlformats.org/officeDocument/2006/relationships/tags" Target="../tags/tag547.xml"/><Relationship Id="rId5" Type="http://schemas.openxmlformats.org/officeDocument/2006/relationships/tags" Target="../tags/tag546.xml"/><Relationship Id="rId4" Type="http://schemas.openxmlformats.org/officeDocument/2006/relationships/tags" Target="../tags/tag545.xml"/><Relationship Id="rId3" Type="http://schemas.openxmlformats.org/officeDocument/2006/relationships/tags" Target="../tags/tag544.xml"/><Relationship Id="rId2" Type="http://schemas.openxmlformats.org/officeDocument/2006/relationships/tags" Target="../tags/tag543.xml"/><Relationship Id="rId13" Type="http://schemas.openxmlformats.org/officeDocument/2006/relationships/slideLayout" Target="../slideLayouts/slideLayout37.xml"/><Relationship Id="rId12" Type="http://schemas.openxmlformats.org/officeDocument/2006/relationships/tags" Target="../tags/tag553.xml"/><Relationship Id="rId11" Type="http://schemas.openxmlformats.org/officeDocument/2006/relationships/tags" Target="../tags/tag552.xml"/><Relationship Id="rId10" Type="http://schemas.openxmlformats.org/officeDocument/2006/relationships/tags" Target="../tags/tag551.xml"/><Relationship Id="rId1" Type="http://schemas.openxmlformats.org/officeDocument/2006/relationships/tags" Target="../tags/tag542.xml"/></Relationships>
</file>

<file path=ppt/slides/_rels/slide5.xml.rels><?xml version="1.0" encoding="UTF-8" standalone="yes"?>
<Relationships xmlns="http://schemas.openxmlformats.org/package/2006/relationships"><Relationship Id="rId9" Type="http://schemas.openxmlformats.org/officeDocument/2006/relationships/slideLayout" Target="../slideLayouts/slideLayout55.xml"/><Relationship Id="rId8" Type="http://schemas.openxmlformats.org/officeDocument/2006/relationships/tags" Target="../tags/tag560.xml"/><Relationship Id="rId7" Type="http://schemas.openxmlformats.org/officeDocument/2006/relationships/tags" Target="../tags/tag559.xml"/><Relationship Id="rId6" Type="http://schemas.openxmlformats.org/officeDocument/2006/relationships/tags" Target="../tags/tag558.xml"/><Relationship Id="rId5" Type="http://schemas.openxmlformats.org/officeDocument/2006/relationships/tags" Target="../tags/tag557.xml"/><Relationship Id="rId4" Type="http://schemas.openxmlformats.org/officeDocument/2006/relationships/image" Target="../media/image1.jpeg"/><Relationship Id="rId3" Type="http://schemas.openxmlformats.org/officeDocument/2006/relationships/tags" Target="../tags/tag556.xml"/><Relationship Id="rId2" Type="http://schemas.openxmlformats.org/officeDocument/2006/relationships/tags" Target="../tags/tag555.xml"/><Relationship Id="rId1" Type="http://schemas.openxmlformats.org/officeDocument/2006/relationships/tags" Target="../tags/tag554.xml"/></Relationships>
</file>

<file path=ppt/slides/_rels/slide6.xml.rels><?xml version="1.0" encoding="UTF-8" standalone="yes"?>
<Relationships xmlns="http://schemas.openxmlformats.org/package/2006/relationships"><Relationship Id="rId8" Type="http://schemas.openxmlformats.org/officeDocument/2006/relationships/slideLayout" Target="../slideLayouts/slideLayout18.xml"/><Relationship Id="rId7" Type="http://schemas.openxmlformats.org/officeDocument/2006/relationships/tags" Target="../tags/tag567.xml"/><Relationship Id="rId6" Type="http://schemas.openxmlformats.org/officeDocument/2006/relationships/tags" Target="../tags/tag566.xml"/><Relationship Id="rId5" Type="http://schemas.openxmlformats.org/officeDocument/2006/relationships/tags" Target="../tags/tag565.xml"/><Relationship Id="rId4" Type="http://schemas.openxmlformats.org/officeDocument/2006/relationships/tags" Target="../tags/tag564.xml"/><Relationship Id="rId3" Type="http://schemas.openxmlformats.org/officeDocument/2006/relationships/tags" Target="../tags/tag563.xml"/><Relationship Id="rId2" Type="http://schemas.openxmlformats.org/officeDocument/2006/relationships/tags" Target="../tags/tag562.xml"/><Relationship Id="rId1" Type="http://schemas.openxmlformats.org/officeDocument/2006/relationships/tags" Target="../tags/tag561.xml"/></Relationships>
</file>

<file path=ppt/slides/_rels/slide7.xml.rels><?xml version="1.0" encoding="UTF-8" standalone="yes"?>
<Relationships xmlns="http://schemas.openxmlformats.org/package/2006/relationships"><Relationship Id="rId9" Type="http://schemas.openxmlformats.org/officeDocument/2006/relationships/image" Target="../media/image2.jpeg"/><Relationship Id="rId8" Type="http://schemas.openxmlformats.org/officeDocument/2006/relationships/tags" Target="../tags/tag575.xml"/><Relationship Id="rId7" Type="http://schemas.openxmlformats.org/officeDocument/2006/relationships/tags" Target="../tags/tag574.xml"/><Relationship Id="rId6" Type="http://schemas.openxmlformats.org/officeDocument/2006/relationships/tags" Target="../tags/tag573.xml"/><Relationship Id="rId5" Type="http://schemas.openxmlformats.org/officeDocument/2006/relationships/tags" Target="../tags/tag572.xml"/><Relationship Id="rId4" Type="http://schemas.openxmlformats.org/officeDocument/2006/relationships/tags" Target="../tags/tag571.xml"/><Relationship Id="rId3" Type="http://schemas.openxmlformats.org/officeDocument/2006/relationships/tags" Target="../tags/tag570.xml"/><Relationship Id="rId2" Type="http://schemas.openxmlformats.org/officeDocument/2006/relationships/tags" Target="../tags/tag569.xml"/><Relationship Id="rId13" Type="http://schemas.openxmlformats.org/officeDocument/2006/relationships/slideLayout" Target="../slideLayouts/slideLayout37.xml"/><Relationship Id="rId12" Type="http://schemas.openxmlformats.org/officeDocument/2006/relationships/tags" Target="../tags/tag578.xml"/><Relationship Id="rId11" Type="http://schemas.openxmlformats.org/officeDocument/2006/relationships/tags" Target="../tags/tag577.xml"/><Relationship Id="rId10" Type="http://schemas.openxmlformats.org/officeDocument/2006/relationships/tags" Target="../tags/tag576.xml"/><Relationship Id="rId1" Type="http://schemas.openxmlformats.org/officeDocument/2006/relationships/tags" Target="../tags/tag568.xml"/></Relationships>
</file>

<file path=ppt/slides/_rels/slide8.xml.rels><?xml version="1.0" encoding="UTF-8" standalone="yes"?>
<Relationships xmlns="http://schemas.openxmlformats.org/package/2006/relationships"><Relationship Id="rId9" Type="http://schemas.openxmlformats.org/officeDocument/2006/relationships/tags" Target="../tags/tag586.xml"/><Relationship Id="rId8" Type="http://schemas.openxmlformats.org/officeDocument/2006/relationships/tags" Target="../tags/tag585.xml"/><Relationship Id="rId7" Type="http://schemas.openxmlformats.org/officeDocument/2006/relationships/tags" Target="../tags/tag584.xml"/><Relationship Id="rId6" Type="http://schemas.openxmlformats.org/officeDocument/2006/relationships/image" Target="../media/image3.jpeg"/><Relationship Id="rId5" Type="http://schemas.openxmlformats.org/officeDocument/2006/relationships/tags" Target="../tags/tag583.xml"/><Relationship Id="rId4" Type="http://schemas.openxmlformats.org/officeDocument/2006/relationships/tags" Target="../tags/tag582.xml"/><Relationship Id="rId3" Type="http://schemas.openxmlformats.org/officeDocument/2006/relationships/tags" Target="../tags/tag581.xml"/><Relationship Id="rId2" Type="http://schemas.openxmlformats.org/officeDocument/2006/relationships/tags" Target="../tags/tag580.xml"/><Relationship Id="rId10" Type="http://schemas.openxmlformats.org/officeDocument/2006/relationships/slideLayout" Target="../slideLayouts/slideLayout37.xml"/><Relationship Id="rId1" Type="http://schemas.openxmlformats.org/officeDocument/2006/relationships/tags" Target="../tags/tag579.xml"/></Relationships>
</file>

<file path=ppt/slides/_rels/slide9.xml.rels><?xml version="1.0" encoding="UTF-8" standalone="yes"?>
<Relationships xmlns="http://schemas.openxmlformats.org/package/2006/relationships"><Relationship Id="rId9" Type="http://schemas.openxmlformats.org/officeDocument/2006/relationships/tags" Target="../tags/tag594.xml"/><Relationship Id="rId8" Type="http://schemas.openxmlformats.org/officeDocument/2006/relationships/tags" Target="../tags/tag593.xml"/><Relationship Id="rId7" Type="http://schemas.openxmlformats.org/officeDocument/2006/relationships/tags" Target="../tags/tag592.xml"/><Relationship Id="rId6" Type="http://schemas.openxmlformats.org/officeDocument/2006/relationships/image" Target="../media/image4.jpeg"/><Relationship Id="rId5" Type="http://schemas.openxmlformats.org/officeDocument/2006/relationships/tags" Target="../tags/tag591.xml"/><Relationship Id="rId4" Type="http://schemas.openxmlformats.org/officeDocument/2006/relationships/tags" Target="../tags/tag590.xml"/><Relationship Id="rId3" Type="http://schemas.openxmlformats.org/officeDocument/2006/relationships/tags" Target="../tags/tag589.xml"/><Relationship Id="rId2" Type="http://schemas.openxmlformats.org/officeDocument/2006/relationships/tags" Target="../tags/tag588.xml"/><Relationship Id="rId11" Type="http://schemas.openxmlformats.org/officeDocument/2006/relationships/slideLayout" Target="../slideLayouts/slideLayout37.xml"/><Relationship Id="rId10" Type="http://schemas.openxmlformats.org/officeDocument/2006/relationships/tags" Target="../tags/tag595.xml"/><Relationship Id="rId1" Type="http://schemas.openxmlformats.org/officeDocument/2006/relationships/tags" Target="../tags/tag58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ctrTitle"/>
            <p:custDataLst>
              <p:tags r:id="rId1"/>
            </p:custDataLst>
          </p:nvPr>
        </p:nvSpPr>
        <p:spPr>
          <a:xfrm>
            <a:off x="539552" y="980728"/>
            <a:ext cx="8154144" cy="1422559"/>
          </a:xfrm>
        </p:spPr>
        <p:txBody>
          <a:bodyPr>
            <a:normAutofit/>
          </a:bodyPr>
          <a:lstStyle/>
          <a:p>
            <a:pPr marL="0" indent="0" algn="ctr">
              <a:lnSpc>
                <a:spcPct val="100000"/>
              </a:lnSpc>
              <a:spcBef>
                <a:spcPts val="0"/>
              </a:spcBef>
              <a:spcAft>
                <a:spcPts val="0"/>
              </a:spcAft>
              <a:buSzPct val="100000"/>
              <a:buNone/>
            </a:pPr>
            <a:r>
              <a:rPr sz="4900" baseline="0" dirty="0" err="1" smtClean="0">
                <a:solidFill>
                  <a:schemeClr val="accent1"/>
                </a:solidFill>
              </a:rPr>
              <a:t>数学与军事关联探究</a:t>
            </a:r>
            <a:endParaRPr sz="4900" baseline="0" dirty="0" err="1" smtClean="0">
              <a:solidFill>
                <a:schemeClr val="accent1"/>
              </a:solidFill>
            </a:endParaRPr>
          </a:p>
        </p:txBody>
      </p:sp>
      <p:sp>
        <p:nvSpPr>
          <p:cNvPr id="8" name="文本占位符 7"/>
          <p:cNvSpPr>
            <a:spLocks noGrp="1"/>
          </p:cNvSpPr>
          <p:nvPr>
            <p:ph type="body" sz="quarter" idx="13"/>
            <p:custDataLst>
              <p:tags r:id="rId2"/>
            </p:custDataLst>
          </p:nvPr>
        </p:nvSpPr>
        <p:spPr>
          <a:xfrm>
            <a:off x="662940" y="3894455"/>
            <a:ext cx="5992495" cy="1663700"/>
          </a:xfrm>
        </p:spPr>
        <p:txBody>
          <a:bodyPr>
            <a:normAutofit fontScale="25000" lnSpcReduction="20000"/>
          </a:bodyPr>
          <a:lstStyle/>
          <a:p>
            <a:pPr marL="285750" lvl="0" indent="-285750" algn="l" fontAlgn="ctr">
              <a:lnSpc>
                <a:spcPct val="130000"/>
              </a:lnSpc>
              <a:spcBef>
                <a:spcPts val="1000"/>
              </a:spcBef>
              <a:spcAft>
                <a:spcPts val="0"/>
              </a:spcAft>
              <a:buSzPct val="100000"/>
              <a:buFont typeface="Wingdings" panose="05000000000000000000" charset="0"/>
              <a:buChar char="l"/>
            </a:pPr>
            <a:r>
              <a:rPr sz="6400" baseline="0" dirty="0" err="1" smtClean="0">
                <a:solidFill>
                  <a:schemeClr val="accent1"/>
                </a:solidFill>
              </a:rPr>
              <a:t>主持人</a:t>
            </a:r>
            <a:r>
              <a:rPr sz="6400" baseline="0" dirty="0" smtClean="0">
                <a:solidFill>
                  <a:schemeClr val="accent1"/>
                </a:solidFill>
              </a:rPr>
              <a:t>：张</a:t>
            </a:r>
            <a:r>
              <a:rPr lang="zh-CN" sz="6400" baseline="0" dirty="0" smtClean="0">
                <a:solidFill>
                  <a:schemeClr val="accent1"/>
                </a:solidFill>
              </a:rPr>
              <a:t>家</a:t>
            </a:r>
            <a:r>
              <a:rPr sz="6400" baseline="0" dirty="0" smtClean="0">
                <a:solidFill>
                  <a:schemeClr val="accent1"/>
                </a:solidFill>
              </a:rPr>
              <a:t>鸣 </a:t>
            </a:r>
            <a:endParaRPr sz="6400" baseline="0" dirty="0" smtClean="0">
              <a:solidFill>
                <a:schemeClr val="accent1"/>
              </a:solidFill>
            </a:endParaRPr>
          </a:p>
          <a:p>
            <a:pPr marL="285750" lvl="0" indent="-285750" algn="l" fontAlgn="ctr">
              <a:lnSpc>
                <a:spcPct val="130000"/>
              </a:lnSpc>
              <a:spcBef>
                <a:spcPts val="1000"/>
              </a:spcBef>
              <a:spcAft>
                <a:spcPts val="0"/>
              </a:spcAft>
              <a:buSzPct val="100000"/>
              <a:buFont typeface="Wingdings" panose="05000000000000000000" charset="0"/>
              <a:buChar char="l"/>
            </a:pPr>
            <a:r>
              <a:rPr sz="6400" baseline="0" dirty="0">
                <a:solidFill>
                  <a:schemeClr val="accent1"/>
                </a:solidFill>
              </a:rPr>
              <a:t>成员：</a:t>
            </a:r>
            <a:r>
              <a:rPr lang="zh-CN" sz="6400" baseline="0" dirty="0">
                <a:solidFill>
                  <a:schemeClr val="accent1"/>
                </a:solidFill>
              </a:rPr>
              <a:t>张家鸣， 墨易轩</a:t>
            </a:r>
            <a:endParaRPr lang="zh-CN" sz="6400" baseline="0" dirty="0">
              <a:solidFill>
                <a:schemeClr val="accent1"/>
              </a:solidFill>
            </a:endParaRPr>
          </a:p>
          <a:p>
            <a:pPr marL="285750" lvl="0" indent="-285750" algn="l" fontAlgn="ctr">
              <a:lnSpc>
                <a:spcPct val="130000"/>
              </a:lnSpc>
              <a:spcBef>
                <a:spcPts val="1000"/>
              </a:spcBef>
              <a:spcAft>
                <a:spcPts val="0"/>
              </a:spcAft>
              <a:buSzPct val="100000"/>
              <a:buFont typeface="Wingdings" panose="05000000000000000000" charset="0"/>
              <a:buChar char="l"/>
            </a:pPr>
            <a:r>
              <a:rPr sz="6400" baseline="0" dirty="0" err="1">
                <a:solidFill>
                  <a:schemeClr val="accent1"/>
                </a:solidFill>
              </a:rPr>
              <a:t>指导老师：</a:t>
            </a:r>
            <a:r>
              <a:rPr lang="zh-CN" sz="6400" baseline="0" dirty="0" err="1">
                <a:solidFill>
                  <a:schemeClr val="accent1"/>
                </a:solidFill>
              </a:rPr>
              <a:t>王丹</a:t>
            </a:r>
            <a:endParaRPr lang="zh-CN" sz="6400" baseline="0" dirty="0" err="1">
              <a:solidFill>
                <a:schemeClr val="accent1"/>
              </a:solidFill>
            </a:endParaRPr>
          </a:p>
          <a:p>
            <a:pPr marL="285750" lvl="0" indent="-285750" algn="l" fontAlgn="ctr">
              <a:lnSpc>
                <a:spcPct val="130000"/>
              </a:lnSpc>
              <a:spcBef>
                <a:spcPts val="1000"/>
              </a:spcBef>
              <a:spcAft>
                <a:spcPts val="0"/>
              </a:spcAft>
              <a:buSzPct val="100000"/>
              <a:buFont typeface="Wingdings" panose="05000000000000000000" charset="0"/>
              <a:buChar char="l"/>
            </a:pPr>
            <a:r>
              <a:rPr sz="6400" baseline="0" dirty="0" err="1">
                <a:solidFill>
                  <a:schemeClr val="accent1"/>
                </a:solidFill>
              </a:rPr>
              <a:t>参评学校：</a:t>
            </a:r>
            <a:r>
              <a:rPr lang="zh-CN" sz="6400" baseline="0" dirty="0" err="1">
                <a:solidFill>
                  <a:schemeClr val="accent1"/>
                </a:solidFill>
              </a:rPr>
              <a:t>徐州市矿大实验学校</a:t>
            </a:r>
            <a:endParaRPr lang="zh-CN" sz="6400" baseline="0" dirty="0" err="1">
              <a:solidFill>
                <a:schemeClr val="accent1"/>
              </a:solidFill>
            </a:endParaRPr>
          </a:p>
        </p:txBody>
      </p:sp>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amond(in)">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wipe(down)">
                                      <p:cBhvr>
                                        <p:cTn id="12" dur="500"/>
                                        <p:tgtEl>
                                          <p:spTgt spid="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Effect transition="in" filter="wipe(down)">
                                      <p:cBhvr>
                                        <p:cTn id="17" dur="500"/>
                                        <p:tgtEl>
                                          <p:spTgt spid="8">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8">
                                            <p:txEl>
                                              <p:pRg st="2" end="2"/>
                                            </p:txEl>
                                          </p:spTgt>
                                        </p:tgtEl>
                                        <p:attrNameLst>
                                          <p:attrName>style.visibility</p:attrName>
                                        </p:attrNameLst>
                                      </p:cBhvr>
                                      <p:to>
                                        <p:strVal val="visible"/>
                                      </p:to>
                                    </p:set>
                                    <p:animEffect transition="in" filter="wipe(down)">
                                      <p:cBhvr>
                                        <p:cTn id="22" dur="500"/>
                                        <p:tgtEl>
                                          <p:spTgt spid="8">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8">
                                            <p:txEl>
                                              <p:pRg st="3" end="3"/>
                                            </p:txEl>
                                          </p:spTgt>
                                        </p:tgtEl>
                                        <p:attrNameLst>
                                          <p:attrName>style.visibility</p:attrName>
                                        </p:attrNameLst>
                                      </p:cBhvr>
                                      <p:to>
                                        <p:strVal val="visible"/>
                                      </p:to>
                                    </p:set>
                                    <p:animEffect transition="in" filter="wipe(down)">
                                      <p:cBhvr>
                                        <p:cTn id="27"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8" grpId="0" build="p"/>
      <p:bldP spid="8" grpId="1"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sp>
        <p:nvSpPr>
          <p:cNvPr id="7" name="任意形状 8"/>
          <p:cNvSpPr/>
          <p:nvPr userDrawn="1">
            <p:custDataLst>
              <p:tags r:id="rId1"/>
            </p:custDataLst>
          </p:nvPr>
        </p:nvSpPr>
        <p:spPr>
          <a:xfrm>
            <a:off x="7295319" y="-51"/>
            <a:ext cx="1848749"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sz="1350"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059656"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sz="1350" dirty="0">
              <a:solidFill>
                <a:schemeClr val="lt1"/>
              </a:solidFill>
              <a:highlight>
                <a:srgbClr val="1171F1"/>
              </a:highlight>
              <a:latin typeface="微软雅黑" panose="020B0503020204020204" charset="-122"/>
              <a:ea typeface="微软雅黑" panose="020B0503020204020204" charset="-122"/>
            </a:endParaRPr>
          </a:p>
        </p:txBody>
      </p:sp>
      <p:pic>
        <p:nvPicPr>
          <p:cNvPr id="5" name="图片 4" descr="/data/cache/172c651e50e93df9597706cd902e842e.jpg172c651e50e93df9597706cd902e842e"/>
          <p:cNvPicPr>
            <a:picLocks noChangeAspect="1"/>
          </p:cNvPicPr>
          <p:nvPr>
            <p:custDataLst>
              <p:tags r:id="rId3"/>
            </p:custDataLst>
          </p:nvPr>
        </p:nvPicPr>
        <p:blipFill rotWithShape="1">
          <a:blip r:embed="rId4"/>
          <a:srcRect l="15167" r="15167"/>
          <a:stretch>
            <a:fillRect/>
          </a:stretch>
        </p:blipFill>
        <p:spPr>
          <a:xfrm>
            <a:off x="4739005" y="1165225"/>
            <a:ext cx="4244340" cy="4658995"/>
          </a:xfrm>
          <a:custGeom>
            <a:avLst/>
            <a:gdLst/>
            <a:ahLst/>
            <a:cxnLst>
              <a:cxn ang="3">
                <a:pos x="hc" y="t"/>
              </a:cxn>
              <a:cxn ang="cd2">
                <a:pos x="l" y="vc"/>
              </a:cxn>
              <a:cxn ang="cd4">
                <a:pos x="hc" y="b"/>
              </a:cxn>
              <a:cxn ang="0">
                <a:pos x="r" y="vc"/>
              </a:cxn>
            </a:cxnLst>
            <a:rect l="l" t="t" r="r" b="b"/>
            <a:pathLst>
              <a:path w="19200" h="10800">
                <a:moveTo>
                  <a:pt x="0" y="0"/>
                </a:moveTo>
                <a:lnTo>
                  <a:pt x="19200" y="0"/>
                </a:lnTo>
                <a:lnTo>
                  <a:pt x="19200" y="10800"/>
                </a:lnTo>
                <a:lnTo>
                  <a:pt x="0" y="10800"/>
                </a:lnTo>
                <a:lnTo>
                  <a:pt x="0" y="0"/>
                </a:lnTo>
                <a:close/>
              </a:path>
            </a:pathLst>
          </a:custGeom>
        </p:spPr>
      </p:pic>
      <p:sp>
        <p:nvSpPr>
          <p:cNvPr id="4" name="任意多边形 3"/>
          <p:cNvSpPr/>
          <p:nvPr>
            <p:custDataLst>
              <p:tags r:id="rId5"/>
            </p:custDataLst>
          </p:nvPr>
        </p:nvSpPr>
        <p:spPr>
          <a:xfrm>
            <a:off x="0" y="-28"/>
            <a:ext cx="3429028" cy="6858055"/>
          </a:xfrm>
          <a:custGeom>
            <a:avLst/>
            <a:gdLst/>
            <a:ahLst/>
            <a:cxnLst>
              <a:cxn ang="3">
                <a:pos x="hc" y="t"/>
              </a:cxn>
              <a:cxn ang="cd2">
                <a:pos x="l" y="vc"/>
              </a:cxn>
              <a:cxn ang="cd4">
                <a:pos x="hc" y="b"/>
              </a:cxn>
              <a:cxn ang="0">
                <a:pos x="r" y="vc"/>
              </a:cxn>
            </a:cxnLst>
            <a:rect l="l" t="t" r="r" b="b"/>
            <a:pathLst>
              <a:path w="7200" h="10800">
                <a:moveTo>
                  <a:pt x="0" y="0"/>
                </a:moveTo>
                <a:lnTo>
                  <a:pt x="5355" y="0"/>
                </a:lnTo>
                <a:lnTo>
                  <a:pt x="5384" y="34"/>
                </a:lnTo>
                <a:cubicBezTo>
                  <a:pt x="6501" y="1372"/>
                  <a:pt x="7200" y="3281"/>
                  <a:pt x="7200" y="5400"/>
                </a:cubicBezTo>
                <a:cubicBezTo>
                  <a:pt x="7200" y="7519"/>
                  <a:pt x="6501" y="9428"/>
                  <a:pt x="5384" y="10766"/>
                </a:cubicBezTo>
                <a:lnTo>
                  <a:pt x="5355" y="10800"/>
                </a:lnTo>
                <a:lnTo>
                  <a:pt x="0" y="10800"/>
                </a:lnTo>
                <a:lnTo>
                  <a:pt x="0" y="0"/>
                </a:lnTo>
                <a:close/>
              </a:path>
            </a:pathLst>
          </a:custGeom>
          <a:solidFill>
            <a:schemeClr val="l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sz="1350">
              <a:solidFill>
                <a:schemeClr val="lt1"/>
              </a:solidFill>
              <a:latin typeface="微软雅黑" panose="020B0503020204020204" charset="-122"/>
              <a:ea typeface="微软雅黑" panose="020B0503020204020204" charset="-122"/>
            </a:endParaRPr>
          </a:p>
        </p:txBody>
      </p:sp>
      <p:sp>
        <p:nvSpPr>
          <p:cNvPr id="11" name="Title 6"/>
          <p:cNvSpPr txBox="1"/>
          <p:nvPr>
            <p:custDataLst>
              <p:tags r:id="rId6"/>
            </p:custDataLst>
          </p:nvPr>
        </p:nvSpPr>
        <p:spPr>
          <a:xfrm>
            <a:off x="179705" y="1762125"/>
            <a:ext cx="3970655" cy="4512945"/>
          </a:xfrm>
          <a:prstGeom prst="rect">
            <a:avLst/>
          </a:prstGeom>
          <a:noFill/>
          <a:ln w="3175">
            <a:noFill/>
            <a:prstDash val="dash"/>
          </a:ln>
        </p:spPr>
        <p:txBody>
          <a:bodyPr wrap="square" lIns="47625" tIns="19050" rIns="47625" bIns="1905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54000" lvl="0" indent="-254000" algn="l" fontAlgn="ctr">
              <a:lnSpc>
                <a:spcPct val="120000"/>
              </a:lnSpc>
              <a:spcBef>
                <a:spcPts val="0"/>
              </a:spcBef>
              <a:spcAft>
                <a:spcPts val="800"/>
              </a:spcAft>
              <a:buSzPct val="100000"/>
              <a:buFont typeface="Wingdings" panose="05000000000000000000" charset="0"/>
              <a:buChar char="l"/>
            </a:pPr>
            <a:r>
              <a:rPr lang="zh-CN" altLang="en-US" sz="1800" b="1" spc="4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案例1: 通过数学模型改变部队执勤模式</a:t>
            </a:r>
            <a:endParaRPr lang="zh-CN" altLang="en-US" sz="1800" b="1" spc="4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254000" lvl="1" indent="0" algn="l" fontAlgn="auto">
              <a:lnSpc>
                <a:spcPct val="120000"/>
              </a:lnSpc>
              <a:spcBef>
                <a:spcPts val="0"/>
              </a:spcBef>
              <a:spcAft>
                <a:spcPts val="800"/>
              </a:spcAft>
              <a:buSzPct val="100000"/>
              <a:buNone/>
            </a:pPr>
            <a:r>
              <a:rPr lang="zh-CN" altLang="en-US" sz="1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数学教授们使用创新的思路，构建了节省参数建模理论，并通过重新计算弹道轨迹来改善传统雷达测控体制。</a:t>
            </a:r>
            <a:endParaRPr lang="zh-CN" altLang="en-US" sz="1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254000" lvl="1" indent="0" algn="l" fontAlgn="auto">
              <a:lnSpc>
                <a:spcPct val="120000"/>
              </a:lnSpc>
              <a:spcBef>
                <a:spcPts val="0"/>
              </a:spcBef>
              <a:spcAft>
                <a:spcPts val="800"/>
              </a:spcAft>
              <a:buSzPct val="100000"/>
              <a:buNone/>
            </a:pPr>
            <a:r>
              <a:rPr lang="zh-CN" altLang="en-US" sz="1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他们去除了测距数据，仅使用测速数据进行定位，从而满足了实时测控的精度要求。</a:t>
            </a:r>
            <a:endParaRPr lang="zh-CN" altLang="en-US" sz="1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254000" lvl="1" indent="0" algn="l" fontAlgn="auto">
              <a:lnSpc>
                <a:spcPct val="120000"/>
              </a:lnSpc>
              <a:spcBef>
                <a:spcPts val="0"/>
              </a:spcBef>
              <a:spcAft>
                <a:spcPts val="800"/>
              </a:spcAft>
              <a:buSzPct val="100000"/>
              <a:buNone/>
            </a:pPr>
            <a:r>
              <a:rPr lang="zh-CN" altLang="en-US" sz="1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这一创新改变了传统雷达站的布置方式，使得执行测控任务时只需用一台车载测速雷达，减少了维护费用和人员需求。</a:t>
            </a:r>
            <a:endParaRPr lang="zh-CN" altLang="en-US" sz="1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00" name="文本框 99"/>
          <p:cNvSpPr txBox="1"/>
          <p:nvPr>
            <p:custDataLst>
              <p:tags r:id="rId7"/>
            </p:custDataLst>
          </p:nvPr>
        </p:nvSpPr>
        <p:spPr>
          <a:xfrm>
            <a:off x="611505" y="476885"/>
            <a:ext cx="5080000" cy="497205"/>
          </a:xfrm>
          <a:prstGeom prst="rect">
            <a:avLst/>
          </a:prstGeom>
          <a:noFill/>
          <a:ln w="9525">
            <a:noFill/>
          </a:ln>
        </p:spPr>
        <p:txBody>
          <a:bodyPr>
            <a:spAutoFit/>
          </a:bodyPr>
          <a:p>
            <a:pPr marL="0" indent="0" algn="l">
              <a:lnSpc>
                <a:spcPct val="110000"/>
              </a:lnSpc>
              <a:spcBef>
                <a:spcPts val="0"/>
              </a:spcBef>
              <a:spcAft>
                <a:spcPts val="0"/>
              </a:spcAft>
              <a:buSzPct val="100000"/>
              <a:buNone/>
            </a:pPr>
            <a:r>
              <a:rPr lang="zh-CN" altLang="en-US" sz="2400" b="1" spc="150">
                <a:solidFill>
                  <a:schemeClr val="accent1"/>
                </a:solidFill>
                <a:uFillTx/>
                <a:latin typeface="微软雅黑" panose="020B0503020204020204" charset="-122"/>
                <a:ea typeface="微软雅黑" panose="020B0503020204020204" charset="-122"/>
                <a:sym typeface="+mn-ea"/>
              </a:rPr>
              <a:t>数学对军事的影响</a:t>
            </a:r>
            <a:endParaRPr lang="zh-CN" altLang="en-US" sz="2400" b="1" spc="150">
              <a:solidFill>
                <a:schemeClr val="accent1"/>
              </a:solidFill>
              <a:uFillTx/>
              <a:latin typeface="微软雅黑" panose="020B0503020204020204" charset="-122"/>
              <a:ea typeface="微软雅黑" panose="020B0503020204020204" charset="-122"/>
              <a:sym typeface="+mn-ea"/>
            </a:endParaRPr>
          </a:p>
        </p:txBody>
      </p:sp>
    </p:spTree>
    <p:custDataLst>
      <p:tags r:id="rId8"/>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sp>
        <p:nvSpPr>
          <p:cNvPr id="12" name="任意形状 8"/>
          <p:cNvSpPr/>
          <p:nvPr userDrawn="1">
            <p:custDataLst>
              <p:tags r:id="rId1"/>
            </p:custDataLst>
          </p:nvPr>
        </p:nvSpPr>
        <p:spPr>
          <a:xfrm>
            <a:off x="7295319" y="-51"/>
            <a:ext cx="1848749"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sz="1350" dirty="0">
              <a:solidFill>
                <a:schemeClr val="lt1"/>
              </a:solidFill>
              <a:highlight>
                <a:srgbClr val="1171F1"/>
              </a:highlight>
              <a:latin typeface="微软雅黑" panose="020B0503020204020204" charset="-122"/>
              <a:ea typeface="微软雅黑" panose="020B0503020204020204" charset="-122"/>
            </a:endParaRPr>
          </a:p>
        </p:txBody>
      </p:sp>
      <p:sp>
        <p:nvSpPr>
          <p:cNvPr id="8" name="任意形状 8"/>
          <p:cNvSpPr/>
          <p:nvPr userDrawn="1">
            <p:custDataLst>
              <p:tags r:id="rId2"/>
            </p:custDataLst>
          </p:nvPr>
        </p:nvSpPr>
        <p:spPr>
          <a:xfrm rot="10800000">
            <a:off x="0" y="5480050"/>
            <a:ext cx="1059656"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sz="1350" dirty="0">
              <a:solidFill>
                <a:schemeClr val="lt1"/>
              </a:solidFill>
              <a:highlight>
                <a:srgbClr val="1171F1"/>
              </a:highlight>
              <a:latin typeface="微软雅黑" panose="020B0503020204020204" charset="-122"/>
              <a:ea typeface="微软雅黑" panose="020B0503020204020204" charset="-122"/>
            </a:endParaRPr>
          </a:p>
        </p:txBody>
      </p:sp>
      <p:sp>
        <p:nvSpPr>
          <p:cNvPr id="5" name="椭圆 4"/>
          <p:cNvSpPr/>
          <p:nvPr>
            <p:custDataLst>
              <p:tags r:id="rId3"/>
            </p:custDataLst>
          </p:nvPr>
        </p:nvSpPr>
        <p:spPr>
          <a:xfrm>
            <a:off x="8315742" y="4161864"/>
            <a:ext cx="828258" cy="82825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6" name="矩形 5"/>
          <p:cNvSpPr/>
          <p:nvPr>
            <p:custDataLst>
              <p:tags r:id="rId4"/>
            </p:custDataLst>
          </p:nvPr>
        </p:nvSpPr>
        <p:spPr>
          <a:xfrm>
            <a:off x="6828398" y="556814"/>
            <a:ext cx="801540" cy="57443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pic>
        <p:nvPicPr>
          <p:cNvPr id="10" name="图片 9" descr="/data/cache/2c9b445c7bdd7e3bf0023f05f641f08c.jpg2c9b445c7bdd7e3bf0023f05f641f08c"/>
          <p:cNvPicPr>
            <a:picLocks noChangeAspect="1"/>
          </p:cNvPicPr>
          <p:nvPr>
            <p:custDataLst>
              <p:tags r:id="rId5"/>
            </p:custDataLst>
          </p:nvPr>
        </p:nvPicPr>
        <p:blipFill>
          <a:blip r:embed="rId6"/>
          <a:srcRect l="23875" r="23875"/>
          <a:stretch>
            <a:fillRect/>
          </a:stretch>
        </p:blipFill>
        <p:spPr>
          <a:xfrm>
            <a:off x="5364350" y="1564182"/>
            <a:ext cx="3729636" cy="3729636"/>
          </a:xfrm>
          <a:custGeom>
            <a:avLst/>
            <a:gdLst>
              <a:gd name="connsiteX0" fmla="*/ 2226339 w 4452678"/>
              <a:gd name="connsiteY0" fmla="*/ 0 h 4452678"/>
              <a:gd name="connsiteX1" fmla="*/ 4452678 w 4452678"/>
              <a:gd name="connsiteY1" fmla="*/ 2226339 h 4452678"/>
              <a:gd name="connsiteX2" fmla="*/ 2226339 w 4452678"/>
              <a:gd name="connsiteY2" fmla="*/ 4452678 h 4452678"/>
              <a:gd name="connsiteX3" fmla="*/ 0 w 4452678"/>
              <a:gd name="connsiteY3" fmla="*/ 2226339 h 4452678"/>
              <a:gd name="connsiteX4" fmla="*/ 2226339 w 4452678"/>
              <a:gd name="connsiteY4" fmla="*/ 0 h 44526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52678" h="4452678">
                <a:moveTo>
                  <a:pt x="2226339" y="0"/>
                </a:moveTo>
                <a:cubicBezTo>
                  <a:pt x="3455912" y="0"/>
                  <a:pt x="4452678" y="996766"/>
                  <a:pt x="4452678" y="2226339"/>
                </a:cubicBezTo>
                <a:cubicBezTo>
                  <a:pt x="4452678" y="3455912"/>
                  <a:pt x="3455912" y="4452678"/>
                  <a:pt x="2226339" y="4452678"/>
                </a:cubicBezTo>
                <a:cubicBezTo>
                  <a:pt x="996766" y="4452678"/>
                  <a:pt x="0" y="3455912"/>
                  <a:pt x="0" y="2226339"/>
                </a:cubicBezTo>
                <a:cubicBezTo>
                  <a:pt x="0" y="996766"/>
                  <a:pt x="996766" y="0"/>
                  <a:pt x="2226339" y="0"/>
                </a:cubicBezTo>
                <a:close/>
              </a:path>
            </a:pathLst>
          </a:custGeom>
        </p:spPr>
      </p:pic>
      <p:sp>
        <p:nvSpPr>
          <p:cNvPr id="7" name="椭圆 6"/>
          <p:cNvSpPr/>
          <p:nvPr>
            <p:custDataLst>
              <p:tags r:id="rId7"/>
            </p:custDataLst>
          </p:nvPr>
        </p:nvSpPr>
        <p:spPr>
          <a:xfrm>
            <a:off x="5314336" y="1905589"/>
            <a:ext cx="828258" cy="82825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11" name="Title 6"/>
          <p:cNvSpPr txBox="1"/>
          <p:nvPr>
            <p:custDataLst>
              <p:tags r:id="rId8"/>
            </p:custDataLst>
          </p:nvPr>
        </p:nvSpPr>
        <p:spPr>
          <a:xfrm>
            <a:off x="611505" y="1988820"/>
            <a:ext cx="4171950" cy="3128010"/>
          </a:xfrm>
          <a:prstGeom prst="rect">
            <a:avLst/>
          </a:prstGeom>
          <a:noFill/>
          <a:ln w="3175">
            <a:noFill/>
            <a:prstDash val="dash"/>
          </a:ln>
        </p:spPr>
        <p:txBody>
          <a:bodyPr wrap="square" lIns="47625" tIns="19050" rIns="47625" bIns="19050" anchor="b"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20000"/>
              </a:lnSpc>
              <a:spcBef>
                <a:spcPts val="0"/>
              </a:spcBef>
              <a:spcAft>
                <a:spcPts val="800"/>
              </a:spcAft>
              <a:buSzPct val="100000"/>
              <a:buNone/>
            </a:pPr>
            <a:r>
              <a:rPr lang="zh-CN" altLang="en-US" sz="1800" b="1" spc="6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案例2: 数学方程提高卫星图像质量</a:t>
            </a:r>
            <a:endParaRPr lang="zh-CN" altLang="en-US" sz="1800" b="1" spc="6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0" lvl="0" indent="0" algn="l" fontAlgn="auto">
              <a:lnSpc>
                <a:spcPct val="120000"/>
              </a:lnSpc>
              <a:spcBef>
                <a:spcPts val="0"/>
              </a:spcBef>
              <a:spcAft>
                <a:spcPts val="800"/>
              </a:spcAft>
              <a:buSzPct val="100000"/>
              <a:buNone/>
            </a:pPr>
            <a:endParaRPr lang="zh-CN" altLang="en-US" sz="1800" b="1" spc="6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533400" lvl="1" indent="-254000" algn="l" fontAlgn="ctr">
              <a:lnSpc>
                <a:spcPct val="120000"/>
              </a:lnSpc>
              <a:spcBef>
                <a:spcPts val="0"/>
              </a:spcBef>
              <a:spcAft>
                <a:spcPts val="800"/>
              </a:spcAft>
              <a:buSzPct val="100000"/>
              <a:buFont typeface="Arial" panose="020B0604020202020204" pitchFamily="34" charset="0"/>
              <a:buChar char="○"/>
            </a:pPr>
            <a:r>
              <a:rPr lang="zh-CN" altLang="en-US" sz="1400" spc="4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通过数学语言描述卫星图像质量问题，并将误差扩散过程转换为一个二维方程，数学专家们成功地对这个方程进行求解，从而使受到噪声斑点污染的图像恢复清晰度。</a:t>
            </a:r>
            <a:endParaRPr lang="zh-CN" altLang="en-US" sz="1400" spc="4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279400" lvl="1" algn="l" fontAlgn="ctr">
              <a:lnSpc>
                <a:spcPct val="120000"/>
              </a:lnSpc>
              <a:spcBef>
                <a:spcPts val="0"/>
              </a:spcBef>
              <a:spcAft>
                <a:spcPts val="800"/>
              </a:spcAft>
              <a:buSzPct val="100000"/>
              <a:buFont typeface="Arial" panose="020B0604020202020204" pitchFamily="34" charset="0"/>
            </a:pPr>
            <a:endParaRPr lang="zh-CN" altLang="en-US" sz="1400" spc="4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533400" lvl="1" indent="-254000" algn="l" fontAlgn="ctr">
              <a:lnSpc>
                <a:spcPct val="120000"/>
              </a:lnSpc>
              <a:spcBef>
                <a:spcPts val="0"/>
              </a:spcBef>
              <a:spcAft>
                <a:spcPts val="800"/>
              </a:spcAft>
              <a:buSzPct val="100000"/>
              <a:buFont typeface="Arial" panose="020B0604020202020204" pitchFamily="34" charset="0"/>
              <a:buChar char="○"/>
            </a:pPr>
            <a:r>
              <a:rPr lang="zh-CN" altLang="en-US" sz="1400" spc="4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通过改造二维方程并引入先验约束条件，他们将卫星图像的质量提高了30%，达到国内领先水平。</a:t>
            </a:r>
            <a:endParaRPr lang="zh-CN" altLang="en-US" sz="1400" spc="4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100" name="文本框 99"/>
          <p:cNvSpPr txBox="1"/>
          <p:nvPr>
            <p:custDataLst>
              <p:tags r:id="rId9"/>
            </p:custDataLst>
          </p:nvPr>
        </p:nvSpPr>
        <p:spPr>
          <a:xfrm>
            <a:off x="395605" y="621030"/>
            <a:ext cx="5080000" cy="497205"/>
          </a:xfrm>
          <a:prstGeom prst="rect">
            <a:avLst/>
          </a:prstGeom>
          <a:noFill/>
          <a:ln w="9525">
            <a:noFill/>
          </a:ln>
        </p:spPr>
        <p:txBody>
          <a:bodyPr>
            <a:spAutoFit/>
          </a:bodyPr>
          <a:p>
            <a:pPr marL="0" indent="0" algn="l">
              <a:lnSpc>
                <a:spcPct val="110000"/>
              </a:lnSpc>
              <a:spcBef>
                <a:spcPts val="0"/>
              </a:spcBef>
              <a:spcAft>
                <a:spcPts val="0"/>
              </a:spcAft>
              <a:buSzPct val="100000"/>
              <a:buNone/>
            </a:pPr>
            <a:r>
              <a:rPr lang="zh-CN" altLang="en-US" sz="2400" b="1" spc="150">
                <a:solidFill>
                  <a:schemeClr val="accent1"/>
                </a:solidFill>
                <a:uFillTx/>
                <a:latin typeface="微软雅黑" panose="020B0503020204020204" charset="-122"/>
                <a:ea typeface="微软雅黑" panose="020B0503020204020204" charset="-122"/>
                <a:sym typeface="+mn-ea"/>
              </a:rPr>
              <a:t>数学对军事的影响</a:t>
            </a:r>
            <a:endParaRPr lang="zh-CN" altLang="en-US" sz="2400" b="1" spc="150">
              <a:solidFill>
                <a:schemeClr val="accent1"/>
              </a:solidFill>
              <a:uFillTx/>
              <a:latin typeface="微软雅黑" panose="020B0503020204020204" charset="-122"/>
              <a:ea typeface="微软雅黑" panose="020B0503020204020204" charset="-122"/>
              <a:sym typeface="+mn-ea"/>
            </a:endParaRPr>
          </a:p>
        </p:txBody>
      </p:sp>
    </p:spTree>
    <p:custDataLst>
      <p:tags r:id="rId10"/>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sp>
        <p:nvSpPr>
          <p:cNvPr id="13" name="任意形状 8"/>
          <p:cNvSpPr/>
          <p:nvPr userDrawn="1">
            <p:custDataLst>
              <p:tags r:id="rId1"/>
            </p:custDataLst>
          </p:nvPr>
        </p:nvSpPr>
        <p:spPr>
          <a:xfrm>
            <a:off x="7295319" y="-51"/>
            <a:ext cx="1848749"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sz="1350" dirty="0">
              <a:solidFill>
                <a:schemeClr val="lt1"/>
              </a:solidFill>
              <a:highlight>
                <a:srgbClr val="1171F1"/>
              </a:highlight>
              <a:latin typeface="微软雅黑" panose="020B0503020204020204" charset="-122"/>
              <a:ea typeface="微软雅黑" panose="020B0503020204020204" charset="-122"/>
            </a:endParaRPr>
          </a:p>
        </p:txBody>
      </p:sp>
      <p:sp>
        <p:nvSpPr>
          <p:cNvPr id="12" name="任意形状 8"/>
          <p:cNvSpPr/>
          <p:nvPr userDrawn="1">
            <p:custDataLst>
              <p:tags r:id="rId2"/>
            </p:custDataLst>
          </p:nvPr>
        </p:nvSpPr>
        <p:spPr>
          <a:xfrm rot="10800000">
            <a:off x="0" y="5480050"/>
            <a:ext cx="1059656"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sz="1350" dirty="0">
              <a:solidFill>
                <a:schemeClr val="lt1"/>
              </a:solidFill>
              <a:highlight>
                <a:srgbClr val="1171F1"/>
              </a:highlight>
              <a:latin typeface="微软雅黑" panose="020B0503020204020204" charset="-122"/>
              <a:ea typeface="微软雅黑" panose="020B0503020204020204" charset="-122"/>
            </a:endParaRPr>
          </a:p>
        </p:txBody>
      </p:sp>
      <p:pic>
        <p:nvPicPr>
          <p:cNvPr id="7" name="图片 6" descr="/data/cache/19aa4adeedf91f48015c1f108430011e.jpg19aa4adeedf91f48015c1f108430011e"/>
          <p:cNvPicPr>
            <a:picLocks noChangeAspect="1"/>
          </p:cNvPicPr>
          <p:nvPr>
            <p:custDataLst>
              <p:tags r:id="rId3"/>
            </p:custDataLst>
          </p:nvPr>
        </p:nvPicPr>
        <p:blipFill rotWithShape="1">
          <a:blip r:embed="rId4"/>
          <a:srcRect l="17524" r="17524"/>
          <a:stretch>
            <a:fillRect/>
          </a:stretch>
        </p:blipFill>
        <p:spPr>
          <a:xfrm>
            <a:off x="4661535" y="1348105"/>
            <a:ext cx="4482465" cy="3973195"/>
          </a:xfrm>
          <a:prstGeom prst="rect">
            <a:avLst/>
          </a:prstGeom>
        </p:spPr>
      </p:pic>
      <p:sp>
        <p:nvSpPr>
          <p:cNvPr id="8" name="矩形 7"/>
          <p:cNvSpPr/>
          <p:nvPr>
            <p:custDataLst>
              <p:tags r:id="rId5"/>
            </p:custDataLst>
          </p:nvPr>
        </p:nvSpPr>
        <p:spPr>
          <a:xfrm>
            <a:off x="4058208" y="4758216"/>
            <a:ext cx="563012" cy="563012"/>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10" name="图形 4"/>
          <p:cNvSpPr/>
          <p:nvPr>
            <p:custDataLst>
              <p:tags r:id="rId6"/>
            </p:custDataLst>
          </p:nvPr>
        </p:nvSpPr>
        <p:spPr>
          <a:xfrm>
            <a:off x="3900374" y="4947122"/>
            <a:ext cx="608873" cy="563012"/>
          </a:xfrm>
          <a:custGeom>
            <a:avLst/>
            <a:gdLst>
              <a:gd name="connsiteX0" fmla="*/ 6016935 w 6623480"/>
              <a:gd name="connsiteY0" fmla="*/ 4670403 h 4670403"/>
              <a:gd name="connsiteX1" fmla="*/ 6016935 w 6623480"/>
              <a:gd name="connsiteY1" fmla="*/ 0 h 4670403"/>
              <a:gd name="connsiteX2" fmla="*/ 0 w 6623480"/>
              <a:gd name="connsiteY2" fmla="*/ 0 h 4670403"/>
              <a:gd name="connsiteX3" fmla="*/ 0 w 6623480"/>
              <a:gd name="connsiteY3" fmla="*/ 4233690 h 4670403"/>
              <a:gd name="connsiteX4" fmla="*/ 6623480 w 6623480"/>
              <a:gd name="connsiteY4" fmla="*/ 4233690 h 4670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23480" h="4670403">
                <a:moveTo>
                  <a:pt x="6016935" y="4670403"/>
                </a:moveTo>
                <a:lnTo>
                  <a:pt x="6016935" y="0"/>
                </a:lnTo>
                <a:lnTo>
                  <a:pt x="0" y="0"/>
                </a:lnTo>
                <a:lnTo>
                  <a:pt x="0" y="4233690"/>
                </a:lnTo>
                <a:lnTo>
                  <a:pt x="6623480" y="4233690"/>
                </a:lnTo>
              </a:path>
            </a:pathLst>
          </a:custGeom>
          <a:noFill/>
          <a:ln w="12120" cap="flat">
            <a:solidFill>
              <a:srgbClr val="000000"/>
            </a:solidFill>
            <a:prstDash val="solid"/>
            <a:miter/>
          </a:ln>
        </p:spPr>
        <p:txBody>
          <a:bodyPr rtlCol="0" anchor="ctr"/>
          <a:p>
            <a:endParaRPr lang="zh-CN" altLang="en-US" sz="1800">
              <a:solidFill>
                <a:schemeClr val="dk1"/>
              </a:solidFill>
              <a:latin typeface="微软雅黑" panose="020B0503020204020204" charset="-122"/>
              <a:ea typeface="微软雅黑" panose="020B0503020204020204" charset="-122"/>
            </a:endParaRPr>
          </a:p>
        </p:txBody>
      </p:sp>
      <p:sp>
        <p:nvSpPr>
          <p:cNvPr id="11" name="Title 6"/>
          <p:cNvSpPr txBox="1"/>
          <p:nvPr>
            <p:custDataLst>
              <p:tags r:id="rId7"/>
            </p:custDataLst>
          </p:nvPr>
        </p:nvSpPr>
        <p:spPr>
          <a:xfrm>
            <a:off x="571500" y="1300480"/>
            <a:ext cx="3328670" cy="4157345"/>
          </a:xfrm>
          <a:prstGeom prst="rect">
            <a:avLst/>
          </a:prstGeom>
          <a:noFill/>
          <a:ln w="3175">
            <a:noFill/>
            <a:prstDash val="dash"/>
          </a:ln>
        </p:spPr>
        <p:txBody>
          <a:bodyPr wrap="square" lIns="47625" tIns="19050" rIns="47625" bIns="19050" anchor="b"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285750" algn="l" fontAlgn="ctr">
              <a:lnSpc>
                <a:spcPct val="120000"/>
              </a:lnSpc>
              <a:spcBef>
                <a:spcPts val="0"/>
              </a:spcBef>
              <a:spcAft>
                <a:spcPts val="800"/>
              </a:spcAft>
              <a:buSzPct val="100000"/>
              <a:buFont typeface="Wingdings" panose="05000000000000000000" charset="0"/>
              <a:buNone/>
            </a:pPr>
            <a:r>
              <a:rPr lang="zh-CN" altLang="en-US" sz="1800" b="1" spc="8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案例3: 软件提高分布式卫星定轨精度</a:t>
            </a:r>
            <a:endParaRPr lang="zh-CN" altLang="en-US" sz="1800" b="1" spc="8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0" lvl="0" indent="-285750" algn="l" fontAlgn="ctr">
              <a:lnSpc>
                <a:spcPct val="120000"/>
              </a:lnSpc>
              <a:spcBef>
                <a:spcPts val="0"/>
              </a:spcBef>
              <a:spcAft>
                <a:spcPts val="800"/>
              </a:spcAft>
              <a:buSzPct val="100000"/>
              <a:buFont typeface="Wingdings" panose="05000000000000000000" charset="0"/>
              <a:buNone/>
            </a:pPr>
            <a:endParaRPr lang="zh-CN" altLang="en-US" sz="1800" b="1" spc="8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0" lvl="0" indent="-285750" algn="l" fontAlgn="ctr">
              <a:lnSpc>
                <a:spcPct val="120000"/>
              </a:lnSpc>
              <a:spcBef>
                <a:spcPts val="0"/>
              </a:spcBef>
              <a:spcAft>
                <a:spcPts val="800"/>
              </a:spcAft>
              <a:buSzPct val="100000"/>
              <a:buFont typeface="Wingdings" panose="05000000000000000000" charset="0"/>
              <a:buNone/>
            </a:pPr>
            <a:r>
              <a:rPr lang="zh-CN" altLang="en-US" sz="1600" spc="8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分布式卫星的定轨精度是衡量一个国家空间技术发展水平的重要标志。</a:t>
            </a:r>
            <a:endParaRPr lang="zh-CN" altLang="en-US" sz="1600" spc="8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0" lvl="0" indent="-285750" algn="l" fontAlgn="ctr">
              <a:lnSpc>
                <a:spcPct val="120000"/>
              </a:lnSpc>
              <a:spcBef>
                <a:spcPts val="0"/>
              </a:spcBef>
              <a:spcAft>
                <a:spcPts val="800"/>
              </a:spcAft>
              <a:buSzPct val="100000"/>
              <a:buFont typeface="Wingdings" panose="05000000000000000000" charset="0"/>
              <a:buNone/>
            </a:pPr>
            <a:endParaRPr lang="zh-CN" altLang="en-US" sz="1600" spc="8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0" lvl="0" indent="-285750" algn="l" fontAlgn="ctr">
              <a:lnSpc>
                <a:spcPct val="120000"/>
              </a:lnSpc>
              <a:spcBef>
                <a:spcPts val="0"/>
              </a:spcBef>
              <a:spcAft>
                <a:spcPts val="800"/>
              </a:spcAft>
              <a:buSzPct val="100000"/>
              <a:buFont typeface="Wingdings" panose="05000000000000000000" charset="0"/>
              <a:buNone/>
            </a:pPr>
            <a:r>
              <a:rPr lang="zh-CN" altLang="en-US" sz="1600" spc="8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通过多领域专家联合攻关，应用数据误差分析和改进后的软件，将相关处理程序嵌入到卫星校准和轨道参数处理中，精度得到了显著提升，达到了国际先进水平的要求。</a:t>
            </a:r>
            <a:endParaRPr lang="zh-CN" altLang="en-US" sz="1600" spc="8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6" name="矩形 3"/>
          <p:cNvSpPr/>
          <p:nvPr>
            <p:custDataLst>
              <p:tags r:id="rId8"/>
            </p:custDataLst>
          </p:nvPr>
        </p:nvSpPr>
        <p:spPr>
          <a:xfrm>
            <a:off x="0" y="2000239"/>
            <a:ext cx="114301" cy="285752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latin typeface="微软雅黑" panose="020B0503020204020204" charset="-122"/>
              <a:ea typeface="微软雅黑" panose="020B0503020204020204" charset="-122"/>
            </a:endParaRPr>
          </a:p>
        </p:txBody>
      </p:sp>
      <p:sp>
        <p:nvSpPr>
          <p:cNvPr id="100" name="文本框 99"/>
          <p:cNvSpPr txBox="1"/>
          <p:nvPr>
            <p:custDataLst>
              <p:tags r:id="rId9"/>
            </p:custDataLst>
          </p:nvPr>
        </p:nvSpPr>
        <p:spPr>
          <a:xfrm>
            <a:off x="395605" y="621030"/>
            <a:ext cx="5080000" cy="497205"/>
          </a:xfrm>
          <a:prstGeom prst="rect">
            <a:avLst/>
          </a:prstGeom>
          <a:noFill/>
          <a:ln w="9525">
            <a:noFill/>
          </a:ln>
        </p:spPr>
        <p:txBody>
          <a:bodyPr>
            <a:spAutoFit/>
          </a:bodyPr>
          <a:p>
            <a:pPr marL="0" indent="0" algn="l">
              <a:lnSpc>
                <a:spcPct val="110000"/>
              </a:lnSpc>
              <a:spcBef>
                <a:spcPts val="0"/>
              </a:spcBef>
              <a:spcAft>
                <a:spcPts val="0"/>
              </a:spcAft>
              <a:buSzPct val="100000"/>
              <a:buNone/>
            </a:pPr>
            <a:r>
              <a:rPr lang="zh-CN" altLang="en-US" sz="2400" b="1" spc="150">
                <a:solidFill>
                  <a:schemeClr val="accent1"/>
                </a:solidFill>
                <a:uFillTx/>
                <a:latin typeface="微软雅黑" panose="020B0503020204020204" charset="-122"/>
                <a:ea typeface="微软雅黑" panose="020B0503020204020204" charset="-122"/>
                <a:sym typeface="+mn-ea"/>
              </a:rPr>
              <a:t>数学对军事的影响</a:t>
            </a:r>
            <a:endParaRPr lang="zh-CN" altLang="en-US" sz="2400" b="1" spc="150">
              <a:solidFill>
                <a:schemeClr val="accent1"/>
              </a:solidFill>
              <a:uFillTx/>
              <a:latin typeface="微软雅黑" panose="020B0503020204020204" charset="-122"/>
              <a:ea typeface="微软雅黑" panose="020B0503020204020204" charset="-122"/>
              <a:sym typeface="+mn-ea"/>
            </a:endParaRPr>
          </a:p>
        </p:txBody>
      </p:sp>
    </p:spTree>
    <p:custDataLst>
      <p:tags r:id="rId10"/>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sp>
        <p:nvSpPr>
          <p:cNvPr id="3" name="任意形状 8"/>
          <p:cNvSpPr/>
          <p:nvPr userDrawn="1">
            <p:custDataLst>
              <p:tags r:id="rId1"/>
            </p:custDataLst>
          </p:nvPr>
        </p:nvSpPr>
        <p:spPr>
          <a:xfrm>
            <a:off x="7295319" y="-51"/>
            <a:ext cx="1848749"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sz="1350"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059656"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sz="1350" dirty="0">
              <a:solidFill>
                <a:schemeClr val="lt1"/>
              </a:solidFill>
              <a:highlight>
                <a:srgbClr val="1171F1"/>
              </a:highlight>
              <a:latin typeface="微软雅黑" panose="020B0503020204020204" charset="-122"/>
              <a:ea typeface="微软雅黑" panose="020B0503020204020204" charset="-122"/>
            </a:endParaRPr>
          </a:p>
        </p:txBody>
      </p:sp>
      <p:sp>
        <p:nvSpPr>
          <p:cNvPr id="9" name="任意多边形: 形状 8"/>
          <p:cNvSpPr/>
          <p:nvPr>
            <p:custDataLst>
              <p:tags r:id="rId3"/>
            </p:custDataLst>
          </p:nvPr>
        </p:nvSpPr>
        <p:spPr>
          <a:xfrm>
            <a:off x="0" y="2477770"/>
            <a:ext cx="9144000" cy="4380230"/>
          </a:xfrm>
          <a:custGeom>
            <a:avLst/>
            <a:gdLst>
              <a:gd name="connsiteX0" fmla="*/ 5197620 w 12192000"/>
              <a:gd name="connsiteY0" fmla="*/ 0 h 4380230"/>
              <a:gd name="connsiteX1" fmla="*/ 7834487 w 12192000"/>
              <a:gd name="connsiteY1" fmla="*/ 0 h 4380230"/>
              <a:gd name="connsiteX2" fmla="*/ 8158288 w 12192000"/>
              <a:gd name="connsiteY2" fmla="*/ 25223 h 4380230"/>
              <a:gd name="connsiteX3" fmla="*/ 11699343 w 12192000"/>
              <a:gd name="connsiteY3" fmla="*/ 764665 h 4380230"/>
              <a:gd name="connsiteX4" fmla="*/ 12192000 w 12192000"/>
              <a:gd name="connsiteY4" fmla="*/ 959976 h 4380230"/>
              <a:gd name="connsiteX5" fmla="*/ 12192000 w 12192000"/>
              <a:gd name="connsiteY5" fmla="*/ 4380230 h 4380230"/>
              <a:gd name="connsiteX6" fmla="*/ 0 w 12192000"/>
              <a:gd name="connsiteY6" fmla="*/ 4380230 h 4380230"/>
              <a:gd name="connsiteX7" fmla="*/ 0 w 12192000"/>
              <a:gd name="connsiteY7" fmla="*/ 1379581 h 4380230"/>
              <a:gd name="connsiteX8" fmla="*/ 228168 w 12192000"/>
              <a:gd name="connsiteY8" fmla="*/ 1246487 h 4380230"/>
              <a:gd name="connsiteX9" fmla="*/ 4873819 w 12192000"/>
              <a:gd name="connsiteY9" fmla="*/ 25223 h 4380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4380230">
                <a:moveTo>
                  <a:pt x="5197620" y="0"/>
                </a:moveTo>
                <a:lnTo>
                  <a:pt x="7834487" y="0"/>
                </a:lnTo>
                <a:lnTo>
                  <a:pt x="8158288" y="25223"/>
                </a:lnTo>
                <a:cubicBezTo>
                  <a:pt x="9484429" y="143593"/>
                  <a:pt x="10693225" y="402481"/>
                  <a:pt x="11699343" y="764665"/>
                </a:cubicBezTo>
                <a:lnTo>
                  <a:pt x="12192000" y="959976"/>
                </a:lnTo>
                <a:lnTo>
                  <a:pt x="12192000" y="4380230"/>
                </a:lnTo>
                <a:lnTo>
                  <a:pt x="0" y="4380230"/>
                </a:lnTo>
                <a:lnTo>
                  <a:pt x="0" y="1379581"/>
                </a:lnTo>
                <a:lnTo>
                  <a:pt x="228168" y="1246487"/>
                </a:lnTo>
                <a:cubicBezTo>
                  <a:pt x="1390619" y="632074"/>
                  <a:pt x="3017220" y="190941"/>
                  <a:pt x="4873819" y="25223"/>
                </a:cubicBez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sz="1350">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11" name="圆角矩形 10"/>
          <p:cNvSpPr/>
          <p:nvPr>
            <p:custDataLst>
              <p:tags r:id="rId4"/>
            </p:custDataLst>
          </p:nvPr>
        </p:nvSpPr>
        <p:spPr>
          <a:xfrm>
            <a:off x="436880" y="1875790"/>
            <a:ext cx="8286115" cy="4013200"/>
          </a:xfrm>
          <a:prstGeom prst="roundRect">
            <a:avLst>
              <a:gd name="adj" fmla="val 3666"/>
            </a:avLst>
          </a:prstGeom>
          <a:solidFill>
            <a:schemeClr val="lt1"/>
          </a:solidFill>
          <a:ln w="19050">
            <a:noFill/>
          </a:ln>
          <a:effectLst>
            <a:outerShdw blurRad="1270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7" name="标题 1"/>
          <p:cNvSpPr>
            <a:spLocks noGrp="1"/>
          </p:cNvSpPr>
          <p:nvPr>
            <p:custDataLst>
              <p:tags r:id="rId5"/>
            </p:custDataLst>
          </p:nvPr>
        </p:nvSpPr>
        <p:spPr>
          <a:xfrm>
            <a:off x="779145" y="442039"/>
            <a:ext cx="7583804" cy="591026"/>
          </a:xfrm>
          <a:prstGeom prst="rect">
            <a:avLst/>
          </a:prstGeom>
        </p:spPr>
        <p:txBody>
          <a:bodyPr vert="horz" lIns="76200" tIns="28575" rIns="57150" bIns="28575" rtlCol="0" anchor="t" anchorCtr="0">
            <a:normAutofit lnSpcReduction="10000"/>
          </a:bodyPr>
          <a:lst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微软雅黑" panose="020B0503020204020204" charset="-122"/>
                <a:ea typeface="微软雅黑" panose="020B0503020204020204" charset="-122"/>
                <a:cs typeface="+mj-cs"/>
              </a:defRPr>
            </a:lvl1pPr>
          </a:lstStyle>
          <a:p>
            <a:pPr algn="ctr">
              <a:lnSpc>
                <a:spcPct val="130000"/>
              </a:lnSpc>
            </a:pPr>
            <a:r>
              <a:rPr lang="zh-CN" altLang="en-US" sz="2700" spc="300" dirty="0">
                <a:solidFill>
                  <a:schemeClr val="accent1"/>
                </a:solidFill>
                <a:uFillTx/>
                <a:latin typeface="微软雅黑" panose="020B0503020204020204" charset="-122"/>
                <a:ea typeface="微软雅黑" panose="020B0503020204020204" charset="-122"/>
                <a:sym typeface="Arial" panose="020B0604020202020204" pitchFamily="34" charset="0"/>
              </a:rPr>
              <a:t>结论</a:t>
            </a:r>
            <a:endParaRPr lang="zh-CN" altLang="en-US" sz="2700" spc="300" dirty="0">
              <a:solidFill>
                <a:schemeClr val="accent1"/>
              </a:solidFill>
              <a:uFillTx/>
              <a:latin typeface="微软雅黑" panose="020B0503020204020204" charset="-122"/>
              <a:ea typeface="微软雅黑" panose="020B0503020204020204" charset="-122"/>
              <a:sym typeface="Arial" panose="020B0604020202020204" pitchFamily="34" charset="0"/>
            </a:endParaRPr>
          </a:p>
        </p:txBody>
      </p:sp>
      <p:sp>
        <p:nvSpPr>
          <p:cNvPr id="10" name="文本框 9"/>
          <p:cNvSpPr txBox="1"/>
          <p:nvPr>
            <p:custDataLst>
              <p:tags r:id="rId6"/>
            </p:custDataLst>
          </p:nvPr>
        </p:nvSpPr>
        <p:spPr>
          <a:xfrm>
            <a:off x="779145" y="2427764"/>
            <a:ext cx="7583805" cy="3285173"/>
          </a:xfrm>
          <a:prstGeom prst="rect">
            <a:avLst/>
          </a:prstGeom>
          <a:noFill/>
        </p:spPr>
        <p:txBody>
          <a:bodyPr vert="horz" lIns="67500" tIns="35100" rIns="67500" bIns="35100" rtlCol="0" anchor="t" anchorCtr="0">
            <a:normAutofit fontScale="90000"/>
          </a:bodyPr>
          <a:lstStyle>
            <a:lvl1pPr marL="285750" indent="-285750" fontAlgn="auto">
              <a:lnSpc>
                <a:spcPct val="150000"/>
              </a:lnSpc>
              <a:spcBef>
                <a:spcPts val="0"/>
              </a:spcBef>
              <a:spcAft>
                <a:spcPts val="800"/>
              </a:spcAft>
              <a:buFont typeface="+mj-ea"/>
              <a:buAutoNum type="ea1JpnChsDbPeriod"/>
              <a:defRPr sz="1100" u="none" strike="noStrike" cap="none" spc="150" normalizeH="0" baseline="0">
                <a:solidFill>
                  <a:schemeClr val="tx1">
                    <a:lumMod val="95000"/>
                    <a:lumOff val="5000"/>
                  </a:schemeClr>
                </a:solidFill>
                <a:uFillTx/>
                <a:latin typeface="微软雅黑 Light" panose="020B0502040204020203" pitchFamily="34" charset="-122"/>
                <a:ea typeface="微软雅黑 Light" panose="020B0502040204020203" pitchFamily="34" charset="-122"/>
              </a:defRPr>
            </a:lvl1pPr>
            <a:lvl2pPr marL="685800" indent="-228600" fontAlgn="auto">
              <a:lnSpc>
                <a:spcPct val="130000"/>
              </a:lnSpc>
              <a:spcBef>
                <a:spcPts val="0"/>
              </a:spcBef>
              <a:spcAft>
                <a:spcPts val="1000"/>
              </a:spcAft>
              <a:buFont typeface="Arial" panose="020B0604020202020204" pitchFamily="34" charset="0"/>
              <a:buChar char="•"/>
              <a:tabLst>
                <a:tab pos="1609725" algn="l"/>
              </a:tabLst>
              <a:defRPr sz="1600" u="none" strike="noStrike" cap="none" spc="150" normalizeH="0" baseline="0">
                <a:uFillTx/>
                <a:latin typeface="微软雅黑" panose="020B0503020204020204" charset="-122"/>
                <a:ea typeface="微软雅黑" panose="020B0503020204020204" charset="-122"/>
              </a:defRPr>
            </a:lvl2pPr>
            <a:lvl3pPr marL="1143000" indent="-228600" fontAlgn="auto">
              <a:lnSpc>
                <a:spcPct val="130000"/>
              </a:lnSpc>
              <a:spcBef>
                <a:spcPts val="0"/>
              </a:spcBef>
              <a:spcAft>
                <a:spcPts val="1000"/>
              </a:spcAft>
              <a:buFont typeface="Arial" panose="020B0604020202020204" pitchFamily="34" charset="0"/>
              <a:buChar char="•"/>
              <a:defRPr sz="1600" u="none" strike="noStrike" cap="none" spc="150" normalizeH="0" baseline="0">
                <a:uFillTx/>
                <a:latin typeface="微软雅黑" panose="020B0503020204020204" charset="-122"/>
                <a:ea typeface="微软雅黑" panose="020B0503020204020204" charset="-122"/>
              </a:defRPr>
            </a:lvl3pPr>
            <a:lvl4pPr marL="1600200" indent="-228600" fontAlgn="auto">
              <a:lnSpc>
                <a:spcPct val="130000"/>
              </a:lnSpc>
              <a:spcBef>
                <a:spcPts val="0"/>
              </a:spcBef>
              <a:spcAft>
                <a:spcPts val="1000"/>
              </a:spcAft>
              <a:buFont typeface="Arial" panose="020B0604020202020204" pitchFamily="34" charset="0"/>
              <a:buChar char="•"/>
              <a:defRPr sz="1600" u="none" strike="noStrike" cap="none" spc="150" normalizeH="0" baseline="0">
                <a:uFillTx/>
                <a:latin typeface="微软雅黑" panose="020B0503020204020204" charset="-122"/>
                <a:ea typeface="微软雅黑" panose="020B0503020204020204" charset="-122"/>
              </a:defRPr>
            </a:lvl4pPr>
            <a:lvl5pPr marL="2057400" indent="-228600" fontAlgn="auto">
              <a:lnSpc>
                <a:spcPct val="130000"/>
              </a:lnSpc>
              <a:spcBef>
                <a:spcPts val="0"/>
              </a:spcBef>
              <a:spcAft>
                <a:spcPts val="1000"/>
              </a:spcAft>
              <a:buFont typeface="Arial" panose="020B0604020202020204" pitchFamily="34" charset="0"/>
              <a:buChar char="•"/>
              <a:defRPr sz="1600" u="none" strike="noStrike" cap="none" spc="150" normalizeH="0" baseline="0">
                <a:uFillTx/>
                <a:latin typeface="微软雅黑" panose="020B0503020204020204" charset="-122"/>
                <a:ea typeface="微软雅黑" panose="020B0503020204020204" charset="-122"/>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lvl="0" indent="-431800" algn="just">
              <a:lnSpc>
                <a:spcPct val="120000"/>
              </a:lnSpc>
              <a:buSzPct val="100000"/>
              <a:buNone/>
            </a:pPr>
            <a:r>
              <a:rPr lang="zh-CN" altLang="en-US" sz="2000" spc="120">
                <a:solidFill>
                  <a:schemeClr val="dk1">
                    <a:lumMod val="95000"/>
                    <a:lumOff val="5000"/>
                  </a:schemeClr>
                </a:solidFill>
                <a:latin typeface="微软雅黑" panose="020B0503020204020204" charset="-122"/>
                <a:ea typeface="微软雅黑" panose="020B0503020204020204" charset="-122"/>
                <a:cs typeface="微软雅黑" panose="020B0503020204020204" charset="-122"/>
              </a:rPr>
              <a:t>军事中的数学案例数不胜数,如兰彻斯特方程，运筹学的发明等等,都是源于战争的数学。</a:t>
            </a:r>
            <a:endParaRPr lang="zh-CN" altLang="en-US" sz="2000" spc="120">
              <a:solidFill>
                <a:schemeClr val="dk1">
                  <a:lumMod val="95000"/>
                  <a:lumOff val="5000"/>
                </a:schemeClr>
              </a:solidFill>
              <a:latin typeface="微软雅黑" panose="020B0503020204020204" charset="-122"/>
              <a:ea typeface="微软雅黑" panose="020B0503020204020204" charset="-122"/>
              <a:cs typeface="微软雅黑" panose="020B0503020204020204" charset="-122"/>
            </a:endParaRPr>
          </a:p>
          <a:p>
            <a:pPr marL="0" lvl="0" indent="-431800" algn="just">
              <a:lnSpc>
                <a:spcPct val="120000"/>
              </a:lnSpc>
              <a:buSzPct val="100000"/>
              <a:buNone/>
            </a:pPr>
            <a:r>
              <a:rPr lang="zh-CN" altLang="en-US" sz="2000" spc="120">
                <a:solidFill>
                  <a:schemeClr val="dk1">
                    <a:lumMod val="95000"/>
                    <a:lumOff val="5000"/>
                  </a:schemeClr>
                </a:solidFill>
                <a:latin typeface="微软雅黑" panose="020B0503020204020204" charset="-122"/>
                <a:ea typeface="微软雅黑" panose="020B0503020204020204" charset="-122"/>
                <a:cs typeface="微软雅黑" panose="020B0503020204020204" charset="-122"/>
              </a:rPr>
              <a:t>本文提供了部分案例，表明军事与数学的研究非常有意思，研究成果也会带来极大的效益。</a:t>
            </a:r>
            <a:endParaRPr lang="zh-CN" altLang="en-US" sz="2000" spc="120">
              <a:solidFill>
                <a:schemeClr val="dk1">
                  <a:lumMod val="95000"/>
                  <a:lumOff val="5000"/>
                </a:schemeClr>
              </a:solidFill>
              <a:latin typeface="微软雅黑" panose="020B0503020204020204" charset="-122"/>
              <a:ea typeface="微软雅黑" panose="020B0503020204020204" charset="-122"/>
              <a:cs typeface="微软雅黑" panose="020B0503020204020204" charset="-122"/>
            </a:endParaRPr>
          </a:p>
          <a:p>
            <a:pPr marL="0" lvl="0" indent="-431800" algn="just">
              <a:lnSpc>
                <a:spcPct val="120000"/>
              </a:lnSpc>
              <a:buSzPct val="100000"/>
              <a:buNone/>
            </a:pPr>
            <a:r>
              <a:rPr lang="zh-CN" altLang="en-US" sz="2000" spc="120">
                <a:solidFill>
                  <a:schemeClr val="dk1">
                    <a:lumMod val="95000"/>
                    <a:lumOff val="5000"/>
                  </a:schemeClr>
                </a:solidFill>
                <a:latin typeface="微软雅黑" panose="020B0503020204020204" charset="-122"/>
                <a:ea typeface="微软雅黑" panose="020B0503020204020204" charset="-122"/>
                <a:cs typeface="微软雅黑" panose="020B0503020204020204" charset="-122"/>
              </a:rPr>
              <a:t>军事人才不仅要具有熟练的武器装备操控技能,具备与之相适应的军事理论水平,更要具有较高的数学素养,善于从纷纭繁杂的信息中,运用数学的理论与方法,去伪存真,进行由表及里、由此及彼的分析思考,并在逻辑推理的基础上,及时做出正确的判断,从而能够准确把握作战的发展趋势,以适应战争发展的动态性要求。</a:t>
            </a:r>
            <a:endParaRPr lang="zh-CN" altLang="en-US" sz="2000" spc="120">
              <a:solidFill>
                <a:schemeClr val="dk1">
                  <a:lumMod val="95000"/>
                  <a:lumOff val="5000"/>
                </a:schemeClr>
              </a:solidFill>
              <a:latin typeface="微软雅黑" panose="020B0503020204020204" charset="-122"/>
              <a:ea typeface="微软雅黑" panose="020B0503020204020204" charset="-122"/>
              <a:cs typeface="微软雅黑" panose="020B0503020204020204" charset="-122"/>
            </a:endParaRPr>
          </a:p>
        </p:txBody>
      </p:sp>
      <p:sp>
        <p:nvSpPr>
          <p:cNvPr id="8" name="矩形 7"/>
          <p:cNvSpPr/>
          <p:nvPr>
            <p:custDataLst>
              <p:tags r:id="rId7"/>
            </p:custDataLst>
          </p:nvPr>
        </p:nvSpPr>
        <p:spPr>
          <a:xfrm>
            <a:off x="3671650" y="1241425"/>
            <a:ext cx="1800701" cy="34289"/>
          </a:xfrm>
          <a:prstGeom prst="rect">
            <a:avLst/>
          </a:prstGeom>
          <a:solidFill>
            <a:schemeClr val="accent2">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latin typeface="微软雅黑" panose="020B0503020204020204" charset="-122"/>
              <a:ea typeface="微软雅黑" panose="020B0503020204020204" charset="-122"/>
              <a:sym typeface="Arial" panose="020B0604020202020204" pitchFamily="34" charset="0"/>
            </a:endParaRPr>
          </a:p>
        </p:txBody>
      </p:sp>
    </p:spTree>
    <p:custDataLst>
      <p:tags r:id="rId8"/>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任意形状 8"/>
          <p:cNvSpPr/>
          <p:nvPr userDrawn="1">
            <p:custDataLst>
              <p:tags r:id="rId1"/>
            </p:custDataLst>
          </p:nvPr>
        </p:nvSpPr>
        <p:spPr>
          <a:xfrm>
            <a:off x="7295319" y="-51"/>
            <a:ext cx="1848749"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sz="1350" dirty="0">
              <a:solidFill>
                <a:schemeClr val="lt1"/>
              </a:solidFill>
              <a:highlight>
                <a:srgbClr val="1171F1"/>
              </a:highlight>
              <a:latin typeface="微软雅黑" panose="020B0503020204020204" charset="-122"/>
              <a:ea typeface="微软雅黑" panose="020B0503020204020204" charset="-122"/>
            </a:endParaRPr>
          </a:p>
        </p:txBody>
      </p:sp>
      <p:sp>
        <p:nvSpPr>
          <p:cNvPr id="7" name="任意形状 8"/>
          <p:cNvSpPr/>
          <p:nvPr userDrawn="1">
            <p:custDataLst>
              <p:tags r:id="rId2"/>
            </p:custDataLst>
          </p:nvPr>
        </p:nvSpPr>
        <p:spPr>
          <a:xfrm rot="10800000">
            <a:off x="0" y="5480050"/>
            <a:ext cx="1059656"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sz="1350" dirty="0">
              <a:solidFill>
                <a:schemeClr val="lt1"/>
              </a:solidFill>
              <a:highlight>
                <a:srgbClr val="1171F1"/>
              </a:highlight>
              <a:latin typeface="微软雅黑" panose="020B0503020204020204" charset="-122"/>
              <a:ea typeface="微软雅黑" panose="020B0503020204020204" charset="-122"/>
            </a:endParaRPr>
          </a:p>
        </p:txBody>
      </p:sp>
      <p:pic>
        <p:nvPicPr>
          <p:cNvPr id="5" name="图片 4" descr="/data/cache/c38ba4e9fc311f792c9f51d7917b8f26.jpgc38ba4e9fc311f792c9f51d7917b8f26"/>
          <p:cNvPicPr>
            <a:picLocks noChangeAspect="1"/>
          </p:cNvPicPr>
          <p:nvPr>
            <p:custDataLst>
              <p:tags r:id="rId3"/>
            </p:custDataLst>
          </p:nvPr>
        </p:nvPicPr>
        <p:blipFill>
          <a:blip r:embed="rId4"/>
          <a:srcRect l="29800" r="29800"/>
          <a:stretch>
            <a:fillRect/>
          </a:stretch>
        </p:blipFill>
        <p:spPr>
          <a:xfrm rot="2700000">
            <a:off x="1724402" y="1993056"/>
            <a:ext cx="765761" cy="2843223"/>
          </a:xfrm>
          <a:custGeom>
            <a:avLst/>
            <a:gdLst>
              <a:gd name="connsiteX0" fmla="*/ 0 w 2143603"/>
              <a:gd name="connsiteY0" fmla="*/ 1050007 h 7959067"/>
              <a:gd name="connsiteX1" fmla="*/ 2135 w 2143603"/>
              <a:gd name="connsiteY1" fmla="*/ 1050008 h 7959067"/>
              <a:gd name="connsiteX2" fmla="*/ 1052143 w 2143603"/>
              <a:gd name="connsiteY2" fmla="*/ 0 h 7959067"/>
              <a:gd name="connsiteX3" fmla="*/ 1087190 w 2143603"/>
              <a:gd name="connsiteY3" fmla="*/ 0 h 7959067"/>
              <a:gd name="connsiteX4" fmla="*/ 2137197 w 2143603"/>
              <a:gd name="connsiteY4" fmla="*/ 1050007 h 7959067"/>
              <a:gd name="connsiteX5" fmla="*/ 2143603 w 2143603"/>
              <a:gd name="connsiteY5" fmla="*/ 1050008 h 7959067"/>
              <a:gd name="connsiteX6" fmla="*/ 2143602 w 2143603"/>
              <a:gd name="connsiteY6" fmla="*/ 6891536 h 7959067"/>
              <a:gd name="connsiteX7" fmla="*/ 2137197 w 2143603"/>
              <a:gd name="connsiteY7" fmla="*/ 6891536 h 7959067"/>
              <a:gd name="connsiteX8" fmla="*/ 1069666 w 2143603"/>
              <a:gd name="connsiteY8" fmla="*/ 7959067 h 7959067"/>
              <a:gd name="connsiteX9" fmla="*/ 2135 w 2143603"/>
              <a:gd name="connsiteY9" fmla="*/ 6891535 h 7959067"/>
              <a:gd name="connsiteX10" fmla="*/ 1 w 2143603"/>
              <a:gd name="connsiteY10" fmla="*/ 6891536 h 7959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3603" h="7959067">
                <a:moveTo>
                  <a:pt x="0" y="1050007"/>
                </a:moveTo>
                <a:lnTo>
                  <a:pt x="2135" y="1050008"/>
                </a:lnTo>
                <a:lnTo>
                  <a:pt x="1052143" y="0"/>
                </a:lnTo>
                <a:lnTo>
                  <a:pt x="1087190" y="0"/>
                </a:lnTo>
                <a:lnTo>
                  <a:pt x="2137197" y="1050007"/>
                </a:lnTo>
                <a:lnTo>
                  <a:pt x="2143603" y="1050008"/>
                </a:lnTo>
                <a:lnTo>
                  <a:pt x="2143602" y="6891536"/>
                </a:lnTo>
                <a:lnTo>
                  <a:pt x="2137197" y="6891536"/>
                </a:lnTo>
                <a:lnTo>
                  <a:pt x="1069666" y="7959067"/>
                </a:lnTo>
                <a:lnTo>
                  <a:pt x="2135" y="6891535"/>
                </a:lnTo>
                <a:lnTo>
                  <a:pt x="1" y="6891536"/>
                </a:lnTo>
                <a:close/>
              </a:path>
            </a:pathLst>
          </a:custGeom>
        </p:spPr>
      </p:pic>
      <p:sp>
        <p:nvSpPr>
          <p:cNvPr id="12" name="图形 36"/>
          <p:cNvSpPr/>
          <p:nvPr>
            <p:custDataLst>
              <p:tags r:id="rId5"/>
            </p:custDataLst>
          </p:nvPr>
        </p:nvSpPr>
        <p:spPr>
          <a:xfrm>
            <a:off x="2129215" y="3418575"/>
            <a:ext cx="948751" cy="948751"/>
          </a:xfrm>
          <a:custGeom>
            <a:avLst/>
            <a:gdLst>
              <a:gd name="connsiteX0" fmla="*/ 3350042 w 3679479"/>
              <a:gd name="connsiteY0" fmla="*/ 329855 h 3679479"/>
              <a:gd name="connsiteX1" fmla="*/ 3350042 w 3679479"/>
              <a:gd name="connsiteY1" fmla="*/ 3350042 h 3679479"/>
              <a:gd name="connsiteX2" fmla="*/ 329855 w 3679479"/>
              <a:gd name="connsiteY2" fmla="*/ 3350042 h 3679479"/>
              <a:gd name="connsiteX3" fmla="*/ 0 w 3679479"/>
              <a:gd name="connsiteY3" fmla="*/ 3679479 h 3679479"/>
              <a:gd name="connsiteX4" fmla="*/ 3679479 w 3679479"/>
              <a:gd name="connsiteY4" fmla="*/ 3679479 h 3679479"/>
              <a:gd name="connsiteX5" fmla="*/ 3679479 w 3679479"/>
              <a:gd name="connsiteY5" fmla="*/ 0 h 3679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79479" h="3679479">
                <a:moveTo>
                  <a:pt x="3350042" y="329855"/>
                </a:moveTo>
                <a:lnTo>
                  <a:pt x="3350042" y="3350042"/>
                </a:lnTo>
                <a:lnTo>
                  <a:pt x="329855" y="3350042"/>
                </a:lnTo>
                <a:lnTo>
                  <a:pt x="0" y="3679479"/>
                </a:lnTo>
                <a:lnTo>
                  <a:pt x="3679479" y="3679479"/>
                </a:lnTo>
                <a:lnTo>
                  <a:pt x="3679479" y="0"/>
                </a:lnTo>
                <a:close/>
              </a:path>
            </a:pathLst>
          </a:custGeom>
          <a:solidFill>
            <a:schemeClr val="accent1"/>
          </a:solidFill>
          <a:ln w="4183" cap="flat">
            <a:noFill/>
            <a:prstDash val="solid"/>
            <a:miter/>
          </a:ln>
        </p:spPr>
        <p:txBody>
          <a:bodyPr rtlCol="0" anchor="ctr"/>
          <a:p>
            <a:endParaRPr lang="zh-CN" altLang="en-US" sz="1800">
              <a:solidFill>
                <a:schemeClr val="dk1"/>
              </a:solidFill>
              <a:latin typeface="微软雅黑" panose="020B0503020204020204" charset="-122"/>
              <a:ea typeface="微软雅黑" panose="020B0503020204020204" charset="-122"/>
            </a:endParaRPr>
          </a:p>
        </p:txBody>
      </p:sp>
      <p:grpSp>
        <p:nvGrpSpPr>
          <p:cNvPr id="13" name="组合 12"/>
          <p:cNvGrpSpPr/>
          <p:nvPr>
            <p:custDataLst>
              <p:tags r:id="rId6"/>
            </p:custDataLst>
          </p:nvPr>
        </p:nvGrpSpPr>
        <p:grpSpPr>
          <a:xfrm>
            <a:off x="1152241" y="2490674"/>
            <a:ext cx="962519" cy="680793"/>
            <a:chOff x="1355231" y="844876"/>
            <a:chExt cx="2694390" cy="1905753"/>
          </a:xfrm>
        </p:grpSpPr>
        <p:sp>
          <p:nvSpPr>
            <p:cNvPr id="14" name="图形 38"/>
            <p:cNvSpPr/>
            <p:nvPr>
              <p:custDataLst>
                <p:tags r:id="rId7"/>
              </p:custDataLst>
            </p:nvPr>
          </p:nvSpPr>
          <p:spPr>
            <a:xfrm>
              <a:off x="1502984" y="844876"/>
              <a:ext cx="1905753" cy="1905753"/>
            </a:xfrm>
            <a:custGeom>
              <a:avLst/>
              <a:gdLst>
                <a:gd name="connsiteX0" fmla="*/ 0 w 2067961"/>
                <a:gd name="connsiteY0" fmla="*/ 2067962 h 2067961"/>
                <a:gd name="connsiteX1" fmla="*/ 0 w 2067961"/>
                <a:gd name="connsiteY1" fmla="*/ 0 h 2067961"/>
                <a:gd name="connsiteX2" fmla="*/ 2067962 w 2067961"/>
                <a:gd name="connsiteY2" fmla="*/ 0 h 2067961"/>
              </a:gdLst>
              <a:ahLst/>
              <a:cxnLst>
                <a:cxn ang="0">
                  <a:pos x="connsiteX0" y="connsiteY0"/>
                </a:cxn>
                <a:cxn ang="0">
                  <a:pos x="connsiteX1" y="connsiteY1"/>
                </a:cxn>
                <a:cxn ang="0">
                  <a:pos x="connsiteX2" y="connsiteY2"/>
                </a:cxn>
              </a:cxnLst>
              <a:rect l="l" t="t" r="r" b="b"/>
              <a:pathLst>
                <a:path w="2067961" h="2067961">
                  <a:moveTo>
                    <a:pt x="0" y="2067962"/>
                  </a:moveTo>
                  <a:lnTo>
                    <a:pt x="0" y="0"/>
                  </a:lnTo>
                  <a:lnTo>
                    <a:pt x="2067962" y="0"/>
                  </a:lnTo>
                </a:path>
              </a:pathLst>
            </a:custGeom>
            <a:solidFill>
              <a:schemeClr val="accent1"/>
            </a:solidFill>
            <a:ln w="2244" cap="flat">
              <a:noFill/>
              <a:prstDash val="solid"/>
              <a:miter/>
            </a:ln>
          </p:spPr>
          <p:txBody>
            <a:bodyPr rtlCol="0" anchor="ctr"/>
            <a:p>
              <a:endParaRPr lang="zh-CN" altLang="en-US" sz="1800">
                <a:solidFill>
                  <a:schemeClr val="dk1"/>
                </a:solidFill>
                <a:latin typeface="微软雅黑" panose="020B0503020204020204" charset="-122"/>
                <a:ea typeface="微软雅黑" panose="020B0503020204020204" charset="-122"/>
              </a:endParaRPr>
            </a:p>
          </p:txBody>
        </p:sp>
        <p:sp>
          <p:nvSpPr>
            <p:cNvPr id="15" name="矩形 14"/>
            <p:cNvSpPr/>
            <p:nvPr>
              <p:custDataLst>
                <p:tags r:id="rId8"/>
              </p:custDataLst>
            </p:nvPr>
          </p:nvSpPr>
          <p:spPr>
            <a:xfrm rot="2700000">
              <a:off x="2348399" y="697123"/>
              <a:ext cx="708054" cy="269439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grpSp>
      <p:sp>
        <p:nvSpPr>
          <p:cNvPr id="100" name="图形 42"/>
          <p:cNvSpPr/>
          <p:nvPr>
            <p:custDataLst>
              <p:tags r:id="rId9"/>
            </p:custDataLst>
          </p:nvPr>
        </p:nvSpPr>
        <p:spPr>
          <a:xfrm>
            <a:off x="2415918" y="3715690"/>
            <a:ext cx="400776" cy="400776"/>
          </a:xfrm>
          <a:custGeom>
            <a:avLst/>
            <a:gdLst>
              <a:gd name="connsiteX0" fmla="*/ 1121898 w 1121898"/>
              <a:gd name="connsiteY0" fmla="*/ 0 h 1121898"/>
              <a:gd name="connsiteX1" fmla="*/ 1121897 w 1121898"/>
              <a:gd name="connsiteY1" fmla="*/ 1121898 h 1121898"/>
              <a:gd name="connsiteX2" fmla="*/ 0 w 1121898"/>
              <a:gd name="connsiteY2" fmla="*/ 1121898 h 1121898"/>
            </a:gdLst>
            <a:ahLst/>
            <a:cxnLst>
              <a:cxn ang="0">
                <a:pos x="connsiteX0" y="connsiteY0"/>
              </a:cxn>
              <a:cxn ang="0">
                <a:pos x="connsiteX1" y="connsiteY1"/>
              </a:cxn>
              <a:cxn ang="0">
                <a:pos x="connsiteX2" y="connsiteY2"/>
              </a:cxn>
            </a:cxnLst>
            <a:rect l="l" t="t" r="r" b="b"/>
            <a:pathLst>
              <a:path w="1121898" h="1121898">
                <a:moveTo>
                  <a:pt x="1121898" y="0"/>
                </a:moveTo>
                <a:lnTo>
                  <a:pt x="1121897" y="1121898"/>
                </a:lnTo>
                <a:lnTo>
                  <a:pt x="0" y="1121898"/>
                </a:lnTo>
                <a:close/>
              </a:path>
            </a:pathLst>
          </a:custGeom>
          <a:solidFill>
            <a:schemeClr val="accent1">
              <a:alpha val="80000"/>
            </a:schemeClr>
          </a:solidFill>
          <a:ln w="1562"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p>
            <a:endParaRPr lang="zh-CN" altLang="en-US" sz="1800">
              <a:solidFill>
                <a:schemeClr val="dk1"/>
              </a:solidFill>
              <a:latin typeface="微软雅黑" panose="020B0503020204020204" charset="-122"/>
              <a:ea typeface="微软雅黑" panose="020B0503020204020204" charset="-122"/>
            </a:endParaRPr>
          </a:p>
        </p:txBody>
      </p:sp>
      <p:sp>
        <p:nvSpPr>
          <p:cNvPr id="11" name="Title 6"/>
          <p:cNvSpPr txBox="1"/>
          <p:nvPr>
            <p:custDataLst>
              <p:tags r:id="rId10"/>
            </p:custDataLst>
          </p:nvPr>
        </p:nvSpPr>
        <p:spPr>
          <a:xfrm>
            <a:off x="3986530" y="497205"/>
            <a:ext cx="4586605" cy="5779770"/>
          </a:xfrm>
          <a:prstGeom prst="rect">
            <a:avLst/>
          </a:prstGeom>
          <a:noFill/>
          <a:ln w="3175">
            <a:noFill/>
            <a:prstDash val="dash"/>
          </a:ln>
        </p:spPr>
        <p:txBody>
          <a:bodyPr wrap="square" lIns="47625" tIns="19050" rIns="47625" bIns="19050" anchor="b"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20000"/>
              </a:lnSpc>
              <a:spcBef>
                <a:spcPts val="0"/>
              </a:spcBef>
              <a:spcAft>
                <a:spcPts val="800"/>
              </a:spcAft>
              <a:buSzPct val="100000"/>
              <a:buNone/>
            </a:pPr>
            <a:r>
              <a:rPr lang="zh-CN" altLang="en-US" sz="2400" b="1" spc="120">
                <a:ln w="3175">
                  <a:noFill/>
                  <a:prstDash val="dash"/>
                </a:ln>
                <a:solidFill>
                  <a:schemeClr val="accent1"/>
                </a:solidFill>
                <a:uFillTx/>
                <a:latin typeface="微软雅黑" panose="020B0503020204020204" charset="-122"/>
                <a:ea typeface="微软雅黑" panose="020B0503020204020204" charset="-122"/>
                <a:cs typeface="微软雅黑" panose="020B0503020204020204" charset="-122"/>
              </a:rPr>
              <a:t>展望未来</a:t>
            </a:r>
            <a:endParaRPr lang="zh-CN" altLang="en-US" sz="2400" b="1" spc="120">
              <a:ln w="3175">
                <a:noFill/>
                <a:prstDash val="dash"/>
              </a:ln>
              <a:solidFill>
                <a:schemeClr val="accent1"/>
              </a:solidFill>
              <a:uFillTx/>
              <a:latin typeface="微软雅黑" panose="020B0503020204020204" charset="-122"/>
              <a:ea typeface="微软雅黑" panose="020B0503020204020204" charset="-122"/>
              <a:cs typeface="微软雅黑" panose="020B0503020204020204" charset="-122"/>
            </a:endParaRPr>
          </a:p>
          <a:p>
            <a:pPr marL="0" lvl="0" indent="0" algn="l" fontAlgn="auto">
              <a:lnSpc>
                <a:spcPct val="120000"/>
              </a:lnSpc>
              <a:spcBef>
                <a:spcPts val="0"/>
              </a:spcBef>
              <a:spcAft>
                <a:spcPts val="800"/>
              </a:spcAft>
              <a:buSzPct val="100000"/>
              <a:buNone/>
            </a:pPr>
            <a:endParaRPr lang="zh-CN" altLang="en-US" sz="2400" spc="120">
              <a:ln w="3175">
                <a:noFill/>
                <a:prstDash val="dash"/>
              </a:ln>
              <a:solidFill>
                <a:schemeClr val="accent1"/>
              </a:solidFill>
              <a:uFillTx/>
              <a:latin typeface="微软雅黑" panose="020B0503020204020204" charset="-122"/>
              <a:ea typeface="微软雅黑" panose="020B0503020204020204" charset="-122"/>
              <a:cs typeface="微软雅黑" panose="020B0503020204020204" charset="-122"/>
            </a:endParaRPr>
          </a:p>
          <a:p>
            <a:pPr marL="0" lvl="0" indent="0" algn="l" fontAlgn="auto">
              <a:lnSpc>
                <a:spcPct val="120000"/>
              </a:lnSpc>
              <a:spcBef>
                <a:spcPts val="0"/>
              </a:spcBef>
              <a:spcAft>
                <a:spcPts val="800"/>
              </a:spcAft>
              <a:buSzPct val="100000"/>
              <a:buNone/>
            </a:pPr>
            <a:r>
              <a:rPr lang="zh-CN" altLang="en-US" sz="2000" spc="12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随着科技的不断进步和数学理论的发展，数学在军事领域的应用将会更加广泛和深入。</a:t>
            </a:r>
            <a:endParaRPr lang="zh-CN" altLang="en-US" sz="2000" spc="12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0" lvl="0" indent="0" algn="l" fontAlgn="auto">
              <a:lnSpc>
                <a:spcPct val="120000"/>
              </a:lnSpc>
              <a:spcBef>
                <a:spcPts val="0"/>
              </a:spcBef>
              <a:spcAft>
                <a:spcPts val="800"/>
              </a:spcAft>
              <a:buSzPct val="100000"/>
              <a:buNone/>
            </a:pPr>
            <a:endParaRPr lang="zh-CN" altLang="en-US" sz="2000" spc="12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0" lvl="0" indent="0" algn="l" fontAlgn="auto">
              <a:lnSpc>
                <a:spcPct val="120000"/>
              </a:lnSpc>
              <a:spcBef>
                <a:spcPts val="0"/>
              </a:spcBef>
              <a:spcAft>
                <a:spcPts val="800"/>
              </a:spcAft>
              <a:buSzPct val="100000"/>
              <a:buNone/>
            </a:pPr>
            <a:r>
              <a:rPr lang="zh-CN" altLang="en-US" sz="2000" spc="12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例如，人工智能、大数据等新技术的出现，将为军事决策提供更多的数学工具和方法。</a:t>
            </a:r>
            <a:endParaRPr lang="zh-CN" altLang="en-US" sz="2000" spc="12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0" lvl="0" indent="0" algn="l" fontAlgn="auto">
              <a:lnSpc>
                <a:spcPct val="120000"/>
              </a:lnSpc>
              <a:spcBef>
                <a:spcPts val="0"/>
              </a:spcBef>
              <a:spcAft>
                <a:spcPts val="800"/>
              </a:spcAft>
              <a:buSzPct val="100000"/>
              <a:buNone/>
            </a:pPr>
            <a:endParaRPr lang="zh-CN" altLang="en-US" sz="2000" spc="12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0" lvl="0" indent="0" algn="l" fontAlgn="auto">
              <a:lnSpc>
                <a:spcPct val="120000"/>
              </a:lnSpc>
              <a:spcBef>
                <a:spcPts val="0"/>
              </a:spcBef>
              <a:spcAft>
                <a:spcPts val="800"/>
              </a:spcAft>
              <a:buSzPct val="100000"/>
              <a:buNone/>
            </a:pPr>
            <a:r>
              <a:rPr lang="zh-CN" altLang="en-US" sz="2000" spc="12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另外，随着量子计算机的发展，密码学和加密技术也将面临新的挑战和发展。因此，数学在军事领域的研究和应用仍具有很大的潜力和前景。</a:t>
            </a:r>
            <a:endParaRPr lang="zh-CN" altLang="en-US" sz="2000" spc="12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0" lvl="0" indent="0" algn="l" fontAlgn="auto">
              <a:lnSpc>
                <a:spcPct val="120000"/>
              </a:lnSpc>
              <a:spcBef>
                <a:spcPts val="0"/>
              </a:spcBef>
              <a:spcAft>
                <a:spcPts val="800"/>
              </a:spcAft>
              <a:buSzPct val="100000"/>
              <a:buNone/>
            </a:pPr>
            <a:endParaRPr lang="zh-CN" altLang="en-US" sz="2000" spc="12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4" name="矩形 5"/>
          <p:cNvSpPr/>
          <p:nvPr>
            <p:custDataLst>
              <p:tags r:id="rId11"/>
            </p:custDataLst>
          </p:nvPr>
        </p:nvSpPr>
        <p:spPr>
          <a:xfrm>
            <a:off x="9029699" y="2000239"/>
            <a:ext cx="114301" cy="285752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latin typeface="微软雅黑" panose="020B0503020204020204" charset="-122"/>
              <a:ea typeface="微软雅黑" panose="020B0503020204020204" charset="-122"/>
            </a:endParaRPr>
          </a:p>
        </p:txBody>
      </p:sp>
    </p:spTree>
    <p:custDataLst>
      <p:tags r:id="rId12"/>
    </p:custData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 name="文本框 12"/>
          <p:cNvSpPr txBox="1"/>
          <p:nvPr>
            <p:custDataLst>
              <p:tags r:id="rId1"/>
            </p:custDataLst>
          </p:nvPr>
        </p:nvSpPr>
        <p:spPr>
          <a:xfrm>
            <a:off x="1475740" y="2780348"/>
            <a:ext cx="5123498" cy="438150"/>
          </a:xfrm>
          <a:prstGeom prst="rect">
            <a:avLst/>
          </a:prstGeom>
          <a:noFill/>
        </p:spPr>
        <p:txBody>
          <a:bodyPr wrap="square" rtlCol="0" anchor="ctr" anchorCtr="0">
            <a:normAutofit fontScale="70000"/>
          </a:bodyPr>
          <a:p>
            <a:pPr indent="0" fontAlgn="auto">
              <a:lnSpc>
                <a:spcPct val="125000"/>
              </a:lnSpc>
            </a:pPr>
            <a:r>
              <a:rPr lang="zh-CN" altLang="en-US" sz="2400" dirty="0">
                <a:solidFill>
                  <a:srgbClr val="6096E6"/>
                </a:solidFill>
                <a:latin typeface="Arial" panose="020B0604020202020204" pitchFamily="34" charset="0"/>
                <a:cs typeface="Arial" panose="020B0604020202020204" pitchFamily="34" charset="0"/>
              </a:rPr>
              <a:t>THANK YOU FOR WATCHING</a:t>
            </a:r>
            <a:endParaRPr lang="zh-CN" altLang="en-US" sz="2400" dirty="0">
              <a:solidFill>
                <a:srgbClr val="6096E6"/>
              </a:solidFill>
              <a:latin typeface="Arial" panose="020B0604020202020204" pitchFamily="34" charset="0"/>
              <a:cs typeface="Arial" panose="020B0604020202020204" pitchFamily="34" charset="0"/>
            </a:endParaRPr>
          </a:p>
        </p:txBody>
      </p:sp>
      <p:sp>
        <p:nvSpPr>
          <p:cNvPr id="14" name="文本框 13"/>
          <p:cNvSpPr txBox="1"/>
          <p:nvPr>
            <p:custDataLst>
              <p:tags r:id="rId2"/>
            </p:custDataLst>
          </p:nvPr>
        </p:nvSpPr>
        <p:spPr>
          <a:xfrm>
            <a:off x="1475423" y="1772603"/>
            <a:ext cx="5052536" cy="727710"/>
          </a:xfrm>
          <a:prstGeom prst="rect">
            <a:avLst/>
          </a:prstGeom>
          <a:noFill/>
        </p:spPr>
        <p:txBody>
          <a:bodyPr wrap="square" lIns="0" tIns="0" rIns="0" bIns="0" rtlCol="0" anchor="ctr" anchorCtr="0">
            <a:normAutofit fontScale="90000"/>
          </a:bodyPr>
          <a:p>
            <a:r>
              <a:rPr lang="zh-CN" altLang="en-US" sz="4500" b="1" dirty="0">
                <a:solidFill>
                  <a:srgbClr val="6096E6"/>
                </a:solidFill>
                <a:latin typeface="微软雅黑" panose="020B0503020204020204" charset="-122"/>
                <a:ea typeface="微软雅黑" panose="020B0503020204020204" charset="-122"/>
              </a:rPr>
              <a:t>感谢您的观看</a:t>
            </a:r>
            <a:endParaRPr lang="zh-CN" altLang="en-US" sz="4500" b="1" dirty="0">
              <a:solidFill>
                <a:srgbClr val="6096E6"/>
              </a:solidFill>
              <a:latin typeface="微软雅黑" panose="020B0503020204020204" charset="-122"/>
              <a:ea typeface="微软雅黑" panose="020B0503020204020204" charset="-122"/>
            </a:endParaRPr>
          </a:p>
        </p:txBody>
      </p:sp>
      <p:sp>
        <p:nvSpPr>
          <p:cNvPr id="15" name="文本框 14"/>
          <p:cNvSpPr txBox="1"/>
          <p:nvPr>
            <p:custDataLst>
              <p:tags r:id="rId3"/>
            </p:custDataLst>
          </p:nvPr>
        </p:nvSpPr>
        <p:spPr>
          <a:xfrm>
            <a:off x="4572635" y="4174490"/>
            <a:ext cx="3510280" cy="1602105"/>
          </a:xfrm>
          <a:prstGeom prst="rect">
            <a:avLst/>
          </a:prstGeom>
          <a:noFill/>
        </p:spPr>
        <p:txBody>
          <a:bodyPr wrap="square" rtlCol="0">
            <a:normAutofit/>
          </a:bodyPr>
          <a:p>
            <a:endParaRPr lang="en-US" altLang="zh-CN" sz="2100" dirty="0">
              <a:solidFill>
                <a:srgbClr val="6096E6"/>
              </a:solidFill>
              <a:latin typeface="Arial" panose="020B0604020202020204" pitchFamily="34" charset="0"/>
              <a:ea typeface="汉仪旗黑-70S" panose="00020600040101010101" charset="-122"/>
              <a:cs typeface="Arial" panose="020B0604020202020204" pitchFamily="34" charset="0"/>
            </a:endParaRPr>
          </a:p>
          <a:p>
            <a:r>
              <a:rPr lang="zh-CN" altLang="en-US" sz="2100" dirty="0">
                <a:solidFill>
                  <a:srgbClr val="6096E6"/>
                </a:solidFill>
                <a:latin typeface="Arial" panose="020B0604020202020204" pitchFamily="34" charset="0"/>
                <a:ea typeface="汉仪旗黑-70S" panose="00020600040101010101" charset="-122"/>
                <a:cs typeface="Arial" panose="020B0604020202020204" pitchFamily="34" charset="0"/>
              </a:rPr>
              <a:t>张家鸣</a:t>
            </a:r>
            <a:endParaRPr lang="en-US" altLang="zh-CN" sz="2100" dirty="0">
              <a:solidFill>
                <a:srgbClr val="6096E6"/>
              </a:solidFill>
              <a:latin typeface="Arial" panose="020B0604020202020204" pitchFamily="34" charset="0"/>
              <a:ea typeface="汉仪旗黑-70S" panose="00020600040101010101" charset="-122"/>
              <a:cs typeface="Arial" panose="020B0604020202020204" pitchFamily="34" charset="0"/>
            </a:endParaRPr>
          </a:p>
          <a:p>
            <a:r>
              <a:rPr lang="zh-CN" altLang="en-US" sz="2100" dirty="0">
                <a:solidFill>
                  <a:srgbClr val="6096E6"/>
                </a:solidFill>
                <a:latin typeface="Arial" panose="020B0604020202020204" pitchFamily="34" charset="0"/>
                <a:ea typeface="汉仪旗黑-70S" panose="00020600040101010101" charset="-122"/>
                <a:cs typeface="Arial" panose="020B0604020202020204" pitchFamily="34" charset="0"/>
              </a:rPr>
              <a:t>徐州市矿大实验学校</a:t>
            </a:r>
            <a:endParaRPr lang="en-US" altLang="zh-CN" sz="2100" dirty="0">
              <a:solidFill>
                <a:srgbClr val="6096E6"/>
              </a:solidFill>
              <a:latin typeface="Arial" panose="020B0604020202020204" pitchFamily="34" charset="0"/>
              <a:ea typeface="汉仪旗黑-70S" panose="00020600040101010101" charset="-122"/>
              <a:cs typeface="Arial" panose="020B0604020202020204" pitchFamily="34" charset="0"/>
            </a:endParaRPr>
          </a:p>
          <a:p>
            <a:r>
              <a:rPr lang="en-US" altLang="zh-CN" sz="2100" dirty="0">
                <a:solidFill>
                  <a:srgbClr val="6096E6"/>
                </a:solidFill>
                <a:latin typeface="Arial" panose="020B0604020202020204" pitchFamily="34" charset="0"/>
                <a:ea typeface="汉仪旗黑-70S" panose="00020600040101010101" charset="-122"/>
                <a:cs typeface="Arial" panose="020B0604020202020204" pitchFamily="34" charset="0"/>
              </a:rPr>
              <a:t>2024</a:t>
            </a:r>
            <a:r>
              <a:rPr lang="zh-CN" altLang="en-US" sz="2100" dirty="0">
                <a:solidFill>
                  <a:srgbClr val="6096E6"/>
                </a:solidFill>
                <a:latin typeface="Arial" panose="020B0604020202020204" pitchFamily="34" charset="0"/>
                <a:ea typeface="汉仪旗黑-70S" panose="00020600040101010101" charset="-122"/>
                <a:cs typeface="Arial" panose="020B0604020202020204" pitchFamily="34" charset="0"/>
              </a:rPr>
              <a:t>年</a:t>
            </a:r>
            <a:r>
              <a:rPr lang="en-US" altLang="zh-CN" sz="2100" dirty="0">
                <a:solidFill>
                  <a:srgbClr val="6096E6"/>
                </a:solidFill>
                <a:latin typeface="Arial" panose="020B0604020202020204" pitchFamily="34" charset="0"/>
                <a:ea typeface="汉仪旗黑-70S" panose="00020600040101010101" charset="-122"/>
                <a:cs typeface="Arial" panose="020B0604020202020204" pitchFamily="34" charset="0"/>
              </a:rPr>
              <a:t>8</a:t>
            </a:r>
            <a:r>
              <a:rPr lang="zh-CN" altLang="en-US" sz="2100" dirty="0">
                <a:solidFill>
                  <a:srgbClr val="6096E6"/>
                </a:solidFill>
                <a:latin typeface="Arial" panose="020B0604020202020204" pitchFamily="34" charset="0"/>
                <a:ea typeface="汉仪旗黑-70S" panose="00020600040101010101" charset="-122"/>
                <a:cs typeface="Arial" panose="020B0604020202020204" pitchFamily="34" charset="0"/>
              </a:rPr>
              <a:t>月</a:t>
            </a:r>
            <a:r>
              <a:rPr lang="en-US" altLang="zh-CN" sz="2100" dirty="0">
                <a:solidFill>
                  <a:srgbClr val="6096E6"/>
                </a:solidFill>
                <a:latin typeface="Arial" panose="020B0604020202020204" pitchFamily="34" charset="0"/>
                <a:ea typeface="汉仪旗黑-70S" panose="00020600040101010101" charset="-122"/>
                <a:cs typeface="Arial" panose="020B0604020202020204" pitchFamily="34" charset="0"/>
              </a:rPr>
              <a:t>2</a:t>
            </a:r>
            <a:r>
              <a:rPr lang="zh-CN" altLang="en-US" sz="2100" dirty="0">
                <a:solidFill>
                  <a:srgbClr val="6096E6"/>
                </a:solidFill>
                <a:latin typeface="Arial" panose="020B0604020202020204" pitchFamily="34" charset="0"/>
                <a:ea typeface="汉仪旗黑-70S" panose="00020600040101010101" charset="-122"/>
                <a:cs typeface="Arial" panose="020B0604020202020204" pitchFamily="34" charset="0"/>
              </a:rPr>
              <a:t>日</a:t>
            </a:r>
            <a:r>
              <a:rPr lang="en-US" altLang="zh-CN" sz="2100" dirty="0">
                <a:solidFill>
                  <a:srgbClr val="6096E6"/>
                </a:solidFill>
                <a:latin typeface="Arial" panose="020B0604020202020204" pitchFamily="34" charset="0"/>
                <a:ea typeface="汉仪旗黑-70S" panose="00020600040101010101" charset="-122"/>
                <a:cs typeface="Arial" panose="020B0604020202020204" pitchFamily="34" charset="0"/>
              </a:rPr>
              <a:t>  </a:t>
            </a:r>
            <a:endParaRPr lang="en-US" altLang="zh-CN" sz="2100" dirty="0">
              <a:solidFill>
                <a:srgbClr val="6096E6"/>
              </a:solidFill>
              <a:latin typeface="Arial" panose="020B0604020202020204" pitchFamily="34" charset="0"/>
              <a:ea typeface="汉仪旗黑-70S" panose="00020600040101010101" charset="-122"/>
              <a:cs typeface="Arial" panose="020B0604020202020204" pitchFamily="34" charset="0"/>
            </a:endParaRPr>
          </a:p>
        </p:txBody>
      </p:sp>
      <p:cxnSp>
        <p:nvCxnSpPr>
          <p:cNvPr id="16" name="直接连接符 15"/>
          <p:cNvCxnSpPr/>
          <p:nvPr>
            <p:custDataLst>
              <p:tags r:id="rId4"/>
            </p:custDataLst>
          </p:nvPr>
        </p:nvCxnSpPr>
        <p:spPr>
          <a:xfrm>
            <a:off x="1547654" y="3500755"/>
            <a:ext cx="3983831" cy="0"/>
          </a:xfrm>
          <a:prstGeom prst="line">
            <a:avLst/>
          </a:prstGeom>
          <a:ln w="19050">
            <a:solidFill>
              <a:srgbClr val="6096E6">
                <a:alpha val="94000"/>
              </a:srgbClr>
            </a:solidFill>
          </a:ln>
        </p:spPr>
        <p:style>
          <a:lnRef idx="1">
            <a:srgbClr val="6096E6"/>
          </a:lnRef>
          <a:fillRef idx="0">
            <a:srgbClr val="6096E6"/>
          </a:fillRef>
          <a:effectRef idx="0">
            <a:srgbClr val="6096E6"/>
          </a:effectRef>
          <a:fontRef idx="minor">
            <a:srgbClr val="000000"/>
          </a:fontRef>
        </p:style>
      </p:cxnSp>
    </p:spTree>
    <p:custDataLst>
      <p:tags r:id="rId5"/>
    </p:custDataLst>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206"/>
          <p:cNvSpPr txBox="1"/>
          <p:nvPr>
            <p:custDataLst>
              <p:tags r:id="rId1"/>
            </p:custDataLst>
          </p:nvPr>
        </p:nvSpPr>
        <p:spPr>
          <a:xfrm>
            <a:off x="323691" y="1772444"/>
            <a:ext cx="3297079" cy="361474"/>
          </a:xfrm>
          <a:prstGeom prst="rect">
            <a:avLst/>
          </a:prstGeom>
        </p:spPr>
        <p:txBody>
          <a:bodyPr vert="horz" rtlCol="0" anchor="t" anchorCtr="0">
            <a:normAutofit fontScale="80000" lnSpcReduction="10000"/>
          </a:bodyPr>
          <a:lstStyle/>
          <a:p>
            <a:pPr algn="ctr">
              <a:lnSpc>
                <a:spcPct val="100000"/>
              </a:lnSpc>
            </a:pPr>
            <a:r>
              <a:rPr lang="en-US" altLang="zh-CN" sz="2250" b="0" i="0" spc="1800">
                <a:solidFill>
                  <a:schemeClr val="accent1"/>
                </a:solidFill>
                <a:latin typeface="Arial" panose="020B0604020202020204" pitchFamily="34" charset="0"/>
                <a:ea typeface="微软雅黑" panose="020B0503020204020204" charset="-122"/>
                <a:cs typeface="Arial Regular" panose="020B0604020202090204" charset="0"/>
                <a:sym typeface="Arial" panose="020B0604020202020204" pitchFamily="34" charset="0"/>
              </a:rPr>
              <a:t>CONTENTS</a:t>
            </a:r>
            <a:endParaRPr lang="en-US" altLang="zh-CN" sz="2250" b="0" i="0" spc="1800">
              <a:solidFill>
                <a:schemeClr val="accent1"/>
              </a:solidFill>
              <a:latin typeface="Arial" panose="020B0604020202020204" pitchFamily="34" charset="0"/>
              <a:ea typeface="微软雅黑" panose="020B0503020204020204" charset="-122"/>
              <a:cs typeface="Arial Regular" panose="020B0604020202090204" charset="0"/>
              <a:sym typeface="Arial" panose="020B0604020202020204" pitchFamily="34" charset="0"/>
            </a:endParaRPr>
          </a:p>
        </p:txBody>
      </p:sp>
      <p:sp>
        <p:nvSpPr>
          <p:cNvPr id="2" name="矩形 1"/>
          <p:cNvSpPr/>
          <p:nvPr>
            <p:custDataLst>
              <p:tags r:id="rId2"/>
            </p:custDataLst>
          </p:nvPr>
        </p:nvSpPr>
        <p:spPr>
          <a:xfrm>
            <a:off x="0" y="0"/>
            <a:ext cx="9144476" cy="1108710"/>
          </a:xfrm>
          <a:prstGeom prst="rect">
            <a:avLst/>
          </a:prstGeom>
          <a:solidFill>
            <a:schemeClr val="dk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350" dirty="0">
              <a:solidFill>
                <a:schemeClr val="lt1"/>
              </a:solidFill>
              <a:highlight>
                <a:srgbClr val="1171F1"/>
              </a:highlight>
              <a:latin typeface="Arial" panose="020B0604020202020204" pitchFamily="34" charset="0"/>
              <a:ea typeface="微软雅黑" panose="020B0503020204020204" charset="-122"/>
              <a:sym typeface="Arial" panose="020B0604020202020204" pitchFamily="34" charset="0"/>
            </a:endParaRPr>
          </a:p>
        </p:txBody>
      </p:sp>
      <p:sp>
        <p:nvSpPr>
          <p:cNvPr id="225" name="文本框 224"/>
          <p:cNvSpPr txBox="1"/>
          <p:nvPr>
            <p:custDataLst>
              <p:tags r:id="rId3"/>
            </p:custDataLst>
          </p:nvPr>
        </p:nvSpPr>
        <p:spPr>
          <a:xfrm>
            <a:off x="2558699" y="3132924"/>
            <a:ext cx="2429685" cy="722378"/>
          </a:xfrm>
          <a:prstGeom prst="rect">
            <a:avLst/>
          </a:prstGeom>
          <a:noFill/>
        </p:spPr>
        <p:txBody>
          <a:bodyPr wrap="square" rtlCol="0">
            <a:normAutofit/>
          </a:bodyPr>
          <a:lstStyle/>
          <a:p>
            <a:pPr marL="0" lvl="0" indent="0" algn="just">
              <a:lnSpc>
                <a:spcPct val="150000"/>
              </a:lnSpc>
              <a:spcBef>
                <a:spcPts val="0"/>
              </a:spcBef>
              <a:spcAft>
                <a:spcPts val="2000"/>
              </a:spcAft>
              <a:buSzPct val="100000"/>
              <a:buNone/>
            </a:pPr>
            <a:r>
              <a:rPr lang="zh-CN" altLang="en-US" sz="2000">
                <a:solidFill>
                  <a:schemeClr val="dk1"/>
                </a:solidFill>
                <a:latin typeface="Arial" panose="020B0604020202020204" pitchFamily="34" charset="0"/>
                <a:ea typeface="微软雅黑" panose="020B0503020204020204" charset="-122"/>
                <a:sym typeface="Arial" panose="020B0604020202020204" pitchFamily="34" charset="0"/>
              </a:rPr>
              <a:t>研究背景与目的</a:t>
            </a:r>
            <a:endParaRPr lang="zh-CN" altLang="en-US" sz="2000">
              <a:solidFill>
                <a:schemeClr val="dk1"/>
              </a:solidFill>
              <a:latin typeface="Arial" panose="020B0604020202020204" pitchFamily="34" charset="0"/>
              <a:ea typeface="微软雅黑" panose="020B0503020204020204" charset="-122"/>
              <a:sym typeface="Arial" panose="020B0604020202020204" pitchFamily="34" charset="0"/>
            </a:endParaRPr>
          </a:p>
        </p:txBody>
      </p:sp>
      <p:sp>
        <p:nvSpPr>
          <p:cNvPr id="222" name="文本框 221"/>
          <p:cNvSpPr txBox="1"/>
          <p:nvPr>
            <p:custDataLst>
              <p:tags r:id="rId4"/>
            </p:custDataLst>
          </p:nvPr>
        </p:nvSpPr>
        <p:spPr>
          <a:xfrm>
            <a:off x="2561324" y="2450140"/>
            <a:ext cx="611426" cy="576188"/>
          </a:xfrm>
          <a:prstGeom prst="rect">
            <a:avLst/>
          </a:prstGeom>
          <a:noFill/>
        </p:spPr>
        <p:txBody>
          <a:bodyPr wrap="square" rtlCol="0">
            <a:normAutofit fontScale="90000"/>
          </a:bodyPr>
          <a:lstStyle/>
          <a:p>
            <a:r>
              <a:rPr lang="en-US" altLang="zh-CN" sz="3300" b="1" dirty="0">
                <a:solidFill>
                  <a:schemeClr val="accent1"/>
                </a:solidFill>
                <a:latin typeface="Arial" panose="020B0604020202020204" pitchFamily="34" charset="0"/>
                <a:ea typeface="微软雅黑" panose="020B0503020204020204" charset="-122"/>
                <a:sym typeface="Arial" panose="020B0604020202020204" pitchFamily="34" charset="0"/>
              </a:rPr>
              <a:t>01</a:t>
            </a:r>
            <a:endParaRPr lang="en-US" altLang="zh-CN" sz="3300" b="1" dirty="0">
              <a:solidFill>
                <a:schemeClr val="accent1"/>
              </a:solidFill>
              <a:latin typeface="Arial" panose="020B0604020202020204" pitchFamily="34" charset="0"/>
              <a:ea typeface="微软雅黑" panose="020B0503020204020204" charset="-122"/>
              <a:sym typeface="Arial" panose="020B0604020202020204" pitchFamily="34" charset="0"/>
            </a:endParaRPr>
          </a:p>
        </p:txBody>
      </p:sp>
      <p:cxnSp>
        <p:nvCxnSpPr>
          <p:cNvPr id="18" name="直接连接符 17"/>
          <p:cNvCxnSpPr/>
          <p:nvPr>
            <p:custDataLst>
              <p:tags r:id="rId5"/>
            </p:custDataLst>
          </p:nvPr>
        </p:nvCxnSpPr>
        <p:spPr>
          <a:xfrm rot="10800000">
            <a:off x="2654181" y="3012995"/>
            <a:ext cx="809996" cy="476"/>
          </a:xfrm>
          <a:prstGeom prst="line">
            <a:avLst/>
          </a:prstGeom>
          <a:ln>
            <a:solidFill>
              <a:schemeClr val="lt1">
                <a:lumMod val="95000"/>
              </a:schemeClr>
            </a:solidFill>
          </a:ln>
        </p:spPr>
        <p:style>
          <a:lnRef idx="1">
            <a:schemeClr val="accent1"/>
          </a:lnRef>
          <a:fillRef idx="0">
            <a:schemeClr val="accent1"/>
          </a:fillRef>
          <a:effectRef idx="0">
            <a:schemeClr val="accent1"/>
          </a:effectRef>
          <a:fontRef idx="minor">
            <a:schemeClr val="tx1"/>
          </a:fontRef>
        </p:style>
      </p:cxnSp>
      <p:sp>
        <p:nvSpPr>
          <p:cNvPr id="24" name="文本框 23"/>
          <p:cNvSpPr txBox="1"/>
          <p:nvPr>
            <p:custDataLst>
              <p:tags r:id="rId6"/>
            </p:custDataLst>
          </p:nvPr>
        </p:nvSpPr>
        <p:spPr>
          <a:xfrm>
            <a:off x="2559651" y="4691965"/>
            <a:ext cx="2429685" cy="747616"/>
          </a:xfrm>
          <a:prstGeom prst="rect">
            <a:avLst/>
          </a:prstGeom>
          <a:noFill/>
        </p:spPr>
        <p:txBody>
          <a:bodyPr wrap="square" rtlCol="0">
            <a:normAutofit/>
          </a:bodyPr>
          <a:lstStyle/>
          <a:p>
            <a:pPr marL="0" lvl="0" indent="0" algn="just">
              <a:lnSpc>
                <a:spcPct val="150000"/>
              </a:lnSpc>
              <a:spcBef>
                <a:spcPts val="0"/>
              </a:spcBef>
              <a:spcAft>
                <a:spcPts val="2000"/>
              </a:spcAft>
              <a:buSzPct val="100000"/>
              <a:buNone/>
            </a:pPr>
            <a:r>
              <a:rPr lang="zh-CN" altLang="en-US" sz="2000">
                <a:solidFill>
                  <a:schemeClr val="dk1"/>
                </a:solidFill>
                <a:latin typeface="Arial" panose="020B0604020202020204" pitchFamily="34" charset="0"/>
                <a:ea typeface="微软雅黑" panose="020B0503020204020204" charset="-122"/>
                <a:sym typeface="Arial" panose="020B0604020202020204" pitchFamily="34" charset="0"/>
              </a:rPr>
              <a:t>研究方法</a:t>
            </a:r>
            <a:endParaRPr lang="zh-CN" altLang="en-US" sz="2000">
              <a:solidFill>
                <a:schemeClr val="dk1"/>
              </a:solidFill>
              <a:latin typeface="Arial" panose="020B0604020202020204" pitchFamily="34" charset="0"/>
              <a:ea typeface="微软雅黑" panose="020B0503020204020204" charset="-122"/>
              <a:sym typeface="Arial" panose="020B0604020202020204" pitchFamily="34" charset="0"/>
            </a:endParaRPr>
          </a:p>
        </p:txBody>
      </p:sp>
      <p:sp>
        <p:nvSpPr>
          <p:cNvPr id="118" name="文本框 117"/>
          <p:cNvSpPr txBox="1"/>
          <p:nvPr>
            <p:custDataLst>
              <p:tags r:id="rId7"/>
            </p:custDataLst>
          </p:nvPr>
        </p:nvSpPr>
        <p:spPr>
          <a:xfrm>
            <a:off x="2567039" y="4016603"/>
            <a:ext cx="611426" cy="576188"/>
          </a:xfrm>
          <a:prstGeom prst="rect">
            <a:avLst/>
          </a:prstGeom>
          <a:noFill/>
        </p:spPr>
        <p:txBody>
          <a:bodyPr wrap="square" rtlCol="0">
            <a:normAutofit fontScale="90000"/>
          </a:bodyPr>
          <a:lstStyle/>
          <a:p>
            <a:r>
              <a:rPr lang="en-US" altLang="zh-CN" sz="3300" b="1">
                <a:solidFill>
                  <a:schemeClr val="accent1"/>
                </a:solidFill>
                <a:latin typeface="Arial" panose="020B0604020202020204" pitchFamily="34" charset="0"/>
                <a:ea typeface="微软雅黑" panose="020B0503020204020204" charset="-122"/>
                <a:sym typeface="Arial" panose="020B0604020202020204" pitchFamily="34" charset="0"/>
              </a:rPr>
              <a:t>02</a:t>
            </a:r>
            <a:endParaRPr lang="en-US" altLang="zh-CN" sz="3300" b="1">
              <a:solidFill>
                <a:schemeClr val="accent1"/>
              </a:solidFill>
              <a:latin typeface="Arial" panose="020B0604020202020204" pitchFamily="34" charset="0"/>
              <a:ea typeface="微软雅黑" panose="020B0503020204020204" charset="-122"/>
              <a:sym typeface="Arial" panose="020B0604020202020204" pitchFamily="34" charset="0"/>
            </a:endParaRPr>
          </a:p>
        </p:txBody>
      </p:sp>
      <p:cxnSp>
        <p:nvCxnSpPr>
          <p:cNvPr id="119" name="直接连接符 118"/>
          <p:cNvCxnSpPr/>
          <p:nvPr>
            <p:custDataLst>
              <p:tags r:id="rId8"/>
            </p:custDataLst>
          </p:nvPr>
        </p:nvCxnSpPr>
        <p:spPr>
          <a:xfrm rot="10800000">
            <a:off x="2659895" y="4574220"/>
            <a:ext cx="809996" cy="476"/>
          </a:xfrm>
          <a:prstGeom prst="line">
            <a:avLst/>
          </a:prstGeom>
          <a:ln>
            <a:solidFill>
              <a:schemeClr val="lt1">
                <a:lumMod val="95000"/>
              </a:schemeClr>
            </a:solidFill>
          </a:ln>
        </p:spPr>
        <p:style>
          <a:lnRef idx="1">
            <a:schemeClr val="accent1"/>
          </a:lnRef>
          <a:fillRef idx="0">
            <a:schemeClr val="accent1"/>
          </a:fillRef>
          <a:effectRef idx="0">
            <a:schemeClr val="accent1"/>
          </a:effectRef>
          <a:fontRef idx="minor">
            <a:schemeClr val="tx1"/>
          </a:fontRef>
        </p:style>
      </p:cxnSp>
      <p:sp>
        <p:nvSpPr>
          <p:cNvPr id="125" name="文本框 124"/>
          <p:cNvSpPr txBox="1"/>
          <p:nvPr>
            <p:custDataLst>
              <p:tags r:id="rId9"/>
            </p:custDataLst>
          </p:nvPr>
        </p:nvSpPr>
        <p:spPr>
          <a:xfrm>
            <a:off x="5654875" y="3132924"/>
            <a:ext cx="2429685" cy="722378"/>
          </a:xfrm>
          <a:prstGeom prst="rect">
            <a:avLst/>
          </a:prstGeom>
          <a:noFill/>
        </p:spPr>
        <p:txBody>
          <a:bodyPr wrap="square" rtlCol="0">
            <a:normAutofit/>
          </a:bodyPr>
          <a:lstStyle/>
          <a:p>
            <a:pPr marL="0" lvl="0" indent="0" algn="just">
              <a:lnSpc>
                <a:spcPct val="150000"/>
              </a:lnSpc>
              <a:spcBef>
                <a:spcPts val="0"/>
              </a:spcBef>
              <a:spcAft>
                <a:spcPts val="2000"/>
              </a:spcAft>
              <a:buSzPct val="100000"/>
              <a:buNone/>
            </a:pPr>
            <a:r>
              <a:rPr lang="zh-CN" altLang="en-US" sz="2000">
                <a:solidFill>
                  <a:schemeClr val="dk1"/>
                </a:solidFill>
                <a:latin typeface="Arial" panose="020B0604020202020204" pitchFamily="34" charset="0"/>
                <a:ea typeface="微软雅黑" panose="020B0503020204020204" charset="-122"/>
                <a:sym typeface="Arial" panose="020B0604020202020204" pitchFamily="34" charset="0"/>
              </a:rPr>
              <a:t>研究过程</a:t>
            </a:r>
            <a:endParaRPr lang="zh-CN" altLang="en-US" sz="2000">
              <a:solidFill>
                <a:schemeClr val="dk1"/>
              </a:solidFill>
              <a:latin typeface="Arial" panose="020B0604020202020204" pitchFamily="34" charset="0"/>
              <a:ea typeface="微软雅黑" panose="020B0503020204020204" charset="-122"/>
              <a:sym typeface="Arial" panose="020B0604020202020204" pitchFamily="34" charset="0"/>
            </a:endParaRPr>
          </a:p>
        </p:txBody>
      </p:sp>
      <p:sp>
        <p:nvSpPr>
          <p:cNvPr id="126" name="文本框 125"/>
          <p:cNvSpPr txBox="1"/>
          <p:nvPr>
            <p:custDataLst>
              <p:tags r:id="rId10"/>
            </p:custDataLst>
          </p:nvPr>
        </p:nvSpPr>
        <p:spPr>
          <a:xfrm>
            <a:off x="5657501" y="2457283"/>
            <a:ext cx="611426" cy="576188"/>
          </a:xfrm>
          <a:prstGeom prst="rect">
            <a:avLst/>
          </a:prstGeom>
          <a:noFill/>
        </p:spPr>
        <p:txBody>
          <a:bodyPr wrap="square" rtlCol="0">
            <a:normAutofit fontScale="90000"/>
          </a:bodyPr>
          <a:lstStyle/>
          <a:p>
            <a:r>
              <a:rPr lang="en-US" altLang="zh-CN" sz="3300" b="1" dirty="0">
                <a:solidFill>
                  <a:schemeClr val="accent1"/>
                </a:solidFill>
                <a:latin typeface="Arial" panose="020B0604020202020204" pitchFamily="34" charset="0"/>
                <a:ea typeface="微软雅黑" panose="020B0503020204020204" charset="-122"/>
                <a:sym typeface="Arial" panose="020B0604020202020204" pitchFamily="34" charset="0"/>
              </a:rPr>
              <a:t>03</a:t>
            </a:r>
            <a:endParaRPr lang="en-US" altLang="zh-CN" sz="3300" b="1" dirty="0">
              <a:solidFill>
                <a:schemeClr val="accent1"/>
              </a:solidFill>
              <a:latin typeface="Arial" panose="020B0604020202020204" pitchFamily="34" charset="0"/>
              <a:ea typeface="微软雅黑" panose="020B0503020204020204" charset="-122"/>
              <a:sym typeface="Arial" panose="020B0604020202020204" pitchFamily="34" charset="0"/>
            </a:endParaRPr>
          </a:p>
        </p:txBody>
      </p:sp>
      <p:cxnSp>
        <p:nvCxnSpPr>
          <p:cNvPr id="127" name="直接连接符 126"/>
          <p:cNvCxnSpPr/>
          <p:nvPr>
            <p:custDataLst>
              <p:tags r:id="rId11"/>
            </p:custDataLst>
          </p:nvPr>
        </p:nvCxnSpPr>
        <p:spPr>
          <a:xfrm rot="10800000">
            <a:off x="5750357" y="3012995"/>
            <a:ext cx="809996" cy="476"/>
          </a:xfrm>
          <a:prstGeom prst="line">
            <a:avLst/>
          </a:prstGeom>
          <a:ln>
            <a:solidFill>
              <a:schemeClr val="lt1">
                <a:lumMod val="95000"/>
              </a:schemeClr>
            </a:solidFill>
          </a:ln>
        </p:spPr>
        <p:style>
          <a:lnRef idx="1">
            <a:schemeClr val="accent1"/>
          </a:lnRef>
          <a:fillRef idx="0">
            <a:schemeClr val="accent1"/>
          </a:fillRef>
          <a:effectRef idx="0">
            <a:schemeClr val="accent1"/>
          </a:effectRef>
          <a:fontRef idx="minor">
            <a:schemeClr val="tx1"/>
          </a:fontRef>
        </p:style>
      </p:cxnSp>
      <p:sp>
        <p:nvSpPr>
          <p:cNvPr id="129" name="文本框 128"/>
          <p:cNvSpPr txBox="1"/>
          <p:nvPr>
            <p:custDataLst>
              <p:tags r:id="rId12"/>
            </p:custDataLst>
          </p:nvPr>
        </p:nvSpPr>
        <p:spPr>
          <a:xfrm>
            <a:off x="5655828" y="4686727"/>
            <a:ext cx="2429685" cy="747616"/>
          </a:xfrm>
          <a:prstGeom prst="rect">
            <a:avLst/>
          </a:prstGeom>
          <a:noFill/>
        </p:spPr>
        <p:txBody>
          <a:bodyPr wrap="square" rtlCol="0">
            <a:normAutofit fontScale="90000"/>
          </a:bodyPr>
          <a:lstStyle/>
          <a:p>
            <a:pPr marL="0" lvl="0" indent="0" algn="just">
              <a:lnSpc>
                <a:spcPct val="150000"/>
              </a:lnSpc>
              <a:spcBef>
                <a:spcPts val="0"/>
              </a:spcBef>
              <a:spcAft>
                <a:spcPts val="2000"/>
              </a:spcAft>
              <a:buSzPct val="100000"/>
              <a:buNone/>
            </a:pPr>
            <a:r>
              <a:rPr lang="zh-CN" altLang="en-US" sz="2000">
                <a:solidFill>
                  <a:schemeClr val="dk1"/>
                </a:solidFill>
                <a:latin typeface="Arial" panose="020B0604020202020204" pitchFamily="34" charset="0"/>
                <a:ea typeface="微软雅黑" panose="020B0503020204020204" charset="-122"/>
                <a:sym typeface="Arial" panose="020B0604020202020204" pitchFamily="34" charset="0"/>
              </a:rPr>
              <a:t>研究成果</a:t>
            </a:r>
            <a:r>
              <a:rPr lang="zh-CN" altLang="en-US" sz="2000">
                <a:solidFill>
                  <a:schemeClr val="dk1"/>
                </a:solidFill>
                <a:latin typeface="Arial" panose="020B0604020202020204" pitchFamily="34" charset="0"/>
                <a:ea typeface="微软雅黑" panose="020B0503020204020204" charset="-122"/>
                <a:sym typeface="Arial" panose="020B0604020202020204" pitchFamily="34" charset="0"/>
              </a:rPr>
              <a:t>与反思总结</a:t>
            </a:r>
            <a:endParaRPr lang="zh-CN" altLang="en-US" sz="2000">
              <a:solidFill>
                <a:schemeClr val="dk1"/>
              </a:solidFill>
              <a:latin typeface="Arial" panose="020B0604020202020204" pitchFamily="34" charset="0"/>
              <a:ea typeface="微软雅黑" panose="020B0503020204020204" charset="-122"/>
              <a:sym typeface="Arial" panose="020B0604020202020204" pitchFamily="34" charset="0"/>
            </a:endParaRPr>
          </a:p>
        </p:txBody>
      </p:sp>
      <p:sp>
        <p:nvSpPr>
          <p:cNvPr id="130" name="文本框 129"/>
          <p:cNvSpPr txBox="1"/>
          <p:nvPr>
            <p:custDataLst>
              <p:tags r:id="rId13"/>
            </p:custDataLst>
          </p:nvPr>
        </p:nvSpPr>
        <p:spPr>
          <a:xfrm>
            <a:off x="5663215" y="4011365"/>
            <a:ext cx="611426" cy="576188"/>
          </a:xfrm>
          <a:prstGeom prst="rect">
            <a:avLst/>
          </a:prstGeom>
          <a:noFill/>
        </p:spPr>
        <p:txBody>
          <a:bodyPr wrap="square" rtlCol="0">
            <a:normAutofit fontScale="90000"/>
          </a:bodyPr>
          <a:lstStyle/>
          <a:p>
            <a:r>
              <a:rPr lang="en-US" altLang="zh-CN" sz="3300" b="1" dirty="0">
                <a:solidFill>
                  <a:schemeClr val="accent1"/>
                </a:solidFill>
                <a:latin typeface="Arial" panose="020B0604020202020204" pitchFamily="34" charset="0"/>
                <a:ea typeface="微软雅黑" panose="020B0503020204020204" charset="-122"/>
                <a:sym typeface="Arial" panose="020B0604020202020204" pitchFamily="34" charset="0"/>
              </a:rPr>
              <a:t>04</a:t>
            </a:r>
            <a:endParaRPr lang="en-US" altLang="zh-CN" sz="3300" b="1" dirty="0">
              <a:solidFill>
                <a:schemeClr val="accent1"/>
              </a:solidFill>
              <a:latin typeface="Arial" panose="020B0604020202020204" pitchFamily="34" charset="0"/>
              <a:ea typeface="微软雅黑" panose="020B0503020204020204" charset="-122"/>
              <a:sym typeface="Arial" panose="020B0604020202020204" pitchFamily="34" charset="0"/>
            </a:endParaRPr>
          </a:p>
        </p:txBody>
      </p:sp>
      <p:cxnSp>
        <p:nvCxnSpPr>
          <p:cNvPr id="131" name="直接连接符 130"/>
          <p:cNvCxnSpPr/>
          <p:nvPr>
            <p:custDataLst>
              <p:tags r:id="rId14"/>
            </p:custDataLst>
          </p:nvPr>
        </p:nvCxnSpPr>
        <p:spPr>
          <a:xfrm rot="10800000">
            <a:off x="5756072" y="4574220"/>
            <a:ext cx="809996" cy="476"/>
          </a:xfrm>
          <a:prstGeom prst="line">
            <a:avLst/>
          </a:prstGeom>
          <a:ln>
            <a:solidFill>
              <a:schemeClr val="lt1">
                <a:lumMod val="95000"/>
              </a:schemeClr>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custDataLst>
              <p:tags r:id="rId15"/>
            </p:custDataLst>
          </p:nvPr>
        </p:nvSpPr>
        <p:spPr>
          <a:xfrm>
            <a:off x="566738" y="783511"/>
            <a:ext cx="1410176" cy="521494"/>
          </a:xfrm>
          <a:prstGeom prst="rect">
            <a:avLst/>
          </a:prstGeom>
          <a:solidFill>
            <a:schemeClr val="accent1"/>
          </a:solidFill>
          <a:ln>
            <a:noFill/>
          </a:ln>
          <a:effectLst/>
        </p:spPr>
        <p:txBody>
          <a:bodyPr vert="horz" wrap="square" lIns="68580" tIns="34290" rIns="68580" bIns="34290" rtlCol="0" anchor="ctr" anchorCtr="1">
            <a:normAutofit/>
          </a:bodyPr>
          <a:lstStyle/>
          <a:p>
            <a:pPr algn="ctr"/>
            <a:r>
              <a:rPr lang="zh-CN" altLang="en-US" sz="2400" b="1" spc="800" dirty="0">
                <a:ln>
                  <a:noFill/>
                </a:ln>
                <a:solidFill>
                  <a:schemeClr val="lt1"/>
                </a:solidFill>
                <a:uFillTx/>
                <a:latin typeface="Arial" panose="020B0604020202020204" pitchFamily="34" charset="0"/>
                <a:ea typeface="微软雅黑" panose="020B0503020204020204" charset="-122"/>
                <a:cs typeface="+mj-lt"/>
                <a:sym typeface="Arial" panose="020B0604020202020204" pitchFamily="34" charset="0"/>
              </a:rPr>
              <a:t>目录</a:t>
            </a:r>
            <a:endParaRPr lang="zh-CN" altLang="en-US" sz="2400" b="1" spc="800" dirty="0">
              <a:ln>
                <a:noFill/>
              </a:ln>
              <a:solidFill>
                <a:schemeClr val="lt1"/>
              </a:solidFill>
              <a:uFillTx/>
              <a:latin typeface="Arial" panose="020B0604020202020204" pitchFamily="34" charset="0"/>
              <a:ea typeface="微软雅黑" panose="020B0503020204020204" charset="-122"/>
              <a:cs typeface="+mj-lt"/>
              <a:sym typeface="Arial" panose="020B0604020202020204" pitchFamily="34" charset="0"/>
            </a:endParaRPr>
          </a:p>
        </p:txBody>
      </p:sp>
    </p:spTree>
    <p:custDataLst>
      <p:tags r:id="rId16"/>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任意形状 8"/>
          <p:cNvSpPr/>
          <p:nvPr userDrawn="1">
            <p:custDataLst>
              <p:tags r:id="rId1"/>
            </p:custDataLst>
          </p:nvPr>
        </p:nvSpPr>
        <p:spPr>
          <a:xfrm>
            <a:off x="7295319" y="-51"/>
            <a:ext cx="1848749"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sz="1350" dirty="0">
              <a:solidFill>
                <a:schemeClr val="lt1"/>
              </a:solidFill>
              <a:highlight>
                <a:srgbClr val="1171F1"/>
              </a:highlight>
              <a:latin typeface="微软雅黑" panose="020B0503020204020204" charset="-122"/>
              <a:ea typeface="微软雅黑" panose="020B0503020204020204" charset="-122"/>
            </a:endParaRPr>
          </a:p>
        </p:txBody>
      </p:sp>
      <p:sp>
        <p:nvSpPr>
          <p:cNvPr id="3" name="任意形状 8"/>
          <p:cNvSpPr/>
          <p:nvPr userDrawn="1">
            <p:custDataLst>
              <p:tags r:id="rId2"/>
            </p:custDataLst>
          </p:nvPr>
        </p:nvSpPr>
        <p:spPr>
          <a:xfrm rot="10800000">
            <a:off x="0" y="5480050"/>
            <a:ext cx="1059656"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sz="1350" dirty="0">
              <a:solidFill>
                <a:schemeClr val="lt1"/>
              </a:solidFill>
              <a:highlight>
                <a:srgbClr val="1171F1"/>
              </a:highlight>
              <a:latin typeface="微软雅黑" panose="020B0503020204020204" charset="-122"/>
              <a:ea typeface="微软雅黑" panose="020B0503020204020204" charset="-122"/>
            </a:endParaRPr>
          </a:p>
        </p:txBody>
      </p:sp>
      <p:sp>
        <p:nvSpPr>
          <p:cNvPr id="14" name="矩形 13"/>
          <p:cNvSpPr/>
          <p:nvPr>
            <p:custDataLst>
              <p:tags r:id="rId3"/>
            </p:custDataLst>
          </p:nvPr>
        </p:nvSpPr>
        <p:spPr>
          <a:xfrm>
            <a:off x="0" y="0"/>
            <a:ext cx="4572000" cy="6858000"/>
          </a:xfrm>
          <a:prstGeom prst="rect">
            <a:avLst/>
          </a:prstGeom>
          <a:solidFill>
            <a:schemeClr val="dk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16" name="等腰三角形 15"/>
          <p:cNvSpPr/>
          <p:nvPr>
            <p:custDataLst>
              <p:tags r:id="rId4"/>
            </p:custDataLst>
          </p:nvPr>
        </p:nvSpPr>
        <p:spPr>
          <a:xfrm flipV="1">
            <a:off x="4075010" y="0"/>
            <a:ext cx="993974" cy="736097"/>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20" name="菱形 19"/>
          <p:cNvSpPr/>
          <p:nvPr>
            <p:custDataLst>
              <p:tags r:id="rId5"/>
            </p:custDataLst>
          </p:nvPr>
        </p:nvSpPr>
        <p:spPr>
          <a:xfrm>
            <a:off x="3298367" y="1984828"/>
            <a:ext cx="2547257" cy="2547257"/>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2" name="矩形 1"/>
          <p:cNvSpPr/>
          <p:nvPr>
            <p:custDataLst>
              <p:tags r:id="rId6"/>
            </p:custDataLst>
          </p:nvPr>
        </p:nvSpPr>
        <p:spPr>
          <a:xfrm>
            <a:off x="3679190" y="2355215"/>
            <a:ext cx="1717040" cy="1812290"/>
          </a:xfrm>
          <a:prstGeom prst="rect">
            <a:avLst/>
          </a:prstGeom>
        </p:spPr>
        <p:txBody>
          <a:bodyPr wrap="square" anchor="ctr">
            <a:normAutofit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lnSpc>
                <a:spcPct val="100000"/>
              </a:lnSpc>
              <a:spcBef>
                <a:spcPts val="0"/>
              </a:spcBef>
              <a:spcAft>
                <a:spcPts val="0"/>
              </a:spcAft>
              <a:buSzPct val="100000"/>
              <a:buNone/>
            </a:pPr>
            <a:r>
              <a:rPr lang="zh-CN" altLang="en-US" sz="3000" b="1" spc="140">
                <a:solidFill>
                  <a:schemeClr val="lt1"/>
                </a:solidFill>
                <a:latin typeface="微软雅黑" panose="020B0503020204020204" charset="-122"/>
                <a:ea typeface="微软雅黑" panose="020B0503020204020204" charset="-122"/>
              </a:rPr>
              <a:t>课题研究的背景和目的</a:t>
            </a:r>
            <a:endParaRPr lang="zh-CN" altLang="en-US" sz="3000" b="1" spc="140">
              <a:solidFill>
                <a:schemeClr val="lt1"/>
              </a:solidFill>
              <a:latin typeface="微软雅黑" panose="020B0503020204020204" charset="-122"/>
              <a:ea typeface="微软雅黑" panose="020B0503020204020204" charset="-122"/>
            </a:endParaRPr>
          </a:p>
        </p:txBody>
      </p:sp>
      <p:sp>
        <p:nvSpPr>
          <p:cNvPr id="15" name="矩形 14"/>
          <p:cNvSpPr/>
          <p:nvPr>
            <p:custDataLst>
              <p:tags r:id="rId7"/>
            </p:custDataLst>
          </p:nvPr>
        </p:nvSpPr>
        <p:spPr>
          <a:xfrm>
            <a:off x="348336" y="1857927"/>
            <a:ext cx="2895599" cy="3560774"/>
          </a:xfrm>
          <a:prstGeom prst="rect">
            <a:avLst/>
          </a:prstGeom>
        </p:spPr>
        <p:txBody>
          <a:bodyPr anchor="t">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a:lnSpc>
                <a:spcPct val="120000"/>
              </a:lnSpc>
              <a:spcBef>
                <a:spcPts val="0"/>
              </a:spcBef>
              <a:spcAft>
                <a:spcPts val="800"/>
              </a:spcAft>
              <a:buSzPct val="100000"/>
              <a:buNone/>
            </a:pPr>
            <a:r>
              <a:rPr lang="zh-CN" altLang="en-US" spc="120">
                <a:solidFill>
                  <a:schemeClr val="dk1"/>
                </a:solidFill>
                <a:latin typeface="微软雅黑" panose="020B0503020204020204" charset="-122"/>
                <a:ea typeface="微软雅黑" panose="020B0503020204020204" charset="-122"/>
              </a:rPr>
              <a:t>在当今科技飞速发展的时代，数学在各个领域的应用日益广泛。军事作为一个关乎国家安全的领域，也离不开数学的支持与应用。因此，深入探索数学与军事的关系以及数学在军事中的应用具有重要意义。</a:t>
            </a:r>
            <a:endParaRPr lang="zh-CN" altLang="en-US" spc="120">
              <a:solidFill>
                <a:schemeClr val="dk1"/>
              </a:solidFill>
              <a:latin typeface="微软雅黑" panose="020B0503020204020204" charset="-122"/>
              <a:ea typeface="微软雅黑" panose="020B0503020204020204" charset="-122"/>
            </a:endParaRPr>
          </a:p>
        </p:txBody>
      </p:sp>
      <p:sp>
        <p:nvSpPr>
          <p:cNvPr id="17" name="矩形 16"/>
          <p:cNvSpPr/>
          <p:nvPr>
            <p:custDataLst>
              <p:tags r:id="rId8"/>
            </p:custDataLst>
          </p:nvPr>
        </p:nvSpPr>
        <p:spPr>
          <a:xfrm>
            <a:off x="5900065" y="1857927"/>
            <a:ext cx="2895599" cy="3560774"/>
          </a:xfrm>
          <a:prstGeom prst="rect">
            <a:avLst/>
          </a:prstGeom>
        </p:spPr>
        <p:txBody>
          <a:bodyPr anchor="t">
            <a:normAutofit fontScale="90000"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a:lnSpc>
                <a:spcPct val="120000"/>
              </a:lnSpc>
              <a:spcBef>
                <a:spcPts val="0"/>
              </a:spcBef>
              <a:spcAft>
                <a:spcPts val="800"/>
              </a:spcAft>
              <a:buSzPct val="100000"/>
              <a:buNone/>
            </a:pPr>
            <a:r>
              <a:rPr lang="zh-CN" altLang="en-US" sz="2000" spc="120">
                <a:solidFill>
                  <a:schemeClr val="dk1">
                    <a:lumMod val="75000"/>
                    <a:lumOff val="25000"/>
                  </a:schemeClr>
                </a:solidFill>
                <a:latin typeface="微软雅黑" panose="020B0503020204020204" charset="-122"/>
                <a:ea typeface="微软雅黑" panose="020B0503020204020204" charset="-122"/>
              </a:rPr>
              <a:t>本研究旨在探讨数学与军事之间的密切关联以及数学在军事中的应用。通过分析数学在战争策略、武器设计、情报处理等方面的作用，揭示数学对军事的巨大影响力。这将有助于我们更好地理解数学的实际应用，并为军队的科学决策和技术研发提供参考。</a:t>
            </a:r>
            <a:endParaRPr lang="zh-CN" altLang="en-US" sz="2000" spc="120">
              <a:solidFill>
                <a:schemeClr val="dk1">
                  <a:lumMod val="75000"/>
                  <a:lumOff val="25000"/>
                </a:schemeClr>
              </a:solidFill>
              <a:latin typeface="微软雅黑" panose="020B0503020204020204" charset="-122"/>
              <a:ea typeface="微软雅黑" panose="020B0503020204020204" charset="-122"/>
            </a:endParaRPr>
          </a:p>
        </p:txBody>
      </p:sp>
      <p:sp>
        <p:nvSpPr>
          <p:cNvPr id="21" name="等腰三角形 20"/>
          <p:cNvSpPr/>
          <p:nvPr>
            <p:custDataLst>
              <p:tags r:id="rId9"/>
            </p:custDataLst>
          </p:nvPr>
        </p:nvSpPr>
        <p:spPr>
          <a:xfrm>
            <a:off x="4075010" y="6121177"/>
            <a:ext cx="993974" cy="736097"/>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latin typeface="微软雅黑" panose="020B0503020204020204" charset="-122"/>
              <a:ea typeface="微软雅黑" panose="020B0503020204020204" charset="-122"/>
              <a:sym typeface="Arial" panose="020B0604020202020204" pitchFamily="34" charset="0"/>
            </a:endParaRPr>
          </a:p>
        </p:txBody>
      </p:sp>
    </p:spTree>
    <p:custDataLst>
      <p:tags r:id="rId10"/>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7295319" y="-51"/>
            <a:ext cx="1848749"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sz="1350"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059656"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sz="1350" dirty="0">
              <a:solidFill>
                <a:schemeClr val="lt1"/>
              </a:solidFill>
              <a:highlight>
                <a:srgbClr val="1171F1"/>
              </a:highlight>
              <a:latin typeface="微软雅黑" panose="020B0503020204020204" charset="-122"/>
              <a:ea typeface="微软雅黑" panose="020B0503020204020204" charset="-122"/>
            </a:endParaRPr>
          </a:p>
        </p:txBody>
      </p:sp>
      <p:sp>
        <p:nvSpPr>
          <p:cNvPr id="16" name="矩形 15"/>
          <p:cNvSpPr/>
          <p:nvPr>
            <p:custDataLst>
              <p:tags r:id="rId3"/>
            </p:custDataLst>
          </p:nvPr>
        </p:nvSpPr>
        <p:spPr>
          <a:xfrm>
            <a:off x="412233" y="2394954"/>
            <a:ext cx="8522271" cy="3374908"/>
          </a:xfrm>
          <a:prstGeom prst="rect">
            <a:avLst/>
          </a:prstGeom>
          <a:solidFill>
            <a:schemeClr val="accent1">
              <a:alpha val="1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20000"/>
              </a:lnSpc>
            </a:pPr>
            <a:endParaRPr kumimoji="1" lang="zh-CN" altLang="en-US" sz="1200" b="1" dirty="0">
              <a:solidFill>
                <a:schemeClr val="lt1"/>
              </a:solidFill>
              <a:latin typeface="微软雅黑" panose="020B0503020204020204" charset="-122"/>
              <a:ea typeface="微软雅黑" panose="020B0503020204020204" charset="-122"/>
            </a:endParaRPr>
          </a:p>
        </p:txBody>
      </p:sp>
      <p:sp>
        <p:nvSpPr>
          <p:cNvPr id="17" name="矩形 16"/>
          <p:cNvSpPr/>
          <p:nvPr>
            <p:custDataLst>
              <p:tags r:id="rId4"/>
            </p:custDataLst>
          </p:nvPr>
        </p:nvSpPr>
        <p:spPr>
          <a:xfrm>
            <a:off x="250372" y="2223605"/>
            <a:ext cx="8490857" cy="3306429"/>
          </a:xfrm>
          <a:prstGeom prst="rect">
            <a:avLst/>
          </a:prstGeom>
          <a:solidFill>
            <a:schemeClr val="lt1">
              <a:alpha val="51000"/>
            </a:schemeClr>
          </a:solid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20000"/>
              </a:lnSpc>
            </a:pPr>
            <a:endParaRPr kumimoji="1" lang="zh-CN" altLang="en-US" sz="1200" b="1" dirty="0">
              <a:solidFill>
                <a:schemeClr val="lt1"/>
              </a:solidFill>
              <a:latin typeface="微软雅黑" panose="020B0503020204020204" charset="-122"/>
              <a:ea typeface="微软雅黑" panose="020B0503020204020204" charset="-122"/>
            </a:endParaRPr>
          </a:p>
        </p:txBody>
      </p:sp>
      <p:sp>
        <p:nvSpPr>
          <p:cNvPr id="91" name="任意多边形: 形状 90"/>
          <p:cNvSpPr/>
          <p:nvPr>
            <p:custDataLst>
              <p:tags r:id="rId5"/>
            </p:custDataLst>
          </p:nvPr>
        </p:nvSpPr>
        <p:spPr>
          <a:xfrm>
            <a:off x="8064340" y="5893968"/>
            <a:ext cx="946310" cy="494348"/>
          </a:xfrm>
          <a:custGeom>
            <a:avLst/>
            <a:gdLst>
              <a:gd name="connsiteX0" fmla="*/ 1233285 w 1261746"/>
              <a:gd name="connsiteY0" fmla="*/ 602227 h 659131"/>
              <a:gd name="connsiteX1" fmla="*/ 1261746 w 1261746"/>
              <a:gd name="connsiteY1" fmla="*/ 630679 h 659131"/>
              <a:gd name="connsiteX2" fmla="*/ 1233285 w 1261746"/>
              <a:gd name="connsiteY2" fmla="*/ 659131 h 659131"/>
              <a:gd name="connsiteX3" fmla="*/ 1204824 w 1261746"/>
              <a:gd name="connsiteY3" fmla="*/ 630679 h 659131"/>
              <a:gd name="connsiteX4" fmla="*/ 1233285 w 1261746"/>
              <a:gd name="connsiteY4" fmla="*/ 602227 h 659131"/>
              <a:gd name="connsiteX5" fmla="*/ 1112803 w 1261746"/>
              <a:gd name="connsiteY5" fmla="*/ 602227 h 659131"/>
              <a:gd name="connsiteX6" fmla="*/ 1141264 w 1261746"/>
              <a:gd name="connsiteY6" fmla="*/ 630679 h 659131"/>
              <a:gd name="connsiteX7" fmla="*/ 1112803 w 1261746"/>
              <a:gd name="connsiteY7" fmla="*/ 659131 h 659131"/>
              <a:gd name="connsiteX8" fmla="*/ 1084342 w 1261746"/>
              <a:gd name="connsiteY8" fmla="*/ 630679 h 659131"/>
              <a:gd name="connsiteX9" fmla="*/ 1112803 w 1261746"/>
              <a:gd name="connsiteY9" fmla="*/ 602227 h 659131"/>
              <a:gd name="connsiteX10" fmla="*/ 992320 w 1261746"/>
              <a:gd name="connsiteY10" fmla="*/ 602227 h 659131"/>
              <a:gd name="connsiteX11" fmla="*/ 1020781 w 1261746"/>
              <a:gd name="connsiteY11" fmla="*/ 630679 h 659131"/>
              <a:gd name="connsiteX12" fmla="*/ 992320 w 1261746"/>
              <a:gd name="connsiteY12" fmla="*/ 659131 h 659131"/>
              <a:gd name="connsiteX13" fmla="*/ 963859 w 1261746"/>
              <a:gd name="connsiteY13" fmla="*/ 630679 h 659131"/>
              <a:gd name="connsiteX14" fmla="*/ 992320 w 1261746"/>
              <a:gd name="connsiteY14" fmla="*/ 602227 h 659131"/>
              <a:gd name="connsiteX15" fmla="*/ 871838 w 1261746"/>
              <a:gd name="connsiteY15" fmla="*/ 602227 h 659131"/>
              <a:gd name="connsiteX16" fmla="*/ 900299 w 1261746"/>
              <a:gd name="connsiteY16" fmla="*/ 630679 h 659131"/>
              <a:gd name="connsiteX17" fmla="*/ 871838 w 1261746"/>
              <a:gd name="connsiteY17" fmla="*/ 659131 h 659131"/>
              <a:gd name="connsiteX18" fmla="*/ 843377 w 1261746"/>
              <a:gd name="connsiteY18" fmla="*/ 630679 h 659131"/>
              <a:gd name="connsiteX19" fmla="*/ 871838 w 1261746"/>
              <a:gd name="connsiteY19" fmla="*/ 602227 h 659131"/>
              <a:gd name="connsiteX20" fmla="*/ 751356 w 1261746"/>
              <a:gd name="connsiteY20" fmla="*/ 602227 h 659131"/>
              <a:gd name="connsiteX21" fmla="*/ 779817 w 1261746"/>
              <a:gd name="connsiteY21" fmla="*/ 630679 h 659131"/>
              <a:gd name="connsiteX22" fmla="*/ 751356 w 1261746"/>
              <a:gd name="connsiteY22" fmla="*/ 659131 h 659131"/>
              <a:gd name="connsiteX23" fmla="*/ 722895 w 1261746"/>
              <a:gd name="connsiteY23" fmla="*/ 630679 h 659131"/>
              <a:gd name="connsiteX24" fmla="*/ 751356 w 1261746"/>
              <a:gd name="connsiteY24" fmla="*/ 602227 h 659131"/>
              <a:gd name="connsiteX25" fmla="*/ 630873 w 1261746"/>
              <a:gd name="connsiteY25" fmla="*/ 602227 h 659131"/>
              <a:gd name="connsiteX26" fmla="*/ 659334 w 1261746"/>
              <a:gd name="connsiteY26" fmla="*/ 630679 h 659131"/>
              <a:gd name="connsiteX27" fmla="*/ 630873 w 1261746"/>
              <a:gd name="connsiteY27" fmla="*/ 659131 h 659131"/>
              <a:gd name="connsiteX28" fmla="*/ 602412 w 1261746"/>
              <a:gd name="connsiteY28" fmla="*/ 630679 h 659131"/>
              <a:gd name="connsiteX29" fmla="*/ 630873 w 1261746"/>
              <a:gd name="connsiteY29" fmla="*/ 602227 h 659131"/>
              <a:gd name="connsiteX30" fmla="*/ 510391 w 1261746"/>
              <a:gd name="connsiteY30" fmla="*/ 602227 h 659131"/>
              <a:gd name="connsiteX31" fmla="*/ 538852 w 1261746"/>
              <a:gd name="connsiteY31" fmla="*/ 630679 h 659131"/>
              <a:gd name="connsiteX32" fmla="*/ 510391 w 1261746"/>
              <a:gd name="connsiteY32" fmla="*/ 659131 h 659131"/>
              <a:gd name="connsiteX33" fmla="*/ 481930 w 1261746"/>
              <a:gd name="connsiteY33" fmla="*/ 630679 h 659131"/>
              <a:gd name="connsiteX34" fmla="*/ 510391 w 1261746"/>
              <a:gd name="connsiteY34" fmla="*/ 602227 h 659131"/>
              <a:gd name="connsiteX35" fmla="*/ 389908 w 1261746"/>
              <a:gd name="connsiteY35" fmla="*/ 602227 h 659131"/>
              <a:gd name="connsiteX36" fmla="*/ 418369 w 1261746"/>
              <a:gd name="connsiteY36" fmla="*/ 630679 h 659131"/>
              <a:gd name="connsiteX37" fmla="*/ 389908 w 1261746"/>
              <a:gd name="connsiteY37" fmla="*/ 659131 h 659131"/>
              <a:gd name="connsiteX38" fmla="*/ 361447 w 1261746"/>
              <a:gd name="connsiteY38" fmla="*/ 630679 h 659131"/>
              <a:gd name="connsiteX39" fmla="*/ 389908 w 1261746"/>
              <a:gd name="connsiteY39" fmla="*/ 602227 h 659131"/>
              <a:gd name="connsiteX40" fmla="*/ 269426 w 1261746"/>
              <a:gd name="connsiteY40" fmla="*/ 602227 h 659131"/>
              <a:gd name="connsiteX41" fmla="*/ 297887 w 1261746"/>
              <a:gd name="connsiteY41" fmla="*/ 630679 h 659131"/>
              <a:gd name="connsiteX42" fmla="*/ 269426 w 1261746"/>
              <a:gd name="connsiteY42" fmla="*/ 659131 h 659131"/>
              <a:gd name="connsiteX43" fmla="*/ 240965 w 1261746"/>
              <a:gd name="connsiteY43" fmla="*/ 630679 h 659131"/>
              <a:gd name="connsiteX44" fmla="*/ 269426 w 1261746"/>
              <a:gd name="connsiteY44" fmla="*/ 602227 h 659131"/>
              <a:gd name="connsiteX45" fmla="*/ 148943 w 1261746"/>
              <a:gd name="connsiteY45" fmla="*/ 602227 h 659131"/>
              <a:gd name="connsiteX46" fmla="*/ 177404 w 1261746"/>
              <a:gd name="connsiteY46" fmla="*/ 630679 h 659131"/>
              <a:gd name="connsiteX47" fmla="*/ 148943 w 1261746"/>
              <a:gd name="connsiteY47" fmla="*/ 659131 h 659131"/>
              <a:gd name="connsiteX48" fmla="*/ 120482 w 1261746"/>
              <a:gd name="connsiteY48" fmla="*/ 630679 h 659131"/>
              <a:gd name="connsiteX49" fmla="*/ 148943 w 1261746"/>
              <a:gd name="connsiteY49" fmla="*/ 602227 h 659131"/>
              <a:gd name="connsiteX50" fmla="*/ 28461 w 1261746"/>
              <a:gd name="connsiteY50" fmla="*/ 602227 h 659131"/>
              <a:gd name="connsiteX51" fmla="*/ 56922 w 1261746"/>
              <a:gd name="connsiteY51" fmla="*/ 630679 h 659131"/>
              <a:gd name="connsiteX52" fmla="*/ 28461 w 1261746"/>
              <a:gd name="connsiteY52" fmla="*/ 659131 h 659131"/>
              <a:gd name="connsiteX53" fmla="*/ 0 w 1261746"/>
              <a:gd name="connsiteY53" fmla="*/ 630679 h 659131"/>
              <a:gd name="connsiteX54" fmla="*/ 28461 w 1261746"/>
              <a:gd name="connsiteY54" fmla="*/ 602227 h 659131"/>
              <a:gd name="connsiteX55" fmla="*/ 1233285 w 1261746"/>
              <a:gd name="connsiteY55" fmla="*/ 481781 h 659131"/>
              <a:gd name="connsiteX56" fmla="*/ 1261746 w 1261746"/>
              <a:gd name="connsiteY56" fmla="*/ 510233 h 659131"/>
              <a:gd name="connsiteX57" fmla="*/ 1233285 w 1261746"/>
              <a:gd name="connsiteY57" fmla="*/ 538685 h 659131"/>
              <a:gd name="connsiteX58" fmla="*/ 1204824 w 1261746"/>
              <a:gd name="connsiteY58" fmla="*/ 510233 h 659131"/>
              <a:gd name="connsiteX59" fmla="*/ 1233285 w 1261746"/>
              <a:gd name="connsiteY59" fmla="*/ 481781 h 659131"/>
              <a:gd name="connsiteX60" fmla="*/ 1112803 w 1261746"/>
              <a:gd name="connsiteY60" fmla="*/ 481781 h 659131"/>
              <a:gd name="connsiteX61" fmla="*/ 1141264 w 1261746"/>
              <a:gd name="connsiteY61" fmla="*/ 510233 h 659131"/>
              <a:gd name="connsiteX62" fmla="*/ 1112803 w 1261746"/>
              <a:gd name="connsiteY62" fmla="*/ 538685 h 659131"/>
              <a:gd name="connsiteX63" fmla="*/ 1084342 w 1261746"/>
              <a:gd name="connsiteY63" fmla="*/ 510233 h 659131"/>
              <a:gd name="connsiteX64" fmla="*/ 1112803 w 1261746"/>
              <a:gd name="connsiteY64" fmla="*/ 481781 h 659131"/>
              <a:gd name="connsiteX65" fmla="*/ 992320 w 1261746"/>
              <a:gd name="connsiteY65" fmla="*/ 481781 h 659131"/>
              <a:gd name="connsiteX66" fmla="*/ 1020781 w 1261746"/>
              <a:gd name="connsiteY66" fmla="*/ 510233 h 659131"/>
              <a:gd name="connsiteX67" fmla="*/ 992320 w 1261746"/>
              <a:gd name="connsiteY67" fmla="*/ 538685 h 659131"/>
              <a:gd name="connsiteX68" fmla="*/ 963859 w 1261746"/>
              <a:gd name="connsiteY68" fmla="*/ 510233 h 659131"/>
              <a:gd name="connsiteX69" fmla="*/ 992320 w 1261746"/>
              <a:gd name="connsiteY69" fmla="*/ 481781 h 659131"/>
              <a:gd name="connsiteX70" fmla="*/ 871838 w 1261746"/>
              <a:gd name="connsiteY70" fmla="*/ 481781 h 659131"/>
              <a:gd name="connsiteX71" fmla="*/ 900299 w 1261746"/>
              <a:gd name="connsiteY71" fmla="*/ 510233 h 659131"/>
              <a:gd name="connsiteX72" fmla="*/ 871838 w 1261746"/>
              <a:gd name="connsiteY72" fmla="*/ 538685 h 659131"/>
              <a:gd name="connsiteX73" fmla="*/ 843377 w 1261746"/>
              <a:gd name="connsiteY73" fmla="*/ 510233 h 659131"/>
              <a:gd name="connsiteX74" fmla="*/ 871838 w 1261746"/>
              <a:gd name="connsiteY74" fmla="*/ 481781 h 659131"/>
              <a:gd name="connsiteX75" fmla="*/ 751356 w 1261746"/>
              <a:gd name="connsiteY75" fmla="*/ 481781 h 659131"/>
              <a:gd name="connsiteX76" fmla="*/ 779817 w 1261746"/>
              <a:gd name="connsiteY76" fmla="*/ 510233 h 659131"/>
              <a:gd name="connsiteX77" fmla="*/ 751356 w 1261746"/>
              <a:gd name="connsiteY77" fmla="*/ 538685 h 659131"/>
              <a:gd name="connsiteX78" fmla="*/ 722895 w 1261746"/>
              <a:gd name="connsiteY78" fmla="*/ 510233 h 659131"/>
              <a:gd name="connsiteX79" fmla="*/ 751356 w 1261746"/>
              <a:gd name="connsiteY79" fmla="*/ 481781 h 659131"/>
              <a:gd name="connsiteX80" fmla="*/ 630873 w 1261746"/>
              <a:gd name="connsiteY80" fmla="*/ 481781 h 659131"/>
              <a:gd name="connsiteX81" fmla="*/ 659334 w 1261746"/>
              <a:gd name="connsiteY81" fmla="*/ 510233 h 659131"/>
              <a:gd name="connsiteX82" fmla="*/ 630873 w 1261746"/>
              <a:gd name="connsiteY82" fmla="*/ 538685 h 659131"/>
              <a:gd name="connsiteX83" fmla="*/ 602412 w 1261746"/>
              <a:gd name="connsiteY83" fmla="*/ 510233 h 659131"/>
              <a:gd name="connsiteX84" fmla="*/ 630873 w 1261746"/>
              <a:gd name="connsiteY84" fmla="*/ 481781 h 659131"/>
              <a:gd name="connsiteX85" fmla="*/ 510391 w 1261746"/>
              <a:gd name="connsiteY85" fmla="*/ 481781 h 659131"/>
              <a:gd name="connsiteX86" fmla="*/ 538852 w 1261746"/>
              <a:gd name="connsiteY86" fmla="*/ 510233 h 659131"/>
              <a:gd name="connsiteX87" fmla="*/ 510391 w 1261746"/>
              <a:gd name="connsiteY87" fmla="*/ 538685 h 659131"/>
              <a:gd name="connsiteX88" fmla="*/ 481930 w 1261746"/>
              <a:gd name="connsiteY88" fmla="*/ 510233 h 659131"/>
              <a:gd name="connsiteX89" fmla="*/ 510391 w 1261746"/>
              <a:gd name="connsiteY89" fmla="*/ 481781 h 659131"/>
              <a:gd name="connsiteX90" fmla="*/ 389908 w 1261746"/>
              <a:gd name="connsiteY90" fmla="*/ 481781 h 659131"/>
              <a:gd name="connsiteX91" fmla="*/ 418369 w 1261746"/>
              <a:gd name="connsiteY91" fmla="*/ 510233 h 659131"/>
              <a:gd name="connsiteX92" fmla="*/ 389908 w 1261746"/>
              <a:gd name="connsiteY92" fmla="*/ 538685 h 659131"/>
              <a:gd name="connsiteX93" fmla="*/ 361447 w 1261746"/>
              <a:gd name="connsiteY93" fmla="*/ 510233 h 659131"/>
              <a:gd name="connsiteX94" fmla="*/ 389908 w 1261746"/>
              <a:gd name="connsiteY94" fmla="*/ 481781 h 659131"/>
              <a:gd name="connsiteX95" fmla="*/ 269426 w 1261746"/>
              <a:gd name="connsiteY95" fmla="*/ 481781 h 659131"/>
              <a:gd name="connsiteX96" fmla="*/ 297887 w 1261746"/>
              <a:gd name="connsiteY96" fmla="*/ 510233 h 659131"/>
              <a:gd name="connsiteX97" fmla="*/ 269426 w 1261746"/>
              <a:gd name="connsiteY97" fmla="*/ 538685 h 659131"/>
              <a:gd name="connsiteX98" fmla="*/ 240965 w 1261746"/>
              <a:gd name="connsiteY98" fmla="*/ 510233 h 659131"/>
              <a:gd name="connsiteX99" fmla="*/ 269426 w 1261746"/>
              <a:gd name="connsiteY99" fmla="*/ 481781 h 659131"/>
              <a:gd name="connsiteX100" fmla="*/ 148943 w 1261746"/>
              <a:gd name="connsiteY100" fmla="*/ 481781 h 659131"/>
              <a:gd name="connsiteX101" fmla="*/ 177404 w 1261746"/>
              <a:gd name="connsiteY101" fmla="*/ 510233 h 659131"/>
              <a:gd name="connsiteX102" fmla="*/ 148943 w 1261746"/>
              <a:gd name="connsiteY102" fmla="*/ 538685 h 659131"/>
              <a:gd name="connsiteX103" fmla="*/ 120482 w 1261746"/>
              <a:gd name="connsiteY103" fmla="*/ 510233 h 659131"/>
              <a:gd name="connsiteX104" fmla="*/ 148943 w 1261746"/>
              <a:gd name="connsiteY104" fmla="*/ 481781 h 659131"/>
              <a:gd name="connsiteX105" fmla="*/ 28461 w 1261746"/>
              <a:gd name="connsiteY105" fmla="*/ 481781 h 659131"/>
              <a:gd name="connsiteX106" fmla="*/ 56922 w 1261746"/>
              <a:gd name="connsiteY106" fmla="*/ 510233 h 659131"/>
              <a:gd name="connsiteX107" fmla="*/ 28461 w 1261746"/>
              <a:gd name="connsiteY107" fmla="*/ 538685 h 659131"/>
              <a:gd name="connsiteX108" fmla="*/ 0 w 1261746"/>
              <a:gd name="connsiteY108" fmla="*/ 510233 h 659131"/>
              <a:gd name="connsiteX109" fmla="*/ 28461 w 1261746"/>
              <a:gd name="connsiteY109" fmla="*/ 481781 h 659131"/>
              <a:gd name="connsiteX110" fmla="*/ 1233285 w 1261746"/>
              <a:gd name="connsiteY110" fmla="*/ 361336 h 659131"/>
              <a:gd name="connsiteX111" fmla="*/ 1261746 w 1261746"/>
              <a:gd name="connsiteY111" fmla="*/ 389788 h 659131"/>
              <a:gd name="connsiteX112" fmla="*/ 1233285 w 1261746"/>
              <a:gd name="connsiteY112" fmla="*/ 418240 h 659131"/>
              <a:gd name="connsiteX113" fmla="*/ 1204824 w 1261746"/>
              <a:gd name="connsiteY113" fmla="*/ 389788 h 659131"/>
              <a:gd name="connsiteX114" fmla="*/ 1233285 w 1261746"/>
              <a:gd name="connsiteY114" fmla="*/ 361336 h 659131"/>
              <a:gd name="connsiteX115" fmla="*/ 1112803 w 1261746"/>
              <a:gd name="connsiteY115" fmla="*/ 361336 h 659131"/>
              <a:gd name="connsiteX116" fmla="*/ 1141264 w 1261746"/>
              <a:gd name="connsiteY116" fmla="*/ 389788 h 659131"/>
              <a:gd name="connsiteX117" fmla="*/ 1112803 w 1261746"/>
              <a:gd name="connsiteY117" fmla="*/ 418240 h 659131"/>
              <a:gd name="connsiteX118" fmla="*/ 1084342 w 1261746"/>
              <a:gd name="connsiteY118" fmla="*/ 389788 h 659131"/>
              <a:gd name="connsiteX119" fmla="*/ 1112803 w 1261746"/>
              <a:gd name="connsiteY119" fmla="*/ 361336 h 659131"/>
              <a:gd name="connsiteX120" fmla="*/ 992320 w 1261746"/>
              <a:gd name="connsiteY120" fmla="*/ 361336 h 659131"/>
              <a:gd name="connsiteX121" fmla="*/ 1020781 w 1261746"/>
              <a:gd name="connsiteY121" fmla="*/ 389788 h 659131"/>
              <a:gd name="connsiteX122" fmla="*/ 992320 w 1261746"/>
              <a:gd name="connsiteY122" fmla="*/ 418240 h 659131"/>
              <a:gd name="connsiteX123" fmla="*/ 963859 w 1261746"/>
              <a:gd name="connsiteY123" fmla="*/ 389788 h 659131"/>
              <a:gd name="connsiteX124" fmla="*/ 992320 w 1261746"/>
              <a:gd name="connsiteY124" fmla="*/ 361336 h 659131"/>
              <a:gd name="connsiteX125" fmla="*/ 871838 w 1261746"/>
              <a:gd name="connsiteY125" fmla="*/ 361336 h 659131"/>
              <a:gd name="connsiteX126" fmla="*/ 900299 w 1261746"/>
              <a:gd name="connsiteY126" fmla="*/ 389788 h 659131"/>
              <a:gd name="connsiteX127" fmla="*/ 871838 w 1261746"/>
              <a:gd name="connsiteY127" fmla="*/ 418240 h 659131"/>
              <a:gd name="connsiteX128" fmla="*/ 843377 w 1261746"/>
              <a:gd name="connsiteY128" fmla="*/ 389788 h 659131"/>
              <a:gd name="connsiteX129" fmla="*/ 871838 w 1261746"/>
              <a:gd name="connsiteY129" fmla="*/ 361336 h 659131"/>
              <a:gd name="connsiteX130" fmla="*/ 751356 w 1261746"/>
              <a:gd name="connsiteY130" fmla="*/ 361336 h 659131"/>
              <a:gd name="connsiteX131" fmla="*/ 779817 w 1261746"/>
              <a:gd name="connsiteY131" fmla="*/ 389788 h 659131"/>
              <a:gd name="connsiteX132" fmla="*/ 751356 w 1261746"/>
              <a:gd name="connsiteY132" fmla="*/ 418240 h 659131"/>
              <a:gd name="connsiteX133" fmla="*/ 722895 w 1261746"/>
              <a:gd name="connsiteY133" fmla="*/ 389788 h 659131"/>
              <a:gd name="connsiteX134" fmla="*/ 751356 w 1261746"/>
              <a:gd name="connsiteY134" fmla="*/ 361336 h 659131"/>
              <a:gd name="connsiteX135" fmla="*/ 630873 w 1261746"/>
              <a:gd name="connsiteY135" fmla="*/ 361336 h 659131"/>
              <a:gd name="connsiteX136" fmla="*/ 659334 w 1261746"/>
              <a:gd name="connsiteY136" fmla="*/ 389788 h 659131"/>
              <a:gd name="connsiteX137" fmla="*/ 630873 w 1261746"/>
              <a:gd name="connsiteY137" fmla="*/ 418240 h 659131"/>
              <a:gd name="connsiteX138" fmla="*/ 602412 w 1261746"/>
              <a:gd name="connsiteY138" fmla="*/ 389788 h 659131"/>
              <a:gd name="connsiteX139" fmla="*/ 630873 w 1261746"/>
              <a:gd name="connsiteY139" fmla="*/ 361336 h 659131"/>
              <a:gd name="connsiteX140" fmla="*/ 510391 w 1261746"/>
              <a:gd name="connsiteY140" fmla="*/ 361336 h 659131"/>
              <a:gd name="connsiteX141" fmla="*/ 538852 w 1261746"/>
              <a:gd name="connsiteY141" fmla="*/ 389788 h 659131"/>
              <a:gd name="connsiteX142" fmla="*/ 510391 w 1261746"/>
              <a:gd name="connsiteY142" fmla="*/ 418240 h 659131"/>
              <a:gd name="connsiteX143" fmla="*/ 481930 w 1261746"/>
              <a:gd name="connsiteY143" fmla="*/ 389788 h 659131"/>
              <a:gd name="connsiteX144" fmla="*/ 510391 w 1261746"/>
              <a:gd name="connsiteY144" fmla="*/ 361336 h 659131"/>
              <a:gd name="connsiteX145" fmla="*/ 389908 w 1261746"/>
              <a:gd name="connsiteY145" fmla="*/ 361336 h 659131"/>
              <a:gd name="connsiteX146" fmla="*/ 418369 w 1261746"/>
              <a:gd name="connsiteY146" fmla="*/ 389788 h 659131"/>
              <a:gd name="connsiteX147" fmla="*/ 389908 w 1261746"/>
              <a:gd name="connsiteY147" fmla="*/ 418240 h 659131"/>
              <a:gd name="connsiteX148" fmla="*/ 361447 w 1261746"/>
              <a:gd name="connsiteY148" fmla="*/ 389788 h 659131"/>
              <a:gd name="connsiteX149" fmla="*/ 389908 w 1261746"/>
              <a:gd name="connsiteY149" fmla="*/ 361336 h 659131"/>
              <a:gd name="connsiteX150" fmla="*/ 269426 w 1261746"/>
              <a:gd name="connsiteY150" fmla="*/ 361336 h 659131"/>
              <a:gd name="connsiteX151" fmla="*/ 297887 w 1261746"/>
              <a:gd name="connsiteY151" fmla="*/ 389788 h 659131"/>
              <a:gd name="connsiteX152" fmla="*/ 269426 w 1261746"/>
              <a:gd name="connsiteY152" fmla="*/ 418240 h 659131"/>
              <a:gd name="connsiteX153" fmla="*/ 240965 w 1261746"/>
              <a:gd name="connsiteY153" fmla="*/ 389788 h 659131"/>
              <a:gd name="connsiteX154" fmla="*/ 269426 w 1261746"/>
              <a:gd name="connsiteY154" fmla="*/ 361336 h 659131"/>
              <a:gd name="connsiteX155" fmla="*/ 148943 w 1261746"/>
              <a:gd name="connsiteY155" fmla="*/ 361336 h 659131"/>
              <a:gd name="connsiteX156" fmla="*/ 177404 w 1261746"/>
              <a:gd name="connsiteY156" fmla="*/ 389788 h 659131"/>
              <a:gd name="connsiteX157" fmla="*/ 148943 w 1261746"/>
              <a:gd name="connsiteY157" fmla="*/ 418240 h 659131"/>
              <a:gd name="connsiteX158" fmla="*/ 120482 w 1261746"/>
              <a:gd name="connsiteY158" fmla="*/ 389788 h 659131"/>
              <a:gd name="connsiteX159" fmla="*/ 148943 w 1261746"/>
              <a:gd name="connsiteY159" fmla="*/ 361336 h 659131"/>
              <a:gd name="connsiteX160" fmla="*/ 28461 w 1261746"/>
              <a:gd name="connsiteY160" fmla="*/ 361336 h 659131"/>
              <a:gd name="connsiteX161" fmla="*/ 56922 w 1261746"/>
              <a:gd name="connsiteY161" fmla="*/ 389788 h 659131"/>
              <a:gd name="connsiteX162" fmla="*/ 28461 w 1261746"/>
              <a:gd name="connsiteY162" fmla="*/ 418240 h 659131"/>
              <a:gd name="connsiteX163" fmla="*/ 0 w 1261746"/>
              <a:gd name="connsiteY163" fmla="*/ 389788 h 659131"/>
              <a:gd name="connsiteX164" fmla="*/ 28461 w 1261746"/>
              <a:gd name="connsiteY164" fmla="*/ 361336 h 659131"/>
              <a:gd name="connsiteX165" fmla="*/ 1233285 w 1261746"/>
              <a:gd name="connsiteY165" fmla="*/ 240891 h 659131"/>
              <a:gd name="connsiteX166" fmla="*/ 1261746 w 1261746"/>
              <a:gd name="connsiteY166" fmla="*/ 269343 h 659131"/>
              <a:gd name="connsiteX167" fmla="*/ 1233285 w 1261746"/>
              <a:gd name="connsiteY167" fmla="*/ 297795 h 659131"/>
              <a:gd name="connsiteX168" fmla="*/ 1204824 w 1261746"/>
              <a:gd name="connsiteY168" fmla="*/ 269343 h 659131"/>
              <a:gd name="connsiteX169" fmla="*/ 1233285 w 1261746"/>
              <a:gd name="connsiteY169" fmla="*/ 240891 h 659131"/>
              <a:gd name="connsiteX170" fmla="*/ 1112803 w 1261746"/>
              <a:gd name="connsiteY170" fmla="*/ 240891 h 659131"/>
              <a:gd name="connsiteX171" fmla="*/ 1141264 w 1261746"/>
              <a:gd name="connsiteY171" fmla="*/ 269343 h 659131"/>
              <a:gd name="connsiteX172" fmla="*/ 1112803 w 1261746"/>
              <a:gd name="connsiteY172" fmla="*/ 297795 h 659131"/>
              <a:gd name="connsiteX173" fmla="*/ 1084342 w 1261746"/>
              <a:gd name="connsiteY173" fmla="*/ 269343 h 659131"/>
              <a:gd name="connsiteX174" fmla="*/ 1112803 w 1261746"/>
              <a:gd name="connsiteY174" fmla="*/ 240891 h 659131"/>
              <a:gd name="connsiteX175" fmla="*/ 992320 w 1261746"/>
              <a:gd name="connsiteY175" fmla="*/ 240891 h 659131"/>
              <a:gd name="connsiteX176" fmla="*/ 1020781 w 1261746"/>
              <a:gd name="connsiteY176" fmla="*/ 269343 h 659131"/>
              <a:gd name="connsiteX177" fmla="*/ 992320 w 1261746"/>
              <a:gd name="connsiteY177" fmla="*/ 297795 h 659131"/>
              <a:gd name="connsiteX178" fmla="*/ 963859 w 1261746"/>
              <a:gd name="connsiteY178" fmla="*/ 269343 h 659131"/>
              <a:gd name="connsiteX179" fmla="*/ 992320 w 1261746"/>
              <a:gd name="connsiteY179" fmla="*/ 240891 h 659131"/>
              <a:gd name="connsiteX180" fmla="*/ 871838 w 1261746"/>
              <a:gd name="connsiteY180" fmla="*/ 240891 h 659131"/>
              <a:gd name="connsiteX181" fmla="*/ 900299 w 1261746"/>
              <a:gd name="connsiteY181" fmla="*/ 269343 h 659131"/>
              <a:gd name="connsiteX182" fmla="*/ 871838 w 1261746"/>
              <a:gd name="connsiteY182" fmla="*/ 297795 h 659131"/>
              <a:gd name="connsiteX183" fmla="*/ 843377 w 1261746"/>
              <a:gd name="connsiteY183" fmla="*/ 269343 h 659131"/>
              <a:gd name="connsiteX184" fmla="*/ 871838 w 1261746"/>
              <a:gd name="connsiteY184" fmla="*/ 240891 h 659131"/>
              <a:gd name="connsiteX185" fmla="*/ 751356 w 1261746"/>
              <a:gd name="connsiteY185" fmla="*/ 240891 h 659131"/>
              <a:gd name="connsiteX186" fmla="*/ 779817 w 1261746"/>
              <a:gd name="connsiteY186" fmla="*/ 269343 h 659131"/>
              <a:gd name="connsiteX187" fmla="*/ 751356 w 1261746"/>
              <a:gd name="connsiteY187" fmla="*/ 297795 h 659131"/>
              <a:gd name="connsiteX188" fmla="*/ 722895 w 1261746"/>
              <a:gd name="connsiteY188" fmla="*/ 269343 h 659131"/>
              <a:gd name="connsiteX189" fmla="*/ 751356 w 1261746"/>
              <a:gd name="connsiteY189" fmla="*/ 240891 h 659131"/>
              <a:gd name="connsiteX190" fmla="*/ 630873 w 1261746"/>
              <a:gd name="connsiteY190" fmla="*/ 240891 h 659131"/>
              <a:gd name="connsiteX191" fmla="*/ 659334 w 1261746"/>
              <a:gd name="connsiteY191" fmla="*/ 269343 h 659131"/>
              <a:gd name="connsiteX192" fmla="*/ 630873 w 1261746"/>
              <a:gd name="connsiteY192" fmla="*/ 297795 h 659131"/>
              <a:gd name="connsiteX193" fmla="*/ 602412 w 1261746"/>
              <a:gd name="connsiteY193" fmla="*/ 269343 h 659131"/>
              <a:gd name="connsiteX194" fmla="*/ 630873 w 1261746"/>
              <a:gd name="connsiteY194" fmla="*/ 240891 h 659131"/>
              <a:gd name="connsiteX195" fmla="*/ 510391 w 1261746"/>
              <a:gd name="connsiteY195" fmla="*/ 240891 h 659131"/>
              <a:gd name="connsiteX196" fmla="*/ 538852 w 1261746"/>
              <a:gd name="connsiteY196" fmla="*/ 269343 h 659131"/>
              <a:gd name="connsiteX197" fmla="*/ 510391 w 1261746"/>
              <a:gd name="connsiteY197" fmla="*/ 297795 h 659131"/>
              <a:gd name="connsiteX198" fmla="*/ 481930 w 1261746"/>
              <a:gd name="connsiteY198" fmla="*/ 269343 h 659131"/>
              <a:gd name="connsiteX199" fmla="*/ 510391 w 1261746"/>
              <a:gd name="connsiteY199" fmla="*/ 240891 h 659131"/>
              <a:gd name="connsiteX200" fmla="*/ 389908 w 1261746"/>
              <a:gd name="connsiteY200" fmla="*/ 240891 h 659131"/>
              <a:gd name="connsiteX201" fmla="*/ 418369 w 1261746"/>
              <a:gd name="connsiteY201" fmla="*/ 269343 h 659131"/>
              <a:gd name="connsiteX202" fmla="*/ 389908 w 1261746"/>
              <a:gd name="connsiteY202" fmla="*/ 297795 h 659131"/>
              <a:gd name="connsiteX203" fmla="*/ 361447 w 1261746"/>
              <a:gd name="connsiteY203" fmla="*/ 269343 h 659131"/>
              <a:gd name="connsiteX204" fmla="*/ 389908 w 1261746"/>
              <a:gd name="connsiteY204" fmla="*/ 240891 h 659131"/>
              <a:gd name="connsiteX205" fmla="*/ 269426 w 1261746"/>
              <a:gd name="connsiteY205" fmla="*/ 240891 h 659131"/>
              <a:gd name="connsiteX206" fmla="*/ 297887 w 1261746"/>
              <a:gd name="connsiteY206" fmla="*/ 269343 h 659131"/>
              <a:gd name="connsiteX207" fmla="*/ 269426 w 1261746"/>
              <a:gd name="connsiteY207" fmla="*/ 297795 h 659131"/>
              <a:gd name="connsiteX208" fmla="*/ 240965 w 1261746"/>
              <a:gd name="connsiteY208" fmla="*/ 269343 h 659131"/>
              <a:gd name="connsiteX209" fmla="*/ 269426 w 1261746"/>
              <a:gd name="connsiteY209" fmla="*/ 240891 h 659131"/>
              <a:gd name="connsiteX210" fmla="*/ 148943 w 1261746"/>
              <a:gd name="connsiteY210" fmla="*/ 240891 h 659131"/>
              <a:gd name="connsiteX211" fmla="*/ 177404 w 1261746"/>
              <a:gd name="connsiteY211" fmla="*/ 269343 h 659131"/>
              <a:gd name="connsiteX212" fmla="*/ 148943 w 1261746"/>
              <a:gd name="connsiteY212" fmla="*/ 297795 h 659131"/>
              <a:gd name="connsiteX213" fmla="*/ 120482 w 1261746"/>
              <a:gd name="connsiteY213" fmla="*/ 269343 h 659131"/>
              <a:gd name="connsiteX214" fmla="*/ 148943 w 1261746"/>
              <a:gd name="connsiteY214" fmla="*/ 240891 h 659131"/>
              <a:gd name="connsiteX215" fmla="*/ 28461 w 1261746"/>
              <a:gd name="connsiteY215" fmla="*/ 240891 h 659131"/>
              <a:gd name="connsiteX216" fmla="*/ 56922 w 1261746"/>
              <a:gd name="connsiteY216" fmla="*/ 269343 h 659131"/>
              <a:gd name="connsiteX217" fmla="*/ 28461 w 1261746"/>
              <a:gd name="connsiteY217" fmla="*/ 297795 h 659131"/>
              <a:gd name="connsiteX218" fmla="*/ 0 w 1261746"/>
              <a:gd name="connsiteY218" fmla="*/ 269343 h 659131"/>
              <a:gd name="connsiteX219" fmla="*/ 28461 w 1261746"/>
              <a:gd name="connsiteY219" fmla="*/ 240891 h 659131"/>
              <a:gd name="connsiteX220" fmla="*/ 1233285 w 1261746"/>
              <a:gd name="connsiteY220" fmla="*/ 120445 h 659131"/>
              <a:gd name="connsiteX221" fmla="*/ 1261746 w 1261746"/>
              <a:gd name="connsiteY221" fmla="*/ 148897 h 659131"/>
              <a:gd name="connsiteX222" fmla="*/ 1233285 w 1261746"/>
              <a:gd name="connsiteY222" fmla="*/ 177349 h 659131"/>
              <a:gd name="connsiteX223" fmla="*/ 1204824 w 1261746"/>
              <a:gd name="connsiteY223" fmla="*/ 148897 h 659131"/>
              <a:gd name="connsiteX224" fmla="*/ 1233285 w 1261746"/>
              <a:gd name="connsiteY224" fmla="*/ 120445 h 659131"/>
              <a:gd name="connsiteX225" fmla="*/ 1112803 w 1261746"/>
              <a:gd name="connsiteY225" fmla="*/ 120445 h 659131"/>
              <a:gd name="connsiteX226" fmla="*/ 1141264 w 1261746"/>
              <a:gd name="connsiteY226" fmla="*/ 148897 h 659131"/>
              <a:gd name="connsiteX227" fmla="*/ 1112803 w 1261746"/>
              <a:gd name="connsiteY227" fmla="*/ 177349 h 659131"/>
              <a:gd name="connsiteX228" fmla="*/ 1084342 w 1261746"/>
              <a:gd name="connsiteY228" fmla="*/ 148897 h 659131"/>
              <a:gd name="connsiteX229" fmla="*/ 1112803 w 1261746"/>
              <a:gd name="connsiteY229" fmla="*/ 120445 h 659131"/>
              <a:gd name="connsiteX230" fmla="*/ 992320 w 1261746"/>
              <a:gd name="connsiteY230" fmla="*/ 120445 h 659131"/>
              <a:gd name="connsiteX231" fmla="*/ 1020781 w 1261746"/>
              <a:gd name="connsiteY231" fmla="*/ 148897 h 659131"/>
              <a:gd name="connsiteX232" fmla="*/ 992320 w 1261746"/>
              <a:gd name="connsiteY232" fmla="*/ 177349 h 659131"/>
              <a:gd name="connsiteX233" fmla="*/ 963859 w 1261746"/>
              <a:gd name="connsiteY233" fmla="*/ 148897 h 659131"/>
              <a:gd name="connsiteX234" fmla="*/ 992320 w 1261746"/>
              <a:gd name="connsiteY234" fmla="*/ 120445 h 659131"/>
              <a:gd name="connsiteX235" fmla="*/ 871838 w 1261746"/>
              <a:gd name="connsiteY235" fmla="*/ 120445 h 659131"/>
              <a:gd name="connsiteX236" fmla="*/ 900299 w 1261746"/>
              <a:gd name="connsiteY236" fmla="*/ 148897 h 659131"/>
              <a:gd name="connsiteX237" fmla="*/ 871838 w 1261746"/>
              <a:gd name="connsiteY237" fmla="*/ 177349 h 659131"/>
              <a:gd name="connsiteX238" fmla="*/ 843377 w 1261746"/>
              <a:gd name="connsiteY238" fmla="*/ 148897 h 659131"/>
              <a:gd name="connsiteX239" fmla="*/ 871838 w 1261746"/>
              <a:gd name="connsiteY239" fmla="*/ 120445 h 659131"/>
              <a:gd name="connsiteX240" fmla="*/ 751356 w 1261746"/>
              <a:gd name="connsiteY240" fmla="*/ 120445 h 659131"/>
              <a:gd name="connsiteX241" fmla="*/ 779817 w 1261746"/>
              <a:gd name="connsiteY241" fmla="*/ 148897 h 659131"/>
              <a:gd name="connsiteX242" fmla="*/ 751356 w 1261746"/>
              <a:gd name="connsiteY242" fmla="*/ 177349 h 659131"/>
              <a:gd name="connsiteX243" fmla="*/ 722895 w 1261746"/>
              <a:gd name="connsiteY243" fmla="*/ 148897 h 659131"/>
              <a:gd name="connsiteX244" fmla="*/ 751356 w 1261746"/>
              <a:gd name="connsiteY244" fmla="*/ 120445 h 659131"/>
              <a:gd name="connsiteX245" fmla="*/ 630873 w 1261746"/>
              <a:gd name="connsiteY245" fmla="*/ 120445 h 659131"/>
              <a:gd name="connsiteX246" fmla="*/ 659334 w 1261746"/>
              <a:gd name="connsiteY246" fmla="*/ 148897 h 659131"/>
              <a:gd name="connsiteX247" fmla="*/ 630873 w 1261746"/>
              <a:gd name="connsiteY247" fmla="*/ 177349 h 659131"/>
              <a:gd name="connsiteX248" fmla="*/ 602412 w 1261746"/>
              <a:gd name="connsiteY248" fmla="*/ 148897 h 659131"/>
              <a:gd name="connsiteX249" fmla="*/ 630873 w 1261746"/>
              <a:gd name="connsiteY249" fmla="*/ 120445 h 659131"/>
              <a:gd name="connsiteX250" fmla="*/ 510391 w 1261746"/>
              <a:gd name="connsiteY250" fmla="*/ 120445 h 659131"/>
              <a:gd name="connsiteX251" fmla="*/ 538852 w 1261746"/>
              <a:gd name="connsiteY251" fmla="*/ 148897 h 659131"/>
              <a:gd name="connsiteX252" fmla="*/ 510391 w 1261746"/>
              <a:gd name="connsiteY252" fmla="*/ 177349 h 659131"/>
              <a:gd name="connsiteX253" fmla="*/ 481930 w 1261746"/>
              <a:gd name="connsiteY253" fmla="*/ 148897 h 659131"/>
              <a:gd name="connsiteX254" fmla="*/ 510391 w 1261746"/>
              <a:gd name="connsiteY254" fmla="*/ 120445 h 659131"/>
              <a:gd name="connsiteX255" fmla="*/ 389908 w 1261746"/>
              <a:gd name="connsiteY255" fmla="*/ 120445 h 659131"/>
              <a:gd name="connsiteX256" fmla="*/ 418369 w 1261746"/>
              <a:gd name="connsiteY256" fmla="*/ 148897 h 659131"/>
              <a:gd name="connsiteX257" fmla="*/ 389908 w 1261746"/>
              <a:gd name="connsiteY257" fmla="*/ 177349 h 659131"/>
              <a:gd name="connsiteX258" fmla="*/ 361447 w 1261746"/>
              <a:gd name="connsiteY258" fmla="*/ 148897 h 659131"/>
              <a:gd name="connsiteX259" fmla="*/ 389908 w 1261746"/>
              <a:gd name="connsiteY259" fmla="*/ 120445 h 659131"/>
              <a:gd name="connsiteX260" fmla="*/ 269426 w 1261746"/>
              <a:gd name="connsiteY260" fmla="*/ 120445 h 659131"/>
              <a:gd name="connsiteX261" fmla="*/ 297887 w 1261746"/>
              <a:gd name="connsiteY261" fmla="*/ 148897 h 659131"/>
              <a:gd name="connsiteX262" fmla="*/ 269426 w 1261746"/>
              <a:gd name="connsiteY262" fmla="*/ 177349 h 659131"/>
              <a:gd name="connsiteX263" fmla="*/ 240965 w 1261746"/>
              <a:gd name="connsiteY263" fmla="*/ 148897 h 659131"/>
              <a:gd name="connsiteX264" fmla="*/ 269426 w 1261746"/>
              <a:gd name="connsiteY264" fmla="*/ 120445 h 659131"/>
              <a:gd name="connsiteX265" fmla="*/ 148943 w 1261746"/>
              <a:gd name="connsiteY265" fmla="*/ 120445 h 659131"/>
              <a:gd name="connsiteX266" fmla="*/ 177404 w 1261746"/>
              <a:gd name="connsiteY266" fmla="*/ 148897 h 659131"/>
              <a:gd name="connsiteX267" fmla="*/ 148943 w 1261746"/>
              <a:gd name="connsiteY267" fmla="*/ 177349 h 659131"/>
              <a:gd name="connsiteX268" fmla="*/ 120482 w 1261746"/>
              <a:gd name="connsiteY268" fmla="*/ 148897 h 659131"/>
              <a:gd name="connsiteX269" fmla="*/ 148943 w 1261746"/>
              <a:gd name="connsiteY269" fmla="*/ 120445 h 659131"/>
              <a:gd name="connsiteX270" fmla="*/ 28461 w 1261746"/>
              <a:gd name="connsiteY270" fmla="*/ 120445 h 659131"/>
              <a:gd name="connsiteX271" fmla="*/ 56922 w 1261746"/>
              <a:gd name="connsiteY271" fmla="*/ 148897 h 659131"/>
              <a:gd name="connsiteX272" fmla="*/ 28461 w 1261746"/>
              <a:gd name="connsiteY272" fmla="*/ 177349 h 659131"/>
              <a:gd name="connsiteX273" fmla="*/ 0 w 1261746"/>
              <a:gd name="connsiteY273" fmla="*/ 148897 h 659131"/>
              <a:gd name="connsiteX274" fmla="*/ 28461 w 1261746"/>
              <a:gd name="connsiteY274" fmla="*/ 120445 h 659131"/>
              <a:gd name="connsiteX275" fmla="*/ 1233285 w 1261746"/>
              <a:gd name="connsiteY275" fmla="*/ 0 h 659131"/>
              <a:gd name="connsiteX276" fmla="*/ 1261746 w 1261746"/>
              <a:gd name="connsiteY276" fmla="*/ 28452 h 659131"/>
              <a:gd name="connsiteX277" fmla="*/ 1233285 w 1261746"/>
              <a:gd name="connsiteY277" fmla="*/ 56904 h 659131"/>
              <a:gd name="connsiteX278" fmla="*/ 1204824 w 1261746"/>
              <a:gd name="connsiteY278" fmla="*/ 28452 h 659131"/>
              <a:gd name="connsiteX279" fmla="*/ 1233285 w 1261746"/>
              <a:gd name="connsiteY279" fmla="*/ 0 h 659131"/>
              <a:gd name="connsiteX280" fmla="*/ 1112803 w 1261746"/>
              <a:gd name="connsiteY280" fmla="*/ 0 h 659131"/>
              <a:gd name="connsiteX281" fmla="*/ 1141264 w 1261746"/>
              <a:gd name="connsiteY281" fmla="*/ 28452 h 659131"/>
              <a:gd name="connsiteX282" fmla="*/ 1112803 w 1261746"/>
              <a:gd name="connsiteY282" fmla="*/ 56904 h 659131"/>
              <a:gd name="connsiteX283" fmla="*/ 1084342 w 1261746"/>
              <a:gd name="connsiteY283" fmla="*/ 28452 h 659131"/>
              <a:gd name="connsiteX284" fmla="*/ 1112803 w 1261746"/>
              <a:gd name="connsiteY284" fmla="*/ 0 h 659131"/>
              <a:gd name="connsiteX285" fmla="*/ 992320 w 1261746"/>
              <a:gd name="connsiteY285" fmla="*/ 0 h 659131"/>
              <a:gd name="connsiteX286" fmla="*/ 1020781 w 1261746"/>
              <a:gd name="connsiteY286" fmla="*/ 28452 h 659131"/>
              <a:gd name="connsiteX287" fmla="*/ 992320 w 1261746"/>
              <a:gd name="connsiteY287" fmla="*/ 56904 h 659131"/>
              <a:gd name="connsiteX288" fmla="*/ 963859 w 1261746"/>
              <a:gd name="connsiteY288" fmla="*/ 28452 h 659131"/>
              <a:gd name="connsiteX289" fmla="*/ 992320 w 1261746"/>
              <a:gd name="connsiteY289" fmla="*/ 0 h 659131"/>
              <a:gd name="connsiteX290" fmla="*/ 871838 w 1261746"/>
              <a:gd name="connsiteY290" fmla="*/ 0 h 659131"/>
              <a:gd name="connsiteX291" fmla="*/ 900299 w 1261746"/>
              <a:gd name="connsiteY291" fmla="*/ 28452 h 659131"/>
              <a:gd name="connsiteX292" fmla="*/ 871838 w 1261746"/>
              <a:gd name="connsiteY292" fmla="*/ 56904 h 659131"/>
              <a:gd name="connsiteX293" fmla="*/ 843377 w 1261746"/>
              <a:gd name="connsiteY293" fmla="*/ 28452 h 659131"/>
              <a:gd name="connsiteX294" fmla="*/ 871838 w 1261746"/>
              <a:gd name="connsiteY294" fmla="*/ 0 h 659131"/>
              <a:gd name="connsiteX295" fmla="*/ 751356 w 1261746"/>
              <a:gd name="connsiteY295" fmla="*/ 0 h 659131"/>
              <a:gd name="connsiteX296" fmla="*/ 779817 w 1261746"/>
              <a:gd name="connsiteY296" fmla="*/ 28452 h 659131"/>
              <a:gd name="connsiteX297" fmla="*/ 751356 w 1261746"/>
              <a:gd name="connsiteY297" fmla="*/ 56904 h 659131"/>
              <a:gd name="connsiteX298" fmla="*/ 722895 w 1261746"/>
              <a:gd name="connsiteY298" fmla="*/ 28452 h 659131"/>
              <a:gd name="connsiteX299" fmla="*/ 751356 w 1261746"/>
              <a:gd name="connsiteY299" fmla="*/ 0 h 659131"/>
              <a:gd name="connsiteX300" fmla="*/ 630873 w 1261746"/>
              <a:gd name="connsiteY300" fmla="*/ 0 h 659131"/>
              <a:gd name="connsiteX301" fmla="*/ 659334 w 1261746"/>
              <a:gd name="connsiteY301" fmla="*/ 28452 h 659131"/>
              <a:gd name="connsiteX302" fmla="*/ 630873 w 1261746"/>
              <a:gd name="connsiteY302" fmla="*/ 56904 h 659131"/>
              <a:gd name="connsiteX303" fmla="*/ 602412 w 1261746"/>
              <a:gd name="connsiteY303" fmla="*/ 28452 h 659131"/>
              <a:gd name="connsiteX304" fmla="*/ 630873 w 1261746"/>
              <a:gd name="connsiteY304" fmla="*/ 0 h 659131"/>
              <a:gd name="connsiteX305" fmla="*/ 510391 w 1261746"/>
              <a:gd name="connsiteY305" fmla="*/ 0 h 659131"/>
              <a:gd name="connsiteX306" fmla="*/ 538852 w 1261746"/>
              <a:gd name="connsiteY306" fmla="*/ 28452 h 659131"/>
              <a:gd name="connsiteX307" fmla="*/ 510391 w 1261746"/>
              <a:gd name="connsiteY307" fmla="*/ 56904 h 659131"/>
              <a:gd name="connsiteX308" fmla="*/ 481930 w 1261746"/>
              <a:gd name="connsiteY308" fmla="*/ 28452 h 659131"/>
              <a:gd name="connsiteX309" fmla="*/ 510391 w 1261746"/>
              <a:gd name="connsiteY309" fmla="*/ 0 h 659131"/>
              <a:gd name="connsiteX310" fmla="*/ 389908 w 1261746"/>
              <a:gd name="connsiteY310" fmla="*/ 0 h 659131"/>
              <a:gd name="connsiteX311" fmla="*/ 418369 w 1261746"/>
              <a:gd name="connsiteY311" fmla="*/ 28452 h 659131"/>
              <a:gd name="connsiteX312" fmla="*/ 389908 w 1261746"/>
              <a:gd name="connsiteY312" fmla="*/ 56904 h 659131"/>
              <a:gd name="connsiteX313" fmla="*/ 361447 w 1261746"/>
              <a:gd name="connsiteY313" fmla="*/ 28452 h 659131"/>
              <a:gd name="connsiteX314" fmla="*/ 389908 w 1261746"/>
              <a:gd name="connsiteY314" fmla="*/ 0 h 659131"/>
              <a:gd name="connsiteX315" fmla="*/ 269426 w 1261746"/>
              <a:gd name="connsiteY315" fmla="*/ 0 h 659131"/>
              <a:gd name="connsiteX316" fmla="*/ 297887 w 1261746"/>
              <a:gd name="connsiteY316" fmla="*/ 28452 h 659131"/>
              <a:gd name="connsiteX317" fmla="*/ 269426 w 1261746"/>
              <a:gd name="connsiteY317" fmla="*/ 56904 h 659131"/>
              <a:gd name="connsiteX318" fmla="*/ 240965 w 1261746"/>
              <a:gd name="connsiteY318" fmla="*/ 28452 h 659131"/>
              <a:gd name="connsiteX319" fmla="*/ 269426 w 1261746"/>
              <a:gd name="connsiteY319" fmla="*/ 0 h 659131"/>
              <a:gd name="connsiteX320" fmla="*/ 148943 w 1261746"/>
              <a:gd name="connsiteY320" fmla="*/ 0 h 659131"/>
              <a:gd name="connsiteX321" fmla="*/ 177404 w 1261746"/>
              <a:gd name="connsiteY321" fmla="*/ 28452 h 659131"/>
              <a:gd name="connsiteX322" fmla="*/ 148943 w 1261746"/>
              <a:gd name="connsiteY322" fmla="*/ 56904 h 659131"/>
              <a:gd name="connsiteX323" fmla="*/ 120482 w 1261746"/>
              <a:gd name="connsiteY323" fmla="*/ 28452 h 659131"/>
              <a:gd name="connsiteX324" fmla="*/ 148943 w 1261746"/>
              <a:gd name="connsiteY324" fmla="*/ 0 h 659131"/>
              <a:gd name="connsiteX325" fmla="*/ 28461 w 1261746"/>
              <a:gd name="connsiteY325" fmla="*/ 0 h 659131"/>
              <a:gd name="connsiteX326" fmla="*/ 56922 w 1261746"/>
              <a:gd name="connsiteY326" fmla="*/ 28452 h 659131"/>
              <a:gd name="connsiteX327" fmla="*/ 28461 w 1261746"/>
              <a:gd name="connsiteY327" fmla="*/ 56904 h 659131"/>
              <a:gd name="connsiteX328" fmla="*/ 0 w 1261746"/>
              <a:gd name="connsiteY328" fmla="*/ 28452 h 659131"/>
              <a:gd name="connsiteX329" fmla="*/ 28461 w 1261746"/>
              <a:gd name="connsiteY329" fmla="*/ 0 h 65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Lst>
            <a:rect l="l" t="t" r="r" b="b"/>
            <a:pathLst>
              <a:path w="1261746" h="659131">
                <a:moveTo>
                  <a:pt x="1233285" y="602227"/>
                </a:moveTo>
                <a:cubicBezTo>
                  <a:pt x="1249004" y="602227"/>
                  <a:pt x="1261746" y="614965"/>
                  <a:pt x="1261746" y="630679"/>
                </a:cubicBezTo>
                <a:cubicBezTo>
                  <a:pt x="1261746" y="646393"/>
                  <a:pt x="1249004" y="659131"/>
                  <a:pt x="1233285" y="659131"/>
                </a:cubicBezTo>
                <a:cubicBezTo>
                  <a:pt x="1217566" y="659131"/>
                  <a:pt x="1204824" y="646393"/>
                  <a:pt x="1204824" y="630679"/>
                </a:cubicBezTo>
                <a:cubicBezTo>
                  <a:pt x="1204824" y="614965"/>
                  <a:pt x="1217566" y="602227"/>
                  <a:pt x="1233285" y="602227"/>
                </a:cubicBezTo>
                <a:close/>
                <a:moveTo>
                  <a:pt x="1112803" y="602227"/>
                </a:moveTo>
                <a:cubicBezTo>
                  <a:pt x="1128522" y="602227"/>
                  <a:pt x="1141264" y="614965"/>
                  <a:pt x="1141264" y="630679"/>
                </a:cubicBezTo>
                <a:cubicBezTo>
                  <a:pt x="1141264" y="646393"/>
                  <a:pt x="1128522" y="659131"/>
                  <a:pt x="1112803" y="659131"/>
                </a:cubicBezTo>
                <a:cubicBezTo>
                  <a:pt x="1097084" y="659131"/>
                  <a:pt x="1084342" y="646393"/>
                  <a:pt x="1084342" y="630679"/>
                </a:cubicBezTo>
                <a:cubicBezTo>
                  <a:pt x="1084342" y="614965"/>
                  <a:pt x="1097084" y="602227"/>
                  <a:pt x="1112803" y="602227"/>
                </a:cubicBezTo>
                <a:close/>
                <a:moveTo>
                  <a:pt x="992320" y="602227"/>
                </a:moveTo>
                <a:cubicBezTo>
                  <a:pt x="1008039" y="602227"/>
                  <a:pt x="1020781" y="614965"/>
                  <a:pt x="1020781" y="630679"/>
                </a:cubicBezTo>
                <a:cubicBezTo>
                  <a:pt x="1020781" y="646393"/>
                  <a:pt x="1008039" y="659131"/>
                  <a:pt x="992320" y="659131"/>
                </a:cubicBezTo>
                <a:cubicBezTo>
                  <a:pt x="976601" y="659131"/>
                  <a:pt x="963859" y="646393"/>
                  <a:pt x="963859" y="630679"/>
                </a:cubicBezTo>
                <a:cubicBezTo>
                  <a:pt x="963859" y="614965"/>
                  <a:pt x="976601" y="602227"/>
                  <a:pt x="992320" y="602227"/>
                </a:cubicBezTo>
                <a:close/>
                <a:moveTo>
                  <a:pt x="871838" y="602227"/>
                </a:moveTo>
                <a:cubicBezTo>
                  <a:pt x="887557" y="602227"/>
                  <a:pt x="900299" y="614965"/>
                  <a:pt x="900299" y="630679"/>
                </a:cubicBezTo>
                <a:cubicBezTo>
                  <a:pt x="900299" y="646393"/>
                  <a:pt x="887557" y="659131"/>
                  <a:pt x="871838" y="659131"/>
                </a:cubicBezTo>
                <a:cubicBezTo>
                  <a:pt x="856119" y="659131"/>
                  <a:pt x="843377" y="646393"/>
                  <a:pt x="843377" y="630679"/>
                </a:cubicBezTo>
                <a:cubicBezTo>
                  <a:pt x="843377" y="614965"/>
                  <a:pt x="856119" y="602227"/>
                  <a:pt x="871838" y="602227"/>
                </a:cubicBezTo>
                <a:close/>
                <a:moveTo>
                  <a:pt x="751356" y="602227"/>
                </a:moveTo>
                <a:cubicBezTo>
                  <a:pt x="767075" y="602227"/>
                  <a:pt x="779817" y="614965"/>
                  <a:pt x="779817" y="630679"/>
                </a:cubicBezTo>
                <a:cubicBezTo>
                  <a:pt x="779817" y="646393"/>
                  <a:pt x="767075" y="659131"/>
                  <a:pt x="751356" y="659131"/>
                </a:cubicBezTo>
                <a:cubicBezTo>
                  <a:pt x="735637" y="659131"/>
                  <a:pt x="722895" y="646393"/>
                  <a:pt x="722895" y="630679"/>
                </a:cubicBezTo>
                <a:cubicBezTo>
                  <a:pt x="722895" y="614965"/>
                  <a:pt x="735637" y="602227"/>
                  <a:pt x="751356" y="602227"/>
                </a:cubicBezTo>
                <a:close/>
                <a:moveTo>
                  <a:pt x="630873" y="602227"/>
                </a:moveTo>
                <a:cubicBezTo>
                  <a:pt x="646592" y="602227"/>
                  <a:pt x="659334" y="614965"/>
                  <a:pt x="659334" y="630679"/>
                </a:cubicBezTo>
                <a:cubicBezTo>
                  <a:pt x="659334" y="646393"/>
                  <a:pt x="646592" y="659131"/>
                  <a:pt x="630873" y="659131"/>
                </a:cubicBezTo>
                <a:cubicBezTo>
                  <a:pt x="615154" y="659131"/>
                  <a:pt x="602412" y="646393"/>
                  <a:pt x="602412" y="630679"/>
                </a:cubicBezTo>
                <a:cubicBezTo>
                  <a:pt x="602412" y="614965"/>
                  <a:pt x="615154" y="602227"/>
                  <a:pt x="630873" y="602227"/>
                </a:cubicBezTo>
                <a:close/>
                <a:moveTo>
                  <a:pt x="510391" y="602227"/>
                </a:moveTo>
                <a:cubicBezTo>
                  <a:pt x="526110" y="602227"/>
                  <a:pt x="538852" y="614965"/>
                  <a:pt x="538852" y="630679"/>
                </a:cubicBezTo>
                <a:cubicBezTo>
                  <a:pt x="538852" y="646393"/>
                  <a:pt x="526110" y="659131"/>
                  <a:pt x="510391" y="659131"/>
                </a:cubicBezTo>
                <a:cubicBezTo>
                  <a:pt x="494672" y="659131"/>
                  <a:pt x="481930" y="646393"/>
                  <a:pt x="481930" y="630679"/>
                </a:cubicBezTo>
                <a:cubicBezTo>
                  <a:pt x="481930" y="614965"/>
                  <a:pt x="494672" y="602227"/>
                  <a:pt x="510391" y="602227"/>
                </a:cubicBezTo>
                <a:close/>
                <a:moveTo>
                  <a:pt x="389908" y="602227"/>
                </a:moveTo>
                <a:cubicBezTo>
                  <a:pt x="405627" y="602227"/>
                  <a:pt x="418369" y="614965"/>
                  <a:pt x="418369" y="630679"/>
                </a:cubicBezTo>
                <a:cubicBezTo>
                  <a:pt x="418369" y="646393"/>
                  <a:pt x="405627" y="659131"/>
                  <a:pt x="389908" y="659131"/>
                </a:cubicBezTo>
                <a:cubicBezTo>
                  <a:pt x="374189" y="659131"/>
                  <a:pt x="361447" y="646393"/>
                  <a:pt x="361447" y="630679"/>
                </a:cubicBezTo>
                <a:cubicBezTo>
                  <a:pt x="361447" y="614965"/>
                  <a:pt x="374189" y="602227"/>
                  <a:pt x="389908" y="602227"/>
                </a:cubicBezTo>
                <a:close/>
                <a:moveTo>
                  <a:pt x="269426" y="602227"/>
                </a:moveTo>
                <a:cubicBezTo>
                  <a:pt x="285145" y="602227"/>
                  <a:pt x="297887" y="614965"/>
                  <a:pt x="297887" y="630679"/>
                </a:cubicBezTo>
                <a:cubicBezTo>
                  <a:pt x="297887" y="646393"/>
                  <a:pt x="285145" y="659131"/>
                  <a:pt x="269426" y="659131"/>
                </a:cubicBezTo>
                <a:cubicBezTo>
                  <a:pt x="253707" y="659131"/>
                  <a:pt x="240965" y="646393"/>
                  <a:pt x="240965" y="630679"/>
                </a:cubicBezTo>
                <a:cubicBezTo>
                  <a:pt x="240965" y="614965"/>
                  <a:pt x="253707" y="602227"/>
                  <a:pt x="269426" y="602227"/>
                </a:cubicBezTo>
                <a:close/>
                <a:moveTo>
                  <a:pt x="148943" y="602227"/>
                </a:moveTo>
                <a:cubicBezTo>
                  <a:pt x="164662" y="602227"/>
                  <a:pt x="177404" y="614965"/>
                  <a:pt x="177404" y="630679"/>
                </a:cubicBezTo>
                <a:cubicBezTo>
                  <a:pt x="177404" y="646393"/>
                  <a:pt x="164662" y="659131"/>
                  <a:pt x="148943" y="659131"/>
                </a:cubicBezTo>
                <a:cubicBezTo>
                  <a:pt x="133224" y="659131"/>
                  <a:pt x="120482" y="646393"/>
                  <a:pt x="120482" y="630679"/>
                </a:cubicBezTo>
                <a:cubicBezTo>
                  <a:pt x="120482" y="614965"/>
                  <a:pt x="133224" y="602227"/>
                  <a:pt x="148943" y="602227"/>
                </a:cubicBezTo>
                <a:close/>
                <a:moveTo>
                  <a:pt x="28461" y="602227"/>
                </a:moveTo>
                <a:cubicBezTo>
                  <a:pt x="44180" y="602227"/>
                  <a:pt x="56922" y="614965"/>
                  <a:pt x="56922" y="630679"/>
                </a:cubicBezTo>
                <a:cubicBezTo>
                  <a:pt x="56922" y="646393"/>
                  <a:pt x="44180" y="659131"/>
                  <a:pt x="28461" y="659131"/>
                </a:cubicBezTo>
                <a:cubicBezTo>
                  <a:pt x="12742" y="659131"/>
                  <a:pt x="0" y="646393"/>
                  <a:pt x="0" y="630679"/>
                </a:cubicBezTo>
                <a:cubicBezTo>
                  <a:pt x="0" y="614965"/>
                  <a:pt x="12742" y="602227"/>
                  <a:pt x="28461" y="602227"/>
                </a:cubicBezTo>
                <a:close/>
                <a:moveTo>
                  <a:pt x="1233285" y="481781"/>
                </a:moveTo>
                <a:cubicBezTo>
                  <a:pt x="1249004" y="481781"/>
                  <a:pt x="1261746" y="494519"/>
                  <a:pt x="1261746" y="510233"/>
                </a:cubicBezTo>
                <a:cubicBezTo>
                  <a:pt x="1261746" y="525947"/>
                  <a:pt x="1249004" y="538685"/>
                  <a:pt x="1233285" y="538685"/>
                </a:cubicBezTo>
                <a:cubicBezTo>
                  <a:pt x="1217566" y="538685"/>
                  <a:pt x="1204824" y="525947"/>
                  <a:pt x="1204824" y="510233"/>
                </a:cubicBezTo>
                <a:cubicBezTo>
                  <a:pt x="1204824" y="494519"/>
                  <a:pt x="1217566" y="481781"/>
                  <a:pt x="1233285" y="481781"/>
                </a:cubicBezTo>
                <a:close/>
                <a:moveTo>
                  <a:pt x="1112803" y="481781"/>
                </a:moveTo>
                <a:cubicBezTo>
                  <a:pt x="1128522" y="481781"/>
                  <a:pt x="1141264" y="494519"/>
                  <a:pt x="1141264" y="510233"/>
                </a:cubicBezTo>
                <a:cubicBezTo>
                  <a:pt x="1141264" y="525947"/>
                  <a:pt x="1128522" y="538685"/>
                  <a:pt x="1112803" y="538685"/>
                </a:cubicBezTo>
                <a:cubicBezTo>
                  <a:pt x="1097084" y="538685"/>
                  <a:pt x="1084342" y="525947"/>
                  <a:pt x="1084342" y="510233"/>
                </a:cubicBezTo>
                <a:cubicBezTo>
                  <a:pt x="1084342" y="494519"/>
                  <a:pt x="1097084" y="481781"/>
                  <a:pt x="1112803" y="481781"/>
                </a:cubicBezTo>
                <a:close/>
                <a:moveTo>
                  <a:pt x="992320" y="481781"/>
                </a:moveTo>
                <a:cubicBezTo>
                  <a:pt x="1008039" y="481781"/>
                  <a:pt x="1020781" y="494519"/>
                  <a:pt x="1020781" y="510233"/>
                </a:cubicBezTo>
                <a:cubicBezTo>
                  <a:pt x="1020781" y="525947"/>
                  <a:pt x="1008039" y="538685"/>
                  <a:pt x="992320" y="538685"/>
                </a:cubicBezTo>
                <a:cubicBezTo>
                  <a:pt x="976601" y="538685"/>
                  <a:pt x="963859" y="525947"/>
                  <a:pt x="963859" y="510233"/>
                </a:cubicBezTo>
                <a:cubicBezTo>
                  <a:pt x="963859" y="494519"/>
                  <a:pt x="976601" y="481781"/>
                  <a:pt x="992320" y="481781"/>
                </a:cubicBezTo>
                <a:close/>
                <a:moveTo>
                  <a:pt x="871838" y="481781"/>
                </a:moveTo>
                <a:cubicBezTo>
                  <a:pt x="887557" y="481781"/>
                  <a:pt x="900299" y="494519"/>
                  <a:pt x="900299" y="510233"/>
                </a:cubicBezTo>
                <a:cubicBezTo>
                  <a:pt x="900299" y="525947"/>
                  <a:pt x="887557" y="538685"/>
                  <a:pt x="871838" y="538685"/>
                </a:cubicBezTo>
                <a:cubicBezTo>
                  <a:pt x="856119" y="538685"/>
                  <a:pt x="843377" y="525947"/>
                  <a:pt x="843377" y="510233"/>
                </a:cubicBezTo>
                <a:cubicBezTo>
                  <a:pt x="843377" y="494519"/>
                  <a:pt x="856119" y="481781"/>
                  <a:pt x="871838" y="481781"/>
                </a:cubicBezTo>
                <a:close/>
                <a:moveTo>
                  <a:pt x="751356" y="481781"/>
                </a:moveTo>
                <a:cubicBezTo>
                  <a:pt x="767075" y="481781"/>
                  <a:pt x="779817" y="494519"/>
                  <a:pt x="779817" y="510233"/>
                </a:cubicBezTo>
                <a:cubicBezTo>
                  <a:pt x="779817" y="525947"/>
                  <a:pt x="767075" y="538685"/>
                  <a:pt x="751356" y="538685"/>
                </a:cubicBezTo>
                <a:cubicBezTo>
                  <a:pt x="735637" y="538685"/>
                  <a:pt x="722895" y="525947"/>
                  <a:pt x="722895" y="510233"/>
                </a:cubicBezTo>
                <a:cubicBezTo>
                  <a:pt x="722895" y="494519"/>
                  <a:pt x="735637" y="481781"/>
                  <a:pt x="751356" y="481781"/>
                </a:cubicBezTo>
                <a:close/>
                <a:moveTo>
                  <a:pt x="630873" y="481781"/>
                </a:moveTo>
                <a:cubicBezTo>
                  <a:pt x="646592" y="481781"/>
                  <a:pt x="659334" y="494519"/>
                  <a:pt x="659334" y="510233"/>
                </a:cubicBezTo>
                <a:cubicBezTo>
                  <a:pt x="659334" y="525947"/>
                  <a:pt x="646592" y="538685"/>
                  <a:pt x="630873" y="538685"/>
                </a:cubicBezTo>
                <a:cubicBezTo>
                  <a:pt x="615154" y="538685"/>
                  <a:pt x="602412" y="525947"/>
                  <a:pt x="602412" y="510233"/>
                </a:cubicBezTo>
                <a:cubicBezTo>
                  <a:pt x="602412" y="494519"/>
                  <a:pt x="615154" y="481781"/>
                  <a:pt x="630873" y="481781"/>
                </a:cubicBezTo>
                <a:close/>
                <a:moveTo>
                  <a:pt x="510391" y="481781"/>
                </a:moveTo>
                <a:cubicBezTo>
                  <a:pt x="526110" y="481781"/>
                  <a:pt x="538852" y="494519"/>
                  <a:pt x="538852" y="510233"/>
                </a:cubicBezTo>
                <a:cubicBezTo>
                  <a:pt x="538852" y="525947"/>
                  <a:pt x="526110" y="538685"/>
                  <a:pt x="510391" y="538685"/>
                </a:cubicBezTo>
                <a:cubicBezTo>
                  <a:pt x="494672" y="538685"/>
                  <a:pt x="481930" y="525947"/>
                  <a:pt x="481930" y="510233"/>
                </a:cubicBezTo>
                <a:cubicBezTo>
                  <a:pt x="481930" y="494519"/>
                  <a:pt x="494672" y="481781"/>
                  <a:pt x="510391" y="481781"/>
                </a:cubicBezTo>
                <a:close/>
                <a:moveTo>
                  <a:pt x="389908" y="481781"/>
                </a:moveTo>
                <a:cubicBezTo>
                  <a:pt x="405627" y="481781"/>
                  <a:pt x="418369" y="494519"/>
                  <a:pt x="418369" y="510233"/>
                </a:cubicBezTo>
                <a:cubicBezTo>
                  <a:pt x="418369" y="525947"/>
                  <a:pt x="405627" y="538685"/>
                  <a:pt x="389908" y="538685"/>
                </a:cubicBezTo>
                <a:cubicBezTo>
                  <a:pt x="374189" y="538685"/>
                  <a:pt x="361447" y="525947"/>
                  <a:pt x="361447" y="510233"/>
                </a:cubicBezTo>
                <a:cubicBezTo>
                  <a:pt x="361447" y="494519"/>
                  <a:pt x="374189" y="481781"/>
                  <a:pt x="389908" y="481781"/>
                </a:cubicBezTo>
                <a:close/>
                <a:moveTo>
                  <a:pt x="269426" y="481781"/>
                </a:moveTo>
                <a:cubicBezTo>
                  <a:pt x="285145" y="481781"/>
                  <a:pt x="297887" y="494519"/>
                  <a:pt x="297887" y="510233"/>
                </a:cubicBezTo>
                <a:cubicBezTo>
                  <a:pt x="297887" y="525947"/>
                  <a:pt x="285145" y="538685"/>
                  <a:pt x="269426" y="538685"/>
                </a:cubicBezTo>
                <a:cubicBezTo>
                  <a:pt x="253707" y="538685"/>
                  <a:pt x="240965" y="525947"/>
                  <a:pt x="240965" y="510233"/>
                </a:cubicBezTo>
                <a:cubicBezTo>
                  <a:pt x="240965" y="494519"/>
                  <a:pt x="253707" y="481781"/>
                  <a:pt x="269426" y="481781"/>
                </a:cubicBezTo>
                <a:close/>
                <a:moveTo>
                  <a:pt x="148943" y="481781"/>
                </a:moveTo>
                <a:cubicBezTo>
                  <a:pt x="164662" y="481781"/>
                  <a:pt x="177404" y="494519"/>
                  <a:pt x="177404" y="510233"/>
                </a:cubicBezTo>
                <a:cubicBezTo>
                  <a:pt x="177404" y="525947"/>
                  <a:pt x="164662" y="538685"/>
                  <a:pt x="148943" y="538685"/>
                </a:cubicBezTo>
                <a:cubicBezTo>
                  <a:pt x="133224" y="538685"/>
                  <a:pt x="120482" y="525947"/>
                  <a:pt x="120482" y="510233"/>
                </a:cubicBezTo>
                <a:cubicBezTo>
                  <a:pt x="120482" y="494519"/>
                  <a:pt x="133224" y="481781"/>
                  <a:pt x="148943" y="481781"/>
                </a:cubicBezTo>
                <a:close/>
                <a:moveTo>
                  <a:pt x="28461" y="481781"/>
                </a:moveTo>
                <a:cubicBezTo>
                  <a:pt x="44180" y="481781"/>
                  <a:pt x="56922" y="494519"/>
                  <a:pt x="56922" y="510233"/>
                </a:cubicBezTo>
                <a:cubicBezTo>
                  <a:pt x="56922" y="525947"/>
                  <a:pt x="44180" y="538685"/>
                  <a:pt x="28461" y="538685"/>
                </a:cubicBezTo>
                <a:cubicBezTo>
                  <a:pt x="12742" y="538685"/>
                  <a:pt x="0" y="525947"/>
                  <a:pt x="0" y="510233"/>
                </a:cubicBezTo>
                <a:cubicBezTo>
                  <a:pt x="0" y="494519"/>
                  <a:pt x="12742" y="481781"/>
                  <a:pt x="28461" y="481781"/>
                </a:cubicBezTo>
                <a:close/>
                <a:moveTo>
                  <a:pt x="1233285" y="361336"/>
                </a:moveTo>
                <a:cubicBezTo>
                  <a:pt x="1249004" y="361336"/>
                  <a:pt x="1261746" y="374074"/>
                  <a:pt x="1261746" y="389788"/>
                </a:cubicBezTo>
                <a:cubicBezTo>
                  <a:pt x="1261746" y="405502"/>
                  <a:pt x="1249004" y="418240"/>
                  <a:pt x="1233285" y="418240"/>
                </a:cubicBezTo>
                <a:cubicBezTo>
                  <a:pt x="1217566" y="418240"/>
                  <a:pt x="1204824" y="405502"/>
                  <a:pt x="1204824" y="389788"/>
                </a:cubicBezTo>
                <a:cubicBezTo>
                  <a:pt x="1204824" y="374074"/>
                  <a:pt x="1217566" y="361336"/>
                  <a:pt x="1233285" y="361336"/>
                </a:cubicBezTo>
                <a:close/>
                <a:moveTo>
                  <a:pt x="1112803" y="361336"/>
                </a:moveTo>
                <a:cubicBezTo>
                  <a:pt x="1128522" y="361336"/>
                  <a:pt x="1141264" y="374074"/>
                  <a:pt x="1141264" y="389788"/>
                </a:cubicBezTo>
                <a:cubicBezTo>
                  <a:pt x="1141264" y="405502"/>
                  <a:pt x="1128522" y="418240"/>
                  <a:pt x="1112803" y="418240"/>
                </a:cubicBezTo>
                <a:cubicBezTo>
                  <a:pt x="1097084" y="418240"/>
                  <a:pt x="1084342" y="405502"/>
                  <a:pt x="1084342" y="389788"/>
                </a:cubicBezTo>
                <a:cubicBezTo>
                  <a:pt x="1084342" y="374074"/>
                  <a:pt x="1097084" y="361336"/>
                  <a:pt x="1112803" y="361336"/>
                </a:cubicBezTo>
                <a:close/>
                <a:moveTo>
                  <a:pt x="992320" y="361336"/>
                </a:moveTo>
                <a:cubicBezTo>
                  <a:pt x="1008039" y="361336"/>
                  <a:pt x="1020781" y="374074"/>
                  <a:pt x="1020781" y="389788"/>
                </a:cubicBezTo>
                <a:cubicBezTo>
                  <a:pt x="1020781" y="405502"/>
                  <a:pt x="1008039" y="418240"/>
                  <a:pt x="992320" y="418240"/>
                </a:cubicBezTo>
                <a:cubicBezTo>
                  <a:pt x="976601" y="418240"/>
                  <a:pt x="963859" y="405502"/>
                  <a:pt x="963859" y="389788"/>
                </a:cubicBezTo>
                <a:cubicBezTo>
                  <a:pt x="963859" y="374074"/>
                  <a:pt x="976601" y="361336"/>
                  <a:pt x="992320" y="361336"/>
                </a:cubicBezTo>
                <a:close/>
                <a:moveTo>
                  <a:pt x="871838" y="361336"/>
                </a:moveTo>
                <a:cubicBezTo>
                  <a:pt x="887557" y="361336"/>
                  <a:pt x="900299" y="374074"/>
                  <a:pt x="900299" y="389788"/>
                </a:cubicBezTo>
                <a:cubicBezTo>
                  <a:pt x="900299" y="405502"/>
                  <a:pt x="887557" y="418240"/>
                  <a:pt x="871838" y="418240"/>
                </a:cubicBezTo>
                <a:cubicBezTo>
                  <a:pt x="856119" y="418240"/>
                  <a:pt x="843377" y="405502"/>
                  <a:pt x="843377" y="389788"/>
                </a:cubicBezTo>
                <a:cubicBezTo>
                  <a:pt x="843377" y="374074"/>
                  <a:pt x="856119" y="361336"/>
                  <a:pt x="871838" y="361336"/>
                </a:cubicBezTo>
                <a:close/>
                <a:moveTo>
                  <a:pt x="751356" y="361336"/>
                </a:moveTo>
                <a:cubicBezTo>
                  <a:pt x="767075" y="361336"/>
                  <a:pt x="779817" y="374074"/>
                  <a:pt x="779817" y="389788"/>
                </a:cubicBezTo>
                <a:cubicBezTo>
                  <a:pt x="779817" y="405502"/>
                  <a:pt x="767075" y="418240"/>
                  <a:pt x="751356" y="418240"/>
                </a:cubicBezTo>
                <a:cubicBezTo>
                  <a:pt x="735637" y="418240"/>
                  <a:pt x="722895" y="405502"/>
                  <a:pt x="722895" y="389788"/>
                </a:cubicBezTo>
                <a:cubicBezTo>
                  <a:pt x="722895" y="374074"/>
                  <a:pt x="735637" y="361336"/>
                  <a:pt x="751356" y="361336"/>
                </a:cubicBezTo>
                <a:close/>
                <a:moveTo>
                  <a:pt x="630873" y="361336"/>
                </a:moveTo>
                <a:cubicBezTo>
                  <a:pt x="646592" y="361336"/>
                  <a:pt x="659334" y="374074"/>
                  <a:pt x="659334" y="389788"/>
                </a:cubicBezTo>
                <a:cubicBezTo>
                  <a:pt x="659334" y="405502"/>
                  <a:pt x="646592" y="418240"/>
                  <a:pt x="630873" y="418240"/>
                </a:cubicBezTo>
                <a:cubicBezTo>
                  <a:pt x="615154" y="418240"/>
                  <a:pt x="602412" y="405502"/>
                  <a:pt x="602412" y="389788"/>
                </a:cubicBezTo>
                <a:cubicBezTo>
                  <a:pt x="602412" y="374074"/>
                  <a:pt x="615154" y="361336"/>
                  <a:pt x="630873" y="361336"/>
                </a:cubicBezTo>
                <a:close/>
                <a:moveTo>
                  <a:pt x="510391" y="361336"/>
                </a:moveTo>
                <a:cubicBezTo>
                  <a:pt x="526110" y="361336"/>
                  <a:pt x="538852" y="374074"/>
                  <a:pt x="538852" y="389788"/>
                </a:cubicBezTo>
                <a:cubicBezTo>
                  <a:pt x="538852" y="405502"/>
                  <a:pt x="526110" y="418240"/>
                  <a:pt x="510391" y="418240"/>
                </a:cubicBezTo>
                <a:cubicBezTo>
                  <a:pt x="494672" y="418240"/>
                  <a:pt x="481930" y="405502"/>
                  <a:pt x="481930" y="389788"/>
                </a:cubicBezTo>
                <a:cubicBezTo>
                  <a:pt x="481930" y="374074"/>
                  <a:pt x="494672" y="361336"/>
                  <a:pt x="510391" y="361336"/>
                </a:cubicBezTo>
                <a:close/>
                <a:moveTo>
                  <a:pt x="389908" y="361336"/>
                </a:moveTo>
                <a:cubicBezTo>
                  <a:pt x="405627" y="361336"/>
                  <a:pt x="418369" y="374074"/>
                  <a:pt x="418369" y="389788"/>
                </a:cubicBezTo>
                <a:cubicBezTo>
                  <a:pt x="418369" y="405502"/>
                  <a:pt x="405627" y="418240"/>
                  <a:pt x="389908" y="418240"/>
                </a:cubicBezTo>
                <a:cubicBezTo>
                  <a:pt x="374189" y="418240"/>
                  <a:pt x="361447" y="405502"/>
                  <a:pt x="361447" y="389788"/>
                </a:cubicBezTo>
                <a:cubicBezTo>
                  <a:pt x="361447" y="374074"/>
                  <a:pt x="374189" y="361336"/>
                  <a:pt x="389908" y="361336"/>
                </a:cubicBezTo>
                <a:close/>
                <a:moveTo>
                  <a:pt x="269426" y="361336"/>
                </a:moveTo>
                <a:cubicBezTo>
                  <a:pt x="285145" y="361336"/>
                  <a:pt x="297887" y="374074"/>
                  <a:pt x="297887" y="389788"/>
                </a:cubicBezTo>
                <a:cubicBezTo>
                  <a:pt x="297887" y="405502"/>
                  <a:pt x="285145" y="418240"/>
                  <a:pt x="269426" y="418240"/>
                </a:cubicBezTo>
                <a:cubicBezTo>
                  <a:pt x="253707" y="418240"/>
                  <a:pt x="240965" y="405502"/>
                  <a:pt x="240965" y="389788"/>
                </a:cubicBezTo>
                <a:cubicBezTo>
                  <a:pt x="240965" y="374074"/>
                  <a:pt x="253707" y="361336"/>
                  <a:pt x="269426" y="361336"/>
                </a:cubicBezTo>
                <a:close/>
                <a:moveTo>
                  <a:pt x="148943" y="361336"/>
                </a:moveTo>
                <a:cubicBezTo>
                  <a:pt x="164662" y="361336"/>
                  <a:pt x="177404" y="374074"/>
                  <a:pt x="177404" y="389788"/>
                </a:cubicBezTo>
                <a:cubicBezTo>
                  <a:pt x="177404" y="405502"/>
                  <a:pt x="164662" y="418240"/>
                  <a:pt x="148943" y="418240"/>
                </a:cubicBezTo>
                <a:cubicBezTo>
                  <a:pt x="133224" y="418240"/>
                  <a:pt x="120482" y="405502"/>
                  <a:pt x="120482" y="389788"/>
                </a:cubicBezTo>
                <a:cubicBezTo>
                  <a:pt x="120482" y="374074"/>
                  <a:pt x="133224" y="361336"/>
                  <a:pt x="148943" y="361336"/>
                </a:cubicBezTo>
                <a:close/>
                <a:moveTo>
                  <a:pt x="28461" y="361336"/>
                </a:moveTo>
                <a:cubicBezTo>
                  <a:pt x="44180" y="361336"/>
                  <a:pt x="56922" y="374074"/>
                  <a:pt x="56922" y="389788"/>
                </a:cubicBezTo>
                <a:cubicBezTo>
                  <a:pt x="56922" y="405502"/>
                  <a:pt x="44180" y="418240"/>
                  <a:pt x="28461" y="418240"/>
                </a:cubicBezTo>
                <a:cubicBezTo>
                  <a:pt x="12742" y="418240"/>
                  <a:pt x="0" y="405502"/>
                  <a:pt x="0" y="389788"/>
                </a:cubicBezTo>
                <a:cubicBezTo>
                  <a:pt x="0" y="374074"/>
                  <a:pt x="12742" y="361336"/>
                  <a:pt x="28461" y="361336"/>
                </a:cubicBezTo>
                <a:close/>
                <a:moveTo>
                  <a:pt x="1233285" y="240891"/>
                </a:moveTo>
                <a:cubicBezTo>
                  <a:pt x="1249004" y="240891"/>
                  <a:pt x="1261746" y="253629"/>
                  <a:pt x="1261746" y="269343"/>
                </a:cubicBezTo>
                <a:cubicBezTo>
                  <a:pt x="1261746" y="285057"/>
                  <a:pt x="1249004" y="297795"/>
                  <a:pt x="1233285" y="297795"/>
                </a:cubicBezTo>
                <a:cubicBezTo>
                  <a:pt x="1217566" y="297795"/>
                  <a:pt x="1204824" y="285057"/>
                  <a:pt x="1204824" y="269343"/>
                </a:cubicBezTo>
                <a:cubicBezTo>
                  <a:pt x="1204824" y="253629"/>
                  <a:pt x="1217566" y="240891"/>
                  <a:pt x="1233285" y="240891"/>
                </a:cubicBezTo>
                <a:close/>
                <a:moveTo>
                  <a:pt x="1112803" y="240891"/>
                </a:moveTo>
                <a:cubicBezTo>
                  <a:pt x="1128522" y="240891"/>
                  <a:pt x="1141264" y="253629"/>
                  <a:pt x="1141264" y="269343"/>
                </a:cubicBezTo>
                <a:cubicBezTo>
                  <a:pt x="1141264" y="285057"/>
                  <a:pt x="1128522" y="297795"/>
                  <a:pt x="1112803" y="297795"/>
                </a:cubicBezTo>
                <a:cubicBezTo>
                  <a:pt x="1097084" y="297795"/>
                  <a:pt x="1084342" y="285057"/>
                  <a:pt x="1084342" y="269343"/>
                </a:cubicBezTo>
                <a:cubicBezTo>
                  <a:pt x="1084342" y="253629"/>
                  <a:pt x="1097084" y="240891"/>
                  <a:pt x="1112803" y="240891"/>
                </a:cubicBezTo>
                <a:close/>
                <a:moveTo>
                  <a:pt x="992320" y="240891"/>
                </a:moveTo>
                <a:cubicBezTo>
                  <a:pt x="1008039" y="240891"/>
                  <a:pt x="1020781" y="253629"/>
                  <a:pt x="1020781" y="269343"/>
                </a:cubicBezTo>
                <a:cubicBezTo>
                  <a:pt x="1020781" y="285057"/>
                  <a:pt x="1008039" y="297795"/>
                  <a:pt x="992320" y="297795"/>
                </a:cubicBezTo>
                <a:cubicBezTo>
                  <a:pt x="976601" y="297795"/>
                  <a:pt x="963859" y="285057"/>
                  <a:pt x="963859" y="269343"/>
                </a:cubicBezTo>
                <a:cubicBezTo>
                  <a:pt x="963859" y="253629"/>
                  <a:pt x="976601" y="240891"/>
                  <a:pt x="992320" y="240891"/>
                </a:cubicBezTo>
                <a:close/>
                <a:moveTo>
                  <a:pt x="871838" y="240891"/>
                </a:moveTo>
                <a:cubicBezTo>
                  <a:pt x="887557" y="240891"/>
                  <a:pt x="900299" y="253629"/>
                  <a:pt x="900299" y="269343"/>
                </a:cubicBezTo>
                <a:cubicBezTo>
                  <a:pt x="900299" y="285057"/>
                  <a:pt x="887557" y="297795"/>
                  <a:pt x="871838" y="297795"/>
                </a:cubicBezTo>
                <a:cubicBezTo>
                  <a:pt x="856119" y="297795"/>
                  <a:pt x="843377" y="285057"/>
                  <a:pt x="843377" y="269343"/>
                </a:cubicBezTo>
                <a:cubicBezTo>
                  <a:pt x="843377" y="253629"/>
                  <a:pt x="856119" y="240891"/>
                  <a:pt x="871838" y="240891"/>
                </a:cubicBezTo>
                <a:close/>
                <a:moveTo>
                  <a:pt x="751356" y="240891"/>
                </a:moveTo>
                <a:cubicBezTo>
                  <a:pt x="767075" y="240891"/>
                  <a:pt x="779817" y="253629"/>
                  <a:pt x="779817" y="269343"/>
                </a:cubicBezTo>
                <a:cubicBezTo>
                  <a:pt x="779817" y="285057"/>
                  <a:pt x="767075" y="297795"/>
                  <a:pt x="751356" y="297795"/>
                </a:cubicBezTo>
                <a:cubicBezTo>
                  <a:pt x="735637" y="297795"/>
                  <a:pt x="722895" y="285057"/>
                  <a:pt x="722895" y="269343"/>
                </a:cubicBezTo>
                <a:cubicBezTo>
                  <a:pt x="722895" y="253629"/>
                  <a:pt x="735637" y="240891"/>
                  <a:pt x="751356" y="240891"/>
                </a:cubicBezTo>
                <a:close/>
                <a:moveTo>
                  <a:pt x="630873" y="240891"/>
                </a:moveTo>
                <a:cubicBezTo>
                  <a:pt x="646592" y="240891"/>
                  <a:pt x="659334" y="253629"/>
                  <a:pt x="659334" y="269343"/>
                </a:cubicBezTo>
                <a:cubicBezTo>
                  <a:pt x="659334" y="285057"/>
                  <a:pt x="646592" y="297795"/>
                  <a:pt x="630873" y="297795"/>
                </a:cubicBezTo>
                <a:cubicBezTo>
                  <a:pt x="615154" y="297795"/>
                  <a:pt x="602412" y="285057"/>
                  <a:pt x="602412" y="269343"/>
                </a:cubicBezTo>
                <a:cubicBezTo>
                  <a:pt x="602412" y="253629"/>
                  <a:pt x="615154" y="240891"/>
                  <a:pt x="630873" y="240891"/>
                </a:cubicBezTo>
                <a:close/>
                <a:moveTo>
                  <a:pt x="510391" y="240891"/>
                </a:moveTo>
                <a:cubicBezTo>
                  <a:pt x="526110" y="240891"/>
                  <a:pt x="538852" y="253629"/>
                  <a:pt x="538852" y="269343"/>
                </a:cubicBezTo>
                <a:cubicBezTo>
                  <a:pt x="538852" y="285057"/>
                  <a:pt x="526110" y="297795"/>
                  <a:pt x="510391" y="297795"/>
                </a:cubicBezTo>
                <a:cubicBezTo>
                  <a:pt x="494672" y="297795"/>
                  <a:pt x="481930" y="285057"/>
                  <a:pt x="481930" y="269343"/>
                </a:cubicBezTo>
                <a:cubicBezTo>
                  <a:pt x="481930" y="253629"/>
                  <a:pt x="494672" y="240891"/>
                  <a:pt x="510391" y="240891"/>
                </a:cubicBezTo>
                <a:close/>
                <a:moveTo>
                  <a:pt x="389908" y="240891"/>
                </a:moveTo>
                <a:cubicBezTo>
                  <a:pt x="405627" y="240891"/>
                  <a:pt x="418369" y="253629"/>
                  <a:pt x="418369" y="269343"/>
                </a:cubicBezTo>
                <a:cubicBezTo>
                  <a:pt x="418369" y="285057"/>
                  <a:pt x="405627" y="297795"/>
                  <a:pt x="389908" y="297795"/>
                </a:cubicBezTo>
                <a:cubicBezTo>
                  <a:pt x="374189" y="297795"/>
                  <a:pt x="361447" y="285057"/>
                  <a:pt x="361447" y="269343"/>
                </a:cubicBezTo>
                <a:cubicBezTo>
                  <a:pt x="361447" y="253629"/>
                  <a:pt x="374189" y="240891"/>
                  <a:pt x="389908" y="240891"/>
                </a:cubicBezTo>
                <a:close/>
                <a:moveTo>
                  <a:pt x="269426" y="240891"/>
                </a:moveTo>
                <a:cubicBezTo>
                  <a:pt x="285145" y="240891"/>
                  <a:pt x="297887" y="253629"/>
                  <a:pt x="297887" y="269343"/>
                </a:cubicBezTo>
                <a:cubicBezTo>
                  <a:pt x="297887" y="285057"/>
                  <a:pt x="285145" y="297795"/>
                  <a:pt x="269426" y="297795"/>
                </a:cubicBezTo>
                <a:cubicBezTo>
                  <a:pt x="253707" y="297795"/>
                  <a:pt x="240965" y="285057"/>
                  <a:pt x="240965" y="269343"/>
                </a:cubicBezTo>
                <a:cubicBezTo>
                  <a:pt x="240965" y="253629"/>
                  <a:pt x="253707" y="240891"/>
                  <a:pt x="269426" y="240891"/>
                </a:cubicBezTo>
                <a:close/>
                <a:moveTo>
                  <a:pt x="148943" y="240891"/>
                </a:moveTo>
                <a:cubicBezTo>
                  <a:pt x="164662" y="240891"/>
                  <a:pt x="177404" y="253629"/>
                  <a:pt x="177404" y="269343"/>
                </a:cubicBezTo>
                <a:cubicBezTo>
                  <a:pt x="177404" y="285057"/>
                  <a:pt x="164662" y="297795"/>
                  <a:pt x="148943" y="297795"/>
                </a:cubicBezTo>
                <a:cubicBezTo>
                  <a:pt x="133224" y="297795"/>
                  <a:pt x="120482" y="285057"/>
                  <a:pt x="120482" y="269343"/>
                </a:cubicBezTo>
                <a:cubicBezTo>
                  <a:pt x="120482" y="253629"/>
                  <a:pt x="133224" y="240891"/>
                  <a:pt x="148943" y="240891"/>
                </a:cubicBezTo>
                <a:close/>
                <a:moveTo>
                  <a:pt x="28461" y="240891"/>
                </a:moveTo>
                <a:cubicBezTo>
                  <a:pt x="44180" y="240891"/>
                  <a:pt x="56922" y="253629"/>
                  <a:pt x="56922" y="269343"/>
                </a:cubicBezTo>
                <a:cubicBezTo>
                  <a:pt x="56922" y="285057"/>
                  <a:pt x="44180" y="297795"/>
                  <a:pt x="28461" y="297795"/>
                </a:cubicBezTo>
                <a:cubicBezTo>
                  <a:pt x="12742" y="297795"/>
                  <a:pt x="0" y="285057"/>
                  <a:pt x="0" y="269343"/>
                </a:cubicBezTo>
                <a:cubicBezTo>
                  <a:pt x="0" y="253629"/>
                  <a:pt x="12742" y="240891"/>
                  <a:pt x="28461" y="240891"/>
                </a:cubicBezTo>
                <a:close/>
                <a:moveTo>
                  <a:pt x="1233285" y="120445"/>
                </a:moveTo>
                <a:cubicBezTo>
                  <a:pt x="1249004" y="120445"/>
                  <a:pt x="1261746" y="133183"/>
                  <a:pt x="1261746" y="148897"/>
                </a:cubicBezTo>
                <a:cubicBezTo>
                  <a:pt x="1261746" y="164611"/>
                  <a:pt x="1249004" y="177349"/>
                  <a:pt x="1233285" y="177349"/>
                </a:cubicBezTo>
                <a:cubicBezTo>
                  <a:pt x="1217566" y="177349"/>
                  <a:pt x="1204824" y="164611"/>
                  <a:pt x="1204824" y="148897"/>
                </a:cubicBezTo>
                <a:cubicBezTo>
                  <a:pt x="1204824" y="133183"/>
                  <a:pt x="1217566" y="120445"/>
                  <a:pt x="1233285" y="120445"/>
                </a:cubicBezTo>
                <a:close/>
                <a:moveTo>
                  <a:pt x="1112803" y="120445"/>
                </a:moveTo>
                <a:cubicBezTo>
                  <a:pt x="1128522" y="120445"/>
                  <a:pt x="1141264" y="133183"/>
                  <a:pt x="1141264" y="148897"/>
                </a:cubicBezTo>
                <a:cubicBezTo>
                  <a:pt x="1141264" y="164611"/>
                  <a:pt x="1128522" y="177349"/>
                  <a:pt x="1112803" y="177349"/>
                </a:cubicBezTo>
                <a:cubicBezTo>
                  <a:pt x="1097084" y="177349"/>
                  <a:pt x="1084342" y="164611"/>
                  <a:pt x="1084342" y="148897"/>
                </a:cubicBezTo>
                <a:cubicBezTo>
                  <a:pt x="1084342" y="133183"/>
                  <a:pt x="1097084" y="120445"/>
                  <a:pt x="1112803" y="120445"/>
                </a:cubicBezTo>
                <a:close/>
                <a:moveTo>
                  <a:pt x="992320" y="120445"/>
                </a:moveTo>
                <a:cubicBezTo>
                  <a:pt x="1008039" y="120445"/>
                  <a:pt x="1020781" y="133183"/>
                  <a:pt x="1020781" y="148897"/>
                </a:cubicBezTo>
                <a:cubicBezTo>
                  <a:pt x="1020781" y="164611"/>
                  <a:pt x="1008039" y="177349"/>
                  <a:pt x="992320" y="177349"/>
                </a:cubicBezTo>
                <a:cubicBezTo>
                  <a:pt x="976601" y="177349"/>
                  <a:pt x="963859" y="164611"/>
                  <a:pt x="963859" y="148897"/>
                </a:cubicBezTo>
                <a:cubicBezTo>
                  <a:pt x="963859" y="133183"/>
                  <a:pt x="976601" y="120445"/>
                  <a:pt x="992320" y="120445"/>
                </a:cubicBezTo>
                <a:close/>
                <a:moveTo>
                  <a:pt x="871838" y="120445"/>
                </a:moveTo>
                <a:cubicBezTo>
                  <a:pt x="887557" y="120445"/>
                  <a:pt x="900299" y="133183"/>
                  <a:pt x="900299" y="148897"/>
                </a:cubicBezTo>
                <a:cubicBezTo>
                  <a:pt x="900299" y="164611"/>
                  <a:pt x="887557" y="177349"/>
                  <a:pt x="871838" y="177349"/>
                </a:cubicBezTo>
                <a:cubicBezTo>
                  <a:pt x="856119" y="177349"/>
                  <a:pt x="843377" y="164611"/>
                  <a:pt x="843377" y="148897"/>
                </a:cubicBezTo>
                <a:cubicBezTo>
                  <a:pt x="843377" y="133183"/>
                  <a:pt x="856119" y="120445"/>
                  <a:pt x="871838" y="120445"/>
                </a:cubicBezTo>
                <a:close/>
                <a:moveTo>
                  <a:pt x="751356" y="120445"/>
                </a:moveTo>
                <a:cubicBezTo>
                  <a:pt x="767075" y="120445"/>
                  <a:pt x="779817" y="133183"/>
                  <a:pt x="779817" y="148897"/>
                </a:cubicBezTo>
                <a:cubicBezTo>
                  <a:pt x="779817" y="164611"/>
                  <a:pt x="767075" y="177349"/>
                  <a:pt x="751356" y="177349"/>
                </a:cubicBezTo>
                <a:cubicBezTo>
                  <a:pt x="735637" y="177349"/>
                  <a:pt x="722895" y="164611"/>
                  <a:pt x="722895" y="148897"/>
                </a:cubicBezTo>
                <a:cubicBezTo>
                  <a:pt x="722895" y="133183"/>
                  <a:pt x="735637" y="120445"/>
                  <a:pt x="751356" y="120445"/>
                </a:cubicBezTo>
                <a:close/>
                <a:moveTo>
                  <a:pt x="630873" y="120445"/>
                </a:moveTo>
                <a:cubicBezTo>
                  <a:pt x="646592" y="120445"/>
                  <a:pt x="659334" y="133183"/>
                  <a:pt x="659334" y="148897"/>
                </a:cubicBezTo>
                <a:cubicBezTo>
                  <a:pt x="659334" y="164611"/>
                  <a:pt x="646592" y="177349"/>
                  <a:pt x="630873" y="177349"/>
                </a:cubicBezTo>
                <a:cubicBezTo>
                  <a:pt x="615154" y="177349"/>
                  <a:pt x="602412" y="164611"/>
                  <a:pt x="602412" y="148897"/>
                </a:cubicBezTo>
                <a:cubicBezTo>
                  <a:pt x="602412" y="133183"/>
                  <a:pt x="615154" y="120445"/>
                  <a:pt x="630873" y="120445"/>
                </a:cubicBezTo>
                <a:close/>
                <a:moveTo>
                  <a:pt x="510391" y="120445"/>
                </a:moveTo>
                <a:cubicBezTo>
                  <a:pt x="526110" y="120445"/>
                  <a:pt x="538852" y="133183"/>
                  <a:pt x="538852" y="148897"/>
                </a:cubicBezTo>
                <a:cubicBezTo>
                  <a:pt x="538852" y="164611"/>
                  <a:pt x="526110" y="177349"/>
                  <a:pt x="510391" y="177349"/>
                </a:cubicBezTo>
                <a:cubicBezTo>
                  <a:pt x="494672" y="177349"/>
                  <a:pt x="481930" y="164611"/>
                  <a:pt x="481930" y="148897"/>
                </a:cubicBezTo>
                <a:cubicBezTo>
                  <a:pt x="481930" y="133183"/>
                  <a:pt x="494672" y="120445"/>
                  <a:pt x="510391" y="120445"/>
                </a:cubicBezTo>
                <a:close/>
                <a:moveTo>
                  <a:pt x="389908" y="120445"/>
                </a:moveTo>
                <a:cubicBezTo>
                  <a:pt x="405627" y="120445"/>
                  <a:pt x="418369" y="133183"/>
                  <a:pt x="418369" y="148897"/>
                </a:cubicBezTo>
                <a:cubicBezTo>
                  <a:pt x="418369" y="164611"/>
                  <a:pt x="405627" y="177349"/>
                  <a:pt x="389908" y="177349"/>
                </a:cubicBezTo>
                <a:cubicBezTo>
                  <a:pt x="374189" y="177349"/>
                  <a:pt x="361447" y="164611"/>
                  <a:pt x="361447" y="148897"/>
                </a:cubicBezTo>
                <a:cubicBezTo>
                  <a:pt x="361447" y="133183"/>
                  <a:pt x="374189" y="120445"/>
                  <a:pt x="389908" y="120445"/>
                </a:cubicBezTo>
                <a:close/>
                <a:moveTo>
                  <a:pt x="269426" y="120445"/>
                </a:moveTo>
                <a:cubicBezTo>
                  <a:pt x="285145" y="120445"/>
                  <a:pt x="297887" y="133183"/>
                  <a:pt x="297887" y="148897"/>
                </a:cubicBezTo>
                <a:cubicBezTo>
                  <a:pt x="297887" y="164611"/>
                  <a:pt x="285145" y="177349"/>
                  <a:pt x="269426" y="177349"/>
                </a:cubicBezTo>
                <a:cubicBezTo>
                  <a:pt x="253707" y="177349"/>
                  <a:pt x="240965" y="164611"/>
                  <a:pt x="240965" y="148897"/>
                </a:cubicBezTo>
                <a:cubicBezTo>
                  <a:pt x="240965" y="133183"/>
                  <a:pt x="253707" y="120445"/>
                  <a:pt x="269426" y="120445"/>
                </a:cubicBezTo>
                <a:close/>
                <a:moveTo>
                  <a:pt x="148943" y="120445"/>
                </a:moveTo>
                <a:cubicBezTo>
                  <a:pt x="164662" y="120445"/>
                  <a:pt x="177404" y="133183"/>
                  <a:pt x="177404" y="148897"/>
                </a:cubicBezTo>
                <a:cubicBezTo>
                  <a:pt x="177404" y="164611"/>
                  <a:pt x="164662" y="177349"/>
                  <a:pt x="148943" y="177349"/>
                </a:cubicBezTo>
                <a:cubicBezTo>
                  <a:pt x="133224" y="177349"/>
                  <a:pt x="120482" y="164611"/>
                  <a:pt x="120482" y="148897"/>
                </a:cubicBezTo>
                <a:cubicBezTo>
                  <a:pt x="120482" y="133183"/>
                  <a:pt x="133224" y="120445"/>
                  <a:pt x="148943" y="120445"/>
                </a:cubicBezTo>
                <a:close/>
                <a:moveTo>
                  <a:pt x="28461" y="120445"/>
                </a:moveTo>
                <a:cubicBezTo>
                  <a:pt x="44180" y="120445"/>
                  <a:pt x="56922" y="133183"/>
                  <a:pt x="56922" y="148897"/>
                </a:cubicBezTo>
                <a:cubicBezTo>
                  <a:pt x="56922" y="164611"/>
                  <a:pt x="44180" y="177349"/>
                  <a:pt x="28461" y="177349"/>
                </a:cubicBezTo>
                <a:cubicBezTo>
                  <a:pt x="12742" y="177349"/>
                  <a:pt x="0" y="164611"/>
                  <a:pt x="0" y="148897"/>
                </a:cubicBezTo>
                <a:cubicBezTo>
                  <a:pt x="0" y="133183"/>
                  <a:pt x="12742" y="120445"/>
                  <a:pt x="28461" y="120445"/>
                </a:cubicBezTo>
                <a:close/>
                <a:moveTo>
                  <a:pt x="1233285" y="0"/>
                </a:moveTo>
                <a:cubicBezTo>
                  <a:pt x="1249004" y="0"/>
                  <a:pt x="1261746" y="12738"/>
                  <a:pt x="1261746" y="28452"/>
                </a:cubicBezTo>
                <a:cubicBezTo>
                  <a:pt x="1261746" y="44166"/>
                  <a:pt x="1249004" y="56904"/>
                  <a:pt x="1233285" y="56904"/>
                </a:cubicBezTo>
                <a:cubicBezTo>
                  <a:pt x="1217566" y="56904"/>
                  <a:pt x="1204824" y="44166"/>
                  <a:pt x="1204824" y="28452"/>
                </a:cubicBezTo>
                <a:cubicBezTo>
                  <a:pt x="1204824" y="12738"/>
                  <a:pt x="1217566" y="0"/>
                  <a:pt x="1233285" y="0"/>
                </a:cubicBezTo>
                <a:close/>
                <a:moveTo>
                  <a:pt x="1112803" y="0"/>
                </a:moveTo>
                <a:cubicBezTo>
                  <a:pt x="1128522" y="0"/>
                  <a:pt x="1141264" y="12738"/>
                  <a:pt x="1141264" y="28452"/>
                </a:cubicBezTo>
                <a:cubicBezTo>
                  <a:pt x="1141264" y="44166"/>
                  <a:pt x="1128522" y="56904"/>
                  <a:pt x="1112803" y="56904"/>
                </a:cubicBezTo>
                <a:cubicBezTo>
                  <a:pt x="1097084" y="56904"/>
                  <a:pt x="1084342" y="44166"/>
                  <a:pt x="1084342" y="28452"/>
                </a:cubicBezTo>
                <a:cubicBezTo>
                  <a:pt x="1084342" y="12738"/>
                  <a:pt x="1097084" y="0"/>
                  <a:pt x="1112803" y="0"/>
                </a:cubicBezTo>
                <a:close/>
                <a:moveTo>
                  <a:pt x="992320" y="0"/>
                </a:moveTo>
                <a:cubicBezTo>
                  <a:pt x="1008039" y="0"/>
                  <a:pt x="1020781" y="12738"/>
                  <a:pt x="1020781" y="28452"/>
                </a:cubicBezTo>
                <a:cubicBezTo>
                  <a:pt x="1020781" y="44166"/>
                  <a:pt x="1008039" y="56904"/>
                  <a:pt x="992320" y="56904"/>
                </a:cubicBezTo>
                <a:cubicBezTo>
                  <a:pt x="976601" y="56904"/>
                  <a:pt x="963859" y="44166"/>
                  <a:pt x="963859" y="28452"/>
                </a:cubicBezTo>
                <a:cubicBezTo>
                  <a:pt x="963859" y="12738"/>
                  <a:pt x="976601" y="0"/>
                  <a:pt x="992320" y="0"/>
                </a:cubicBezTo>
                <a:close/>
                <a:moveTo>
                  <a:pt x="871838" y="0"/>
                </a:moveTo>
                <a:cubicBezTo>
                  <a:pt x="887557" y="0"/>
                  <a:pt x="900299" y="12738"/>
                  <a:pt x="900299" y="28452"/>
                </a:cubicBezTo>
                <a:cubicBezTo>
                  <a:pt x="900299" y="44166"/>
                  <a:pt x="887557" y="56904"/>
                  <a:pt x="871838" y="56904"/>
                </a:cubicBezTo>
                <a:cubicBezTo>
                  <a:pt x="856119" y="56904"/>
                  <a:pt x="843377" y="44166"/>
                  <a:pt x="843377" y="28452"/>
                </a:cubicBezTo>
                <a:cubicBezTo>
                  <a:pt x="843377" y="12738"/>
                  <a:pt x="856119" y="0"/>
                  <a:pt x="871838" y="0"/>
                </a:cubicBezTo>
                <a:close/>
                <a:moveTo>
                  <a:pt x="751356" y="0"/>
                </a:moveTo>
                <a:cubicBezTo>
                  <a:pt x="767075" y="0"/>
                  <a:pt x="779817" y="12738"/>
                  <a:pt x="779817" y="28452"/>
                </a:cubicBezTo>
                <a:cubicBezTo>
                  <a:pt x="779817" y="44166"/>
                  <a:pt x="767075" y="56904"/>
                  <a:pt x="751356" y="56904"/>
                </a:cubicBezTo>
                <a:cubicBezTo>
                  <a:pt x="735637" y="56904"/>
                  <a:pt x="722895" y="44166"/>
                  <a:pt x="722895" y="28452"/>
                </a:cubicBezTo>
                <a:cubicBezTo>
                  <a:pt x="722895" y="12738"/>
                  <a:pt x="735637" y="0"/>
                  <a:pt x="751356" y="0"/>
                </a:cubicBezTo>
                <a:close/>
                <a:moveTo>
                  <a:pt x="630873" y="0"/>
                </a:moveTo>
                <a:cubicBezTo>
                  <a:pt x="646592" y="0"/>
                  <a:pt x="659334" y="12738"/>
                  <a:pt x="659334" y="28452"/>
                </a:cubicBezTo>
                <a:cubicBezTo>
                  <a:pt x="659334" y="44166"/>
                  <a:pt x="646592" y="56904"/>
                  <a:pt x="630873" y="56904"/>
                </a:cubicBezTo>
                <a:cubicBezTo>
                  <a:pt x="615154" y="56904"/>
                  <a:pt x="602412" y="44166"/>
                  <a:pt x="602412" y="28452"/>
                </a:cubicBezTo>
                <a:cubicBezTo>
                  <a:pt x="602412" y="12738"/>
                  <a:pt x="615154" y="0"/>
                  <a:pt x="630873" y="0"/>
                </a:cubicBezTo>
                <a:close/>
                <a:moveTo>
                  <a:pt x="510391" y="0"/>
                </a:moveTo>
                <a:cubicBezTo>
                  <a:pt x="526110" y="0"/>
                  <a:pt x="538852" y="12738"/>
                  <a:pt x="538852" y="28452"/>
                </a:cubicBezTo>
                <a:cubicBezTo>
                  <a:pt x="538852" y="44166"/>
                  <a:pt x="526110" y="56904"/>
                  <a:pt x="510391" y="56904"/>
                </a:cubicBezTo>
                <a:cubicBezTo>
                  <a:pt x="494672" y="56904"/>
                  <a:pt x="481930" y="44166"/>
                  <a:pt x="481930" y="28452"/>
                </a:cubicBezTo>
                <a:cubicBezTo>
                  <a:pt x="481930" y="12738"/>
                  <a:pt x="494672" y="0"/>
                  <a:pt x="510391" y="0"/>
                </a:cubicBezTo>
                <a:close/>
                <a:moveTo>
                  <a:pt x="389908" y="0"/>
                </a:moveTo>
                <a:cubicBezTo>
                  <a:pt x="405627" y="0"/>
                  <a:pt x="418369" y="12738"/>
                  <a:pt x="418369" y="28452"/>
                </a:cubicBezTo>
                <a:cubicBezTo>
                  <a:pt x="418369" y="44166"/>
                  <a:pt x="405627" y="56904"/>
                  <a:pt x="389908" y="56904"/>
                </a:cubicBezTo>
                <a:cubicBezTo>
                  <a:pt x="374189" y="56904"/>
                  <a:pt x="361447" y="44166"/>
                  <a:pt x="361447" y="28452"/>
                </a:cubicBezTo>
                <a:cubicBezTo>
                  <a:pt x="361447" y="12738"/>
                  <a:pt x="374189" y="0"/>
                  <a:pt x="389908" y="0"/>
                </a:cubicBezTo>
                <a:close/>
                <a:moveTo>
                  <a:pt x="269426" y="0"/>
                </a:moveTo>
                <a:cubicBezTo>
                  <a:pt x="285145" y="0"/>
                  <a:pt x="297887" y="12738"/>
                  <a:pt x="297887" y="28452"/>
                </a:cubicBezTo>
                <a:cubicBezTo>
                  <a:pt x="297887" y="44166"/>
                  <a:pt x="285145" y="56904"/>
                  <a:pt x="269426" y="56904"/>
                </a:cubicBezTo>
                <a:cubicBezTo>
                  <a:pt x="253707" y="56904"/>
                  <a:pt x="240965" y="44166"/>
                  <a:pt x="240965" y="28452"/>
                </a:cubicBezTo>
                <a:cubicBezTo>
                  <a:pt x="240965" y="12738"/>
                  <a:pt x="253707" y="0"/>
                  <a:pt x="269426" y="0"/>
                </a:cubicBezTo>
                <a:close/>
                <a:moveTo>
                  <a:pt x="148943" y="0"/>
                </a:moveTo>
                <a:cubicBezTo>
                  <a:pt x="164662" y="0"/>
                  <a:pt x="177404" y="12738"/>
                  <a:pt x="177404" y="28452"/>
                </a:cubicBezTo>
                <a:cubicBezTo>
                  <a:pt x="177404" y="44166"/>
                  <a:pt x="164662" y="56904"/>
                  <a:pt x="148943" y="56904"/>
                </a:cubicBezTo>
                <a:cubicBezTo>
                  <a:pt x="133224" y="56904"/>
                  <a:pt x="120482" y="44166"/>
                  <a:pt x="120482" y="28452"/>
                </a:cubicBezTo>
                <a:cubicBezTo>
                  <a:pt x="120482" y="12738"/>
                  <a:pt x="133224" y="0"/>
                  <a:pt x="148943" y="0"/>
                </a:cubicBezTo>
                <a:close/>
                <a:moveTo>
                  <a:pt x="28461" y="0"/>
                </a:moveTo>
                <a:cubicBezTo>
                  <a:pt x="44180" y="0"/>
                  <a:pt x="56922" y="12738"/>
                  <a:pt x="56922" y="28452"/>
                </a:cubicBezTo>
                <a:cubicBezTo>
                  <a:pt x="56922" y="44166"/>
                  <a:pt x="44180" y="56904"/>
                  <a:pt x="28461" y="56904"/>
                </a:cubicBezTo>
                <a:cubicBezTo>
                  <a:pt x="12742" y="56904"/>
                  <a:pt x="0" y="44166"/>
                  <a:pt x="0" y="28452"/>
                </a:cubicBezTo>
                <a:cubicBezTo>
                  <a:pt x="0" y="12738"/>
                  <a:pt x="12742" y="0"/>
                  <a:pt x="28461" y="0"/>
                </a:cubicBezTo>
                <a:close/>
              </a:path>
            </a:pathLst>
          </a:custGeom>
          <a:solidFill>
            <a:schemeClr val="accent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lnSpc>
                <a:spcPct val="120000"/>
              </a:lnSpc>
            </a:pPr>
            <a:endParaRPr lang="zh-CN" altLang="en-US" sz="1350">
              <a:solidFill>
                <a:schemeClr val="lt1"/>
              </a:solidFill>
              <a:latin typeface="微软雅黑" panose="020B0503020204020204" charset="-122"/>
              <a:ea typeface="微软雅黑" panose="020B0503020204020204" charset="-122"/>
            </a:endParaRPr>
          </a:p>
        </p:txBody>
      </p:sp>
      <p:sp>
        <p:nvSpPr>
          <p:cNvPr id="14" name="任意多边形: 形状 13"/>
          <p:cNvSpPr>
            <a:spLocks noChangeAspect="1"/>
          </p:cNvSpPr>
          <p:nvPr>
            <p:custDataLst>
              <p:tags r:id="rId6"/>
            </p:custDataLst>
          </p:nvPr>
        </p:nvSpPr>
        <p:spPr>
          <a:xfrm rot="10800000">
            <a:off x="8528426" y="848446"/>
            <a:ext cx="211557" cy="429297"/>
          </a:xfrm>
          <a:custGeom>
            <a:avLst/>
            <a:gdLst>
              <a:gd name="connsiteX0" fmla="*/ 207995 w 295275"/>
              <a:gd name="connsiteY0" fmla="*/ 0 h 599179"/>
              <a:gd name="connsiteX1" fmla="*/ 218480 w 295275"/>
              <a:gd name="connsiteY1" fmla="*/ 17025 h 599179"/>
              <a:gd name="connsiteX2" fmla="*/ 263922 w 295275"/>
              <a:gd name="connsiteY2" fmla="*/ 59952 h 599179"/>
              <a:gd name="connsiteX3" fmla="*/ 275967 w 295275"/>
              <a:gd name="connsiteY3" fmla="*/ 66705 h 599179"/>
              <a:gd name="connsiteX4" fmla="*/ 258864 w 295275"/>
              <a:gd name="connsiteY4" fmla="*/ 77309 h 599179"/>
              <a:gd name="connsiteX5" fmla="*/ 164932 w 295275"/>
              <a:gd name="connsiteY5" fmla="*/ 229252 h 599179"/>
              <a:gd name="connsiteX6" fmla="*/ 145322 w 295275"/>
              <a:gd name="connsiteY6" fmla="*/ 303904 h 599179"/>
              <a:gd name="connsiteX7" fmla="*/ 295275 w 295275"/>
              <a:gd name="connsiteY7" fmla="*/ 303904 h 599179"/>
              <a:gd name="connsiteX8" fmla="*/ 295275 w 295275"/>
              <a:gd name="connsiteY8" fmla="*/ 599179 h 599179"/>
              <a:gd name="connsiteX9" fmla="*/ 0 w 295275"/>
              <a:gd name="connsiteY9" fmla="*/ 599179 h 599179"/>
              <a:gd name="connsiteX10" fmla="*/ 0 w 295275"/>
              <a:gd name="connsiteY10" fmla="*/ 303904 h 599179"/>
              <a:gd name="connsiteX11" fmla="*/ 5952 w 295275"/>
              <a:gd name="connsiteY11" fmla="*/ 269304 h 599179"/>
              <a:gd name="connsiteX12" fmla="*/ 204540 w 295275"/>
              <a:gd name="connsiteY12" fmla="*/ 547 h 599179"/>
              <a:gd name="connsiteX0-1" fmla="*/ 207995 w 295275"/>
              <a:gd name="connsiteY0-2" fmla="*/ 0 h 599179"/>
              <a:gd name="connsiteX1-3" fmla="*/ 218480 w 295275"/>
              <a:gd name="connsiteY1-4" fmla="*/ 17025 h 599179"/>
              <a:gd name="connsiteX2-5" fmla="*/ 263922 w 295275"/>
              <a:gd name="connsiteY2-6" fmla="*/ 59952 h 599179"/>
              <a:gd name="connsiteX3-7" fmla="*/ 275967 w 295275"/>
              <a:gd name="connsiteY3-8" fmla="*/ 66705 h 599179"/>
              <a:gd name="connsiteX4-9" fmla="*/ 258864 w 295275"/>
              <a:gd name="connsiteY4-10" fmla="*/ 77309 h 599179"/>
              <a:gd name="connsiteX5-11" fmla="*/ 164932 w 295275"/>
              <a:gd name="connsiteY5-12" fmla="*/ 229252 h 599179"/>
              <a:gd name="connsiteX6-13" fmla="*/ 152376 w 295275"/>
              <a:gd name="connsiteY6-14" fmla="*/ 303904 h 599179"/>
              <a:gd name="connsiteX7-15" fmla="*/ 295275 w 295275"/>
              <a:gd name="connsiteY7-16" fmla="*/ 303904 h 599179"/>
              <a:gd name="connsiteX8-17" fmla="*/ 295275 w 295275"/>
              <a:gd name="connsiteY8-18" fmla="*/ 599179 h 599179"/>
              <a:gd name="connsiteX9-19" fmla="*/ 0 w 295275"/>
              <a:gd name="connsiteY9-20" fmla="*/ 599179 h 599179"/>
              <a:gd name="connsiteX10-21" fmla="*/ 0 w 295275"/>
              <a:gd name="connsiteY10-22" fmla="*/ 303904 h 599179"/>
              <a:gd name="connsiteX11-23" fmla="*/ 5952 w 295275"/>
              <a:gd name="connsiteY11-24" fmla="*/ 269304 h 599179"/>
              <a:gd name="connsiteX12-25" fmla="*/ 204540 w 295275"/>
              <a:gd name="connsiteY12-26" fmla="*/ 547 h 599179"/>
              <a:gd name="connsiteX13" fmla="*/ 207995 w 295275"/>
              <a:gd name="connsiteY13" fmla="*/ 0 h 599179"/>
              <a:gd name="connsiteX0-27" fmla="*/ 207995 w 295275"/>
              <a:gd name="connsiteY0-28" fmla="*/ 0 h 599179"/>
              <a:gd name="connsiteX1-29" fmla="*/ 218480 w 295275"/>
              <a:gd name="connsiteY1-30" fmla="*/ 17025 h 599179"/>
              <a:gd name="connsiteX2-31" fmla="*/ 263922 w 295275"/>
              <a:gd name="connsiteY2-32" fmla="*/ 59952 h 599179"/>
              <a:gd name="connsiteX3-33" fmla="*/ 275967 w 295275"/>
              <a:gd name="connsiteY3-34" fmla="*/ 66705 h 599179"/>
              <a:gd name="connsiteX4-35" fmla="*/ 258864 w 295275"/>
              <a:gd name="connsiteY4-36" fmla="*/ 77309 h 599179"/>
              <a:gd name="connsiteX5-37" fmla="*/ 164932 w 295275"/>
              <a:gd name="connsiteY5-38" fmla="*/ 229252 h 599179"/>
              <a:gd name="connsiteX6-39" fmla="*/ 152376 w 295275"/>
              <a:gd name="connsiteY6-40" fmla="*/ 303904 h 599179"/>
              <a:gd name="connsiteX7-41" fmla="*/ 295275 w 295275"/>
              <a:gd name="connsiteY7-42" fmla="*/ 303904 h 599179"/>
              <a:gd name="connsiteX8-43" fmla="*/ 295275 w 295275"/>
              <a:gd name="connsiteY8-44" fmla="*/ 599179 h 599179"/>
              <a:gd name="connsiteX9-45" fmla="*/ 0 w 295275"/>
              <a:gd name="connsiteY9-46" fmla="*/ 599179 h 599179"/>
              <a:gd name="connsiteX10-47" fmla="*/ 0 w 295275"/>
              <a:gd name="connsiteY10-48" fmla="*/ 303904 h 599179"/>
              <a:gd name="connsiteX11-49" fmla="*/ 5952 w 295275"/>
              <a:gd name="connsiteY11-50" fmla="*/ 269304 h 599179"/>
              <a:gd name="connsiteX12-51" fmla="*/ 204540 w 295275"/>
              <a:gd name="connsiteY12-52" fmla="*/ 547 h 599179"/>
              <a:gd name="connsiteX13-53" fmla="*/ 207995 w 295275"/>
              <a:gd name="connsiteY13-54" fmla="*/ 0 h 599179"/>
              <a:gd name="connsiteX0-55" fmla="*/ 207995 w 295275"/>
              <a:gd name="connsiteY0-56" fmla="*/ 0 h 599179"/>
              <a:gd name="connsiteX1-57" fmla="*/ 218480 w 295275"/>
              <a:gd name="connsiteY1-58" fmla="*/ 17025 h 599179"/>
              <a:gd name="connsiteX2-59" fmla="*/ 263922 w 295275"/>
              <a:gd name="connsiteY2-60" fmla="*/ 59952 h 599179"/>
              <a:gd name="connsiteX3-61" fmla="*/ 275967 w 295275"/>
              <a:gd name="connsiteY3-62" fmla="*/ 66705 h 599179"/>
              <a:gd name="connsiteX4-63" fmla="*/ 258864 w 295275"/>
              <a:gd name="connsiteY4-64" fmla="*/ 77309 h 599179"/>
              <a:gd name="connsiteX5-65" fmla="*/ 164932 w 295275"/>
              <a:gd name="connsiteY5-66" fmla="*/ 229252 h 599179"/>
              <a:gd name="connsiteX6-67" fmla="*/ 152376 w 295275"/>
              <a:gd name="connsiteY6-68" fmla="*/ 303904 h 599179"/>
              <a:gd name="connsiteX7-69" fmla="*/ 295275 w 295275"/>
              <a:gd name="connsiteY7-70" fmla="*/ 303904 h 599179"/>
              <a:gd name="connsiteX8-71" fmla="*/ 295275 w 295275"/>
              <a:gd name="connsiteY8-72" fmla="*/ 599179 h 599179"/>
              <a:gd name="connsiteX9-73" fmla="*/ 0 w 295275"/>
              <a:gd name="connsiteY9-74" fmla="*/ 599179 h 599179"/>
              <a:gd name="connsiteX10-75" fmla="*/ 0 w 295275"/>
              <a:gd name="connsiteY10-76" fmla="*/ 303904 h 599179"/>
              <a:gd name="connsiteX11-77" fmla="*/ 5952 w 295275"/>
              <a:gd name="connsiteY11-78" fmla="*/ 269304 h 599179"/>
              <a:gd name="connsiteX12-79" fmla="*/ 204540 w 295275"/>
              <a:gd name="connsiteY12-80" fmla="*/ 547 h 599179"/>
              <a:gd name="connsiteX13-81" fmla="*/ 207995 w 295275"/>
              <a:gd name="connsiteY13-82" fmla="*/ 0 h 599179"/>
              <a:gd name="connsiteX0-83" fmla="*/ 207995 w 295275"/>
              <a:gd name="connsiteY0-84" fmla="*/ 0 h 599179"/>
              <a:gd name="connsiteX1-85" fmla="*/ 218480 w 295275"/>
              <a:gd name="connsiteY1-86" fmla="*/ 17025 h 599179"/>
              <a:gd name="connsiteX2-87" fmla="*/ 263922 w 295275"/>
              <a:gd name="connsiteY2-88" fmla="*/ 59952 h 599179"/>
              <a:gd name="connsiteX3-89" fmla="*/ 275967 w 295275"/>
              <a:gd name="connsiteY3-90" fmla="*/ 66705 h 599179"/>
              <a:gd name="connsiteX4-91" fmla="*/ 258864 w 295275"/>
              <a:gd name="connsiteY4-92" fmla="*/ 77309 h 599179"/>
              <a:gd name="connsiteX5-93" fmla="*/ 152376 w 295275"/>
              <a:gd name="connsiteY5-94" fmla="*/ 303904 h 599179"/>
              <a:gd name="connsiteX6-95" fmla="*/ 295275 w 295275"/>
              <a:gd name="connsiteY6-96" fmla="*/ 303904 h 599179"/>
              <a:gd name="connsiteX7-97" fmla="*/ 295275 w 295275"/>
              <a:gd name="connsiteY7-98" fmla="*/ 599179 h 599179"/>
              <a:gd name="connsiteX8-99" fmla="*/ 0 w 295275"/>
              <a:gd name="connsiteY8-100" fmla="*/ 599179 h 599179"/>
              <a:gd name="connsiteX9-101" fmla="*/ 0 w 295275"/>
              <a:gd name="connsiteY9-102" fmla="*/ 303904 h 599179"/>
              <a:gd name="connsiteX10-103" fmla="*/ 5952 w 295275"/>
              <a:gd name="connsiteY10-104" fmla="*/ 269304 h 599179"/>
              <a:gd name="connsiteX11-105" fmla="*/ 204540 w 295275"/>
              <a:gd name="connsiteY11-106" fmla="*/ 547 h 599179"/>
              <a:gd name="connsiteX12-107" fmla="*/ 207995 w 295275"/>
              <a:gd name="connsiteY12-108" fmla="*/ 0 h 599179"/>
              <a:gd name="connsiteX0-109" fmla="*/ 207995 w 295275"/>
              <a:gd name="connsiteY0-110" fmla="*/ 0 h 599179"/>
              <a:gd name="connsiteX1-111" fmla="*/ 218480 w 295275"/>
              <a:gd name="connsiteY1-112" fmla="*/ 17025 h 599179"/>
              <a:gd name="connsiteX2-113" fmla="*/ 263922 w 295275"/>
              <a:gd name="connsiteY2-114" fmla="*/ 59952 h 599179"/>
              <a:gd name="connsiteX3-115" fmla="*/ 275967 w 295275"/>
              <a:gd name="connsiteY3-116" fmla="*/ 66705 h 599179"/>
              <a:gd name="connsiteX4-117" fmla="*/ 258864 w 295275"/>
              <a:gd name="connsiteY4-118" fmla="*/ 77309 h 599179"/>
              <a:gd name="connsiteX5-119" fmla="*/ 152376 w 295275"/>
              <a:gd name="connsiteY5-120" fmla="*/ 303904 h 599179"/>
              <a:gd name="connsiteX6-121" fmla="*/ 295275 w 295275"/>
              <a:gd name="connsiteY6-122" fmla="*/ 303904 h 599179"/>
              <a:gd name="connsiteX7-123" fmla="*/ 295275 w 295275"/>
              <a:gd name="connsiteY7-124" fmla="*/ 599179 h 599179"/>
              <a:gd name="connsiteX8-125" fmla="*/ 0 w 295275"/>
              <a:gd name="connsiteY8-126" fmla="*/ 599179 h 599179"/>
              <a:gd name="connsiteX9-127" fmla="*/ 0 w 295275"/>
              <a:gd name="connsiteY9-128" fmla="*/ 303904 h 599179"/>
              <a:gd name="connsiteX10-129" fmla="*/ 5952 w 295275"/>
              <a:gd name="connsiteY10-130" fmla="*/ 269304 h 599179"/>
              <a:gd name="connsiteX11-131" fmla="*/ 204540 w 295275"/>
              <a:gd name="connsiteY11-132" fmla="*/ 547 h 599179"/>
              <a:gd name="connsiteX12-133" fmla="*/ 207995 w 295275"/>
              <a:gd name="connsiteY12-134" fmla="*/ 0 h 599179"/>
              <a:gd name="connsiteX0-135" fmla="*/ 207995 w 295275"/>
              <a:gd name="connsiteY0-136" fmla="*/ 0 h 599179"/>
              <a:gd name="connsiteX1-137" fmla="*/ 218480 w 295275"/>
              <a:gd name="connsiteY1-138" fmla="*/ 17025 h 599179"/>
              <a:gd name="connsiteX2-139" fmla="*/ 263922 w 295275"/>
              <a:gd name="connsiteY2-140" fmla="*/ 59952 h 599179"/>
              <a:gd name="connsiteX3-141" fmla="*/ 275967 w 295275"/>
              <a:gd name="connsiteY3-142" fmla="*/ 66705 h 599179"/>
              <a:gd name="connsiteX4-143" fmla="*/ 152376 w 295275"/>
              <a:gd name="connsiteY4-144" fmla="*/ 303904 h 599179"/>
              <a:gd name="connsiteX5-145" fmla="*/ 295275 w 295275"/>
              <a:gd name="connsiteY5-146" fmla="*/ 303904 h 599179"/>
              <a:gd name="connsiteX6-147" fmla="*/ 295275 w 295275"/>
              <a:gd name="connsiteY6-148" fmla="*/ 599179 h 599179"/>
              <a:gd name="connsiteX7-149" fmla="*/ 0 w 295275"/>
              <a:gd name="connsiteY7-150" fmla="*/ 599179 h 599179"/>
              <a:gd name="connsiteX8-151" fmla="*/ 0 w 295275"/>
              <a:gd name="connsiteY8-152" fmla="*/ 303904 h 599179"/>
              <a:gd name="connsiteX9-153" fmla="*/ 5952 w 295275"/>
              <a:gd name="connsiteY9-154" fmla="*/ 269304 h 599179"/>
              <a:gd name="connsiteX10-155" fmla="*/ 204540 w 295275"/>
              <a:gd name="connsiteY10-156" fmla="*/ 547 h 599179"/>
              <a:gd name="connsiteX11-157" fmla="*/ 207995 w 295275"/>
              <a:gd name="connsiteY11-158" fmla="*/ 0 h 599179"/>
              <a:gd name="connsiteX0-159" fmla="*/ 207995 w 295275"/>
              <a:gd name="connsiteY0-160" fmla="*/ 0 h 599179"/>
              <a:gd name="connsiteX1-161" fmla="*/ 218480 w 295275"/>
              <a:gd name="connsiteY1-162" fmla="*/ 17025 h 599179"/>
              <a:gd name="connsiteX2-163" fmla="*/ 263922 w 295275"/>
              <a:gd name="connsiteY2-164" fmla="*/ 59952 h 599179"/>
              <a:gd name="connsiteX3-165" fmla="*/ 275967 w 295275"/>
              <a:gd name="connsiteY3-166" fmla="*/ 66705 h 599179"/>
              <a:gd name="connsiteX4-167" fmla="*/ 152376 w 295275"/>
              <a:gd name="connsiteY4-168" fmla="*/ 303904 h 599179"/>
              <a:gd name="connsiteX5-169" fmla="*/ 295275 w 295275"/>
              <a:gd name="connsiteY5-170" fmla="*/ 303904 h 599179"/>
              <a:gd name="connsiteX6-171" fmla="*/ 295275 w 295275"/>
              <a:gd name="connsiteY6-172" fmla="*/ 599179 h 599179"/>
              <a:gd name="connsiteX7-173" fmla="*/ 0 w 295275"/>
              <a:gd name="connsiteY7-174" fmla="*/ 599179 h 599179"/>
              <a:gd name="connsiteX8-175" fmla="*/ 0 w 295275"/>
              <a:gd name="connsiteY8-176" fmla="*/ 303904 h 599179"/>
              <a:gd name="connsiteX9-177" fmla="*/ 5952 w 295275"/>
              <a:gd name="connsiteY9-178" fmla="*/ 269304 h 599179"/>
              <a:gd name="connsiteX10-179" fmla="*/ 204540 w 295275"/>
              <a:gd name="connsiteY10-180" fmla="*/ 547 h 599179"/>
              <a:gd name="connsiteX11-181" fmla="*/ 207995 w 295275"/>
              <a:gd name="connsiteY11-182" fmla="*/ 0 h 599179"/>
              <a:gd name="connsiteX0-183" fmla="*/ 207995 w 295275"/>
              <a:gd name="connsiteY0-184" fmla="*/ 0 h 599179"/>
              <a:gd name="connsiteX1-185" fmla="*/ 218480 w 295275"/>
              <a:gd name="connsiteY1-186" fmla="*/ 17025 h 599179"/>
              <a:gd name="connsiteX2-187" fmla="*/ 263922 w 295275"/>
              <a:gd name="connsiteY2-188" fmla="*/ 59952 h 599179"/>
              <a:gd name="connsiteX3-189" fmla="*/ 275967 w 295275"/>
              <a:gd name="connsiteY3-190" fmla="*/ 66705 h 599179"/>
              <a:gd name="connsiteX4-191" fmla="*/ 152376 w 295275"/>
              <a:gd name="connsiteY4-192" fmla="*/ 303904 h 599179"/>
              <a:gd name="connsiteX5-193" fmla="*/ 295275 w 295275"/>
              <a:gd name="connsiteY5-194" fmla="*/ 303904 h 599179"/>
              <a:gd name="connsiteX6-195" fmla="*/ 295275 w 295275"/>
              <a:gd name="connsiteY6-196" fmla="*/ 599179 h 599179"/>
              <a:gd name="connsiteX7-197" fmla="*/ 0 w 295275"/>
              <a:gd name="connsiteY7-198" fmla="*/ 599179 h 599179"/>
              <a:gd name="connsiteX8-199" fmla="*/ 0 w 295275"/>
              <a:gd name="connsiteY8-200" fmla="*/ 303904 h 599179"/>
              <a:gd name="connsiteX9-201" fmla="*/ 5952 w 295275"/>
              <a:gd name="connsiteY9-202" fmla="*/ 269304 h 599179"/>
              <a:gd name="connsiteX10-203" fmla="*/ 204540 w 295275"/>
              <a:gd name="connsiteY10-204" fmla="*/ 547 h 599179"/>
              <a:gd name="connsiteX11-205" fmla="*/ 207995 w 295275"/>
              <a:gd name="connsiteY11-206" fmla="*/ 0 h 599179"/>
              <a:gd name="connsiteX0-207" fmla="*/ 207995 w 295275"/>
              <a:gd name="connsiteY0-208" fmla="*/ 0 h 599179"/>
              <a:gd name="connsiteX1-209" fmla="*/ 218480 w 295275"/>
              <a:gd name="connsiteY1-210" fmla="*/ 17025 h 599179"/>
              <a:gd name="connsiteX2-211" fmla="*/ 263922 w 295275"/>
              <a:gd name="connsiteY2-212" fmla="*/ 59952 h 599179"/>
              <a:gd name="connsiteX3-213" fmla="*/ 275967 w 295275"/>
              <a:gd name="connsiteY3-214" fmla="*/ 66705 h 599179"/>
              <a:gd name="connsiteX4-215" fmla="*/ 152376 w 295275"/>
              <a:gd name="connsiteY4-216" fmla="*/ 303904 h 599179"/>
              <a:gd name="connsiteX5-217" fmla="*/ 295275 w 295275"/>
              <a:gd name="connsiteY5-218" fmla="*/ 303904 h 599179"/>
              <a:gd name="connsiteX6-219" fmla="*/ 295275 w 295275"/>
              <a:gd name="connsiteY6-220" fmla="*/ 599179 h 599179"/>
              <a:gd name="connsiteX7-221" fmla="*/ 0 w 295275"/>
              <a:gd name="connsiteY7-222" fmla="*/ 599179 h 599179"/>
              <a:gd name="connsiteX8-223" fmla="*/ 0 w 295275"/>
              <a:gd name="connsiteY8-224" fmla="*/ 303904 h 599179"/>
              <a:gd name="connsiteX9-225" fmla="*/ 5952 w 295275"/>
              <a:gd name="connsiteY9-226" fmla="*/ 269304 h 599179"/>
              <a:gd name="connsiteX10-227" fmla="*/ 204540 w 295275"/>
              <a:gd name="connsiteY10-228" fmla="*/ 547 h 599179"/>
              <a:gd name="connsiteX11-229" fmla="*/ 207995 w 295275"/>
              <a:gd name="connsiteY11-230" fmla="*/ 0 h 599179"/>
              <a:gd name="connsiteX0-231" fmla="*/ 207995 w 295275"/>
              <a:gd name="connsiteY0-232" fmla="*/ 0 h 599179"/>
              <a:gd name="connsiteX1-233" fmla="*/ 218480 w 295275"/>
              <a:gd name="connsiteY1-234" fmla="*/ 17025 h 599179"/>
              <a:gd name="connsiteX2-235" fmla="*/ 263922 w 295275"/>
              <a:gd name="connsiteY2-236" fmla="*/ 59952 h 599179"/>
              <a:gd name="connsiteX3-237" fmla="*/ 275967 w 295275"/>
              <a:gd name="connsiteY3-238" fmla="*/ 66705 h 599179"/>
              <a:gd name="connsiteX4-239" fmla="*/ 152376 w 295275"/>
              <a:gd name="connsiteY4-240" fmla="*/ 303904 h 599179"/>
              <a:gd name="connsiteX5-241" fmla="*/ 295275 w 295275"/>
              <a:gd name="connsiteY5-242" fmla="*/ 303904 h 599179"/>
              <a:gd name="connsiteX6-243" fmla="*/ 295275 w 295275"/>
              <a:gd name="connsiteY6-244" fmla="*/ 599179 h 599179"/>
              <a:gd name="connsiteX7-245" fmla="*/ 0 w 295275"/>
              <a:gd name="connsiteY7-246" fmla="*/ 599179 h 599179"/>
              <a:gd name="connsiteX8-247" fmla="*/ 0 w 295275"/>
              <a:gd name="connsiteY8-248" fmla="*/ 303904 h 599179"/>
              <a:gd name="connsiteX9-249" fmla="*/ 204540 w 295275"/>
              <a:gd name="connsiteY9-250" fmla="*/ 547 h 599179"/>
              <a:gd name="connsiteX10-251" fmla="*/ 207995 w 295275"/>
              <a:gd name="connsiteY10-252" fmla="*/ 0 h 599179"/>
              <a:gd name="connsiteX0-253" fmla="*/ 207995 w 295275"/>
              <a:gd name="connsiteY0-254" fmla="*/ 0 h 599179"/>
              <a:gd name="connsiteX1-255" fmla="*/ 218480 w 295275"/>
              <a:gd name="connsiteY1-256" fmla="*/ 17025 h 599179"/>
              <a:gd name="connsiteX2-257" fmla="*/ 263922 w 295275"/>
              <a:gd name="connsiteY2-258" fmla="*/ 59952 h 599179"/>
              <a:gd name="connsiteX3-259" fmla="*/ 275967 w 295275"/>
              <a:gd name="connsiteY3-260" fmla="*/ 66705 h 599179"/>
              <a:gd name="connsiteX4-261" fmla="*/ 152376 w 295275"/>
              <a:gd name="connsiteY4-262" fmla="*/ 303904 h 599179"/>
              <a:gd name="connsiteX5-263" fmla="*/ 295275 w 295275"/>
              <a:gd name="connsiteY5-264" fmla="*/ 303904 h 599179"/>
              <a:gd name="connsiteX6-265" fmla="*/ 295275 w 295275"/>
              <a:gd name="connsiteY6-266" fmla="*/ 599179 h 599179"/>
              <a:gd name="connsiteX7-267" fmla="*/ 0 w 295275"/>
              <a:gd name="connsiteY7-268" fmla="*/ 599179 h 599179"/>
              <a:gd name="connsiteX8-269" fmla="*/ 0 w 295275"/>
              <a:gd name="connsiteY8-270" fmla="*/ 303904 h 599179"/>
              <a:gd name="connsiteX9-271" fmla="*/ 204540 w 295275"/>
              <a:gd name="connsiteY9-272" fmla="*/ 547 h 599179"/>
              <a:gd name="connsiteX10-273" fmla="*/ 207995 w 295275"/>
              <a:gd name="connsiteY10-274" fmla="*/ 0 h 599179"/>
              <a:gd name="connsiteX0-275" fmla="*/ 207995 w 295275"/>
              <a:gd name="connsiteY0-276" fmla="*/ 0 h 599179"/>
              <a:gd name="connsiteX1-277" fmla="*/ 218480 w 295275"/>
              <a:gd name="connsiteY1-278" fmla="*/ 17025 h 599179"/>
              <a:gd name="connsiteX2-279" fmla="*/ 263922 w 295275"/>
              <a:gd name="connsiteY2-280" fmla="*/ 59952 h 599179"/>
              <a:gd name="connsiteX3-281" fmla="*/ 275967 w 295275"/>
              <a:gd name="connsiteY3-282" fmla="*/ 66705 h 599179"/>
              <a:gd name="connsiteX4-283" fmla="*/ 152376 w 295275"/>
              <a:gd name="connsiteY4-284" fmla="*/ 303904 h 599179"/>
              <a:gd name="connsiteX5-285" fmla="*/ 295275 w 295275"/>
              <a:gd name="connsiteY5-286" fmla="*/ 303904 h 599179"/>
              <a:gd name="connsiteX6-287" fmla="*/ 295275 w 295275"/>
              <a:gd name="connsiteY6-288" fmla="*/ 599179 h 599179"/>
              <a:gd name="connsiteX7-289" fmla="*/ 0 w 295275"/>
              <a:gd name="connsiteY7-290" fmla="*/ 599179 h 599179"/>
              <a:gd name="connsiteX8-291" fmla="*/ 0 w 295275"/>
              <a:gd name="connsiteY8-292" fmla="*/ 303904 h 599179"/>
              <a:gd name="connsiteX9-293" fmla="*/ 207995 w 295275"/>
              <a:gd name="connsiteY9-294" fmla="*/ 0 h 599179"/>
              <a:gd name="connsiteX0-295" fmla="*/ 207995 w 295275"/>
              <a:gd name="connsiteY0-296" fmla="*/ 0 h 599179"/>
              <a:gd name="connsiteX1-297" fmla="*/ 218480 w 295275"/>
              <a:gd name="connsiteY1-298" fmla="*/ 17025 h 599179"/>
              <a:gd name="connsiteX2-299" fmla="*/ 263922 w 295275"/>
              <a:gd name="connsiteY2-300" fmla="*/ 59952 h 599179"/>
              <a:gd name="connsiteX3-301" fmla="*/ 275967 w 295275"/>
              <a:gd name="connsiteY3-302" fmla="*/ 66705 h 599179"/>
              <a:gd name="connsiteX4-303" fmla="*/ 152376 w 295275"/>
              <a:gd name="connsiteY4-304" fmla="*/ 303904 h 599179"/>
              <a:gd name="connsiteX5-305" fmla="*/ 295275 w 295275"/>
              <a:gd name="connsiteY5-306" fmla="*/ 303904 h 599179"/>
              <a:gd name="connsiteX6-307" fmla="*/ 295275 w 295275"/>
              <a:gd name="connsiteY6-308" fmla="*/ 599179 h 599179"/>
              <a:gd name="connsiteX7-309" fmla="*/ 0 w 295275"/>
              <a:gd name="connsiteY7-310" fmla="*/ 599179 h 599179"/>
              <a:gd name="connsiteX8-311" fmla="*/ 0 w 295275"/>
              <a:gd name="connsiteY8-312" fmla="*/ 303904 h 599179"/>
              <a:gd name="connsiteX9-313" fmla="*/ 207995 w 295275"/>
              <a:gd name="connsiteY9-314" fmla="*/ 0 h 599179"/>
              <a:gd name="connsiteX0-315" fmla="*/ 207995 w 295275"/>
              <a:gd name="connsiteY0-316" fmla="*/ 0 h 599179"/>
              <a:gd name="connsiteX1-317" fmla="*/ 218480 w 295275"/>
              <a:gd name="connsiteY1-318" fmla="*/ 17025 h 599179"/>
              <a:gd name="connsiteX2-319" fmla="*/ 263922 w 295275"/>
              <a:gd name="connsiteY2-320" fmla="*/ 59952 h 599179"/>
              <a:gd name="connsiteX3-321" fmla="*/ 275967 w 295275"/>
              <a:gd name="connsiteY3-322" fmla="*/ 66705 h 599179"/>
              <a:gd name="connsiteX4-323" fmla="*/ 152376 w 295275"/>
              <a:gd name="connsiteY4-324" fmla="*/ 303904 h 599179"/>
              <a:gd name="connsiteX5-325" fmla="*/ 295275 w 295275"/>
              <a:gd name="connsiteY5-326" fmla="*/ 303904 h 599179"/>
              <a:gd name="connsiteX6-327" fmla="*/ 295275 w 295275"/>
              <a:gd name="connsiteY6-328" fmla="*/ 599179 h 599179"/>
              <a:gd name="connsiteX7-329" fmla="*/ 0 w 295275"/>
              <a:gd name="connsiteY7-330" fmla="*/ 599179 h 599179"/>
              <a:gd name="connsiteX8-331" fmla="*/ 0 w 295275"/>
              <a:gd name="connsiteY8-332" fmla="*/ 303904 h 599179"/>
              <a:gd name="connsiteX9-333" fmla="*/ 207995 w 295275"/>
              <a:gd name="connsiteY9-334" fmla="*/ 0 h 599179"/>
              <a:gd name="connsiteX0-335" fmla="*/ 207995 w 295275"/>
              <a:gd name="connsiteY0-336" fmla="*/ 0 h 599179"/>
              <a:gd name="connsiteX1-337" fmla="*/ 218480 w 295275"/>
              <a:gd name="connsiteY1-338" fmla="*/ 17025 h 599179"/>
              <a:gd name="connsiteX2-339" fmla="*/ 263922 w 295275"/>
              <a:gd name="connsiteY2-340" fmla="*/ 59952 h 599179"/>
              <a:gd name="connsiteX3-341" fmla="*/ 275967 w 295275"/>
              <a:gd name="connsiteY3-342" fmla="*/ 66705 h 599179"/>
              <a:gd name="connsiteX4-343" fmla="*/ 152376 w 295275"/>
              <a:gd name="connsiteY4-344" fmla="*/ 303904 h 599179"/>
              <a:gd name="connsiteX5-345" fmla="*/ 295275 w 295275"/>
              <a:gd name="connsiteY5-346" fmla="*/ 303904 h 599179"/>
              <a:gd name="connsiteX6-347" fmla="*/ 295275 w 295275"/>
              <a:gd name="connsiteY6-348" fmla="*/ 599179 h 599179"/>
              <a:gd name="connsiteX7-349" fmla="*/ 0 w 295275"/>
              <a:gd name="connsiteY7-350" fmla="*/ 599179 h 599179"/>
              <a:gd name="connsiteX8-351" fmla="*/ 0 w 295275"/>
              <a:gd name="connsiteY8-352" fmla="*/ 303904 h 599179"/>
              <a:gd name="connsiteX9-353" fmla="*/ 207995 w 295275"/>
              <a:gd name="connsiteY9-354" fmla="*/ 0 h 599179"/>
              <a:gd name="connsiteX0-355" fmla="*/ 207995 w 295275"/>
              <a:gd name="connsiteY0-356" fmla="*/ 0 h 599179"/>
              <a:gd name="connsiteX1-357" fmla="*/ 218480 w 295275"/>
              <a:gd name="connsiteY1-358" fmla="*/ 17025 h 599179"/>
              <a:gd name="connsiteX2-359" fmla="*/ 263922 w 295275"/>
              <a:gd name="connsiteY2-360" fmla="*/ 59952 h 599179"/>
              <a:gd name="connsiteX3-361" fmla="*/ 275967 w 295275"/>
              <a:gd name="connsiteY3-362" fmla="*/ 66705 h 599179"/>
              <a:gd name="connsiteX4-363" fmla="*/ 152376 w 295275"/>
              <a:gd name="connsiteY4-364" fmla="*/ 303904 h 599179"/>
              <a:gd name="connsiteX5-365" fmla="*/ 295275 w 295275"/>
              <a:gd name="connsiteY5-366" fmla="*/ 303904 h 599179"/>
              <a:gd name="connsiteX6-367" fmla="*/ 295275 w 295275"/>
              <a:gd name="connsiteY6-368" fmla="*/ 599179 h 599179"/>
              <a:gd name="connsiteX7-369" fmla="*/ 0 w 295275"/>
              <a:gd name="connsiteY7-370" fmla="*/ 599179 h 599179"/>
              <a:gd name="connsiteX8-371" fmla="*/ 0 w 295275"/>
              <a:gd name="connsiteY8-372" fmla="*/ 303904 h 599179"/>
              <a:gd name="connsiteX9-373" fmla="*/ 207995 w 295275"/>
              <a:gd name="connsiteY9-374" fmla="*/ 0 h 599179"/>
              <a:gd name="connsiteX0-375" fmla="*/ 207995 w 295275"/>
              <a:gd name="connsiteY0-376" fmla="*/ 0 h 599179"/>
              <a:gd name="connsiteX1-377" fmla="*/ 218480 w 295275"/>
              <a:gd name="connsiteY1-378" fmla="*/ 17025 h 599179"/>
              <a:gd name="connsiteX2-379" fmla="*/ 263922 w 295275"/>
              <a:gd name="connsiteY2-380" fmla="*/ 59952 h 599179"/>
              <a:gd name="connsiteX3-381" fmla="*/ 275967 w 295275"/>
              <a:gd name="connsiteY3-382" fmla="*/ 66705 h 599179"/>
              <a:gd name="connsiteX4-383" fmla="*/ 152376 w 295275"/>
              <a:gd name="connsiteY4-384" fmla="*/ 303904 h 599179"/>
              <a:gd name="connsiteX5-385" fmla="*/ 295275 w 295275"/>
              <a:gd name="connsiteY5-386" fmla="*/ 303904 h 599179"/>
              <a:gd name="connsiteX6-387" fmla="*/ 295275 w 295275"/>
              <a:gd name="connsiteY6-388" fmla="*/ 599179 h 599179"/>
              <a:gd name="connsiteX7-389" fmla="*/ 0 w 295275"/>
              <a:gd name="connsiteY7-390" fmla="*/ 599179 h 599179"/>
              <a:gd name="connsiteX8-391" fmla="*/ 0 w 295275"/>
              <a:gd name="connsiteY8-392" fmla="*/ 303904 h 599179"/>
              <a:gd name="connsiteX9-393" fmla="*/ 207995 w 295275"/>
              <a:gd name="connsiteY9-394" fmla="*/ 0 h 599179"/>
              <a:gd name="connsiteX0-395" fmla="*/ 207995 w 295275"/>
              <a:gd name="connsiteY0-396" fmla="*/ 0 h 599179"/>
              <a:gd name="connsiteX1-397" fmla="*/ 218480 w 295275"/>
              <a:gd name="connsiteY1-398" fmla="*/ 17025 h 599179"/>
              <a:gd name="connsiteX2-399" fmla="*/ 263922 w 295275"/>
              <a:gd name="connsiteY2-400" fmla="*/ 59952 h 599179"/>
              <a:gd name="connsiteX3-401" fmla="*/ 275967 w 295275"/>
              <a:gd name="connsiteY3-402" fmla="*/ 66705 h 599179"/>
              <a:gd name="connsiteX4-403" fmla="*/ 152376 w 295275"/>
              <a:gd name="connsiteY4-404" fmla="*/ 303904 h 599179"/>
              <a:gd name="connsiteX5-405" fmla="*/ 295275 w 295275"/>
              <a:gd name="connsiteY5-406" fmla="*/ 303904 h 599179"/>
              <a:gd name="connsiteX6-407" fmla="*/ 295275 w 295275"/>
              <a:gd name="connsiteY6-408" fmla="*/ 599179 h 599179"/>
              <a:gd name="connsiteX7-409" fmla="*/ 0 w 295275"/>
              <a:gd name="connsiteY7-410" fmla="*/ 599179 h 599179"/>
              <a:gd name="connsiteX8-411" fmla="*/ 0 w 295275"/>
              <a:gd name="connsiteY8-412" fmla="*/ 303904 h 599179"/>
              <a:gd name="connsiteX9-413" fmla="*/ 207995 w 295275"/>
              <a:gd name="connsiteY9-414" fmla="*/ 0 h 599179"/>
              <a:gd name="connsiteX0-415" fmla="*/ 207995 w 295275"/>
              <a:gd name="connsiteY0-416" fmla="*/ 0 h 599179"/>
              <a:gd name="connsiteX1-417" fmla="*/ 218480 w 295275"/>
              <a:gd name="connsiteY1-418" fmla="*/ 17025 h 599179"/>
              <a:gd name="connsiteX2-419" fmla="*/ 263922 w 295275"/>
              <a:gd name="connsiteY2-420" fmla="*/ 59952 h 599179"/>
              <a:gd name="connsiteX3-421" fmla="*/ 275967 w 295275"/>
              <a:gd name="connsiteY3-422" fmla="*/ 66705 h 599179"/>
              <a:gd name="connsiteX4-423" fmla="*/ 152376 w 295275"/>
              <a:gd name="connsiteY4-424" fmla="*/ 303904 h 599179"/>
              <a:gd name="connsiteX5-425" fmla="*/ 295275 w 295275"/>
              <a:gd name="connsiteY5-426" fmla="*/ 303904 h 599179"/>
              <a:gd name="connsiteX6-427" fmla="*/ 295275 w 295275"/>
              <a:gd name="connsiteY6-428" fmla="*/ 599179 h 599179"/>
              <a:gd name="connsiteX7-429" fmla="*/ 0 w 295275"/>
              <a:gd name="connsiteY7-430" fmla="*/ 599179 h 599179"/>
              <a:gd name="connsiteX8-431" fmla="*/ 0 w 295275"/>
              <a:gd name="connsiteY8-432" fmla="*/ 334942 h 599179"/>
              <a:gd name="connsiteX9-433" fmla="*/ 207995 w 295275"/>
              <a:gd name="connsiteY9-434" fmla="*/ 0 h 599179"/>
              <a:gd name="connsiteX0-435" fmla="*/ 207995 w 295275"/>
              <a:gd name="connsiteY0-436" fmla="*/ 0 h 599179"/>
              <a:gd name="connsiteX1-437" fmla="*/ 218480 w 295275"/>
              <a:gd name="connsiteY1-438" fmla="*/ 17025 h 599179"/>
              <a:gd name="connsiteX2-439" fmla="*/ 263922 w 295275"/>
              <a:gd name="connsiteY2-440" fmla="*/ 59952 h 599179"/>
              <a:gd name="connsiteX3-441" fmla="*/ 275967 w 295275"/>
              <a:gd name="connsiteY3-442" fmla="*/ 66705 h 599179"/>
              <a:gd name="connsiteX4-443" fmla="*/ 152376 w 295275"/>
              <a:gd name="connsiteY4-444" fmla="*/ 303904 h 599179"/>
              <a:gd name="connsiteX5-445" fmla="*/ 295275 w 295275"/>
              <a:gd name="connsiteY5-446" fmla="*/ 303904 h 599179"/>
              <a:gd name="connsiteX6-447" fmla="*/ 295275 w 295275"/>
              <a:gd name="connsiteY6-448" fmla="*/ 599179 h 599179"/>
              <a:gd name="connsiteX7-449" fmla="*/ 0 w 295275"/>
              <a:gd name="connsiteY7-450" fmla="*/ 599179 h 599179"/>
              <a:gd name="connsiteX8-451" fmla="*/ 0 w 295275"/>
              <a:gd name="connsiteY8-452" fmla="*/ 334942 h 599179"/>
              <a:gd name="connsiteX9-453" fmla="*/ 207995 w 295275"/>
              <a:gd name="connsiteY9-454" fmla="*/ 0 h 599179"/>
              <a:gd name="connsiteX0-455" fmla="*/ 207995 w 295275"/>
              <a:gd name="connsiteY0-456" fmla="*/ 0 h 599179"/>
              <a:gd name="connsiteX1-457" fmla="*/ 218480 w 295275"/>
              <a:gd name="connsiteY1-458" fmla="*/ 17025 h 599179"/>
              <a:gd name="connsiteX2-459" fmla="*/ 263922 w 295275"/>
              <a:gd name="connsiteY2-460" fmla="*/ 59952 h 599179"/>
              <a:gd name="connsiteX3-461" fmla="*/ 275967 w 295275"/>
              <a:gd name="connsiteY3-462" fmla="*/ 66705 h 599179"/>
              <a:gd name="connsiteX4-463" fmla="*/ 152376 w 295275"/>
              <a:gd name="connsiteY4-464" fmla="*/ 303904 h 599179"/>
              <a:gd name="connsiteX5-465" fmla="*/ 295275 w 295275"/>
              <a:gd name="connsiteY5-466" fmla="*/ 303904 h 599179"/>
              <a:gd name="connsiteX6-467" fmla="*/ 295275 w 295275"/>
              <a:gd name="connsiteY6-468" fmla="*/ 599179 h 599179"/>
              <a:gd name="connsiteX7-469" fmla="*/ 0 w 295275"/>
              <a:gd name="connsiteY7-470" fmla="*/ 599179 h 599179"/>
              <a:gd name="connsiteX8-471" fmla="*/ 0 w 295275"/>
              <a:gd name="connsiteY8-472" fmla="*/ 334942 h 599179"/>
              <a:gd name="connsiteX9-473" fmla="*/ 207995 w 295275"/>
              <a:gd name="connsiteY9-474" fmla="*/ 0 h 599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95275" h="599179">
                <a:moveTo>
                  <a:pt x="207995" y="0"/>
                </a:moveTo>
                <a:lnTo>
                  <a:pt x="218480" y="17025"/>
                </a:lnTo>
                <a:cubicBezTo>
                  <a:pt x="231034" y="32364"/>
                  <a:pt x="246314" y="46986"/>
                  <a:pt x="263922" y="59952"/>
                </a:cubicBezTo>
                <a:lnTo>
                  <a:pt x="275967" y="66705"/>
                </a:lnTo>
                <a:cubicBezTo>
                  <a:pt x="274744" y="66607"/>
                  <a:pt x="166924" y="148026"/>
                  <a:pt x="152376" y="303904"/>
                </a:cubicBezTo>
                <a:lnTo>
                  <a:pt x="295275" y="303904"/>
                </a:lnTo>
                <a:lnTo>
                  <a:pt x="295275" y="599179"/>
                </a:lnTo>
                <a:lnTo>
                  <a:pt x="0" y="599179"/>
                </a:lnTo>
                <a:lnTo>
                  <a:pt x="0" y="334942"/>
                </a:lnTo>
                <a:cubicBezTo>
                  <a:pt x="10368" y="113589"/>
                  <a:pt x="207637" y="2353"/>
                  <a:pt x="207995" y="0"/>
                </a:cubicBezTo>
                <a:close/>
              </a:path>
            </a:pathLst>
          </a:custGeom>
          <a:solidFill>
            <a:schemeClr val="accent1">
              <a:alpha val="35000"/>
            </a:schemeClr>
          </a:solidFill>
          <a:ln w="31750" cap="rnd">
            <a:noFill/>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lnSpc>
                <a:spcPct val="120000"/>
              </a:lnSpc>
            </a:pPr>
            <a:endParaRPr lang="zh-CN" altLang="en-US" sz="1350" dirty="0">
              <a:solidFill>
                <a:schemeClr val="lt1"/>
              </a:solidFill>
              <a:latin typeface="微软雅黑" panose="020B0503020204020204" charset="-122"/>
              <a:ea typeface="微软雅黑" panose="020B0503020204020204" charset="-122"/>
            </a:endParaRPr>
          </a:p>
        </p:txBody>
      </p:sp>
      <p:sp>
        <p:nvSpPr>
          <p:cNvPr id="15" name="任意多边形: 形状 14"/>
          <p:cNvSpPr>
            <a:spLocks noChangeAspect="1"/>
          </p:cNvSpPr>
          <p:nvPr>
            <p:custDataLst>
              <p:tags r:id="rId7"/>
            </p:custDataLst>
          </p:nvPr>
        </p:nvSpPr>
        <p:spPr>
          <a:xfrm rot="10800000">
            <a:off x="8248009" y="848446"/>
            <a:ext cx="211557" cy="429297"/>
          </a:xfrm>
          <a:custGeom>
            <a:avLst/>
            <a:gdLst>
              <a:gd name="connsiteX0" fmla="*/ 207995 w 295275"/>
              <a:gd name="connsiteY0" fmla="*/ 0 h 599179"/>
              <a:gd name="connsiteX1" fmla="*/ 218480 w 295275"/>
              <a:gd name="connsiteY1" fmla="*/ 17025 h 599179"/>
              <a:gd name="connsiteX2" fmla="*/ 263922 w 295275"/>
              <a:gd name="connsiteY2" fmla="*/ 59952 h 599179"/>
              <a:gd name="connsiteX3" fmla="*/ 275967 w 295275"/>
              <a:gd name="connsiteY3" fmla="*/ 66705 h 599179"/>
              <a:gd name="connsiteX4" fmla="*/ 258864 w 295275"/>
              <a:gd name="connsiteY4" fmla="*/ 77309 h 599179"/>
              <a:gd name="connsiteX5" fmla="*/ 164932 w 295275"/>
              <a:gd name="connsiteY5" fmla="*/ 229252 h 599179"/>
              <a:gd name="connsiteX6" fmla="*/ 145322 w 295275"/>
              <a:gd name="connsiteY6" fmla="*/ 303904 h 599179"/>
              <a:gd name="connsiteX7" fmla="*/ 295275 w 295275"/>
              <a:gd name="connsiteY7" fmla="*/ 303904 h 599179"/>
              <a:gd name="connsiteX8" fmla="*/ 295275 w 295275"/>
              <a:gd name="connsiteY8" fmla="*/ 599179 h 599179"/>
              <a:gd name="connsiteX9" fmla="*/ 0 w 295275"/>
              <a:gd name="connsiteY9" fmla="*/ 599179 h 599179"/>
              <a:gd name="connsiteX10" fmla="*/ 0 w 295275"/>
              <a:gd name="connsiteY10" fmla="*/ 303904 h 599179"/>
              <a:gd name="connsiteX11" fmla="*/ 5952 w 295275"/>
              <a:gd name="connsiteY11" fmla="*/ 269304 h 599179"/>
              <a:gd name="connsiteX12" fmla="*/ 204540 w 295275"/>
              <a:gd name="connsiteY12" fmla="*/ 547 h 599179"/>
              <a:gd name="connsiteX0-1" fmla="*/ 207995 w 295275"/>
              <a:gd name="connsiteY0-2" fmla="*/ 0 h 599179"/>
              <a:gd name="connsiteX1-3" fmla="*/ 218480 w 295275"/>
              <a:gd name="connsiteY1-4" fmla="*/ 17025 h 599179"/>
              <a:gd name="connsiteX2-5" fmla="*/ 263922 w 295275"/>
              <a:gd name="connsiteY2-6" fmla="*/ 59952 h 599179"/>
              <a:gd name="connsiteX3-7" fmla="*/ 275967 w 295275"/>
              <a:gd name="connsiteY3-8" fmla="*/ 66705 h 599179"/>
              <a:gd name="connsiteX4-9" fmla="*/ 258864 w 295275"/>
              <a:gd name="connsiteY4-10" fmla="*/ 77309 h 599179"/>
              <a:gd name="connsiteX5-11" fmla="*/ 164932 w 295275"/>
              <a:gd name="connsiteY5-12" fmla="*/ 229252 h 599179"/>
              <a:gd name="connsiteX6-13" fmla="*/ 152376 w 295275"/>
              <a:gd name="connsiteY6-14" fmla="*/ 303904 h 599179"/>
              <a:gd name="connsiteX7-15" fmla="*/ 295275 w 295275"/>
              <a:gd name="connsiteY7-16" fmla="*/ 303904 h 599179"/>
              <a:gd name="connsiteX8-17" fmla="*/ 295275 w 295275"/>
              <a:gd name="connsiteY8-18" fmla="*/ 599179 h 599179"/>
              <a:gd name="connsiteX9-19" fmla="*/ 0 w 295275"/>
              <a:gd name="connsiteY9-20" fmla="*/ 599179 h 599179"/>
              <a:gd name="connsiteX10-21" fmla="*/ 0 w 295275"/>
              <a:gd name="connsiteY10-22" fmla="*/ 303904 h 599179"/>
              <a:gd name="connsiteX11-23" fmla="*/ 5952 w 295275"/>
              <a:gd name="connsiteY11-24" fmla="*/ 269304 h 599179"/>
              <a:gd name="connsiteX12-25" fmla="*/ 204540 w 295275"/>
              <a:gd name="connsiteY12-26" fmla="*/ 547 h 599179"/>
              <a:gd name="connsiteX13" fmla="*/ 207995 w 295275"/>
              <a:gd name="connsiteY13" fmla="*/ 0 h 599179"/>
              <a:gd name="connsiteX0-27" fmla="*/ 207995 w 295275"/>
              <a:gd name="connsiteY0-28" fmla="*/ 0 h 599179"/>
              <a:gd name="connsiteX1-29" fmla="*/ 218480 w 295275"/>
              <a:gd name="connsiteY1-30" fmla="*/ 17025 h 599179"/>
              <a:gd name="connsiteX2-31" fmla="*/ 263922 w 295275"/>
              <a:gd name="connsiteY2-32" fmla="*/ 59952 h 599179"/>
              <a:gd name="connsiteX3-33" fmla="*/ 275967 w 295275"/>
              <a:gd name="connsiteY3-34" fmla="*/ 66705 h 599179"/>
              <a:gd name="connsiteX4-35" fmla="*/ 258864 w 295275"/>
              <a:gd name="connsiteY4-36" fmla="*/ 77309 h 599179"/>
              <a:gd name="connsiteX5-37" fmla="*/ 164932 w 295275"/>
              <a:gd name="connsiteY5-38" fmla="*/ 229252 h 599179"/>
              <a:gd name="connsiteX6-39" fmla="*/ 152376 w 295275"/>
              <a:gd name="connsiteY6-40" fmla="*/ 303904 h 599179"/>
              <a:gd name="connsiteX7-41" fmla="*/ 295275 w 295275"/>
              <a:gd name="connsiteY7-42" fmla="*/ 303904 h 599179"/>
              <a:gd name="connsiteX8-43" fmla="*/ 295275 w 295275"/>
              <a:gd name="connsiteY8-44" fmla="*/ 599179 h 599179"/>
              <a:gd name="connsiteX9-45" fmla="*/ 0 w 295275"/>
              <a:gd name="connsiteY9-46" fmla="*/ 599179 h 599179"/>
              <a:gd name="connsiteX10-47" fmla="*/ 0 w 295275"/>
              <a:gd name="connsiteY10-48" fmla="*/ 303904 h 599179"/>
              <a:gd name="connsiteX11-49" fmla="*/ 5952 w 295275"/>
              <a:gd name="connsiteY11-50" fmla="*/ 269304 h 599179"/>
              <a:gd name="connsiteX12-51" fmla="*/ 204540 w 295275"/>
              <a:gd name="connsiteY12-52" fmla="*/ 547 h 599179"/>
              <a:gd name="connsiteX13-53" fmla="*/ 207995 w 295275"/>
              <a:gd name="connsiteY13-54" fmla="*/ 0 h 599179"/>
              <a:gd name="connsiteX0-55" fmla="*/ 207995 w 295275"/>
              <a:gd name="connsiteY0-56" fmla="*/ 0 h 599179"/>
              <a:gd name="connsiteX1-57" fmla="*/ 218480 w 295275"/>
              <a:gd name="connsiteY1-58" fmla="*/ 17025 h 599179"/>
              <a:gd name="connsiteX2-59" fmla="*/ 263922 w 295275"/>
              <a:gd name="connsiteY2-60" fmla="*/ 59952 h 599179"/>
              <a:gd name="connsiteX3-61" fmla="*/ 275967 w 295275"/>
              <a:gd name="connsiteY3-62" fmla="*/ 66705 h 599179"/>
              <a:gd name="connsiteX4-63" fmla="*/ 258864 w 295275"/>
              <a:gd name="connsiteY4-64" fmla="*/ 77309 h 599179"/>
              <a:gd name="connsiteX5-65" fmla="*/ 164932 w 295275"/>
              <a:gd name="connsiteY5-66" fmla="*/ 229252 h 599179"/>
              <a:gd name="connsiteX6-67" fmla="*/ 152376 w 295275"/>
              <a:gd name="connsiteY6-68" fmla="*/ 303904 h 599179"/>
              <a:gd name="connsiteX7-69" fmla="*/ 295275 w 295275"/>
              <a:gd name="connsiteY7-70" fmla="*/ 303904 h 599179"/>
              <a:gd name="connsiteX8-71" fmla="*/ 295275 w 295275"/>
              <a:gd name="connsiteY8-72" fmla="*/ 599179 h 599179"/>
              <a:gd name="connsiteX9-73" fmla="*/ 0 w 295275"/>
              <a:gd name="connsiteY9-74" fmla="*/ 599179 h 599179"/>
              <a:gd name="connsiteX10-75" fmla="*/ 0 w 295275"/>
              <a:gd name="connsiteY10-76" fmla="*/ 303904 h 599179"/>
              <a:gd name="connsiteX11-77" fmla="*/ 5952 w 295275"/>
              <a:gd name="connsiteY11-78" fmla="*/ 269304 h 599179"/>
              <a:gd name="connsiteX12-79" fmla="*/ 204540 w 295275"/>
              <a:gd name="connsiteY12-80" fmla="*/ 547 h 599179"/>
              <a:gd name="connsiteX13-81" fmla="*/ 207995 w 295275"/>
              <a:gd name="connsiteY13-82" fmla="*/ 0 h 599179"/>
              <a:gd name="connsiteX0-83" fmla="*/ 207995 w 295275"/>
              <a:gd name="connsiteY0-84" fmla="*/ 0 h 599179"/>
              <a:gd name="connsiteX1-85" fmla="*/ 218480 w 295275"/>
              <a:gd name="connsiteY1-86" fmla="*/ 17025 h 599179"/>
              <a:gd name="connsiteX2-87" fmla="*/ 263922 w 295275"/>
              <a:gd name="connsiteY2-88" fmla="*/ 59952 h 599179"/>
              <a:gd name="connsiteX3-89" fmla="*/ 275967 w 295275"/>
              <a:gd name="connsiteY3-90" fmla="*/ 66705 h 599179"/>
              <a:gd name="connsiteX4-91" fmla="*/ 258864 w 295275"/>
              <a:gd name="connsiteY4-92" fmla="*/ 77309 h 599179"/>
              <a:gd name="connsiteX5-93" fmla="*/ 152376 w 295275"/>
              <a:gd name="connsiteY5-94" fmla="*/ 303904 h 599179"/>
              <a:gd name="connsiteX6-95" fmla="*/ 295275 w 295275"/>
              <a:gd name="connsiteY6-96" fmla="*/ 303904 h 599179"/>
              <a:gd name="connsiteX7-97" fmla="*/ 295275 w 295275"/>
              <a:gd name="connsiteY7-98" fmla="*/ 599179 h 599179"/>
              <a:gd name="connsiteX8-99" fmla="*/ 0 w 295275"/>
              <a:gd name="connsiteY8-100" fmla="*/ 599179 h 599179"/>
              <a:gd name="connsiteX9-101" fmla="*/ 0 w 295275"/>
              <a:gd name="connsiteY9-102" fmla="*/ 303904 h 599179"/>
              <a:gd name="connsiteX10-103" fmla="*/ 5952 w 295275"/>
              <a:gd name="connsiteY10-104" fmla="*/ 269304 h 599179"/>
              <a:gd name="connsiteX11-105" fmla="*/ 204540 w 295275"/>
              <a:gd name="connsiteY11-106" fmla="*/ 547 h 599179"/>
              <a:gd name="connsiteX12-107" fmla="*/ 207995 w 295275"/>
              <a:gd name="connsiteY12-108" fmla="*/ 0 h 599179"/>
              <a:gd name="connsiteX0-109" fmla="*/ 207995 w 295275"/>
              <a:gd name="connsiteY0-110" fmla="*/ 0 h 599179"/>
              <a:gd name="connsiteX1-111" fmla="*/ 218480 w 295275"/>
              <a:gd name="connsiteY1-112" fmla="*/ 17025 h 599179"/>
              <a:gd name="connsiteX2-113" fmla="*/ 263922 w 295275"/>
              <a:gd name="connsiteY2-114" fmla="*/ 59952 h 599179"/>
              <a:gd name="connsiteX3-115" fmla="*/ 275967 w 295275"/>
              <a:gd name="connsiteY3-116" fmla="*/ 66705 h 599179"/>
              <a:gd name="connsiteX4-117" fmla="*/ 258864 w 295275"/>
              <a:gd name="connsiteY4-118" fmla="*/ 77309 h 599179"/>
              <a:gd name="connsiteX5-119" fmla="*/ 152376 w 295275"/>
              <a:gd name="connsiteY5-120" fmla="*/ 303904 h 599179"/>
              <a:gd name="connsiteX6-121" fmla="*/ 295275 w 295275"/>
              <a:gd name="connsiteY6-122" fmla="*/ 303904 h 599179"/>
              <a:gd name="connsiteX7-123" fmla="*/ 295275 w 295275"/>
              <a:gd name="connsiteY7-124" fmla="*/ 599179 h 599179"/>
              <a:gd name="connsiteX8-125" fmla="*/ 0 w 295275"/>
              <a:gd name="connsiteY8-126" fmla="*/ 599179 h 599179"/>
              <a:gd name="connsiteX9-127" fmla="*/ 0 w 295275"/>
              <a:gd name="connsiteY9-128" fmla="*/ 303904 h 599179"/>
              <a:gd name="connsiteX10-129" fmla="*/ 5952 w 295275"/>
              <a:gd name="connsiteY10-130" fmla="*/ 269304 h 599179"/>
              <a:gd name="connsiteX11-131" fmla="*/ 204540 w 295275"/>
              <a:gd name="connsiteY11-132" fmla="*/ 547 h 599179"/>
              <a:gd name="connsiteX12-133" fmla="*/ 207995 w 295275"/>
              <a:gd name="connsiteY12-134" fmla="*/ 0 h 599179"/>
              <a:gd name="connsiteX0-135" fmla="*/ 207995 w 295275"/>
              <a:gd name="connsiteY0-136" fmla="*/ 0 h 599179"/>
              <a:gd name="connsiteX1-137" fmla="*/ 218480 w 295275"/>
              <a:gd name="connsiteY1-138" fmla="*/ 17025 h 599179"/>
              <a:gd name="connsiteX2-139" fmla="*/ 263922 w 295275"/>
              <a:gd name="connsiteY2-140" fmla="*/ 59952 h 599179"/>
              <a:gd name="connsiteX3-141" fmla="*/ 275967 w 295275"/>
              <a:gd name="connsiteY3-142" fmla="*/ 66705 h 599179"/>
              <a:gd name="connsiteX4-143" fmla="*/ 152376 w 295275"/>
              <a:gd name="connsiteY4-144" fmla="*/ 303904 h 599179"/>
              <a:gd name="connsiteX5-145" fmla="*/ 295275 w 295275"/>
              <a:gd name="connsiteY5-146" fmla="*/ 303904 h 599179"/>
              <a:gd name="connsiteX6-147" fmla="*/ 295275 w 295275"/>
              <a:gd name="connsiteY6-148" fmla="*/ 599179 h 599179"/>
              <a:gd name="connsiteX7-149" fmla="*/ 0 w 295275"/>
              <a:gd name="connsiteY7-150" fmla="*/ 599179 h 599179"/>
              <a:gd name="connsiteX8-151" fmla="*/ 0 w 295275"/>
              <a:gd name="connsiteY8-152" fmla="*/ 303904 h 599179"/>
              <a:gd name="connsiteX9-153" fmla="*/ 5952 w 295275"/>
              <a:gd name="connsiteY9-154" fmla="*/ 269304 h 599179"/>
              <a:gd name="connsiteX10-155" fmla="*/ 204540 w 295275"/>
              <a:gd name="connsiteY10-156" fmla="*/ 547 h 599179"/>
              <a:gd name="connsiteX11-157" fmla="*/ 207995 w 295275"/>
              <a:gd name="connsiteY11-158" fmla="*/ 0 h 599179"/>
              <a:gd name="connsiteX0-159" fmla="*/ 207995 w 295275"/>
              <a:gd name="connsiteY0-160" fmla="*/ 0 h 599179"/>
              <a:gd name="connsiteX1-161" fmla="*/ 218480 w 295275"/>
              <a:gd name="connsiteY1-162" fmla="*/ 17025 h 599179"/>
              <a:gd name="connsiteX2-163" fmla="*/ 263922 w 295275"/>
              <a:gd name="connsiteY2-164" fmla="*/ 59952 h 599179"/>
              <a:gd name="connsiteX3-165" fmla="*/ 275967 w 295275"/>
              <a:gd name="connsiteY3-166" fmla="*/ 66705 h 599179"/>
              <a:gd name="connsiteX4-167" fmla="*/ 152376 w 295275"/>
              <a:gd name="connsiteY4-168" fmla="*/ 303904 h 599179"/>
              <a:gd name="connsiteX5-169" fmla="*/ 295275 w 295275"/>
              <a:gd name="connsiteY5-170" fmla="*/ 303904 h 599179"/>
              <a:gd name="connsiteX6-171" fmla="*/ 295275 w 295275"/>
              <a:gd name="connsiteY6-172" fmla="*/ 599179 h 599179"/>
              <a:gd name="connsiteX7-173" fmla="*/ 0 w 295275"/>
              <a:gd name="connsiteY7-174" fmla="*/ 599179 h 599179"/>
              <a:gd name="connsiteX8-175" fmla="*/ 0 w 295275"/>
              <a:gd name="connsiteY8-176" fmla="*/ 303904 h 599179"/>
              <a:gd name="connsiteX9-177" fmla="*/ 5952 w 295275"/>
              <a:gd name="connsiteY9-178" fmla="*/ 269304 h 599179"/>
              <a:gd name="connsiteX10-179" fmla="*/ 204540 w 295275"/>
              <a:gd name="connsiteY10-180" fmla="*/ 547 h 599179"/>
              <a:gd name="connsiteX11-181" fmla="*/ 207995 w 295275"/>
              <a:gd name="connsiteY11-182" fmla="*/ 0 h 599179"/>
              <a:gd name="connsiteX0-183" fmla="*/ 207995 w 295275"/>
              <a:gd name="connsiteY0-184" fmla="*/ 0 h 599179"/>
              <a:gd name="connsiteX1-185" fmla="*/ 218480 w 295275"/>
              <a:gd name="connsiteY1-186" fmla="*/ 17025 h 599179"/>
              <a:gd name="connsiteX2-187" fmla="*/ 263922 w 295275"/>
              <a:gd name="connsiteY2-188" fmla="*/ 59952 h 599179"/>
              <a:gd name="connsiteX3-189" fmla="*/ 275967 w 295275"/>
              <a:gd name="connsiteY3-190" fmla="*/ 66705 h 599179"/>
              <a:gd name="connsiteX4-191" fmla="*/ 152376 w 295275"/>
              <a:gd name="connsiteY4-192" fmla="*/ 303904 h 599179"/>
              <a:gd name="connsiteX5-193" fmla="*/ 295275 w 295275"/>
              <a:gd name="connsiteY5-194" fmla="*/ 303904 h 599179"/>
              <a:gd name="connsiteX6-195" fmla="*/ 295275 w 295275"/>
              <a:gd name="connsiteY6-196" fmla="*/ 599179 h 599179"/>
              <a:gd name="connsiteX7-197" fmla="*/ 0 w 295275"/>
              <a:gd name="connsiteY7-198" fmla="*/ 599179 h 599179"/>
              <a:gd name="connsiteX8-199" fmla="*/ 0 w 295275"/>
              <a:gd name="connsiteY8-200" fmla="*/ 303904 h 599179"/>
              <a:gd name="connsiteX9-201" fmla="*/ 5952 w 295275"/>
              <a:gd name="connsiteY9-202" fmla="*/ 269304 h 599179"/>
              <a:gd name="connsiteX10-203" fmla="*/ 204540 w 295275"/>
              <a:gd name="connsiteY10-204" fmla="*/ 547 h 599179"/>
              <a:gd name="connsiteX11-205" fmla="*/ 207995 w 295275"/>
              <a:gd name="connsiteY11-206" fmla="*/ 0 h 599179"/>
              <a:gd name="connsiteX0-207" fmla="*/ 207995 w 295275"/>
              <a:gd name="connsiteY0-208" fmla="*/ 0 h 599179"/>
              <a:gd name="connsiteX1-209" fmla="*/ 218480 w 295275"/>
              <a:gd name="connsiteY1-210" fmla="*/ 17025 h 599179"/>
              <a:gd name="connsiteX2-211" fmla="*/ 263922 w 295275"/>
              <a:gd name="connsiteY2-212" fmla="*/ 59952 h 599179"/>
              <a:gd name="connsiteX3-213" fmla="*/ 275967 w 295275"/>
              <a:gd name="connsiteY3-214" fmla="*/ 66705 h 599179"/>
              <a:gd name="connsiteX4-215" fmla="*/ 152376 w 295275"/>
              <a:gd name="connsiteY4-216" fmla="*/ 303904 h 599179"/>
              <a:gd name="connsiteX5-217" fmla="*/ 295275 w 295275"/>
              <a:gd name="connsiteY5-218" fmla="*/ 303904 h 599179"/>
              <a:gd name="connsiteX6-219" fmla="*/ 295275 w 295275"/>
              <a:gd name="connsiteY6-220" fmla="*/ 599179 h 599179"/>
              <a:gd name="connsiteX7-221" fmla="*/ 0 w 295275"/>
              <a:gd name="connsiteY7-222" fmla="*/ 599179 h 599179"/>
              <a:gd name="connsiteX8-223" fmla="*/ 0 w 295275"/>
              <a:gd name="connsiteY8-224" fmla="*/ 303904 h 599179"/>
              <a:gd name="connsiteX9-225" fmla="*/ 5952 w 295275"/>
              <a:gd name="connsiteY9-226" fmla="*/ 269304 h 599179"/>
              <a:gd name="connsiteX10-227" fmla="*/ 204540 w 295275"/>
              <a:gd name="connsiteY10-228" fmla="*/ 547 h 599179"/>
              <a:gd name="connsiteX11-229" fmla="*/ 207995 w 295275"/>
              <a:gd name="connsiteY11-230" fmla="*/ 0 h 599179"/>
              <a:gd name="connsiteX0-231" fmla="*/ 207995 w 295275"/>
              <a:gd name="connsiteY0-232" fmla="*/ 0 h 599179"/>
              <a:gd name="connsiteX1-233" fmla="*/ 218480 w 295275"/>
              <a:gd name="connsiteY1-234" fmla="*/ 17025 h 599179"/>
              <a:gd name="connsiteX2-235" fmla="*/ 263922 w 295275"/>
              <a:gd name="connsiteY2-236" fmla="*/ 59952 h 599179"/>
              <a:gd name="connsiteX3-237" fmla="*/ 275967 w 295275"/>
              <a:gd name="connsiteY3-238" fmla="*/ 66705 h 599179"/>
              <a:gd name="connsiteX4-239" fmla="*/ 152376 w 295275"/>
              <a:gd name="connsiteY4-240" fmla="*/ 303904 h 599179"/>
              <a:gd name="connsiteX5-241" fmla="*/ 295275 w 295275"/>
              <a:gd name="connsiteY5-242" fmla="*/ 303904 h 599179"/>
              <a:gd name="connsiteX6-243" fmla="*/ 295275 w 295275"/>
              <a:gd name="connsiteY6-244" fmla="*/ 599179 h 599179"/>
              <a:gd name="connsiteX7-245" fmla="*/ 0 w 295275"/>
              <a:gd name="connsiteY7-246" fmla="*/ 599179 h 599179"/>
              <a:gd name="connsiteX8-247" fmla="*/ 0 w 295275"/>
              <a:gd name="connsiteY8-248" fmla="*/ 303904 h 599179"/>
              <a:gd name="connsiteX9-249" fmla="*/ 204540 w 295275"/>
              <a:gd name="connsiteY9-250" fmla="*/ 547 h 599179"/>
              <a:gd name="connsiteX10-251" fmla="*/ 207995 w 295275"/>
              <a:gd name="connsiteY10-252" fmla="*/ 0 h 599179"/>
              <a:gd name="connsiteX0-253" fmla="*/ 207995 w 295275"/>
              <a:gd name="connsiteY0-254" fmla="*/ 0 h 599179"/>
              <a:gd name="connsiteX1-255" fmla="*/ 218480 w 295275"/>
              <a:gd name="connsiteY1-256" fmla="*/ 17025 h 599179"/>
              <a:gd name="connsiteX2-257" fmla="*/ 263922 w 295275"/>
              <a:gd name="connsiteY2-258" fmla="*/ 59952 h 599179"/>
              <a:gd name="connsiteX3-259" fmla="*/ 275967 w 295275"/>
              <a:gd name="connsiteY3-260" fmla="*/ 66705 h 599179"/>
              <a:gd name="connsiteX4-261" fmla="*/ 152376 w 295275"/>
              <a:gd name="connsiteY4-262" fmla="*/ 303904 h 599179"/>
              <a:gd name="connsiteX5-263" fmla="*/ 295275 w 295275"/>
              <a:gd name="connsiteY5-264" fmla="*/ 303904 h 599179"/>
              <a:gd name="connsiteX6-265" fmla="*/ 295275 w 295275"/>
              <a:gd name="connsiteY6-266" fmla="*/ 599179 h 599179"/>
              <a:gd name="connsiteX7-267" fmla="*/ 0 w 295275"/>
              <a:gd name="connsiteY7-268" fmla="*/ 599179 h 599179"/>
              <a:gd name="connsiteX8-269" fmla="*/ 0 w 295275"/>
              <a:gd name="connsiteY8-270" fmla="*/ 303904 h 599179"/>
              <a:gd name="connsiteX9-271" fmla="*/ 204540 w 295275"/>
              <a:gd name="connsiteY9-272" fmla="*/ 547 h 599179"/>
              <a:gd name="connsiteX10-273" fmla="*/ 207995 w 295275"/>
              <a:gd name="connsiteY10-274" fmla="*/ 0 h 599179"/>
              <a:gd name="connsiteX0-275" fmla="*/ 207995 w 295275"/>
              <a:gd name="connsiteY0-276" fmla="*/ 0 h 599179"/>
              <a:gd name="connsiteX1-277" fmla="*/ 218480 w 295275"/>
              <a:gd name="connsiteY1-278" fmla="*/ 17025 h 599179"/>
              <a:gd name="connsiteX2-279" fmla="*/ 263922 w 295275"/>
              <a:gd name="connsiteY2-280" fmla="*/ 59952 h 599179"/>
              <a:gd name="connsiteX3-281" fmla="*/ 275967 w 295275"/>
              <a:gd name="connsiteY3-282" fmla="*/ 66705 h 599179"/>
              <a:gd name="connsiteX4-283" fmla="*/ 152376 w 295275"/>
              <a:gd name="connsiteY4-284" fmla="*/ 303904 h 599179"/>
              <a:gd name="connsiteX5-285" fmla="*/ 295275 w 295275"/>
              <a:gd name="connsiteY5-286" fmla="*/ 303904 h 599179"/>
              <a:gd name="connsiteX6-287" fmla="*/ 295275 w 295275"/>
              <a:gd name="connsiteY6-288" fmla="*/ 599179 h 599179"/>
              <a:gd name="connsiteX7-289" fmla="*/ 0 w 295275"/>
              <a:gd name="connsiteY7-290" fmla="*/ 599179 h 599179"/>
              <a:gd name="connsiteX8-291" fmla="*/ 0 w 295275"/>
              <a:gd name="connsiteY8-292" fmla="*/ 303904 h 599179"/>
              <a:gd name="connsiteX9-293" fmla="*/ 207995 w 295275"/>
              <a:gd name="connsiteY9-294" fmla="*/ 0 h 599179"/>
              <a:gd name="connsiteX0-295" fmla="*/ 207995 w 295275"/>
              <a:gd name="connsiteY0-296" fmla="*/ 0 h 599179"/>
              <a:gd name="connsiteX1-297" fmla="*/ 218480 w 295275"/>
              <a:gd name="connsiteY1-298" fmla="*/ 17025 h 599179"/>
              <a:gd name="connsiteX2-299" fmla="*/ 263922 w 295275"/>
              <a:gd name="connsiteY2-300" fmla="*/ 59952 h 599179"/>
              <a:gd name="connsiteX3-301" fmla="*/ 275967 w 295275"/>
              <a:gd name="connsiteY3-302" fmla="*/ 66705 h 599179"/>
              <a:gd name="connsiteX4-303" fmla="*/ 152376 w 295275"/>
              <a:gd name="connsiteY4-304" fmla="*/ 303904 h 599179"/>
              <a:gd name="connsiteX5-305" fmla="*/ 295275 w 295275"/>
              <a:gd name="connsiteY5-306" fmla="*/ 303904 h 599179"/>
              <a:gd name="connsiteX6-307" fmla="*/ 295275 w 295275"/>
              <a:gd name="connsiteY6-308" fmla="*/ 599179 h 599179"/>
              <a:gd name="connsiteX7-309" fmla="*/ 0 w 295275"/>
              <a:gd name="connsiteY7-310" fmla="*/ 599179 h 599179"/>
              <a:gd name="connsiteX8-311" fmla="*/ 0 w 295275"/>
              <a:gd name="connsiteY8-312" fmla="*/ 303904 h 599179"/>
              <a:gd name="connsiteX9-313" fmla="*/ 207995 w 295275"/>
              <a:gd name="connsiteY9-314" fmla="*/ 0 h 599179"/>
              <a:gd name="connsiteX0-315" fmla="*/ 207995 w 295275"/>
              <a:gd name="connsiteY0-316" fmla="*/ 0 h 599179"/>
              <a:gd name="connsiteX1-317" fmla="*/ 218480 w 295275"/>
              <a:gd name="connsiteY1-318" fmla="*/ 17025 h 599179"/>
              <a:gd name="connsiteX2-319" fmla="*/ 263922 w 295275"/>
              <a:gd name="connsiteY2-320" fmla="*/ 59952 h 599179"/>
              <a:gd name="connsiteX3-321" fmla="*/ 275967 w 295275"/>
              <a:gd name="connsiteY3-322" fmla="*/ 66705 h 599179"/>
              <a:gd name="connsiteX4-323" fmla="*/ 152376 w 295275"/>
              <a:gd name="connsiteY4-324" fmla="*/ 303904 h 599179"/>
              <a:gd name="connsiteX5-325" fmla="*/ 295275 w 295275"/>
              <a:gd name="connsiteY5-326" fmla="*/ 303904 h 599179"/>
              <a:gd name="connsiteX6-327" fmla="*/ 295275 w 295275"/>
              <a:gd name="connsiteY6-328" fmla="*/ 599179 h 599179"/>
              <a:gd name="connsiteX7-329" fmla="*/ 0 w 295275"/>
              <a:gd name="connsiteY7-330" fmla="*/ 599179 h 599179"/>
              <a:gd name="connsiteX8-331" fmla="*/ 0 w 295275"/>
              <a:gd name="connsiteY8-332" fmla="*/ 303904 h 599179"/>
              <a:gd name="connsiteX9-333" fmla="*/ 207995 w 295275"/>
              <a:gd name="connsiteY9-334" fmla="*/ 0 h 599179"/>
              <a:gd name="connsiteX0-335" fmla="*/ 207995 w 295275"/>
              <a:gd name="connsiteY0-336" fmla="*/ 0 h 599179"/>
              <a:gd name="connsiteX1-337" fmla="*/ 218480 w 295275"/>
              <a:gd name="connsiteY1-338" fmla="*/ 17025 h 599179"/>
              <a:gd name="connsiteX2-339" fmla="*/ 263922 w 295275"/>
              <a:gd name="connsiteY2-340" fmla="*/ 59952 h 599179"/>
              <a:gd name="connsiteX3-341" fmla="*/ 275967 w 295275"/>
              <a:gd name="connsiteY3-342" fmla="*/ 66705 h 599179"/>
              <a:gd name="connsiteX4-343" fmla="*/ 152376 w 295275"/>
              <a:gd name="connsiteY4-344" fmla="*/ 303904 h 599179"/>
              <a:gd name="connsiteX5-345" fmla="*/ 295275 w 295275"/>
              <a:gd name="connsiteY5-346" fmla="*/ 303904 h 599179"/>
              <a:gd name="connsiteX6-347" fmla="*/ 295275 w 295275"/>
              <a:gd name="connsiteY6-348" fmla="*/ 599179 h 599179"/>
              <a:gd name="connsiteX7-349" fmla="*/ 0 w 295275"/>
              <a:gd name="connsiteY7-350" fmla="*/ 599179 h 599179"/>
              <a:gd name="connsiteX8-351" fmla="*/ 0 w 295275"/>
              <a:gd name="connsiteY8-352" fmla="*/ 303904 h 599179"/>
              <a:gd name="connsiteX9-353" fmla="*/ 207995 w 295275"/>
              <a:gd name="connsiteY9-354" fmla="*/ 0 h 599179"/>
              <a:gd name="connsiteX0-355" fmla="*/ 207995 w 295275"/>
              <a:gd name="connsiteY0-356" fmla="*/ 0 h 599179"/>
              <a:gd name="connsiteX1-357" fmla="*/ 218480 w 295275"/>
              <a:gd name="connsiteY1-358" fmla="*/ 17025 h 599179"/>
              <a:gd name="connsiteX2-359" fmla="*/ 263922 w 295275"/>
              <a:gd name="connsiteY2-360" fmla="*/ 59952 h 599179"/>
              <a:gd name="connsiteX3-361" fmla="*/ 275967 w 295275"/>
              <a:gd name="connsiteY3-362" fmla="*/ 66705 h 599179"/>
              <a:gd name="connsiteX4-363" fmla="*/ 152376 w 295275"/>
              <a:gd name="connsiteY4-364" fmla="*/ 303904 h 599179"/>
              <a:gd name="connsiteX5-365" fmla="*/ 295275 w 295275"/>
              <a:gd name="connsiteY5-366" fmla="*/ 303904 h 599179"/>
              <a:gd name="connsiteX6-367" fmla="*/ 295275 w 295275"/>
              <a:gd name="connsiteY6-368" fmla="*/ 599179 h 599179"/>
              <a:gd name="connsiteX7-369" fmla="*/ 0 w 295275"/>
              <a:gd name="connsiteY7-370" fmla="*/ 599179 h 599179"/>
              <a:gd name="connsiteX8-371" fmla="*/ 0 w 295275"/>
              <a:gd name="connsiteY8-372" fmla="*/ 303904 h 599179"/>
              <a:gd name="connsiteX9-373" fmla="*/ 207995 w 295275"/>
              <a:gd name="connsiteY9-374" fmla="*/ 0 h 599179"/>
              <a:gd name="connsiteX0-375" fmla="*/ 207995 w 295275"/>
              <a:gd name="connsiteY0-376" fmla="*/ 0 h 599179"/>
              <a:gd name="connsiteX1-377" fmla="*/ 218480 w 295275"/>
              <a:gd name="connsiteY1-378" fmla="*/ 17025 h 599179"/>
              <a:gd name="connsiteX2-379" fmla="*/ 263922 w 295275"/>
              <a:gd name="connsiteY2-380" fmla="*/ 59952 h 599179"/>
              <a:gd name="connsiteX3-381" fmla="*/ 275967 w 295275"/>
              <a:gd name="connsiteY3-382" fmla="*/ 66705 h 599179"/>
              <a:gd name="connsiteX4-383" fmla="*/ 152376 w 295275"/>
              <a:gd name="connsiteY4-384" fmla="*/ 303904 h 599179"/>
              <a:gd name="connsiteX5-385" fmla="*/ 295275 w 295275"/>
              <a:gd name="connsiteY5-386" fmla="*/ 303904 h 599179"/>
              <a:gd name="connsiteX6-387" fmla="*/ 295275 w 295275"/>
              <a:gd name="connsiteY6-388" fmla="*/ 599179 h 599179"/>
              <a:gd name="connsiteX7-389" fmla="*/ 0 w 295275"/>
              <a:gd name="connsiteY7-390" fmla="*/ 599179 h 599179"/>
              <a:gd name="connsiteX8-391" fmla="*/ 0 w 295275"/>
              <a:gd name="connsiteY8-392" fmla="*/ 303904 h 599179"/>
              <a:gd name="connsiteX9-393" fmla="*/ 207995 w 295275"/>
              <a:gd name="connsiteY9-394" fmla="*/ 0 h 599179"/>
              <a:gd name="connsiteX0-395" fmla="*/ 207995 w 295275"/>
              <a:gd name="connsiteY0-396" fmla="*/ 0 h 599179"/>
              <a:gd name="connsiteX1-397" fmla="*/ 218480 w 295275"/>
              <a:gd name="connsiteY1-398" fmla="*/ 17025 h 599179"/>
              <a:gd name="connsiteX2-399" fmla="*/ 263922 w 295275"/>
              <a:gd name="connsiteY2-400" fmla="*/ 59952 h 599179"/>
              <a:gd name="connsiteX3-401" fmla="*/ 275967 w 295275"/>
              <a:gd name="connsiteY3-402" fmla="*/ 66705 h 599179"/>
              <a:gd name="connsiteX4-403" fmla="*/ 152376 w 295275"/>
              <a:gd name="connsiteY4-404" fmla="*/ 303904 h 599179"/>
              <a:gd name="connsiteX5-405" fmla="*/ 295275 w 295275"/>
              <a:gd name="connsiteY5-406" fmla="*/ 303904 h 599179"/>
              <a:gd name="connsiteX6-407" fmla="*/ 295275 w 295275"/>
              <a:gd name="connsiteY6-408" fmla="*/ 599179 h 599179"/>
              <a:gd name="connsiteX7-409" fmla="*/ 0 w 295275"/>
              <a:gd name="connsiteY7-410" fmla="*/ 599179 h 599179"/>
              <a:gd name="connsiteX8-411" fmla="*/ 0 w 295275"/>
              <a:gd name="connsiteY8-412" fmla="*/ 303904 h 599179"/>
              <a:gd name="connsiteX9-413" fmla="*/ 207995 w 295275"/>
              <a:gd name="connsiteY9-414" fmla="*/ 0 h 599179"/>
              <a:gd name="connsiteX0-415" fmla="*/ 207995 w 295275"/>
              <a:gd name="connsiteY0-416" fmla="*/ 0 h 599179"/>
              <a:gd name="connsiteX1-417" fmla="*/ 218480 w 295275"/>
              <a:gd name="connsiteY1-418" fmla="*/ 17025 h 599179"/>
              <a:gd name="connsiteX2-419" fmla="*/ 263922 w 295275"/>
              <a:gd name="connsiteY2-420" fmla="*/ 59952 h 599179"/>
              <a:gd name="connsiteX3-421" fmla="*/ 275967 w 295275"/>
              <a:gd name="connsiteY3-422" fmla="*/ 66705 h 599179"/>
              <a:gd name="connsiteX4-423" fmla="*/ 152376 w 295275"/>
              <a:gd name="connsiteY4-424" fmla="*/ 303904 h 599179"/>
              <a:gd name="connsiteX5-425" fmla="*/ 295275 w 295275"/>
              <a:gd name="connsiteY5-426" fmla="*/ 303904 h 599179"/>
              <a:gd name="connsiteX6-427" fmla="*/ 295275 w 295275"/>
              <a:gd name="connsiteY6-428" fmla="*/ 599179 h 599179"/>
              <a:gd name="connsiteX7-429" fmla="*/ 0 w 295275"/>
              <a:gd name="connsiteY7-430" fmla="*/ 599179 h 599179"/>
              <a:gd name="connsiteX8-431" fmla="*/ 0 w 295275"/>
              <a:gd name="connsiteY8-432" fmla="*/ 334942 h 599179"/>
              <a:gd name="connsiteX9-433" fmla="*/ 207995 w 295275"/>
              <a:gd name="connsiteY9-434" fmla="*/ 0 h 599179"/>
              <a:gd name="connsiteX0-435" fmla="*/ 207995 w 295275"/>
              <a:gd name="connsiteY0-436" fmla="*/ 0 h 599179"/>
              <a:gd name="connsiteX1-437" fmla="*/ 218480 w 295275"/>
              <a:gd name="connsiteY1-438" fmla="*/ 17025 h 599179"/>
              <a:gd name="connsiteX2-439" fmla="*/ 263922 w 295275"/>
              <a:gd name="connsiteY2-440" fmla="*/ 59952 h 599179"/>
              <a:gd name="connsiteX3-441" fmla="*/ 275967 w 295275"/>
              <a:gd name="connsiteY3-442" fmla="*/ 66705 h 599179"/>
              <a:gd name="connsiteX4-443" fmla="*/ 152376 w 295275"/>
              <a:gd name="connsiteY4-444" fmla="*/ 303904 h 599179"/>
              <a:gd name="connsiteX5-445" fmla="*/ 295275 w 295275"/>
              <a:gd name="connsiteY5-446" fmla="*/ 303904 h 599179"/>
              <a:gd name="connsiteX6-447" fmla="*/ 295275 w 295275"/>
              <a:gd name="connsiteY6-448" fmla="*/ 599179 h 599179"/>
              <a:gd name="connsiteX7-449" fmla="*/ 0 w 295275"/>
              <a:gd name="connsiteY7-450" fmla="*/ 599179 h 599179"/>
              <a:gd name="connsiteX8-451" fmla="*/ 0 w 295275"/>
              <a:gd name="connsiteY8-452" fmla="*/ 334942 h 599179"/>
              <a:gd name="connsiteX9-453" fmla="*/ 207995 w 295275"/>
              <a:gd name="connsiteY9-454" fmla="*/ 0 h 599179"/>
              <a:gd name="connsiteX0-455" fmla="*/ 207995 w 295275"/>
              <a:gd name="connsiteY0-456" fmla="*/ 0 h 599179"/>
              <a:gd name="connsiteX1-457" fmla="*/ 218480 w 295275"/>
              <a:gd name="connsiteY1-458" fmla="*/ 17025 h 599179"/>
              <a:gd name="connsiteX2-459" fmla="*/ 263922 w 295275"/>
              <a:gd name="connsiteY2-460" fmla="*/ 59952 h 599179"/>
              <a:gd name="connsiteX3-461" fmla="*/ 275967 w 295275"/>
              <a:gd name="connsiteY3-462" fmla="*/ 66705 h 599179"/>
              <a:gd name="connsiteX4-463" fmla="*/ 152376 w 295275"/>
              <a:gd name="connsiteY4-464" fmla="*/ 303904 h 599179"/>
              <a:gd name="connsiteX5-465" fmla="*/ 295275 w 295275"/>
              <a:gd name="connsiteY5-466" fmla="*/ 303904 h 599179"/>
              <a:gd name="connsiteX6-467" fmla="*/ 295275 w 295275"/>
              <a:gd name="connsiteY6-468" fmla="*/ 599179 h 599179"/>
              <a:gd name="connsiteX7-469" fmla="*/ 0 w 295275"/>
              <a:gd name="connsiteY7-470" fmla="*/ 599179 h 599179"/>
              <a:gd name="connsiteX8-471" fmla="*/ 0 w 295275"/>
              <a:gd name="connsiteY8-472" fmla="*/ 334942 h 599179"/>
              <a:gd name="connsiteX9-473" fmla="*/ 207995 w 295275"/>
              <a:gd name="connsiteY9-474" fmla="*/ 0 h 599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95275" h="599179">
                <a:moveTo>
                  <a:pt x="207995" y="0"/>
                </a:moveTo>
                <a:lnTo>
                  <a:pt x="218480" y="17025"/>
                </a:lnTo>
                <a:cubicBezTo>
                  <a:pt x="231034" y="32364"/>
                  <a:pt x="246314" y="46986"/>
                  <a:pt x="263922" y="59952"/>
                </a:cubicBezTo>
                <a:lnTo>
                  <a:pt x="275967" y="66705"/>
                </a:lnTo>
                <a:cubicBezTo>
                  <a:pt x="274744" y="66607"/>
                  <a:pt x="166924" y="148026"/>
                  <a:pt x="152376" y="303904"/>
                </a:cubicBezTo>
                <a:lnTo>
                  <a:pt x="295275" y="303904"/>
                </a:lnTo>
                <a:lnTo>
                  <a:pt x="295275" y="599179"/>
                </a:lnTo>
                <a:lnTo>
                  <a:pt x="0" y="599179"/>
                </a:lnTo>
                <a:lnTo>
                  <a:pt x="0" y="334942"/>
                </a:lnTo>
                <a:cubicBezTo>
                  <a:pt x="10368" y="113589"/>
                  <a:pt x="207637" y="2353"/>
                  <a:pt x="207995" y="0"/>
                </a:cubicBezTo>
                <a:close/>
              </a:path>
            </a:pathLst>
          </a:custGeom>
          <a:solidFill>
            <a:schemeClr val="accent1">
              <a:alpha val="35000"/>
            </a:schemeClr>
          </a:solidFill>
          <a:ln w="31750" cap="rnd">
            <a:noFill/>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lnSpc>
                <a:spcPct val="120000"/>
              </a:lnSpc>
            </a:pPr>
            <a:endParaRPr lang="zh-CN" altLang="en-US" sz="1350">
              <a:solidFill>
                <a:schemeClr val="lt1"/>
              </a:solidFill>
              <a:latin typeface="微软雅黑" panose="020B0503020204020204" charset="-122"/>
              <a:ea typeface="微软雅黑" panose="020B0503020204020204" charset="-122"/>
            </a:endParaRPr>
          </a:p>
        </p:txBody>
      </p:sp>
      <p:sp>
        <p:nvSpPr>
          <p:cNvPr id="12" name="任意多边形: 形状 11"/>
          <p:cNvSpPr>
            <a:spLocks noChangeAspect="1"/>
          </p:cNvSpPr>
          <p:nvPr>
            <p:custDataLst>
              <p:tags r:id="rId8"/>
            </p:custDataLst>
          </p:nvPr>
        </p:nvSpPr>
        <p:spPr>
          <a:xfrm rot="10800000">
            <a:off x="8452763" y="747561"/>
            <a:ext cx="211557" cy="429297"/>
          </a:xfrm>
          <a:custGeom>
            <a:avLst/>
            <a:gdLst>
              <a:gd name="connsiteX0" fmla="*/ 207995 w 295275"/>
              <a:gd name="connsiteY0" fmla="*/ 0 h 599179"/>
              <a:gd name="connsiteX1" fmla="*/ 218480 w 295275"/>
              <a:gd name="connsiteY1" fmla="*/ 17025 h 599179"/>
              <a:gd name="connsiteX2" fmla="*/ 263922 w 295275"/>
              <a:gd name="connsiteY2" fmla="*/ 59952 h 599179"/>
              <a:gd name="connsiteX3" fmla="*/ 275967 w 295275"/>
              <a:gd name="connsiteY3" fmla="*/ 66705 h 599179"/>
              <a:gd name="connsiteX4" fmla="*/ 258864 w 295275"/>
              <a:gd name="connsiteY4" fmla="*/ 77309 h 599179"/>
              <a:gd name="connsiteX5" fmla="*/ 164932 w 295275"/>
              <a:gd name="connsiteY5" fmla="*/ 229252 h 599179"/>
              <a:gd name="connsiteX6" fmla="*/ 145322 w 295275"/>
              <a:gd name="connsiteY6" fmla="*/ 303904 h 599179"/>
              <a:gd name="connsiteX7" fmla="*/ 295275 w 295275"/>
              <a:gd name="connsiteY7" fmla="*/ 303904 h 599179"/>
              <a:gd name="connsiteX8" fmla="*/ 295275 w 295275"/>
              <a:gd name="connsiteY8" fmla="*/ 599179 h 599179"/>
              <a:gd name="connsiteX9" fmla="*/ 0 w 295275"/>
              <a:gd name="connsiteY9" fmla="*/ 599179 h 599179"/>
              <a:gd name="connsiteX10" fmla="*/ 0 w 295275"/>
              <a:gd name="connsiteY10" fmla="*/ 303904 h 599179"/>
              <a:gd name="connsiteX11" fmla="*/ 5952 w 295275"/>
              <a:gd name="connsiteY11" fmla="*/ 269304 h 599179"/>
              <a:gd name="connsiteX12" fmla="*/ 204540 w 295275"/>
              <a:gd name="connsiteY12" fmla="*/ 547 h 599179"/>
              <a:gd name="connsiteX0-1" fmla="*/ 207995 w 295275"/>
              <a:gd name="connsiteY0-2" fmla="*/ 0 h 599179"/>
              <a:gd name="connsiteX1-3" fmla="*/ 218480 w 295275"/>
              <a:gd name="connsiteY1-4" fmla="*/ 17025 h 599179"/>
              <a:gd name="connsiteX2-5" fmla="*/ 263922 w 295275"/>
              <a:gd name="connsiteY2-6" fmla="*/ 59952 h 599179"/>
              <a:gd name="connsiteX3-7" fmla="*/ 275967 w 295275"/>
              <a:gd name="connsiteY3-8" fmla="*/ 66705 h 599179"/>
              <a:gd name="connsiteX4-9" fmla="*/ 258864 w 295275"/>
              <a:gd name="connsiteY4-10" fmla="*/ 77309 h 599179"/>
              <a:gd name="connsiteX5-11" fmla="*/ 164932 w 295275"/>
              <a:gd name="connsiteY5-12" fmla="*/ 229252 h 599179"/>
              <a:gd name="connsiteX6-13" fmla="*/ 152376 w 295275"/>
              <a:gd name="connsiteY6-14" fmla="*/ 303904 h 599179"/>
              <a:gd name="connsiteX7-15" fmla="*/ 295275 w 295275"/>
              <a:gd name="connsiteY7-16" fmla="*/ 303904 h 599179"/>
              <a:gd name="connsiteX8-17" fmla="*/ 295275 w 295275"/>
              <a:gd name="connsiteY8-18" fmla="*/ 599179 h 599179"/>
              <a:gd name="connsiteX9-19" fmla="*/ 0 w 295275"/>
              <a:gd name="connsiteY9-20" fmla="*/ 599179 h 599179"/>
              <a:gd name="connsiteX10-21" fmla="*/ 0 w 295275"/>
              <a:gd name="connsiteY10-22" fmla="*/ 303904 h 599179"/>
              <a:gd name="connsiteX11-23" fmla="*/ 5952 w 295275"/>
              <a:gd name="connsiteY11-24" fmla="*/ 269304 h 599179"/>
              <a:gd name="connsiteX12-25" fmla="*/ 204540 w 295275"/>
              <a:gd name="connsiteY12-26" fmla="*/ 547 h 599179"/>
              <a:gd name="connsiteX13" fmla="*/ 207995 w 295275"/>
              <a:gd name="connsiteY13" fmla="*/ 0 h 599179"/>
              <a:gd name="connsiteX0-27" fmla="*/ 207995 w 295275"/>
              <a:gd name="connsiteY0-28" fmla="*/ 0 h 599179"/>
              <a:gd name="connsiteX1-29" fmla="*/ 218480 w 295275"/>
              <a:gd name="connsiteY1-30" fmla="*/ 17025 h 599179"/>
              <a:gd name="connsiteX2-31" fmla="*/ 263922 w 295275"/>
              <a:gd name="connsiteY2-32" fmla="*/ 59952 h 599179"/>
              <a:gd name="connsiteX3-33" fmla="*/ 275967 w 295275"/>
              <a:gd name="connsiteY3-34" fmla="*/ 66705 h 599179"/>
              <a:gd name="connsiteX4-35" fmla="*/ 258864 w 295275"/>
              <a:gd name="connsiteY4-36" fmla="*/ 77309 h 599179"/>
              <a:gd name="connsiteX5-37" fmla="*/ 164932 w 295275"/>
              <a:gd name="connsiteY5-38" fmla="*/ 229252 h 599179"/>
              <a:gd name="connsiteX6-39" fmla="*/ 152376 w 295275"/>
              <a:gd name="connsiteY6-40" fmla="*/ 303904 h 599179"/>
              <a:gd name="connsiteX7-41" fmla="*/ 295275 w 295275"/>
              <a:gd name="connsiteY7-42" fmla="*/ 303904 h 599179"/>
              <a:gd name="connsiteX8-43" fmla="*/ 295275 w 295275"/>
              <a:gd name="connsiteY8-44" fmla="*/ 599179 h 599179"/>
              <a:gd name="connsiteX9-45" fmla="*/ 0 w 295275"/>
              <a:gd name="connsiteY9-46" fmla="*/ 599179 h 599179"/>
              <a:gd name="connsiteX10-47" fmla="*/ 0 w 295275"/>
              <a:gd name="connsiteY10-48" fmla="*/ 303904 h 599179"/>
              <a:gd name="connsiteX11-49" fmla="*/ 5952 w 295275"/>
              <a:gd name="connsiteY11-50" fmla="*/ 269304 h 599179"/>
              <a:gd name="connsiteX12-51" fmla="*/ 204540 w 295275"/>
              <a:gd name="connsiteY12-52" fmla="*/ 547 h 599179"/>
              <a:gd name="connsiteX13-53" fmla="*/ 207995 w 295275"/>
              <a:gd name="connsiteY13-54" fmla="*/ 0 h 599179"/>
              <a:gd name="connsiteX0-55" fmla="*/ 207995 w 295275"/>
              <a:gd name="connsiteY0-56" fmla="*/ 0 h 599179"/>
              <a:gd name="connsiteX1-57" fmla="*/ 218480 w 295275"/>
              <a:gd name="connsiteY1-58" fmla="*/ 17025 h 599179"/>
              <a:gd name="connsiteX2-59" fmla="*/ 263922 w 295275"/>
              <a:gd name="connsiteY2-60" fmla="*/ 59952 h 599179"/>
              <a:gd name="connsiteX3-61" fmla="*/ 275967 w 295275"/>
              <a:gd name="connsiteY3-62" fmla="*/ 66705 h 599179"/>
              <a:gd name="connsiteX4-63" fmla="*/ 258864 w 295275"/>
              <a:gd name="connsiteY4-64" fmla="*/ 77309 h 599179"/>
              <a:gd name="connsiteX5-65" fmla="*/ 164932 w 295275"/>
              <a:gd name="connsiteY5-66" fmla="*/ 229252 h 599179"/>
              <a:gd name="connsiteX6-67" fmla="*/ 152376 w 295275"/>
              <a:gd name="connsiteY6-68" fmla="*/ 303904 h 599179"/>
              <a:gd name="connsiteX7-69" fmla="*/ 295275 w 295275"/>
              <a:gd name="connsiteY7-70" fmla="*/ 303904 h 599179"/>
              <a:gd name="connsiteX8-71" fmla="*/ 295275 w 295275"/>
              <a:gd name="connsiteY8-72" fmla="*/ 599179 h 599179"/>
              <a:gd name="connsiteX9-73" fmla="*/ 0 w 295275"/>
              <a:gd name="connsiteY9-74" fmla="*/ 599179 h 599179"/>
              <a:gd name="connsiteX10-75" fmla="*/ 0 w 295275"/>
              <a:gd name="connsiteY10-76" fmla="*/ 303904 h 599179"/>
              <a:gd name="connsiteX11-77" fmla="*/ 5952 w 295275"/>
              <a:gd name="connsiteY11-78" fmla="*/ 269304 h 599179"/>
              <a:gd name="connsiteX12-79" fmla="*/ 204540 w 295275"/>
              <a:gd name="connsiteY12-80" fmla="*/ 547 h 599179"/>
              <a:gd name="connsiteX13-81" fmla="*/ 207995 w 295275"/>
              <a:gd name="connsiteY13-82" fmla="*/ 0 h 599179"/>
              <a:gd name="connsiteX0-83" fmla="*/ 207995 w 295275"/>
              <a:gd name="connsiteY0-84" fmla="*/ 0 h 599179"/>
              <a:gd name="connsiteX1-85" fmla="*/ 218480 w 295275"/>
              <a:gd name="connsiteY1-86" fmla="*/ 17025 h 599179"/>
              <a:gd name="connsiteX2-87" fmla="*/ 263922 w 295275"/>
              <a:gd name="connsiteY2-88" fmla="*/ 59952 h 599179"/>
              <a:gd name="connsiteX3-89" fmla="*/ 275967 w 295275"/>
              <a:gd name="connsiteY3-90" fmla="*/ 66705 h 599179"/>
              <a:gd name="connsiteX4-91" fmla="*/ 258864 w 295275"/>
              <a:gd name="connsiteY4-92" fmla="*/ 77309 h 599179"/>
              <a:gd name="connsiteX5-93" fmla="*/ 152376 w 295275"/>
              <a:gd name="connsiteY5-94" fmla="*/ 303904 h 599179"/>
              <a:gd name="connsiteX6-95" fmla="*/ 295275 w 295275"/>
              <a:gd name="connsiteY6-96" fmla="*/ 303904 h 599179"/>
              <a:gd name="connsiteX7-97" fmla="*/ 295275 w 295275"/>
              <a:gd name="connsiteY7-98" fmla="*/ 599179 h 599179"/>
              <a:gd name="connsiteX8-99" fmla="*/ 0 w 295275"/>
              <a:gd name="connsiteY8-100" fmla="*/ 599179 h 599179"/>
              <a:gd name="connsiteX9-101" fmla="*/ 0 w 295275"/>
              <a:gd name="connsiteY9-102" fmla="*/ 303904 h 599179"/>
              <a:gd name="connsiteX10-103" fmla="*/ 5952 w 295275"/>
              <a:gd name="connsiteY10-104" fmla="*/ 269304 h 599179"/>
              <a:gd name="connsiteX11-105" fmla="*/ 204540 w 295275"/>
              <a:gd name="connsiteY11-106" fmla="*/ 547 h 599179"/>
              <a:gd name="connsiteX12-107" fmla="*/ 207995 w 295275"/>
              <a:gd name="connsiteY12-108" fmla="*/ 0 h 599179"/>
              <a:gd name="connsiteX0-109" fmla="*/ 207995 w 295275"/>
              <a:gd name="connsiteY0-110" fmla="*/ 0 h 599179"/>
              <a:gd name="connsiteX1-111" fmla="*/ 218480 w 295275"/>
              <a:gd name="connsiteY1-112" fmla="*/ 17025 h 599179"/>
              <a:gd name="connsiteX2-113" fmla="*/ 263922 w 295275"/>
              <a:gd name="connsiteY2-114" fmla="*/ 59952 h 599179"/>
              <a:gd name="connsiteX3-115" fmla="*/ 275967 w 295275"/>
              <a:gd name="connsiteY3-116" fmla="*/ 66705 h 599179"/>
              <a:gd name="connsiteX4-117" fmla="*/ 258864 w 295275"/>
              <a:gd name="connsiteY4-118" fmla="*/ 77309 h 599179"/>
              <a:gd name="connsiteX5-119" fmla="*/ 152376 w 295275"/>
              <a:gd name="connsiteY5-120" fmla="*/ 303904 h 599179"/>
              <a:gd name="connsiteX6-121" fmla="*/ 295275 w 295275"/>
              <a:gd name="connsiteY6-122" fmla="*/ 303904 h 599179"/>
              <a:gd name="connsiteX7-123" fmla="*/ 295275 w 295275"/>
              <a:gd name="connsiteY7-124" fmla="*/ 599179 h 599179"/>
              <a:gd name="connsiteX8-125" fmla="*/ 0 w 295275"/>
              <a:gd name="connsiteY8-126" fmla="*/ 599179 h 599179"/>
              <a:gd name="connsiteX9-127" fmla="*/ 0 w 295275"/>
              <a:gd name="connsiteY9-128" fmla="*/ 303904 h 599179"/>
              <a:gd name="connsiteX10-129" fmla="*/ 5952 w 295275"/>
              <a:gd name="connsiteY10-130" fmla="*/ 269304 h 599179"/>
              <a:gd name="connsiteX11-131" fmla="*/ 204540 w 295275"/>
              <a:gd name="connsiteY11-132" fmla="*/ 547 h 599179"/>
              <a:gd name="connsiteX12-133" fmla="*/ 207995 w 295275"/>
              <a:gd name="connsiteY12-134" fmla="*/ 0 h 599179"/>
              <a:gd name="connsiteX0-135" fmla="*/ 207995 w 295275"/>
              <a:gd name="connsiteY0-136" fmla="*/ 0 h 599179"/>
              <a:gd name="connsiteX1-137" fmla="*/ 218480 w 295275"/>
              <a:gd name="connsiteY1-138" fmla="*/ 17025 h 599179"/>
              <a:gd name="connsiteX2-139" fmla="*/ 263922 w 295275"/>
              <a:gd name="connsiteY2-140" fmla="*/ 59952 h 599179"/>
              <a:gd name="connsiteX3-141" fmla="*/ 275967 w 295275"/>
              <a:gd name="connsiteY3-142" fmla="*/ 66705 h 599179"/>
              <a:gd name="connsiteX4-143" fmla="*/ 152376 w 295275"/>
              <a:gd name="connsiteY4-144" fmla="*/ 303904 h 599179"/>
              <a:gd name="connsiteX5-145" fmla="*/ 295275 w 295275"/>
              <a:gd name="connsiteY5-146" fmla="*/ 303904 h 599179"/>
              <a:gd name="connsiteX6-147" fmla="*/ 295275 w 295275"/>
              <a:gd name="connsiteY6-148" fmla="*/ 599179 h 599179"/>
              <a:gd name="connsiteX7-149" fmla="*/ 0 w 295275"/>
              <a:gd name="connsiteY7-150" fmla="*/ 599179 h 599179"/>
              <a:gd name="connsiteX8-151" fmla="*/ 0 w 295275"/>
              <a:gd name="connsiteY8-152" fmla="*/ 303904 h 599179"/>
              <a:gd name="connsiteX9-153" fmla="*/ 5952 w 295275"/>
              <a:gd name="connsiteY9-154" fmla="*/ 269304 h 599179"/>
              <a:gd name="connsiteX10-155" fmla="*/ 204540 w 295275"/>
              <a:gd name="connsiteY10-156" fmla="*/ 547 h 599179"/>
              <a:gd name="connsiteX11-157" fmla="*/ 207995 w 295275"/>
              <a:gd name="connsiteY11-158" fmla="*/ 0 h 599179"/>
              <a:gd name="connsiteX0-159" fmla="*/ 207995 w 295275"/>
              <a:gd name="connsiteY0-160" fmla="*/ 0 h 599179"/>
              <a:gd name="connsiteX1-161" fmla="*/ 218480 w 295275"/>
              <a:gd name="connsiteY1-162" fmla="*/ 17025 h 599179"/>
              <a:gd name="connsiteX2-163" fmla="*/ 263922 w 295275"/>
              <a:gd name="connsiteY2-164" fmla="*/ 59952 h 599179"/>
              <a:gd name="connsiteX3-165" fmla="*/ 275967 w 295275"/>
              <a:gd name="connsiteY3-166" fmla="*/ 66705 h 599179"/>
              <a:gd name="connsiteX4-167" fmla="*/ 152376 w 295275"/>
              <a:gd name="connsiteY4-168" fmla="*/ 303904 h 599179"/>
              <a:gd name="connsiteX5-169" fmla="*/ 295275 w 295275"/>
              <a:gd name="connsiteY5-170" fmla="*/ 303904 h 599179"/>
              <a:gd name="connsiteX6-171" fmla="*/ 295275 w 295275"/>
              <a:gd name="connsiteY6-172" fmla="*/ 599179 h 599179"/>
              <a:gd name="connsiteX7-173" fmla="*/ 0 w 295275"/>
              <a:gd name="connsiteY7-174" fmla="*/ 599179 h 599179"/>
              <a:gd name="connsiteX8-175" fmla="*/ 0 w 295275"/>
              <a:gd name="connsiteY8-176" fmla="*/ 303904 h 599179"/>
              <a:gd name="connsiteX9-177" fmla="*/ 5952 w 295275"/>
              <a:gd name="connsiteY9-178" fmla="*/ 269304 h 599179"/>
              <a:gd name="connsiteX10-179" fmla="*/ 204540 w 295275"/>
              <a:gd name="connsiteY10-180" fmla="*/ 547 h 599179"/>
              <a:gd name="connsiteX11-181" fmla="*/ 207995 w 295275"/>
              <a:gd name="connsiteY11-182" fmla="*/ 0 h 599179"/>
              <a:gd name="connsiteX0-183" fmla="*/ 207995 w 295275"/>
              <a:gd name="connsiteY0-184" fmla="*/ 0 h 599179"/>
              <a:gd name="connsiteX1-185" fmla="*/ 218480 w 295275"/>
              <a:gd name="connsiteY1-186" fmla="*/ 17025 h 599179"/>
              <a:gd name="connsiteX2-187" fmla="*/ 263922 w 295275"/>
              <a:gd name="connsiteY2-188" fmla="*/ 59952 h 599179"/>
              <a:gd name="connsiteX3-189" fmla="*/ 275967 w 295275"/>
              <a:gd name="connsiteY3-190" fmla="*/ 66705 h 599179"/>
              <a:gd name="connsiteX4-191" fmla="*/ 152376 w 295275"/>
              <a:gd name="connsiteY4-192" fmla="*/ 303904 h 599179"/>
              <a:gd name="connsiteX5-193" fmla="*/ 295275 w 295275"/>
              <a:gd name="connsiteY5-194" fmla="*/ 303904 h 599179"/>
              <a:gd name="connsiteX6-195" fmla="*/ 295275 w 295275"/>
              <a:gd name="connsiteY6-196" fmla="*/ 599179 h 599179"/>
              <a:gd name="connsiteX7-197" fmla="*/ 0 w 295275"/>
              <a:gd name="connsiteY7-198" fmla="*/ 599179 h 599179"/>
              <a:gd name="connsiteX8-199" fmla="*/ 0 w 295275"/>
              <a:gd name="connsiteY8-200" fmla="*/ 303904 h 599179"/>
              <a:gd name="connsiteX9-201" fmla="*/ 5952 w 295275"/>
              <a:gd name="connsiteY9-202" fmla="*/ 269304 h 599179"/>
              <a:gd name="connsiteX10-203" fmla="*/ 204540 w 295275"/>
              <a:gd name="connsiteY10-204" fmla="*/ 547 h 599179"/>
              <a:gd name="connsiteX11-205" fmla="*/ 207995 w 295275"/>
              <a:gd name="connsiteY11-206" fmla="*/ 0 h 599179"/>
              <a:gd name="connsiteX0-207" fmla="*/ 207995 w 295275"/>
              <a:gd name="connsiteY0-208" fmla="*/ 0 h 599179"/>
              <a:gd name="connsiteX1-209" fmla="*/ 218480 w 295275"/>
              <a:gd name="connsiteY1-210" fmla="*/ 17025 h 599179"/>
              <a:gd name="connsiteX2-211" fmla="*/ 263922 w 295275"/>
              <a:gd name="connsiteY2-212" fmla="*/ 59952 h 599179"/>
              <a:gd name="connsiteX3-213" fmla="*/ 275967 w 295275"/>
              <a:gd name="connsiteY3-214" fmla="*/ 66705 h 599179"/>
              <a:gd name="connsiteX4-215" fmla="*/ 152376 w 295275"/>
              <a:gd name="connsiteY4-216" fmla="*/ 303904 h 599179"/>
              <a:gd name="connsiteX5-217" fmla="*/ 295275 w 295275"/>
              <a:gd name="connsiteY5-218" fmla="*/ 303904 h 599179"/>
              <a:gd name="connsiteX6-219" fmla="*/ 295275 w 295275"/>
              <a:gd name="connsiteY6-220" fmla="*/ 599179 h 599179"/>
              <a:gd name="connsiteX7-221" fmla="*/ 0 w 295275"/>
              <a:gd name="connsiteY7-222" fmla="*/ 599179 h 599179"/>
              <a:gd name="connsiteX8-223" fmla="*/ 0 w 295275"/>
              <a:gd name="connsiteY8-224" fmla="*/ 303904 h 599179"/>
              <a:gd name="connsiteX9-225" fmla="*/ 5952 w 295275"/>
              <a:gd name="connsiteY9-226" fmla="*/ 269304 h 599179"/>
              <a:gd name="connsiteX10-227" fmla="*/ 204540 w 295275"/>
              <a:gd name="connsiteY10-228" fmla="*/ 547 h 599179"/>
              <a:gd name="connsiteX11-229" fmla="*/ 207995 w 295275"/>
              <a:gd name="connsiteY11-230" fmla="*/ 0 h 599179"/>
              <a:gd name="connsiteX0-231" fmla="*/ 207995 w 295275"/>
              <a:gd name="connsiteY0-232" fmla="*/ 0 h 599179"/>
              <a:gd name="connsiteX1-233" fmla="*/ 218480 w 295275"/>
              <a:gd name="connsiteY1-234" fmla="*/ 17025 h 599179"/>
              <a:gd name="connsiteX2-235" fmla="*/ 263922 w 295275"/>
              <a:gd name="connsiteY2-236" fmla="*/ 59952 h 599179"/>
              <a:gd name="connsiteX3-237" fmla="*/ 275967 w 295275"/>
              <a:gd name="connsiteY3-238" fmla="*/ 66705 h 599179"/>
              <a:gd name="connsiteX4-239" fmla="*/ 152376 w 295275"/>
              <a:gd name="connsiteY4-240" fmla="*/ 303904 h 599179"/>
              <a:gd name="connsiteX5-241" fmla="*/ 295275 w 295275"/>
              <a:gd name="connsiteY5-242" fmla="*/ 303904 h 599179"/>
              <a:gd name="connsiteX6-243" fmla="*/ 295275 w 295275"/>
              <a:gd name="connsiteY6-244" fmla="*/ 599179 h 599179"/>
              <a:gd name="connsiteX7-245" fmla="*/ 0 w 295275"/>
              <a:gd name="connsiteY7-246" fmla="*/ 599179 h 599179"/>
              <a:gd name="connsiteX8-247" fmla="*/ 0 w 295275"/>
              <a:gd name="connsiteY8-248" fmla="*/ 303904 h 599179"/>
              <a:gd name="connsiteX9-249" fmla="*/ 204540 w 295275"/>
              <a:gd name="connsiteY9-250" fmla="*/ 547 h 599179"/>
              <a:gd name="connsiteX10-251" fmla="*/ 207995 w 295275"/>
              <a:gd name="connsiteY10-252" fmla="*/ 0 h 599179"/>
              <a:gd name="connsiteX0-253" fmla="*/ 207995 w 295275"/>
              <a:gd name="connsiteY0-254" fmla="*/ 0 h 599179"/>
              <a:gd name="connsiteX1-255" fmla="*/ 218480 w 295275"/>
              <a:gd name="connsiteY1-256" fmla="*/ 17025 h 599179"/>
              <a:gd name="connsiteX2-257" fmla="*/ 263922 w 295275"/>
              <a:gd name="connsiteY2-258" fmla="*/ 59952 h 599179"/>
              <a:gd name="connsiteX3-259" fmla="*/ 275967 w 295275"/>
              <a:gd name="connsiteY3-260" fmla="*/ 66705 h 599179"/>
              <a:gd name="connsiteX4-261" fmla="*/ 152376 w 295275"/>
              <a:gd name="connsiteY4-262" fmla="*/ 303904 h 599179"/>
              <a:gd name="connsiteX5-263" fmla="*/ 295275 w 295275"/>
              <a:gd name="connsiteY5-264" fmla="*/ 303904 h 599179"/>
              <a:gd name="connsiteX6-265" fmla="*/ 295275 w 295275"/>
              <a:gd name="connsiteY6-266" fmla="*/ 599179 h 599179"/>
              <a:gd name="connsiteX7-267" fmla="*/ 0 w 295275"/>
              <a:gd name="connsiteY7-268" fmla="*/ 599179 h 599179"/>
              <a:gd name="connsiteX8-269" fmla="*/ 0 w 295275"/>
              <a:gd name="connsiteY8-270" fmla="*/ 303904 h 599179"/>
              <a:gd name="connsiteX9-271" fmla="*/ 204540 w 295275"/>
              <a:gd name="connsiteY9-272" fmla="*/ 547 h 599179"/>
              <a:gd name="connsiteX10-273" fmla="*/ 207995 w 295275"/>
              <a:gd name="connsiteY10-274" fmla="*/ 0 h 599179"/>
              <a:gd name="connsiteX0-275" fmla="*/ 207995 w 295275"/>
              <a:gd name="connsiteY0-276" fmla="*/ 0 h 599179"/>
              <a:gd name="connsiteX1-277" fmla="*/ 218480 w 295275"/>
              <a:gd name="connsiteY1-278" fmla="*/ 17025 h 599179"/>
              <a:gd name="connsiteX2-279" fmla="*/ 263922 w 295275"/>
              <a:gd name="connsiteY2-280" fmla="*/ 59952 h 599179"/>
              <a:gd name="connsiteX3-281" fmla="*/ 275967 w 295275"/>
              <a:gd name="connsiteY3-282" fmla="*/ 66705 h 599179"/>
              <a:gd name="connsiteX4-283" fmla="*/ 152376 w 295275"/>
              <a:gd name="connsiteY4-284" fmla="*/ 303904 h 599179"/>
              <a:gd name="connsiteX5-285" fmla="*/ 295275 w 295275"/>
              <a:gd name="connsiteY5-286" fmla="*/ 303904 h 599179"/>
              <a:gd name="connsiteX6-287" fmla="*/ 295275 w 295275"/>
              <a:gd name="connsiteY6-288" fmla="*/ 599179 h 599179"/>
              <a:gd name="connsiteX7-289" fmla="*/ 0 w 295275"/>
              <a:gd name="connsiteY7-290" fmla="*/ 599179 h 599179"/>
              <a:gd name="connsiteX8-291" fmla="*/ 0 w 295275"/>
              <a:gd name="connsiteY8-292" fmla="*/ 303904 h 599179"/>
              <a:gd name="connsiteX9-293" fmla="*/ 207995 w 295275"/>
              <a:gd name="connsiteY9-294" fmla="*/ 0 h 599179"/>
              <a:gd name="connsiteX0-295" fmla="*/ 207995 w 295275"/>
              <a:gd name="connsiteY0-296" fmla="*/ 0 h 599179"/>
              <a:gd name="connsiteX1-297" fmla="*/ 218480 w 295275"/>
              <a:gd name="connsiteY1-298" fmla="*/ 17025 h 599179"/>
              <a:gd name="connsiteX2-299" fmla="*/ 263922 w 295275"/>
              <a:gd name="connsiteY2-300" fmla="*/ 59952 h 599179"/>
              <a:gd name="connsiteX3-301" fmla="*/ 275967 w 295275"/>
              <a:gd name="connsiteY3-302" fmla="*/ 66705 h 599179"/>
              <a:gd name="connsiteX4-303" fmla="*/ 152376 w 295275"/>
              <a:gd name="connsiteY4-304" fmla="*/ 303904 h 599179"/>
              <a:gd name="connsiteX5-305" fmla="*/ 295275 w 295275"/>
              <a:gd name="connsiteY5-306" fmla="*/ 303904 h 599179"/>
              <a:gd name="connsiteX6-307" fmla="*/ 295275 w 295275"/>
              <a:gd name="connsiteY6-308" fmla="*/ 599179 h 599179"/>
              <a:gd name="connsiteX7-309" fmla="*/ 0 w 295275"/>
              <a:gd name="connsiteY7-310" fmla="*/ 599179 h 599179"/>
              <a:gd name="connsiteX8-311" fmla="*/ 0 w 295275"/>
              <a:gd name="connsiteY8-312" fmla="*/ 303904 h 599179"/>
              <a:gd name="connsiteX9-313" fmla="*/ 207995 w 295275"/>
              <a:gd name="connsiteY9-314" fmla="*/ 0 h 599179"/>
              <a:gd name="connsiteX0-315" fmla="*/ 207995 w 295275"/>
              <a:gd name="connsiteY0-316" fmla="*/ 0 h 599179"/>
              <a:gd name="connsiteX1-317" fmla="*/ 218480 w 295275"/>
              <a:gd name="connsiteY1-318" fmla="*/ 17025 h 599179"/>
              <a:gd name="connsiteX2-319" fmla="*/ 263922 w 295275"/>
              <a:gd name="connsiteY2-320" fmla="*/ 59952 h 599179"/>
              <a:gd name="connsiteX3-321" fmla="*/ 275967 w 295275"/>
              <a:gd name="connsiteY3-322" fmla="*/ 66705 h 599179"/>
              <a:gd name="connsiteX4-323" fmla="*/ 152376 w 295275"/>
              <a:gd name="connsiteY4-324" fmla="*/ 303904 h 599179"/>
              <a:gd name="connsiteX5-325" fmla="*/ 295275 w 295275"/>
              <a:gd name="connsiteY5-326" fmla="*/ 303904 h 599179"/>
              <a:gd name="connsiteX6-327" fmla="*/ 295275 w 295275"/>
              <a:gd name="connsiteY6-328" fmla="*/ 599179 h 599179"/>
              <a:gd name="connsiteX7-329" fmla="*/ 0 w 295275"/>
              <a:gd name="connsiteY7-330" fmla="*/ 599179 h 599179"/>
              <a:gd name="connsiteX8-331" fmla="*/ 0 w 295275"/>
              <a:gd name="connsiteY8-332" fmla="*/ 303904 h 599179"/>
              <a:gd name="connsiteX9-333" fmla="*/ 207995 w 295275"/>
              <a:gd name="connsiteY9-334" fmla="*/ 0 h 599179"/>
              <a:gd name="connsiteX0-335" fmla="*/ 207995 w 295275"/>
              <a:gd name="connsiteY0-336" fmla="*/ 0 h 599179"/>
              <a:gd name="connsiteX1-337" fmla="*/ 218480 w 295275"/>
              <a:gd name="connsiteY1-338" fmla="*/ 17025 h 599179"/>
              <a:gd name="connsiteX2-339" fmla="*/ 263922 w 295275"/>
              <a:gd name="connsiteY2-340" fmla="*/ 59952 h 599179"/>
              <a:gd name="connsiteX3-341" fmla="*/ 275967 w 295275"/>
              <a:gd name="connsiteY3-342" fmla="*/ 66705 h 599179"/>
              <a:gd name="connsiteX4-343" fmla="*/ 152376 w 295275"/>
              <a:gd name="connsiteY4-344" fmla="*/ 303904 h 599179"/>
              <a:gd name="connsiteX5-345" fmla="*/ 295275 w 295275"/>
              <a:gd name="connsiteY5-346" fmla="*/ 303904 h 599179"/>
              <a:gd name="connsiteX6-347" fmla="*/ 295275 w 295275"/>
              <a:gd name="connsiteY6-348" fmla="*/ 599179 h 599179"/>
              <a:gd name="connsiteX7-349" fmla="*/ 0 w 295275"/>
              <a:gd name="connsiteY7-350" fmla="*/ 599179 h 599179"/>
              <a:gd name="connsiteX8-351" fmla="*/ 0 w 295275"/>
              <a:gd name="connsiteY8-352" fmla="*/ 303904 h 599179"/>
              <a:gd name="connsiteX9-353" fmla="*/ 207995 w 295275"/>
              <a:gd name="connsiteY9-354" fmla="*/ 0 h 599179"/>
              <a:gd name="connsiteX0-355" fmla="*/ 207995 w 295275"/>
              <a:gd name="connsiteY0-356" fmla="*/ 0 h 599179"/>
              <a:gd name="connsiteX1-357" fmla="*/ 218480 w 295275"/>
              <a:gd name="connsiteY1-358" fmla="*/ 17025 h 599179"/>
              <a:gd name="connsiteX2-359" fmla="*/ 263922 w 295275"/>
              <a:gd name="connsiteY2-360" fmla="*/ 59952 h 599179"/>
              <a:gd name="connsiteX3-361" fmla="*/ 275967 w 295275"/>
              <a:gd name="connsiteY3-362" fmla="*/ 66705 h 599179"/>
              <a:gd name="connsiteX4-363" fmla="*/ 152376 w 295275"/>
              <a:gd name="connsiteY4-364" fmla="*/ 303904 h 599179"/>
              <a:gd name="connsiteX5-365" fmla="*/ 295275 w 295275"/>
              <a:gd name="connsiteY5-366" fmla="*/ 303904 h 599179"/>
              <a:gd name="connsiteX6-367" fmla="*/ 295275 w 295275"/>
              <a:gd name="connsiteY6-368" fmla="*/ 599179 h 599179"/>
              <a:gd name="connsiteX7-369" fmla="*/ 0 w 295275"/>
              <a:gd name="connsiteY7-370" fmla="*/ 599179 h 599179"/>
              <a:gd name="connsiteX8-371" fmla="*/ 0 w 295275"/>
              <a:gd name="connsiteY8-372" fmla="*/ 303904 h 599179"/>
              <a:gd name="connsiteX9-373" fmla="*/ 207995 w 295275"/>
              <a:gd name="connsiteY9-374" fmla="*/ 0 h 599179"/>
              <a:gd name="connsiteX0-375" fmla="*/ 207995 w 295275"/>
              <a:gd name="connsiteY0-376" fmla="*/ 0 h 599179"/>
              <a:gd name="connsiteX1-377" fmla="*/ 218480 w 295275"/>
              <a:gd name="connsiteY1-378" fmla="*/ 17025 h 599179"/>
              <a:gd name="connsiteX2-379" fmla="*/ 263922 w 295275"/>
              <a:gd name="connsiteY2-380" fmla="*/ 59952 h 599179"/>
              <a:gd name="connsiteX3-381" fmla="*/ 275967 w 295275"/>
              <a:gd name="connsiteY3-382" fmla="*/ 66705 h 599179"/>
              <a:gd name="connsiteX4-383" fmla="*/ 152376 w 295275"/>
              <a:gd name="connsiteY4-384" fmla="*/ 303904 h 599179"/>
              <a:gd name="connsiteX5-385" fmla="*/ 295275 w 295275"/>
              <a:gd name="connsiteY5-386" fmla="*/ 303904 h 599179"/>
              <a:gd name="connsiteX6-387" fmla="*/ 295275 w 295275"/>
              <a:gd name="connsiteY6-388" fmla="*/ 599179 h 599179"/>
              <a:gd name="connsiteX7-389" fmla="*/ 0 w 295275"/>
              <a:gd name="connsiteY7-390" fmla="*/ 599179 h 599179"/>
              <a:gd name="connsiteX8-391" fmla="*/ 0 w 295275"/>
              <a:gd name="connsiteY8-392" fmla="*/ 303904 h 599179"/>
              <a:gd name="connsiteX9-393" fmla="*/ 207995 w 295275"/>
              <a:gd name="connsiteY9-394" fmla="*/ 0 h 599179"/>
              <a:gd name="connsiteX0-395" fmla="*/ 207995 w 295275"/>
              <a:gd name="connsiteY0-396" fmla="*/ 0 h 599179"/>
              <a:gd name="connsiteX1-397" fmla="*/ 218480 w 295275"/>
              <a:gd name="connsiteY1-398" fmla="*/ 17025 h 599179"/>
              <a:gd name="connsiteX2-399" fmla="*/ 263922 w 295275"/>
              <a:gd name="connsiteY2-400" fmla="*/ 59952 h 599179"/>
              <a:gd name="connsiteX3-401" fmla="*/ 275967 w 295275"/>
              <a:gd name="connsiteY3-402" fmla="*/ 66705 h 599179"/>
              <a:gd name="connsiteX4-403" fmla="*/ 152376 w 295275"/>
              <a:gd name="connsiteY4-404" fmla="*/ 303904 h 599179"/>
              <a:gd name="connsiteX5-405" fmla="*/ 295275 w 295275"/>
              <a:gd name="connsiteY5-406" fmla="*/ 303904 h 599179"/>
              <a:gd name="connsiteX6-407" fmla="*/ 295275 w 295275"/>
              <a:gd name="connsiteY6-408" fmla="*/ 599179 h 599179"/>
              <a:gd name="connsiteX7-409" fmla="*/ 0 w 295275"/>
              <a:gd name="connsiteY7-410" fmla="*/ 599179 h 599179"/>
              <a:gd name="connsiteX8-411" fmla="*/ 0 w 295275"/>
              <a:gd name="connsiteY8-412" fmla="*/ 303904 h 599179"/>
              <a:gd name="connsiteX9-413" fmla="*/ 207995 w 295275"/>
              <a:gd name="connsiteY9-414" fmla="*/ 0 h 599179"/>
              <a:gd name="connsiteX0-415" fmla="*/ 207995 w 295275"/>
              <a:gd name="connsiteY0-416" fmla="*/ 0 h 599179"/>
              <a:gd name="connsiteX1-417" fmla="*/ 218480 w 295275"/>
              <a:gd name="connsiteY1-418" fmla="*/ 17025 h 599179"/>
              <a:gd name="connsiteX2-419" fmla="*/ 263922 w 295275"/>
              <a:gd name="connsiteY2-420" fmla="*/ 59952 h 599179"/>
              <a:gd name="connsiteX3-421" fmla="*/ 275967 w 295275"/>
              <a:gd name="connsiteY3-422" fmla="*/ 66705 h 599179"/>
              <a:gd name="connsiteX4-423" fmla="*/ 152376 w 295275"/>
              <a:gd name="connsiteY4-424" fmla="*/ 303904 h 599179"/>
              <a:gd name="connsiteX5-425" fmla="*/ 295275 w 295275"/>
              <a:gd name="connsiteY5-426" fmla="*/ 303904 h 599179"/>
              <a:gd name="connsiteX6-427" fmla="*/ 295275 w 295275"/>
              <a:gd name="connsiteY6-428" fmla="*/ 599179 h 599179"/>
              <a:gd name="connsiteX7-429" fmla="*/ 0 w 295275"/>
              <a:gd name="connsiteY7-430" fmla="*/ 599179 h 599179"/>
              <a:gd name="connsiteX8-431" fmla="*/ 0 w 295275"/>
              <a:gd name="connsiteY8-432" fmla="*/ 334942 h 599179"/>
              <a:gd name="connsiteX9-433" fmla="*/ 207995 w 295275"/>
              <a:gd name="connsiteY9-434" fmla="*/ 0 h 599179"/>
              <a:gd name="connsiteX0-435" fmla="*/ 207995 w 295275"/>
              <a:gd name="connsiteY0-436" fmla="*/ 0 h 599179"/>
              <a:gd name="connsiteX1-437" fmla="*/ 218480 w 295275"/>
              <a:gd name="connsiteY1-438" fmla="*/ 17025 h 599179"/>
              <a:gd name="connsiteX2-439" fmla="*/ 263922 w 295275"/>
              <a:gd name="connsiteY2-440" fmla="*/ 59952 h 599179"/>
              <a:gd name="connsiteX3-441" fmla="*/ 275967 w 295275"/>
              <a:gd name="connsiteY3-442" fmla="*/ 66705 h 599179"/>
              <a:gd name="connsiteX4-443" fmla="*/ 152376 w 295275"/>
              <a:gd name="connsiteY4-444" fmla="*/ 303904 h 599179"/>
              <a:gd name="connsiteX5-445" fmla="*/ 295275 w 295275"/>
              <a:gd name="connsiteY5-446" fmla="*/ 303904 h 599179"/>
              <a:gd name="connsiteX6-447" fmla="*/ 295275 w 295275"/>
              <a:gd name="connsiteY6-448" fmla="*/ 599179 h 599179"/>
              <a:gd name="connsiteX7-449" fmla="*/ 0 w 295275"/>
              <a:gd name="connsiteY7-450" fmla="*/ 599179 h 599179"/>
              <a:gd name="connsiteX8-451" fmla="*/ 0 w 295275"/>
              <a:gd name="connsiteY8-452" fmla="*/ 334942 h 599179"/>
              <a:gd name="connsiteX9-453" fmla="*/ 207995 w 295275"/>
              <a:gd name="connsiteY9-454" fmla="*/ 0 h 599179"/>
              <a:gd name="connsiteX0-455" fmla="*/ 207995 w 295275"/>
              <a:gd name="connsiteY0-456" fmla="*/ 0 h 599179"/>
              <a:gd name="connsiteX1-457" fmla="*/ 218480 w 295275"/>
              <a:gd name="connsiteY1-458" fmla="*/ 17025 h 599179"/>
              <a:gd name="connsiteX2-459" fmla="*/ 263922 w 295275"/>
              <a:gd name="connsiteY2-460" fmla="*/ 59952 h 599179"/>
              <a:gd name="connsiteX3-461" fmla="*/ 275967 w 295275"/>
              <a:gd name="connsiteY3-462" fmla="*/ 66705 h 599179"/>
              <a:gd name="connsiteX4-463" fmla="*/ 152376 w 295275"/>
              <a:gd name="connsiteY4-464" fmla="*/ 303904 h 599179"/>
              <a:gd name="connsiteX5-465" fmla="*/ 295275 w 295275"/>
              <a:gd name="connsiteY5-466" fmla="*/ 303904 h 599179"/>
              <a:gd name="connsiteX6-467" fmla="*/ 295275 w 295275"/>
              <a:gd name="connsiteY6-468" fmla="*/ 599179 h 599179"/>
              <a:gd name="connsiteX7-469" fmla="*/ 0 w 295275"/>
              <a:gd name="connsiteY7-470" fmla="*/ 599179 h 599179"/>
              <a:gd name="connsiteX8-471" fmla="*/ 0 w 295275"/>
              <a:gd name="connsiteY8-472" fmla="*/ 334942 h 599179"/>
              <a:gd name="connsiteX9-473" fmla="*/ 207995 w 295275"/>
              <a:gd name="connsiteY9-474" fmla="*/ 0 h 599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95275" h="599179">
                <a:moveTo>
                  <a:pt x="207995" y="0"/>
                </a:moveTo>
                <a:lnTo>
                  <a:pt x="218480" y="17025"/>
                </a:lnTo>
                <a:cubicBezTo>
                  <a:pt x="231034" y="32364"/>
                  <a:pt x="246314" y="46986"/>
                  <a:pt x="263922" y="59952"/>
                </a:cubicBezTo>
                <a:lnTo>
                  <a:pt x="275967" y="66705"/>
                </a:lnTo>
                <a:cubicBezTo>
                  <a:pt x="274744" y="66607"/>
                  <a:pt x="166924" y="148026"/>
                  <a:pt x="152376" y="303904"/>
                </a:cubicBezTo>
                <a:lnTo>
                  <a:pt x="295275" y="303904"/>
                </a:lnTo>
                <a:lnTo>
                  <a:pt x="295275" y="599179"/>
                </a:lnTo>
                <a:lnTo>
                  <a:pt x="0" y="599179"/>
                </a:lnTo>
                <a:lnTo>
                  <a:pt x="0" y="334942"/>
                </a:lnTo>
                <a:cubicBezTo>
                  <a:pt x="10368" y="113589"/>
                  <a:pt x="207637" y="2353"/>
                  <a:pt x="207995" y="0"/>
                </a:cubicBezTo>
                <a:close/>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lnSpc>
                <a:spcPct val="120000"/>
              </a:lnSpc>
            </a:pPr>
            <a:endParaRPr lang="zh-CN" altLang="en-US" sz="1350">
              <a:solidFill>
                <a:schemeClr val="lt1"/>
              </a:solidFill>
              <a:latin typeface="微软雅黑" panose="020B0503020204020204" charset="-122"/>
              <a:ea typeface="微软雅黑" panose="020B0503020204020204" charset="-122"/>
            </a:endParaRPr>
          </a:p>
        </p:txBody>
      </p:sp>
      <p:sp>
        <p:nvSpPr>
          <p:cNvPr id="13" name="任意多边形: 形状 12"/>
          <p:cNvSpPr>
            <a:spLocks noChangeAspect="1"/>
          </p:cNvSpPr>
          <p:nvPr>
            <p:custDataLst>
              <p:tags r:id="rId9"/>
            </p:custDataLst>
          </p:nvPr>
        </p:nvSpPr>
        <p:spPr>
          <a:xfrm rot="10800000">
            <a:off x="8172346" y="747561"/>
            <a:ext cx="211557" cy="429297"/>
          </a:xfrm>
          <a:custGeom>
            <a:avLst/>
            <a:gdLst>
              <a:gd name="connsiteX0" fmla="*/ 207995 w 295275"/>
              <a:gd name="connsiteY0" fmla="*/ 0 h 599179"/>
              <a:gd name="connsiteX1" fmla="*/ 218480 w 295275"/>
              <a:gd name="connsiteY1" fmla="*/ 17025 h 599179"/>
              <a:gd name="connsiteX2" fmla="*/ 263922 w 295275"/>
              <a:gd name="connsiteY2" fmla="*/ 59952 h 599179"/>
              <a:gd name="connsiteX3" fmla="*/ 275967 w 295275"/>
              <a:gd name="connsiteY3" fmla="*/ 66705 h 599179"/>
              <a:gd name="connsiteX4" fmla="*/ 258864 w 295275"/>
              <a:gd name="connsiteY4" fmla="*/ 77309 h 599179"/>
              <a:gd name="connsiteX5" fmla="*/ 164932 w 295275"/>
              <a:gd name="connsiteY5" fmla="*/ 229252 h 599179"/>
              <a:gd name="connsiteX6" fmla="*/ 145322 w 295275"/>
              <a:gd name="connsiteY6" fmla="*/ 303904 h 599179"/>
              <a:gd name="connsiteX7" fmla="*/ 295275 w 295275"/>
              <a:gd name="connsiteY7" fmla="*/ 303904 h 599179"/>
              <a:gd name="connsiteX8" fmla="*/ 295275 w 295275"/>
              <a:gd name="connsiteY8" fmla="*/ 599179 h 599179"/>
              <a:gd name="connsiteX9" fmla="*/ 0 w 295275"/>
              <a:gd name="connsiteY9" fmla="*/ 599179 h 599179"/>
              <a:gd name="connsiteX10" fmla="*/ 0 w 295275"/>
              <a:gd name="connsiteY10" fmla="*/ 303904 h 599179"/>
              <a:gd name="connsiteX11" fmla="*/ 5952 w 295275"/>
              <a:gd name="connsiteY11" fmla="*/ 269304 h 599179"/>
              <a:gd name="connsiteX12" fmla="*/ 204540 w 295275"/>
              <a:gd name="connsiteY12" fmla="*/ 547 h 599179"/>
              <a:gd name="connsiteX0-1" fmla="*/ 207995 w 295275"/>
              <a:gd name="connsiteY0-2" fmla="*/ 0 h 599179"/>
              <a:gd name="connsiteX1-3" fmla="*/ 218480 w 295275"/>
              <a:gd name="connsiteY1-4" fmla="*/ 17025 h 599179"/>
              <a:gd name="connsiteX2-5" fmla="*/ 263922 w 295275"/>
              <a:gd name="connsiteY2-6" fmla="*/ 59952 h 599179"/>
              <a:gd name="connsiteX3-7" fmla="*/ 275967 w 295275"/>
              <a:gd name="connsiteY3-8" fmla="*/ 66705 h 599179"/>
              <a:gd name="connsiteX4-9" fmla="*/ 258864 w 295275"/>
              <a:gd name="connsiteY4-10" fmla="*/ 77309 h 599179"/>
              <a:gd name="connsiteX5-11" fmla="*/ 164932 w 295275"/>
              <a:gd name="connsiteY5-12" fmla="*/ 229252 h 599179"/>
              <a:gd name="connsiteX6-13" fmla="*/ 152376 w 295275"/>
              <a:gd name="connsiteY6-14" fmla="*/ 303904 h 599179"/>
              <a:gd name="connsiteX7-15" fmla="*/ 295275 w 295275"/>
              <a:gd name="connsiteY7-16" fmla="*/ 303904 h 599179"/>
              <a:gd name="connsiteX8-17" fmla="*/ 295275 w 295275"/>
              <a:gd name="connsiteY8-18" fmla="*/ 599179 h 599179"/>
              <a:gd name="connsiteX9-19" fmla="*/ 0 w 295275"/>
              <a:gd name="connsiteY9-20" fmla="*/ 599179 h 599179"/>
              <a:gd name="connsiteX10-21" fmla="*/ 0 w 295275"/>
              <a:gd name="connsiteY10-22" fmla="*/ 303904 h 599179"/>
              <a:gd name="connsiteX11-23" fmla="*/ 5952 w 295275"/>
              <a:gd name="connsiteY11-24" fmla="*/ 269304 h 599179"/>
              <a:gd name="connsiteX12-25" fmla="*/ 204540 w 295275"/>
              <a:gd name="connsiteY12-26" fmla="*/ 547 h 599179"/>
              <a:gd name="connsiteX13" fmla="*/ 207995 w 295275"/>
              <a:gd name="connsiteY13" fmla="*/ 0 h 599179"/>
              <a:gd name="connsiteX0-27" fmla="*/ 207995 w 295275"/>
              <a:gd name="connsiteY0-28" fmla="*/ 0 h 599179"/>
              <a:gd name="connsiteX1-29" fmla="*/ 218480 w 295275"/>
              <a:gd name="connsiteY1-30" fmla="*/ 17025 h 599179"/>
              <a:gd name="connsiteX2-31" fmla="*/ 263922 w 295275"/>
              <a:gd name="connsiteY2-32" fmla="*/ 59952 h 599179"/>
              <a:gd name="connsiteX3-33" fmla="*/ 275967 w 295275"/>
              <a:gd name="connsiteY3-34" fmla="*/ 66705 h 599179"/>
              <a:gd name="connsiteX4-35" fmla="*/ 258864 w 295275"/>
              <a:gd name="connsiteY4-36" fmla="*/ 77309 h 599179"/>
              <a:gd name="connsiteX5-37" fmla="*/ 164932 w 295275"/>
              <a:gd name="connsiteY5-38" fmla="*/ 229252 h 599179"/>
              <a:gd name="connsiteX6-39" fmla="*/ 152376 w 295275"/>
              <a:gd name="connsiteY6-40" fmla="*/ 303904 h 599179"/>
              <a:gd name="connsiteX7-41" fmla="*/ 295275 w 295275"/>
              <a:gd name="connsiteY7-42" fmla="*/ 303904 h 599179"/>
              <a:gd name="connsiteX8-43" fmla="*/ 295275 w 295275"/>
              <a:gd name="connsiteY8-44" fmla="*/ 599179 h 599179"/>
              <a:gd name="connsiteX9-45" fmla="*/ 0 w 295275"/>
              <a:gd name="connsiteY9-46" fmla="*/ 599179 h 599179"/>
              <a:gd name="connsiteX10-47" fmla="*/ 0 w 295275"/>
              <a:gd name="connsiteY10-48" fmla="*/ 303904 h 599179"/>
              <a:gd name="connsiteX11-49" fmla="*/ 5952 w 295275"/>
              <a:gd name="connsiteY11-50" fmla="*/ 269304 h 599179"/>
              <a:gd name="connsiteX12-51" fmla="*/ 204540 w 295275"/>
              <a:gd name="connsiteY12-52" fmla="*/ 547 h 599179"/>
              <a:gd name="connsiteX13-53" fmla="*/ 207995 w 295275"/>
              <a:gd name="connsiteY13-54" fmla="*/ 0 h 599179"/>
              <a:gd name="connsiteX0-55" fmla="*/ 207995 w 295275"/>
              <a:gd name="connsiteY0-56" fmla="*/ 0 h 599179"/>
              <a:gd name="connsiteX1-57" fmla="*/ 218480 w 295275"/>
              <a:gd name="connsiteY1-58" fmla="*/ 17025 h 599179"/>
              <a:gd name="connsiteX2-59" fmla="*/ 263922 w 295275"/>
              <a:gd name="connsiteY2-60" fmla="*/ 59952 h 599179"/>
              <a:gd name="connsiteX3-61" fmla="*/ 275967 w 295275"/>
              <a:gd name="connsiteY3-62" fmla="*/ 66705 h 599179"/>
              <a:gd name="connsiteX4-63" fmla="*/ 258864 w 295275"/>
              <a:gd name="connsiteY4-64" fmla="*/ 77309 h 599179"/>
              <a:gd name="connsiteX5-65" fmla="*/ 164932 w 295275"/>
              <a:gd name="connsiteY5-66" fmla="*/ 229252 h 599179"/>
              <a:gd name="connsiteX6-67" fmla="*/ 152376 w 295275"/>
              <a:gd name="connsiteY6-68" fmla="*/ 303904 h 599179"/>
              <a:gd name="connsiteX7-69" fmla="*/ 295275 w 295275"/>
              <a:gd name="connsiteY7-70" fmla="*/ 303904 h 599179"/>
              <a:gd name="connsiteX8-71" fmla="*/ 295275 w 295275"/>
              <a:gd name="connsiteY8-72" fmla="*/ 599179 h 599179"/>
              <a:gd name="connsiteX9-73" fmla="*/ 0 w 295275"/>
              <a:gd name="connsiteY9-74" fmla="*/ 599179 h 599179"/>
              <a:gd name="connsiteX10-75" fmla="*/ 0 w 295275"/>
              <a:gd name="connsiteY10-76" fmla="*/ 303904 h 599179"/>
              <a:gd name="connsiteX11-77" fmla="*/ 5952 w 295275"/>
              <a:gd name="connsiteY11-78" fmla="*/ 269304 h 599179"/>
              <a:gd name="connsiteX12-79" fmla="*/ 204540 w 295275"/>
              <a:gd name="connsiteY12-80" fmla="*/ 547 h 599179"/>
              <a:gd name="connsiteX13-81" fmla="*/ 207995 w 295275"/>
              <a:gd name="connsiteY13-82" fmla="*/ 0 h 599179"/>
              <a:gd name="connsiteX0-83" fmla="*/ 207995 w 295275"/>
              <a:gd name="connsiteY0-84" fmla="*/ 0 h 599179"/>
              <a:gd name="connsiteX1-85" fmla="*/ 218480 w 295275"/>
              <a:gd name="connsiteY1-86" fmla="*/ 17025 h 599179"/>
              <a:gd name="connsiteX2-87" fmla="*/ 263922 w 295275"/>
              <a:gd name="connsiteY2-88" fmla="*/ 59952 h 599179"/>
              <a:gd name="connsiteX3-89" fmla="*/ 275967 w 295275"/>
              <a:gd name="connsiteY3-90" fmla="*/ 66705 h 599179"/>
              <a:gd name="connsiteX4-91" fmla="*/ 258864 w 295275"/>
              <a:gd name="connsiteY4-92" fmla="*/ 77309 h 599179"/>
              <a:gd name="connsiteX5-93" fmla="*/ 152376 w 295275"/>
              <a:gd name="connsiteY5-94" fmla="*/ 303904 h 599179"/>
              <a:gd name="connsiteX6-95" fmla="*/ 295275 w 295275"/>
              <a:gd name="connsiteY6-96" fmla="*/ 303904 h 599179"/>
              <a:gd name="connsiteX7-97" fmla="*/ 295275 w 295275"/>
              <a:gd name="connsiteY7-98" fmla="*/ 599179 h 599179"/>
              <a:gd name="connsiteX8-99" fmla="*/ 0 w 295275"/>
              <a:gd name="connsiteY8-100" fmla="*/ 599179 h 599179"/>
              <a:gd name="connsiteX9-101" fmla="*/ 0 w 295275"/>
              <a:gd name="connsiteY9-102" fmla="*/ 303904 h 599179"/>
              <a:gd name="connsiteX10-103" fmla="*/ 5952 w 295275"/>
              <a:gd name="connsiteY10-104" fmla="*/ 269304 h 599179"/>
              <a:gd name="connsiteX11-105" fmla="*/ 204540 w 295275"/>
              <a:gd name="connsiteY11-106" fmla="*/ 547 h 599179"/>
              <a:gd name="connsiteX12-107" fmla="*/ 207995 w 295275"/>
              <a:gd name="connsiteY12-108" fmla="*/ 0 h 599179"/>
              <a:gd name="connsiteX0-109" fmla="*/ 207995 w 295275"/>
              <a:gd name="connsiteY0-110" fmla="*/ 0 h 599179"/>
              <a:gd name="connsiteX1-111" fmla="*/ 218480 w 295275"/>
              <a:gd name="connsiteY1-112" fmla="*/ 17025 h 599179"/>
              <a:gd name="connsiteX2-113" fmla="*/ 263922 w 295275"/>
              <a:gd name="connsiteY2-114" fmla="*/ 59952 h 599179"/>
              <a:gd name="connsiteX3-115" fmla="*/ 275967 w 295275"/>
              <a:gd name="connsiteY3-116" fmla="*/ 66705 h 599179"/>
              <a:gd name="connsiteX4-117" fmla="*/ 258864 w 295275"/>
              <a:gd name="connsiteY4-118" fmla="*/ 77309 h 599179"/>
              <a:gd name="connsiteX5-119" fmla="*/ 152376 w 295275"/>
              <a:gd name="connsiteY5-120" fmla="*/ 303904 h 599179"/>
              <a:gd name="connsiteX6-121" fmla="*/ 295275 w 295275"/>
              <a:gd name="connsiteY6-122" fmla="*/ 303904 h 599179"/>
              <a:gd name="connsiteX7-123" fmla="*/ 295275 w 295275"/>
              <a:gd name="connsiteY7-124" fmla="*/ 599179 h 599179"/>
              <a:gd name="connsiteX8-125" fmla="*/ 0 w 295275"/>
              <a:gd name="connsiteY8-126" fmla="*/ 599179 h 599179"/>
              <a:gd name="connsiteX9-127" fmla="*/ 0 w 295275"/>
              <a:gd name="connsiteY9-128" fmla="*/ 303904 h 599179"/>
              <a:gd name="connsiteX10-129" fmla="*/ 5952 w 295275"/>
              <a:gd name="connsiteY10-130" fmla="*/ 269304 h 599179"/>
              <a:gd name="connsiteX11-131" fmla="*/ 204540 w 295275"/>
              <a:gd name="connsiteY11-132" fmla="*/ 547 h 599179"/>
              <a:gd name="connsiteX12-133" fmla="*/ 207995 w 295275"/>
              <a:gd name="connsiteY12-134" fmla="*/ 0 h 599179"/>
              <a:gd name="connsiteX0-135" fmla="*/ 207995 w 295275"/>
              <a:gd name="connsiteY0-136" fmla="*/ 0 h 599179"/>
              <a:gd name="connsiteX1-137" fmla="*/ 218480 w 295275"/>
              <a:gd name="connsiteY1-138" fmla="*/ 17025 h 599179"/>
              <a:gd name="connsiteX2-139" fmla="*/ 263922 w 295275"/>
              <a:gd name="connsiteY2-140" fmla="*/ 59952 h 599179"/>
              <a:gd name="connsiteX3-141" fmla="*/ 275967 w 295275"/>
              <a:gd name="connsiteY3-142" fmla="*/ 66705 h 599179"/>
              <a:gd name="connsiteX4-143" fmla="*/ 152376 w 295275"/>
              <a:gd name="connsiteY4-144" fmla="*/ 303904 h 599179"/>
              <a:gd name="connsiteX5-145" fmla="*/ 295275 w 295275"/>
              <a:gd name="connsiteY5-146" fmla="*/ 303904 h 599179"/>
              <a:gd name="connsiteX6-147" fmla="*/ 295275 w 295275"/>
              <a:gd name="connsiteY6-148" fmla="*/ 599179 h 599179"/>
              <a:gd name="connsiteX7-149" fmla="*/ 0 w 295275"/>
              <a:gd name="connsiteY7-150" fmla="*/ 599179 h 599179"/>
              <a:gd name="connsiteX8-151" fmla="*/ 0 w 295275"/>
              <a:gd name="connsiteY8-152" fmla="*/ 303904 h 599179"/>
              <a:gd name="connsiteX9-153" fmla="*/ 5952 w 295275"/>
              <a:gd name="connsiteY9-154" fmla="*/ 269304 h 599179"/>
              <a:gd name="connsiteX10-155" fmla="*/ 204540 w 295275"/>
              <a:gd name="connsiteY10-156" fmla="*/ 547 h 599179"/>
              <a:gd name="connsiteX11-157" fmla="*/ 207995 w 295275"/>
              <a:gd name="connsiteY11-158" fmla="*/ 0 h 599179"/>
              <a:gd name="connsiteX0-159" fmla="*/ 207995 w 295275"/>
              <a:gd name="connsiteY0-160" fmla="*/ 0 h 599179"/>
              <a:gd name="connsiteX1-161" fmla="*/ 218480 w 295275"/>
              <a:gd name="connsiteY1-162" fmla="*/ 17025 h 599179"/>
              <a:gd name="connsiteX2-163" fmla="*/ 263922 w 295275"/>
              <a:gd name="connsiteY2-164" fmla="*/ 59952 h 599179"/>
              <a:gd name="connsiteX3-165" fmla="*/ 275967 w 295275"/>
              <a:gd name="connsiteY3-166" fmla="*/ 66705 h 599179"/>
              <a:gd name="connsiteX4-167" fmla="*/ 152376 w 295275"/>
              <a:gd name="connsiteY4-168" fmla="*/ 303904 h 599179"/>
              <a:gd name="connsiteX5-169" fmla="*/ 295275 w 295275"/>
              <a:gd name="connsiteY5-170" fmla="*/ 303904 h 599179"/>
              <a:gd name="connsiteX6-171" fmla="*/ 295275 w 295275"/>
              <a:gd name="connsiteY6-172" fmla="*/ 599179 h 599179"/>
              <a:gd name="connsiteX7-173" fmla="*/ 0 w 295275"/>
              <a:gd name="connsiteY7-174" fmla="*/ 599179 h 599179"/>
              <a:gd name="connsiteX8-175" fmla="*/ 0 w 295275"/>
              <a:gd name="connsiteY8-176" fmla="*/ 303904 h 599179"/>
              <a:gd name="connsiteX9-177" fmla="*/ 5952 w 295275"/>
              <a:gd name="connsiteY9-178" fmla="*/ 269304 h 599179"/>
              <a:gd name="connsiteX10-179" fmla="*/ 204540 w 295275"/>
              <a:gd name="connsiteY10-180" fmla="*/ 547 h 599179"/>
              <a:gd name="connsiteX11-181" fmla="*/ 207995 w 295275"/>
              <a:gd name="connsiteY11-182" fmla="*/ 0 h 599179"/>
              <a:gd name="connsiteX0-183" fmla="*/ 207995 w 295275"/>
              <a:gd name="connsiteY0-184" fmla="*/ 0 h 599179"/>
              <a:gd name="connsiteX1-185" fmla="*/ 218480 w 295275"/>
              <a:gd name="connsiteY1-186" fmla="*/ 17025 h 599179"/>
              <a:gd name="connsiteX2-187" fmla="*/ 263922 w 295275"/>
              <a:gd name="connsiteY2-188" fmla="*/ 59952 h 599179"/>
              <a:gd name="connsiteX3-189" fmla="*/ 275967 w 295275"/>
              <a:gd name="connsiteY3-190" fmla="*/ 66705 h 599179"/>
              <a:gd name="connsiteX4-191" fmla="*/ 152376 w 295275"/>
              <a:gd name="connsiteY4-192" fmla="*/ 303904 h 599179"/>
              <a:gd name="connsiteX5-193" fmla="*/ 295275 w 295275"/>
              <a:gd name="connsiteY5-194" fmla="*/ 303904 h 599179"/>
              <a:gd name="connsiteX6-195" fmla="*/ 295275 w 295275"/>
              <a:gd name="connsiteY6-196" fmla="*/ 599179 h 599179"/>
              <a:gd name="connsiteX7-197" fmla="*/ 0 w 295275"/>
              <a:gd name="connsiteY7-198" fmla="*/ 599179 h 599179"/>
              <a:gd name="connsiteX8-199" fmla="*/ 0 w 295275"/>
              <a:gd name="connsiteY8-200" fmla="*/ 303904 h 599179"/>
              <a:gd name="connsiteX9-201" fmla="*/ 5952 w 295275"/>
              <a:gd name="connsiteY9-202" fmla="*/ 269304 h 599179"/>
              <a:gd name="connsiteX10-203" fmla="*/ 204540 w 295275"/>
              <a:gd name="connsiteY10-204" fmla="*/ 547 h 599179"/>
              <a:gd name="connsiteX11-205" fmla="*/ 207995 w 295275"/>
              <a:gd name="connsiteY11-206" fmla="*/ 0 h 599179"/>
              <a:gd name="connsiteX0-207" fmla="*/ 207995 w 295275"/>
              <a:gd name="connsiteY0-208" fmla="*/ 0 h 599179"/>
              <a:gd name="connsiteX1-209" fmla="*/ 218480 w 295275"/>
              <a:gd name="connsiteY1-210" fmla="*/ 17025 h 599179"/>
              <a:gd name="connsiteX2-211" fmla="*/ 263922 w 295275"/>
              <a:gd name="connsiteY2-212" fmla="*/ 59952 h 599179"/>
              <a:gd name="connsiteX3-213" fmla="*/ 275967 w 295275"/>
              <a:gd name="connsiteY3-214" fmla="*/ 66705 h 599179"/>
              <a:gd name="connsiteX4-215" fmla="*/ 152376 w 295275"/>
              <a:gd name="connsiteY4-216" fmla="*/ 303904 h 599179"/>
              <a:gd name="connsiteX5-217" fmla="*/ 295275 w 295275"/>
              <a:gd name="connsiteY5-218" fmla="*/ 303904 h 599179"/>
              <a:gd name="connsiteX6-219" fmla="*/ 295275 w 295275"/>
              <a:gd name="connsiteY6-220" fmla="*/ 599179 h 599179"/>
              <a:gd name="connsiteX7-221" fmla="*/ 0 w 295275"/>
              <a:gd name="connsiteY7-222" fmla="*/ 599179 h 599179"/>
              <a:gd name="connsiteX8-223" fmla="*/ 0 w 295275"/>
              <a:gd name="connsiteY8-224" fmla="*/ 303904 h 599179"/>
              <a:gd name="connsiteX9-225" fmla="*/ 5952 w 295275"/>
              <a:gd name="connsiteY9-226" fmla="*/ 269304 h 599179"/>
              <a:gd name="connsiteX10-227" fmla="*/ 204540 w 295275"/>
              <a:gd name="connsiteY10-228" fmla="*/ 547 h 599179"/>
              <a:gd name="connsiteX11-229" fmla="*/ 207995 w 295275"/>
              <a:gd name="connsiteY11-230" fmla="*/ 0 h 599179"/>
              <a:gd name="connsiteX0-231" fmla="*/ 207995 w 295275"/>
              <a:gd name="connsiteY0-232" fmla="*/ 0 h 599179"/>
              <a:gd name="connsiteX1-233" fmla="*/ 218480 w 295275"/>
              <a:gd name="connsiteY1-234" fmla="*/ 17025 h 599179"/>
              <a:gd name="connsiteX2-235" fmla="*/ 263922 w 295275"/>
              <a:gd name="connsiteY2-236" fmla="*/ 59952 h 599179"/>
              <a:gd name="connsiteX3-237" fmla="*/ 275967 w 295275"/>
              <a:gd name="connsiteY3-238" fmla="*/ 66705 h 599179"/>
              <a:gd name="connsiteX4-239" fmla="*/ 152376 w 295275"/>
              <a:gd name="connsiteY4-240" fmla="*/ 303904 h 599179"/>
              <a:gd name="connsiteX5-241" fmla="*/ 295275 w 295275"/>
              <a:gd name="connsiteY5-242" fmla="*/ 303904 h 599179"/>
              <a:gd name="connsiteX6-243" fmla="*/ 295275 w 295275"/>
              <a:gd name="connsiteY6-244" fmla="*/ 599179 h 599179"/>
              <a:gd name="connsiteX7-245" fmla="*/ 0 w 295275"/>
              <a:gd name="connsiteY7-246" fmla="*/ 599179 h 599179"/>
              <a:gd name="connsiteX8-247" fmla="*/ 0 w 295275"/>
              <a:gd name="connsiteY8-248" fmla="*/ 303904 h 599179"/>
              <a:gd name="connsiteX9-249" fmla="*/ 204540 w 295275"/>
              <a:gd name="connsiteY9-250" fmla="*/ 547 h 599179"/>
              <a:gd name="connsiteX10-251" fmla="*/ 207995 w 295275"/>
              <a:gd name="connsiteY10-252" fmla="*/ 0 h 599179"/>
              <a:gd name="connsiteX0-253" fmla="*/ 207995 w 295275"/>
              <a:gd name="connsiteY0-254" fmla="*/ 0 h 599179"/>
              <a:gd name="connsiteX1-255" fmla="*/ 218480 w 295275"/>
              <a:gd name="connsiteY1-256" fmla="*/ 17025 h 599179"/>
              <a:gd name="connsiteX2-257" fmla="*/ 263922 w 295275"/>
              <a:gd name="connsiteY2-258" fmla="*/ 59952 h 599179"/>
              <a:gd name="connsiteX3-259" fmla="*/ 275967 w 295275"/>
              <a:gd name="connsiteY3-260" fmla="*/ 66705 h 599179"/>
              <a:gd name="connsiteX4-261" fmla="*/ 152376 w 295275"/>
              <a:gd name="connsiteY4-262" fmla="*/ 303904 h 599179"/>
              <a:gd name="connsiteX5-263" fmla="*/ 295275 w 295275"/>
              <a:gd name="connsiteY5-264" fmla="*/ 303904 h 599179"/>
              <a:gd name="connsiteX6-265" fmla="*/ 295275 w 295275"/>
              <a:gd name="connsiteY6-266" fmla="*/ 599179 h 599179"/>
              <a:gd name="connsiteX7-267" fmla="*/ 0 w 295275"/>
              <a:gd name="connsiteY7-268" fmla="*/ 599179 h 599179"/>
              <a:gd name="connsiteX8-269" fmla="*/ 0 w 295275"/>
              <a:gd name="connsiteY8-270" fmla="*/ 303904 h 599179"/>
              <a:gd name="connsiteX9-271" fmla="*/ 204540 w 295275"/>
              <a:gd name="connsiteY9-272" fmla="*/ 547 h 599179"/>
              <a:gd name="connsiteX10-273" fmla="*/ 207995 w 295275"/>
              <a:gd name="connsiteY10-274" fmla="*/ 0 h 599179"/>
              <a:gd name="connsiteX0-275" fmla="*/ 207995 w 295275"/>
              <a:gd name="connsiteY0-276" fmla="*/ 0 h 599179"/>
              <a:gd name="connsiteX1-277" fmla="*/ 218480 w 295275"/>
              <a:gd name="connsiteY1-278" fmla="*/ 17025 h 599179"/>
              <a:gd name="connsiteX2-279" fmla="*/ 263922 w 295275"/>
              <a:gd name="connsiteY2-280" fmla="*/ 59952 h 599179"/>
              <a:gd name="connsiteX3-281" fmla="*/ 275967 w 295275"/>
              <a:gd name="connsiteY3-282" fmla="*/ 66705 h 599179"/>
              <a:gd name="connsiteX4-283" fmla="*/ 152376 w 295275"/>
              <a:gd name="connsiteY4-284" fmla="*/ 303904 h 599179"/>
              <a:gd name="connsiteX5-285" fmla="*/ 295275 w 295275"/>
              <a:gd name="connsiteY5-286" fmla="*/ 303904 h 599179"/>
              <a:gd name="connsiteX6-287" fmla="*/ 295275 w 295275"/>
              <a:gd name="connsiteY6-288" fmla="*/ 599179 h 599179"/>
              <a:gd name="connsiteX7-289" fmla="*/ 0 w 295275"/>
              <a:gd name="connsiteY7-290" fmla="*/ 599179 h 599179"/>
              <a:gd name="connsiteX8-291" fmla="*/ 0 w 295275"/>
              <a:gd name="connsiteY8-292" fmla="*/ 303904 h 599179"/>
              <a:gd name="connsiteX9-293" fmla="*/ 207995 w 295275"/>
              <a:gd name="connsiteY9-294" fmla="*/ 0 h 599179"/>
              <a:gd name="connsiteX0-295" fmla="*/ 207995 w 295275"/>
              <a:gd name="connsiteY0-296" fmla="*/ 0 h 599179"/>
              <a:gd name="connsiteX1-297" fmla="*/ 218480 w 295275"/>
              <a:gd name="connsiteY1-298" fmla="*/ 17025 h 599179"/>
              <a:gd name="connsiteX2-299" fmla="*/ 263922 w 295275"/>
              <a:gd name="connsiteY2-300" fmla="*/ 59952 h 599179"/>
              <a:gd name="connsiteX3-301" fmla="*/ 275967 w 295275"/>
              <a:gd name="connsiteY3-302" fmla="*/ 66705 h 599179"/>
              <a:gd name="connsiteX4-303" fmla="*/ 152376 w 295275"/>
              <a:gd name="connsiteY4-304" fmla="*/ 303904 h 599179"/>
              <a:gd name="connsiteX5-305" fmla="*/ 295275 w 295275"/>
              <a:gd name="connsiteY5-306" fmla="*/ 303904 h 599179"/>
              <a:gd name="connsiteX6-307" fmla="*/ 295275 w 295275"/>
              <a:gd name="connsiteY6-308" fmla="*/ 599179 h 599179"/>
              <a:gd name="connsiteX7-309" fmla="*/ 0 w 295275"/>
              <a:gd name="connsiteY7-310" fmla="*/ 599179 h 599179"/>
              <a:gd name="connsiteX8-311" fmla="*/ 0 w 295275"/>
              <a:gd name="connsiteY8-312" fmla="*/ 303904 h 599179"/>
              <a:gd name="connsiteX9-313" fmla="*/ 207995 w 295275"/>
              <a:gd name="connsiteY9-314" fmla="*/ 0 h 599179"/>
              <a:gd name="connsiteX0-315" fmla="*/ 207995 w 295275"/>
              <a:gd name="connsiteY0-316" fmla="*/ 0 h 599179"/>
              <a:gd name="connsiteX1-317" fmla="*/ 218480 w 295275"/>
              <a:gd name="connsiteY1-318" fmla="*/ 17025 h 599179"/>
              <a:gd name="connsiteX2-319" fmla="*/ 263922 w 295275"/>
              <a:gd name="connsiteY2-320" fmla="*/ 59952 h 599179"/>
              <a:gd name="connsiteX3-321" fmla="*/ 275967 w 295275"/>
              <a:gd name="connsiteY3-322" fmla="*/ 66705 h 599179"/>
              <a:gd name="connsiteX4-323" fmla="*/ 152376 w 295275"/>
              <a:gd name="connsiteY4-324" fmla="*/ 303904 h 599179"/>
              <a:gd name="connsiteX5-325" fmla="*/ 295275 w 295275"/>
              <a:gd name="connsiteY5-326" fmla="*/ 303904 h 599179"/>
              <a:gd name="connsiteX6-327" fmla="*/ 295275 w 295275"/>
              <a:gd name="connsiteY6-328" fmla="*/ 599179 h 599179"/>
              <a:gd name="connsiteX7-329" fmla="*/ 0 w 295275"/>
              <a:gd name="connsiteY7-330" fmla="*/ 599179 h 599179"/>
              <a:gd name="connsiteX8-331" fmla="*/ 0 w 295275"/>
              <a:gd name="connsiteY8-332" fmla="*/ 303904 h 599179"/>
              <a:gd name="connsiteX9-333" fmla="*/ 207995 w 295275"/>
              <a:gd name="connsiteY9-334" fmla="*/ 0 h 599179"/>
              <a:gd name="connsiteX0-335" fmla="*/ 207995 w 295275"/>
              <a:gd name="connsiteY0-336" fmla="*/ 0 h 599179"/>
              <a:gd name="connsiteX1-337" fmla="*/ 218480 w 295275"/>
              <a:gd name="connsiteY1-338" fmla="*/ 17025 h 599179"/>
              <a:gd name="connsiteX2-339" fmla="*/ 263922 w 295275"/>
              <a:gd name="connsiteY2-340" fmla="*/ 59952 h 599179"/>
              <a:gd name="connsiteX3-341" fmla="*/ 275967 w 295275"/>
              <a:gd name="connsiteY3-342" fmla="*/ 66705 h 599179"/>
              <a:gd name="connsiteX4-343" fmla="*/ 152376 w 295275"/>
              <a:gd name="connsiteY4-344" fmla="*/ 303904 h 599179"/>
              <a:gd name="connsiteX5-345" fmla="*/ 295275 w 295275"/>
              <a:gd name="connsiteY5-346" fmla="*/ 303904 h 599179"/>
              <a:gd name="connsiteX6-347" fmla="*/ 295275 w 295275"/>
              <a:gd name="connsiteY6-348" fmla="*/ 599179 h 599179"/>
              <a:gd name="connsiteX7-349" fmla="*/ 0 w 295275"/>
              <a:gd name="connsiteY7-350" fmla="*/ 599179 h 599179"/>
              <a:gd name="connsiteX8-351" fmla="*/ 0 w 295275"/>
              <a:gd name="connsiteY8-352" fmla="*/ 303904 h 599179"/>
              <a:gd name="connsiteX9-353" fmla="*/ 207995 w 295275"/>
              <a:gd name="connsiteY9-354" fmla="*/ 0 h 599179"/>
              <a:gd name="connsiteX0-355" fmla="*/ 207995 w 295275"/>
              <a:gd name="connsiteY0-356" fmla="*/ 0 h 599179"/>
              <a:gd name="connsiteX1-357" fmla="*/ 218480 w 295275"/>
              <a:gd name="connsiteY1-358" fmla="*/ 17025 h 599179"/>
              <a:gd name="connsiteX2-359" fmla="*/ 263922 w 295275"/>
              <a:gd name="connsiteY2-360" fmla="*/ 59952 h 599179"/>
              <a:gd name="connsiteX3-361" fmla="*/ 275967 w 295275"/>
              <a:gd name="connsiteY3-362" fmla="*/ 66705 h 599179"/>
              <a:gd name="connsiteX4-363" fmla="*/ 152376 w 295275"/>
              <a:gd name="connsiteY4-364" fmla="*/ 303904 h 599179"/>
              <a:gd name="connsiteX5-365" fmla="*/ 295275 w 295275"/>
              <a:gd name="connsiteY5-366" fmla="*/ 303904 h 599179"/>
              <a:gd name="connsiteX6-367" fmla="*/ 295275 w 295275"/>
              <a:gd name="connsiteY6-368" fmla="*/ 599179 h 599179"/>
              <a:gd name="connsiteX7-369" fmla="*/ 0 w 295275"/>
              <a:gd name="connsiteY7-370" fmla="*/ 599179 h 599179"/>
              <a:gd name="connsiteX8-371" fmla="*/ 0 w 295275"/>
              <a:gd name="connsiteY8-372" fmla="*/ 303904 h 599179"/>
              <a:gd name="connsiteX9-373" fmla="*/ 207995 w 295275"/>
              <a:gd name="connsiteY9-374" fmla="*/ 0 h 599179"/>
              <a:gd name="connsiteX0-375" fmla="*/ 207995 w 295275"/>
              <a:gd name="connsiteY0-376" fmla="*/ 0 h 599179"/>
              <a:gd name="connsiteX1-377" fmla="*/ 218480 w 295275"/>
              <a:gd name="connsiteY1-378" fmla="*/ 17025 h 599179"/>
              <a:gd name="connsiteX2-379" fmla="*/ 263922 w 295275"/>
              <a:gd name="connsiteY2-380" fmla="*/ 59952 h 599179"/>
              <a:gd name="connsiteX3-381" fmla="*/ 275967 w 295275"/>
              <a:gd name="connsiteY3-382" fmla="*/ 66705 h 599179"/>
              <a:gd name="connsiteX4-383" fmla="*/ 152376 w 295275"/>
              <a:gd name="connsiteY4-384" fmla="*/ 303904 h 599179"/>
              <a:gd name="connsiteX5-385" fmla="*/ 295275 w 295275"/>
              <a:gd name="connsiteY5-386" fmla="*/ 303904 h 599179"/>
              <a:gd name="connsiteX6-387" fmla="*/ 295275 w 295275"/>
              <a:gd name="connsiteY6-388" fmla="*/ 599179 h 599179"/>
              <a:gd name="connsiteX7-389" fmla="*/ 0 w 295275"/>
              <a:gd name="connsiteY7-390" fmla="*/ 599179 h 599179"/>
              <a:gd name="connsiteX8-391" fmla="*/ 0 w 295275"/>
              <a:gd name="connsiteY8-392" fmla="*/ 303904 h 599179"/>
              <a:gd name="connsiteX9-393" fmla="*/ 207995 w 295275"/>
              <a:gd name="connsiteY9-394" fmla="*/ 0 h 599179"/>
              <a:gd name="connsiteX0-395" fmla="*/ 207995 w 295275"/>
              <a:gd name="connsiteY0-396" fmla="*/ 0 h 599179"/>
              <a:gd name="connsiteX1-397" fmla="*/ 218480 w 295275"/>
              <a:gd name="connsiteY1-398" fmla="*/ 17025 h 599179"/>
              <a:gd name="connsiteX2-399" fmla="*/ 263922 w 295275"/>
              <a:gd name="connsiteY2-400" fmla="*/ 59952 h 599179"/>
              <a:gd name="connsiteX3-401" fmla="*/ 275967 w 295275"/>
              <a:gd name="connsiteY3-402" fmla="*/ 66705 h 599179"/>
              <a:gd name="connsiteX4-403" fmla="*/ 152376 w 295275"/>
              <a:gd name="connsiteY4-404" fmla="*/ 303904 h 599179"/>
              <a:gd name="connsiteX5-405" fmla="*/ 295275 w 295275"/>
              <a:gd name="connsiteY5-406" fmla="*/ 303904 h 599179"/>
              <a:gd name="connsiteX6-407" fmla="*/ 295275 w 295275"/>
              <a:gd name="connsiteY6-408" fmla="*/ 599179 h 599179"/>
              <a:gd name="connsiteX7-409" fmla="*/ 0 w 295275"/>
              <a:gd name="connsiteY7-410" fmla="*/ 599179 h 599179"/>
              <a:gd name="connsiteX8-411" fmla="*/ 0 w 295275"/>
              <a:gd name="connsiteY8-412" fmla="*/ 303904 h 599179"/>
              <a:gd name="connsiteX9-413" fmla="*/ 207995 w 295275"/>
              <a:gd name="connsiteY9-414" fmla="*/ 0 h 599179"/>
              <a:gd name="connsiteX0-415" fmla="*/ 207995 w 295275"/>
              <a:gd name="connsiteY0-416" fmla="*/ 0 h 599179"/>
              <a:gd name="connsiteX1-417" fmla="*/ 218480 w 295275"/>
              <a:gd name="connsiteY1-418" fmla="*/ 17025 h 599179"/>
              <a:gd name="connsiteX2-419" fmla="*/ 263922 w 295275"/>
              <a:gd name="connsiteY2-420" fmla="*/ 59952 h 599179"/>
              <a:gd name="connsiteX3-421" fmla="*/ 275967 w 295275"/>
              <a:gd name="connsiteY3-422" fmla="*/ 66705 h 599179"/>
              <a:gd name="connsiteX4-423" fmla="*/ 152376 w 295275"/>
              <a:gd name="connsiteY4-424" fmla="*/ 303904 h 599179"/>
              <a:gd name="connsiteX5-425" fmla="*/ 295275 w 295275"/>
              <a:gd name="connsiteY5-426" fmla="*/ 303904 h 599179"/>
              <a:gd name="connsiteX6-427" fmla="*/ 295275 w 295275"/>
              <a:gd name="connsiteY6-428" fmla="*/ 599179 h 599179"/>
              <a:gd name="connsiteX7-429" fmla="*/ 0 w 295275"/>
              <a:gd name="connsiteY7-430" fmla="*/ 599179 h 599179"/>
              <a:gd name="connsiteX8-431" fmla="*/ 0 w 295275"/>
              <a:gd name="connsiteY8-432" fmla="*/ 334942 h 599179"/>
              <a:gd name="connsiteX9-433" fmla="*/ 207995 w 295275"/>
              <a:gd name="connsiteY9-434" fmla="*/ 0 h 599179"/>
              <a:gd name="connsiteX0-435" fmla="*/ 207995 w 295275"/>
              <a:gd name="connsiteY0-436" fmla="*/ 0 h 599179"/>
              <a:gd name="connsiteX1-437" fmla="*/ 218480 w 295275"/>
              <a:gd name="connsiteY1-438" fmla="*/ 17025 h 599179"/>
              <a:gd name="connsiteX2-439" fmla="*/ 263922 w 295275"/>
              <a:gd name="connsiteY2-440" fmla="*/ 59952 h 599179"/>
              <a:gd name="connsiteX3-441" fmla="*/ 275967 w 295275"/>
              <a:gd name="connsiteY3-442" fmla="*/ 66705 h 599179"/>
              <a:gd name="connsiteX4-443" fmla="*/ 152376 w 295275"/>
              <a:gd name="connsiteY4-444" fmla="*/ 303904 h 599179"/>
              <a:gd name="connsiteX5-445" fmla="*/ 295275 w 295275"/>
              <a:gd name="connsiteY5-446" fmla="*/ 303904 h 599179"/>
              <a:gd name="connsiteX6-447" fmla="*/ 295275 w 295275"/>
              <a:gd name="connsiteY6-448" fmla="*/ 599179 h 599179"/>
              <a:gd name="connsiteX7-449" fmla="*/ 0 w 295275"/>
              <a:gd name="connsiteY7-450" fmla="*/ 599179 h 599179"/>
              <a:gd name="connsiteX8-451" fmla="*/ 0 w 295275"/>
              <a:gd name="connsiteY8-452" fmla="*/ 334942 h 599179"/>
              <a:gd name="connsiteX9-453" fmla="*/ 207995 w 295275"/>
              <a:gd name="connsiteY9-454" fmla="*/ 0 h 599179"/>
              <a:gd name="connsiteX0-455" fmla="*/ 207995 w 295275"/>
              <a:gd name="connsiteY0-456" fmla="*/ 0 h 599179"/>
              <a:gd name="connsiteX1-457" fmla="*/ 218480 w 295275"/>
              <a:gd name="connsiteY1-458" fmla="*/ 17025 h 599179"/>
              <a:gd name="connsiteX2-459" fmla="*/ 263922 w 295275"/>
              <a:gd name="connsiteY2-460" fmla="*/ 59952 h 599179"/>
              <a:gd name="connsiteX3-461" fmla="*/ 275967 w 295275"/>
              <a:gd name="connsiteY3-462" fmla="*/ 66705 h 599179"/>
              <a:gd name="connsiteX4-463" fmla="*/ 152376 w 295275"/>
              <a:gd name="connsiteY4-464" fmla="*/ 303904 h 599179"/>
              <a:gd name="connsiteX5-465" fmla="*/ 295275 w 295275"/>
              <a:gd name="connsiteY5-466" fmla="*/ 303904 h 599179"/>
              <a:gd name="connsiteX6-467" fmla="*/ 295275 w 295275"/>
              <a:gd name="connsiteY6-468" fmla="*/ 599179 h 599179"/>
              <a:gd name="connsiteX7-469" fmla="*/ 0 w 295275"/>
              <a:gd name="connsiteY7-470" fmla="*/ 599179 h 599179"/>
              <a:gd name="connsiteX8-471" fmla="*/ 0 w 295275"/>
              <a:gd name="connsiteY8-472" fmla="*/ 334942 h 599179"/>
              <a:gd name="connsiteX9-473" fmla="*/ 207995 w 295275"/>
              <a:gd name="connsiteY9-474" fmla="*/ 0 h 599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95275" h="599179">
                <a:moveTo>
                  <a:pt x="207995" y="0"/>
                </a:moveTo>
                <a:lnTo>
                  <a:pt x="218480" y="17025"/>
                </a:lnTo>
                <a:cubicBezTo>
                  <a:pt x="231034" y="32364"/>
                  <a:pt x="246314" y="46986"/>
                  <a:pt x="263922" y="59952"/>
                </a:cubicBezTo>
                <a:lnTo>
                  <a:pt x="275967" y="66705"/>
                </a:lnTo>
                <a:cubicBezTo>
                  <a:pt x="274744" y="66607"/>
                  <a:pt x="166924" y="148026"/>
                  <a:pt x="152376" y="303904"/>
                </a:cubicBezTo>
                <a:lnTo>
                  <a:pt x="295275" y="303904"/>
                </a:lnTo>
                <a:lnTo>
                  <a:pt x="295275" y="599179"/>
                </a:lnTo>
                <a:lnTo>
                  <a:pt x="0" y="599179"/>
                </a:lnTo>
                <a:lnTo>
                  <a:pt x="0" y="334942"/>
                </a:lnTo>
                <a:cubicBezTo>
                  <a:pt x="10368" y="113589"/>
                  <a:pt x="207637" y="2353"/>
                  <a:pt x="207995" y="0"/>
                </a:cubicBezTo>
                <a:close/>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lnSpc>
                <a:spcPct val="120000"/>
              </a:lnSpc>
            </a:pPr>
            <a:endParaRPr lang="zh-CN" altLang="en-US" sz="1350">
              <a:solidFill>
                <a:schemeClr val="lt1"/>
              </a:solidFill>
              <a:latin typeface="微软雅黑" panose="020B0503020204020204" charset="-122"/>
              <a:ea typeface="微软雅黑" panose="020B0503020204020204" charset="-122"/>
            </a:endParaRPr>
          </a:p>
        </p:txBody>
      </p:sp>
      <p:sp>
        <p:nvSpPr>
          <p:cNvPr id="93" name="文本框 92"/>
          <p:cNvSpPr txBox="1"/>
          <p:nvPr>
            <p:custDataLst>
              <p:tags r:id="rId10"/>
            </p:custDataLst>
          </p:nvPr>
        </p:nvSpPr>
        <p:spPr>
          <a:xfrm>
            <a:off x="426244" y="2523252"/>
            <a:ext cx="8139113" cy="2707481"/>
          </a:xfrm>
          <a:prstGeom prst="rect">
            <a:avLst/>
          </a:prstGeom>
          <a:noFill/>
        </p:spPr>
        <p:txBody>
          <a:bodyPr wrap="square" lIns="67500" tIns="35100" rIns="67500" bIns="35100" rtlCol="0" anchor="ctr" anchorCtr="0">
            <a:normAutofit/>
          </a:bodyPr>
          <a:lstStyle>
            <a:defPPr>
              <a:defRPr lang="zh-CN"/>
            </a:defPPr>
            <a:lvl1pPr fontAlgn="auto">
              <a:lnSpc>
                <a:spcPct val="130000"/>
              </a:lnSpc>
              <a:spcAft>
                <a:spcPts val="1000"/>
              </a:spcAft>
              <a:defRPr sz="1600" spc="150"/>
            </a:lvl1pPr>
          </a:lstStyle>
          <a:p>
            <a:pPr marL="355600" lvl="0" indent="-355600" algn="l" fontAlgn="ctr">
              <a:lnSpc>
                <a:spcPct val="120000"/>
              </a:lnSpc>
              <a:spcBef>
                <a:spcPts val="0"/>
              </a:spcBef>
              <a:spcAft>
                <a:spcPts val="800"/>
              </a:spcAft>
              <a:buClr>
                <a:schemeClr val="accent2"/>
              </a:buClr>
              <a:buSzPct val="100000"/>
              <a:buFont typeface="WPS-Bullets" pitchFamily="2" charset="0"/>
              <a:buChar char=""/>
            </a:pPr>
            <a:r>
              <a:rPr sz="2000" b="1" spc="120">
                <a:solidFill>
                  <a:schemeClr val="dk1">
                    <a:lumMod val="75000"/>
                    <a:lumOff val="25000"/>
                  </a:schemeClr>
                </a:solidFill>
                <a:latin typeface="微软雅黑" panose="020B0503020204020204" charset="-122"/>
                <a:ea typeface="微软雅黑" panose="020B0503020204020204" charset="-122"/>
              </a:rPr>
              <a:t>前期准备：确定课题及课题的可行性分析</a:t>
            </a:r>
            <a:endParaRPr sz="2000" b="1" spc="120">
              <a:solidFill>
                <a:schemeClr val="dk1">
                  <a:lumMod val="75000"/>
                  <a:lumOff val="25000"/>
                </a:schemeClr>
              </a:solidFill>
              <a:latin typeface="微软雅黑" panose="020B0503020204020204" charset="-122"/>
              <a:ea typeface="微软雅黑" panose="020B0503020204020204" charset="-122"/>
            </a:endParaRPr>
          </a:p>
          <a:p>
            <a:pPr marL="355600" lvl="0" indent="-355600" algn="l" fontAlgn="ctr">
              <a:lnSpc>
                <a:spcPct val="120000"/>
              </a:lnSpc>
              <a:spcBef>
                <a:spcPts val="0"/>
              </a:spcBef>
              <a:spcAft>
                <a:spcPts val="800"/>
              </a:spcAft>
              <a:buClr>
                <a:schemeClr val="accent2"/>
              </a:buClr>
              <a:buSzPct val="100000"/>
              <a:buFont typeface="WPS-Bullets" pitchFamily="2" charset="0"/>
              <a:buChar char=""/>
            </a:pPr>
            <a:r>
              <a:rPr sz="2000" b="1" spc="120">
                <a:solidFill>
                  <a:schemeClr val="dk1">
                    <a:lumMod val="75000"/>
                    <a:lumOff val="25000"/>
                  </a:schemeClr>
                </a:solidFill>
                <a:latin typeface="微软雅黑" panose="020B0503020204020204" charset="-122"/>
                <a:ea typeface="微软雅黑" panose="020B0503020204020204" charset="-122"/>
              </a:rPr>
              <a:t>调查研究：通过查阅、咨询等方式收集有关资料</a:t>
            </a:r>
            <a:endParaRPr sz="2000" b="1" spc="120">
              <a:solidFill>
                <a:schemeClr val="dk1">
                  <a:lumMod val="75000"/>
                  <a:lumOff val="25000"/>
                </a:schemeClr>
              </a:solidFill>
              <a:latin typeface="微软雅黑" panose="020B0503020204020204" charset="-122"/>
              <a:ea typeface="微软雅黑" panose="020B0503020204020204" charset="-122"/>
            </a:endParaRPr>
          </a:p>
          <a:p>
            <a:pPr marL="355600" lvl="0" indent="-355600" algn="l" fontAlgn="ctr">
              <a:lnSpc>
                <a:spcPct val="120000"/>
              </a:lnSpc>
              <a:spcBef>
                <a:spcPts val="0"/>
              </a:spcBef>
              <a:spcAft>
                <a:spcPts val="800"/>
              </a:spcAft>
              <a:buClr>
                <a:schemeClr val="accent2"/>
              </a:buClr>
              <a:buSzPct val="100000"/>
              <a:buFont typeface="WPS-Bullets" pitchFamily="2" charset="0"/>
              <a:buChar char=""/>
            </a:pPr>
            <a:r>
              <a:rPr sz="2000" b="1" spc="120">
                <a:solidFill>
                  <a:schemeClr val="dk1">
                    <a:lumMod val="75000"/>
                    <a:lumOff val="25000"/>
                  </a:schemeClr>
                </a:solidFill>
                <a:latin typeface="微软雅黑" panose="020B0503020204020204" charset="-122"/>
                <a:ea typeface="微软雅黑" panose="020B0503020204020204" charset="-122"/>
              </a:rPr>
              <a:t>信息处理：整理资料，确定课题研究的具体内容</a:t>
            </a:r>
            <a:endParaRPr sz="2000" b="1" spc="120">
              <a:solidFill>
                <a:schemeClr val="dk1">
                  <a:lumMod val="75000"/>
                  <a:lumOff val="25000"/>
                </a:schemeClr>
              </a:solidFill>
              <a:latin typeface="微软雅黑" panose="020B0503020204020204" charset="-122"/>
              <a:ea typeface="微软雅黑" panose="020B0503020204020204" charset="-122"/>
            </a:endParaRPr>
          </a:p>
          <a:p>
            <a:pPr marL="355600" lvl="0" indent="-355600" algn="l" fontAlgn="ctr">
              <a:lnSpc>
                <a:spcPct val="120000"/>
              </a:lnSpc>
              <a:spcBef>
                <a:spcPts val="0"/>
              </a:spcBef>
              <a:spcAft>
                <a:spcPts val="800"/>
              </a:spcAft>
              <a:buClr>
                <a:schemeClr val="accent2"/>
              </a:buClr>
              <a:buSzPct val="100000"/>
              <a:buFont typeface="WPS-Bullets" pitchFamily="2" charset="0"/>
              <a:buChar char=""/>
            </a:pPr>
            <a:r>
              <a:rPr sz="2000" b="1" spc="120">
                <a:solidFill>
                  <a:schemeClr val="dk1">
                    <a:lumMod val="75000"/>
                    <a:lumOff val="25000"/>
                  </a:schemeClr>
                </a:solidFill>
                <a:latin typeface="微软雅黑" panose="020B0503020204020204" charset="-122"/>
                <a:ea typeface="微软雅黑" panose="020B0503020204020204" charset="-122"/>
              </a:rPr>
              <a:t>中期汇总：对现有资料再加工、改良，并在实验中进一步改进、完善方案</a:t>
            </a:r>
            <a:endParaRPr sz="2000" b="1" spc="120">
              <a:solidFill>
                <a:schemeClr val="dk1">
                  <a:lumMod val="75000"/>
                  <a:lumOff val="25000"/>
                </a:schemeClr>
              </a:solidFill>
              <a:latin typeface="微软雅黑" panose="020B0503020204020204" charset="-122"/>
              <a:ea typeface="微软雅黑" panose="020B0503020204020204" charset="-122"/>
            </a:endParaRPr>
          </a:p>
          <a:p>
            <a:pPr marL="355600" lvl="0" indent="-355600" algn="l" fontAlgn="ctr">
              <a:lnSpc>
                <a:spcPct val="120000"/>
              </a:lnSpc>
              <a:spcBef>
                <a:spcPts val="0"/>
              </a:spcBef>
              <a:spcAft>
                <a:spcPts val="800"/>
              </a:spcAft>
              <a:buClr>
                <a:schemeClr val="accent2"/>
              </a:buClr>
              <a:buSzPct val="100000"/>
              <a:buFont typeface="WPS-Bullets" pitchFamily="2" charset="0"/>
              <a:buChar char=""/>
            </a:pPr>
            <a:r>
              <a:rPr sz="2000" b="1" spc="120">
                <a:solidFill>
                  <a:schemeClr val="dk1">
                    <a:lumMod val="75000"/>
                    <a:lumOff val="25000"/>
                  </a:schemeClr>
                </a:solidFill>
                <a:latin typeface="微软雅黑" panose="020B0503020204020204" charset="-122"/>
                <a:ea typeface="微软雅黑" panose="020B0503020204020204" charset="-122"/>
              </a:rPr>
              <a:t>后期总结：完成报告，交流总结。</a:t>
            </a:r>
            <a:endParaRPr sz="2000" b="1" spc="120">
              <a:solidFill>
                <a:schemeClr val="dk1">
                  <a:lumMod val="75000"/>
                  <a:lumOff val="25000"/>
                </a:schemeClr>
              </a:solidFill>
              <a:latin typeface="微软雅黑" panose="020B0503020204020204" charset="-122"/>
              <a:ea typeface="微软雅黑" panose="020B0503020204020204" charset="-122"/>
            </a:endParaRPr>
          </a:p>
        </p:txBody>
      </p:sp>
      <p:sp>
        <p:nvSpPr>
          <p:cNvPr id="94" name="文本框 93"/>
          <p:cNvSpPr txBox="1"/>
          <p:nvPr>
            <p:custDataLst>
              <p:tags r:id="rId11"/>
            </p:custDataLst>
          </p:nvPr>
        </p:nvSpPr>
        <p:spPr>
          <a:xfrm>
            <a:off x="412433" y="724535"/>
            <a:ext cx="7486650" cy="472440"/>
          </a:xfrm>
          <a:prstGeom prst="rect">
            <a:avLst/>
          </a:prstGeom>
          <a:noFill/>
        </p:spPr>
        <p:txBody>
          <a:bodyPr wrap="square" lIns="67500" tIns="35100" rIns="67500" bIns="35100" rtlCol="0">
            <a:normAutofit fontScale="80000"/>
          </a:bodyPr>
          <a:lstStyle/>
          <a:p>
            <a:pPr marL="0" lvl="0" indent="0" algn="l">
              <a:lnSpc>
                <a:spcPct val="100000"/>
              </a:lnSpc>
              <a:spcBef>
                <a:spcPts val="0"/>
              </a:spcBef>
              <a:spcAft>
                <a:spcPts val="0"/>
              </a:spcAft>
              <a:buSzPct val="100000"/>
              <a:buNone/>
            </a:pPr>
            <a:r>
              <a:rPr lang="zh-CN" altLang="en-US" sz="3000" b="1" spc="140">
                <a:solidFill>
                  <a:schemeClr val="accent1"/>
                </a:solidFill>
                <a:uFillTx/>
                <a:latin typeface="微软雅黑" panose="020B0503020204020204" charset="-122"/>
                <a:ea typeface="微软雅黑" panose="020B0503020204020204" charset="-122"/>
              </a:rPr>
              <a:t>课题研究的过程</a:t>
            </a:r>
            <a:endParaRPr lang="zh-CN" altLang="en-US" sz="3000" b="1" spc="140">
              <a:solidFill>
                <a:schemeClr val="accent1"/>
              </a:solidFill>
              <a:uFillTx/>
              <a:latin typeface="微软雅黑" panose="020B0503020204020204" charset="-122"/>
              <a:ea typeface="微软雅黑" panose="020B0503020204020204" charset="-122"/>
            </a:endParaRPr>
          </a:p>
        </p:txBody>
      </p:sp>
    </p:spTree>
    <p:custDataLst>
      <p:tags r:id="rId12"/>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3" name="任意形状 8"/>
          <p:cNvSpPr/>
          <p:nvPr userDrawn="1">
            <p:custDataLst>
              <p:tags r:id="rId1"/>
            </p:custDataLst>
          </p:nvPr>
        </p:nvSpPr>
        <p:spPr>
          <a:xfrm>
            <a:off x="7295319" y="-51"/>
            <a:ext cx="1848749"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sz="1350" dirty="0">
              <a:solidFill>
                <a:schemeClr val="lt1"/>
              </a:solidFill>
              <a:highlight>
                <a:srgbClr val="1171F1"/>
              </a:highlight>
              <a:latin typeface="微软雅黑" panose="020B0503020204020204" charset="-122"/>
              <a:ea typeface="微软雅黑" panose="020B0503020204020204" charset="-122"/>
            </a:endParaRPr>
          </a:p>
        </p:txBody>
      </p:sp>
      <p:sp>
        <p:nvSpPr>
          <p:cNvPr id="12" name="任意形状 8"/>
          <p:cNvSpPr/>
          <p:nvPr userDrawn="1">
            <p:custDataLst>
              <p:tags r:id="rId2"/>
            </p:custDataLst>
          </p:nvPr>
        </p:nvSpPr>
        <p:spPr>
          <a:xfrm rot="10800000">
            <a:off x="0" y="5480050"/>
            <a:ext cx="1059656"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sz="1350" dirty="0">
              <a:solidFill>
                <a:schemeClr val="lt1"/>
              </a:solidFill>
              <a:highlight>
                <a:srgbClr val="1171F1"/>
              </a:highlight>
              <a:latin typeface="微软雅黑" panose="020B0503020204020204" charset="-122"/>
              <a:ea typeface="微软雅黑" panose="020B0503020204020204" charset="-122"/>
            </a:endParaRPr>
          </a:p>
        </p:txBody>
      </p:sp>
      <p:pic>
        <p:nvPicPr>
          <p:cNvPr id="19" name="图片 18" descr="/data/cache/609990c92d59c986985d6bbb7cdecac2.jpg609990c92d59c986985d6bbb7cdecac2"/>
          <p:cNvPicPr>
            <a:picLocks noChangeAspect="1"/>
          </p:cNvPicPr>
          <p:nvPr>
            <p:custDataLst>
              <p:tags r:id="rId3"/>
            </p:custDataLst>
          </p:nvPr>
        </p:nvPicPr>
        <p:blipFill>
          <a:blip r:embed="rId4"/>
          <a:srcRect t="16667" b="16667"/>
          <a:stretch>
            <a:fillRect/>
          </a:stretch>
        </p:blipFill>
        <p:spPr>
          <a:xfrm>
            <a:off x="869615" y="1880166"/>
            <a:ext cx="3097669" cy="3097669"/>
          </a:xfrm>
          <a:custGeom>
            <a:avLst/>
            <a:gdLst>
              <a:gd name="connsiteX0" fmla="*/ 3638183 w 5269567"/>
              <a:gd name="connsiteY0" fmla="*/ 0 h 5269568"/>
              <a:gd name="connsiteX1" fmla="*/ 5269567 w 5269567"/>
              <a:gd name="connsiteY1" fmla="*/ 3638183 h 5269568"/>
              <a:gd name="connsiteX2" fmla="*/ 1631386 w 5269567"/>
              <a:gd name="connsiteY2" fmla="*/ 5269568 h 5269568"/>
              <a:gd name="connsiteX3" fmla="*/ 0 w 5269567"/>
              <a:gd name="connsiteY3" fmla="*/ 1631386 h 5269568"/>
            </a:gdLst>
            <a:ahLst/>
            <a:cxnLst>
              <a:cxn ang="0">
                <a:pos x="connsiteX0" y="connsiteY0"/>
              </a:cxn>
              <a:cxn ang="0">
                <a:pos x="connsiteX1" y="connsiteY1"/>
              </a:cxn>
              <a:cxn ang="0">
                <a:pos x="connsiteX2" y="connsiteY2"/>
              </a:cxn>
              <a:cxn ang="0">
                <a:pos x="connsiteX3" y="connsiteY3"/>
              </a:cxn>
            </a:cxnLst>
            <a:rect l="l" t="t" r="r" b="b"/>
            <a:pathLst>
              <a:path w="5269567" h="5269568">
                <a:moveTo>
                  <a:pt x="3638183" y="0"/>
                </a:moveTo>
                <a:lnTo>
                  <a:pt x="5269567" y="3638183"/>
                </a:lnTo>
                <a:lnTo>
                  <a:pt x="1631386" y="5269568"/>
                </a:lnTo>
                <a:lnTo>
                  <a:pt x="0" y="1631386"/>
                </a:lnTo>
                <a:close/>
              </a:path>
            </a:pathLst>
          </a:custGeom>
        </p:spPr>
      </p:pic>
      <p:sp>
        <p:nvSpPr>
          <p:cNvPr id="14" name="任意多边形: 形状 13"/>
          <p:cNvSpPr/>
          <p:nvPr>
            <p:custDataLst>
              <p:tags r:id="rId5"/>
            </p:custDataLst>
          </p:nvPr>
        </p:nvSpPr>
        <p:spPr>
          <a:xfrm>
            <a:off x="761102" y="1771663"/>
            <a:ext cx="3314694" cy="3314694"/>
          </a:xfrm>
          <a:custGeom>
            <a:avLst/>
            <a:gdLst>
              <a:gd name="connsiteX0" fmla="*/ 2819379 w 5638757"/>
              <a:gd name="connsiteY0" fmla="*/ 0 h 5638757"/>
              <a:gd name="connsiteX1" fmla="*/ 5638757 w 5638757"/>
              <a:gd name="connsiteY1" fmla="*/ 2819379 h 5638757"/>
              <a:gd name="connsiteX2" fmla="*/ 2819379 w 5638757"/>
              <a:gd name="connsiteY2" fmla="*/ 5638757 h 5638757"/>
              <a:gd name="connsiteX3" fmla="*/ 0 w 5638757"/>
              <a:gd name="connsiteY3" fmla="*/ 2819379 h 5638757"/>
              <a:gd name="connsiteX4" fmla="*/ 2819379 w 5638757"/>
              <a:gd name="connsiteY4" fmla="*/ 0 h 5638757"/>
              <a:gd name="connsiteX5" fmla="*/ 2820275 w 5638757"/>
              <a:gd name="connsiteY5" fmla="*/ 305724 h 5638757"/>
              <a:gd name="connsiteX6" fmla="*/ 306637 w 5638757"/>
              <a:gd name="connsiteY6" fmla="*/ 2819362 h 5638757"/>
              <a:gd name="connsiteX7" fmla="*/ 2820275 w 5638757"/>
              <a:gd name="connsiteY7" fmla="*/ 5332999 h 5638757"/>
              <a:gd name="connsiteX8" fmla="*/ 5333912 w 5638757"/>
              <a:gd name="connsiteY8" fmla="*/ 2819362 h 5638757"/>
              <a:gd name="connsiteX9" fmla="*/ 2820275 w 5638757"/>
              <a:gd name="connsiteY9" fmla="*/ 305724 h 5638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757" h="5638757">
                <a:moveTo>
                  <a:pt x="2819379" y="0"/>
                </a:moveTo>
                <a:lnTo>
                  <a:pt x="5638757" y="2819379"/>
                </a:lnTo>
                <a:lnTo>
                  <a:pt x="2819379" y="5638757"/>
                </a:lnTo>
                <a:lnTo>
                  <a:pt x="0" y="2819379"/>
                </a:lnTo>
                <a:lnTo>
                  <a:pt x="2819379" y="0"/>
                </a:lnTo>
                <a:close/>
                <a:moveTo>
                  <a:pt x="2820275" y="305724"/>
                </a:moveTo>
                <a:lnTo>
                  <a:pt x="306637" y="2819362"/>
                </a:lnTo>
                <a:lnTo>
                  <a:pt x="2820275" y="5332999"/>
                </a:lnTo>
                <a:lnTo>
                  <a:pt x="5333912" y="2819362"/>
                </a:lnTo>
                <a:lnTo>
                  <a:pt x="2820275" y="30572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sz="1800">
              <a:solidFill>
                <a:schemeClr val="lt1"/>
              </a:solidFill>
              <a:latin typeface="微软雅黑" panose="020B0503020204020204" charset="-122"/>
              <a:ea typeface="微软雅黑" panose="020B0503020204020204" charset="-122"/>
            </a:endParaRPr>
          </a:p>
        </p:txBody>
      </p:sp>
      <p:sp>
        <p:nvSpPr>
          <p:cNvPr id="8" name="文本框 7"/>
          <p:cNvSpPr txBox="1"/>
          <p:nvPr>
            <p:custDataLst>
              <p:tags r:id="rId6"/>
            </p:custDataLst>
          </p:nvPr>
        </p:nvSpPr>
        <p:spPr>
          <a:xfrm>
            <a:off x="4618194" y="732388"/>
            <a:ext cx="3843338" cy="507939"/>
          </a:xfrm>
          <a:prstGeom prst="rect">
            <a:avLst/>
          </a:prstGeom>
          <a:noFill/>
        </p:spPr>
        <p:txBody>
          <a:bodyPr wrap="square" lIns="47625" tIns="19050" rIns="47625" bIns="19050" rtlCol="0" anchor="b" anchorCtr="0">
            <a:normAutofit/>
          </a:bodyPr>
          <a:p>
            <a:pPr marL="0" indent="0" algn="l">
              <a:lnSpc>
                <a:spcPct val="110000"/>
              </a:lnSpc>
              <a:spcBef>
                <a:spcPts val="0"/>
              </a:spcBef>
              <a:spcAft>
                <a:spcPts val="0"/>
              </a:spcAft>
              <a:buSzPct val="100000"/>
              <a:buNone/>
            </a:pPr>
            <a:r>
              <a:rPr lang="zh-CN" altLang="en-US" sz="2800" b="1" spc="120">
                <a:solidFill>
                  <a:schemeClr val="accent1"/>
                </a:solidFill>
                <a:uFillTx/>
                <a:latin typeface="微软雅黑" panose="020B0503020204020204" charset="-122"/>
                <a:ea typeface="微软雅黑" panose="020B0503020204020204" charset="-122"/>
              </a:rPr>
              <a:t>研究方法</a:t>
            </a:r>
            <a:endParaRPr lang="zh-CN" altLang="en-US" sz="2800" b="1" spc="120">
              <a:solidFill>
                <a:schemeClr val="accent1"/>
              </a:solidFill>
              <a:uFillTx/>
              <a:latin typeface="微软雅黑" panose="020B0503020204020204" charset="-122"/>
              <a:ea typeface="微软雅黑" panose="020B0503020204020204" charset="-122"/>
            </a:endParaRPr>
          </a:p>
        </p:txBody>
      </p:sp>
      <p:sp>
        <p:nvSpPr>
          <p:cNvPr id="10" name="Title 6"/>
          <p:cNvSpPr txBox="1"/>
          <p:nvPr>
            <p:custDataLst>
              <p:tags r:id="rId7"/>
            </p:custDataLst>
          </p:nvPr>
        </p:nvSpPr>
        <p:spPr>
          <a:xfrm>
            <a:off x="4618194" y="2201278"/>
            <a:ext cx="3843338" cy="3436277"/>
          </a:xfrm>
          <a:prstGeom prst="rect">
            <a:avLst/>
          </a:prstGeom>
          <a:noFill/>
          <a:ln w="3175">
            <a:noFill/>
            <a:prstDash val="dash"/>
          </a:ln>
        </p:spPr>
        <p:txBody>
          <a:bodyPr wrap="square" lIns="47625" tIns="19050" rIns="47625" bIns="1905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406400" lvl="0" indent="-406400" algn="l" fontAlgn="ctr">
              <a:lnSpc>
                <a:spcPct val="120000"/>
              </a:lnSpc>
              <a:spcBef>
                <a:spcPts val="0"/>
              </a:spcBef>
              <a:spcAft>
                <a:spcPts val="800"/>
              </a:spcAft>
              <a:buSzPct val="100000"/>
              <a:buFont typeface="+mn-ea"/>
              <a:buAutoNum type="ea1JpnChsDbPeriod"/>
            </a:pPr>
            <a:r>
              <a:rPr altLang="zh-CN" sz="2400" spc="16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在网络和图书馆上查找相关资料和文献</a:t>
            </a:r>
            <a:endParaRPr altLang="zh-CN" sz="2400" spc="16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406400" lvl="0" indent="-406400" algn="l" fontAlgn="ctr">
              <a:lnSpc>
                <a:spcPct val="120000"/>
              </a:lnSpc>
              <a:spcBef>
                <a:spcPts val="0"/>
              </a:spcBef>
              <a:spcAft>
                <a:spcPts val="800"/>
              </a:spcAft>
              <a:buSzPct val="100000"/>
              <a:buFont typeface="+mn-ea"/>
              <a:buAutoNum type="ea1JpnChsDbPeriod"/>
            </a:pPr>
            <a:r>
              <a:rPr lang="zh-CN" altLang="en-US" sz="2400" spc="16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研究学习数学与军事的关联、数学在军事中的应用案例</a:t>
            </a:r>
            <a:endParaRPr lang="zh-CN" altLang="en-US" sz="2400" spc="16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406400" lvl="0" indent="-406400" algn="l" fontAlgn="ctr">
              <a:lnSpc>
                <a:spcPct val="120000"/>
              </a:lnSpc>
              <a:spcBef>
                <a:spcPts val="0"/>
              </a:spcBef>
              <a:spcAft>
                <a:spcPts val="800"/>
              </a:spcAft>
              <a:buSzPct val="100000"/>
              <a:buFont typeface="+mn-ea"/>
              <a:buAutoNum type="ea1JpnChsDbPeriod"/>
            </a:pPr>
            <a:r>
              <a:rPr lang="zh-CN" altLang="en-US" sz="2400" spc="16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整理资料研究原理得出结论</a:t>
            </a:r>
            <a:endParaRPr lang="zh-CN" altLang="en-US" sz="2400" spc="16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7295319" y="-51"/>
            <a:ext cx="1848749"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alpha val="10000"/>
                </a:srgbClr>
              </a:gs>
              <a:gs pos="100000">
                <a:srgbClr val="D8D8E4">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00" dirty="0">
              <a:solidFill>
                <a:schemeClr val="lt1"/>
              </a:solidFill>
              <a:highlight>
                <a:srgbClr val="1171F1"/>
              </a:highlight>
              <a:latin typeface="微软雅黑" panose="020B0503020204020204" charset="-122"/>
              <a:ea typeface="微软雅黑" panose="020B0503020204020204" charset="-122"/>
            </a:endParaRPr>
          </a:p>
        </p:txBody>
      </p:sp>
      <p:sp>
        <p:nvSpPr>
          <p:cNvPr id="3" name="任意形状 8"/>
          <p:cNvSpPr/>
          <p:nvPr userDrawn="1">
            <p:custDataLst>
              <p:tags r:id="rId2"/>
            </p:custDataLst>
          </p:nvPr>
        </p:nvSpPr>
        <p:spPr>
          <a:xfrm rot="10800000">
            <a:off x="0" y="5480050"/>
            <a:ext cx="1059656"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alpha val="10000"/>
                </a:srgbClr>
              </a:gs>
              <a:gs pos="100000">
                <a:srgbClr val="D8D8E4">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00" dirty="0">
              <a:solidFill>
                <a:schemeClr val="lt1"/>
              </a:solidFill>
              <a:highlight>
                <a:srgbClr val="1171F1"/>
              </a:highlight>
              <a:latin typeface="微软雅黑" panose="020B0503020204020204" charset="-122"/>
              <a:ea typeface="微软雅黑" panose="020B0503020204020204" charset="-122"/>
            </a:endParaRPr>
          </a:p>
        </p:txBody>
      </p:sp>
      <p:sp>
        <p:nvSpPr>
          <p:cNvPr id="8" name="文本框 7"/>
          <p:cNvSpPr txBox="1"/>
          <p:nvPr>
            <p:custDataLst>
              <p:tags r:id="rId3"/>
            </p:custDataLst>
          </p:nvPr>
        </p:nvSpPr>
        <p:spPr>
          <a:xfrm>
            <a:off x="685805" y="2228873"/>
            <a:ext cx="1828810" cy="1485910"/>
          </a:xfrm>
          <a:prstGeom prst="rect">
            <a:avLst/>
          </a:prstGeom>
          <a:noFill/>
        </p:spPr>
        <p:txBody>
          <a:bodyPr wrap="square" lIns="47625" tIns="19050" rIns="47625" bIns="19050" rtlCol="0" anchor="ctr" anchorCtr="0">
            <a:normAutofit/>
          </a:bodyPr>
          <a:lstStyle/>
          <a:p>
            <a:pPr marL="0" indent="0" algn="ctr">
              <a:lnSpc>
                <a:spcPct val="100000"/>
              </a:lnSpc>
              <a:spcBef>
                <a:spcPts val="0"/>
              </a:spcBef>
              <a:spcAft>
                <a:spcPts val="0"/>
              </a:spcAft>
              <a:buSzPct val="100000"/>
              <a:buNone/>
            </a:pPr>
            <a:r>
              <a:rPr lang="zh-CN" altLang="en-US" sz="3300" b="1" spc="160">
                <a:solidFill>
                  <a:schemeClr val="accent1"/>
                </a:solidFill>
                <a:latin typeface="微软雅黑" panose="020B0503020204020204" charset="-122"/>
                <a:ea typeface="微软雅黑" panose="020B0503020204020204" charset="-122"/>
              </a:rPr>
              <a:t>研究过程</a:t>
            </a:r>
            <a:endParaRPr lang="zh-CN" altLang="en-US" sz="3300" b="1" spc="160">
              <a:solidFill>
                <a:schemeClr val="accent1"/>
              </a:solidFill>
              <a:latin typeface="微软雅黑" panose="020B0503020204020204" charset="-122"/>
              <a:ea typeface="微软雅黑" panose="020B0503020204020204" charset="-122"/>
            </a:endParaRPr>
          </a:p>
        </p:txBody>
      </p:sp>
      <p:sp>
        <p:nvSpPr>
          <p:cNvPr id="5" name="矩形 4"/>
          <p:cNvSpPr/>
          <p:nvPr>
            <p:custDataLst>
              <p:tags r:id="rId4"/>
            </p:custDataLst>
          </p:nvPr>
        </p:nvSpPr>
        <p:spPr>
          <a:xfrm>
            <a:off x="1028708" y="6"/>
            <a:ext cx="1143009" cy="1524012"/>
          </a:xfrm>
          <a:prstGeom prst="rect">
            <a:avLst/>
          </a:prstGeom>
          <a:solidFill>
            <a:schemeClr val="dk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lt1"/>
              </a:solidFill>
              <a:latin typeface="微软雅黑" panose="020B0503020204020204" charset="-122"/>
              <a:ea typeface="微软雅黑" panose="020B0503020204020204" charset="-122"/>
              <a:cs typeface="幼圆" panose="02010509060101010101" charset="-122"/>
            </a:endParaRPr>
          </a:p>
        </p:txBody>
      </p:sp>
      <p:sp>
        <p:nvSpPr>
          <p:cNvPr id="6" name="矩形 5"/>
          <p:cNvSpPr/>
          <p:nvPr>
            <p:custDataLst>
              <p:tags r:id="rId5"/>
            </p:custDataLst>
          </p:nvPr>
        </p:nvSpPr>
        <p:spPr>
          <a:xfrm>
            <a:off x="1028708" y="1685944"/>
            <a:ext cx="1143009" cy="57151"/>
          </a:xfrm>
          <a:prstGeom prst="rect">
            <a:avLst/>
          </a:prstGeom>
          <a:solidFill>
            <a:schemeClr val="dk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lt1"/>
              </a:solidFill>
              <a:latin typeface="微软雅黑" panose="020B0503020204020204" charset="-122"/>
              <a:ea typeface="微软雅黑" panose="020B0503020204020204" charset="-122"/>
              <a:cs typeface="幼圆" panose="02010509060101010101" charset="-122"/>
            </a:endParaRPr>
          </a:p>
        </p:txBody>
      </p:sp>
      <p:sp>
        <p:nvSpPr>
          <p:cNvPr id="4" name="矩形 3"/>
          <p:cNvSpPr/>
          <p:nvPr>
            <p:custDataLst>
              <p:tags r:id="rId6"/>
            </p:custDataLst>
          </p:nvPr>
        </p:nvSpPr>
        <p:spPr>
          <a:xfrm>
            <a:off x="1028708" y="4267185"/>
            <a:ext cx="1143009" cy="2590815"/>
          </a:xfrm>
          <a:prstGeom prst="rect">
            <a:avLst/>
          </a:prstGeom>
          <a:solidFill>
            <a:schemeClr val="dk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lt1"/>
              </a:solidFill>
              <a:latin typeface="微软雅黑" panose="020B0503020204020204" charset="-122"/>
              <a:ea typeface="微软雅黑" panose="020B0503020204020204" charset="-122"/>
              <a:cs typeface="幼圆" panose="02010509060101010101" charset="-122"/>
            </a:endParaRPr>
          </a:p>
        </p:txBody>
      </p:sp>
      <p:sp>
        <p:nvSpPr>
          <p:cNvPr id="15" name="文本框 14"/>
          <p:cNvSpPr txBox="1"/>
          <p:nvPr/>
        </p:nvSpPr>
        <p:spPr>
          <a:xfrm>
            <a:off x="2627630" y="1052830"/>
            <a:ext cx="5682615" cy="4872355"/>
          </a:xfrm>
          <a:prstGeom prst="rect">
            <a:avLst/>
          </a:prstGeom>
          <a:noFill/>
        </p:spPr>
        <p:txBody>
          <a:bodyPr wrap="square" rtlCol="0">
            <a:noAutofit/>
          </a:bodyPr>
          <a:lstStyle/>
          <a:p>
            <a:r>
              <a:rPr sz="2000"/>
              <a:t>7.1-7.10</a:t>
            </a:r>
            <a:r>
              <a:rPr lang="en-US" sz="2000"/>
              <a:t> </a:t>
            </a:r>
            <a:r>
              <a:rPr sz="2000"/>
              <a:t>借助知乎、百度、谷歌等搜索相关资料</a:t>
            </a:r>
            <a:endParaRPr sz="2000"/>
          </a:p>
          <a:p>
            <a:endParaRPr sz="2000"/>
          </a:p>
          <a:p>
            <a:r>
              <a:rPr sz="2000"/>
              <a:t>7.11-7.17 到图书馆查阅与摘录，去书店购买书籍查阅文献，筛选有价值的资料。</a:t>
            </a:r>
            <a:endParaRPr sz="2000"/>
          </a:p>
          <a:p>
            <a:endParaRPr sz="2000"/>
          </a:p>
          <a:p>
            <a:r>
              <a:rPr sz="2000"/>
              <a:t>7.17-7.25</a:t>
            </a:r>
            <a:r>
              <a:rPr lang="en-US" sz="2000"/>
              <a:t> </a:t>
            </a:r>
            <a:r>
              <a:rPr sz="2000"/>
              <a:t>对搜集到的资料进行归类分析，罗列提纲，构思起草。</a:t>
            </a:r>
            <a:endParaRPr sz="2000"/>
          </a:p>
          <a:p>
            <a:endParaRPr sz="2000"/>
          </a:p>
          <a:p>
            <a:r>
              <a:rPr sz="2000"/>
              <a:t>7.30</a:t>
            </a:r>
            <a:r>
              <a:rPr lang="en-US" sz="2000"/>
              <a:t> </a:t>
            </a:r>
            <a:r>
              <a:rPr sz="2000"/>
              <a:t>讨论形成研究成果初稿</a:t>
            </a:r>
            <a:endParaRPr sz="2000"/>
          </a:p>
          <a:p>
            <a:endParaRPr sz="2000"/>
          </a:p>
          <a:p>
            <a:r>
              <a:rPr sz="2000"/>
              <a:t>8.1</a:t>
            </a:r>
            <a:r>
              <a:rPr lang="en-US" sz="2000"/>
              <a:t> </a:t>
            </a:r>
            <a:r>
              <a:rPr sz="2000"/>
              <a:t>前经老师审阅论证完成论文</a:t>
            </a:r>
            <a:endParaRPr sz="2000"/>
          </a:p>
        </p:txBody>
      </p:sp>
    </p:spTree>
    <p:custDataLst>
      <p:tags r:id="rId7"/>
    </p:custData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6" name="任意形状 8"/>
          <p:cNvSpPr/>
          <p:nvPr userDrawn="1">
            <p:custDataLst>
              <p:tags r:id="rId1"/>
            </p:custDataLst>
          </p:nvPr>
        </p:nvSpPr>
        <p:spPr>
          <a:xfrm>
            <a:off x="7295319" y="-51"/>
            <a:ext cx="1848749"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sz="1350" dirty="0">
              <a:solidFill>
                <a:schemeClr val="lt1"/>
              </a:solidFill>
              <a:highlight>
                <a:srgbClr val="1171F1"/>
              </a:highlight>
              <a:latin typeface="微软雅黑" panose="020B0503020204020204" charset="-122"/>
              <a:ea typeface="微软雅黑" panose="020B0503020204020204" charset="-122"/>
            </a:endParaRPr>
          </a:p>
        </p:txBody>
      </p:sp>
      <p:sp>
        <p:nvSpPr>
          <p:cNvPr id="15" name="任意形状 8"/>
          <p:cNvSpPr/>
          <p:nvPr userDrawn="1">
            <p:custDataLst>
              <p:tags r:id="rId2"/>
            </p:custDataLst>
          </p:nvPr>
        </p:nvSpPr>
        <p:spPr>
          <a:xfrm rot="10800000">
            <a:off x="0" y="5480050"/>
            <a:ext cx="1059656"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sz="1350" dirty="0">
              <a:solidFill>
                <a:schemeClr val="lt1"/>
              </a:solidFill>
              <a:highlight>
                <a:srgbClr val="1171F1"/>
              </a:highlight>
              <a:latin typeface="微软雅黑" panose="020B0503020204020204" charset="-122"/>
              <a:ea typeface="微软雅黑" panose="020B0503020204020204" charset="-122"/>
            </a:endParaRPr>
          </a:p>
        </p:txBody>
      </p:sp>
      <p:sp>
        <p:nvSpPr>
          <p:cNvPr id="17" name="任意多边形: 形状 16"/>
          <p:cNvSpPr/>
          <p:nvPr>
            <p:custDataLst>
              <p:tags r:id="rId3"/>
            </p:custDataLst>
          </p:nvPr>
        </p:nvSpPr>
        <p:spPr>
          <a:xfrm>
            <a:off x="7182695" y="1426622"/>
            <a:ext cx="1961305" cy="4004756"/>
          </a:xfrm>
          <a:custGeom>
            <a:avLst/>
            <a:gdLst>
              <a:gd name="connsiteX0" fmla="*/ 3358677 w 3358677"/>
              <a:gd name="connsiteY0" fmla="*/ 4566629 h 6858027"/>
              <a:gd name="connsiteX1" fmla="*/ 3358677 w 3358677"/>
              <a:gd name="connsiteY1" fmla="*/ 6858027 h 6858027"/>
              <a:gd name="connsiteX2" fmla="*/ 285684 w 3358677"/>
              <a:gd name="connsiteY2" fmla="*/ 6858027 h 6858027"/>
              <a:gd name="connsiteX3" fmla="*/ 254148 w 3358677"/>
              <a:gd name="connsiteY3" fmla="*/ 6830410 h 6858027"/>
              <a:gd name="connsiteX4" fmla="*/ 61591 w 3358677"/>
              <a:gd name="connsiteY4" fmla="*/ 6515318 h 6858027"/>
              <a:gd name="connsiteX5" fmla="*/ 9075 w 3358677"/>
              <a:gd name="connsiteY5" fmla="*/ 6025174 h 6858027"/>
              <a:gd name="connsiteX6" fmla="*/ 108271 w 3358677"/>
              <a:gd name="connsiteY6" fmla="*/ 5686741 h 6858027"/>
              <a:gd name="connsiteX7" fmla="*/ 376684 w 3358677"/>
              <a:gd name="connsiteY7" fmla="*/ 5429998 h 6858027"/>
              <a:gd name="connsiteX8" fmla="*/ 796807 w 3358677"/>
              <a:gd name="connsiteY8" fmla="*/ 5359978 h 6858027"/>
              <a:gd name="connsiteX9" fmla="*/ 1281116 w 3358677"/>
              <a:gd name="connsiteY9" fmla="*/ 5447504 h 6858027"/>
              <a:gd name="connsiteX10" fmla="*/ 1864621 w 3358677"/>
              <a:gd name="connsiteY10" fmla="*/ 5581710 h 6858027"/>
              <a:gd name="connsiteX11" fmla="*/ 2512312 w 3358677"/>
              <a:gd name="connsiteY11" fmla="*/ 5494184 h 6858027"/>
              <a:gd name="connsiteX12" fmla="*/ 2804064 w 3358677"/>
              <a:gd name="connsiteY12" fmla="*/ 5249112 h 6858027"/>
              <a:gd name="connsiteX13" fmla="*/ 2984951 w 3358677"/>
              <a:gd name="connsiteY13" fmla="*/ 5027380 h 6858027"/>
              <a:gd name="connsiteX14" fmla="*/ 3119157 w 3358677"/>
              <a:gd name="connsiteY14" fmla="*/ 4846493 h 6858027"/>
              <a:gd name="connsiteX15" fmla="*/ 3259198 w 3358677"/>
              <a:gd name="connsiteY15" fmla="*/ 4712287 h 6858027"/>
              <a:gd name="connsiteX16" fmla="*/ 3330029 w 3358677"/>
              <a:gd name="connsiteY16" fmla="*/ 4620538 h 6858027"/>
              <a:gd name="connsiteX17" fmla="*/ 629483 w 3358677"/>
              <a:gd name="connsiteY17" fmla="*/ 0 h 6858027"/>
              <a:gd name="connsiteX18" fmla="*/ 3358677 w 3358677"/>
              <a:gd name="connsiteY18" fmla="*/ 0 h 6858027"/>
              <a:gd name="connsiteX19" fmla="*/ 3358677 w 3358677"/>
              <a:gd name="connsiteY19" fmla="*/ 2523477 h 6858027"/>
              <a:gd name="connsiteX20" fmla="*/ 3346482 w 3358677"/>
              <a:gd name="connsiteY20" fmla="*/ 2496382 h 6858027"/>
              <a:gd name="connsiteX21" fmla="*/ 3002456 w 3358677"/>
              <a:gd name="connsiteY21" fmla="*/ 1940638 h 6858027"/>
              <a:gd name="connsiteX22" fmla="*/ 2459797 w 3358677"/>
              <a:gd name="connsiteY22" fmla="*/ 1421318 h 6858027"/>
              <a:gd name="connsiteX23" fmla="*/ 1928807 w 3358677"/>
              <a:gd name="connsiteY23" fmla="*/ 1135401 h 6858027"/>
              <a:gd name="connsiteX24" fmla="*/ 1578704 w 3358677"/>
              <a:gd name="connsiteY24" fmla="*/ 977855 h 6858027"/>
              <a:gd name="connsiteX25" fmla="*/ 948519 w 3358677"/>
              <a:gd name="connsiteY25" fmla="*/ 563566 h 6858027"/>
              <a:gd name="connsiteX26" fmla="*/ 569240 w 3358677"/>
              <a:gd name="connsiteY26" fmla="*/ 230968 h 6858027"/>
              <a:gd name="connsiteX27" fmla="*/ 624771 w 3358677"/>
              <a:gd name="connsiteY27" fmla="*/ 7384 h 6858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358677" h="6858027">
                <a:moveTo>
                  <a:pt x="3358677" y="4566629"/>
                </a:moveTo>
                <a:lnTo>
                  <a:pt x="3358677" y="6858027"/>
                </a:lnTo>
                <a:lnTo>
                  <a:pt x="285684" y="6858027"/>
                </a:lnTo>
                <a:lnTo>
                  <a:pt x="254148" y="6830410"/>
                </a:lnTo>
                <a:cubicBezTo>
                  <a:pt x="125776" y="6686868"/>
                  <a:pt x="61591" y="6515318"/>
                  <a:pt x="61591" y="6515318"/>
                </a:cubicBezTo>
                <a:cubicBezTo>
                  <a:pt x="-20100" y="6296503"/>
                  <a:pt x="-261" y="6104530"/>
                  <a:pt x="9075" y="6025174"/>
                </a:cubicBezTo>
                <a:cubicBezTo>
                  <a:pt x="20746" y="5923644"/>
                  <a:pt x="34166" y="5811610"/>
                  <a:pt x="108271" y="5686741"/>
                </a:cubicBezTo>
                <a:cubicBezTo>
                  <a:pt x="206884" y="5521608"/>
                  <a:pt x="345758" y="5446336"/>
                  <a:pt x="376684" y="5429998"/>
                </a:cubicBezTo>
                <a:cubicBezTo>
                  <a:pt x="521393" y="5354726"/>
                  <a:pt x="653265" y="5356476"/>
                  <a:pt x="796807" y="5359978"/>
                </a:cubicBezTo>
                <a:cubicBezTo>
                  <a:pt x="936265" y="5363479"/>
                  <a:pt x="1021457" y="5385068"/>
                  <a:pt x="1281116" y="5447504"/>
                </a:cubicBezTo>
                <a:cubicBezTo>
                  <a:pt x="1639388" y="5533862"/>
                  <a:pt x="1819691" y="5577625"/>
                  <a:pt x="1864621" y="5581710"/>
                </a:cubicBezTo>
                <a:cubicBezTo>
                  <a:pt x="2051343" y="5599798"/>
                  <a:pt x="2287663" y="5622555"/>
                  <a:pt x="2512312" y="5494184"/>
                </a:cubicBezTo>
                <a:cubicBezTo>
                  <a:pt x="2650603" y="5415411"/>
                  <a:pt x="2767304" y="5288790"/>
                  <a:pt x="2804064" y="5249112"/>
                </a:cubicBezTo>
                <a:cubicBezTo>
                  <a:pt x="2900926" y="5144664"/>
                  <a:pt x="2984951" y="5027380"/>
                  <a:pt x="2984951" y="5027380"/>
                </a:cubicBezTo>
                <a:cubicBezTo>
                  <a:pt x="3038050" y="4953274"/>
                  <a:pt x="3061390" y="4911846"/>
                  <a:pt x="3119157" y="4846493"/>
                </a:cubicBezTo>
                <a:cubicBezTo>
                  <a:pt x="3188011" y="4768887"/>
                  <a:pt x="3248112" y="4721623"/>
                  <a:pt x="3259198" y="4712287"/>
                </a:cubicBezTo>
                <a:cubicBezTo>
                  <a:pt x="3280131" y="4694928"/>
                  <a:pt x="3304420" y="4663765"/>
                  <a:pt x="3330029" y="4620538"/>
                </a:cubicBezTo>
                <a:close/>
                <a:moveTo>
                  <a:pt x="629483" y="0"/>
                </a:moveTo>
                <a:lnTo>
                  <a:pt x="3358677" y="0"/>
                </a:lnTo>
                <a:lnTo>
                  <a:pt x="3358677" y="2523477"/>
                </a:lnTo>
                <a:lnTo>
                  <a:pt x="3346482" y="2496382"/>
                </a:lnTo>
                <a:cubicBezTo>
                  <a:pt x="3296734" y="2388533"/>
                  <a:pt x="3187792" y="2173968"/>
                  <a:pt x="3002456" y="1940638"/>
                </a:cubicBezTo>
                <a:cubicBezTo>
                  <a:pt x="2905594" y="1818686"/>
                  <a:pt x="2737545" y="1610374"/>
                  <a:pt x="2459797" y="1421318"/>
                </a:cubicBezTo>
                <a:cubicBezTo>
                  <a:pt x="2303417" y="1314537"/>
                  <a:pt x="2155790" y="1243933"/>
                  <a:pt x="1928807" y="1135401"/>
                </a:cubicBezTo>
                <a:cubicBezTo>
                  <a:pt x="1711159" y="1030954"/>
                  <a:pt x="1722830" y="1050793"/>
                  <a:pt x="1578704" y="977855"/>
                </a:cubicBezTo>
                <a:cubicBezTo>
                  <a:pt x="1310875" y="841898"/>
                  <a:pt x="1125320" y="700106"/>
                  <a:pt x="948519" y="563566"/>
                </a:cubicBezTo>
                <a:cubicBezTo>
                  <a:pt x="703446" y="373927"/>
                  <a:pt x="580910" y="279399"/>
                  <a:pt x="569240" y="230968"/>
                </a:cubicBezTo>
                <a:cubicBezTo>
                  <a:pt x="554798" y="170065"/>
                  <a:pt x="575440" y="93480"/>
                  <a:pt x="624771" y="7384"/>
                </a:cubicBezTo>
                <a:close/>
              </a:path>
            </a:pathLst>
          </a:custGeom>
          <a:solidFill>
            <a:schemeClr val="accent1"/>
          </a:solidFill>
          <a:ln w="5828" cap="flat">
            <a:noFill/>
            <a:prstDash val="solid"/>
            <a:miter/>
          </a:ln>
        </p:spPr>
        <p:txBody>
          <a:bodyPr rtlCol="0" anchor="ctr"/>
          <a:p>
            <a:endParaRPr lang="zh-CN" altLang="en-US" sz="1800">
              <a:solidFill>
                <a:schemeClr val="dk1"/>
              </a:solidFill>
              <a:latin typeface="微软雅黑" panose="020B0503020204020204" charset="-122"/>
              <a:ea typeface="微软雅黑" panose="020B0503020204020204" charset="-122"/>
            </a:endParaRPr>
          </a:p>
        </p:txBody>
      </p:sp>
      <p:sp>
        <p:nvSpPr>
          <p:cNvPr id="20" name="椭圆 19"/>
          <p:cNvSpPr/>
          <p:nvPr>
            <p:custDataLst>
              <p:tags r:id="rId4"/>
            </p:custDataLst>
          </p:nvPr>
        </p:nvSpPr>
        <p:spPr>
          <a:xfrm>
            <a:off x="6889479" y="5053152"/>
            <a:ext cx="192821" cy="31264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21" name="椭圆 20"/>
          <p:cNvSpPr/>
          <p:nvPr>
            <p:custDataLst>
              <p:tags r:id="rId5"/>
            </p:custDataLst>
          </p:nvPr>
        </p:nvSpPr>
        <p:spPr>
          <a:xfrm>
            <a:off x="6918562" y="4851322"/>
            <a:ext cx="142624" cy="142624"/>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22" name="椭圆 21"/>
          <p:cNvSpPr/>
          <p:nvPr>
            <p:custDataLst>
              <p:tags r:id="rId6"/>
            </p:custDataLst>
          </p:nvPr>
        </p:nvSpPr>
        <p:spPr>
          <a:xfrm>
            <a:off x="6081115" y="2116342"/>
            <a:ext cx="177988" cy="17798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23" name="椭圆 22"/>
          <p:cNvSpPr/>
          <p:nvPr>
            <p:custDataLst>
              <p:tags r:id="rId7"/>
            </p:custDataLst>
          </p:nvPr>
        </p:nvSpPr>
        <p:spPr>
          <a:xfrm>
            <a:off x="6186919" y="1744489"/>
            <a:ext cx="393058" cy="308475"/>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pic>
        <p:nvPicPr>
          <p:cNvPr id="14" name="图片 13" descr="/data/cache/4bb1d5a23a48a8b91dd9bd9eb24f8c20.jpg4bb1d5a23a48a8b91dd9bd9eb24f8c20"/>
          <p:cNvPicPr>
            <a:picLocks noChangeAspect="1"/>
          </p:cNvPicPr>
          <p:nvPr>
            <p:custDataLst>
              <p:tags r:id="rId8"/>
            </p:custDataLst>
          </p:nvPr>
        </p:nvPicPr>
        <p:blipFill>
          <a:blip r:embed="rId9"/>
          <a:srcRect l="9584" r="9584"/>
          <a:stretch>
            <a:fillRect/>
          </a:stretch>
        </p:blipFill>
        <p:spPr>
          <a:xfrm>
            <a:off x="5705581" y="2421088"/>
            <a:ext cx="3150377" cy="2036413"/>
          </a:xfrm>
          <a:custGeom>
            <a:avLst/>
            <a:gdLst>
              <a:gd name="connsiteX0" fmla="*/ 2466907 w 5394927"/>
              <a:gd name="connsiteY0" fmla="*/ 314 h 3487297"/>
              <a:gd name="connsiteX1" fmla="*/ 4500562 w 5394927"/>
              <a:gd name="connsiteY1" fmla="*/ 312344 h 3487297"/>
              <a:gd name="connsiteX2" fmla="*/ 5019719 w 5394927"/>
              <a:gd name="connsiteY2" fmla="*/ 558943 h 3487297"/>
              <a:gd name="connsiteX3" fmla="*/ 4838014 w 5394927"/>
              <a:gd name="connsiteY3" fmla="*/ 974269 h 3487297"/>
              <a:gd name="connsiteX4" fmla="*/ 4993761 w 5394927"/>
              <a:gd name="connsiteY4" fmla="*/ 1843855 h 3487297"/>
              <a:gd name="connsiteX5" fmla="*/ 5383128 w 5394927"/>
              <a:gd name="connsiteY5" fmla="*/ 2129392 h 3487297"/>
              <a:gd name="connsiteX6" fmla="*/ 5149508 w 5394927"/>
              <a:gd name="connsiteY6" fmla="*/ 2635569 h 3487297"/>
              <a:gd name="connsiteX7" fmla="*/ 4046301 w 5394927"/>
              <a:gd name="connsiteY7" fmla="*/ 3232599 h 3487297"/>
              <a:gd name="connsiteX8" fmla="*/ 2514789 w 5394927"/>
              <a:gd name="connsiteY8" fmla="*/ 3011957 h 3487297"/>
              <a:gd name="connsiteX9" fmla="*/ 1216898 w 5394927"/>
              <a:gd name="connsiteY9" fmla="*/ 3479198 h 3487297"/>
              <a:gd name="connsiteX10" fmla="*/ 217522 w 5394927"/>
              <a:gd name="connsiteY10" fmla="*/ 2505780 h 3487297"/>
              <a:gd name="connsiteX11" fmla="*/ 204543 w 5394927"/>
              <a:gd name="connsiteY11" fmla="*/ 779585 h 3487297"/>
              <a:gd name="connsiteX12" fmla="*/ 2423937 w 5394927"/>
              <a:gd name="connsiteY12" fmla="*/ 850 h 3487297"/>
              <a:gd name="connsiteX13" fmla="*/ 2466907 w 5394927"/>
              <a:gd name="connsiteY13" fmla="*/ 314 h 3487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94927" h="3487297">
                <a:moveTo>
                  <a:pt x="2466907" y="314"/>
                </a:moveTo>
                <a:cubicBezTo>
                  <a:pt x="2569524" y="4582"/>
                  <a:pt x="2758469" y="55119"/>
                  <a:pt x="4500562" y="312344"/>
                </a:cubicBezTo>
                <a:cubicBezTo>
                  <a:pt x="4629703" y="331164"/>
                  <a:pt x="4971048" y="381781"/>
                  <a:pt x="5019719" y="558943"/>
                </a:cubicBezTo>
                <a:cubicBezTo>
                  <a:pt x="5053464" y="681594"/>
                  <a:pt x="4914590" y="744542"/>
                  <a:pt x="4838014" y="974269"/>
                </a:cubicBezTo>
                <a:cubicBezTo>
                  <a:pt x="4747162" y="1248124"/>
                  <a:pt x="4787396" y="1626459"/>
                  <a:pt x="4993761" y="1843855"/>
                </a:cubicBezTo>
                <a:cubicBezTo>
                  <a:pt x="5159891" y="2019071"/>
                  <a:pt x="5332511" y="1982081"/>
                  <a:pt x="5383128" y="2129392"/>
                </a:cubicBezTo>
                <a:cubicBezTo>
                  <a:pt x="5446076" y="2311096"/>
                  <a:pt x="5241009" y="2534982"/>
                  <a:pt x="5149508" y="2635569"/>
                </a:cubicBezTo>
                <a:cubicBezTo>
                  <a:pt x="4699140" y="3128119"/>
                  <a:pt x="4078099" y="3228056"/>
                  <a:pt x="4046301" y="3232599"/>
                </a:cubicBezTo>
                <a:cubicBezTo>
                  <a:pt x="3311045" y="3340324"/>
                  <a:pt x="3194884" y="2926296"/>
                  <a:pt x="2514789" y="3011957"/>
                </a:cubicBezTo>
                <a:cubicBezTo>
                  <a:pt x="1824960" y="3098267"/>
                  <a:pt x="1713990" y="3553178"/>
                  <a:pt x="1216898" y="3479198"/>
                </a:cubicBezTo>
                <a:cubicBezTo>
                  <a:pt x="625060" y="3390941"/>
                  <a:pt x="294747" y="2673208"/>
                  <a:pt x="217522" y="2505780"/>
                </a:cubicBezTo>
                <a:cubicBezTo>
                  <a:pt x="164308" y="2389619"/>
                  <a:pt x="-236091" y="1485638"/>
                  <a:pt x="204543" y="779585"/>
                </a:cubicBezTo>
                <a:cubicBezTo>
                  <a:pt x="612730" y="126097"/>
                  <a:pt x="1474529" y="50819"/>
                  <a:pt x="2423937" y="850"/>
                </a:cubicBezTo>
                <a:cubicBezTo>
                  <a:pt x="2439350" y="39"/>
                  <a:pt x="2452247" y="-296"/>
                  <a:pt x="2466907" y="314"/>
                </a:cubicBezTo>
                <a:close/>
              </a:path>
            </a:pathLst>
          </a:custGeom>
        </p:spPr>
      </p:pic>
      <p:sp>
        <p:nvSpPr>
          <p:cNvPr id="11" name="文本框 10"/>
          <p:cNvSpPr txBox="1"/>
          <p:nvPr>
            <p:custDataLst>
              <p:tags r:id="rId10"/>
            </p:custDataLst>
          </p:nvPr>
        </p:nvSpPr>
        <p:spPr>
          <a:xfrm>
            <a:off x="467360" y="476825"/>
            <a:ext cx="4562856" cy="571500"/>
          </a:xfrm>
          <a:prstGeom prst="rect">
            <a:avLst/>
          </a:prstGeom>
          <a:noFill/>
        </p:spPr>
        <p:txBody>
          <a:bodyPr wrap="square" lIns="47625" tIns="19050" rIns="47625" bIns="19050" rtlCol="0" anchor="b" anchorCtr="0">
            <a:normAutofit/>
          </a:bodyPr>
          <a:p>
            <a:pPr marL="0" indent="0" algn="l">
              <a:lnSpc>
                <a:spcPct val="110000"/>
              </a:lnSpc>
              <a:spcBef>
                <a:spcPts val="0"/>
              </a:spcBef>
              <a:spcAft>
                <a:spcPts val="0"/>
              </a:spcAft>
              <a:buSzPct val="100000"/>
              <a:buNone/>
            </a:pPr>
            <a:r>
              <a:rPr lang="zh-CN" altLang="en-US" sz="3100" b="1" spc="150">
                <a:solidFill>
                  <a:schemeClr val="accent1"/>
                </a:solidFill>
                <a:uFillTx/>
                <a:latin typeface="微软雅黑" panose="020B0503020204020204" charset="-122"/>
                <a:ea typeface="微软雅黑" panose="020B0503020204020204" charset="-122"/>
              </a:rPr>
              <a:t>数学在军事中的应用</a:t>
            </a:r>
            <a:endParaRPr lang="zh-CN" altLang="en-US" sz="3100" b="1" spc="150">
              <a:solidFill>
                <a:schemeClr val="accent1"/>
              </a:solidFill>
              <a:uFillTx/>
              <a:latin typeface="微软雅黑" panose="020B0503020204020204" charset="-122"/>
              <a:ea typeface="微软雅黑" panose="020B0503020204020204" charset="-122"/>
            </a:endParaRPr>
          </a:p>
        </p:txBody>
      </p:sp>
      <p:sp>
        <p:nvSpPr>
          <p:cNvPr id="12" name="Title 6"/>
          <p:cNvSpPr txBox="1"/>
          <p:nvPr>
            <p:custDataLst>
              <p:tags r:id="rId11"/>
            </p:custDataLst>
          </p:nvPr>
        </p:nvSpPr>
        <p:spPr>
          <a:xfrm>
            <a:off x="611505" y="1845310"/>
            <a:ext cx="4563110" cy="3317240"/>
          </a:xfrm>
          <a:prstGeom prst="rect">
            <a:avLst/>
          </a:prstGeom>
          <a:noFill/>
          <a:ln w="3175">
            <a:noFill/>
            <a:prstDash val="dash"/>
          </a:ln>
        </p:spPr>
        <p:txBody>
          <a:bodyPr wrap="square" lIns="47625" tIns="19050" rIns="47625" bIns="19050" anchor="t" anchorCtr="0">
            <a:normAutofit fontScale="90000"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285750" algn="l" fontAlgn="ctr">
              <a:lnSpc>
                <a:spcPct val="120000"/>
              </a:lnSpc>
              <a:spcBef>
                <a:spcPts val="0"/>
              </a:spcBef>
              <a:spcAft>
                <a:spcPts val="800"/>
              </a:spcAft>
              <a:buSzPct val="100000"/>
              <a:buFont typeface="Wingdings" panose="05000000000000000000" charset="0"/>
              <a:buNone/>
            </a:pPr>
            <a:r>
              <a:rPr lang="zh-CN" altLang="en-US" sz="2000" spc="4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案例1.方程在海湾战争中的应用</a:t>
            </a:r>
            <a:endParaRPr lang="zh-CN" altLang="en-US" sz="2000" spc="4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254000" lvl="1" indent="0" algn="l" fontAlgn="auto">
              <a:lnSpc>
                <a:spcPct val="120000"/>
              </a:lnSpc>
              <a:spcBef>
                <a:spcPts val="0"/>
              </a:spcBef>
              <a:spcAft>
                <a:spcPts val="800"/>
              </a:spcAft>
              <a:buSzPct val="100000"/>
              <a:buNone/>
            </a:pPr>
            <a:r>
              <a:rPr lang="en-US" altLang="zh-CN" sz="1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endParaRPr lang="en-US" altLang="zh-CN" sz="1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254000" lvl="1" indent="0" algn="l" fontAlgn="auto">
              <a:lnSpc>
                <a:spcPct val="120000"/>
              </a:lnSpc>
              <a:spcBef>
                <a:spcPts val="0"/>
              </a:spcBef>
              <a:spcAft>
                <a:spcPts val="800"/>
              </a:spcAft>
              <a:buSzPct val="100000"/>
              <a:buNone/>
            </a:pPr>
            <a:r>
              <a:rPr lang="en-US" altLang="zh-CN" sz="16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1991年海湾战争中，美国军方面临一个问题：如果伊拉克烧毁了科威特的油井，后果将如何影响全球气候和经济？</a:t>
            </a:r>
            <a:endParaRPr lang="en-US" altLang="zh-CN" sz="16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254000" lvl="1" indent="0" algn="l" fontAlgn="auto">
              <a:lnSpc>
                <a:spcPct val="120000"/>
              </a:lnSpc>
              <a:spcBef>
                <a:spcPts val="0"/>
              </a:spcBef>
              <a:spcAft>
                <a:spcPts val="800"/>
              </a:spcAft>
              <a:buSzPct val="100000"/>
              <a:buNone/>
            </a:pPr>
            <a:r>
              <a:rPr lang="en-US" altLang="zh-CN" sz="16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为了解决这个问题，美国军方委托一家公司利用流体力学和热传导方程建立数学模型，通过计算机仿真得出结论：烧毁油井只会波及到海湾地区，而不会对全球产生严重后果。</a:t>
            </a:r>
            <a:endParaRPr lang="en-US" altLang="zh-CN" sz="16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254000" lvl="1" indent="0" algn="l" fontAlgn="auto">
              <a:lnSpc>
                <a:spcPct val="120000"/>
              </a:lnSpc>
              <a:spcBef>
                <a:spcPts val="0"/>
              </a:spcBef>
              <a:spcAft>
                <a:spcPts val="800"/>
              </a:spcAft>
              <a:buSzPct val="100000"/>
              <a:buNone/>
            </a:pPr>
            <a:r>
              <a:rPr lang="en-US" altLang="zh-CN" sz="16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这个数学模型对于美军计划海湾战争起到了重要的指导作用</a:t>
            </a:r>
            <a:r>
              <a:rPr lang="zh-CN" altLang="en-US" sz="16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en-US" altLang="zh-CN" sz="1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254000" lvl="1" indent="0" algn="l" fontAlgn="auto">
              <a:lnSpc>
                <a:spcPct val="120000"/>
              </a:lnSpc>
              <a:spcBef>
                <a:spcPts val="0"/>
              </a:spcBef>
              <a:spcAft>
                <a:spcPts val="800"/>
              </a:spcAft>
              <a:buSzPct val="100000"/>
              <a:buNone/>
            </a:pPr>
            <a:endParaRPr lang="en-US" altLang="zh-CN" sz="1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2"/>
    </p:custData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sp>
        <p:nvSpPr>
          <p:cNvPr id="7" name="任意形状 8"/>
          <p:cNvSpPr/>
          <p:nvPr userDrawn="1">
            <p:custDataLst>
              <p:tags r:id="rId1"/>
            </p:custDataLst>
          </p:nvPr>
        </p:nvSpPr>
        <p:spPr>
          <a:xfrm>
            <a:off x="7295319" y="-51"/>
            <a:ext cx="1848749"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sz="1350"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059656"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sz="1350" dirty="0">
              <a:solidFill>
                <a:schemeClr val="lt1"/>
              </a:solidFill>
              <a:highlight>
                <a:srgbClr val="1171F1"/>
              </a:highlight>
              <a:latin typeface="微软雅黑" panose="020B0503020204020204" charset="-122"/>
              <a:ea typeface="微软雅黑" panose="020B0503020204020204" charset="-122"/>
            </a:endParaRPr>
          </a:p>
        </p:txBody>
      </p:sp>
      <p:sp>
        <p:nvSpPr>
          <p:cNvPr id="5" name="矩形 4"/>
          <p:cNvSpPr/>
          <p:nvPr>
            <p:custDataLst>
              <p:tags r:id="rId3"/>
            </p:custDataLst>
          </p:nvPr>
        </p:nvSpPr>
        <p:spPr>
          <a:xfrm>
            <a:off x="5314950" y="557224"/>
            <a:ext cx="3829050" cy="5743575"/>
          </a:xfrm>
          <a:prstGeom prst="rect">
            <a:avLst/>
          </a:prstGeom>
          <a:solidFill>
            <a:schemeClr val="accent1">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a:solidFill>
                  <a:schemeClr val="lt1"/>
                </a:solidFill>
                <a:latin typeface="微软雅黑" panose="020B0503020204020204" charset="-122"/>
                <a:ea typeface="微软雅黑" panose="020B0503020204020204" charset="-122"/>
              </a:rPr>
              <a:t>9:16</a:t>
            </a:r>
            <a:endParaRPr lang="en-US" altLang="zh-CN">
              <a:solidFill>
                <a:schemeClr val="lt1"/>
              </a:solidFill>
              <a:latin typeface="微软雅黑" panose="020B0503020204020204" charset="-122"/>
              <a:ea typeface="微软雅黑" panose="020B0503020204020204" charset="-122"/>
            </a:endParaRPr>
          </a:p>
        </p:txBody>
      </p:sp>
      <p:sp>
        <p:nvSpPr>
          <p:cNvPr id="13" name="矩形 12"/>
          <p:cNvSpPr/>
          <p:nvPr>
            <p:custDataLst>
              <p:tags r:id="rId4"/>
            </p:custDataLst>
          </p:nvPr>
        </p:nvSpPr>
        <p:spPr>
          <a:xfrm>
            <a:off x="8723191" y="557201"/>
            <a:ext cx="420809" cy="57435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微软雅黑" panose="020B0503020204020204" charset="-122"/>
              <a:ea typeface="微软雅黑" panose="020B0503020204020204" charset="-122"/>
            </a:endParaRPr>
          </a:p>
        </p:txBody>
      </p:sp>
      <p:pic>
        <p:nvPicPr>
          <p:cNvPr id="20" name="图片 19" descr="/data/cache/0d084934284657ea0a8c7ee13e54d4ab.jpg0d084934284657ea0a8c7ee13e54d4ab"/>
          <p:cNvPicPr>
            <a:picLocks noChangeAspect="1"/>
          </p:cNvPicPr>
          <p:nvPr>
            <p:custDataLst>
              <p:tags r:id="rId5"/>
            </p:custDataLst>
          </p:nvPr>
        </p:nvPicPr>
        <p:blipFill>
          <a:blip r:embed="rId6"/>
          <a:srcRect l="34497" r="34497"/>
          <a:stretch>
            <a:fillRect/>
          </a:stretch>
        </p:blipFill>
        <p:spPr>
          <a:xfrm>
            <a:off x="5314868" y="557224"/>
            <a:ext cx="3408241" cy="5743575"/>
          </a:xfrm>
          <a:prstGeom prst="rect">
            <a:avLst/>
          </a:prstGeom>
        </p:spPr>
      </p:pic>
      <p:sp>
        <p:nvSpPr>
          <p:cNvPr id="11" name="Title 6"/>
          <p:cNvSpPr txBox="1"/>
          <p:nvPr>
            <p:custDataLst>
              <p:tags r:id="rId7"/>
            </p:custDataLst>
          </p:nvPr>
        </p:nvSpPr>
        <p:spPr>
          <a:xfrm>
            <a:off x="571500" y="1699260"/>
            <a:ext cx="4286250" cy="3780790"/>
          </a:xfrm>
          <a:prstGeom prst="rect">
            <a:avLst/>
          </a:prstGeom>
          <a:noFill/>
          <a:ln w="3175">
            <a:noFill/>
            <a:prstDash val="dash"/>
          </a:ln>
        </p:spPr>
        <p:txBody>
          <a:bodyPr wrap="square" lIns="47625" tIns="19050" rIns="47625" bIns="19050" anchor="b" anchorCtr="0">
            <a:normAutofit fontScale="90000"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55600" lvl="0" indent="-355600" algn="l" fontAlgn="ctr">
              <a:lnSpc>
                <a:spcPct val="120000"/>
              </a:lnSpc>
              <a:spcBef>
                <a:spcPts val="0"/>
              </a:spcBef>
              <a:spcAft>
                <a:spcPts val="800"/>
              </a:spcAft>
              <a:buSzPct val="100000"/>
              <a:buFont typeface="Wingdings" panose="05000000000000000000" charset="0"/>
              <a:buChar char="l"/>
            </a:pPr>
            <a:r>
              <a:rPr lang="zh-CN" altLang="en-US" sz="2000" spc="12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案例2.巴顿的战舰与浪高</a:t>
            </a:r>
            <a:endParaRPr lang="zh-CN" altLang="en-US" sz="2000" spc="12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355600" lvl="0" indent="-355600" algn="l" fontAlgn="ctr">
              <a:lnSpc>
                <a:spcPct val="120000"/>
              </a:lnSpc>
              <a:spcBef>
                <a:spcPts val="0"/>
              </a:spcBef>
              <a:spcAft>
                <a:spcPts val="800"/>
              </a:spcAft>
              <a:buSzPct val="100000"/>
              <a:buFont typeface="Wingdings" panose="05000000000000000000" charset="0"/>
              <a:buChar char="l"/>
            </a:pPr>
            <a:endParaRPr lang="zh-CN" altLang="en-US" sz="2000" spc="12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355600" lvl="1" indent="0" algn="l" fontAlgn="auto">
              <a:lnSpc>
                <a:spcPct val="120000"/>
              </a:lnSpc>
              <a:spcBef>
                <a:spcPts val="0"/>
              </a:spcBef>
              <a:spcAft>
                <a:spcPts val="800"/>
              </a:spcAft>
              <a:buSzPct val="100000"/>
              <a:buNone/>
            </a:pP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1942年，巴顿将军率领美军登陆摩洛哥。</a:t>
            </a:r>
            <a:endPar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355600" lvl="1" indent="0" algn="l" fontAlgn="auto">
              <a:lnSpc>
                <a:spcPct val="120000"/>
              </a:lnSpc>
              <a:spcBef>
                <a:spcPts val="0"/>
              </a:spcBef>
              <a:spcAft>
                <a:spcPts val="800"/>
              </a:spcAft>
              <a:buSzPct val="100000"/>
              <a:buNone/>
            </a:pP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在登陆前夜，海面突然起风，巨浪使舰艇倾斜达42°。</a:t>
            </a:r>
            <a:endPar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355600" lvl="1" indent="0" algn="l" fontAlgn="auto">
              <a:lnSpc>
                <a:spcPct val="120000"/>
              </a:lnSpc>
              <a:spcBef>
                <a:spcPts val="0"/>
              </a:spcBef>
              <a:spcAft>
                <a:spcPts val="800"/>
              </a:spcAft>
              <a:buSzPct val="100000"/>
              <a:buNone/>
            </a:pP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巴顿将军事先研究了摩洛哥海域的风浪规律和参数，根据往常最大浪高波长与舰艇比例的关系，判断海域的风浪不会对舰队造成翻船危险。</a:t>
            </a:r>
            <a:endPar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355600" lvl="1" indent="0" algn="l" fontAlgn="auto">
              <a:lnSpc>
                <a:spcPct val="120000"/>
              </a:lnSpc>
              <a:spcBef>
                <a:spcPts val="0"/>
              </a:spcBef>
              <a:spcAft>
                <a:spcPts val="800"/>
              </a:spcAft>
              <a:buSzPct val="100000"/>
              <a:buNone/>
            </a:pP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最终，巴顿军团成功登陆，利用科学预测和可靠边缘参数赢得了战争先机。</a:t>
            </a:r>
            <a:endPar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4" name="矩形 3"/>
          <p:cNvSpPr/>
          <p:nvPr>
            <p:custDataLst>
              <p:tags r:id="rId8"/>
            </p:custDataLst>
          </p:nvPr>
        </p:nvSpPr>
        <p:spPr>
          <a:xfrm>
            <a:off x="0" y="2000239"/>
            <a:ext cx="114301" cy="285752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latin typeface="微软雅黑" panose="020B0503020204020204" charset="-122"/>
              <a:ea typeface="微软雅黑" panose="020B0503020204020204" charset="-122"/>
            </a:endParaRPr>
          </a:p>
        </p:txBody>
      </p:sp>
      <p:sp>
        <p:nvSpPr>
          <p:cNvPr id="2" name="文本框 1"/>
          <p:cNvSpPr txBox="1"/>
          <p:nvPr/>
        </p:nvSpPr>
        <p:spPr>
          <a:xfrm>
            <a:off x="395605" y="332740"/>
            <a:ext cx="4572000" cy="615950"/>
          </a:xfrm>
          <a:prstGeom prst="rect">
            <a:avLst/>
          </a:prstGeom>
          <a:noFill/>
        </p:spPr>
        <p:txBody>
          <a:bodyPr wrap="square" rtlCol="0" anchor="t">
            <a:spAutoFit/>
          </a:bodyPr>
          <a:p>
            <a:pPr marL="0" indent="0" algn="l">
              <a:lnSpc>
                <a:spcPct val="110000"/>
              </a:lnSpc>
              <a:spcBef>
                <a:spcPts val="0"/>
              </a:spcBef>
              <a:spcAft>
                <a:spcPts val="0"/>
              </a:spcAft>
              <a:buSzPct val="100000"/>
              <a:buNone/>
            </a:pPr>
            <a:r>
              <a:rPr lang="zh-CN" altLang="en-US" sz="3100" b="1" spc="150">
                <a:solidFill>
                  <a:schemeClr val="accent1"/>
                </a:solidFill>
                <a:uFillTx/>
                <a:latin typeface="微软雅黑" panose="020B0503020204020204" charset="-122"/>
                <a:ea typeface="微软雅黑" panose="020B0503020204020204" charset="-122"/>
                <a:sym typeface="+mn-ea"/>
              </a:rPr>
              <a:t>数学在军事中的应用</a:t>
            </a:r>
            <a:endParaRPr lang="zh-CN" altLang="en-US" sz="3100" b="1" spc="150">
              <a:solidFill>
                <a:schemeClr val="accent1"/>
              </a:solidFill>
              <a:uFillTx/>
              <a:latin typeface="微软雅黑" panose="020B0503020204020204" charset="-122"/>
              <a:ea typeface="微软雅黑" panose="020B0503020204020204" charset="-122"/>
              <a:sym typeface="+mn-ea"/>
            </a:endParaRPr>
          </a:p>
        </p:txBody>
      </p:sp>
    </p:spTree>
    <p:custDataLst>
      <p:tags r:id="rId9"/>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sp>
        <p:nvSpPr>
          <p:cNvPr id="5" name="任意形状 8"/>
          <p:cNvSpPr/>
          <p:nvPr userDrawn="1">
            <p:custDataLst>
              <p:tags r:id="rId1"/>
            </p:custDataLst>
          </p:nvPr>
        </p:nvSpPr>
        <p:spPr>
          <a:xfrm>
            <a:off x="7295319" y="-51"/>
            <a:ext cx="1848749"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sz="1350"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059656"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sz="1350" dirty="0">
              <a:solidFill>
                <a:schemeClr val="lt1"/>
              </a:solidFill>
              <a:highlight>
                <a:srgbClr val="1171F1"/>
              </a:highlight>
              <a:latin typeface="微软雅黑" panose="020B0503020204020204" charset="-122"/>
              <a:ea typeface="微软雅黑" panose="020B0503020204020204" charset="-122"/>
            </a:endParaRPr>
          </a:p>
        </p:txBody>
      </p:sp>
      <p:sp>
        <p:nvSpPr>
          <p:cNvPr id="7" name="矩形 6"/>
          <p:cNvSpPr/>
          <p:nvPr>
            <p:custDataLst>
              <p:tags r:id="rId3"/>
            </p:custDataLst>
          </p:nvPr>
        </p:nvSpPr>
        <p:spPr>
          <a:xfrm>
            <a:off x="5009005" y="557213"/>
            <a:ext cx="3829050" cy="57435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latin typeface="微软雅黑" panose="020B0503020204020204" charset="-122"/>
              <a:ea typeface="微软雅黑" panose="020B0503020204020204" charset="-122"/>
            </a:endParaRPr>
          </a:p>
        </p:txBody>
      </p:sp>
      <p:sp>
        <p:nvSpPr>
          <p:cNvPr id="22" name="任意多边形: 形状 21"/>
          <p:cNvSpPr/>
          <p:nvPr>
            <p:custDataLst>
              <p:tags r:id="rId4"/>
            </p:custDataLst>
          </p:nvPr>
        </p:nvSpPr>
        <p:spPr>
          <a:xfrm>
            <a:off x="5008841" y="1058635"/>
            <a:ext cx="3829214" cy="4740728"/>
          </a:xfrm>
          <a:custGeom>
            <a:avLst/>
            <a:gdLst>
              <a:gd name="connsiteX0" fmla="*/ 4572098 w 4572196"/>
              <a:gd name="connsiteY0" fmla="*/ 5462079 h 5660571"/>
              <a:gd name="connsiteX1" fmla="*/ 4572196 w 4572196"/>
              <a:gd name="connsiteY1" fmla="*/ 5462079 h 5660571"/>
              <a:gd name="connsiteX2" fmla="*/ 4572196 w 4572196"/>
              <a:gd name="connsiteY2" fmla="*/ 5507798 h 5660571"/>
              <a:gd name="connsiteX3" fmla="*/ 4572098 w 4572196"/>
              <a:gd name="connsiteY3" fmla="*/ 5507798 h 5660571"/>
              <a:gd name="connsiteX4" fmla="*/ 0 w 4572196"/>
              <a:gd name="connsiteY4" fmla="*/ 152774 h 5660571"/>
              <a:gd name="connsiteX5" fmla="*/ 98 w 4572196"/>
              <a:gd name="connsiteY5" fmla="*/ 152774 h 5660571"/>
              <a:gd name="connsiteX6" fmla="*/ 98 w 4572196"/>
              <a:gd name="connsiteY6" fmla="*/ 198493 h 5660571"/>
              <a:gd name="connsiteX7" fmla="*/ 0 w 4572196"/>
              <a:gd name="connsiteY7" fmla="*/ 198493 h 5660571"/>
              <a:gd name="connsiteX8" fmla="*/ 98 w 4572196"/>
              <a:gd name="connsiteY8" fmla="*/ 0 h 5660571"/>
              <a:gd name="connsiteX9" fmla="*/ 4572098 w 4572196"/>
              <a:gd name="connsiteY9" fmla="*/ 0 h 5660571"/>
              <a:gd name="connsiteX10" fmla="*/ 4572098 w 4572196"/>
              <a:gd name="connsiteY10" fmla="*/ 5462079 h 5660571"/>
              <a:gd name="connsiteX11" fmla="*/ 196 w 4572196"/>
              <a:gd name="connsiteY11" fmla="*/ 5462079 h 5660571"/>
              <a:gd name="connsiteX12" fmla="*/ 196 w 4572196"/>
              <a:gd name="connsiteY12" fmla="*/ 5507798 h 5660571"/>
              <a:gd name="connsiteX13" fmla="*/ 4572098 w 4572196"/>
              <a:gd name="connsiteY13" fmla="*/ 5507798 h 5660571"/>
              <a:gd name="connsiteX14" fmla="*/ 4572098 w 4572196"/>
              <a:gd name="connsiteY14" fmla="*/ 5660571 h 5660571"/>
              <a:gd name="connsiteX15" fmla="*/ 98 w 4572196"/>
              <a:gd name="connsiteY15" fmla="*/ 5660571 h 5660571"/>
              <a:gd name="connsiteX16" fmla="*/ 98 w 4572196"/>
              <a:gd name="connsiteY16" fmla="*/ 198493 h 5660571"/>
              <a:gd name="connsiteX17" fmla="*/ 4572000 w 4572196"/>
              <a:gd name="connsiteY17" fmla="*/ 198493 h 5660571"/>
              <a:gd name="connsiteX18" fmla="*/ 4572000 w 4572196"/>
              <a:gd name="connsiteY18" fmla="*/ 152774 h 5660571"/>
              <a:gd name="connsiteX19" fmla="*/ 98 w 4572196"/>
              <a:gd name="connsiteY19" fmla="*/ 152774 h 5660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572196" h="5660571">
                <a:moveTo>
                  <a:pt x="4572098" y="5462079"/>
                </a:moveTo>
                <a:lnTo>
                  <a:pt x="4572196" y="5462079"/>
                </a:lnTo>
                <a:lnTo>
                  <a:pt x="4572196" y="5507798"/>
                </a:lnTo>
                <a:lnTo>
                  <a:pt x="4572098" y="5507798"/>
                </a:lnTo>
                <a:close/>
                <a:moveTo>
                  <a:pt x="0" y="152774"/>
                </a:moveTo>
                <a:lnTo>
                  <a:pt x="98" y="152774"/>
                </a:lnTo>
                <a:lnTo>
                  <a:pt x="98" y="198493"/>
                </a:lnTo>
                <a:lnTo>
                  <a:pt x="0" y="198493"/>
                </a:lnTo>
                <a:close/>
                <a:moveTo>
                  <a:pt x="98" y="0"/>
                </a:moveTo>
                <a:lnTo>
                  <a:pt x="4572098" y="0"/>
                </a:lnTo>
                <a:lnTo>
                  <a:pt x="4572098" y="5462079"/>
                </a:lnTo>
                <a:lnTo>
                  <a:pt x="196" y="5462079"/>
                </a:lnTo>
                <a:lnTo>
                  <a:pt x="196" y="5507798"/>
                </a:lnTo>
                <a:lnTo>
                  <a:pt x="4572098" y="5507798"/>
                </a:lnTo>
                <a:lnTo>
                  <a:pt x="4572098" y="5660571"/>
                </a:lnTo>
                <a:lnTo>
                  <a:pt x="98" y="5660571"/>
                </a:lnTo>
                <a:lnTo>
                  <a:pt x="98" y="198493"/>
                </a:lnTo>
                <a:lnTo>
                  <a:pt x="4572000" y="198493"/>
                </a:lnTo>
                <a:lnTo>
                  <a:pt x="4572000" y="152774"/>
                </a:lnTo>
                <a:lnTo>
                  <a:pt x="98" y="152774"/>
                </a:lnTo>
                <a:close/>
              </a:path>
            </a:pathLst>
          </a:custGeom>
          <a:solidFill>
            <a:srgbClr val="FFFFFF">
              <a:alpha val="99000"/>
            </a:srgbClr>
          </a:solidFill>
          <a:ln>
            <a:noFill/>
          </a:ln>
          <a:effectLst>
            <a:outerShdw blurRad="3175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sz="1800" dirty="0">
              <a:solidFill>
                <a:schemeClr val="lt1"/>
              </a:solidFill>
              <a:latin typeface="微软雅黑" panose="020B0503020204020204" charset="-122"/>
              <a:ea typeface="微软雅黑" panose="020B0503020204020204" charset="-122"/>
            </a:endParaRPr>
          </a:p>
        </p:txBody>
      </p:sp>
      <p:pic>
        <p:nvPicPr>
          <p:cNvPr id="15" name="图片 14" descr="/data/cache/9f976b7b33ba344a3b11893e13d14317.jpg9f976b7b33ba344a3b11893e13d14317"/>
          <p:cNvPicPr>
            <a:picLocks noChangeAspect="1"/>
          </p:cNvPicPr>
          <p:nvPr>
            <p:custDataLst>
              <p:tags r:id="rId5"/>
            </p:custDataLst>
          </p:nvPr>
        </p:nvPicPr>
        <p:blipFill>
          <a:blip r:embed="rId6"/>
          <a:srcRect t="13810" b="13810"/>
          <a:stretch>
            <a:fillRect/>
          </a:stretch>
        </p:blipFill>
        <p:spPr>
          <a:xfrm>
            <a:off x="5009005" y="1350372"/>
            <a:ext cx="3829050" cy="4157255"/>
          </a:xfrm>
          <a:custGeom>
            <a:avLst/>
            <a:gdLst>
              <a:gd name="connsiteX0" fmla="*/ 0 w 4572000"/>
              <a:gd name="connsiteY0" fmla="*/ 0 h 4963886"/>
              <a:gd name="connsiteX1" fmla="*/ 4572000 w 4572000"/>
              <a:gd name="connsiteY1" fmla="*/ 0 h 4963886"/>
              <a:gd name="connsiteX2" fmla="*/ 4572000 w 4572000"/>
              <a:gd name="connsiteY2" fmla="*/ 4963886 h 4963886"/>
              <a:gd name="connsiteX3" fmla="*/ 0 w 4572000"/>
              <a:gd name="connsiteY3" fmla="*/ 4963886 h 4963886"/>
            </a:gdLst>
            <a:ahLst/>
            <a:cxnLst>
              <a:cxn ang="0">
                <a:pos x="connsiteX0" y="connsiteY0"/>
              </a:cxn>
              <a:cxn ang="0">
                <a:pos x="connsiteX1" y="connsiteY1"/>
              </a:cxn>
              <a:cxn ang="0">
                <a:pos x="connsiteX2" y="connsiteY2"/>
              </a:cxn>
              <a:cxn ang="0">
                <a:pos x="connsiteX3" y="connsiteY3"/>
              </a:cxn>
            </a:cxnLst>
            <a:rect l="l" t="t" r="r" b="b"/>
            <a:pathLst>
              <a:path w="4572000" h="4963886">
                <a:moveTo>
                  <a:pt x="0" y="0"/>
                </a:moveTo>
                <a:lnTo>
                  <a:pt x="4572000" y="0"/>
                </a:lnTo>
                <a:lnTo>
                  <a:pt x="4572000" y="4963886"/>
                </a:lnTo>
                <a:lnTo>
                  <a:pt x="0" y="4963886"/>
                </a:lnTo>
                <a:close/>
              </a:path>
            </a:pathLst>
          </a:custGeom>
        </p:spPr>
      </p:pic>
      <p:sp>
        <p:nvSpPr>
          <p:cNvPr id="11" name="Title 6"/>
          <p:cNvSpPr txBox="1"/>
          <p:nvPr>
            <p:custDataLst>
              <p:tags r:id="rId7"/>
            </p:custDataLst>
          </p:nvPr>
        </p:nvSpPr>
        <p:spPr>
          <a:xfrm>
            <a:off x="571500" y="1793875"/>
            <a:ext cx="4286250" cy="3771900"/>
          </a:xfrm>
          <a:prstGeom prst="rect">
            <a:avLst/>
          </a:prstGeom>
          <a:noFill/>
          <a:ln w="3175">
            <a:noFill/>
            <a:prstDash val="dash"/>
          </a:ln>
        </p:spPr>
        <p:txBody>
          <a:bodyPr wrap="square" lIns="47625" tIns="19050" rIns="47625" bIns="19050" anchor="b"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285750" algn="l" fontAlgn="ctr">
              <a:lnSpc>
                <a:spcPct val="120000"/>
              </a:lnSpc>
              <a:spcBef>
                <a:spcPts val="0"/>
              </a:spcBef>
              <a:spcAft>
                <a:spcPts val="800"/>
              </a:spcAft>
              <a:buSzPct val="100000"/>
              <a:buFont typeface="Wingdings" panose="05000000000000000000" charset="0"/>
              <a:buNone/>
            </a:pPr>
            <a:r>
              <a:rPr lang="zh-CN" altLang="en-US" sz="1800" spc="8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案例3.山本五十六的换弹五分钟</a:t>
            </a:r>
            <a:endParaRPr lang="zh-CN" altLang="en-US" sz="1800" spc="8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0" lvl="0" indent="-285750" algn="l" fontAlgn="ctr">
              <a:lnSpc>
                <a:spcPct val="120000"/>
              </a:lnSpc>
              <a:spcBef>
                <a:spcPts val="0"/>
              </a:spcBef>
              <a:spcAft>
                <a:spcPts val="800"/>
              </a:spcAft>
              <a:buSzPct val="100000"/>
              <a:buFont typeface="Wingdings" panose="05000000000000000000" charset="0"/>
              <a:buNone/>
            </a:pPr>
            <a:endParaRPr lang="zh-CN" altLang="en-US" sz="1800" spc="8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0" lvl="0" indent="-285750" algn="l" fontAlgn="ctr">
              <a:lnSpc>
                <a:spcPct val="120000"/>
              </a:lnSpc>
              <a:spcBef>
                <a:spcPts val="0"/>
              </a:spcBef>
              <a:spcAft>
                <a:spcPts val="800"/>
              </a:spcAft>
              <a:buSzPct val="100000"/>
              <a:buFont typeface="Wingdings" panose="05000000000000000000" charset="0"/>
              <a:buNone/>
            </a:pPr>
            <a:r>
              <a:rPr lang="zh-CN" altLang="en-US" sz="1600" spc="8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在中途岛海战中，日本联合舰队司令山本五十六下令舰载飞机在出发前要换装鱼雷，而换弹最快需要五分钟。</a:t>
            </a:r>
            <a:endParaRPr lang="zh-CN" altLang="en-US" sz="1600" spc="8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0" lvl="0" indent="-285750" algn="l" fontAlgn="ctr">
              <a:lnSpc>
                <a:spcPct val="120000"/>
              </a:lnSpc>
              <a:spcBef>
                <a:spcPts val="0"/>
              </a:spcBef>
              <a:spcAft>
                <a:spcPts val="800"/>
              </a:spcAft>
              <a:buSzPct val="100000"/>
              <a:buFont typeface="Wingdings" panose="05000000000000000000" charset="0"/>
              <a:buNone/>
            </a:pPr>
            <a:r>
              <a:rPr lang="zh-CN" altLang="en-US" sz="1600" spc="8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然而，他没有考虑到美军舰载飞机可能提前发动攻击的情况。</a:t>
            </a:r>
            <a:endParaRPr lang="zh-CN" altLang="en-US" sz="1600" spc="8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0" lvl="0" indent="-285750" algn="l" fontAlgn="ctr">
              <a:lnSpc>
                <a:spcPct val="120000"/>
              </a:lnSpc>
              <a:spcBef>
                <a:spcPts val="0"/>
              </a:spcBef>
              <a:spcAft>
                <a:spcPts val="800"/>
              </a:spcAft>
              <a:buSzPct val="100000"/>
              <a:buFont typeface="Wingdings" panose="05000000000000000000" charset="0"/>
              <a:buNone/>
            </a:pPr>
            <a:r>
              <a:rPr lang="zh-CN" altLang="en-US" sz="1600" spc="8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结果，在这短短的五分钟内，日本舰队受到了美军舰载飞机的全面打击，损失惨重。</a:t>
            </a:r>
            <a:endParaRPr lang="zh-CN" altLang="en-US" sz="1600" spc="8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0" lvl="0" indent="-285750" algn="l" fontAlgn="ctr">
              <a:lnSpc>
                <a:spcPct val="120000"/>
              </a:lnSpc>
              <a:spcBef>
                <a:spcPts val="0"/>
              </a:spcBef>
              <a:spcAft>
                <a:spcPts val="800"/>
              </a:spcAft>
              <a:buSzPct val="100000"/>
              <a:buFont typeface="Wingdings" panose="05000000000000000000" charset="0"/>
              <a:buNone/>
            </a:pPr>
            <a:r>
              <a:rPr lang="zh-CN" altLang="en-US" sz="1600" spc="8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这个案例表明，忽略小小的时间因素可能导致整个战局的失利。</a:t>
            </a:r>
            <a:endParaRPr lang="zh-CN" altLang="en-US" sz="1600" spc="8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4" name="矩形 3"/>
          <p:cNvSpPr/>
          <p:nvPr>
            <p:custDataLst>
              <p:tags r:id="rId8"/>
            </p:custDataLst>
          </p:nvPr>
        </p:nvSpPr>
        <p:spPr>
          <a:xfrm>
            <a:off x="0" y="2000239"/>
            <a:ext cx="114301" cy="285752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400">
              <a:solidFill>
                <a:schemeClr val="lt1"/>
              </a:solidFill>
              <a:latin typeface="微软雅黑" panose="020B0503020204020204" charset="-122"/>
              <a:ea typeface="微软雅黑" panose="020B0503020204020204" charset="-122"/>
            </a:endParaRPr>
          </a:p>
        </p:txBody>
      </p:sp>
      <p:sp>
        <p:nvSpPr>
          <p:cNvPr id="2" name="文本框 1"/>
          <p:cNvSpPr txBox="1"/>
          <p:nvPr>
            <p:custDataLst>
              <p:tags r:id="rId9"/>
            </p:custDataLst>
          </p:nvPr>
        </p:nvSpPr>
        <p:spPr>
          <a:xfrm>
            <a:off x="436880" y="442595"/>
            <a:ext cx="4572000" cy="615950"/>
          </a:xfrm>
          <a:prstGeom prst="rect">
            <a:avLst/>
          </a:prstGeom>
          <a:noFill/>
        </p:spPr>
        <p:txBody>
          <a:bodyPr wrap="square" rtlCol="0" anchor="t">
            <a:spAutoFit/>
          </a:bodyPr>
          <a:p>
            <a:pPr marL="0" indent="0" algn="l">
              <a:lnSpc>
                <a:spcPct val="110000"/>
              </a:lnSpc>
              <a:spcBef>
                <a:spcPts val="0"/>
              </a:spcBef>
              <a:spcAft>
                <a:spcPts val="0"/>
              </a:spcAft>
              <a:buSzPct val="100000"/>
              <a:buNone/>
            </a:pPr>
            <a:r>
              <a:rPr lang="zh-CN" altLang="en-US" sz="3100" b="1" spc="150">
                <a:solidFill>
                  <a:schemeClr val="accent1"/>
                </a:solidFill>
                <a:uFillTx/>
                <a:latin typeface="微软雅黑" panose="020B0503020204020204" charset="-122"/>
                <a:ea typeface="微软雅黑" panose="020B0503020204020204" charset="-122"/>
                <a:sym typeface="+mn-ea"/>
              </a:rPr>
              <a:t>数学在军事中的应用</a:t>
            </a:r>
            <a:endParaRPr lang="zh-CN" altLang="en-US" sz="3100" b="1" spc="150">
              <a:solidFill>
                <a:schemeClr val="accent1"/>
              </a:solidFill>
              <a:uFillTx/>
              <a:latin typeface="微软雅黑" panose="020B0503020204020204" charset="-122"/>
              <a:ea typeface="微软雅黑" panose="020B0503020204020204" charset="-122"/>
              <a:sym typeface="+mn-ea"/>
            </a:endParaRPr>
          </a:p>
        </p:txBody>
      </p:sp>
    </p:spTree>
    <p:custDataLst>
      <p:tags r:id="rId10"/>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7"/>
  <p:tag name="KSO_WM_UNIT_LAYERLEVEL" val="1"/>
  <p:tag name="KSO_WM_TAG_VERSION" val="1.0"/>
  <p:tag name="KSO_WM_BEAUTIFY_FLAG" val="#wm#"/>
  <p:tag name="KSO_WM_UNIT_TYPE" val="y"/>
  <p:tag name="KSO_WM_UNIT_INDEX" val="7"/>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10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6915"/>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6915"/>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8.xml><?xml version="1.0" encoding="utf-8"?>
<p:tagLst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06915"/>
  <p:tag name="KSO_WM_TEMPLATE_MASTER_THUMB_INDEX" val="12"/>
  <p:tag name="KSO_WM_TEMPLATE_THUMBS_INDEX" val="1、4、7、8、10、11、12、13、15"/>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7"/>
  <p:tag name="KSO_WM_UNIT_LAYERLEVEL" val="1"/>
  <p:tag name="KSO_WM_TAG_VERSION" val="1.0"/>
  <p:tag name="KSO_WM_BEAUTIFY_FLAG" val="#wm#"/>
  <p:tag name="KSO_WM_UNIT_TYPE" val="y"/>
  <p:tag name="KSO_WM_UNIT_INDEX" val="7"/>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3"/>
  <p:tag name="KSO_WM_UNIT_LAYERLEVEL" val="1"/>
  <p:tag name="KSO_WM_TAG_VERSION" val="1.0"/>
  <p:tag name="KSO_WM_BEAUTIFY_FLAG" val="#wm#"/>
  <p:tag name="KSO_WM_UNIT_TYPE" val="y"/>
  <p:tag name="KSO_WM_UNIT_INDEX" val="3"/>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4"/>
  <p:tag name="KSO_WM_UNIT_LAYERLEVEL" val="1"/>
  <p:tag name="KSO_WM_TAG_VERSION" val="1.0"/>
  <p:tag name="KSO_WM_BEAUTIFY_FLAG" val="#wm#"/>
  <p:tag name="KSO_WM_UNIT_TYPE" val="y"/>
  <p:tag name="KSO_WM_UNIT_INDEX" val="4"/>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5"/>
  <p:tag name="KSO_WM_UNIT_LAYERLEVEL" val="1"/>
  <p:tag name="KSO_WM_TAG_VERSION" val="1.0"/>
  <p:tag name="KSO_WM_BEAUTIFY_FLAG" val="#wm#"/>
  <p:tag name="KSO_WM_UNIT_TYPE" val="y"/>
  <p:tag name="KSO_WM_UNIT_INDEX" val="5"/>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6"/>
  <p:tag name="KSO_WM_UNIT_LAYERLEVEL" val="1"/>
  <p:tag name="KSO_WM_TAG_VERSION" val="1.0"/>
  <p:tag name="KSO_WM_BEAUTIFY_FLAG" val="#wm#"/>
  <p:tag name="KSO_WM_UNIT_TYPE" val="y"/>
  <p:tag name="KSO_WM_UNIT_INDEX" val="6"/>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 name="KSO_WM_UNIT_BK_DARK_LIGHT" val="2"/>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2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21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212.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2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2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22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2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2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6915"/>
</p:tagLst>
</file>

<file path=ppt/tags/tag2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6915"/>
</p:tagLst>
</file>

<file path=ppt/tags/tag2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56.xml><?xml version="1.0" encoding="utf-8"?>
<p:tagLst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06915"/>
  <p:tag name="KSO_WM_TEMPLATE_MASTER_THUMB_INDEX" val="12"/>
  <p:tag name="KSO_WM_TEMPLATE_THUMBS_INDEX" val="1、4、7、8、10、11、12、13、15"/>
</p:tagLst>
</file>

<file path=ppt/tags/tag2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7"/>
  <p:tag name="KSO_WM_UNIT_LAYERLEVEL" val="1"/>
  <p:tag name="KSO_WM_TAG_VERSION" val="1.0"/>
  <p:tag name="KSO_WM_BEAUTIFY_FLAG" val="#wm#"/>
  <p:tag name="KSO_WM_UNIT_TYPE" val="y"/>
  <p:tag name="KSO_WM_UNIT_INDEX" val="7"/>
</p:tagLst>
</file>

<file path=ppt/tags/tag2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Lst>
</file>

<file path=ppt/tags/tag2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3"/>
  <p:tag name="KSO_WM_UNIT_LAYERLEVEL" val="1"/>
  <p:tag name="KSO_WM_TAG_VERSION" val="1.0"/>
  <p:tag name="KSO_WM_BEAUTIFY_FLAG" val="#wm#"/>
  <p:tag name="KSO_WM_UNIT_TYPE" val="y"/>
  <p:tag name="KSO_WM_UNIT_INDEX" val="3"/>
</p:tagLst>
</file>

<file path=ppt/tags/tag2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4"/>
  <p:tag name="KSO_WM_UNIT_LAYERLEVEL" val="1"/>
  <p:tag name="KSO_WM_TAG_VERSION" val="1.0"/>
  <p:tag name="KSO_WM_BEAUTIFY_FLAG" val="#wm#"/>
  <p:tag name="KSO_WM_UNIT_TYPE" val="y"/>
  <p:tag name="KSO_WM_UNIT_INDEX" val="4"/>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5"/>
  <p:tag name="KSO_WM_UNIT_LAYERLEVEL" val="1"/>
  <p:tag name="KSO_WM_TAG_VERSION" val="1.0"/>
  <p:tag name="KSO_WM_BEAUTIFY_FLAG" val="#wm#"/>
  <p:tag name="KSO_WM_UNIT_TYPE" val="y"/>
  <p:tag name="KSO_WM_UNIT_INDEX" val="5"/>
</p:tagLst>
</file>

<file path=ppt/tags/tag2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6"/>
  <p:tag name="KSO_WM_UNIT_LAYERLEVEL" val="1"/>
  <p:tag name="KSO_WM_TAG_VERSION" val="1.0"/>
  <p:tag name="KSO_WM_BEAUTIFY_FLAG" val="#wm#"/>
  <p:tag name="KSO_WM_UNIT_TYPE" val="y"/>
  <p:tag name="KSO_WM_UNIT_INDEX" val="6"/>
</p:tagLst>
</file>

<file path=ppt/tags/tag2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3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3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3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3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3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 name="KSO_WM_UNIT_BK_DARK_LIGHT" val="2"/>
</p:tagLst>
</file>

<file path=ppt/tags/tag3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3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3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3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3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3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3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33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3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3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3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3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3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3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3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34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34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3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3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3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3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3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3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35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3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3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3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3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3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3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3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3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3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3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3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3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3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3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3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3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3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3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3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3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6915"/>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6915"/>
</p:tagLst>
</file>

<file path=ppt/tags/tag3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84.xml><?xml version="1.0" encoding="utf-8"?>
<p:tagLst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06915"/>
  <p:tag name="KSO_WM_TEMPLATE_MASTER_THUMB_INDEX" val="12"/>
  <p:tag name="KSO_WM_TEMPLATE_THUMBS_INDEX" val="1、4、7、8、10、11、12、13、15"/>
</p:tagLst>
</file>

<file path=ppt/tags/tag3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7"/>
  <p:tag name="KSO_WM_UNIT_LAYERLEVEL" val="1"/>
  <p:tag name="KSO_WM_TAG_VERSION" val="1.0"/>
  <p:tag name="KSO_WM_BEAUTIFY_FLAG" val="#wm#"/>
  <p:tag name="KSO_WM_UNIT_TYPE" val="y"/>
  <p:tag name="KSO_WM_UNIT_INDEX" val="7"/>
</p:tagLst>
</file>

<file path=ppt/tags/tag3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Lst>
</file>

<file path=ppt/tags/tag3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Lst>
</file>

<file path=ppt/tags/tag3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3"/>
  <p:tag name="KSO_WM_UNIT_LAYERLEVEL" val="1"/>
  <p:tag name="KSO_WM_TAG_VERSION" val="1.0"/>
  <p:tag name="KSO_WM_BEAUTIFY_FLAG" val="#wm#"/>
  <p:tag name="KSO_WM_UNIT_TYPE" val="y"/>
  <p:tag name="KSO_WM_UNIT_INDEX" val="3"/>
</p:tagLst>
</file>

<file path=ppt/tags/tag3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4"/>
  <p:tag name="KSO_WM_UNIT_LAYERLEVEL" val="1"/>
  <p:tag name="KSO_WM_TAG_VERSION" val="1.0"/>
  <p:tag name="KSO_WM_BEAUTIFY_FLAG" val="#wm#"/>
  <p:tag name="KSO_WM_UNIT_TYPE" val="y"/>
  <p:tag name="KSO_WM_UNIT_INDEX" val="4"/>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5"/>
  <p:tag name="KSO_WM_UNIT_LAYERLEVEL" val="1"/>
  <p:tag name="KSO_WM_TAG_VERSION" val="1.0"/>
  <p:tag name="KSO_WM_BEAUTIFY_FLAG" val="#wm#"/>
  <p:tag name="KSO_WM_UNIT_TYPE" val="y"/>
  <p:tag name="KSO_WM_UNIT_INDEX" val="5"/>
</p:tagLst>
</file>

<file path=ppt/tags/tag3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6"/>
  <p:tag name="KSO_WM_UNIT_LAYERLEVEL" val="1"/>
  <p:tag name="KSO_WM_TAG_VERSION" val="1.0"/>
  <p:tag name="KSO_WM_BEAUTIFY_FLAG" val="#wm#"/>
  <p:tag name="KSO_WM_UNIT_TYPE" val="y"/>
  <p:tag name="KSO_WM_UNIT_INDEX" val="6"/>
</p:tagLst>
</file>

<file path=ppt/tags/tag3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3"/>
  <p:tag name="KSO_WM_UNIT_LAYERLEVEL" val="1"/>
  <p:tag name="KSO_WM_TAG_VERSION" val="1.0"/>
  <p:tag name="KSO_WM_BEAUTIFY_FLAG" val="#wm#"/>
  <p:tag name="KSO_WM_UNIT_TYPE" val="y"/>
  <p:tag name="KSO_WM_UNIT_INDEX" val="3"/>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4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4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4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4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4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4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4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4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4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 name="KSO_WM_UNIT_BK_DARK_LIGHT" val="2"/>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4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4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4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4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4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4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46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46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4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4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4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4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4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4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47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47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4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4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4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4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4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4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48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4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4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4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4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4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4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4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4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4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4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4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4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4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4"/>
  <p:tag name="KSO_WM_UNIT_LAYERLEVEL" val="1"/>
  <p:tag name="KSO_WM_TAG_VERSION" val="1.0"/>
  <p:tag name="KSO_WM_BEAUTIFY_FLAG" val="#wm#"/>
  <p:tag name="KSO_WM_UNIT_TYPE" val="y"/>
  <p:tag name="KSO_WM_UNIT_INDEX" val="4"/>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5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5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5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5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5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5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5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6915"/>
</p:tagLst>
</file>

<file path=ppt/tags/tag5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6915"/>
</p:tagLst>
</file>

<file path=ppt/tags/tag5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12.xml><?xml version="1.0" encoding="utf-8"?>
<p:tagLst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06915"/>
  <p:tag name="KSO_WM_TEMPLATE_MASTER_THUMB_INDEX" val="12"/>
  <p:tag name="KSO_WM_TEMPLATE_THUMBS_INDEX" val="1、4、7、8、10、11、12、13、15"/>
</p:tagLst>
</file>

<file path=ppt/tags/tag513.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wm#"/>
  <p:tag name="KSO_WM_UNIT_PRESET_TEXT" val="空白演示经典风格"/>
</p:tagLst>
</file>

<file path=ppt/tags/tag514.xml><?xml version="1.0" encoding="utf-8"?>
<p:tagLst xmlns:p="http://schemas.openxmlformats.org/presentationml/2006/main">
  <p:tag name="KSO_WM_UNIT_NOCLEAR" val="0"/>
  <p:tag name="KSO_WM_UNIT_VALUE" val="10"/>
  <p:tag name="KSO_WM_UNIT_HIGHLIGHT" val="0"/>
  <p:tag name="KSO_WM_UNIT_COMPATIBLE" val="0"/>
  <p:tag name="KSO_WM_UNIT_DIAGRAM_ISNUMVISUAL" val="0"/>
  <p:tag name="KSO_WM_UNIT_DIAGRAM_ISREFERUNIT" val="0"/>
  <p:tag name="KSO_WM_UNIT_TYPE" val="f"/>
  <p:tag name="KSO_WM_UNIT_INDEX" val="1"/>
  <p:tag name="KSO_WM_UNIT_ID" val="custom20206915_1*f*1"/>
  <p:tag name="KSO_WM_TEMPLATE_CATEGORY" val="custom"/>
  <p:tag name="KSO_WM_TEMPLATE_INDEX" val="20206915"/>
  <p:tag name="KSO_WM_UNIT_LAYERLEVEL" val="1"/>
  <p:tag name="KSO_WM_TAG_VERSION" val="1.0"/>
  <p:tag name="KSO_WM_BEAUTIFY_FLAG" val="#wm#"/>
  <p:tag name="KSO_WM_UNIT_ISCONTENTSTITLE" val="0"/>
  <p:tag name="KSO_WM_UNIT_ISNUMDGMTITLE" val="0"/>
  <p:tag name="KSO_WM_UNIT_PRESET_TEXT" val="演讲者："/>
  <p:tag name="KSO_WM_UNIT_SUBTYPE" val="b"/>
  <p:tag name="KSO_WM_UNIT_TEXT_FILL_FORE_SCHEMECOLOR_INDEX_BRIGHTNESS" val="0"/>
  <p:tag name="KSO_WM_UNIT_TEXT_FILL_FORE_SCHEMECOLOR_INDEX" val="5"/>
  <p:tag name="KSO_WM_UNIT_TEXT_FILL_TYPE" val="1"/>
</p:tagLst>
</file>

<file path=ppt/tags/tag515.xml><?xml version="1.0" encoding="utf-8"?>
<p:tagLst xmlns:p="http://schemas.openxmlformats.org/presentationml/2006/main">
  <p:tag name="KSO_WM_SLIDE_ID" val="custom20206915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206915"/>
  <p:tag name="KSO_WM_SLIDE_LAYOUT" val="a_b_f"/>
  <p:tag name="KSO_WM_SLIDE_LAYOUT_CNT" val="1_1_1"/>
  <p:tag name="KSO_WM_TEMPLATE_THUMBS_INDEX" val="1、4、7、8、10、11、12、13、15"/>
  <p:tag name="KSO_WM_TEMPLATE_MASTER_TYPE" val="1"/>
  <p:tag name="KSO_WM_TEMPLATE_COLOR_TYPE" val="1"/>
  <p:tag name="KSO_WM_TEMPLATE_MASTER_THUMB_INDEX" val="12"/>
</p:tagLst>
</file>

<file path=ppt/tags/tag516.xml><?xml version="1.0" encoding="utf-8"?>
<p:tagLst xmlns:p="http://schemas.openxmlformats.org/presentationml/2006/main">
  <p:tag name="KSO_WM_UNIT_SUBTYPE" val="a"/>
  <p:tag name="KSO_WM_UNIT_NOCLEAR" val="0"/>
  <p:tag name="KSO_WM_UNIT_VALUE" val="11"/>
  <p:tag name="KSO_WM_UNIT_HIGHLIGHT" val="0"/>
  <p:tag name="KSO_WM_UNIT_COMPATIBLE" val="0"/>
  <p:tag name="KSO_WM_UNIT_DIAGRAM_ISNUMVISUAL" val="0"/>
  <p:tag name="KSO_WM_UNIT_DIAGRAM_ISREFERUNIT" val="0"/>
  <p:tag name="KSO_WM_DIAGRAM_GROUP_CODE" val="l1-1"/>
  <p:tag name="KSO_WM_UNIT_TYPE" val="f"/>
  <p:tag name="KSO_WM_UNIT_INDEX" val="1"/>
  <p:tag name="KSO_WM_UNIT_ID" val="custom20218283_4*f*1"/>
  <p:tag name="KSO_WM_TEMPLATE_CATEGORY" val="custom"/>
  <p:tag name="KSO_WM_TEMPLATE_INDEX" val="20218283"/>
  <p:tag name="KSO_WM_UNIT_LAYERLEVEL" val="1"/>
  <p:tag name="KSO_WM_TAG_VERSION" val="1.0"/>
  <p:tag name="KSO_WM_BEAUTIFY_FLAG" val="#wm#"/>
  <p:tag name="KSO_WM_UNIT_PRESET_TEXT" val="CONTENTS"/>
  <p:tag name="KSO_WM_UNIT_TEXT_FILL_FORE_SCHEMECOLOR_INDEX" val="5"/>
  <p:tag name="KSO_WM_UNIT_TEXT_FILL_TYPE" val="1"/>
  <p:tag name="KSO_WM_UNIT_USESOURCEFORMAT_APPLY" val="1"/>
</p:tagLst>
</file>

<file path=ppt/tags/tag5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06915_4*i*1"/>
  <p:tag name="KSO_WM_TEMPLATE_CATEGORY" val="custom"/>
  <p:tag name="KSO_WM_TEMPLATE_INDEX" val="20206915"/>
  <p:tag name="KSO_WM_UNIT_LAYERLEVEL" val="1"/>
  <p:tag name="KSO_WM_TAG_VERSION" val="1.0"/>
  <p:tag name="KSO_WM_BEAUTIFY_FLAG" val="#wm#"/>
  <p:tag name="KSO_WM_UNIT_FILL_FORE_SCHEMECOLOR_INDEX" val="15"/>
  <p:tag name="KSO_WM_UNIT_FILL_TYPE" val="1"/>
  <p:tag name="KSO_WM_UNIT_TEXT_FILL_FORE_SCHEMECOLOR_INDEX" val="2"/>
  <p:tag name="KSO_WM_UNIT_TEXT_FILL_TYPE" val="1"/>
  <p:tag name="KSO_WM_UNIT_USESOURCEFORMAT_APPLY" val="1"/>
</p:tagLst>
</file>

<file path=ppt/tags/tag518.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custom20206915_4*l_h_f*1_1_1"/>
  <p:tag name="KSO_WM_TEMPLATE_CATEGORY" val="custom"/>
  <p:tag name="KSO_WM_TEMPLATE_INDEX" val="20206915"/>
  <p:tag name="KSO_WM_UNIT_LAYERLEVEL" val="1_1_1"/>
  <p:tag name="KSO_WM_TAG_VERSION" val="1.0"/>
  <p:tag name="KSO_WM_BEAUTIFY_FLAG" val="#wm#"/>
  <p:tag name="KSO_WM_UNIT_PRESET_TEXT" val="请言简意赅的阐述您的观点。"/>
  <p:tag name="KSO_WM_UNIT_TEXT_FILL_FORE_SCHEMECOLOR_INDEX" val="13"/>
  <p:tag name="KSO_WM_UNIT_TEXT_FILL_TYPE" val="1"/>
  <p:tag name="KSO_WM_UNIT_USESOURCEFORMAT_APPLY" val="1"/>
</p:tagLst>
</file>

<file path=ppt/tags/tag5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custom20206915_4*l_h_i*1_1_1"/>
  <p:tag name="KSO_WM_TEMPLATE_CATEGORY" val="custom"/>
  <p:tag name="KSO_WM_TEMPLATE_INDEX" val="20206915"/>
  <p:tag name="KSO_WM_UNIT_LAYERLEVEL" val="1_1_1"/>
  <p:tag name="KSO_WM_TAG_VERSION" val="1.0"/>
  <p:tag name="KSO_WM_BEAUTIFY_FLAG" val="#wm#"/>
  <p:tag name="KSO_WM_UNIT_TEXT_FILL_FORE_SCHEMECOLOR_INDEX" val="5"/>
  <p:tag name="KSO_WM_UNIT_TEXT_FILL_TYPE" val="1"/>
  <p:tag name="KSO_WM_UNIT_USESOURCEFORMAT_APPLY" val="1"/>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custom20206915_4*l_h_i*1_1_2"/>
  <p:tag name="KSO_WM_TEMPLATE_CATEGORY" val="custom"/>
  <p:tag name="KSO_WM_TEMPLATE_INDEX" val="20206915"/>
  <p:tag name="KSO_WM_UNIT_LAYERLEVEL" val="1_1_1"/>
  <p:tag name="KSO_WM_TAG_VERSION" val="1.0"/>
  <p:tag name="KSO_WM_BEAUTIFY_FLAG" val="#wm#"/>
  <p:tag name="KSO_WM_UNIT_LINE_FORE_SCHEMECOLOR_INDEX" val="14"/>
  <p:tag name="KSO_WM_UNIT_LINE_FILL_TYPE" val="2"/>
  <p:tag name="KSO_WM_UNIT_USESOURCEFORMAT_APPLY" val="1"/>
</p:tagLst>
</file>

<file path=ppt/tags/tag521.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custom20206915_4*l_h_f*1_3_1"/>
  <p:tag name="KSO_WM_TEMPLATE_CATEGORY" val="custom"/>
  <p:tag name="KSO_WM_TEMPLATE_INDEX" val="20206915"/>
  <p:tag name="KSO_WM_UNIT_LAYERLEVEL" val="1_1_1"/>
  <p:tag name="KSO_WM_TAG_VERSION" val="1.0"/>
  <p:tag name="KSO_WM_BEAUTIFY_FLAG" val="#wm#"/>
  <p:tag name="KSO_WM_UNIT_PRESET_TEXT" val="请言简意赅的阐述您的观点。"/>
  <p:tag name="KSO_WM_UNIT_TEXT_FILL_FORE_SCHEMECOLOR_INDEX" val="13"/>
  <p:tag name="KSO_WM_UNIT_TEXT_FILL_TYPE" val="1"/>
  <p:tag name="KSO_WM_UNIT_USESOURCEFORMAT_APPLY" val="1"/>
</p:tagLst>
</file>

<file path=ppt/tags/tag5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custom20206915_4*l_h_i*1_2_1"/>
  <p:tag name="KSO_WM_TEMPLATE_CATEGORY" val="custom"/>
  <p:tag name="KSO_WM_TEMPLATE_INDEX" val="20206915"/>
  <p:tag name="KSO_WM_UNIT_LAYERLEVEL" val="1_1_1"/>
  <p:tag name="KSO_WM_TAG_VERSION" val="1.0"/>
  <p:tag name="KSO_WM_BEAUTIFY_FLAG" val="#wm#"/>
  <p:tag name="KSO_WM_UNIT_TEXT_FILL_FORE_SCHEMECOLOR_INDEX" val="5"/>
  <p:tag name="KSO_WM_UNIT_TEXT_FILL_TYPE" val="1"/>
  <p:tag name="KSO_WM_UNIT_USESOURCEFORMAT_APPLY" val="1"/>
</p:tagLst>
</file>

<file path=ppt/tags/tag5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custom20206915_4*l_h_i*1_2_2"/>
  <p:tag name="KSO_WM_TEMPLATE_CATEGORY" val="custom"/>
  <p:tag name="KSO_WM_TEMPLATE_INDEX" val="20206915"/>
  <p:tag name="KSO_WM_UNIT_LAYERLEVEL" val="1_1_1"/>
  <p:tag name="KSO_WM_TAG_VERSION" val="1.0"/>
  <p:tag name="KSO_WM_BEAUTIFY_FLAG" val="#wm#"/>
  <p:tag name="KSO_WM_UNIT_LINE_FORE_SCHEMECOLOR_INDEX" val="14"/>
  <p:tag name="KSO_WM_UNIT_LINE_FILL_TYPE" val="2"/>
  <p:tag name="KSO_WM_UNIT_USESOURCEFORMAT_APPLY" val="1"/>
</p:tagLst>
</file>

<file path=ppt/tags/tag524.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custom20206915_4*l_h_f*1_2_1"/>
  <p:tag name="KSO_WM_TEMPLATE_CATEGORY" val="custom"/>
  <p:tag name="KSO_WM_TEMPLATE_INDEX" val="20206915"/>
  <p:tag name="KSO_WM_UNIT_LAYERLEVEL" val="1_1_1"/>
  <p:tag name="KSO_WM_TAG_VERSION" val="1.0"/>
  <p:tag name="KSO_WM_BEAUTIFY_FLAG" val="#wm#"/>
  <p:tag name="KSO_WM_UNIT_PRESET_TEXT" val="请言简意赅的阐述您的观点。"/>
  <p:tag name="KSO_WM_UNIT_TEXT_FILL_FORE_SCHEMECOLOR_INDEX" val="13"/>
  <p:tag name="KSO_WM_UNIT_TEXT_FILL_TYPE" val="1"/>
  <p:tag name="KSO_WM_UNIT_USESOURCEFORMAT_APPLY" val="1"/>
</p:tagLst>
</file>

<file path=ppt/tags/tag5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custom20206915_4*l_h_i*1_3_1"/>
  <p:tag name="KSO_WM_TEMPLATE_CATEGORY" val="custom"/>
  <p:tag name="KSO_WM_TEMPLATE_INDEX" val="20206915"/>
  <p:tag name="KSO_WM_UNIT_LAYERLEVEL" val="1_1_1"/>
  <p:tag name="KSO_WM_TAG_VERSION" val="1.0"/>
  <p:tag name="KSO_WM_BEAUTIFY_FLAG" val="#wm#"/>
  <p:tag name="KSO_WM_UNIT_TEXT_FILL_FORE_SCHEMECOLOR_INDEX" val="5"/>
  <p:tag name="KSO_WM_UNIT_TEXT_FILL_TYPE" val="1"/>
  <p:tag name="KSO_WM_UNIT_USESOURCEFORMAT_APPLY" val="1"/>
</p:tagLst>
</file>

<file path=ppt/tags/tag5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custom20206915_4*l_h_i*1_3_2"/>
  <p:tag name="KSO_WM_TEMPLATE_CATEGORY" val="custom"/>
  <p:tag name="KSO_WM_TEMPLATE_INDEX" val="20206915"/>
  <p:tag name="KSO_WM_UNIT_LAYERLEVEL" val="1_1_1"/>
  <p:tag name="KSO_WM_TAG_VERSION" val="1.0"/>
  <p:tag name="KSO_WM_BEAUTIFY_FLAG" val="#wm#"/>
  <p:tag name="KSO_WM_UNIT_LINE_FORE_SCHEMECOLOR_INDEX" val="14"/>
  <p:tag name="KSO_WM_UNIT_LINE_FILL_TYPE" val="2"/>
  <p:tag name="KSO_WM_UNIT_USESOURCEFORMAT_APPLY" val="1"/>
</p:tagLst>
</file>

<file path=ppt/tags/tag527.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custom20206915_4*l_h_f*1_4_1"/>
  <p:tag name="KSO_WM_TEMPLATE_CATEGORY" val="custom"/>
  <p:tag name="KSO_WM_TEMPLATE_INDEX" val="20206915"/>
  <p:tag name="KSO_WM_UNIT_LAYERLEVEL" val="1_1_1"/>
  <p:tag name="KSO_WM_TAG_VERSION" val="1.0"/>
  <p:tag name="KSO_WM_BEAUTIFY_FLAG" val="#wm#"/>
  <p:tag name="KSO_WM_UNIT_PRESET_TEXT" val="请言简意赅的阐述您的观点。"/>
  <p:tag name="KSO_WM_UNIT_TEXT_FILL_FORE_SCHEMECOLOR_INDEX" val="13"/>
  <p:tag name="KSO_WM_UNIT_TEXT_FILL_TYPE" val="1"/>
  <p:tag name="KSO_WM_UNIT_USESOURCEFORMAT_APPLY" val="1"/>
</p:tagLst>
</file>

<file path=ppt/tags/tag5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custom20206915_4*l_h_i*1_4_1"/>
  <p:tag name="KSO_WM_TEMPLATE_CATEGORY" val="custom"/>
  <p:tag name="KSO_WM_TEMPLATE_INDEX" val="20206915"/>
  <p:tag name="KSO_WM_UNIT_LAYERLEVEL" val="1_1_1"/>
  <p:tag name="KSO_WM_TAG_VERSION" val="1.0"/>
  <p:tag name="KSO_WM_BEAUTIFY_FLAG" val="#wm#"/>
  <p:tag name="KSO_WM_UNIT_TEXT_FILL_FORE_SCHEMECOLOR_INDEX" val="5"/>
  <p:tag name="KSO_WM_UNIT_TEXT_FILL_TYPE" val="1"/>
  <p:tag name="KSO_WM_UNIT_USESOURCEFORMAT_APPLY" val="1"/>
</p:tagLst>
</file>

<file path=ppt/tags/tag5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custom20206915_4*l_h_i*1_4_2"/>
  <p:tag name="KSO_WM_TEMPLATE_CATEGORY" val="custom"/>
  <p:tag name="KSO_WM_TEMPLATE_INDEX" val="20206915"/>
  <p:tag name="KSO_WM_UNIT_LAYERLEVEL" val="1_1_1"/>
  <p:tag name="KSO_WM_TAG_VERSION" val="1.0"/>
  <p:tag name="KSO_WM_BEAUTIFY_FLAG" val="#wm#"/>
  <p:tag name="KSO_WM_UNIT_LINE_FORE_SCHEMECOLOR_INDEX" val="14"/>
  <p:tag name="KSO_WM_UNIT_LINE_FILL_TYPE" val="2"/>
  <p:tag name="KSO_WM_UNIT_USESOURCEFORMAT_APPLY" val="1"/>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0.xml><?xml version="1.0" encoding="utf-8"?>
<p:tagLst xmlns:p="http://schemas.openxmlformats.org/presentationml/2006/main">
  <p:tag name="KSO_WM_UNIT_ISCONTENTSTITLE" val="1"/>
  <p:tag name="KSO_WM_UNIT_ISNUMDGMTITLE" val="0"/>
  <p:tag name="KSO_WM_UNIT_PRESET_TEXT" val="目录"/>
  <p:tag name="KSO_WM_UNIT_NOCLEAR" val="0"/>
  <p:tag name="KSO_WM_UNIT_VALUE" val="4"/>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custom20206915_4*a*1"/>
  <p:tag name="KSO_WM_TEMPLATE_CATEGORY" val="custom"/>
  <p:tag name="KSO_WM_TEMPLATE_INDEX" val="20206915"/>
  <p:tag name="KSO_WM_UNIT_LAYERLEVEL" val="1"/>
  <p:tag name="KSO_WM_TAG_VERSION" val="1.0"/>
  <p:tag name="KSO_WM_BEAUTIFY_FLAG" val="#wm#"/>
  <p:tag name="KSO_WM_UNIT_FILL_FORE_SCHEMECOLOR_INDEX" val="5"/>
  <p:tag name="KSO_WM_UNIT_FILL_TYPE" val="1"/>
  <p:tag name="KSO_WM_UNIT_TEXT_FILL_FORE_SCHEMECOLOR_INDEX" val="14"/>
  <p:tag name="KSO_WM_UNIT_TEXT_FILL_TYPE" val="1"/>
  <p:tag name="KSO_WM_UNIT_USESOURCEFORMAT_APPLY" val="1"/>
</p:tagLst>
</file>

<file path=ppt/tags/tag531.xml><?xml version="1.0" encoding="utf-8"?>
<p:tagLst xmlns:p="http://schemas.openxmlformats.org/presentationml/2006/main">
  <p:tag name="KSO_WM_SLIDE_ID" val="custom20206915_4"/>
  <p:tag name="KSO_WM_TEMPLATE_SUBCATEGORY" val="0"/>
  <p:tag name="KSO_WM_TEMPLATE_MASTER_TYPE" val="1"/>
  <p:tag name="KSO_WM_TEMPLATE_COLOR_TYPE" val="1"/>
  <p:tag name="KSO_WM_SLIDE_TYPE" val="contents"/>
  <p:tag name="KSO_WM_SLIDE_SUBTYPE" val="diag"/>
  <p:tag name="KSO_WM_SLIDE_ITEM_CNT" val="4"/>
  <p:tag name="KSO_WM_SLIDE_INDEX" val="4"/>
  <p:tag name="KSO_WM_DIAGRAM_GROUP_CODE" val="l1-1"/>
  <p:tag name="KSO_WM_SLIDE_DIAGTYPE" val="l"/>
  <p:tag name="KSO_WM_TAG_VERSION" val="1.0"/>
  <p:tag name="KSO_WM_BEAUTIFY_FLAG" val="#wm#"/>
  <p:tag name="KSO_WM_TEMPLATE_CATEGORY" val="custom"/>
  <p:tag name="KSO_WM_TEMPLATE_INDEX" val="20206915"/>
  <p:tag name="KSO_WM_SLIDE_LAYOUT" val="a_l"/>
  <p:tag name="KSO_WM_SLIDE_LAYOUT_CNT" val="1_1"/>
</p:tagLst>
</file>

<file path=ppt/tags/tag5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4635_1*i*1"/>
  <p:tag name="KSO_WM_TEMPLATE_CATEGORY" val="diagram"/>
  <p:tag name="KSO_WM_TEMPLATE_INDEX" val="20204635"/>
  <p:tag name="KSO_WM_UNIT_LAYERLEVEL" val="1"/>
  <p:tag name="KSO_WM_TAG_VERSION" val="1.0"/>
  <p:tag name="KSO_WM_BEAUTIFY_FLAG" val="#wm#"/>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5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4635_1*i*2"/>
  <p:tag name="KSO_WM_TEMPLATE_CATEGORY" val="diagram"/>
  <p:tag name="KSO_WM_TEMPLATE_INDEX" val="20204635"/>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04635_1*i*4"/>
  <p:tag name="KSO_WM_TEMPLATE_CATEGORY" val="diagram"/>
  <p:tag name="KSO_WM_TEMPLATE_INDEX" val="20204635"/>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37.xml><?xml version="1.0" encoding="utf-8"?>
<p:tagLst xmlns:p="http://schemas.openxmlformats.org/presentationml/2006/main">
  <p:tag name="KSO_WM_UNIT_ISCONTENTSTITLE" val="0"/>
  <p:tag name="KSO_WM_UNIT_NOCLEAR" val="0"/>
  <p:tag name="KSO_WM_UNIT_VALUE" val="15"/>
  <p:tag name="KSO_WM_UNIT_HIGHLIGHT" val="0"/>
  <p:tag name="KSO_WM_UNIT_COMPATIBLE" val="0"/>
  <p:tag name="KSO_WM_UNIT_DIAGRAM_ISNUMVISUAL" val="0"/>
  <p:tag name="KSO_WM_UNIT_DIAGRAM_ISREFERUNIT" val="0"/>
  <p:tag name="KSO_WM_UNIT_TYPE" val="a"/>
  <p:tag name="KSO_WM_UNIT_INDEX" val="1"/>
  <p:tag name="KSO_WM_UNIT_ID" val="diagram20204635_1*a*1"/>
  <p:tag name="KSO_WM_TEMPLATE_CATEGORY" val="diagram"/>
  <p:tag name="KSO_WM_TEMPLATE_INDEX" val="20204635"/>
  <p:tag name="KSO_WM_UNIT_LAYERLEVEL" val="1"/>
  <p:tag name="KSO_WM_TAG_VERSION" val="1.0"/>
  <p:tag name="KSO_WM_BEAUTIFY_FLAG" val="#wm#"/>
  <p:tag name="KSO_WM_UNIT_PRESET_TEXT" val="单击此处&#13;添加标题"/>
  <p:tag name="KSO_WM_UNIT_ISNUMDGMTITLE" val="0"/>
  <p:tag name="KSO_WM_UNIT_TEXT_FILL_FORE_SCHEMECOLOR_INDEX_BRIGHTNESS" val="0"/>
  <p:tag name="KSO_WM_UNIT_TEXT_FILL_FORE_SCHEMECOLOR_INDEX" val="14"/>
  <p:tag name="KSO_WM_UNIT_TEXT_FILL_TYPE" val="1"/>
</p:tagLst>
</file>

<file path=ppt/tags/tag538.xml><?xml version="1.0" encoding="utf-8"?>
<p:tagLst xmlns:p="http://schemas.openxmlformats.org/presentationml/2006/main">
  <p:tag name="KSO_WM_UNIT_NOCLEAR" val="0"/>
  <p:tag name="KSO_WM_UNIT_VALUE" val="380"/>
  <p:tag name="KSO_WM_UNIT_HIGHLIGHT" val="0"/>
  <p:tag name="KSO_WM_UNIT_COMPATIBLE" val="0"/>
  <p:tag name="KSO_WM_UNIT_DIAGRAM_ISNUMVISUAL" val="0"/>
  <p:tag name="KSO_WM_UNIT_DIAGRAM_ISREFERUNIT" val="0"/>
  <p:tag name="KSO_WM_UNIT_TYPE" val="f"/>
  <p:tag name="KSO_WM_UNIT_INDEX" val="1"/>
  <p:tag name="KSO_WM_UNIT_ID" val="diagram20204635_1*f*1"/>
  <p:tag name="KSO_WM_TEMPLATE_CATEGORY" val="diagram"/>
  <p:tag name="KSO_WM_TEMPLATE_INDEX" val="20204635"/>
  <p:tag name="KSO_WM_UNIT_LAYERLEVEL" val="1"/>
  <p:tag name="KSO_WM_TAG_VERSION" val="1.0"/>
  <p:tag name="KSO_WM_BEAUTIFY_FLAG" val="#wm#"/>
  <p:tag name="KSO_WM_UNIT_PRESET_TEXT" val="单击此处输入你的正文，文字是您思想的提炼，为了最终演示发布的良好效果，请尽量言简意赅的阐述观点；根据需要可酌情增减文字，以便观者可以准确理解您所传达的信息。&#13;您的正文已经简明扼要，但信息却错综复杂，需要用更多的文字来表述；但请您尽可能提炼思想的精髓，否则容易造成观者的阅读压力，适得其反。&#13;正如我们都希望改变世界，希望给人带去光明，但更多时候只需播下一颗种子，自然有微光照拂，雨露滋养。恰如其分的表达观点，往往可以事半功倍。"/>
  <p:tag name="KSO_WM_UNIT_SUBTYPE" val="a"/>
  <p:tag name="KSO_WM_UNIT_TEXT_FILL_FORE_SCHEMECOLOR_INDEX_BRIGHTNESS" val="0"/>
  <p:tag name="KSO_WM_UNIT_TEXT_FILL_FORE_SCHEMECOLOR_INDEX" val="14"/>
  <p:tag name="KSO_WM_UNIT_TEXT_FILL_TYPE" val="1"/>
</p:tagLst>
</file>

<file path=ppt/tags/tag539.xml><?xml version="1.0" encoding="utf-8"?>
<p:tagLst xmlns:p="http://schemas.openxmlformats.org/presentationml/2006/main">
  <p:tag name="KSO_WM_UNIT_NOCLEAR" val="0"/>
  <p:tag name="KSO_WM_UNIT_VALUE" val="380"/>
  <p:tag name="KSO_WM_UNIT_HIGHLIGHT" val="0"/>
  <p:tag name="KSO_WM_UNIT_COMPATIBLE" val="0"/>
  <p:tag name="KSO_WM_UNIT_DIAGRAM_ISNUMVISUAL" val="0"/>
  <p:tag name="KSO_WM_UNIT_DIAGRAM_ISREFERUNIT" val="0"/>
  <p:tag name="KSO_WM_UNIT_TYPE" val="f"/>
  <p:tag name="KSO_WM_UNIT_INDEX" val="2"/>
  <p:tag name="KSO_WM_UNIT_ID" val="diagram20204635_1*f*2"/>
  <p:tag name="KSO_WM_TEMPLATE_CATEGORY" val="diagram"/>
  <p:tag name="KSO_WM_TEMPLATE_INDEX" val="20204635"/>
  <p:tag name="KSO_WM_UNIT_LAYERLEVEL" val="1"/>
  <p:tag name="KSO_WM_TAG_VERSION" val="1.0"/>
  <p:tag name="KSO_WM_BEAUTIFY_FLAG" val="#wm#"/>
  <p:tag name="KSO_WM_UNIT_PRESET_TEXT" val="单击此处输入你的正文，文字是您思想的提炼，为了最终演示发布的良好效果，请尽量言简意赅的阐述观点；根据需要可酌情增减文字，以便观者可以准确理解您所传达的信息。&#13;您的正文已经简明扼要，但信息却错综复杂，需要用更多的文字来表述；但请您尽可能提炼思想的精髓，否则容易造成观者的阅读压力，适得其反。&#13;正如我们都希望改变世界，希望给人带去光明，但更多时候只需播下一颗种子，自然有微光照拂，雨露滋养。恰如其分的表达观点，往往可以事半功倍。"/>
  <p:tag name="KSO_WM_UNIT_SUBTYPE" val="a"/>
  <p:tag name="KSO_WM_UNIT_TEXT_FILL_FORE_SCHEMECOLOR_INDEX_BRIGHTNESS" val="0.25"/>
  <p:tag name="KSO_WM_UNIT_TEXT_FILL_FORE_SCHEMECOLOR_INDEX" val="13"/>
  <p:tag name="KSO_WM_UNIT_TEXT_FILL_TYPE" val="1"/>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04635_1*i*3"/>
  <p:tag name="KSO_WM_TEMPLATE_CATEGORY" val="diagram"/>
  <p:tag name="KSO_WM_TEMPLATE_INDEX" val="20204635"/>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41.xml><?xml version="1.0" encoding="utf-8"?>
<p:tagLst xmlns:p="http://schemas.openxmlformats.org/presentationml/2006/main">
  <p:tag name="KSO_WM_TEMPLATE_CATEGORY" val="diagram"/>
  <p:tag name="KSO_WM_TEMPLATE_INDEX" val="20204635"/>
  <p:tag name="KSO_WM_SLIDE_ID" val="diagram20204635_1"/>
  <p:tag name="KSO_WM_SLIDE_INDEX" val="1"/>
  <p:tag name="KSO_WM_SLIDE_ITEM_CNT" val="0"/>
  <p:tag name="KSO_WM_SLIDE_LAYOUT" val="a_f"/>
  <p:tag name="KSO_WM_SLIDE_LAYOUT_CNT" val="1_2"/>
  <p:tag name="KSO_WM_SLIDE_TYPE" val="text"/>
  <p:tag name="KSO_WM_BEAUTIFY_FLAG" val="#wm#"/>
  <p:tag name="KSO_WM_SLIDE_POSITION" val="0*0"/>
  <p:tag name="KSO_WM_SLIDE_SIZE" val="922*540"/>
  <p:tag name="KSO_WM_TAG_VERSION" val="1.0"/>
  <p:tag name="KSO_WM_TEMPLATE_SUBCATEGORY" val="0"/>
  <p:tag name="KSO_WM_SLIDE_SUBTYPE" val="pureTxt"/>
  <p:tag name="KSO_WM_SPECIAL_SOURCE" val="bdnull"/>
  <p:tag name="KSO_WM_SLIDE_BACKGROUND" val="[&quot;general&quot;]"/>
  <p:tag name="KSO_WM_SLIDE_RATIO" val="1.777778"/>
  <p:tag name="KSO_WM_TEMPLATE_MASTER_TYPE" val="0"/>
  <p:tag name="KSO_WM_TEMPLATE_COLOR_TYPE" val="1"/>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cm&quot;,&quot;text_direction&quot;:&quot;horizontal&quot;,&quot;support_features&quot;:[&quot;collage&quot;,&quot;carousel&quot;],&quot;support_big_font&quot;:false,&quot;fill_id&quot;:&quot;428e808870bf45799bffb9cac323725f&quot;,&quot;fill_align&quot;:&quot;cm&quot;,&quot;chip_types&quot;:[&quot;picture&quot;]},{&quot;text_align&quot;:&quot;cm&quot;,&quot;text_direction&quot;:&quot;vertical&quot;,&quot;support_big_font&quot;:false,&quot;fill_id&quot;:&quot;ac319cfcced045d4b1b96701c5c4cb6f&quot;,&quot;fill_align&quot;:&quot;cm&quot;,&quot;chip_types&quot;:[&quot;header&quot;]}],[{&quot;text_align&quot;:&quot;cm&quot;,&quot;text_direction&quot;:&quot;horizontal&quot;,&quot;support_features&quot;:[&quot;collage&quot;,&quot;carousel&quot;],&quot;support_big_font&quot;:false,&quot;fill_id&quot;:&quot;428e808870bf45799bffb9cac323725f&quot;,&quot;fill_align&quot;:&quot;cm&quot;,&quot;chip_types&quot;:[&quot;picture&quot;]},{&quot;text_align&quot;:&quot;ct&quot;,&quot;text_direction&quot;:&quot;vertical&quot;,&quot;support_big_font&quot;:false,&quot;fill_id&quot;:&quot;ac319cfcced045d4b1b96701c5c4cb6f&quot;,&quot;fill_align&quot;:&quot;cm&quot;,&quot;chip_types&quot;:[&quot;text&quot;]}]]"/>
  <p:tag name="KSO_WM_CHIP_XID" val="5efd9c3b81ee359a788b1deb"/>
  <p:tag name="KSO_WM_SLIDE_CAN_ADD_NAVIGATION" val="1"/>
  <p:tag name="KSO_WM_CHIP_DECFILLPROP" val="[]"/>
  <p:tag name="KSO_WM_CHIP_GROUPID" val="5efd9c3b81ee359a788b1dea"/>
  <p:tag name="KSO_WM_SLIDE_BACKGROUND_TYPE" val="general"/>
  <p:tag name="KSO_WM_SLIDE_SUPPORT_FEATURE_TYPE" val="3"/>
  <p:tag name="KSO_WM_TEMPLATE_ASSEMBLE_XID" val="60656e944054ed1e2fb7fc0c"/>
  <p:tag name="KSO_WM_TEMPLATE_ASSEMBLE_GROUPID" val="60656e944054ed1e2fb7fc0c"/>
</p:tagLst>
</file>

<file path=ppt/tags/tag5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44.xml><?xml version="1.0" encoding="utf-8"?>
<p:tagLst xmlns:p="http://schemas.openxmlformats.org/presentationml/2006/main">
  <p:tag name="KSO_WM_UNIT_COLOR_SCHEME_SHAPE_ID" val="16"/>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1"/>
  <p:tag name="KSO_WM_UNIT_ID" val="diagram20194755_1*i*1"/>
  <p:tag name="KSO_WM_TEMPLATE_CATEGORY" val="diagram"/>
  <p:tag name="KSO_WM_TEMPLATE_INDEX" val="20194755"/>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Lst>
</file>

<file path=ppt/tags/tag545.xml><?xml version="1.0" encoding="utf-8"?>
<p:tagLst xmlns:p="http://schemas.openxmlformats.org/presentationml/2006/main">
  <p:tag name="KSO_WM_UNIT_COLOR_SCHEME_SHAPE_ID" val="17"/>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2"/>
  <p:tag name="KSO_WM_UNIT_ID" val="diagram20194755_1*i*2"/>
  <p:tag name="KSO_WM_TEMPLATE_CATEGORY" val="diagram"/>
  <p:tag name="KSO_WM_TEMPLATE_INDEX" val="20194755"/>
  <p:tag name="KSO_WM_UNIT_LAYERLEVEL" val="1"/>
  <p:tag name="KSO_WM_TAG_VERSION" val="1.0"/>
  <p:tag name="KSO_WM_BEAUTIFY_FLAG" val="#wm#"/>
  <p:tag name="KSO_WM_UNIT_FILL_FORE_SCHEMECOLOR_INDEX_BRIGHTNESS" val="0"/>
  <p:tag name="KSO_WM_UNIT_FILL_FORE_SCHEMECOLOR_INDEX" val="14"/>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4"/>
  <p:tag name="KSO_WM_UNIT_TEXT_FILL_TYPE" val="1"/>
</p:tagLst>
</file>

<file path=ppt/tags/tag546.xml><?xml version="1.0" encoding="utf-8"?>
<p:tagLst xmlns:p="http://schemas.openxmlformats.org/presentationml/2006/main">
  <p:tag name="KSO_WM_UNIT_COLOR_SCHEME_SHAPE_ID" val="35"/>
  <p:tag name="KSO_WM_UNIT_COLOR_SCHEME_PARENT_PAGE" val="0_1"/>
  <p:tag name="KSO_WM_UNIT_DECOLORIZATION" val="1"/>
  <p:tag name="KSO_WM_UNIT_HIGHLIGHT" val="0"/>
  <p:tag name="KSO_WM_UNIT_COMPATIBLE" val="0"/>
  <p:tag name="KSO_WM_UNIT_DIAGRAM_ISNUMVISUAL" val="0"/>
  <p:tag name="KSO_WM_UNIT_DIAGRAM_ISREFERUNIT" val="0"/>
  <p:tag name="KSO_WM_UNIT_TYPE" val="i"/>
  <p:tag name="KSO_WM_UNIT_INDEX" val="5"/>
  <p:tag name="KSO_WM_UNIT_ID" val="diagram20194755_1*i*5"/>
  <p:tag name="KSO_WM_TEMPLATE_CATEGORY" val="diagram"/>
  <p:tag name="KSO_WM_TEMPLATE_INDEX" val="20194755"/>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47.xml><?xml version="1.0" encoding="utf-8"?>
<p:tagLst xmlns:p="http://schemas.openxmlformats.org/presentationml/2006/main">
  <p:tag name="KSO_WM_UNIT_COLOR_SCHEME_SHAPE_ID" val="14"/>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6"/>
  <p:tag name="KSO_WM_UNIT_ID" val="diagram20194755_1*i*6"/>
  <p:tag name="KSO_WM_TEMPLATE_CATEGORY" val="diagram"/>
  <p:tag name="KSO_WM_TEMPLATE_INDEX" val="20194755"/>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48.xml><?xml version="1.0" encoding="utf-8"?>
<p:tagLst xmlns:p="http://schemas.openxmlformats.org/presentationml/2006/main">
  <p:tag name="KSO_WM_UNIT_COLOR_SCHEME_SHAPE_ID" val="15"/>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4"/>
  <p:tag name="KSO_WM_UNIT_ID" val="diagram20194755_1*i*4"/>
  <p:tag name="KSO_WM_TEMPLATE_CATEGORY" val="diagram"/>
  <p:tag name="KSO_WM_TEMPLATE_INDEX" val="20194755"/>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49.xml><?xml version="1.0" encoding="utf-8"?>
<p:tagLst xmlns:p="http://schemas.openxmlformats.org/presentationml/2006/main">
  <p:tag name="KSO_WM_UNIT_COLOR_SCHEME_SHAPE_ID" val="12"/>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3"/>
  <p:tag name="KSO_WM_UNIT_ID" val="diagram20194755_1*i*3"/>
  <p:tag name="KSO_WM_TEMPLATE_CATEGORY" val="diagram"/>
  <p:tag name="KSO_WM_TEMPLATE_INDEX" val="20194755"/>
  <p:tag name="KSO_WM_UNIT_LAYERLEVEL" val="1"/>
  <p:tag name="KSO_WM_TAG_VERSION" val="1.0"/>
  <p:tag name="KSO_WM_BEAUTIFY_FLAG" val="#wm#"/>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0.xml><?xml version="1.0" encoding="utf-8"?>
<p:tagLst xmlns:p="http://schemas.openxmlformats.org/presentationml/2006/main">
  <p:tag name="KSO_WM_UNIT_COLOR_SCHEME_SHAPE_ID" val="13"/>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7"/>
  <p:tag name="KSO_WM_UNIT_ID" val="diagram20194755_1*i*7"/>
  <p:tag name="KSO_WM_TEMPLATE_CATEGORY" val="diagram"/>
  <p:tag name="KSO_WM_TEMPLATE_INDEX" val="20194755"/>
  <p:tag name="KSO_WM_UNIT_LAYERLEVEL" val="1"/>
  <p:tag name="KSO_WM_TAG_VERSION" val="1.0"/>
  <p:tag name="KSO_WM_BEAUTIFY_FLAG" val="#wm#"/>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551.xml><?xml version="1.0" encoding="utf-8"?>
<p:tagLst xmlns:p="http://schemas.openxmlformats.org/presentationml/2006/main">
  <p:tag name="KSO_WM_UNIT_TEXT_PART_ID_V2" val="d-4-2"/>
  <p:tag name="KSO_WM_UNIT_COLOR_SCHEME_SHAPE_ID" val="2"/>
  <p:tag name="KSO_WM_UNIT_COLOR_SCHEME_PARENT_PAGE" val="0_1"/>
  <p:tag name="KSO_WM_UNIT_SUBTYPE" val="a"/>
  <p:tag name="KSO_WM_UNIT_PRESET_TEXT" val="单击此处添加小标题：&#13;点击此处添加正文，文字是您思想的提炼，为了最终演示发布的良好效果，请尽量言简意赅的阐述观点；根据需要可酌情增减文字，以便观者可以准确理解您所传达的信息。您的正文已经简明扼要，字字珠玑，但信息却千丝万缕、错综复杂，需要用更多的文字来表述；但请您尽可能提炼思想的精髓，恰如其分的表达观点，往往可以事半功倍。&#13;我们为您  标注了最  适合的位  置您输入  的文字到  这里时就  是最佳视&#13;为了能让  您有更直  观的字数  感受并进  一步方便    &#13;单击此处添加小标题：&#13;点击此处添加正文，文字是您思想的提炼，为了最终演示发布的良好效果，请尽量言简意赅。"/>
  <p:tag name="KSO_WM_UNIT_NOCLEAR" val="1"/>
  <p:tag name="KSO_WM_UNIT_VALUE" val="468"/>
  <p:tag name="KSO_WM_UNIT_HIGHLIGHT" val="0"/>
  <p:tag name="KSO_WM_UNIT_COMPATIBLE" val="0"/>
  <p:tag name="KSO_WM_UNIT_DIAGRAM_ISNUMVISUAL" val="0"/>
  <p:tag name="KSO_WM_UNIT_DIAGRAM_ISREFERUNIT" val="0"/>
  <p:tag name="KSO_WM_UNIT_TYPE" val="f"/>
  <p:tag name="KSO_WM_UNIT_INDEX" val="1"/>
  <p:tag name="KSO_WM_UNIT_ID" val="diagram20194755_1*f*1"/>
  <p:tag name="KSO_WM_TEMPLATE_CATEGORY" val="diagram"/>
  <p:tag name="KSO_WM_TEMPLATE_INDEX" val="20194755"/>
  <p:tag name="KSO_WM_UNIT_LAYERLEVEL" val="1"/>
  <p:tag name="KSO_WM_TAG_VERSION" val="1.0"/>
  <p:tag name="KSO_WM_BEAUTIFY_FLAG" val="#wm#"/>
  <p:tag name="KSO_WM_UNIT_TEXT_FILL_FORE_SCHEMECOLOR_INDEX_BRIGHTNESS" val="0.25"/>
  <p:tag name="KSO_WM_UNIT_TEXT_FILL_FORE_SCHEMECOLOR_INDEX" val="13"/>
  <p:tag name="KSO_WM_UNIT_TEXT_FILL_TYPE" val="1"/>
</p:tagLst>
</file>

<file path=ppt/tags/tag552.xml><?xml version="1.0" encoding="utf-8"?>
<p:tagLst xmlns:p="http://schemas.openxmlformats.org/presentationml/2006/main">
  <p:tag name="KSO_WM_UNIT_TEXT_PART_ID_V2" val="a-3-2"/>
  <p:tag name="KSO_WM_UNIT_COLOR_SCHEME_SHAPE_ID" val="3"/>
  <p:tag name="KSO_WM_UNIT_COLOR_SCHEME_PARENT_PAGE" val="0_1"/>
  <p:tag name="KSO_WM_UNIT_ISCONTENTSTITLE" val="0"/>
  <p:tag name="KSO_WM_UNIT_ISNUMDGMTITLE" val="0"/>
  <p:tag name="KSO_WM_UNIT_NOCLEAR" val="0"/>
  <p:tag name="KSO_WM_UNIT_VALUE" val="17"/>
  <p:tag name="KSO_WM_UNIT_HIGHLIGHT" val="0"/>
  <p:tag name="KSO_WM_UNIT_COMPATIBLE" val="0"/>
  <p:tag name="KSO_WM_UNIT_DIAGRAM_ISNUMVISUAL" val="0"/>
  <p:tag name="KSO_WM_UNIT_DIAGRAM_ISREFERUNIT" val="0"/>
  <p:tag name="KSO_WM_UNIT_TYPE" val="a"/>
  <p:tag name="KSO_WM_UNIT_INDEX" val="1"/>
  <p:tag name="KSO_WM_UNIT_ID" val="diagram20194755_1*a*1"/>
  <p:tag name="KSO_WM_TEMPLATE_CATEGORY" val="diagram"/>
  <p:tag name="KSO_WM_TEMPLATE_INDEX" val="20194755"/>
  <p:tag name="KSO_WM_UNIT_LAYERLEVEL" val="1"/>
  <p:tag name="KSO_WM_TAG_VERSION" val="1.0"/>
  <p:tag name="KSO_WM_BEAUTIFY_FLAG" val="#wm#"/>
  <p:tag name="KSO_WM_UNIT_PRESET_TEXT" val="单击此处添加标题"/>
  <p:tag name="KSO_WM_UNIT_TEXT_FILL_FORE_SCHEMECOLOR_INDEX_BRIGHTNESS" val="0.25"/>
  <p:tag name="KSO_WM_UNIT_TEXT_FILL_FORE_SCHEMECOLOR_INDEX" val="13"/>
  <p:tag name="KSO_WM_UNIT_TEXT_FILL_TYPE" val="1"/>
</p:tagLst>
</file>

<file path=ppt/tags/tag553.xml><?xml version="1.0" encoding="utf-8"?>
<p:tagLst xmlns:p="http://schemas.openxmlformats.org/presentationml/2006/main">
  <p:tag name="KSO_WM_BEAUTIFY_FLAG" val="#wm#"/>
  <p:tag name="KSO_WM_TEMPLATE_CATEGORY" val="diagram"/>
  <p:tag name="KSO_WM_TEMPLATE_INDEX" val="20194755"/>
  <p:tag name="KSO_WM_SLIDE_CAN_ADD_NAVIGATION" val="1"/>
  <p:tag name="KSO_WM_SLIDE_BACKGROUND" val="[&quot;belt&quot;]"/>
  <p:tag name="KSO_WM_SLIDE_RATIO" val="1.777778"/>
  <p:tag name="KSO_WM_CHIP_INFOS" val="{&quot;layout_type&quot;:&quot;topbottom&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e72055e47edf80c4a5df20a"/>
  <p:tag name="KSO_WM_SLIDE_ID" val="diagram20194755_1"/>
  <p:tag name="KSO_WM_TEMPLATE_SUBCATEGORY" val="0"/>
  <p:tag name="KSO_WM_TEMPLATE_MASTER_TYPE" val="0"/>
  <p:tag name="KSO_WM_TEMPLATE_COLOR_TYPE" val="1"/>
  <p:tag name="KSO_WM_SLIDE_TYPE" val="text"/>
  <p:tag name="KSO_WM_SLIDE_SUBTYPE" val="pureTxt"/>
  <p:tag name="KSO_WM_SLIDE_ITEM_CNT" val="0"/>
  <p:tag name="KSO_WM_SLIDE_INDEX" val="1"/>
  <p:tag name="KSO_WM_SLIDE_SIZE" val="919*458"/>
  <p:tag name="KSO_WM_SLIDE_POSITION" val="26*50"/>
  <p:tag name="KSO_WM_TAG_VERSION" val="1.0"/>
  <p:tag name="KSO_WM_SLIDE_LAYOUT" val="a_f"/>
  <p:tag name="KSO_WM_SLIDE_LAYOUT_CNT" val="1_1"/>
  <p:tag name="KSO_WM_CHIP_FILLPROP" val="[[{&quot;fill_id&quot;:&quot;761db0437b4b44dbbec84a5d0da9e95b&quot;,&quot;fill_align&quot;:&quot;cm&quot;,&quot;text_align&quot;:&quot;lm&quot;,&quot;text_direction&quot;:&quot;horizontal&quot;,&quot;chip_types&quot;:[&quot;text&quot;]},{&quot;fill_id&quot;:&quot;6e584f0648734bd4b3a521304f445c73&quot;,&quot;fill_align&quot;:&quot;cm&quot;,&quot;text_align&quot;:&quot;lm&quot;,&quot;text_direction&quot;:&quot;horizontal&quot;,&quot;chip_types&quot;:[&quot;text&quot;]}],[{&quot;fill_id&quot;:&quot;761db0437b4b44dbbec84a5d0da9e95b&quot;,&quot;fill_align&quot;:&quot;cm&quot;,&quot;text_align&quot;:&quot;cm&quot;,&quot;text_direction&quot;:&quot;horizontal&quot;,&quot;chip_types&quot;:[&quot;pictext&quot;,&quot;picture&quot;],&quot;support_features&quot;:[&quot;collage&quot;]},{&quot;fill_id&quot;:&quot;6e584f0648734bd4b3a521304f445c73&quot;,&quot;fill_align&quot;:&quot;cm&quot;,&quot;text_align&quot;:&quot;lm&quot;,&quot;text_direction&quot;:&quot;horizontal&quot;,&quot;chip_types&quot;:[&quot;text&quot;]}],[{&quot;fill_id&quot;:&quot;761db0437b4b44dbbec84a5d0da9e95b&quot;,&quot;fill_align&quot;:&quot;cm&quot;,&quot;text_align&quot;:&quot;lm&quot;,&quot;text_direction&quot;:&quot;horizontal&quot;,&quot;chip_types&quot;:[&quot;text&quot;]},{&quot;fill_id&quot;:&quot;6e584f0648734bd4b3a521304f445c73&quot;,&quot;fill_align&quot;:&quot;cm&quot;,&quot;text_align&quot;:&quot;cm&quot;,&quot;text_direction&quot;:&quot;horizontal&quot;,&quot;chip_types&quot;:[&quot;pictext&quot;,&quot;picture&quot;],&quot;support_features&quot;:[&quot;collage&quot;]}]]"/>
  <p:tag name="KSO_WM_CHIP_GROUPID" val="5e71f25247edf80c4a5df1b5"/>
  <p:tag name="KSO_WM_SLIDE_BACKGROUND_TYPE" val="general"/>
  <p:tag name="KSO_WM_SLIDE_SUPPORT_FEATURE_TYPE" val="0"/>
  <p:tag name="KSO_WM_TEMPLATE_ASSEMBLE_XID" val="60656f154054ed1e2fb80335"/>
  <p:tag name="KSO_WM_TEMPLATE_ASSEMBLE_GROUPID" val="60656f154054ed1e2fb80335"/>
  <p:tag name="KSO_WM_SLIDE_COLORSCHEME_VERSION" val="3.2"/>
</p:tagLst>
</file>

<file path=ppt/tags/tag5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56.xml><?xml version="1.0" encoding="utf-8"?>
<p:tagLst xmlns:p="http://schemas.openxmlformats.org/presentationml/2006/main">
  <p:tag name="KSO_WM_UNIT_PICTURE_TOWARD" val="1"/>
  <p:tag name="KSO_WM_UNIT_VALUE" val="1463*1463"/>
  <p:tag name="KSO_WM_UNIT_HIGHLIGHT" val="0"/>
  <p:tag name="KSO_WM_UNIT_COMPATIBLE" val="0"/>
  <p:tag name="KSO_WM_UNIT_DIAGRAM_ISNUMVISUAL" val="0"/>
  <p:tag name="KSO_WM_UNIT_DIAGRAM_ISREFERUNIT" val="0"/>
  <p:tag name="KSO_WM_DIAGRAM_GROUP_CODE" val="ζ1-1"/>
  <p:tag name="KSO_WM_UNIT_TYPE" val="ζ_h_d"/>
  <p:tag name="KSO_WM_UNIT_INDEX" val="1_1_1"/>
  <p:tag name="KSO_WM_UNIT_ID" val="diagram20215751_1*ζ_h_d*1_1_1"/>
  <p:tag name="KSO_WM_TEMPLATE_CATEGORY" val="diagram"/>
  <p:tag name="KSO_WM_TEMPLATE_INDEX" val="20215751"/>
  <p:tag name="KSO_WM_UNIT_LAYERLEVEL" val="1_1_1"/>
  <p:tag name="KSO_WM_TAG_VERSION" val="1.0"/>
  <p:tag name="KSO_WM_BEAUTIFY_FLAG" val="#wm#"/>
  <p:tag name="KSO_WM_UNIT_DIAGRAM_MODELTYPE" val="creativePicture"/>
  <p:tag name="KSO_WM_UNIT_USESOURCEFORMAT_APPLY" val="1"/>
</p:tagLst>
</file>

<file path=ppt/tags/tag557.xml><?xml version="1.0" encoding="utf-8"?>
<p:tagLst xmlns:p="http://schemas.openxmlformats.org/presentationml/2006/main">
  <p:tag name="KSO_WM_UNIT_PICTURE_TOWARD" val="1"/>
  <p:tag name="KSO_WM_UNIT_HIGHLIGHT" val="0"/>
  <p:tag name="KSO_WM_UNIT_COMPATIBLE" val="0"/>
  <p:tag name="KSO_WM_UNIT_DIAGRAM_ISNUMVISUAL" val="0"/>
  <p:tag name="KSO_WM_UNIT_DIAGRAM_ISREFERUNIT" val="0"/>
  <p:tag name="KSO_WM_DIAGRAM_GROUP_CODE" val="ζ1-1"/>
  <p:tag name="KSO_WM_UNIT_TYPE" val="ζ_h_i"/>
  <p:tag name="KSO_WM_UNIT_INDEX" val="1_1_1"/>
  <p:tag name="KSO_WM_UNIT_ID" val="diagram20215751_1*ζ_h_i*1_1_1"/>
  <p:tag name="KSO_WM_TEMPLATE_CATEGORY" val="diagram"/>
  <p:tag name="KSO_WM_TEMPLATE_INDEX" val="20215751"/>
  <p:tag name="KSO_WM_UNIT_LAYERLEVEL" val="1_1_1"/>
  <p:tag name="KSO_WM_TAG_VERSION" val="1.0"/>
  <p:tag name="KSO_WM_BEAUTIFY_FLAG" val="#wm#"/>
  <p:tag name="KSO_WM_UNIT_DIAGRAM_MODELTYPE" val="creativePicture"/>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58.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diagram20217057_1*a*1"/>
  <p:tag name="KSO_WM_TEMPLATE_CATEGORY" val="diagram"/>
  <p:tag name="KSO_WM_TEMPLATE_INDEX" val="20217057"/>
  <p:tag name="KSO_WM_UNIT_LAYERLEVEL" val="1"/>
  <p:tag name="KSO_WM_TAG_VERSION" val="1.0"/>
  <p:tag name="KSO_WM_BEAUTIFY_FLAG" val="#wm#"/>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67b77358e78a412590a2ef6cdc379c5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b&quot;,&quot;fill_mode&quot;:&quot;full&quot;,&quot;sacle_strategy&quot;:&quot;smart&quot;}"/>
  <p:tag name="KSO_WM_ASSEMBLE_CHIP_INDEX" val="feaab78ef3944e5a8385e86db420fe8e"/>
  <p:tag name="KSO_WM_UNIT_TEXT_FILL_FORE_SCHEMECOLOR_INDEX_BRIGHTNESS" val="0"/>
  <p:tag name="KSO_WM_UNIT_TEXT_FILL_FORE_SCHEMECOLOR_INDEX" val="13"/>
  <p:tag name="KSO_WM_UNIT_TEXT_FILL_TYPE" val="1"/>
  <p:tag name="KSO_WM_TEMPLATE_ASSEMBLE_XID" val="606570484054ed1e2fb814b4"/>
  <p:tag name="KSO_WM_TEMPLATE_ASSEMBLE_GROUPID" val="606570484054ed1e2fb814b4"/>
</p:tagLst>
</file>

<file path=ppt/tags/tag55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7057_1*f*1"/>
  <p:tag name="KSO_WM_TEMPLATE_CATEGORY" val="diagram"/>
  <p:tag name="KSO_WM_TEMPLATE_INDEX" val="20217057"/>
  <p:tag name="KSO_WM_UNIT_LAYERLEVEL" val="1"/>
  <p:tag name="KSO_WM_TAG_VERSION" val="1.0"/>
  <p:tag name="KSO_WM_BEAUTIFY_FLAG" val="#wm#"/>
  <p:tag name="KSO_WM_UNIT_DEFAULT_FONT" val="14;20;2"/>
  <p:tag name="KSO_WM_UNIT_BLOCK" val="0"/>
  <p:tag name="KSO_WM_UNIT_VALUE" val="126"/>
  <p:tag name="KSO_WM_UNIT_SHOW_EDIT_AREA_INDICATION" val="1"/>
  <p:tag name="KSO_WM_CHIP_GROUPID" val="5e6b05596848fb12bee65ac8"/>
  <p:tag name="KSO_WM_CHIP_XID" val="5e6b05596848fb12bee65aca"/>
  <p:tag name="KSO_WM_UNIT_DEC_AREA_ID" val="72f2a9365b3849888a9fad9747817c05"/>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t&quot;,&quot;fill_mode&quot;:&quot;full&quot;,&quot;sacle_strategy&quot;:&quot;smart&quot;}"/>
  <p:tag name="KSO_WM_ASSEMBLE_CHIP_INDEX" val="12bf8c8888c94d9d85c495c07aa8776a"/>
  <p:tag name="KSO_WM_UNIT_TEXT_FILL_FORE_SCHEMECOLOR_INDEX_BRIGHTNESS" val="0.25"/>
  <p:tag name="KSO_WM_UNIT_TEXT_FILL_FORE_SCHEMECOLOR_INDEX" val="13"/>
  <p:tag name="KSO_WM_UNIT_TEXT_FILL_TYPE" val="1"/>
  <p:tag name="KSO_WM_TEMPLATE_ASSEMBLE_XID" val="606570484054ed1e2fb814b4"/>
  <p:tag name="KSO_WM_TEMPLATE_ASSEMBLE_GROUPID" val="606570484054ed1e2fb814b4"/>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0.xml><?xml version="1.0" encoding="utf-8"?>
<p:tagLst xmlns:p="http://schemas.openxmlformats.org/presentationml/2006/main">
  <p:tag name="KSO_WM_SLIDE_ID" val="diagram20217057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16*348"/>
  <p:tag name="KSO_WM_SLIDE_POSITION" val="72*95"/>
  <p:tag name="KSO_WM_TAG_VERSION" val="1.0"/>
  <p:tag name="KSO_WM_BEAUTIFY_FLAG" val="#wm#"/>
  <p:tag name="KSO_WM_TEMPLATE_CATEGORY" val="diagram"/>
  <p:tag name="KSO_WM_TEMPLATE_INDEX" val="20217057"/>
  <p:tag name="KSO_WM_SLIDE_LAYOUT" val="a_d_f"/>
  <p:tag name="KSO_WM_SLIDE_LAYOUT_CNT" val="1_1_1"/>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acfa50998712faa657a756"/>
  <p:tag name="KSO_WM_SLIDE_BACKGROUND" val="[&quot;general&quot;]"/>
  <p:tag name="KSO_WM_SLIDE_RATIO" val="1.777778"/>
  <p:tag name="KSO_WM_CHIP_FILLPROP" val="[[{&quot;text_align&quot;:&quot;cm&quot;,&quot;text_direction&quot;:&quot;horizontal&quot;,&quot;support_features&quot;:[&quot;creativepic&quot;],&quot;support_big_font&quot;:false,&quot;picture_toward&quot;:1,&quot;picture_dockside&quot;:[],&quot;fill_id&quot;:&quot;a412ec61b47f4bfe9e5c81c35b54a6b4&quot;,&quot;fill_align&quot;:&quot;cm&quot;,&quot;chip_types&quot;:[&quot;picture&quot;]},{&quot;text_align&quot;:&quot;lb&quot;,&quot;text_direction&quot;:&quot;horizontal&quot;,&quot;support_big_font&quot;:false,&quot;picture_toward&quot;:0,&quot;picture_dockside&quot;:[],&quot;fill_id&quot;:&quot;5cb92c8a3b8149649945ce43e7d43924&quot;,&quot;fill_align&quot;:&quot;lb&quot;,&quot;chip_types&quot;:[&quot;text&quot;,&quot;header&quot;]},{&quot;text_align&quot;:&quot;lt&quot;,&quot;text_direction&quot;:&quot;horizontal&quot;,&quot;support_big_font&quot;:false,&quot;picture_toward&quot;:0,&quot;picture_dockside&quot;:[],&quot;fill_id&quot;:&quot;619ad5830d4a44d39cb831fc54ce2e31&quot;,&quot;fill_align&quot;:&quot;lt&quot;,&quot;chip_types&quot;:[&quot;text&quot;]}]]"/>
  <p:tag name="FIXED_XID_TMP" val="5f5ee1ca4d6848d78f644aed"/>
  <p:tag name="KSO_WM_CHIP_DECFILLPROP" val="[]"/>
  <p:tag name="KSO_WM_SLIDE_CAN_ADD_NAVIGATION" val="1"/>
  <p:tag name="KSO_WM_CHIP_GROUPID" val="5facfa50998712faa657a755"/>
  <p:tag name="KSO_WM_SLIDE_BACKGROUND_TYPE" val="general"/>
  <p:tag name="KSO_WM_SLIDE_SUPPORT_FEATURE_TYPE" val="8"/>
  <p:tag name="KSO_WM_TEMPLATE_ASSEMBLE_XID" val="606570484054ed1e2fb814b4"/>
  <p:tag name="KSO_WM_TEMPLATE_ASSEMBLE_GROUPID" val="606570484054ed1e2fb814b4"/>
  <p:tag name="KSO_WM_SLIDE_LAYOUT_INFO" val="{&quot;direction&quot;:1,&quot;id&quot;:&quot;2021-04-01T16:15:56&quot;,&quot;maxSize&quot;:{&quot;size1&quot;:56.16351301980516},&quot;minSize&quot;:{&quot;size1&quot;:33.76351301980515},&quot;normalSize&quot;:{&quot;size1&quot;:45.482263019805146},&quot;subLayout&quot;:[{&quot;id&quot;:&quot;2021-04-01T16:15:56&quot;,&quot;margin&quot;:{&quot;bottom&quot;:1.6929999589920044,&quot;left&quot;:1.2697499990463257,&quot;right&quot;:0.01950000412762165,&quot;top&quot;:1.6929999589920044},&quot;type&quot;:0},{&quot;id&quot;:&quot;2021-04-01T16:15:56&quot;,&quot;maxSize&quot;:{&quot;size1&quot;:55.042299339506364},&quot;minSize&quot;:{&quot;size1&quot;:19.442299339506363},&quot;normalSize&quot;:{&quot;size1&quot;:19.44248452469154},&quot;subLayout&quot;:[{&quot;id&quot;:&quot;2021-04-01T16:15:56&quot;,&quot;margin&quot;:{&quot;bottom&quot;:0.02600000612437725,&quot;left&quot;:1.2682499885559082,&quot;right&quot;:1.8862498998641968,&quot;top&quot;:1.6929999589920044},&quot;type&quot;:0},{&quot;id&quot;:&quot;2021-04-01T16:15:56&quot;,&quot;margin&quot;:{&quot;bottom&quot;:1.6929999589920044,&quot;left&quot;:1.2682499885559082,&quot;right&quot;:1.8862498998641968,&quot;top&quot;:0.8199999928474426},&quot;type&quot;:0}],&quot;type&quot;:0}],&quot;type&quot;:0}"/>
</p:tagLst>
</file>

<file path=ppt/tags/tag5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WM_BEAUTIFY_SHAPE_IDENTITY" val="{7c91004e-0012-4c0a-b516-fa4f263ad6b6}"/>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WM_BEAUTIFY_SHAPE_IDENTITY" val="{0955a26d-732b-4190-8035-4d01432fef63}"/>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63.xml><?xml version="1.0" encoding="utf-8"?>
<p:tagLst xmlns:p="http://schemas.openxmlformats.org/presentationml/2006/main">
  <p:tag name="KSO_WM_UNIT_ISCONTENTSTITLE" val="0"/>
  <p:tag name="KSO_WM_UNIT_ISNUMDGMTITLE" val="0"/>
  <p:tag name="KSO_WM_UNIT_NOCLEAR" val="0"/>
  <p:tag name="KSO_WM_UNIT_VALUE" val="12"/>
  <p:tag name="KSO_WM_UNIT_HIGHLIGHT" val="0"/>
  <p:tag name="KSO_WM_UNIT_COMPATIBLE" val="0"/>
  <p:tag name="KSO_WM_UNIT_DIAGRAM_ISNUMVISUAL" val="0"/>
  <p:tag name="KSO_WM_UNIT_DIAGRAM_ISREFERUNIT" val="0"/>
  <p:tag name="KSO_WM_UNIT_TYPE" val="a"/>
  <p:tag name="KSO_WM_UNIT_INDEX" val="1"/>
  <p:tag name="KSO_WM_UNIT_ID" val="diagram20214736_1*a*1"/>
  <p:tag name="KSO_WM_TEMPLATE_CATEGORY" val="diagram"/>
  <p:tag name="KSO_WM_TEMPLATE_INDEX" val="20214736"/>
  <p:tag name="KSO_WM_UNIT_LAYERLEVEL" val="1"/>
  <p:tag name="KSO_WM_TAG_VERSION" val="1.0"/>
  <p:tag name="KSO_WM_BEAUTIFY_FLAG" val="#wm#"/>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8171ea67f49f4e56b5254bb7e0d00b50"/>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b1381c5ada7c4c63a505f8f93462a903"/>
  <p:tag name="KSO_WM_UNIT_SUPPORT_UNIT_TYPE" val="[&quot;d&quot;]"/>
  <p:tag name="KSO_WM_UNIT_TEXT_FILL_FORE_SCHEMECOLOR_INDEX_BRIGHTNESS" val="0"/>
  <p:tag name="KSO_WM_UNIT_TEXT_FILL_FORE_SCHEMECOLOR_INDEX" val="13"/>
  <p:tag name="KSO_WM_UNIT_TEXT_FILL_TYPE" val="1"/>
  <p:tag name="KSO_WM_TEMPLATE_ASSEMBLE_XID" val="60656f654054ed1e2fb80951"/>
  <p:tag name="KSO_WM_TEMPLATE_ASSEMBLE_GROUPID" val="60656f654054ed1e2fb80951"/>
</p:tagLst>
</file>

<file path=ppt/tags/tag5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14736_1*i*1"/>
  <p:tag name="KSO_WM_TEMPLATE_CATEGORY" val="diagram"/>
  <p:tag name="KSO_WM_TEMPLATE_INDEX" val="20214736"/>
  <p:tag name="KSO_WM_UNIT_LAYERLEVEL" val="1"/>
  <p:tag name="KSO_WM_TAG_VERSION" val="1.0"/>
  <p:tag name="KSO_WM_BEAUTIFY_FLAG" val="#wm#"/>
  <p:tag name="KSO_WM_UNIT_BLOCK" val="0"/>
  <p:tag name="KSO_WM_UNIT_SM_LIMIT_TYPE" val="3"/>
  <p:tag name="KSO_WM_UNIT_DEC_AREA_ID" val="30be8f2908c74f02b1096d90246e94d3"/>
  <p:tag name="KSO_WM_UNIT_DECORATE_INFO" val="{&quot;DecorateInfoH&quot;:{&quot;IsAbs&quot;:true},&quot;DecorateInfoW&quot;:{&quot;IsAbs&quot;:false},&quot;DecorateInfoX&quot;:{&quot;IsAbs&quot;:true,&quot;Pos&quot;:1},&quot;DecorateInfoY&quot;:{&quot;IsAbs&quot;:true,&quot;Pos&quot;:2},&quot;ReferentInfo&quot;:{&quot;Id&quot;:&quot;8171ea67f49f4e56b5254bb7e0d00b50&quot;,&quot;X&quot;:{&quot;Pos&quot;:1},&quot;Y&quot;:{&quot;Pos&quot;:0}},&quot;whChangeMode&quot;:0}"/>
  <p:tag name="KSO_WM_CHIP_GROUPID" val="5f71a5bf747e3ea6e293b57c"/>
  <p:tag name="KSO_WM_CHIP_XID" val="5f71ae53747e3ea6e293f8b1"/>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 name="KSO_WM_UNIT_VALUE" val="30"/>
  <p:tag name="KSO_WM_TEMPLATE_ASSEMBLE_XID" val="60656f654054ed1e2fb80951"/>
  <p:tag name="KSO_WM_TEMPLATE_ASSEMBLE_GROUPID" val="60656f654054ed1e2fb80951"/>
</p:tagLst>
</file>

<file path=ppt/tags/tag5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14736_1*i*2"/>
  <p:tag name="KSO_WM_TEMPLATE_CATEGORY" val="diagram"/>
  <p:tag name="KSO_WM_TEMPLATE_INDEX" val="20214736"/>
  <p:tag name="KSO_WM_UNIT_LAYERLEVEL" val="1"/>
  <p:tag name="KSO_WM_TAG_VERSION" val="1.0"/>
  <p:tag name="KSO_WM_BEAUTIFY_FLAG" val="#wm#"/>
  <p:tag name="KSO_WM_UNIT_BLOCK" val="0"/>
  <p:tag name="KSO_WM_UNIT_SM_LIMIT_TYPE" val="3"/>
  <p:tag name="KSO_WM_UNIT_DEC_AREA_ID" val="a0ce4dc190f04d279d9691ebd7129638"/>
  <p:tag name="KSO_WM_UNIT_DECORATE_INFO" val="{&quot;DecorateInfoH&quot;:{&quot;IsAbs&quot;:true},&quot;DecorateInfoW&quot;:{&quot;IsAbs&quot;:false},&quot;DecorateInfoX&quot;:{&quot;IsAbs&quot;:true,&quot;Pos&quot;:1},&quot;DecorateInfoY&quot;:{&quot;IsAbs&quot;:true,&quot;Pos&quot;:0},&quot;ReferentInfo&quot;:{&quot;Id&quot;:&quot;8171ea67f49f4e56b5254bb7e0d00b50&quot;,&quot;X&quot;:{&quot;Pos&quot;:1},&quot;Y&quot;:{&quot;Pos&quot;:0}},&quot;whChangeMode&quot;:0}"/>
  <p:tag name="KSO_WM_CHIP_GROUPID" val="5f71a5bf747e3ea6e293b57c"/>
  <p:tag name="KSO_WM_CHIP_XID" val="5f71ae53747e3ea6e293f8b1"/>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 name="KSO_WM_UNIT_VALUE" val="6"/>
  <p:tag name="KSO_WM_TEMPLATE_ASSEMBLE_XID" val="60656f654054ed1e2fb80951"/>
  <p:tag name="KSO_WM_TEMPLATE_ASSEMBLE_GROUPID" val="60656f654054ed1e2fb80951"/>
</p:tagLst>
</file>

<file path=ppt/tags/tag5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14736_1*i*3"/>
  <p:tag name="KSO_WM_TEMPLATE_CATEGORY" val="diagram"/>
  <p:tag name="KSO_WM_TEMPLATE_INDEX" val="20214736"/>
  <p:tag name="KSO_WM_UNIT_LAYERLEVEL" val="1"/>
  <p:tag name="KSO_WM_TAG_VERSION" val="1.0"/>
  <p:tag name="KSO_WM_BEAUTIFY_FLAG" val="#wm#"/>
  <p:tag name="KSO_WM_UNIT_BLOCK" val="0"/>
  <p:tag name="KSO_WM_UNIT_SM_LIMIT_TYPE" val="3"/>
  <p:tag name="KSO_WM_UNIT_DEC_AREA_ID" val="d20e640baf2e45f6963b0f3c6ff2cdea"/>
  <p:tag name="KSO_WM_UNIT_DECORATE_INFO" val="{&quot;DecorateInfoH&quot;:{&quot;IsAbs&quot;:true},&quot;DecorateInfoW&quot;:{&quot;IsAbs&quot;:false},&quot;DecorateInfoX&quot;:{&quot;IsAbs&quot;:true,&quot;Pos&quot;:1},&quot;DecorateInfoY&quot;:{&quot;IsAbs&quot;:true,&quot;Pos&quot;:0},&quot;ReferentInfo&quot;:{&quot;Id&quot;:&quot;8171ea67f49f4e56b5254bb7e0d00b50&quot;,&quot;X&quot;:{&quot;Pos&quot;:1},&quot;Y&quot;:{&quot;Pos&quot;:2}},&quot;whChangeMode&quot;:0}"/>
  <p:tag name="KSO_WM_CHIP_GROUPID" val="5f71a5bf747e3ea6e293b57c"/>
  <p:tag name="KSO_WM_CHIP_XID" val="5f71ae53747e3ea6e293f8b1"/>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 name="KSO_WM_UNIT_VALUE" val="54"/>
  <p:tag name="KSO_WM_TEMPLATE_ASSEMBLE_XID" val="60656f654054ed1e2fb80951"/>
  <p:tag name="KSO_WM_TEMPLATE_ASSEMBLE_GROUPID" val="60656f654054ed1e2fb80951"/>
</p:tagLst>
</file>

<file path=ppt/tags/tag567.xml><?xml version="1.0" encoding="utf-8"?>
<p:tagLst xmlns:p="http://schemas.openxmlformats.org/presentationml/2006/main">
  <p:tag name="KSO_WM_SLIDE_ID" val="diagram20214736_1"/>
  <p:tag name="KSO_WM_TEMPLATE_SUBCATEGORY" val="21"/>
  <p:tag name="KSO_WM_TEMPLATE_MASTER_TYPE" val="0"/>
  <p:tag name="KSO_WM_TEMPLATE_COLOR_TYPE" val="1"/>
  <p:tag name="KSO_WM_SLIDE_ITEM_CNT" val="0"/>
  <p:tag name="KSO_WM_SLIDE_INDEX" val="1"/>
  <p:tag name="KSO_WM_TAG_VERSION" val="1.0"/>
  <p:tag name="KSO_WM_BEAUTIFY_FLAG" val="#wm#"/>
  <p:tag name="KSO_WM_TEMPLATE_CATEGORY" val="diagram"/>
  <p:tag name="KSO_WM_TEMPLATE_INDEX" val="20214736"/>
  <p:tag name="KSO_WM_SLIDE_LAYOUT" val="a_h"/>
  <p:tag name="KSO_WM_SLIDE_LAYOUT_CNT" val="1_1"/>
  <p:tag name="KSO_WM_SLIDE_TYPE" val="text"/>
  <p:tag name="KSO_WM_SLIDE_SUBTYPE" val="pureTxt"/>
  <p:tag name="KSO_WM_SLIDE_SIZE" val="599.953*300.702"/>
  <p:tag name="KSO_WM_SLIDE_POSITION" val="312.003*143.299"/>
  <p:tag name="KSO_WM_SLIDE_LAYOUT_INFO" val="{&quot;direction&quot;:1,&quot;id&quot;:&quot;2021-04-01T15:44:13&quot;,&quot;maxSize&quot;:{&quot;size1&quot;:32.5},&quot;minSize&quot;:{&quot;size1&quot;:27.6},&quot;normalSize&quot;:{&quot;size1&quot;:27.6},&quot;subLayout&quot;:[{&quot;id&quot;:&quot;2021-04-01T15:44:13&quot;,&quot;margin&quot;:{&quot;bottom&quot;:8.043000221252441,&quot;left&quot;:1.9049999713897705,&quot;right&quot;:0.0195000022649765,&quot;top&quot;:5.502999782562256},&quot;type&quot;:0},{&quot;id&quot;:&quot;2021-04-01T15:44:13&quot;,&quot;margin&quot;:{&quot;bottom&quot;:1.6929999589920044,&quot;left&quot;:1.2502501010894775,&quot;right&quot;:1.2697499990463257,&quot;top&quot;:1.6929999589920044},&quot;maxSize&quot;:{&quot;size1&quot;:41.65542982785178},&quot;minSize&quot;:{&quot;size1&quot;:25.755429827851778},&quot;normalSize&quot;:{&quot;size1&quot;:31.53302242044437},&quot;subLayout&quot;:[{&quot;id&quot;:&quot;2021-04-01T15:44:13&quot;,&quot;margin&quot;:{&quot;bottom&quot;:0.04693020507693291,&quot;left&quot;:1.2502501010894775,&quot;right&quot;:1.2697499990463257,&quot;top&quot;:1.6929999589920044},&quot;type&quot;:0},{&quot;id&quot;:&quot;2021-04-01T15:44:13&quot;,&quot;margin&quot;:{&quot;bottom&quot;:1.6929999589920044,&quot;left&quot;:1.2502501010894775,&quot;right&quot;:1.2697499990463257,&quot;top&quot;:0.14886131882667542},&quot;type&quot;:0}],&quot;type&quot;:0}],&quot;type&quot;:0}"/>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71ae53747e3ea6e293f8b1"/>
  <p:tag name="KSO_WM_CHIP_FILLPROP" val="[[{&quot;text_align&quot;:&quot;cm&quot;,&quot;text_direction&quot;:&quot;horizontal&quot;,&quot;support_big_font&quot;:false,&quot;picture_toward&quot;:0,&quot;picture_dockside&quot;:[],&quot;fill_id&quot;:&quot;df5c712fc297497380a16f2214b4abb2&quot;,&quot;fill_align&quot;:&quot;cm&quot;,&quot;chip_types&quot;:[&quot;picture&quot;,&quot;header&quot;]},{&quot;text_align&quot;:&quot;lm&quot;,&quot;text_direction&quot;:&quot;horizontal&quot;,&quot;support_features&quot;:[&quot;collage&quot;,&quot;carousel&quot;],&quot;support_big_font&quot;:false,&quot;picture_toward&quot;:0,&quot;picture_dockside&quot;:[],&quot;fill_id&quot;:&quot;3e9e6b7343cb4479804798c20b3c2800&quot;,&quot;fill_align&quot;:&quot;cm&quot;,&quot;chip_types&quot;:[&quot;text&quot;,&quot;picture&quot;]}],[{&quot;text_align&quot;:&quot;cm&quot;,&quot;text_direction&quot;:&quot;horizontal&quot;,&quot;support_big_font&quot;:false,&quot;picture_toward&quot;:0,&quot;picture_dockside&quot;:[],&quot;fill_id&quot;:&quot;df5c712fc297497380a16f2214b4abb2&quot;,&quot;fill_align&quot;:&quot;cm&quot;,&quot;chip_types&quot;:[&quot;header&quot;]},{&quot;text_align&quot;:&quot;lm&quot;,&quot;text_direction&quot;:&quot;horizontal&quot;,&quot;support_big_font&quot;:false,&quot;picture_toward&quot;:0,&quot;picture_dockside&quot;:[],&quot;fill_id&quot;:&quot;3e9e6b7343cb4479804798c20b3c2800&quot;,&quot;fill_align&quot;:&quot;cm&quot;,&quot;chip_types&quot;:[&quot;diagram&quot;,&quot;chart&quot;,&quot;table&quot;,&quot;video&quot;]}]]"/>
  <p:tag name="KSO_WM_CHIP_DECFILLPROP" val="[]"/>
  <p:tag name="KSO_WM_SLIDE_CAN_ADD_NAVIGATION" val="1"/>
  <p:tag name="KSO_WM_CHIP_GROUPID" val="5f71a5bf747e3ea6e293b57c"/>
  <p:tag name="KSO_WM_SLIDE_BK_DARK_LIGHT" val=""/>
  <p:tag name="KSO_WM_SLIDE_BACKGROUND_TYPE" val="general"/>
  <p:tag name="KSO_WM_SLIDE_SUPPORT_FEATURE_TYPE" val="0"/>
  <p:tag name="KSO_WM_TEMPLATE_ASSEMBLE_XID" val="60656f654054ed1e2fb80951"/>
  <p:tag name="KSO_WM_TEMPLATE_ASSEMBLE_GROUPID" val="60656f654054ed1e2fb80951"/>
</p:tagLst>
</file>

<file path=ppt/tags/tag5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ζ_h_i"/>
  <p:tag name="KSO_WM_UNIT_INDEX" val="1_1_1"/>
  <p:tag name="KSO_WM_UNIT_ID" val="diagram20216718_1*ζ_h_i*1_1_1"/>
  <p:tag name="KSO_WM_TEMPLATE_CATEGORY" val="diagram"/>
  <p:tag name="KSO_WM_TEMPLATE_INDEX" val="20216718"/>
  <p:tag name="KSO_WM_UNIT_LAYERLEVEL" val="1_1_1"/>
  <p:tag name="KSO_WM_TAG_VERSION" val="1.0"/>
  <p:tag name="KSO_WM_BEAUTIFY_FLAG" val="#wm#"/>
  <p:tag name="KSO_WM_UNIT_PICTURE_TOWARD" val="1"/>
  <p:tag name="KSO_WM_UNIT_PICTURE_DOCKSIDE" val="cb,rm,ct"/>
  <p:tag name="KSO_WM_UNIT_DIAGRAM_MODELTYPE" val="creativePicture"/>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5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ζ_h_i"/>
  <p:tag name="KSO_WM_UNIT_INDEX" val="1_1_2"/>
  <p:tag name="KSO_WM_UNIT_ID" val="diagram20216718_1*ζ_h_i*1_1_2"/>
  <p:tag name="KSO_WM_TEMPLATE_CATEGORY" val="diagram"/>
  <p:tag name="KSO_WM_TEMPLATE_INDEX" val="20216718"/>
  <p:tag name="KSO_WM_UNIT_LAYERLEVEL" val="1_1_1"/>
  <p:tag name="KSO_WM_TAG_VERSION" val="1.0"/>
  <p:tag name="KSO_WM_BEAUTIFY_FLAG" val="#wm#"/>
  <p:tag name="KSO_WM_UNIT_PICTURE_TOWARD" val="1"/>
  <p:tag name="KSO_WM_UNIT_PICTURE_DOCKSIDE" val="cb,rm,ct"/>
  <p:tag name="KSO_WM_UNIT_DIAGRAM_MODELTYPE" val="creativePicture"/>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ζ_h_i"/>
  <p:tag name="KSO_WM_UNIT_INDEX" val="1_1_3"/>
  <p:tag name="KSO_WM_UNIT_ID" val="diagram20216718_1*ζ_h_i*1_1_3"/>
  <p:tag name="KSO_WM_TEMPLATE_CATEGORY" val="diagram"/>
  <p:tag name="KSO_WM_TEMPLATE_INDEX" val="20216718"/>
  <p:tag name="KSO_WM_UNIT_LAYERLEVEL" val="1_1_1"/>
  <p:tag name="KSO_WM_TAG_VERSION" val="1.0"/>
  <p:tag name="KSO_WM_BEAUTIFY_FLAG" val="#wm#"/>
  <p:tag name="KSO_WM_UNIT_PICTURE_TOWARD" val="1"/>
  <p:tag name="KSO_WM_UNIT_PICTURE_DOCKSIDE" val="cb,rm,ct"/>
  <p:tag name="KSO_WM_UNIT_DIAGRAM_MODELTYPE" val="creativePicture"/>
  <p:tag name="KSO_WM_UNIT_USESOURCEFORMAT_APPLY" val="1"/>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ζ_h_i"/>
  <p:tag name="KSO_WM_UNIT_INDEX" val="1_1_4"/>
  <p:tag name="KSO_WM_UNIT_ID" val="diagram20216718_1*ζ_h_i*1_1_4"/>
  <p:tag name="KSO_WM_TEMPLATE_CATEGORY" val="diagram"/>
  <p:tag name="KSO_WM_TEMPLATE_INDEX" val="20216718"/>
  <p:tag name="KSO_WM_UNIT_LAYERLEVEL" val="1_1_1"/>
  <p:tag name="KSO_WM_TAG_VERSION" val="1.0"/>
  <p:tag name="KSO_WM_BEAUTIFY_FLAG" val="#wm#"/>
  <p:tag name="KSO_WM_UNIT_PICTURE_TOWARD" val="1"/>
  <p:tag name="KSO_WM_UNIT_PICTURE_DOCKSIDE" val="cb,rm,ct"/>
  <p:tag name="KSO_WM_UNIT_DIAGRAM_MODELTYPE" val="creativePicture"/>
  <p:tag name="KSO_WM_UNIT_USESOURCEFORMAT_APPLY" val="1"/>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ζ_h_i"/>
  <p:tag name="KSO_WM_UNIT_INDEX" val="1_1_5"/>
  <p:tag name="KSO_WM_UNIT_ID" val="diagram20216718_1*ζ_h_i*1_1_5"/>
  <p:tag name="KSO_WM_TEMPLATE_CATEGORY" val="diagram"/>
  <p:tag name="KSO_WM_TEMPLATE_INDEX" val="20216718"/>
  <p:tag name="KSO_WM_UNIT_LAYERLEVEL" val="1_1_1"/>
  <p:tag name="KSO_WM_TAG_VERSION" val="1.0"/>
  <p:tag name="KSO_WM_BEAUTIFY_FLAG" val="#wm#"/>
  <p:tag name="KSO_WM_UNIT_PICTURE_TOWARD" val="1"/>
  <p:tag name="KSO_WM_UNIT_PICTURE_DOCKSIDE" val="cb,rm,ct"/>
  <p:tag name="KSO_WM_UNIT_DIAGRAM_MODELTYPE" val="creativePicture"/>
  <p:tag name="KSO_WM_UNIT_USESOURCEFORMAT_APPLY" val="1"/>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75.xml><?xml version="1.0" encoding="utf-8"?>
<p:tagLst xmlns:p="http://schemas.openxmlformats.org/presentationml/2006/main">
  <p:tag name="KSO_WM_UNIT_VALUE" val="968*1497"/>
  <p:tag name="KSO_WM_UNIT_HIGHLIGHT" val="0"/>
  <p:tag name="KSO_WM_UNIT_COMPATIBLE" val="0"/>
  <p:tag name="KSO_WM_UNIT_DIAGRAM_ISNUMVISUAL" val="0"/>
  <p:tag name="KSO_WM_UNIT_DIAGRAM_ISREFERUNIT" val="0"/>
  <p:tag name="KSO_WM_DIAGRAM_GROUP_CODE" val="ζ1-1"/>
  <p:tag name="KSO_WM_UNIT_TYPE" val="ζ_h_d"/>
  <p:tag name="KSO_WM_UNIT_INDEX" val="1_1_1"/>
  <p:tag name="KSO_WM_UNIT_ID" val="diagram20216718_1*ζ_h_d*1_1_1"/>
  <p:tag name="KSO_WM_TEMPLATE_CATEGORY" val="diagram"/>
  <p:tag name="KSO_WM_TEMPLATE_INDEX" val="20216718"/>
  <p:tag name="KSO_WM_UNIT_LAYERLEVEL" val="1_1_1"/>
  <p:tag name="KSO_WM_TAG_VERSION" val="1.0"/>
  <p:tag name="KSO_WM_BEAUTIFY_FLAG" val="#wm#"/>
  <p:tag name="KSO_WM_UNIT_PICTURE_TOWARD" val="1"/>
  <p:tag name="KSO_WM_UNIT_PICTURE_DOCKSIDE" val="cb,rm,ct"/>
  <p:tag name="KSO_WM_UNIT_DIAGRAM_MODELTYPE" val="creativePicture"/>
  <p:tag name="KSO_WM_UNIT_USESOURCEFORMAT_APPLY" val="1"/>
</p:tagLst>
</file>

<file path=ppt/tags/tag576.xml><?xml version="1.0" encoding="utf-8"?>
<p:tagLst xmlns:p="http://schemas.openxmlformats.org/presentationml/2006/main">
  <p:tag name="KSO_WM_UNIT_ISCONTENTSTITLE" val="0"/>
  <p:tag name="KSO_WM_UNIT_ISNUMDGMTITLE" val="0"/>
  <p:tag name="KSO_WM_UNIT_NOCLEAR" val="0"/>
  <p:tag name="KSO_WM_UNIT_VALUE" val="6"/>
  <p:tag name="KSO_WM_UNIT_HIGHLIGHT" val="0"/>
  <p:tag name="KSO_WM_UNIT_COMPATIBLE" val="0"/>
  <p:tag name="KSO_WM_UNIT_DIAGRAM_ISNUMVISUAL" val="0"/>
  <p:tag name="KSO_WM_UNIT_DIAGRAM_ISREFERUNIT" val="0"/>
  <p:tag name="KSO_WM_UNIT_TYPE" val="a"/>
  <p:tag name="KSO_WM_UNIT_INDEX" val="1"/>
  <p:tag name="KSO_WM_UNIT_ID" val="diagram20217097_1*a*1"/>
  <p:tag name="KSO_WM_TEMPLATE_CATEGORY" val="diagram"/>
  <p:tag name="KSO_WM_TEMPLATE_INDEX" val="20217097"/>
  <p:tag name="KSO_WM_UNIT_LAYERLEVEL" val="1"/>
  <p:tag name="KSO_WM_TAG_VERSION" val="1.0"/>
  <p:tag name="KSO_WM_BEAUTIFY_FLAG" val="#wm#"/>
  <p:tag name="KSO_WM_UNIT_PRESET_TEXT" val="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7f14af1609284ea0b607822725b8c5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b&quot;,&quot;fill_mode&quot;:&quot;full&quot;,&quot;sacle_strategy&quot;:&quot;smart&quot;}"/>
  <p:tag name="KSO_WM_ASSEMBLE_CHIP_INDEX" val="15546f7fe9064abe988ac6502b0bb09f"/>
  <p:tag name="KSO_WM_UNIT_TEXT_FILL_FORE_SCHEMECOLOR_INDEX_BRIGHTNESS" val="0"/>
  <p:tag name="KSO_WM_UNIT_TEXT_FILL_FORE_SCHEMECOLOR_INDEX" val="13"/>
  <p:tag name="KSO_WM_UNIT_TEXT_FILL_TYPE" val="1"/>
  <p:tag name="KSO_WM_TEMPLATE_ASSEMBLE_XID" val="606570604054ed1e2fb814e9"/>
  <p:tag name="KSO_WM_TEMPLATE_ASSEMBLE_GROUPID" val="606570604054ed1e2fb814e9"/>
</p:tagLst>
</file>

<file path=ppt/tags/tag57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7097_1*f*1"/>
  <p:tag name="KSO_WM_TEMPLATE_CATEGORY" val="diagram"/>
  <p:tag name="KSO_WM_TEMPLATE_INDEX" val="20217097"/>
  <p:tag name="KSO_WM_UNIT_LAYERLEVEL" val="1"/>
  <p:tag name="KSO_WM_TAG_VERSION" val="1.0"/>
  <p:tag name="KSO_WM_BEAUTIFY_FLAG" val="#wm#"/>
  <p:tag name="KSO_WM_UNIT_DEFAULT_FONT" val="14;20;2"/>
  <p:tag name="KSO_WM_UNIT_BLOCK" val="0"/>
  <p:tag name="KSO_WM_UNIT_VALUE" val="72"/>
  <p:tag name="KSO_WM_UNIT_SHOW_EDIT_AREA_INDICATION" val="1"/>
  <p:tag name="KSO_WM_CHIP_GROUPID" val="5e6b05596848fb12bee65ac8"/>
  <p:tag name="KSO_WM_CHIP_XID" val="5e6b05596848fb12bee65aca"/>
  <p:tag name="KSO_WM_UNIT_DEC_AREA_ID" val="70347f9784f64ccca9123b27c1d2bbd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t&quot;,&quot;fill_mode&quot;:&quot;full&quot;,&quot;sacle_strategy&quot;:&quot;smart&quot;}"/>
  <p:tag name="KSO_WM_ASSEMBLE_CHIP_INDEX" val="1d39d7b218794cc0bc8d550570994862"/>
  <p:tag name="KSO_WM_UNIT_TEXT_FILL_FORE_SCHEMECOLOR_INDEX_BRIGHTNESS" val="0.25"/>
  <p:tag name="KSO_WM_UNIT_TEXT_FILL_FORE_SCHEMECOLOR_INDEX" val="13"/>
  <p:tag name="KSO_WM_UNIT_TEXT_FILL_TYPE" val="1"/>
  <p:tag name="KSO_WM_TEMPLATE_ASSEMBLE_XID" val="606570604054ed1e2fb814e9"/>
  <p:tag name="KSO_WM_TEMPLATE_ASSEMBLE_GROUPID" val="606570604054ed1e2fb814e9"/>
</p:tagLst>
</file>

<file path=ppt/tags/tag578.xml><?xml version="1.0" encoding="utf-8"?>
<p:tagLst xmlns:p="http://schemas.openxmlformats.org/presentationml/2006/main">
  <p:tag name="KSO_WM_SLIDE_ID" val="diagram20217097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88*540"/>
  <p:tag name="KSO_WM_SLIDE_POSITION" val="72*0"/>
  <p:tag name="KSO_WM_TAG_VERSION" val="1.0"/>
  <p:tag name="KSO_WM_BEAUTIFY_FLAG" val="#wm#"/>
  <p:tag name="KSO_WM_TEMPLATE_CATEGORY" val="diagram"/>
  <p:tag name="KSO_WM_TEMPLATE_INDEX" val="20217097"/>
  <p:tag name="KSO_WM_SLIDE_LAYOUT" val="a_d_f"/>
  <p:tag name="KSO_WM_SLIDE_LAYOUT_CNT" val="1_1_1"/>
  <p:tag name="KSO_WM_SLIDE_CAN_ADD_NAVIGATION" val="1"/>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adfa57998712faa657abf3"/>
  <p:tag name="KSO_WM_CHIP_FILLPROP" val="[[{&quot;text_align&quot;:&quot;cm&quot;,&quot;text_direction&quot;:&quot;horizontal&quot;,&quot;support_features&quot;:[&quot;creativepic&quot;],&quot;support_big_font&quot;:false,&quot;picture_toward&quot;:1,&quot;picture_dockside&quot;:[&quot;cb&quot;,&quot;rm&quot;,&quot;ct&quot;],&quot;fill_id&quot;:&quot;8d116bd8b1074587a970747df3fba75a&quot;,&quot;fill_align&quot;:&quot;cm&quot;,&quot;chip_types&quot;:[&quot;picture&quot;]},{&quot;text_align&quot;:&quot;lb&quot;,&quot;text_direction&quot;:&quot;horizontal&quot;,&quot;support_big_font&quot;:false,&quot;picture_toward&quot;:0,&quot;picture_dockside&quot;:[],&quot;fill_id&quot;:&quot;0c52f29da84d4a8fa032b62f9d0b0d9e&quot;,&quot;fill_align&quot;:&quot;lb&quot;,&quot;chip_types&quot;:[&quot;text&quot;,&quot;header&quot;]},{&quot;text_align&quot;:&quot;lt&quot;,&quot;text_direction&quot;:&quot;horizontal&quot;,&quot;support_big_font&quot;:false,&quot;picture_toward&quot;:0,&quot;picture_dockside&quot;:[],&quot;fill_id&quot;:&quot;1d610f50166043debd746d9fc47ffedb&quot;,&quot;fill_align&quot;:&quot;lt&quot;,&quot;chip_types&quot;:[&quot;text&quot;]}]]"/>
  <p:tag name="KSO_WM_CHIP_DECFILLPROP" val="[]"/>
  <p:tag name="KSO_WM_CHIP_GROUPID" val="5fadfa57998712faa657abf2"/>
  <p:tag name="KSO_WM_SLIDE_BACKGROUND_TYPE" val="general"/>
  <p:tag name="KSO_WM_SLIDE_SUPPORT_FEATURE_TYPE" val="8"/>
  <p:tag name="KSO_WM_TEMPLATE_ASSEMBLE_XID" val="606570604054ed1e2fb814e9"/>
  <p:tag name="KSO_WM_TEMPLATE_ASSEMBLE_GROUPID" val="606570604054ed1e2fb814e9"/>
  <p:tag name="KSO_WM_SLIDE_LAYOUT_INFO" val="{&quot;direction&quot;:1,&quot;id&quot;:&quot;2021-04-01T16:16:32&quot;,&quot;maxSize&quot;:{&quot;size1&quot;:57.5},&quot;minSize&quot;:{&quot;size1&quot;:32.6},&quot;normalSize&quot;:{&quot;size1&quot;:57.5},&quot;subLayout&quot;:[{&quot;id&quot;:&quot;2021-04-01T16:16:32&quot;,&quot;maxSize&quot;:{&quot;size1&quot;:46.71024079499421},&quot;minSize&quot;:{&quot;size1&quot;:11.110240794994212},&quot;normalSize&quot;:{&quot;size1&quot;:29.01024079499421},&quot;subLayout&quot;:[{&quot;id&quot;:&quot;2021-04-01T16:16:32&quot;,&quot;margin&quot;:{&quot;bottom&quot;:0.02600000612437725,&quot;left&quot;:1.9049999713897705,&quot;right&quot;:0.01950000412762165,&quot;top&quot;:1.6929999589920044},&quot;type&quot;:0},{&quot;id&quot;:&quot;2021-04-01T16:16:32&quot;,&quot;margin&quot;:{&quot;bottom&quot;:1.6929999589920044,&quot;left&quot;:1.9049999713897705,&quot;right&quot;:0.01950000412762165,&quot;top&quot;:0.7919999957084656},&quot;type&quot;:0}],&quot;type&quot;:0},{&quot;id&quot;:&quot;2021-04-01T16:16:32&quot;,&quot;margin&quot;:{&quot;bottom&quot;:0,&quot;left&quot;:1.2502501010894775,&quot;right&quot;:0,&quot;top&quot;:0},&quot;type&quot;:0}],&quot;type&quot;:0}"/>
</p:tagLst>
</file>

<file path=ppt/tags/tag5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8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ζ_h_i"/>
  <p:tag name="KSO_WM_UNIT_INDEX" val="1_1_1"/>
  <p:tag name="KSO_WM_UNIT_ID" val="diagram20215268_1*ζ_h_i*1_1_1"/>
  <p:tag name="KSO_WM_TEMPLATE_CATEGORY" val="diagram"/>
  <p:tag name="KSO_WM_TEMPLATE_INDEX" val="20215268"/>
  <p:tag name="KSO_WM_UNIT_LAYERLEVEL" val="1_1_1"/>
  <p:tag name="KSO_WM_TAG_VERSION" val="1.0"/>
  <p:tag name="KSO_WM_BEAUTIFY_FLAG" val="#wm#"/>
  <p:tag name="KSO_WM_UNIT_PICTURE_TOWARD" val="1"/>
  <p:tag name="KSO_WM_UNIT_PICTURE_DOCKSIDE" val="cb,rm,ct"/>
  <p:tag name="KSO_WM_UNIT_DIAGRAM_MODELTYPE" val="creativePicture"/>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8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ζ_h_i"/>
  <p:tag name="KSO_WM_UNIT_INDEX" val="1_1_2"/>
  <p:tag name="KSO_WM_UNIT_ID" val="diagram20215268_1*ζ_h_i*1_1_2"/>
  <p:tag name="KSO_WM_TEMPLATE_CATEGORY" val="diagram"/>
  <p:tag name="KSO_WM_TEMPLATE_INDEX" val="20215268"/>
  <p:tag name="KSO_WM_UNIT_LAYERLEVEL" val="1_1_1"/>
  <p:tag name="KSO_WM_TAG_VERSION" val="1.0"/>
  <p:tag name="KSO_WM_BEAUTIFY_FLAG" val="#wm#"/>
  <p:tag name="KSO_WM_UNIT_PICTURE_TOWARD" val="1"/>
  <p:tag name="KSO_WM_UNIT_PICTURE_DOCKSIDE" val="cb,rm,ct"/>
  <p:tag name="KSO_WM_UNIT_DIAGRAM_MODELTYPE" val="creativePicture"/>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83.xml><?xml version="1.0" encoding="utf-8"?>
<p:tagLst xmlns:p="http://schemas.openxmlformats.org/presentationml/2006/main">
  <p:tag name="KSO_WM_UNIT_VALUE" val="1904*1130"/>
  <p:tag name="KSO_WM_UNIT_HIGHLIGHT" val="0"/>
  <p:tag name="KSO_WM_UNIT_COMPATIBLE" val="0"/>
  <p:tag name="KSO_WM_UNIT_DIAGRAM_ISNUMVISUAL" val="0"/>
  <p:tag name="KSO_WM_UNIT_DIAGRAM_ISREFERUNIT" val="0"/>
  <p:tag name="KSO_WM_DIAGRAM_GROUP_CODE" val="ζ1-1"/>
  <p:tag name="KSO_WM_UNIT_TYPE" val="ζ_h_d"/>
  <p:tag name="KSO_WM_UNIT_INDEX" val="1_1_1"/>
  <p:tag name="KSO_WM_UNIT_ID" val="diagram20215268_1*ζ_h_d*1_1_1"/>
  <p:tag name="KSO_WM_TEMPLATE_CATEGORY" val="diagram"/>
  <p:tag name="KSO_WM_TEMPLATE_INDEX" val="20215268"/>
  <p:tag name="KSO_WM_UNIT_LAYERLEVEL" val="1_1_1"/>
  <p:tag name="KSO_WM_TAG_VERSION" val="1.0"/>
  <p:tag name="KSO_WM_BEAUTIFY_FLAG" val="#wm#"/>
  <p:tag name="KSO_WM_UNIT_PICTURE_TOWARD" val="1"/>
  <p:tag name="KSO_WM_UNIT_PICTURE_DOCKSIDE" val="cb,rm,ct"/>
  <p:tag name="KSO_WM_UNIT_DIAGRAM_MODELTYPE" val="creativePicture"/>
  <p:tag name="KSO_WM_UNIT_USESOURCEFORMAT_APPLY" val="1"/>
</p:tagLst>
</file>

<file path=ppt/tags/tag58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7046_1*f*1"/>
  <p:tag name="KSO_WM_TEMPLATE_CATEGORY" val="diagram"/>
  <p:tag name="KSO_WM_TEMPLATE_INDEX" val="20217046"/>
  <p:tag name="KSO_WM_UNIT_LAYERLEVEL" val="1"/>
  <p:tag name="KSO_WM_TAG_VERSION" val="1.0"/>
  <p:tag name="KSO_WM_BEAUTIFY_FLAG" val="#wm#"/>
  <p:tag name="KSO_WM_UNIT_DEFAULT_FONT" val="14;20;2"/>
  <p:tag name="KSO_WM_UNIT_BLOCK" val="0"/>
  <p:tag name="KSO_WM_UNIT_VALUE" val="84"/>
  <p:tag name="KSO_WM_UNIT_SHOW_EDIT_AREA_INDICATION" val="1"/>
  <p:tag name="KSO_WM_CHIP_GROUPID" val="5e6b05596848fb12bee65ac8"/>
  <p:tag name="KSO_WM_CHIP_XID" val="5e6b05596848fb12bee65aca"/>
  <p:tag name="KSO_WM_UNIT_DEC_AREA_ID" val="1eaf4cfc1d784f3cb4ad2a3a1bc107b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b&quot;,&quot;fill_mode&quot;:&quot;full&quot;,&quot;sacle_strategy&quot;:&quot;smart&quot;}"/>
  <p:tag name="KSO_WM_ASSEMBLE_CHIP_INDEX" val="eb5b89d6e4734d329a7f2fbe005a0135"/>
  <p:tag name="KSO_WM_UNIT_SUPPORT_BIG_FONT" val="1"/>
  <p:tag name="KSO_WM_UNIT_TEXT_FILL_FORE_SCHEMECOLOR_INDEX_BRIGHTNESS" val="0.25"/>
  <p:tag name="KSO_WM_UNIT_TEXT_FILL_FORE_SCHEMECOLOR_INDEX" val="13"/>
  <p:tag name="KSO_WM_UNIT_TEXT_FILL_TYPE" val="1"/>
  <p:tag name="KSO_WM_TEMPLATE_ASSEMBLE_XID" val="606570404054ed1e2fb814a1"/>
  <p:tag name="KSO_WM_TEMPLATE_ASSEMBLE_GROUPID" val="606570404054ed1e2fb814a1"/>
</p:tagLst>
</file>

<file path=ppt/tags/tag5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17046_1*i*1"/>
  <p:tag name="KSO_WM_TEMPLATE_CATEGORY" val="diagram"/>
  <p:tag name="KSO_WM_TEMPLATE_INDEX" val="20217046"/>
  <p:tag name="KSO_WM_UNIT_LAYERLEVEL" val="1"/>
  <p:tag name="KSO_WM_TAG_VERSION" val="1.0"/>
  <p:tag name="KSO_WM_BEAUTIFY_FLAG" val="#wm#"/>
  <p:tag name="KSO_WM_UNIT_BLOCK" val="0"/>
  <p:tag name="KSO_WM_UNIT_SM_LIMIT_TYPE" val="1"/>
  <p:tag name="KSO_WM_UNIT_DEC_AREA_ID" val="2fa775eb38dc401a82f159f864fb2913"/>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adf73b998712faa657abd6"/>
  <p:tag name="KSO_WM_CHIP_XID" val="5fadf73b998712faa657abd7"/>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0"/>
  <p:tag name="KSO_WM_TEMPLATE_ASSEMBLE_XID" val="606570404054ed1e2fb814a1"/>
  <p:tag name="KSO_WM_TEMPLATE_ASSEMBLE_GROUPID" val="606570404054ed1e2fb814a1"/>
</p:tagLst>
</file>

<file path=ppt/tags/tag586.xml><?xml version="1.0" encoding="utf-8"?>
<p:tagLst xmlns:p="http://schemas.openxmlformats.org/presentationml/2006/main">
  <p:tag name="KSO_WM_BEAUTIFY_FLAG" val="#wm#"/>
  <p:tag name="KSO_WM_TEMPLATE_CATEGORY" val="diagram"/>
  <p:tag name="KSO_WM_TEMPLATE_INDEX" val="20217046"/>
  <p:tag name="KSO_WM_SLIDE_ID" val="diagram20217046_1"/>
  <p:tag name="KSO_WM_TEMPLATE_SUBCATEGORY" val="21"/>
  <p:tag name="KSO_WM_TEMPLATE_MASTER_TYPE" val="0"/>
  <p:tag name="KSO_WM_TEMPLATE_COLOR_TYPE" val="1"/>
  <p:tag name="KSO_WM_SLIDE_ITEM_CNT" val="0"/>
  <p:tag name="KSO_WM_SLIDE_INDEX" val="1"/>
  <p:tag name="KSO_WM_TAG_VERSION" val="1.0"/>
  <p:tag name="KSO_WM_SLIDE_LAYOUT" val="d_f"/>
  <p:tag name="KSO_WM_SLIDE_LAYOUT_CNT" val="1_1"/>
  <p:tag name="KSO_WM_SLIDE_LAYOUT_INFO" val="{&quot;direction&quot;:1,&quot;id&quot;:&quot;2021-04-01T16:15:42&quot;,&quot;maxSize&quot;:{&quot;size1&quot;:57.5},&quot;minSize&quot;:{&quot;size1&quot;:32.6},&quot;normalSize&quot;:{&quot;size1&quot;:53.225},&quot;subLayout&quot;:[{&quot;id&quot;:&quot;2021-04-01T16:15:42&quot;,&quot;margin&quot;:{&quot;bottom&quot;:1.6929999589920044,&quot;left&quot;:1.5877501964569092,&quot;right&quot;:0.01950000412762165,&quot;top&quot;:1.6929999589920044},&quot;type&quot;:0},{&quot;id&quot;:&quot;2021-04-01T16:15:42&quot;,&quot;margin&quot;:{&quot;bottom&quot;:0,&quot;left&quot;:1.2502501010894775,&quot;right&quot;:0,&quot;top&quot;:0},&quot;type&quot;:0}],&quot;type&quot;:0}"/>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adf73b998712faa657abd7"/>
  <p:tag name="KSO_WM_CHIP_FILLPROP" val="[[{&quot;text_align&quot;:&quot;cm&quot;,&quot;text_direction&quot;:&quot;horizontal&quot;,&quot;support_features&quot;:[&quot;creativepic&quot;],&quot;support_big_font&quot;:false,&quot;picture_toward&quot;:1,&quot;picture_dockside&quot;:[&quot;cb&quot;,&quot;rm&quot;,&quot;ct&quot;],&quot;fill_id&quot;:&quot;4c8080feb3514c4084c32dcdf0a35904&quot;,&quot;fill_align&quot;:&quot;cm&quot;,&quot;chip_types&quot;:[&quot;picture&quot;]},{&quot;text_align&quot;:&quot;lb&quot;,&quot;text_direction&quot;:&quot;horizontal&quot;,&quot;support_big_font&quot;:true,&quot;picture_toward&quot;:0,&quot;picture_dockside&quot;:[],&quot;fill_id&quot;:&quot;fbbb26a76a2149cbb36ad93fd7d50dc6&quot;,&quot;fill_align&quot;:&quot;lb&quot;,&quot;chip_types&quot;:[&quot;text&quot;]}]]"/>
  <p:tag name="KSO_WM_CHIP_DECFILLPROP" val="[]"/>
  <p:tag name="KSO_WM_SLIDE_TYPE" val="text"/>
  <p:tag name="KSO_WM_SLIDE_SIZE" val="960*540"/>
  <p:tag name="KSO_WM_SLIDE_POSITION" val="0*0"/>
  <p:tag name="KSO_WM_CHIP_GROUPID" val="5fadf73b998712faa657abd6"/>
  <p:tag name="KSO_WM_SLIDE_BACKGROUND_TYPE" val="general"/>
  <p:tag name="KSO_WM_SLIDE_SUPPORT_FEATURE_TYPE" val="8"/>
  <p:tag name="KSO_WM_SLIDE_SUBTYPE" val="picTxt"/>
  <p:tag name="KSO_WM_TEMPLATE_ASSEMBLE_XID" val="606570404054ed1e2fb814a1"/>
  <p:tag name="KSO_WM_TEMPLATE_ASSEMBLE_GROUPID" val="606570404054ed1e2fb814a1"/>
</p:tagLst>
</file>

<file path=ppt/tags/tag5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89.xml><?xml version="1.0" encoding="utf-8"?>
<p:tagLst xmlns:p="http://schemas.openxmlformats.org/presentationml/2006/main">
  <p:tag name="KSO_WM_UNIT_PICTURE_TOWARD" val="1"/>
  <p:tag name="KSO_WM_UNIT_PICTURE_DOCKSIDE" val="cb,rm,ct"/>
  <p:tag name="KSO_WM_UNIT_HIGHLIGHT" val="0"/>
  <p:tag name="KSO_WM_UNIT_COMPATIBLE" val="0"/>
  <p:tag name="KSO_WM_UNIT_DIAGRAM_ISNUMVISUAL" val="0"/>
  <p:tag name="KSO_WM_UNIT_DIAGRAM_ISREFERUNIT" val="0"/>
  <p:tag name="KSO_WM_DIAGRAM_GROUP_CODE" val="ζ1-1"/>
  <p:tag name="KSO_WM_UNIT_TYPE" val="ζ_h_i"/>
  <p:tag name="KSO_WM_UNIT_INDEX" val="1_1_1"/>
  <p:tag name="KSO_WM_UNIT_ID" val="diagram20216602_1*ζ_h_i*1_1_1"/>
  <p:tag name="KSO_WM_TEMPLATE_CATEGORY" val="diagram"/>
  <p:tag name="KSO_WM_TEMPLATE_INDEX" val="20216602"/>
  <p:tag name="KSO_WM_UNIT_LAYERLEVEL" val="1_1_1"/>
  <p:tag name="KSO_WM_TAG_VERSION" val="1.0"/>
  <p:tag name="KSO_WM_BEAUTIFY_FLAG" val="#wm#"/>
  <p:tag name="KSO_WM_UNIT_DIAGRAM_MODELTYPE" val="creativePicture"/>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90.xml><?xml version="1.0" encoding="utf-8"?>
<p:tagLst xmlns:p="http://schemas.openxmlformats.org/presentationml/2006/main">
  <p:tag name="KSO_WM_UNIT_PICTURE_TOWARD" val="1"/>
  <p:tag name="KSO_WM_UNIT_PICTURE_DOCKSIDE" val="cb,rm,ct"/>
  <p:tag name="KSO_WM_UNIT_HIGHLIGHT" val="0"/>
  <p:tag name="KSO_WM_UNIT_COMPATIBLE" val="0"/>
  <p:tag name="KSO_WM_UNIT_DIAGRAM_ISNUMVISUAL" val="0"/>
  <p:tag name="KSO_WM_UNIT_DIAGRAM_ISREFERUNIT" val="0"/>
  <p:tag name="KSO_WM_DIAGRAM_GROUP_CODE" val="ζ1-1"/>
  <p:tag name="KSO_WM_UNIT_TYPE" val="ζ_h_i"/>
  <p:tag name="KSO_WM_UNIT_INDEX" val="1_1_2"/>
  <p:tag name="KSO_WM_UNIT_ID" val="diagram20216602_1*ζ_h_i*1_1_2"/>
  <p:tag name="KSO_WM_TEMPLATE_CATEGORY" val="diagram"/>
  <p:tag name="KSO_WM_TEMPLATE_INDEX" val="20216602"/>
  <p:tag name="KSO_WM_UNIT_LAYERLEVEL" val="1_1_1"/>
  <p:tag name="KSO_WM_TAG_VERSION" val="1.0"/>
  <p:tag name="KSO_WM_BEAUTIFY_FLAG" val="#wm#"/>
  <p:tag name="KSO_WM_UNIT_DIAGRAM_MODELTYPE" val="creativePicture"/>
  <p:tag name="KSO_WM_UNIT_USESOURCEFORMAT_APPLY" val="1"/>
  <p:tag name="KSO_WM_UNIT_TEXT_FILL_FORE_SCHEMECOLOR_INDEX_BRIGHTNESS" val="0"/>
  <p:tag name="KSO_WM_UNIT_TEXT_FILL_FORE_SCHEMECOLOR_INDEX" val="2"/>
  <p:tag name="KSO_WM_UNIT_TEXT_FILL_TYPE" val="1"/>
</p:tagLst>
</file>

<file path=ppt/tags/tag591.xml><?xml version="1.0" encoding="utf-8"?>
<p:tagLst xmlns:p="http://schemas.openxmlformats.org/presentationml/2006/main">
  <p:tag name="KSO_WM_UNIT_PICTURE_TOWARD" val="1"/>
  <p:tag name="KSO_WM_UNIT_PICTURE_DOCKSIDE" val="cb,rm,ct"/>
  <p:tag name="KSO_WM_UNIT_VALUE" val="1378*1269"/>
  <p:tag name="KSO_WM_UNIT_HIGHLIGHT" val="0"/>
  <p:tag name="KSO_WM_UNIT_COMPATIBLE" val="0"/>
  <p:tag name="KSO_WM_UNIT_DIAGRAM_ISNUMVISUAL" val="0"/>
  <p:tag name="KSO_WM_UNIT_DIAGRAM_ISREFERUNIT" val="0"/>
  <p:tag name="KSO_WM_DIAGRAM_GROUP_CODE" val="ζ1-1"/>
  <p:tag name="KSO_WM_UNIT_TYPE" val="ζ_h_d"/>
  <p:tag name="KSO_WM_UNIT_INDEX" val="1_1_1"/>
  <p:tag name="KSO_WM_UNIT_ID" val="diagram20216602_1*ζ_h_d*1_1_1"/>
  <p:tag name="KSO_WM_TEMPLATE_CATEGORY" val="diagram"/>
  <p:tag name="KSO_WM_TEMPLATE_INDEX" val="20216602"/>
  <p:tag name="KSO_WM_UNIT_LAYERLEVEL" val="1_1_1"/>
  <p:tag name="KSO_WM_TAG_VERSION" val="1.0"/>
  <p:tag name="KSO_WM_BEAUTIFY_FLAG" val="#wm#"/>
  <p:tag name="KSO_WM_UNIT_DIAGRAM_MODELTYPE" val="creativePicture"/>
  <p:tag name="KSO_WM_UNIT_USESOURCEFORMAT_APPLY" val="1"/>
</p:tagLst>
</file>

<file path=ppt/tags/tag59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7046_1*f*1"/>
  <p:tag name="KSO_WM_TEMPLATE_CATEGORY" val="diagram"/>
  <p:tag name="KSO_WM_TEMPLATE_INDEX" val="20217046"/>
  <p:tag name="KSO_WM_UNIT_LAYERLEVEL" val="1"/>
  <p:tag name="KSO_WM_TAG_VERSION" val="1.0"/>
  <p:tag name="KSO_WM_BEAUTIFY_FLAG" val="#wm#"/>
  <p:tag name="KSO_WM_UNIT_DEFAULT_FONT" val="14;20;2"/>
  <p:tag name="KSO_WM_UNIT_BLOCK" val="0"/>
  <p:tag name="KSO_WM_UNIT_VALUE" val="84"/>
  <p:tag name="KSO_WM_UNIT_SHOW_EDIT_AREA_INDICATION" val="1"/>
  <p:tag name="KSO_WM_CHIP_GROUPID" val="5e6b05596848fb12bee65ac8"/>
  <p:tag name="KSO_WM_CHIP_XID" val="5e6b05596848fb12bee65aca"/>
  <p:tag name="KSO_WM_UNIT_DEC_AREA_ID" val="1eaf4cfc1d784f3cb4ad2a3a1bc107b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b&quot;,&quot;fill_mode&quot;:&quot;full&quot;,&quot;sacle_strategy&quot;:&quot;smart&quot;}"/>
  <p:tag name="KSO_WM_ASSEMBLE_CHIP_INDEX" val="eb5b89d6e4734d329a7f2fbe005a0135"/>
  <p:tag name="KSO_WM_UNIT_SUPPORT_BIG_FONT" val="1"/>
  <p:tag name="KSO_WM_UNIT_TEXT_FILL_FORE_SCHEMECOLOR_INDEX_BRIGHTNESS" val="0.25"/>
  <p:tag name="KSO_WM_UNIT_TEXT_FILL_FORE_SCHEMECOLOR_INDEX" val="13"/>
  <p:tag name="KSO_WM_UNIT_TEXT_FILL_TYPE" val="1"/>
  <p:tag name="KSO_WM_TEMPLATE_ASSEMBLE_XID" val="606570404054ed1e2fb814a1"/>
  <p:tag name="KSO_WM_TEMPLATE_ASSEMBLE_GROUPID" val="606570404054ed1e2fb814a1"/>
</p:tagLst>
</file>

<file path=ppt/tags/tag5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17046_1*i*1"/>
  <p:tag name="KSO_WM_TEMPLATE_CATEGORY" val="diagram"/>
  <p:tag name="KSO_WM_TEMPLATE_INDEX" val="20217046"/>
  <p:tag name="KSO_WM_UNIT_LAYERLEVEL" val="1"/>
  <p:tag name="KSO_WM_TAG_VERSION" val="1.0"/>
  <p:tag name="KSO_WM_BEAUTIFY_FLAG" val="#wm#"/>
  <p:tag name="KSO_WM_UNIT_BLOCK" val="0"/>
  <p:tag name="KSO_WM_UNIT_SM_LIMIT_TYPE" val="1"/>
  <p:tag name="KSO_WM_UNIT_DEC_AREA_ID" val="2fa775eb38dc401a82f159f864fb2913"/>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adf73b998712faa657abd6"/>
  <p:tag name="KSO_WM_CHIP_XID" val="5fadf73b998712faa657abd7"/>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0"/>
  <p:tag name="KSO_WM_TEMPLATE_ASSEMBLE_XID" val="606570404054ed1e2fb814a1"/>
  <p:tag name="KSO_WM_TEMPLATE_ASSEMBLE_GROUPID" val="606570404054ed1e2fb814a1"/>
</p:tagLst>
</file>

<file path=ppt/tags/tag594.xml><?xml version="1.0" encoding="utf-8"?>
<p:tagLst xmlns:p="http://schemas.openxmlformats.org/presentationml/2006/main">
  <p:tag name="KSO_WM_BEAUTIFY_FLAG" val=""/>
</p:tagLst>
</file>

<file path=ppt/tags/tag595.xml><?xml version="1.0" encoding="utf-8"?>
<p:tagLst xmlns:p="http://schemas.openxmlformats.org/presentationml/2006/main">
  <p:tag name="KSO_WM_BEAUTIFY_FLAG" val="#wm#"/>
  <p:tag name="KSO_WM_TEMPLATE_CATEGORY" val="diagram"/>
  <p:tag name="KSO_WM_TEMPLATE_INDEX" val="20217046"/>
  <p:tag name="KSO_WM_SLIDE_ID" val="diagram20217046_1"/>
  <p:tag name="KSO_WM_TEMPLATE_SUBCATEGORY" val="21"/>
  <p:tag name="KSO_WM_TEMPLATE_MASTER_TYPE" val="0"/>
  <p:tag name="KSO_WM_TEMPLATE_COLOR_TYPE" val="1"/>
  <p:tag name="KSO_WM_SLIDE_ITEM_CNT" val="0"/>
  <p:tag name="KSO_WM_SLIDE_INDEX" val="1"/>
  <p:tag name="KSO_WM_TAG_VERSION" val="1.0"/>
  <p:tag name="KSO_WM_SLIDE_LAYOUT" val="d_f"/>
  <p:tag name="KSO_WM_SLIDE_LAYOUT_CNT" val="1_1"/>
  <p:tag name="KSO_WM_SLIDE_LAYOUT_INFO" val="{&quot;direction&quot;:1,&quot;id&quot;:&quot;2021-04-01T16:15:42&quot;,&quot;maxSize&quot;:{&quot;size1&quot;:57.5},&quot;minSize&quot;:{&quot;size1&quot;:32.6},&quot;normalSize&quot;:{&quot;size1&quot;:53.225},&quot;subLayout&quot;:[{&quot;id&quot;:&quot;2021-04-01T16:15:42&quot;,&quot;margin&quot;:{&quot;bottom&quot;:1.6929999589920044,&quot;left&quot;:1.5877501964569092,&quot;right&quot;:0.01950000412762165,&quot;top&quot;:1.6929999589920044},&quot;type&quot;:0},{&quot;id&quot;:&quot;2021-04-01T16:15:42&quot;,&quot;margin&quot;:{&quot;bottom&quot;:0,&quot;left&quot;:1.2502501010894775,&quot;right&quot;:0,&quot;top&quot;:0},&quot;type&quot;:0}],&quot;type&quot;:0}"/>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adf73b998712faa657abd7"/>
  <p:tag name="KSO_WM_CHIP_FILLPROP" val="[[{&quot;text_align&quot;:&quot;cm&quot;,&quot;text_direction&quot;:&quot;horizontal&quot;,&quot;support_features&quot;:[&quot;creativepic&quot;],&quot;support_big_font&quot;:false,&quot;picture_toward&quot;:1,&quot;picture_dockside&quot;:[&quot;cb&quot;,&quot;rm&quot;,&quot;ct&quot;],&quot;fill_id&quot;:&quot;4c8080feb3514c4084c32dcdf0a35904&quot;,&quot;fill_align&quot;:&quot;cm&quot;,&quot;chip_types&quot;:[&quot;picture&quot;]},{&quot;text_align&quot;:&quot;lb&quot;,&quot;text_direction&quot;:&quot;horizontal&quot;,&quot;support_big_font&quot;:true,&quot;picture_toward&quot;:0,&quot;picture_dockside&quot;:[],&quot;fill_id&quot;:&quot;fbbb26a76a2149cbb36ad93fd7d50dc6&quot;,&quot;fill_align&quot;:&quot;lb&quot;,&quot;chip_types&quot;:[&quot;text&quot;]}]]"/>
  <p:tag name="KSO_WM_CHIP_DECFILLPROP" val="[]"/>
  <p:tag name="KSO_WM_SLIDE_TYPE" val="text"/>
  <p:tag name="KSO_WM_SLIDE_SIZE" val="960*540"/>
  <p:tag name="KSO_WM_SLIDE_POSITION" val="0*0"/>
  <p:tag name="KSO_WM_CHIP_GROUPID" val="5fadf73b998712faa657abd6"/>
  <p:tag name="KSO_WM_SLIDE_BACKGROUND_TYPE" val="general"/>
  <p:tag name="KSO_WM_SLIDE_SUPPORT_FEATURE_TYPE" val="8"/>
  <p:tag name="KSO_WM_SLIDE_SUBTYPE" val="picTxt"/>
  <p:tag name="KSO_WM_TEMPLATE_ASSEMBLE_XID" val="606570404054ed1e2fb814a1"/>
  <p:tag name="KSO_WM_TEMPLATE_ASSEMBLE_GROUPID" val="606570404054ed1e2fb814a1"/>
</p:tagLst>
</file>

<file path=ppt/tags/tag5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98.xml><?xml version="1.0" encoding="utf-8"?>
<p:tagLst xmlns:p="http://schemas.openxmlformats.org/presentationml/2006/main">
  <p:tag name="KSO_WM_UNIT_VALUE" val="1904*3384"/>
  <p:tag name="KSO_WM_UNIT_HIGHLIGHT" val="0"/>
  <p:tag name="KSO_WM_UNIT_COMPATIBLE" val="1"/>
  <p:tag name="KSO_WM_UNIT_DIAGRAM_ISNUMVISUAL" val="0"/>
  <p:tag name="KSO_WM_UNIT_DIAGRAM_ISREFERUNIT" val="0"/>
  <p:tag name="KSO_WM_UNIT_TYPE" val="d"/>
  <p:tag name="KSO_WM_UNIT_INDEX" val="1"/>
  <p:tag name="KSO_WM_UNIT_ID" val="diagram20212568_1*d*1"/>
  <p:tag name="KSO_WM_TEMPLATE_CATEGORY" val="diagram"/>
  <p:tag name="KSO_WM_TEMPLATE_INDEX" val="20212568"/>
  <p:tag name="KSO_WM_UNIT_LAYERLEVEL" val="1"/>
  <p:tag name="KSO_WM_TAG_VERSION" val="1.0"/>
  <p:tag name="KSO_WM_BEAUTIFY_FLAG" val="#wm#"/>
  <p:tag name="KSO_WM_CHIP_GROUPID" val="5e7310da9a230a26b9e88a19"/>
  <p:tag name="KSO_WM_CHIP_XID" val="5e7310da9a230a26b9e88a1a"/>
  <p:tag name="KSO_WM_UNIT_DEC_AREA_ID" val="521d9046a4f24b5fa13babb97089202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aa853d8dc9ee4584aeb0c90f567e1f81"/>
  <p:tag name="KSO_WM_UNIT_PLACING_PICTURE" val="aa853d8dc9ee4584aeb0c90f567e1f81"/>
  <p:tag name="KSO_WM_TEMPLATE_ASSEMBLE_XID" val="60656f534054ed1e2fb807d7"/>
  <p:tag name="KSO_WM_TEMPLATE_ASSEMBLE_GROUPID" val="60656f534054ed1e2fb807d7"/>
</p:tagLst>
</file>

<file path=ppt/tags/tag599.xml><?xml version="1.0" encoding="utf-8"?>
<p:tagLst xmlns:p="http://schemas.openxmlformats.org/presentationml/2006/main">
  <p:tag name="KSO_WM_UNIT_BLOCK" val="0"/>
  <p:tag name="KSO_WM_UNIT_HIGHLIGHT" val="0"/>
  <p:tag name="KSO_WM_UNIT_COMPATIBLE" val="0"/>
  <p:tag name="KSO_WM_UNIT_DIAGRAM_ISNUMVISUAL" val="0"/>
  <p:tag name="KSO_WM_UNIT_DIAGRAM_ISREFERUNIT" val="0"/>
  <p:tag name="KSO_WM_UNIT_TYPE" val="i"/>
  <p:tag name="KSO_WM_UNIT_INDEX" val="1"/>
  <p:tag name="KSO_WM_UNIT_ID" val="diagram20212568_1*i*1"/>
  <p:tag name="KSO_WM_TEMPLATE_CATEGORY" val="diagram"/>
  <p:tag name="KSO_WM_TEMPLATE_INDEX" val="20212568"/>
  <p:tag name="KSO_WM_UNIT_LAYERLEVEL" val="1"/>
  <p:tag name="KSO_WM_TAG_VERSION" val="1.0"/>
  <p:tag name="KSO_WM_BEAUTIFY_FLAG" val="#wm#"/>
  <p:tag name="KSO_WM_UNIT_SM_LIMIT_TYPE" val="2"/>
  <p:tag name="KSO_WM_UNIT_DECORATE_INFO" val="{&quot;ReferentInfo&quot;:{&quot;Id&quot;:&quot;slide&quot;,&quot;X&quot;:{&quot;Pos&quot;:1},&quot;Y&quot;:{&quot;Pos&quot;:1}},&quot;DecorateInfoX&quot;:{&quot;Pos&quot;:2,&quot;IsAbs&quot;:false},&quot;DecorateInfoY&quot;:{&quot;Pos&quot;:1,&quot;IsAbs&quot;:false},&quot;DecorateInfoW&quot;:{&quot;IsAbs&quot;:false},&quot;DecorateInfoH&quot;:{&quot;IsAbs&quot;:false},&quot;whChangeMode&quot;:0}"/>
  <p:tag name="KSO_WM_UNIT_DEC_AREA_ID" val="89e43823914542389881850a3c462881"/>
  <p:tag name="KSO_WM_CHIP_GROUPID" val="5ea1105a660c33b3b8e66c91"/>
  <p:tag name="KSO_WM_CHIP_XID" val="5ea1105a660c33b3b8e66c92"/>
  <p:tag name="KSO_WM_UNIT_FILL_FORE_SCHEMECOLOR_INDEX_BRIGHTNESS" val="0"/>
  <p:tag name="KSO_WM_UNIT_FILL_FORE_SCHEMECOLOR_INDEX" val="16"/>
  <p:tag name="KSO_WM_UNIT_FILL_TYPE" val="1"/>
  <p:tag name="KSO_WM_UNIT_TEXT_FILL_FORE_SCHEMECOLOR_INDEX_BRIGHTNESS" val="0"/>
  <p:tag name="KSO_WM_UNIT_TEXT_FILL_FORE_SCHEMECOLOR_INDEX" val="2"/>
  <p:tag name="KSO_WM_UNIT_TEXT_FILL_TYPE" val="1"/>
  <p:tag name="KSO_WM_UNIT_VALUE" val="500"/>
  <p:tag name="KSO_WM_TEMPLATE_ASSEMBLE_XID" val="60656f534054ed1e2fb807d7"/>
  <p:tag name="KSO_WM_TEMPLATE_ASSEMBLE_GROUPID" val="60656f534054ed1e2fb807d7"/>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5"/>
  <p:tag name="KSO_WM_UNIT_LAYERLEVEL" val="1"/>
  <p:tag name="KSO_WM_TAG_VERSION" val="1.0"/>
  <p:tag name="KSO_WM_BEAUTIFY_FLAG" val="#wm#"/>
  <p:tag name="KSO_WM_UNIT_TYPE" val="y"/>
  <p:tag name="KSO_WM_UNIT_INDEX" val="5"/>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0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568_1*f*1"/>
  <p:tag name="KSO_WM_TEMPLATE_CATEGORY" val="diagram"/>
  <p:tag name="KSO_WM_TEMPLATE_INDEX" val="20212568"/>
  <p:tag name="KSO_WM_UNIT_LAYERLEVEL" val="1"/>
  <p:tag name="KSO_WM_TAG_VERSION" val="1.0"/>
  <p:tag name="KSO_WM_BEAUTIFY_FLAG" val="#wm#"/>
  <p:tag name="KSO_WM_UNIT_DEFAULT_FONT" val="14;20;2"/>
  <p:tag name="KSO_WM_UNIT_BLOCK" val="0"/>
  <p:tag name="KSO_WM_UNIT_VALUE" val="70"/>
  <p:tag name="KSO_WM_UNIT_SHOW_EDIT_AREA_INDICATION" val="1"/>
  <p:tag name="KSO_WM_CHIP_GROUPID" val="5e6b05596848fb12bee65ac8"/>
  <p:tag name="KSO_WM_CHIP_XID" val="5e6b05596848fb12bee65aca"/>
  <p:tag name="KSO_WM_UNIT_DEC_AREA_ID" val="175dfa197b8b4457b35c5e7cc3b2ece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70c0aaf9c8e242f5a4d96ab012ba81d8"/>
  <p:tag name="KSO_WM_UNIT_TEXT_FILL_FORE_SCHEMECOLOR_INDEX_BRIGHTNESS" val="0.25"/>
  <p:tag name="KSO_WM_UNIT_TEXT_FILL_FORE_SCHEMECOLOR_INDEX" val="13"/>
  <p:tag name="KSO_WM_UNIT_TEXT_FILL_TYPE" val="1"/>
  <p:tag name="KSO_WM_TEMPLATE_ASSEMBLE_XID" val="60656f534054ed1e2fb807d7"/>
  <p:tag name="KSO_WM_TEMPLATE_ASSEMBLE_GROUPID" val="60656f534054ed1e2fb807d7"/>
</p:tagLst>
</file>

<file path=ppt/tags/tag601.xml><?xml version="1.0" encoding="utf-8"?>
<p:tagLst xmlns:p="http://schemas.openxmlformats.org/presentationml/2006/main">
  <p:tag name="KSO_WM_BEAUTIFY_FLAG" val=""/>
</p:tagLst>
</file>

<file path=ppt/tags/tag602.xml><?xml version="1.0" encoding="utf-8"?>
<p:tagLst xmlns:p="http://schemas.openxmlformats.org/presentationml/2006/main">
  <p:tag name="KSO_WM_BEAUTIFY_FLAG" val="#wm#"/>
  <p:tag name="KSO_WM_TEMPLATE_CATEGORY" val="diagram"/>
  <p:tag name="KSO_WM_TEMPLATE_INDEX" val="20212568"/>
  <p:tag name="KSO_WM_SLIDE_LAYOUT_INFO" val="{&quot;backgroundInfo&quot;:[{&quot;bottom&quot;:0,&quot;bottomAbs&quot;:false,&quot;left&quot;:0,&quot;leftAbs&quot;:false,&quot;right&quot;:0,&quot;rightAbs&quot;:false,&quot;top&quot;:0,&quot;topAbs&quot;:false,&quot;type&quot;:&quot;general&quot;}],&quot;direction&quot;:1,&quot;id&quot;:&quot;2021-04-01T15:40:06&quot;,&quot;maxSize&quot;:{&quot;size1&quot;:98.8},&quot;minSize&quot;:{&quot;size1&quot;:98.8},&quot;normalSize&quot;:{&quot;size1&quot;:98.8},&quot;subLayout&quot;:[{&quot;id&quot;:&quot;2021-04-01T15:40:06&quot;,&quot;margin&quot;:{&quot;bottom&quot;:4.445000171661377,&quot;left&quot;:0.9524999856948853,&quot;right&quot;:17.145000457763672,&quot;top&quot;:4.445000171661377},&quot;type&quot;:0},{&quot;id&quot;:&quot;2021-04-01T15:40:06&quot;,&quot;type&quot;:0}],&quot;type&quot;:0}"/>
  <p:tag name="KSO_WM_SLIDE_BACKGROUND" val="[&quot;general&quot;]"/>
  <p:tag name="KSO_WM_SLIDE_RATIO" val="1.777778"/>
  <p:tag name="KSO_WM_CHIP_INFOS" val="{&quot;type&quot;:0,&quot;layout_type&quot;:&quot;full&quot;,&quot;layout_feature&quot;:2,&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ea1105a660c33b3b8e66c92"/>
  <p:tag name="KSO_WM_SLIDE_ID" val="diagram20212568_1"/>
  <p:tag name="KSO_WM_TEMPLATE_SUBCATEGORY" val="21"/>
  <p:tag name="KSO_WM_TEMPLATE_MASTER_TYPE" val="0"/>
  <p:tag name="KSO_WM_TEMPLATE_COLOR_TYPE" val="1"/>
  <p:tag name="KSO_WM_SLIDE_ITEM_CNT" val="0"/>
  <p:tag name="KSO_WM_SLIDE_INDEX" val="1"/>
  <p:tag name="KSO_WM_TAG_VERSION" val="1.0"/>
  <p:tag name="KSO_WM_SLIDE_LAYOUT" val="d_f"/>
  <p:tag name="KSO_WM_SLIDE_LAYOUT_CNT" val="1_1"/>
  <p:tag name="KSO_WM_SLIDE_TYPE" val="text"/>
  <p:tag name="KSO_WM_SLIDE_SUBTYPE" val="picTxt"/>
  <p:tag name="KSO_WM_SLIDE_SIZE" val="960*540"/>
  <p:tag name="KSO_WM_SLIDE_POSITION" val="0*0"/>
  <p:tag name="KSO_WM_CHIP_FILLPROP" val="[[{&quot;text_align&quot;:&quot;cm&quot;,&quot;text_direction&quot;:&quot;horizontal&quot;,&quot;support_big_font&quot;:false,&quot;fill_id&quot;:&quot;7de743ba68a04ed9ada9bb1bf907a200&quot;,&quot;fill_align&quot;:&quot;cm&quot;,&quot;chip_types&quot;:[&quot;picture&quot;]},{&quot;text_align&quot;:&quot;lm&quot;,&quot;text_direction&quot;:&quot;horizontal&quot;,&quot;support_big_font&quot;:false,&quot;fill_id&quot;:&quot;666f7b3ecee8432a9ed0debbd24764f5&quot;,&quot;fill_align&quot;:&quot;cm&quot;,&quot;chip_types&quot;:[&quot;text&quot;,&quot;header&quot;]}]]"/>
  <p:tag name="KSO_WM_SLIDE_CAN_ADD_NAVIGATION" val="1"/>
  <p:tag name="KSO_WM_CHIP_DECFILLPROP" val="[]"/>
  <p:tag name="KSO_WM_CHIP_GROUPID" val="5ea1105a660c33b3b8e66c91"/>
  <p:tag name="KSO_WM_SLIDE_BACKGROUND_TYPE" val="general"/>
  <p:tag name="KSO_WM_SLIDE_SUPPORT_FEATURE_TYPE" val="0"/>
  <p:tag name="KSO_WM_TEMPLATE_ASSEMBLE_XID" val="60656f534054ed1e2fb807d7"/>
  <p:tag name="KSO_WM_TEMPLATE_ASSEMBLE_GROUPID" val="60656f534054ed1e2fb807d7"/>
</p:tagLst>
</file>

<file path=ppt/tags/tag6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05.xml><?xml version="1.0" encoding="utf-8"?>
<p:tagLst xmlns:p="http://schemas.openxmlformats.org/presentationml/2006/main">
  <p:tag name="KSO_WM_UNIT_PICTURE_TOWARD" val="1"/>
  <p:tag name="KSO_WM_UNIT_PICTURE_DOCKSIDE" val="cb,rm,ct"/>
  <p:tag name="KSO_WM_UNIT_HIGHLIGHT" val="0"/>
  <p:tag name="KSO_WM_UNIT_COMPATIBLE" val="0"/>
  <p:tag name="KSO_WM_UNIT_DIAGRAM_ISNUMVISUAL" val="0"/>
  <p:tag name="KSO_WM_UNIT_DIAGRAM_ISREFERUNIT" val="0"/>
  <p:tag name="KSO_WM_DIAGRAM_GROUP_CODE" val="ζ1-1"/>
  <p:tag name="KSO_WM_UNIT_TYPE" val="ζ_h_i"/>
  <p:tag name="KSO_WM_UNIT_INDEX" val="1_1_1"/>
  <p:tag name="KSO_WM_UNIT_ID" val="diagram20215267_1*ζ_h_i*1_1_1"/>
  <p:tag name="KSO_WM_TEMPLATE_CATEGORY" val="diagram"/>
  <p:tag name="KSO_WM_TEMPLATE_INDEX" val="20215267"/>
  <p:tag name="KSO_WM_UNIT_LAYERLEVEL" val="1_1_1"/>
  <p:tag name="KSO_WM_TAG_VERSION" val="1.0"/>
  <p:tag name="KSO_WM_BEAUTIFY_FLAG" val="#wm#"/>
  <p:tag name="KSO_WM_UNIT_DIAGRAM_MODELTYPE" val="creativePicture"/>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06.xml><?xml version="1.0" encoding="utf-8"?>
<p:tagLst xmlns:p="http://schemas.openxmlformats.org/presentationml/2006/main">
  <p:tag name="KSO_WM_UNIT_PICTURE_TOWARD" val="1"/>
  <p:tag name="KSO_WM_UNIT_PICTURE_DOCKSIDE" val="cb,rm,ct"/>
  <p:tag name="KSO_WM_UNIT_HIGHLIGHT" val="0"/>
  <p:tag name="KSO_WM_UNIT_COMPATIBLE" val="0"/>
  <p:tag name="KSO_WM_UNIT_DIAGRAM_ISNUMVISUAL" val="0"/>
  <p:tag name="KSO_WM_UNIT_DIAGRAM_ISREFERUNIT" val="0"/>
  <p:tag name="KSO_WM_DIAGRAM_GROUP_CODE" val="ζ1-1"/>
  <p:tag name="KSO_WM_UNIT_TYPE" val="ζ_h_i"/>
  <p:tag name="KSO_WM_UNIT_INDEX" val="1_1_2"/>
  <p:tag name="KSO_WM_UNIT_ID" val="diagram20215267_1*ζ_h_i*1_1_2"/>
  <p:tag name="KSO_WM_TEMPLATE_CATEGORY" val="diagram"/>
  <p:tag name="KSO_WM_TEMPLATE_INDEX" val="20215267"/>
  <p:tag name="KSO_WM_UNIT_LAYERLEVEL" val="1_1_1"/>
  <p:tag name="KSO_WM_TAG_VERSION" val="1.0"/>
  <p:tag name="KSO_WM_BEAUTIFY_FLAG" val="#wm#"/>
  <p:tag name="KSO_WM_UNIT_DIAGRAM_MODELTYPE" val="creativePicture"/>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07.xml><?xml version="1.0" encoding="utf-8"?>
<p:tagLst xmlns:p="http://schemas.openxmlformats.org/presentationml/2006/main">
  <p:tag name="KSO_WM_UNIT_PICTURE_TOWARD" val="1"/>
  <p:tag name="KSO_WM_UNIT_PICTURE_DOCKSIDE" val="cb,rm,ct"/>
  <p:tag name="KSO_WM_UNIT_VALUE" val="1236*1236"/>
  <p:tag name="KSO_WM_UNIT_HIGHLIGHT" val="0"/>
  <p:tag name="KSO_WM_UNIT_COMPATIBLE" val="0"/>
  <p:tag name="KSO_WM_UNIT_DIAGRAM_ISNUMVISUAL" val="0"/>
  <p:tag name="KSO_WM_UNIT_DIAGRAM_ISREFERUNIT" val="0"/>
  <p:tag name="KSO_WM_DIAGRAM_GROUP_CODE" val="ζ1-1"/>
  <p:tag name="KSO_WM_UNIT_TYPE" val="ζ_h_d"/>
  <p:tag name="KSO_WM_UNIT_INDEX" val="1_1_1"/>
  <p:tag name="KSO_WM_UNIT_ID" val="diagram20215267_1*ζ_h_d*1_1_1"/>
  <p:tag name="KSO_WM_TEMPLATE_CATEGORY" val="diagram"/>
  <p:tag name="KSO_WM_TEMPLATE_INDEX" val="20215267"/>
  <p:tag name="KSO_WM_UNIT_LAYERLEVEL" val="1_1_1"/>
  <p:tag name="KSO_WM_TAG_VERSION" val="1.0"/>
  <p:tag name="KSO_WM_BEAUTIFY_FLAG" val="#wm#"/>
  <p:tag name="KSO_WM_UNIT_DIAGRAM_MODELTYPE" val="creativePicture"/>
  <p:tag name="KSO_WM_UNIT_USESOURCEFORMAT_APPLY" val="1"/>
</p:tagLst>
</file>

<file path=ppt/tags/tag608.xml><?xml version="1.0" encoding="utf-8"?>
<p:tagLst xmlns:p="http://schemas.openxmlformats.org/presentationml/2006/main">
  <p:tag name="KSO_WM_UNIT_PICTURE_TOWARD" val="1"/>
  <p:tag name="KSO_WM_UNIT_PICTURE_DOCKSIDE" val="cb,rm,ct"/>
  <p:tag name="KSO_WM_UNIT_HIGHLIGHT" val="0"/>
  <p:tag name="KSO_WM_UNIT_COMPATIBLE" val="0"/>
  <p:tag name="KSO_WM_UNIT_DIAGRAM_ISNUMVISUAL" val="0"/>
  <p:tag name="KSO_WM_UNIT_DIAGRAM_ISREFERUNIT" val="0"/>
  <p:tag name="KSO_WM_DIAGRAM_GROUP_CODE" val="ζ1-1"/>
  <p:tag name="KSO_WM_UNIT_TYPE" val="ζ_h_i"/>
  <p:tag name="KSO_WM_UNIT_INDEX" val="1_1_3"/>
  <p:tag name="KSO_WM_UNIT_ID" val="diagram20215267_1*ζ_h_i*1_1_3"/>
  <p:tag name="KSO_WM_TEMPLATE_CATEGORY" val="diagram"/>
  <p:tag name="KSO_WM_TEMPLATE_INDEX" val="20215267"/>
  <p:tag name="KSO_WM_UNIT_LAYERLEVEL" val="1_1_1"/>
  <p:tag name="KSO_WM_TAG_VERSION" val="1.0"/>
  <p:tag name="KSO_WM_BEAUTIFY_FLAG" val="#wm#"/>
  <p:tag name="KSO_WM_UNIT_DIAGRAM_MODELTYPE" val="creativePicture"/>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09.xml><?xml version="1.0" encoding="utf-8"?>
<p:tagLst xmlns:p="http://schemas.openxmlformats.org/presentationml/2006/main">
  <p:tag name="KSO_WM_UNIT_TEXT_SUBTYPE" val="a"/>
  <p:tag name="KSO_WM_UNIT_SUBTYPE" val="a"/>
  <p:tag name="KSO_WM_UNIT_PRESET_TEXT" val="单击此处添加正文。"/>
  <p:tag name="KSO_WM_UNIT_NOCLEAR" val="0"/>
  <p:tag name="KSO_WM_UNIT_HIGHLIGHT" val="0"/>
  <p:tag name="KSO_WM_UNIT_COMPATIBLE" val="0"/>
  <p:tag name="KSO_WM_UNIT_DIAGRAM_ISNUMVISUAL" val="0"/>
  <p:tag name="KSO_WM_UNIT_DIAGRAM_ISREFERUNIT" val="0"/>
  <p:tag name="KSO_WM_UNIT_TYPE" val="f"/>
  <p:tag name="KSO_WM_UNIT_INDEX" val="2"/>
  <p:tag name="KSO_WM_UNIT_ID" val="diagram20217094_1*f*2"/>
  <p:tag name="KSO_WM_TEMPLATE_CATEGORY" val="diagram"/>
  <p:tag name="KSO_WM_TEMPLATE_INDEX" val="20217094"/>
  <p:tag name="KSO_WM_UNIT_LAYERLEVEL" val="1"/>
  <p:tag name="KSO_WM_TAG_VERSION" val="1.0"/>
  <p:tag name="KSO_WM_BEAUTIFY_FLAG" val="#wm#"/>
  <p:tag name="KSO_WM_UNIT_DEFAULT_FONT" val="14;20;2"/>
  <p:tag name="KSO_WM_UNIT_BLOCK" val="0"/>
  <p:tag name="KSO_WM_UNIT_VALUE" val="26"/>
  <p:tag name="KSO_WM_UNIT_SHOW_EDIT_AREA_INDICATION" val="1"/>
  <p:tag name="KSO_WM_CHIP_GROUPID" val="5e6b05596848fb12bee65ac8"/>
  <p:tag name="KSO_WM_CHIP_XID" val="5e6b05596848fb12bee65aca"/>
  <p:tag name="KSO_WM_UNIT_DEC_AREA_ID" val="c53240192cd1494d9628b8fd18016dd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b&quot;,&quot;fill_mode&quot;:&quot;full&quot;,&quot;sacle_strategy&quot;:&quot;smart&quot;}"/>
  <p:tag name="KSO_WM_ASSEMBLE_CHIP_INDEX" val="d8fcfb05ab5e4d52ade4b4aae2121946"/>
  <p:tag name="KSO_WM_UNIT_TEXT_FILL_FORE_SCHEMECOLOR_INDEX_BRIGHTNESS" val="0.25"/>
  <p:tag name="KSO_WM_UNIT_TEXT_FILL_FORE_SCHEMECOLOR_INDEX" val="13"/>
  <p:tag name="KSO_WM_UNIT_TEXT_FILL_TYPE" val="1"/>
  <p:tag name="KSO_WM_TEMPLATE_ASSEMBLE_XID" val="606570614054ed1e2fb814ec"/>
  <p:tag name="KSO_WM_TEMPLATE_ASSEMBLE_GROUPID" val="606570614054ed1e2fb814ec"/>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10.xml><?xml version="1.0" encoding="utf-8"?>
<p:tagLst xmlns:p="http://schemas.openxmlformats.org/presentationml/2006/main">
  <p:tag name="KSO_WM_BEAUTIFY_FLAG" val=""/>
</p:tagLst>
</file>

<file path=ppt/tags/tag611.xml><?xml version="1.0" encoding="utf-8"?>
<p:tagLst xmlns:p="http://schemas.openxmlformats.org/presentationml/2006/main">
  <p:tag name="KSO_WM_BEAUTIFY_FLAG" val="#wm#"/>
  <p:tag name="KSO_WM_TEMPLATE_CATEGORY" val="diagram"/>
  <p:tag name="KSO_WM_TEMPLATE_INDEX" val="20217094"/>
  <p:tag name="KSO_WM_SLIDE_ID" val="diagram20217094_1"/>
  <p:tag name="KSO_WM_TEMPLATE_SUBCATEGORY" val="21"/>
  <p:tag name="KSO_WM_TEMPLATE_MASTER_TYPE" val="0"/>
  <p:tag name="KSO_WM_TEMPLATE_COLOR_TYPE" val="1"/>
  <p:tag name="KSO_WM_SLIDE_ITEM_CNT" val="0"/>
  <p:tag name="KSO_WM_SLIDE_INDEX" val="1"/>
  <p:tag name="KSO_WM_TAG_VERSION" val="1.0"/>
  <p:tag name="KSO_WM_SLIDE_LAYOUT" val="d_f"/>
  <p:tag name="KSO_WM_SLIDE_LAYOUT_CNT" val="1_2"/>
  <p:tag name="KSO_WM_SLIDE_LAYOUT_INFO" val="{&quot;direction&quot;:1,&quot;id&quot;:&quot;2021-04-01T16:16:34&quot;,&quot;maxSize&quot;:{&quot;size1&quot;:57.5},&quot;minSize&quot;:{&quot;size1&quot;:32.6},&quot;normalSize&quot;:{&quot;size1&quot;:53.225},&quot;subLayout&quot;:[{&quot;id&quot;:&quot;2021-04-01T16:16:34&quot;,&quot;maxSize&quot;:{&quot;size1&quot;:51.5065380802861},&quot;minSize&quot;:{&quot;size1&quot;:15.906538080286097},&quot;normalSize&quot;:{&quot;size1&quot;:51.50653808028609},&quot;subLayout&quot;:[{&quot;id&quot;:&quot;2021-04-01T16:16:34&quot;,&quot;margin&quot;:{&quot;bottom&quot;:0.02600000612437725,&quot;left&quot;:1.9049999713897705,&quot;right&quot;:0.01950000412762165,&quot;top&quot;:1.6929999589920044},&quot;type&quot;:0},{&quot;id&quot;:&quot;2021-04-01T16:16:34&quot;,&quot;margin&quot;:{&quot;bottom&quot;:1.6929999589920044,&quot;left&quot;:1.9049999713897705,&quot;right&quot;:0.01950000412762165,&quot;top&quot;:0.7919999957084656},&quot;type&quot;:0}],&quot;type&quot;:0},{&quot;id&quot;:&quot;2021-04-01T16:16:34&quot;,&quot;margin&quot;:{&quot;bottom&quot;:0,&quot;left&quot;:1.2502501010894775,&quot;right&quot;:0,&quot;top&quot;:0},&quot;type&quot;:0}],&quot;type&quot;:0}"/>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adfa57998712faa657abf3"/>
  <p:tag name="KSO_WM_CHIP_FILLPROP" val="[[{&quot;text_align&quot;:&quot;cm&quot;,&quot;text_direction&quot;:&quot;horizontal&quot;,&quot;support_features&quot;:[&quot;creativepic&quot;],&quot;support_big_font&quot;:false,&quot;picture_toward&quot;:1,&quot;picture_dockside&quot;:[&quot;cb&quot;,&quot;rm&quot;,&quot;ct&quot;],&quot;fill_id&quot;:&quot;8d116bd8b1074587a970747df3fba75a&quot;,&quot;fill_align&quot;:&quot;cm&quot;,&quot;chip_types&quot;:[&quot;picture&quot;]},{&quot;text_align&quot;:&quot;lb&quot;,&quot;text_direction&quot;:&quot;horizontal&quot;,&quot;support_big_font&quot;:false,&quot;picture_toward&quot;:0,&quot;picture_dockside&quot;:[],&quot;fill_id&quot;:&quot;0c52f29da84d4a8fa032b62f9d0b0d9e&quot;,&quot;fill_align&quot;:&quot;lb&quot;,&quot;chip_types&quot;:[&quot;text&quot;,&quot;header&quot;]},{&quot;text_align&quot;:&quot;lt&quot;,&quot;text_direction&quot;:&quot;horizontal&quot;,&quot;support_big_font&quot;:false,&quot;picture_toward&quot;:0,&quot;picture_dockside&quot;:[],&quot;fill_id&quot;:&quot;1d610f50166043debd746d9fc47ffedb&quot;,&quot;fill_align&quot;:&quot;lt&quot;,&quot;chip_types&quot;:[&quot;text&quot;]}]]"/>
  <p:tag name="KSO_WM_CHIP_DECFILLPROP" val="[]"/>
  <p:tag name="KSO_WM_SLIDE_TYPE" val="text"/>
  <p:tag name="KSO_WM_SLIDE_SIZE" val="888*540"/>
  <p:tag name="KSO_WM_SLIDE_POSITION" val="72*0"/>
  <p:tag name="KSO_WM_CHIP_GROUPID" val="5fadfa57998712faa657abf2"/>
  <p:tag name="KSO_WM_SLIDE_BACKGROUND_TYPE" val="general"/>
  <p:tag name="KSO_WM_SLIDE_SUPPORT_FEATURE_TYPE" val="8"/>
  <p:tag name="KSO_WM_SLIDE_SUBTYPE" val="picTxt"/>
  <p:tag name="KSO_WM_TEMPLATE_ASSEMBLE_XID" val="606570614054ed1e2fb814ec"/>
  <p:tag name="KSO_WM_TEMPLATE_ASSEMBLE_GROUPID" val="606570614054ed1e2fb814ec"/>
</p:tagLst>
</file>

<file path=ppt/tags/tag6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14.xml><?xml version="1.0" encoding="utf-8"?>
<p:tagLst xmlns:p="http://schemas.openxmlformats.org/presentationml/2006/main">
  <p:tag name="KSO_WM_UNIT_PICTURE_TOWARD" val="1"/>
  <p:tag name="KSO_WM_UNIT_PICTURE_DOCKSIDE" val="rm"/>
  <p:tag name="KSO_WM_UNIT_VALUE" val="1599*1988"/>
  <p:tag name="KSO_WM_UNIT_HIGHLIGHT" val="0"/>
  <p:tag name="KSO_WM_UNIT_COMPATIBLE" val="0"/>
  <p:tag name="KSO_WM_UNIT_DIAGRAM_ISNUMVISUAL" val="0"/>
  <p:tag name="KSO_WM_UNIT_DIAGRAM_ISREFERUNIT" val="0"/>
  <p:tag name="KSO_WM_DIAGRAM_GROUP_CODE" val="ζ1-1"/>
  <p:tag name="KSO_WM_UNIT_TYPE" val="ζ_h_d"/>
  <p:tag name="KSO_WM_UNIT_INDEX" val="1_1_1"/>
  <p:tag name="KSO_WM_UNIT_ID" val="diagram20215234_1*ζ_h_d*1_1_1"/>
  <p:tag name="KSO_WM_TEMPLATE_CATEGORY" val="diagram"/>
  <p:tag name="KSO_WM_TEMPLATE_INDEX" val="20215234"/>
  <p:tag name="KSO_WM_UNIT_LAYERLEVEL" val="1_1_1"/>
  <p:tag name="KSO_WM_TAG_VERSION" val="1.0"/>
  <p:tag name="KSO_WM_BEAUTIFY_FLAG" val="#wm#"/>
  <p:tag name="KSO_WM_UNIT_DIAGRAM_MODELTYPE" val="creativePicture"/>
  <p:tag name="KSO_WM_UNIT_USESOURCEFORMAT_APPLY" val="1"/>
</p:tagLst>
</file>

<file path=ppt/tags/tag615.xml><?xml version="1.0" encoding="utf-8"?>
<p:tagLst xmlns:p="http://schemas.openxmlformats.org/presentationml/2006/main">
  <p:tag name="KSO_WM_UNIT_PICTURE_TOWARD" val="1"/>
  <p:tag name="KSO_WM_UNIT_PICTURE_DOCKSIDE" val="rm"/>
  <p:tag name="KSO_WM_UNIT_HIGHLIGHT" val="0"/>
  <p:tag name="KSO_WM_UNIT_COMPATIBLE" val="0"/>
  <p:tag name="KSO_WM_UNIT_DIAGRAM_ISNUMVISUAL" val="0"/>
  <p:tag name="KSO_WM_UNIT_DIAGRAM_ISREFERUNIT" val="0"/>
  <p:tag name="KSO_WM_DIAGRAM_GROUP_CODE" val="ζ1-1"/>
  <p:tag name="KSO_WM_UNIT_TYPE" val="ζ_h_i"/>
  <p:tag name="KSO_WM_UNIT_INDEX" val="1_1_1"/>
  <p:tag name="KSO_WM_UNIT_ID" val="diagram20215234_1*ζ_h_i*1_1_1"/>
  <p:tag name="KSO_WM_TEMPLATE_CATEGORY" val="diagram"/>
  <p:tag name="KSO_WM_TEMPLATE_INDEX" val="20215234"/>
  <p:tag name="KSO_WM_UNIT_LAYERLEVEL" val="1_1_1"/>
  <p:tag name="KSO_WM_TAG_VERSION" val="1.0"/>
  <p:tag name="KSO_WM_BEAUTIFY_FLAG" val="#wm#"/>
  <p:tag name="KSO_WM_UNIT_DIAGRAM_MODELTYPE" val="creativePicture"/>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16.xml><?xml version="1.0" encoding="utf-8"?>
<p:tagLst xmlns:p="http://schemas.openxmlformats.org/presentationml/2006/main">
  <p:tag name="KSO_WM_UNIT_PICTURE_TOWARD" val="1"/>
  <p:tag name="KSO_WM_UNIT_PICTURE_DOCKSIDE" val="rm"/>
  <p:tag name="KSO_WM_UNIT_HIGHLIGHT" val="0"/>
  <p:tag name="KSO_WM_UNIT_COMPATIBLE" val="0"/>
  <p:tag name="KSO_WM_UNIT_DIAGRAM_ISNUMVISUAL" val="0"/>
  <p:tag name="KSO_WM_UNIT_DIAGRAM_ISREFERUNIT" val="0"/>
  <p:tag name="KSO_WM_DIAGRAM_GROUP_CODE" val="ζ1-1"/>
  <p:tag name="KSO_WM_UNIT_TYPE" val="ζ_h_i"/>
  <p:tag name="KSO_WM_UNIT_INDEX" val="1_1_2"/>
  <p:tag name="KSO_WM_UNIT_ID" val="diagram20215234_1*ζ_h_i*1_1_2"/>
  <p:tag name="KSO_WM_TEMPLATE_CATEGORY" val="diagram"/>
  <p:tag name="KSO_WM_TEMPLATE_INDEX" val="20215234"/>
  <p:tag name="KSO_WM_UNIT_LAYERLEVEL" val="1_1_1"/>
  <p:tag name="KSO_WM_TAG_VERSION" val="1.0"/>
  <p:tag name="KSO_WM_BEAUTIFY_FLAG" val="#wm#"/>
  <p:tag name="KSO_WM_UNIT_DIAGRAM_MODELTYPE" val="creativePicture"/>
  <p:tag name="KSO_WM_UNIT_USESOURCEFORMAT_APPLY" val="1"/>
  <p:tag name="KSO_WM_UNIT_TEXT_FILL_FORE_SCHEMECOLOR_INDEX_BRIGHTNESS" val="0"/>
  <p:tag name="KSO_WM_UNIT_TEXT_FILL_FORE_SCHEMECOLOR_INDEX" val="13"/>
  <p:tag name="KSO_WM_UNIT_TEXT_FILL_TYPE" val="1"/>
</p:tagLst>
</file>

<file path=ppt/tags/tag61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7046_1*f*1"/>
  <p:tag name="KSO_WM_TEMPLATE_CATEGORY" val="diagram"/>
  <p:tag name="KSO_WM_TEMPLATE_INDEX" val="20217046"/>
  <p:tag name="KSO_WM_UNIT_LAYERLEVEL" val="1"/>
  <p:tag name="KSO_WM_TAG_VERSION" val="1.0"/>
  <p:tag name="KSO_WM_BEAUTIFY_FLAG" val="#wm#"/>
  <p:tag name="KSO_WM_UNIT_DEFAULT_FONT" val="14;20;2"/>
  <p:tag name="KSO_WM_UNIT_BLOCK" val="0"/>
  <p:tag name="KSO_WM_UNIT_VALUE" val="84"/>
  <p:tag name="KSO_WM_UNIT_SHOW_EDIT_AREA_INDICATION" val="1"/>
  <p:tag name="KSO_WM_CHIP_GROUPID" val="5e6b05596848fb12bee65ac8"/>
  <p:tag name="KSO_WM_CHIP_XID" val="5e6b05596848fb12bee65aca"/>
  <p:tag name="KSO_WM_UNIT_DEC_AREA_ID" val="1eaf4cfc1d784f3cb4ad2a3a1bc107b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b&quot;,&quot;fill_mode&quot;:&quot;full&quot;,&quot;sacle_strategy&quot;:&quot;smart&quot;}"/>
  <p:tag name="KSO_WM_ASSEMBLE_CHIP_INDEX" val="eb5b89d6e4734d329a7f2fbe005a0135"/>
  <p:tag name="KSO_WM_UNIT_SUPPORT_BIG_FONT" val="1"/>
  <p:tag name="KSO_WM_UNIT_TEXT_FILL_FORE_SCHEMECOLOR_INDEX_BRIGHTNESS" val="0.25"/>
  <p:tag name="KSO_WM_UNIT_TEXT_FILL_FORE_SCHEMECOLOR_INDEX" val="13"/>
  <p:tag name="KSO_WM_UNIT_TEXT_FILL_TYPE" val="1"/>
  <p:tag name="KSO_WM_TEMPLATE_ASSEMBLE_XID" val="606570404054ed1e2fb814a1"/>
  <p:tag name="KSO_WM_TEMPLATE_ASSEMBLE_GROUPID" val="606570404054ed1e2fb814a1"/>
</p:tagLst>
</file>

<file path=ppt/tags/tag6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17046_1*i*1"/>
  <p:tag name="KSO_WM_TEMPLATE_CATEGORY" val="diagram"/>
  <p:tag name="KSO_WM_TEMPLATE_INDEX" val="20217046"/>
  <p:tag name="KSO_WM_UNIT_LAYERLEVEL" val="1"/>
  <p:tag name="KSO_WM_TAG_VERSION" val="1.0"/>
  <p:tag name="KSO_WM_BEAUTIFY_FLAG" val="#wm#"/>
  <p:tag name="KSO_WM_UNIT_BLOCK" val="0"/>
  <p:tag name="KSO_WM_UNIT_SM_LIMIT_TYPE" val="1"/>
  <p:tag name="KSO_WM_UNIT_DEC_AREA_ID" val="2fa775eb38dc401a82f159f864fb2913"/>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adf73b998712faa657abd6"/>
  <p:tag name="KSO_WM_CHIP_XID" val="5fadf73b998712faa657abd7"/>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0"/>
  <p:tag name="KSO_WM_TEMPLATE_ASSEMBLE_XID" val="606570404054ed1e2fb814a1"/>
  <p:tag name="KSO_WM_TEMPLATE_ASSEMBLE_GROUPID" val="606570404054ed1e2fb814a1"/>
</p:tagLst>
</file>

<file path=ppt/tags/tag619.xml><?xml version="1.0" encoding="utf-8"?>
<p:tagLst xmlns:p="http://schemas.openxmlformats.org/presentationml/2006/main">
  <p:tag name="KSO_WM_BEAUTIFY_FLAG" val=""/>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0.xml><?xml version="1.0" encoding="utf-8"?>
<p:tagLst xmlns:p="http://schemas.openxmlformats.org/presentationml/2006/main">
  <p:tag name="KSO_WM_BEAUTIFY_FLAG" val="#wm#"/>
  <p:tag name="KSO_WM_TEMPLATE_CATEGORY" val="diagram"/>
  <p:tag name="KSO_WM_TEMPLATE_INDEX" val="20217046"/>
  <p:tag name="KSO_WM_SLIDE_ID" val="diagram20217046_1"/>
  <p:tag name="KSO_WM_TEMPLATE_SUBCATEGORY" val="21"/>
  <p:tag name="KSO_WM_TEMPLATE_MASTER_TYPE" val="0"/>
  <p:tag name="KSO_WM_TEMPLATE_COLOR_TYPE" val="1"/>
  <p:tag name="KSO_WM_SLIDE_ITEM_CNT" val="0"/>
  <p:tag name="KSO_WM_SLIDE_INDEX" val="1"/>
  <p:tag name="KSO_WM_TAG_VERSION" val="1.0"/>
  <p:tag name="KSO_WM_SLIDE_LAYOUT" val="d_f"/>
  <p:tag name="KSO_WM_SLIDE_LAYOUT_CNT" val="1_1"/>
  <p:tag name="KSO_WM_SLIDE_LAYOUT_INFO" val="{&quot;direction&quot;:1,&quot;id&quot;:&quot;2021-04-01T16:15:42&quot;,&quot;maxSize&quot;:{&quot;size1&quot;:57.5},&quot;minSize&quot;:{&quot;size1&quot;:32.6},&quot;normalSize&quot;:{&quot;size1&quot;:37.75625},&quot;subLayout&quot;:[{&quot;id&quot;:&quot;2021-04-01T16:15:42&quot;,&quot;margin&quot;:{&quot;bottom&quot;:1.6929999589920044,&quot;left&quot;:1.5877501964569092,&quot;right&quot;:0.01950000412762165,&quot;top&quot;:1.6929999589920044},&quot;type&quot;:0},{&quot;id&quot;:&quot;2021-04-01T16:15:42&quot;,&quot;margin&quot;:{&quot;bottom&quot;:0,&quot;left&quot;:1.2502501010894775,&quot;right&quot;:0,&quot;top&quot;:0},&quot;type&quot;:0}],&quot;type&quot;:0}"/>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adf73b998712faa657abd7"/>
  <p:tag name="KSO_WM_CHIP_FILLPROP" val="[[{&quot;text_align&quot;:&quot;cm&quot;,&quot;text_direction&quot;:&quot;horizontal&quot;,&quot;support_features&quot;:[&quot;creativepic&quot;],&quot;support_big_font&quot;:false,&quot;picture_toward&quot;:1,&quot;picture_dockside&quot;:[&quot;cb&quot;,&quot;rm&quot;,&quot;ct&quot;],&quot;fill_id&quot;:&quot;4c8080feb3514c4084c32dcdf0a35904&quot;,&quot;fill_align&quot;:&quot;cm&quot;,&quot;chip_types&quot;:[&quot;picture&quot;]},{&quot;text_align&quot;:&quot;lb&quot;,&quot;text_direction&quot;:&quot;horizontal&quot;,&quot;support_big_font&quot;:true,&quot;picture_toward&quot;:0,&quot;picture_dockside&quot;:[],&quot;fill_id&quot;:&quot;fbbb26a76a2149cbb36ad93fd7d50dc6&quot;,&quot;fill_align&quot;:&quot;lb&quot;,&quot;chip_types&quot;:[&quot;text&quot;]}]]"/>
  <p:tag name="KSO_WM_CHIP_DECFILLPROP" val="[]"/>
  <p:tag name="KSO_WM_SLIDE_TYPE" val="text"/>
  <p:tag name="KSO_WM_SLIDE_SIZE" val="960*540"/>
  <p:tag name="KSO_WM_SLIDE_POSITION" val="0*0"/>
  <p:tag name="KSO_WM_CHIP_GROUPID" val="5fadf73b998712faa657abd6"/>
  <p:tag name="KSO_WM_SLIDE_BACKGROUND_TYPE" val="general"/>
  <p:tag name="KSO_WM_SLIDE_SUPPORT_FEATURE_TYPE" val="8"/>
  <p:tag name="KSO_WM_SLIDE_SUBTYPE" val="picTxt"/>
  <p:tag name="KSO_WM_TEMPLATE_ASSEMBLE_XID" val="606570404054ed1e2fb814a1"/>
  <p:tag name="KSO_WM_TEMPLATE_ASSEMBLE_GROUPID" val="606570404054ed1e2fb814a1"/>
</p:tagLst>
</file>

<file path=ppt/tags/tag6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3672_1*i*1"/>
  <p:tag name="KSO_WM_TEMPLATE_CATEGORY" val="diagram"/>
  <p:tag name="KSO_WM_TEMPLATE_INDEX" val="20203672"/>
  <p:tag name="KSO_WM_UNIT_LAYERLEVEL" val="1"/>
  <p:tag name="KSO_WM_TAG_VERSION" val="1.0"/>
  <p:tag name="KSO_WM_BEAUTIFY_FLAG" val="#wm#"/>
  <p:tag name="KSO_WM_UNIT_FILL_FORE_SCHEMECOLOR_INDEX_BRIGHTNESS" val="-0.5"/>
  <p:tag name="KSO_WM_UNIT_FILL_FORE_SCHEMECOLOR_INDEX" val="6"/>
  <p:tag name="KSO_WM_UNIT_FILL_TYPE" val="1"/>
  <p:tag name="KSO_WM_UNIT_TEXT_FILL_FORE_SCHEMECOLOR_INDEX_BRIGHTNESS" val="0"/>
  <p:tag name="KSO_WM_UNIT_TEXT_FILL_FORE_SCHEMECOLOR_INDEX" val="2"/>
  <p:tag name="KSO_WM_UNIT_TEXT_FILL_TYPE" val="1"/>
</p:tagLst>
</file>

<file path=ppt/tags/tag6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3672_1*i*2"/>
  <p:tag name="KSO_WM_TEMPLATE_CATEGORY" val="diagram"/>
  <p:tag name="KSO_WM_TEMPLATE_INDEX" val="20203672"/>
  <p:tag name="KSO_WM_UNIT_LAYERLEVEL" val="1"/>
  <p:tag name="KSO_WM_TAG_VERSION" val="1.0"/>
  <p:tag name="KSO_WM_BEAUTIFY_FLAG" val="#wm#"/>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625.xml><?xml version="1.0" encoding="utf-8"?>
<p:tagLst xmlns:p="http://schemas.openxmlformats.org/presentationml/2006/main">
  <p:tag name="KSO_WM_UNIT_ISCONTENTSTITLE" val="0"/>
  <p:tag name="KSO_WM_UNIT_PRESET_TEXT" val="单击此处添加大标题内容"/>
  <p:tag name="KSO_WM_UNIT_NOCLEAR" val="0"/>
  <p:tag name="KSO_WM_UNIT_VALUE" val="12"/>
  <p:tag name="KSO_WM_UNIT_HIGHLIGHT" val="0"/>
  <p:tag name="KSO_WM_UNIT_COMPATIBLE" val="0"/>
  <p:tag name="KSO_WM_UNIT_DIAGRAM_ISNUMVISUAL" val="0"/>
  <p:tag name="KSO_WM_UNIT_DIAGRAM_ISREFERUNIT" val="0"/>
  <p:tag name="KSO_WM_UNIT_TYPE" val="a"/>
  <p:tag name="KSO_WM_UNIT_INDEX" val="1"/>
  <p:tag name="KSO_WM_UNIT_ID" val="diagram20203672_1*a*1"/>
  <p:tag name="KSO_WM_TEMPLATE_CATEGORY" val="diagram"/>
  <p:tag name="KSO_WM_TEMPLATE_INDEX" val="20203672"/>
  <p:tag name="KSO_WM_UNIT_LAYERLEVEL" val="1"/>
  <p:tag name="KSO_WM_TAG_VERSION" val="1.0"/>
  <p:tag name="KSO_WM_BEAUTIFY_FLAG" val="#wm#"/>
  <p:tag name="KSO_WM_UNIT_TEXT_FILL_FORE_SCHEMECOLOR_INDEX_BRIGHTNESS" val="0.25"/>
  <p:tag name="KSO_WM_UNIT_TEXT_FILL_FORE_SCHEMECOLOR_INDEX" val="13"/>
  <p:tag name="KSO_WM_UNIT_TEXT_FILL_TYPE" val="1"/>
</p:tagLst>
</file>

<file path=ppt/tags/tag626.xml><?xml version="1.0" encoding="utf-8"?>
<p:tagLst xmlns:p="http://schemas.openxmlformats.org/presentationml/2006/main">
  <p:tag name="KSO_WM_UNIT_PRESET_TEXT" val="点击此处添加正文，文字是您思想的提炼，为了演示发布的良好效果，请言简意赅的阐述您的观点。&#13;您的正文已经经简明扼要，字字珠玑，但信息却千丝万缕、错综复杂，需要用更多的文字来表述；但请您尽可能提炼思想的精髓，否则容易造成观者的阅读压力，适得其反。&#13;正如我们都希望改变世界，希望给别人带去光明，但更多时候我们只需要播下一颗种子，自然有微风吹拂，雨露滋养。恰如其分的表达观点，往往事半功倍。&#13;当您的正文内容到达这个限度时，或许已经不纯粹作用于演示，极大可能运用于阅读领域；无论是传播观点、知识分享还是汇报工作，内容的详尽固然重要，但请一定注意信息框架的清晰，这样才能使内容层次分明，页面简洁易读。&#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
  <p:tag name="KSO_WM_UNIT_NOCLEAR" val="0"/>
  <p:tag name="KSO_WM_UNIT_VALUE" val="1144"/>
  <p:tag name="KSO_WM_UNIT_HIGHLIGHT" val="0"/>
  <p:tag name="KSO_WM_UNIT_COMPATIBLE" val="0"/>
  <p:tag name="KSO_WM_UNIT_DIAGRAM_ISNUMVISUAL" val="0"/>
  <p:tag name="KSO_WM_UNIT_DIAGRAM_ISREFERUNIT" val="0"/>
  <p:tag name="KSO_WM_UNIT_TYPE" val="f"/>
  <p:tag name="KSO_WM_UNIT_INDEX" val="1"/>
  <p:tag name="KSO_WM_UNIT_ID" val="diagram20203672_1*f*1"/>
  <p:tag name="KSO_WM_TEMPLATE_CATEGORY" val="diagram"/>
  <p:tag name="KSO_WM_TEMPLATE_INDEX" val="20203672"/>
  <p:tag name="KSO_WM_UNIT_LAYERLEVEL" val="1"/>
  <p:tag name="KSO_WM_TAG_VERSION" val="1.0"/>
  <p:tag name="KSO_WM_BEAUTIFY_FLAG" val="#wm#"/>
  <p:tag name="KSO_WM_UNIT_TEXT_FILL_FORE_SCHEMECOLOR_INDEX_BRIGHTNESS" val="0.05"/>
  <p:tag name="KSO_WM_UNIT_TEXT_FILL_FORE_SCHEMECOLOR_INDEX" val="13"/>
  <p:tag name="KSO_WM_UNIT_TEXT_FILL_TYPE" val="1"/>
</p:tagLst>
</file>

<file path=ppt/tags/tag6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03672_1*i*3"/>
  <p:tag name="KSO_WM_TEMPLATE_CATEGORY" val="diagram"/>
  <p:tag name="KSO_WM_TEMPLATE_INDEX" val="20203672"/>
  <p:tag name="KSO_WM_UNIT_LAYERLEVEL" val="1"/>
  <p:tag name="KSO_WM_TAG_VERSION" val="1.0"/>
  <p:tag name="KSO_WM_BEAUTIFY_FLAG" val="#wm#"/>
  <p:tag name="KSO_WM_UNIT_FILL_FORE_SCHEMECOLOR_INDEX_BRIGHTNESS" val="-0.5"/>
  <p:tag name="KSO_WM_UNIT_FILL_FORE_SCHEMECOLOR_INDEX" val="6"/>
  <p:tag name="KSO_WM_UNIT_FILL_TYPE" val="1"/>
  <p:tag name="KSO_WM_UNIT_TEXT_FILL_FORE_SCHEMECOLOR_INDEX_BRIGHTNESS" val="0"/>
  <p:tag name="KSO_WM_UNIT_TEXT_FILL_FORE_SCHEMECOLOR_INDEX" val="2"/>
  <p:tag name="KSO_WM_UNIT_TEXT_FILL_TYPE" val="1"/>
</p:tagLst>
</file>

<file path=ppt/tags/tag628.xml><?xml version="1.0" encoding="utf-8"?>
<p:tagLst xmlns:p="http://schemas.openxmlformats.org/presentationml/2006/main">
  <p:tag name="KSO_WM_BEAUTIFY_FLAG" val="#wm#"/>
  <p:tag name="KSO_WM_TEMPLATE_CATEGORY" val="diagram"/>
  <p:tag name="KSO_WM_TEMPLATE_INDEX" val="20203672"/>
  <p:tag name="KSO_WM_SLIDE_ID" val="diagram20203672_1"/>
  <p:tag name="KSO_WM_TEMPLATE_SUBCATEGORY" val="0"/>
  <p:tag name="KSO_WM_TEMPLATE_MASTER_TYPE" val="0"/>
  <p:tag name="KSO_WM_TEMPLATE_COLOR_TYPE" val="1"/>
  <p:tag name="KSO_WM_SLIDE_TYPE" val="text"/>
  <p:tag name="KSO_WM_SLIDE_SUBTYPE" val="pureTxt"/>
  <p:tag name="KSO_WM_SLIDE_ITEM_CNT" val="0"/>
  <p:tag name="KSO_WM_SLIDE_INDEX" val="1"/>
  <p:tag name="KSO_WM_SLIDE_SIZE" val="960*512"/>
  <p:tag name="KSO_WM_SLIDE_POSITION" val="0*27"/>
  <p:tag name="KSO_WM_TAG_VERSION" val="1.0"/>
  <p:tag name="KSO_WM_SLIDE_LAYOUT" val="a_f"/>
  <p:tag name="KSO_WM_SLIDE_LAYOUT_CNT" val="1_1"/>
  <p:tag name="KSO_WM_SLIDE_BACKGROUND_TYPE" val="general"/>
</p:tagLst>
</file>

<file path=ppt/tags/tag6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31.xml><?xml version="1.0" encoding="utf-8"?>
<p:tagLst xmlns:p="http://schemas.openxmlformats.org/presentationml/2006/main">
  <p:tag name="KSO_WM_UNIT_PICTURE_TOWARD" val="1"/>
  <p:tag name="KSO_WM_UNIT_VALUE" val="2209*595"/>
  <p:tag name="KSO_WM_UNIT_HIGHLIGHT" val="0"/>
  <p:tag name="KSO_WM_UNIT_COMPATIBLE" val="0"/>
  <p:tag name="KSO_WM_UNIT_DIAGRAM_ISNUMVISUAL" val="0"/>
  <p:tag name="KSO_WM_UNIT_DIAGRAM_ISREFERUNIT" val="0"/>
  <p:tag name="KSO_WM_DIAGRAM_GROUP_CODE" val="ζ1-1"/>
  <p:tag name="KSO_WM_UNIT_TYPE" val="ζ_h_d"/>
  <p:tag name="KSO_WM_UNIT_INDEX" val="1_1_1"/>
  <p:tag name="KSO_WM_UNIT_ID" val="diagram20215488_1*ζ_h_d*1_1_1"/>
  <p:tag name="KSO_WM_TEMPLATE_CATEGORY" val="diagram"/>
  <p:tag name="KSO_WM_TEMPLATE_INDEX" val="20215488"/>
  <p:tag name="KSO_WM_UNIT_LAYERLEVEL" val="1_1_1"/>
  <p:tag name="KSO_WM_TAG_VERSION" val="1.0"/>
  <p:tag name="KSO_WM_BEAUTIFY_FLAG" val="#wm#"/>
  <p:tag name="KSO_WM_UNIT_DIAGRAM_MODELTYPE" val="creativePicture"/>
  <p:tag name="KSO_WM_UNIT_USESOURCEFORMAT_APPLY" val="1"/>
</p:tagLst>
</file>

<file path=ppt/tags/tag632.xml><?xml version="1.0" encoding="utf-8"?>
<p:tagLst xmlns:p="http://schemas.openxmlformats.org/presentationml/2006/main">
  <p:tag name="KSO_WM_UNIT_PICTURE_TOWARD" val="1"/>
  <p:tag name="KSO_WM_UNIT_HIGHLIGHT" val="0"/>
  <p:tag name="KSO_WM_UNIT_COMPATIBLE" val="0"/>
  <p:tag name="KSO_WM_UNIT_DIAGRAM_ISNUMVISUAL" val="0"/>
  <p:tag name="KSO_WM_UNIT_DIAGRAM_ISREFERUNIT" val="0"/>
  <p:tag name="KSO_WM_DIAGRAM_GROUP_CODE" val="ζ1-1"/>
  <p:tag name="KSO_WM_UNIT_TYPE" val="ζ_h_i"/>
  <p:tag name="KSO_WM_UNIT_INDEX" val="1_1_1"/>
  <p:tag name="KSO_WM_UNIT_ID" val="diagram20215488_1*ζ_h_i*1_1_1"/>
  <p:tag name="KSO_WM_TEMPLATE_CATEGORY" val="diagram"/>
  <p:tag name="KSO_WM_TEMPLATE_INDEX" val="20215488"/>
  <p:tag name="KSO_WM_UNIT_LAYERLEVEL" val="1_1_1"/>
  <p:tag name="KSO_WM_TAG_VERSION" val="1.0"/>
  <p:tag name="KSO_WM_BEAUTIFY_FLAG" val="#wm#"/>
  <p:tag name="KSO_WM_UNIT_DIAGRAM_MODELTYPE" val="creativePicture"/>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633.xml><?xml version="1.0" encoding="utf-8"?>
<p:tagLst xmlns:p="http://schemas.openxmlformats.org/presentationml/2006/main">
  <p:tag name="KSO_WM_UNIT_PICTURE_TOWARD" val="1"/>
  <p:tag name="KSO_WM_UNIT_HIGHLIGHT" val="0"/>
  <p:tag name="KSO_WM_UNIT_COMPATIBLE" val="0"/>
  <p:tag name="KSO_WM_UNIT_DIAGRAM_ISNUMVISUAL" val="0"/>
  <p:tag name="KSO_WM_UNIT_DIAGRAM_ISREFERUNIT" val="0"/>
  <p:tag name="KSO_WM_DIAGRAM_GROUP_CODE" val="ζ1-1"/>
  <p:tag name="KSO_WM_UNIT_TYPE" val="ζ_h_i"/>
  <p:tag name="KSO_WM_UNIT_INDEX" val="1_1_2"/>
  <p:tag name="KSO_WM_UNIT_ID" val="diagram20215488_1*ζ_h_i*1_1_2"/>
  <p:tag name="KSO_WM_TEMPLATE_CATEGORY" val="diagram"/>
  <p:tag name="KSO_WM_TEMPLATE_INDEX" val="20215488"/>
  <p:tag name="KSO_WM_UNIT_LAYERLEVEL" val="1_1_1"/>
  <p:tag name="KSO_WM_TAG_VERSION" val="1.0"/>
  <p:tag name="KSO_WM_BEAUTIFY_FLAG" val="#wm#"/>
  <p:tag name="KSO_WM_UNIT_DIAGRAM_MODELTYPE" val="creativePicture"/>
  <p:tag name="KSO_WM_UNIT_USESOURCEFORMAT_APPLY" val="1"/>
</p:tagLst>
</file>

<file path=ppt/tags/tag634.xml><?xml version="1.0" encoding="utf-8"?>
<p:tagLst xmlns:p="http://schemas.openxmlformats.org/presentationml/2006/main">
  <p:tag name="KSO_WM_UNIT_PICTURE_TOWARD" val="1"/>
  <p:tag name="KSO_WM_UNIT_HIGHLIGHT" val="0"/>
  <p:tag name="KSO_WM_UNIT_COMPATIBLE" val="0"/>
  <p:tag name="KSO_WM_UNIT_DIAGRAM_ISNUMVISUAL" val="0"/>
  <p:tag name="KSO_WM_UNIT_DIAGRAM_ISREFERUNIT" val="0"/>
  <p:tag name="KSO_WM_DIAGRAM_GROUP_CODE" val="ζ1-1"/>
  <p:tag name="KSO_WM_UNIT_TYPE" val="ζ_h_i"/>
  <p:tag name="KSO_WM_UNIT_INDEX" val="1_1_3"/>
  <p:tag name="KSO_WM_UNIT_ID" val="diagram20215488_1*ζ_h_i*1_1_3"/>
  <p:tag name="KSO_WM_TEMPLATE_CATEGORY" val="diagram"/>
  <p:tag name="KSO_WM_TEMPLATE_INDEX" val="20215488"/>
  <p:tag name="KSO_WM_UNIT_LAYERLEVEL" val="1_1_1"/>
  <p:tag name="KSO_WM_TAG_VERSION" val="1.0"/>
  <p:tag name="KSO_WM_BEAUTIFY_FLAG" val="#wm#"/>
  <p:tag name="KSO_WM_UNIT_DIAGRAM_MODELTYPE" val="creativePicture"/>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635.xml><?xml version="1.0" encoding="utf-8"?>
<p:tagLst xmlns:p="http://schemas.openxmlformats.org/presentationml/2006/main">
  <p:tag name="KSO_WM_UNIT_PICTURE_TOWARD" val="1"/>
  <p:tag name="KSO_WM_UNIT_HIGHLIGHT" val="0"/>
  <p:tag name="KSO_WM_UNIT_COMPATIBLE" val="0"/>
  <p:tag name="KSO_WM_UNIT_DIAGRAM_ISNUMVISUAL" val="0"/>
  <p:tag name="KSO_WM_UNIT_DIAGRAM_ISREFERUNIT" val="0"/>
  <p:tag name="KSO_WM_DIAGRAM_GROUP_CODE" val="ζ1-1"/>
  <p:tag name="KSO_WM_UNIT_TYPE" val="ζ_h_i"/>
  <p:tag name="KSO_WM_UNIT_INDEX" val="1_1_4"/>
  <p:tag name="KSO_WM_UNIT_ID" val="diagram20215488_1*ζ_h_i*1_1_4"/>
  <p:tag name="KSO_WM_TEMPLATE_CATEGORY" val="diagram"/>
  <p:tag name="KSO_WM_TEMPLATE_INDEX" val="20215488"/>
  <p:tag name="KSO_WM_UNIT_LAYERLEVEL" val="1_1_1"/>
  <p:tag name="KSO_WM_TAG_VERSION" val="1.0"/>
  <p:tag name="KSO_WM_BEAUTIFY_FLAG" val="#wm#"/>
  <p:tag name="KSO_WM_UNIT_DIAGRAM_MODELTYPE" val="creativePicture"/>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636.xml><?xml version="1.0" encoding="utf-8"?>
<p:tagLst xmlns:p="http://schemas.openxmlformats.org/presentationml/2006/main">
  <p:tag name="KSO_WM_UNIT_PICTURE_TOWARD" val="1"/>
  <p:tag name="KSO_WM_UNIT_HIGHLIGHT" val="0"/>
  <p:tag name="KSO_WM_UNIT_COMPATIBLE" val="0"/>
  <p:tag name="KSO_WM_UNIT_DIAGRAM_ISNUMVISUAL" val="0"/>
  <p:tag name="KSO_WM_UNIT_DIAGRAM_ISREFERUNIT" val="0"/>
  <p:tag name="KSO_WM_DIAGRAM_GROUP_CODE" val="ζ1-1"/>
  <p:tag name="KSO_WM_UNIT_TYPE" val="ζ_h_i"/>
  <p:tag name="KSO_WM_UNIT_INDEX" val="1_1_5"/>
  <p:tag name="KSO_WM_UNIT_ID" val="diagram20215488_1*ζ_h_i*1_1_5"/>
  <p:tag name="KSO_WM_TEMPLATE_CATEGORY" val="diagram"/>
  <p:tag name="KSO_WM_TEMPLATE_INDEX" val="20215488"/>
  <p:tag name="KSO_WM_UNIT_LAYERLEVEL" val="1_1_1"/>
  <p:tag name="KSO_WM_TAG_VERSION" val="1.0"/>
  <p:tag name="KSO_WM_BEAUTIFY_FLAG" val="#wm#"/>
  <p:tag name="KSO_WM_UNIT_DIAGRAM_MODELTYPE" val="creativePicture"/>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63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7034_1*f*1"/>
  <p:tag name="KSO_WM_TEMPLATE_CATEGORY" val="diagram"/>
  <p:tag name="KSO_WM_TEMPLATE_INDEX" val="20217034"/>
  <p:tag name="KSO_WM_UNIT_LAYERLEVEL" val="1"/>
  <p:tag name="KSO_WM_TAG_VERSION" val="1.0"/>
  <p:tag name="KSO_WM_BEAUTIFY_FLAG" val="#wm#"/>
  <p:tag name="KSO_WM_UNIT_DEFAULT_FONT" val="14;20;2"/>
  <p:tag name="KSO_WM_UNIT_BLOCK" val="0"/>
  <p:tag name="KSO_WM_UNIT_VALUE" val="144"/>
  <p:tag name="KSO_WM_UNIT_SHOW_EDIT_AREA_INDICATION" val="1"/>
  <p:tag name="KSO_WM_CHIP_GROUPID" val="5e6b05596848fb12bee65ac8"/>
  <p:tag name="KSO_WM_CHIP_XID" val="5e6b05596848fb12bee65aca"/>
  <p:tag name="KSO_WM_UNIT_DEC_AREA_ID" val="fcfb6491c6474251baf080c86c8573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b&quot;,&quot;fill_mode&quot;:&quot;full&quot;,&quot;sacle_strategy&quot;:&quot;smart&quot;}"/>
  <p:tag name="KSO_WM_ASSEMBLE_CHIP_INDEX" val="8f818371ca6e430d9cc46fdc0af25308"/>
  <p:tag name="KSO_WM_UNIT_SUPPORT_BIG_FONT" val="1"/>
  <p:tag name="KSO_WM_UNIT_TEXT_FILL_FORE_SCHEMECOLOR_INDEX_BRIGHTNESS" val="0.25"/>
  <p:tag name="KSO_WM_UNIT_TEXT_FILL_FORE_SCHEMECOLOR_INDEX" val="13"/>
  <p:tag name="KSO_WM_UNIT_TEXT_FILL_TYPE" val="1"/>
  <p:tag name="KSO_WM_TEMPLATE_ASSEMBLE_XID" val="6065703f4054ed1e2fb81496"/>
  <p:tag name="KSO_WM_TEMPLATE_ASSEMBLE_GROUPID" val="6065703f4054ed1e2fb81496"/>
</p:tagLst>
</file>

<file path=ppt/tags/tag638.xml><?xml version="1.0" encoding="utf-8"?>
<p:tagLst xmlns:p="http://schemas.openxmlformats.org/presentationml/2006/main">
  <p:tag name="KSO_WM_UNIT_BLOCK" val="0"/>
  <p:tag name="KSO_WM_UNIT_SM_LIMIT_TYPE" val="1"/>
  <p:tag name="KSO_WM_UNIT_DEC_AREA_ID" val="fd846e3714d9467994bd464714eb6ba2"/>
  <p:tag name="KSO_WM_UNIT_HIGHLIGHT" val="0"/>
  <p:tag name="KSO_WM_UNIT_COMPATIBLE" val="0"/>
  <p:tag name="KSO_WM_UNIT_DIAGRAM_ISNUMVISUAL" val="0"/>
  <p:tag name="KSO_WM_UNIT_DIAGRAM_ISREFERUNIT" val="0"/>
  <p:tag name="KSO_WM_UNIT_TYPE" val="i"/>
  <p:tag name="KSO_WM_UNIT_INDEX" val="1"/>
  <p:tag name="KSO_WM_UNIT_ID" val="diagram20217034_1*i*1"/>
  <p:tag name="KSO_WM_TEMPLATE_CATEGORY" val="diagram"/>
  <p:tag name="KSO_WM_TEMPLATE_INDEX" val="20217034"/>
  <p:tag name="KSO_WM_UNIT_LAYERLEVEL" val="1"/>
  <p:tag name="KSO_WM_TAG_VERSION" val="1.0"/>
  <p:tag name="KSO_WM_BEAUTIFY_FLAG" val="#wm#"/>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adf23c998712faa657ab9b"/>
  <p:tag name="KSO_WM_CHIP_XID" val="5fadf23c998712faa657ab9c"/>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0"/>
  <p:tag name="KSO_WM_TEMPLATE_ASSEMBLE_XID" val="6065703f4054ed1e2fb81496"/>
  <p:tag name="KSO_WM_TEMPLATE_ASSEMBLE_GROUPID" val="6065703f4054ed1e2fb81496"/>
</p:tagLst>
</file>

<file path=ppt/tags/tag639.xml><?xml version="1.0" encoding="utf-8"?>
<p:tagLst xmlns:p="http://schemas.openxmlformats.org/presentationml/2006/main">
  <p:tag name="KSO_WM_SLIDE_ID" val="diagram20217034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87*348"/>
  <p:tag name="KSO_WM_SLIDE_POSITION" val="72*95"/>
  <p:tag name="KSO_WM_TAG_VERSION" val="1.0"/>
  <p:tag name="KSO_WM_BEAUTIFY_FLAG" val="#wm#"/>
  <p:tag name="KSO_WM_TEMPLATE_CATEGORY" val="diagram"/>
  <p:tag name="KSO_WM_TEMPLATE_INDEX" val="20217034"/>
  <p:tag name="KSO_WM_SLIDE_LAYOUT" val="d_f"/>
  <p:tag name="KSO_WM_SLIDE_LAYOUT_CNT" val="1_1"/>
  <p:tag name="KSO_WM_SLIDE_BACKGROUND" val="[&quot;navigation&quot;]"/>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adf23c998712faa657ab9c"/>
  <p:tag name="KSO_WM_CHIP_FILLPROP" val="[[{&quot;text_align&quot;:&quot;cm&quot;,&quot;text_direction&quot;:&quot;horizontal&quot;,&quot;support_features&quot;:[&quot;creativepic&quot;],&quot;support_big_font&quot;:false,&quot;picture_toward&quot;:1,&quot;picture_dockside&quot;:[],&quot;fill_id&quot;:&quot;54af87c18ac942a5aeb3bac38f8644f5&quot;,&quot;fill_align&quot;:&quot;cm&quot;,&quot;chip_types&quot;:[&quot;picture&quot;]},{&quot;text_align&quot;:&quot;lb&quot;,&quot;text_direction&quot;:&quot;horizontal&quot;,&quot;support_big_font&quot;:true,&quot;picture_toward&quot;:0,&quot;picture_dockside&quot;:[],&quot;fill_id&quot;:&quot;444a7d36fbb94b9b9947a9b2c3dbafa1&quot;,&quot;fill_align&quot;:&quot;lb&quot;,&quot;chip_types&quot;:[&quot;text&quot;]}]]"/>
  <p:tag name="FIXED_XID_TMP" val="5f5ee1ca4d6848d78f644aeb"/>
  <p:tag name="KSO_WM_CHIP_DECFILLPROP" val="[]"/>
  <p:tag name="KSO_WM_SLIDE_CAN_ADD_NAVIGATION" val="1"/>
  <p:tag name="KSO_WM_CHIP_GROUPID" val="5fadf23c998712faa657ab9b"/>
  <p:tag name="KSO_WM_SLIDE_BACKGROUND_TYPE" val="general"/>
  <p:tag name="KSO_WM_SLIDE_SUPPORT_FEATURE_TYPE" val="8"/>
  <p:tag name="KSO_WM_TEMPLATE_ASSEMBLE_XID" val="6065703f4054ed1e2fb81496"/>
  <p:tag name="KSO_WM_TEMPLATE_ASSEMBLE_GROUPID" val="6065703f4054ed1e2fb81496"/>
  <p:tag name="KSO_WM_SLIDE_LAYOUT_INFO" val="{&quot;direction&quot;:1,&quot;id&quot;:&quot;2021-04-01T16:15:35&quot;,&quot;maxSize&quot;:{&quot;size1&quot;:61.3},&quot;minSize&quot;:{&quot;size1&quot;:41.2},&quot;normalSize&quot;:{&quot;size1&quot;:43.54375000000001},&quot;subLayout&quot;:[{&quot;id&quot;:&quot;2021-04-01T16:15:35&quot;,&quot;margin&quot;:{&quot;bottom&quot;:1.6929999589920044,&quot;left&quot;:1.2697499990463257,&quot;right&quot;:1.2697499990463257,&quot;top&quot;:1.6929999589920044},&quot;type&quot;:0},{&quot;id&quot;:&quot;2021-04-01T16:15:35&quot;,&quot;margin&quot;:{&quot;bottom&quot;:1.6929999589920044,&quot;left&quot;:0.01950000412762165,&quot;right&quot;:1.5869998931884766,&quot;top&quot;:1.6929999589920044},&quot;type&quot;:0}],&quot;type&quot;:0}"/>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0.xml><?xml version="1.0" encoding="utf-8"?>
<p:tagLst xmlns:p="http://schemas.openxmlformats.org/presentationml/2006/main">
  <p:tag name="KSO_WM_UNIT_ISCONTENTSTITLE" val="0"/>
  <p:tag name="KSO_WM_UNIT_ISNUMDGMTITLE" val="0"/>
  <p:tag name="KSO_WM_UNIT_PRESET_TEXT" val="THANK YOU FOR WATCHING"/>
  <p:tag name="KSO_WM_UNIT_NOCLEAR" val="0"/>
  <p:tag name="KSO_WM_UNIT_VALUE" val="27"/>
  <p:tag name="KSO_WM_UNIT_HIGHLIGHT" val="0"/>
  <p:tag name="KSO_WM_UNIT_COMPATIBLE" val="0"/>
  <p:tag name="KSO_WM_UNIT_DIAGRAM_ISNUMVISUAL" val="0"/>
  <p:tag name="KSO_WM_UNIT_DIAGRAM_ISREFERUNIT" val="0"/>
  <p:tag name="KSO_WM_UNIT_TYPE" val="b"/>
  <p:tag name="KSO_WM_UNIT_INDEX" val="1"/>
  <p:tag name="KSO_WM_UNIT_ID" val="diagram20221978_1*b*1"/>
  <p:tag name="KSO_WM_TEMPLATE_CATEGORY" val="diagram"/>
  <p:tag name="KSO_WM_TEMPLATE_INDEX" val="20221978"/>
  <p:tag name="KSO_WM_UNIT_LAYERLEVEL" val="1"/>
  <p:tag name="KSO_WM_TAG_VERSION" val="1.0"/>
  <p:tag name="KSO_WM_BEAUTIFY_FLAG" val="#wm#"/>
  <p:tag name="KSO_WM_CHIP_GROUPID" val="625cd6e8fa96911f219257da"/>
  <p:tag name="KSO_WM_CHIP_XID" val="625cd6e8fa96911f219257d7"/>
</p:tagLst>
</file>

<file path=ppt/tags/tag641.xml><?xml version="1.0" encoding="utf-8"?>
<p:tagLst xmlns:p="http://schemas.openxmlformats.org/presentationml/2006/main">
  <p:tag name="KSO_WM_UNIT_ISCONTENTSTITLE" val="0"/>
  <p:tag name="KSO_WM_UNIT_ISNUMDGMTITLE" val="0"/>
  <p:tag name="KSO_WM_UNIT_PRESET_TEXT" val="感谢您的观看"/>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diagram20221978_1*a*1"/>
  <p:tag name="KSO_WM_TEMPLATE_CATEGORY" val="diagram"/>
  <p:tag name="KSO_WM_TEMPLATE_INDEX" val="20221978"/>
  <p:tag name="KSO_WM_UNIT_LAYERLEVEL" val="1"/>
  <p:tag name="KSO_WM_TAG_VERSION" val="1.0"/>
  <p:tag name="KSO_WM_BEAUTIFY_FLAG" val="#wm#"/>
  <p:tag name="KSO_WM_CHIP_GROUPID" val="625cd6e8fa96911f219257da"/>
  <p:tag name="KSO_WM_CHIP_XID" val="625cd6e8fa96911f219257d7"/>
</p:tagLst>
</file>

<file path=ppt/tags/tag642.xml><?xml version="1.0" encoding="utf-8"?>
<p:tagLst xmlns:p="http://schemas.openxmlformats.org/presentationml/2006/main">
  <p:tag name="KSO_WM_UNIT_SUBTYPE" val="e"/>
  <p:tag name="KSO_WM_UNIT_PRESET_TEXT" val="20XX"/>
  <p:tag name="KSO_WM_UNIT_NOCLEAR" val="0"/>
  <p:tag name="KSO_WM_UNIT_VALUE" val="3"/>
  <p:tag name="KSO_WM_UNIT_HIGHLIGHT" val="0"/>
  <p:tag name="KSO_WM_UNIT_COMPATIBLE" val="0"/>
  <p:tag name="KSO_WM_UNIT_DIAGRAM_ISNUMVISUAL" val="0"/>
  <p:tag name="KSO_WM_UNIT_DIAGRAM_ISREFERUNIT" val="0"/>
  <p:tag name="KSO_WM_UNIT_TYPE" val="f"/>
  <p:tag name="KSO_WM_UNIT_INDEX" val="1"/>
  <p:tag name="KSO_WM_UNIT_ID" val="diagram20221978_1*f*1"/>
  <p:tag name="KSO_WM_TEMPLATE_CATEGORY" val="diagram"/>
  <p:tag name="KSO_WM_TEMPLATE_INDEX" val="20221978"/>
  <p:tag name="KSO_WM_UNIT_LAYERLEVEL" val="1"/>
  <p:tag name="KSO_WM_TAG_VERSION" val="1.0"/>
  <p:tag name="KSO_WM_BEAUTIFY_FLAG" val="#wm#"/>
  <p:tag name="KSO_WM_CHIP_GROUPID" val="625cd6e8fa96911f219257da"/>
  <p:tag name="KSO_WM_CHIP_XID" val="625cd6e8fa96911f219257d7"/>
</p:tagLst>
</file>

<file path=ppt/tags/tag6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1978_1*i*1"/>
  <p:tag name="KSO_WM_TEMPLATE_CATEGORY" val="diagram"/>
  <p:tag name="KSO_WM_TEMPLATE_INDEX" val="20221978"/>
  <p:tag name="KSO_WM_UNIT_LAYERLEVEL" val="1"/>
  <p:tag name="KSO_WM_TAG_VERSION" val="1.0"/>
  <p:tag name="KSO_WM_BEAUTIFY_FLAG" val="#wm#"/>
  <p:tag name="KSO_WM_CHIP_GROUPID" val="625cd6e8fa96911f219257da"/>
  <p:tag name="KSO_WM_CHIP_XID" val="625cd6e8fa96911f219257d7"/>
</p:tagLst>
</file>

<file path=ppt/tags/tag644.xml><?xml version="1.0" encoding="utf-8"?>
<p:tagLst xmlns:p="http://schemas.openxmlformats.org/presentationml/2006/main">
  <p:tag name="KSO_WM_SLIDE_ID" val="diagram20221978_1"/>
  <p:tag name="KSO_WM_TEMPLATE_SUBCATEGORY" val="28"/>
  <p:tag name="KSO_WM_TEMPLATE_MASTER_TYPE" val="0"/>
  <p:tag name="KSO_WM_TEMPLATE_COLOR_TYPE" val="0"/>
  <p:tag name="KSO_WM_SLIDE_TYPE" val="endPage"/>
  <p:tag name="KSO_WM_SLIDE_SUBTYPE" val="pureTxt"/>
  <p:tag name="KSO_WM_SLIDE_ITEM_CNT" val="0"/>
  <p:tag name="KSO_WM_SLIDE_INDEX" val="1"/>
  <p:tag name="KSO_WM_TAG_VERSION" val="1.0"/>
  <p:tag name="KSO_WM_BEAUTIFY_FLAG" val="#wm#"/>
  <p:tag name="KSO_WM_TEMPLATE_CATEGORY" val="diagram"/>
  <p:tag name="KSO_WM_TEMPLATE_INDEX" val="20221978"/>
  <p:tag name="KSO_WM_SLIDE_LAYOUT" val="a_b_f"/>
  <p:tag name="KSO_WM_SLIDE_LAYOUT_CNT" val="1_1_1"/>
  <p:tag name="KSO_WM_CHIP_INFOS" val="{&quot;width&quot;:782.6,&quot;height&quot;:162.95,&quot;text&quot;:{&quot;align&quot;:[&quot;lm&quot;],&quot;direction&quot;:[&quot;horizontal&quot;]},&quot;type&quot;:&quot;header&quot;,&quot;match_code&quot;:&quot;a_b_f&quot;,&quot;adjust_rule&quot;:{&quot;width_max&quot;:782.6,&quot;width_min&quot;:782.6,&quot;height_max&quot;:162.95,&quot;height_min&quot;:162.95},&quot;zoom_adjust&quot;:0,&quot;fill_rule&quot;:{&quot;fill_mode&quot;:&quot;adaptive&quot;,&quot;fill_align&quot;:[&quot;rb&quot;,&quot;lb&quot;,&quot;rm&quot;,&quot;lm&quot;,&quot;rt&quot;,&quot;lt&quot;]},&quot;isSeries&quot;:false,&quot;isMaterialsTemp&quot;:false,&quot;dec_direction&quot;:1,&quot;dec_num&quot;:1,&quot;adapt_layouttypes&quot;:{&quot;endPage&quot;:[&quot;1_NF_CD_1&quot;]},&quot;coloring&quot;:0,&quot;tags&quot;:{&quot;style&quot;:[&quot;商务&quot;,&quot;简约&quot;,&quot;文艺清新&quot;,&quot;中国风&quot;,&quot;卡通&quot;,&quot;欧美风&quot;,&quot;黑板风&quot;,&quot;渐变风&quot;,&quot;党政风&quot;,&quot;扁平风&quot;,&quot;手绘风&quot;,&quot;立体风&quot;,&quot;炫酷&quot;,&quot;复古风&quot;,&quot;科技风&quot;,&quot;水彩风&quot;,&quot;ios风&quot;,&quot;快闪&quot;,&quot;波普风&quot;,&quot;孟菲斯&quot;,&quot;蒸汽波&quot;,&quot;MBE&quot;,&quot;剪纸风&quot;,&quot;酸性风&quot;,&quot;像素风&quot;,&quot;涂鸦风&quot;,&quot;实景&quot;]},&quot;slide_type&quot;:[&quot;endPage&quot;],&quot;useType&quot;:[&quot;ppt&quot;]}"/>
  <p:tag name="KSO_WM_CHIP_XID" val="625cd6e8fa96911f219257d7"/>
  <p:tag name="KSO_WM_CHIP_GROUPID" val="625cd6e8fa96911f219257da"/>
  <p:tag name="KSO_WM_TEMPLATE_ASSEMBLE_XID" val="625cd6e8fa96911f219257d7"/>
</p:tagLst>
</file>

<file path=ppt/tags/tag645.xml><?xml version="1.0" encoding="utf-8"?>
<p:tagLst xmlns:p="http://schemas.openxmlformats.org/presentationml/2006/main">
  <p:tag name="KSO_WPP_MARK_KEY" val="d6ee38ba-876e-4e1d-9de2-c7091dbc145a"/>
  <p:tag name="COMMONDATA" val="eyJoZGlkIjoiY2ZiMDFlZDlmODhiMWU5NWYxNzQwMGRkMWFjNTI3YWMifQ=="/>
  <p:tag name="commondata" val="eyJoZGlkIjoiODQyODRhYTM5NDYxZWNkNDk4MmNlODliMGM3NTUwYmYifQ=="/>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6"/>
  <p:tag name="KSO_WM_UNIT_LAYERLEVEL" val="1"/>
  <p:tag name="KSO_WM_TAG_VERSION" val="1.0"/>
  <p:tag name="KSO_WM_BEAUTIFY_FLAG" val="#wm#"/>
  <p:tag name="KSO_WM_UNIT_TYPE" val="y"/>
  <p:tag name="KSO_WM_UNIT_INDEX" val="6"/>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 name="KSO_WM_UNIT_BK_DARK_LIGHT" val="2"/>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8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9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heme/theme1.xml><?xml version="1.0" encoding="utf-8"?>
<a:theme xmlns:a="http://schemas.openxmlformats.org/drawingml/2006/main" name="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Office 主题​​">
  <a:themeElements>
    <a:clrScheme name="">
      <a:dk1>
        <a:srgbClr val="000000"/>
      </a:dk1>
      <a:lt1>
        <a:srgbClr val="FFFFFF"/>
      </a:lt1>
      <a:dk2>
        <a:srgbClr val="F5F5F8"/>
      </a:dk2>
      <a:lt2>
        <a:srgbClr val="FFFFFF"/>
      </a:lt2>
      <a:accent1>
        <a:srgbClr val="577CCE"/>
      </a:accent1>
      <a:accent2>
        <a:srgbClr val="5999AF"/>
      </a:accent2>
      <a:accent3>
        <a:srgbClr val="5BA080"/>
      </a:accent3>
      <a:accent4>
        <a:srgbClr val="8BAA69"/>
      </a:accent4>
      <a:accent5>
        <a:srgbClr val="D6B250"/>
      </a:accent5>
      <a:accent6>
        <a:srgbClr val="E79647"/>
      </a:accent6>
      <a:hlink>
        <a:srgbClr val="0000FF"/>
      </a:hlink>
      <a:folHlink>
        <a:srgbClr val="FF00FF"/>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
      <a:dk1>
        <a:srgbClr val="000000"/>
      </a:dk1>
      <a:lt1>
        <a:srgbClr val="FFFFFF"/>
      </a:lt1>
      <a:dk2>
        <a:srgbClr val="F5F5F8"/>
      </a:dk2>
      <a:lt2>
        <a:srgbClr val="FFFFFF"/>
      </a:lt2>
      <a:accent1>
        <a:srgbClr val="577CCE"/>
      </a:accent1>
      <a:accent2>
        <a:srgbClr val="5999AF"/>
      </a:accent2>
      <a:accent3>
        <a:srgbClr val="5BA080"/>
      </a:accent3>
      <a:accent4>
        <a:srgbClr val="8BAA69"/>
      </a:accent4>
      <a:accent5>
        <a:srgbClr val="D6B250"/>
      </a:accent5>
      <a:accent6>
        <a:srgbClr val="E79647"/>
      </a:accent6>
      <a:hlink>
        <a:srgbClr val="0000FF"/>
      </a:hlink>
      <a:folHlink>
        <a:srgbClr val="FF00FF"/>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Office 主题​​">
  <a:themeElements>
    <a:clrScheme name="">
      <a:dk1>
        <a:srgbClr val="000000"/>
      </a:dk1>
      <a:lt1>
        <a:srgbClr val="FFFFFF"/>
      </a:lt1>
      <a:dk2>
        <a:srgbClr val="F5F5F8"/>
      </a:dk2>
      <a:lt2>
        <a:srgbClr val="FFFFFF"/>
      </a:lt2>
      <a:accent1>
        <a:srgbClr val="577CCE"/>
      </a:accent1>
      <a:accent2>
        <a:srgbClr val="5999AF"/>
      </a:accent2>
      <a:accent3>
        <a:srgbClr val="5BA080"/>
      </a:accent3>
      <a:accent4>
        <a:srgbClr val="8BAA69"/>
      </a:accent4>
      <a:accent5>
        <a:srgbClr val="D6B250"/>
      </a:accent5>
      <a:accent6>
        <a:srgbClr val="E79647"/>
      </a:accent6>
      <a:hlink>
        <a:srgbClr val="0000FF"/>
      </a:hlink>
      <a:folHlink>
        <a:srgbClr val="FF00FF"/>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Office 主题​​">
  <a:themeElements>
    <a:clrScheme name="">
      <a:dk1>
        <a:srgbClr val="000000"/>
      </a:dk1>
      <a:lt1>
        <a:srgbClr val="FFFFFF"/>
      </a:lt1>
      <a:dk2>
        <a:srgbClr val="F5F5F8"/>
      </a:dk2>
      <a:lt2>
        <a:srgbClr val="FFFFFF"/>
      </a:lt2>
      <a:accent1>
        <a:srgbClr val="577CCE"/>
      </a:accent1>
      <a:accent2>
        <a:srgbClr val="5999AF"/>
      </a:accent2>
      <a:accent3>
        <a:srgbClr val="5BA080"/>
      </a:accent3>
      <a:accent4>
        <a:srgbClr val="8BAA69"/>
      </a:accent4>
      <a:accent5>
        <a:srgbClr val="D6B250"/>
      </a:accent5>
      <a:accent6>
        <a:srgbClr val="E79647"/>
      </a:accent6>
      <a:hlink>
        <a:srgbClr val="0000FF"/>
      </a:hlink>
      <a:folHlink>
        <a:srgbClr val="FF00FF"/>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1977</Words>
  <Application>WPS 演示</Application>
  <PresentationFormat>全屏显示(4:3)</PresentationFormat>
  <Paragraphs>134</Paragraphs>
  <Slides>15</Slides>
  <Notes>2</Notes>
  <HiddenSlides>0</HiddenSlides>
  <MMClips>0</MMClips>
  <ScaleCrop>false</ScaleCrop>
  <HeadingPairs>
    <vt:vector size="6" baseType="variant">
      <vt:variant>
        <vt:lpstr>已用的字体</vt:lpstr>
      </vt:variant>
      <vt:variant>
        <vt:i4>15</vt:i4>
      </vt:variant>
      <vt:variant>
        <vt:lpstr>主题</vt:lpstr>
      </vt:variant>
      <vt:variant>
        <vt:i4>5</vt:i4>
      </vt:variant>
      <vt:variant>
        <vt:lpstr>幻灯片标题</vt:lpstr>
      </vt:variant>
      <vt:variant>
        <vt:i4>15</vt:i4>
      </vt:variant>
    </vt:vector>
  </HeadingPairs>
  <TitlesOfParts>
    <vt:vector size="35" baseType="lpstr">
      <vt:lpstr>Arial</vt:lpstr>
      <vt:lpstr>宋体</vt:lpstr>
      <vt:lpstr>Wingdings</vt:lpstr>
      <vt:lpstr>微软雅黑</vt:lpstr>
      <vt:lpstr>Wingdings</vt:lpstr>
      <vt:lpstr>Arial Regular</vt:lpstr>
      <vt:lpstr>WPS-Bullets</vt:lpstr>
      <vt:lpstr>Segoe Print</vt:lpstr>
      <vt:lpstr>Segoe UI</vt:lpstr>
      <vt:lpstr>幼圆</vt:lpstr>
      <vt:lpstr>微软雅黑 Light</vt:lpstr>
      <vt:lpstr>汉仪旗黑-70S</vt:lpstr>
      <vt:lpstr>黑体</vt:lpstr>
      <vt:lpstr>Arial Unicode MS</vt:lpstr>
      <vt:lpstr>Calibri</vt:lpstr>
      <vt:lpstr>默认设计模板</vt:lpstr>
      <vt:lpstr>3_Office 主题​​</vt:lpstr>
      <vt:lpstr>1_Office 主题​​</vt:lpstr>
      <vt:lpstr>2_Office 主题​​</vt:lpstr>
      <vt:lpstr>4_Office 主题​​</vt:lpstr>
      <vt:lpstr>漫谈数学与军事</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高中学生对于研究性学习的认知程度</dc:title>
  <dc:creator>lenovo</dc:creator>
  <cp:lastModifiedBy>kdfz</cp:lastModifiedBy>
  <cp:revision>20</cp:revision>
  <dcterms:created xsi:type="dcterms:W3CDTF">2021-05-30T03:15:00Z</dcterms:created>
  <dcterms:modified xsi:type="dcterms:W3CDTF">2025-01-08T07:05:26Z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2052-11.8.2.11813</vt:lpwstr>
  </property>
  <property fmtid="{D5CDD505-2E9C-101B-9397-08002B2CF9AE}" pid="3" name="ICV">
    <vt:lpwstr>6A7286A8A80445D6A99209B3B76C64DA</vt:lpwstr>
  </property>
</Properties>
</file>