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492" r:id="rId5"/>
    <p:sldId id="493" r:id="rId6"/>
    <p:sldId id="494" r:id="rId7"/>
    <p:sldId id="495" r:id="rId8"/>
    <p:sldId id="496" r:id="rId9"/>
    <p:sldId id="497" r:id="rId10"/>
    <p:sldId id="498" r:id="rId11"/>
    <p:sldId id="499" r:id="rId12"/>
    <p:sldId id="500" r:id="rId13"/>
    <p:sldId id="501" r:id="rId14"/>
    <p:sldId id="502" r:id="rId15"/>
  </p:sldIdLst>
  <p:sldSz cx="12192000" cy="6858000"/>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0" clrIdx="0"/>
  <p:cmAuthor id="0" name="杜B格小生" initials="杜B格小生" lastIdx="0" clrIdx="0"/>
  <p:cmAuthor id="2" name="作者" initials="A" lastIdx="0" clrIdx="1"/>
  <p:cmAuthor id="3" name="USER" initials="U" lastIdx="0" clrIdx="0"/>
  <p:cmAuthor id="4" name="admin" initials="a" lastIdx="0" clrIdx="3"/>
  <p:cmAuthor id="5" name="okpan" initials="o" lastIdx="0" clrIdx="4"/>
  <p:cmAuthor id="6" name="宋洁然" initials="" lastIdx="0" clrIdx="1"/>
  <p:cmAuthor id="7" name="ming qiu" initials="" lastIdx="0" clrIdx="1"/>
  <p:cmAuthor id="8" name="童柳明" initials="TLM" lastIdx="0" clrIdx="8"/>
  <p:cmAuthor id="9" name="王 昭君" initials="王" lastIdx="0" clrIdx="4"/>
  <p:cmAuthor id="10" name="yyyaogd@126.com" initials="y" lastIdx="0" clrIdx="0"/>
  <p:cmAuthor id="11" name="wucj" initials="w" lastIdx="0" clrIdx="0"/>
  <p:cmAuthor id="12" name="LENOVO" initials="L" lastIdx="0" clrIdx="11"/>
  <p:cmAuthor id="13" name="SkyUser" initials="S" lastIdx="0" clrIdx="0"/>
  <p:cmAuthor id="14" name="zq" initials="z" lastIdx="0" clrIdx="0"/>
  <p:cmAuthor id="15" name="viola_yang" initials="v" lastIdx="0" clrIdx="0"/>
  <p:cmAuthor id="16" name="志龙 姜" initials="志" lastIdx="0" clrIdx="0"/>
  <p:cmAuthor id="17" name="SHMILY" initials="S" lastIdx="0" clrIdx="0"/>
  <p:cmAuthor id="19" name="Tracy Chen" initials="T" lastIdx="0" clrIdx="0"/>
  <p:cmAuthor id="20" name="dongwc0205" initials="d" lastIdx="0" clrIdx="15"/>
  <p:cmAuthor id="21" name="Hi_ Young" initials="H" lastIdx="0" clrIdx="0"/>
  <p:cmAuthor id="22" name="pangyt" initials="p" lastIdx="0" clrIdx="0"/>
  <p:cmAuthor id="23" name="easonyoun" initials="e" lastIdx="0" clrIdx="0"/>
  <p:cmAuthor id="24" name="zhouyangfan" initials="z" lastIdx="0" clrIdx="0"/>
  <p:cmAuthor id="25" name="tplife" initials="t" lastIdx="0" clrIdx="0"/>
  <p:cmAuthor id="26" name="??" initials="?" lastIdx="0" clrIdx="0"/>
  <p:cmAuthor id="76" name=" " initials="" lastIdx="0" clrIdx="2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DE40"/>
    <a:srgbClr val="263C88"/>
    <a:srgbClr val="E9EAEF"/>
    <a:srgbClr val="1AA2C2"/>
    <a:srgbClr val="5B74D1"/>
    <a:srgbClr val="E8E9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87" autoAdjust="0"/>
    <p:restoredTop sz="94660"/>
  </p:normalViewPr>
  <p:slideViewPr>
    <p:cSldViewPr snapToGrid="0">
      <p:cViewPr>
        <p:scale>
          <a:sx n="40" d="100"/>
          <a:sy n="40" d="100"/>
        </p:scale>
        <p:origin x="963" y="894"/>
      </p:cViewPr>
      <p:guideLst/>
    </p:cSldViewPr>
  </p:slideViewPr>
  <p:notesTextViewPr>
    <p:cViewPr>
      <p:scale>
        <a:sx n="1" d="1"/>
        <a:sy n="1" d="1"/>
      </p:scale>
      <p:origin x="0" y="0"/>
    </p:cViewPr>
  </p:notesTextViewPr>
  <p:sorterViewPr>
    <p:cViewPr>
      <p:scale>
        <a:sx n="30" d="100"/>
        <a:sy n="3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gs" Target="tags/tag20.xml"/><Relationship Id="rId2" Type="http://schemas.openxmlformats.org/officeDocument/2006/relationships/theme" Target="theme/theme1.xml"/><Relationship Id="rId19" Type="http://schemas.openxmlformats.org/officeDocument/2006/relationships/commentAuthors" Target="commentAuthors.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78B995-4818-4CC4-9904-7C51E69FE1E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F969B2-FC8F-40E9-BEE9-914C18BA1C4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DF969B2-FC8F-40E9-BEE9-914C18BA1C4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ain">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89122" y="1745058"/>
            <a:ext cx="8629414" cy="5012782"/>
          </a:xfrm>
          <a:custGeom>
            <a:avLst/>
            <a:gdLst>
              <a:gd name="connsiteX0" fmla="*/ 0 w 8629414"/>
              <a:gd name="connsiteY0" fmla="*/ 0 h 5012782"/>
              <a:gd name="connsiteX1" fmla="*/ 8629414 w 8629414"/>
              <a:gd name="connsiteY1" fmla="*/ 0 h 5012782"/>
              <a:gd name="connsiteX2" fmla="*/ 8629414 w 8629414"/>
              <a:gd name="connsiteY2" fmla="*/ 5012782 h 5012782"/>
              <a:gd name="connsiteX3" fmla="*/ 0 w 8629414"/>
              <a:gd name="connsiteY3" fmla="*/ 5012782 h 5012782"/>
            </a:gdLst>
            <a:ahLst/>
            <a:cxnLst>
              <a:cxn ang="0">
                <a:pos x="connsiteX0" y="connsiteY0"/>
              </a:cxn>
              <a:cxn ang="0">
                <a:pos x="connsiteX1" y="connsiteY1"/>
              </a:cxn>
              <a:cxn ang="0">
                <a:pos x="connsiteX2" y="connsiteY2"/>
              </a:cxn>
              <a:cxn ang="0">
                <a:pos x="connsiteX3" y="connsiteY3"/>
              </a:cxn>
            </a:cxnLst>
            <a:rect l="l" t="t" r="r" b="b"/>
            <a:pathLst>
              <a:path w="8629414" h="5012782">
                <a:moveTo>
                  <a:pt x="0" y="0"/>
                </a:moveTo>
                <a:lnTo>
                  <a:pt x="8629414" y="0"/>
                </a:lnTo>
                <a:lnTo>
                  <a:pt x="8629414" y="5012782"/>
                </a:lnTo>
                <a:lnTo>
                  <a:pt x="0" y="5012782"/>
                </a:lnTo>
                <a:close/>
              </a:path>
            </a:pathLst>
          </a:custGeom>
          <a:solidFill>
            <a:schemeClr val="bg1">
              <a:lumMod val="95000"/>
            </a:schemeClr>
          </a:solidFill>
        </p:spPr>
        <p:txBody>
          <a:bodyPr wrap="square">
            <a:noAutofit/>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0" y="3313045"/>
            <a:ext cx="3048000" cy="1643269"/>
          </a:xfrm>
          <a:custGeom>
            <a:avLst/>
            <a:gdLst>
              <a:gd name="connsiteX0" fmla="*/ 0 w 3048000"/>
              <a:gd name="connsiteY0" fmla="*/ 0 h 1643269"/>
              <a:gd name="connsiteX1" fmla="*/ 3048000 w 3048000"/>
              <a:gd name="connsiteY1" fmla="*/ 0 h 1643269"/>
              <a:gd name="connsiteX2" fmla="*/ 3048000 w 3048000"/>
              <a:gd name="connsiteY2" fmla="*/ 1643269 h 1643269"/>
              <a:gd name="connsiteX3" fmla="*/ 0 w 3048000"/>
              <a:gd name="connsiteY3" fmla="*/ 1643269 h 1643269"/>
            </a:gdLst>
            <a:ahLst/>
            <a:cxnLst>
              <a:cxn ang="0">
                <a:pos x="connsiteX0" y="connsiteY0"/>
              </a:cxn>
              <a:cxn ang="0">
                <a:pos x="connsiteX1" y="connsiteY1"/>
              </a:cxn>
              <a:cxn ang="0">
                <a:pos x="connsiteX2" y="connsiteY2"/>
              </a:cxn>
              <a:cxn ang="0">
                <a:pos x="connsiteX3" y="connsiteY3"/>
              </a:cxn>
            </a:cxnLst>
            <a:rect l="l" t="t" r="r" b="b"/>
            <a:pathLst>
              <a:path w="3048000" h="1643269">
                <a:moveTo>
                  <a:pt x="0" y="0"/>
                </a:moveTo>
                <a:lnTo>
                  <a:pt x="3048000" y="0"/>
                </a:lnTo>
                <a:lnTo>
                  <a:pt x="3048000" y="1643269"/>
                </a:lnTo>
                <a:lnTo>
                  <a:pt x="0" y="1643269"/>
                </a:ln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6096000" y="3313043"/>
            <a:ext cx="3048000" cy="1643269"/>
          </a:xfrm>
          <a:custGeom>
            <a:avLst/>
            <a:gdLst>
              <a:gd name="connsiteX0" fmla="*/ 0 w 3048000"/>
              <a:gd name="connsiteY0" fmla="*/ 0 h 1643269"/>
              <a:gd name="connsiteX1" fmla="*/ 3048000 w 3048000"/>
              <a:gd name="connsiteY1" fmla="*/ 0 h 1643269"/>
              <a:gd name="connsiteX2" fmla="*/ 3048000 w 3048000"/>
              <a:gd name="connsiteY2" fmla="*/ 1643269 h 1643269"/>
              <a:gd name="connsiteX3" fmla="*/ 0 w 3048000"/>
              <a:gd name="connsiteY3" fmla="*/ 1643269 h 1643269"/>
            </a:gdLst>
            <a:ahLst/>
            <a:cxnLst>
              <a:cxn ang="0">
                <a:pos x="connsiteX0" y="connsiteY0"/>
              </a:cxn>
              <a:cxn ang="0">
                <a:pos x="connsiteX1" y="connsiteY1"/>
              </a:cxn>
              <a:cxn ang="0">
                <a:pos x="connsiteX2" y="connsiteY2"/>
              </a:cxn>
              <a:cxn ang="0">
                <a:pos x="connsiteX3" y="connsiteY3"/>
              </a:cxn>
            </a:cxnLst>
            <a:rect l="l" t="t" r="r" b="b"/>
            <a:pathLst>
              <a:path w="3048000" h="1643269">
                <a:moveTo>
                  <a:pt x="0" y="0"/>
                </a:moveTo>
                <a:lnTo>
                  <a:pt x="3048000" y="0"/>
                </a:lnTo>
                <a:lnTo>
                  <a:pt x="3048000" y="1643269"/>
                </a:lnTo>
                <a:lnTo>
                  <a:pt x="0" y="1643269"/>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9144000" y="3313045"/>
            <a:ext cx="3048000" cy="1643269"/>
          </a:xfrm>
          <a:custGeom>
            <a:avLst/>
            <a:gdLst>
              <a:gd name="connsiteX0" fmla="*/ 0 w 3048000"/>
              <a:gd name="connsiteY0" fmla="*/ 0 h 1643269"/>
              <a:gd name="connsiteX1" fmla="*/ 3048000 w 3048000"/>
              <a:gd name="connsiteY1" fmla="*/ 0 h 1643269"/>
              <a:gd name="connsiteX2" fmla="*/ 3048000 w 3048000"/>
              <a:gd name="connsiteY2" fmla="*/ 1643269 h 1643269"/>
              <a:gd name="connsiteX3" fmla="*/ 0 w 3048000"/>
              <a:gd name="connsiteY3" fmla="*/ 1643269 h 1643269"/>
            </a:gdLst>
            <a:ahLst/>
            <a:cxnLst>
              <a:cxn ang="0">
                <a:pos x="connsiteX0" y="connsiteY0"/>
              </a:cxn>
              <a:cxn ang="0">
                <a:pos x="connsiteX1" y="connsiteY1"/>
              </a:cxn>
              <a:cxn ang="0">
                <a:pos x="connsiteX2" y="connsiteY2"/>
              </a:cxn>
              <a:cxn ang="0">
                <a:pos x="connsiteX3" y="connsiteY3"/>
              </a:cxn>
            </a:cxnLst>
            <a:rect l="l" t="t" r="r" b="b"/>
            <a:pathLst>
              <a:path w="3048000" h="1643269">
                <a:moveTo>
                  <a:pt x="0" y="0"/>
                </a:moveTo>
                <a:lnTo>
                  <a:pt x="3048000" y="0"/>
                </a:lnTo>
                <a:lnTo>
                  <a:pt x="3048000" y="1643269"/>
                </a:lnTo>
                <a:lnTo>
                  <a:pt x="0" y="1643269"/>
                </a:lnTo>
                <a:close/>
              </a:path>
            </a:pathLst>
          </a:custGeom>
        </p:spPr>
        <p:txBody>
          <a:bodyPr wrap="square">
            <a:noAutofit/>
          </a:bodyPr>
          <a:lstStyle/>
          <a:p>
            <a:endParaRPr lang="en-US"/>
          </a:p>
        </p:txBody>
      </p:sp>
      <p:sp>
        <p:nvSpPr>
          <p:cNvPr id="15" name="Picture Placeholder 14"/>
          <p:cNvSpPr>
            <a:spLocks noGrp="1"/>
          </p:cNvSpPr>
          <p:nvPr>
            <p:ph type="pic" sz="quarter" idx="13"/>
          </p:nvPr>
        </p:nvSpPr>
        <p:spPr>
          <a:xfrm>
            <a:off x="3048000" y="3313041"/>
            <a:ext cx="3048000" cy="1643269"/>
          </a:xfrm>
          <a:custGeom>
            <a:avLst/>
            <a:gdLst>
              <a:gd name="connsiteX0" fmla="*/ 0 w 3048000"/>
              <a:gd name="connsiteY0" fmla="*/ 0 h 1643269"/>
              <a:gd name="connsiteX1" fmla="*/ 3048000 w 3048000"/>
              <a:gd name="connsiteY1" fmla="*/ 0 h 1643269"/>
              <a:gd name="connsiteX2" fmla="*/ 3048000 w 3048000"/>
              <a:gd name="connsiteY2" fmla="*/ 1643269 h 1643269"/>
              <a:gd name="connsiteX3" fmla="*/ 0 w 3048000"/>
              <a:gd name="connsiteY3" fmla="*/ 1643269 h 1643269"/>
            </a:gdLst>
            <a:ahLst/>
            <a:cxnLst>
              <a:cxn ang="0">
                <a:pos x="connsiteX0" y="connsiteY0"/>
              </a:cxn>
              <a:cxn ang="0">
                <a:pos x="connsiteX1" y="connsiteY1"/>
              </a:cxn>
              <a:cxn ang="0">
                <a:pos x="connsiteX2" y="connsiteY2"/>
              </a:cxn>
              <a:cxn ang="0">
                <a:pos x="connsiteX3" y="connsiteY3"/>
              </a:cxn>
            </a:cxnLst>
            <a:rect l="l" t="t" r="r" b="b"/>
            <a:pathLst>
              <a:path w="3048000" h="1643269">
                <a:moveTo>
                  <a:pt x="0" y="0"/>
                </a:moveTo>
                <a:lnTo>
                  <a:pt x="3048000" y="0"/>
                </a:lnTo>
                <a:lnTo>
                  <a:pt x="3048000" y="1643269"/>
                </a:lnTo>
                <a:lnTo>
                  <a:pt x="0" y="1643269"/>
                </a:lnTo>
                <a:close/>
              </a:path>
            </a:pathLst>
          </a:custGeom>
        </p:spPr>
        <p:txBody>
          <a:bodyPr wrap="square">
            <a:noAutofit/>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574566" y="1284246"/>
            <a:ext cx="3042868" cy="3293166"/>
          </a:xfrm>
          <a:custGeom>
            <a:avLst/>
            <a:gdLst>
              <a:gd name="connsiteX0" fmla="*/ 1521434 w 3042868"/>
              <a:gd name="connsiteY0" fmla="*/ 0 h 3293166"/>
              <a:gd name="connsiteX1" fmla="*/ 1861081 w 3042868"/>
              <a:gd name="connsiteY1" fmla="*/ 81125 h 3293166"/>
              <a:gd name="connsiteX2" fmla="*/ 2703082 w 3042868"/>
              <a:gd name="connsiteY2" fmla="*/ 568801 h 3293166"/>
              <a:gd name="connsiteX3" fmla="*/ 3042868 w 3042868"/>
              <a:gd name="connsiteY3" fmla="*/ 1157978 h 3293166"/>
              <a:gd name="connsiteX4" fmla="*/ 3042868 w 3042868"/>
              <a:gd name="connsiteY4" fmla="*/ 2135189 h 3293166"/>
              <a:gd name="connsiteX5" fmla="*/ 2703082 w 3042868"/>
              <a:gd name="connsiteY5" fmla="*/ 2724367 h 3293166"/>
              <a:gd name="connsiteX6" fmla="*/ 1861081 w 3042868"/>
              <a:gd name="connsiteY6" fmla="*/ 3212043 h 3293166"/>
              <a:gd name="connsiteX7" fmla="*/ 1181789 w 3042868"/>
              <a:gd name="connsiteY7" fmla="*/ 3212043 h 3293166"/>
              <a:gd name="connsiteX8" fmla="*/ 339788 w 3042868"/>
              <a:gd name="connsiteY8" fmla="*/ 2724367 h 3293166"/>
              <a:gd name="connsiteX9" fmla="*/ 0 w 3042868"/>
              <a:gd name="connsiteY9" fmla="*/ 2135189 h 3293166"/>
              <a:gd name="connsiteX10" fmla="*/ 0 w 3042868"/>
              <a:gd name="connsiteY10" fmla="*/ 1157978 h 3293166"/>
              <a:gd name="connsiteX11" fmla="*/ 339788 w 3042868"/>
              <a:gd name="connsiteY11" fmla="*/ 568801 h 3293166"/>
              <a:gd name="connsiteX12" fmla="*/ 1181789 w 3042868"/>
              <a:gd name="connsiteY12" fmla="*/ 81125 h 3293166"/>
              <a:gd name="connsiteX13" fmla="*/ 1521434 w 3042868"/>
              <a:gd name="connsiteY13" fmla="*/ 0 h 329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42868" h="3293166">
                <a:moveTo>
                  <a:pt x="1521434" y="0"/>
                </a:moveTo>
                <a:cubicBezTo>
                  <a:pt x="1644560" y="0"/>
                  <a:pt x="1767681" y="27042"/>
                  <a:pt x="1861081" y="81125"/>
                </a:cubicBezTo>
                <a:lnTo>
                  <a:pt x="2703082" y="568801"/>
                </a:lnTo>
                <a:cubicBezTo>
                  <a:pt x="2890021" y="676966"/>
                  <a:pt x="3042868" y="942112"/>
                  <a:pt x="3042868" y="1157978"/>
                </a:cubicBezTo>
                <a:lnTo>
                  <a:pt x="3042868" y="2135189"/>
                </a:lnTo>
                <a:cubicBezTo>
                  <a:pt x="3042868" y="2351057"/>
                  <a:pt x="2890021" y="2616200"/>
                  <a:pt x="2703082" y="2724367"/>
                </a:cubicBezTo>
                <a:lnTo>
                  <a:pt x="1861081" y="3212043"/>
                </a:lnTo>
                <a:cubicBezTo>
                  <a:pt x="1674283" y="3320208"/>
                  <a:pt x="1368587" y="3320208"/>
                  <a:pt x="1181789" y="3212043"/>
                </a:cubicBezTo>
                <a:lnTo>
                  <a:pt x="339788" y="2724367"/>
                </a:lnTo>
                <a:cubicBezTo>
                  <a:pt x="152849" y="2616200"/>
                  <a:pt x="0" y="2351057"/>
                  <a:pt x="0" y="2135189"/>
                </a:cubicBezTo>
                <a:lnTo>
                  <a:pt x="0" y="1157978"/>
                </a:lnTo>
                <a:cubicBezTo>
                  <a:pt x="0" y="942112"/>
                  <a:pt x="152849" y="676966"/>
                  <a:pt x="339788" y="568801"/>
                </a:cubicBezTo>
                <a:lnTo>
                  <a:pt x="1181789" y="81125"/>
                </a:lnTo>
                <a:cubicBezTo>
                  <a:pt x="1275189" y="27042"/>
                  <a:pt x="1398311" y="0"/>
                  <a:pt x="1521434" y="0"/>
                </a:cubicBezTo>
                <a:close/>
              </a:path>
            </a:pathLst>
          </a:custGeom>
          <a:solidFill>
            <a:schemeClr val="bg1">
              <a:lumMod val="95000"/>
            </a:schemeClr>
          </a:solidFill>
        </p:spPr>
        <p:txBody>
          <a:bodyPr wrap="square">
            <a:noAutofit/>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052683" y="2155907"/>
            <a:ext cx="4086634" cy="4043128"/>
          </a:xfrm>
          <a:custGeom>
            <a:avLst/>
            <a:gdLst>
              <a:gd name="connsiteX0" fmla="*/ 3089429 w 4086634"/>
              <a:gd name="connsiteY0" fmla="*/ 2671408 h 4043128"/>
              <a:gd name="connsiteX1" fmla="*/ 3399415 w 4086634"/>
              <a:gd name="connsiteY1" fmla="*/ 2826400 h 4043128"/>
              <a:gd name="connsiteX2" fmla="*/ 3399415 w 4086634"/>
              <a:gd name="connsiteY2" fmla="*/ 3708863 h 4043128"/>
              <a:gd name="connsiteX3" fmla="*/ 2730884 w 4086634"/>
              <a:gd name="connsiteY3" fmla="*/ 4043128 h 4043128"/>
              <a:gd name="connsiteX4" fmla="*/ 2062351 w 4086634"/>
              <a:gd name="connsiteY4" fmla="*/ 3708863 h 4043128"/>
              <a:gd name="connsiteX5" fmla="*/ 2062351 w 4086634"/>
              <a:gd name="connsiteY5" fmla="*/ 3254996 h 4043128"/>
              <a:gd name="connsiteX6" fmla="*/ 2107816 w 4086634"/>
              <a:gd name="connsiteY6" fmla="*/ 3253847 h 4043128"/>
              <a:gd name="connsiteX7" fmla="*/ 3063866 w 4086634"/>
              <a:gd name="connsiteY7" fmla="*/ 2713485 h 4043128"/>
              <a:gd name="connsiteX8" fmla="*/ 998843 w 4086634"/>
              <a:gd name="connsiteY8" fmla="*/ 2670012 h 4043128"/>
              <a:gd name="connsiteX9" fmla="*/ 1025254 w 4086634"/>
              <a:gd name="connsiteY9" fmla="*/ 2713485 h 4043128"/>
              <a:gd name="connsiteX10" fmla="*/ 1981303 w 4086634"/>
              <a:gd name="connsiteY10" fmla="*/ 3253847 h 4043128"/>
              <a:gd name="connsiteX11" fmla="*/ 2023129 w 4086634"/>
              <a:gd name="connsiteY11" fmla="*/ 3254904 h 4043128"/>
              <a:gd name="connsiteX12" fmla="*/ 2023129 w 4086634"/>
              <a:gd name="connsiteY12" fmla="*/ 3708862 h 4043128"/>
              <a:gd name="connsiteX13" fmla="*/ 1354597 w 4086634"/>
              <a:gd name="connsiteY13" fmla="*/ 4043128 h 4043128"/>
              <a:gd name="connsiteX14" fmla="*/ 686066 w 4086634"/>
              <a:gd name="connsiteY14" fmla="*/ 3708862 h 4043128"/>
              <a:gd name="connsiteX15" fmla="*/ 686066 w 4086634"/>
              <a:gd name="connsiteY15" fmla="*/ 2826400 h 4043128"/>
              <a:gd name="connsiteX16" fmla="*/ 2730884 w 4086634"/>
              <a:gd name="connsiteY16" fmla="*/ 2492135 h 4043128"/>
              <a:gd name="connsiteX17" fmla="*/ 2990443 w 4086634"/>
              <a:gd name="connsiteY17" fmla="*/ 2621915 h 4043128"/>
              <a:gd name="connsiteX18" fmla="*/ 2972314 w 4086634"/>
              <a:gd name="connsiteY18" fmla="*/ 2651755 h 4043128"/>
              <a:gd name="connsiteX19" fmla="*/ 2102135 w 4086634"/>
              <a:gd name="connsiteY19" fmla="*/ 3143583 h 4043128"/>
              <a:gd name="connsiteX20" fmla="*/ 2062351 w 4086634"/>
              <a:gd name="connsiteY20" fmla="*/ 3144589 h 4043128"/>
              <a:gd name="connsiteX21" fmla="*/ 2062351 w 4086634"/>
              <a:gd name="connsiteY21" fmla="*/ 2826400 h 4043128"/>
              <a:gd name="connsiteX22" fmla="*/ 1354597 w 4086634"/>
              <a:gd name="connsiteY22" fmla="*/ 2492135 h 4043128"/>
              <a:gd name="connsiteX23" fmla="*/ 2023129 w 4086634"/>
              <a:gd name="connsiteY23" fmla="*/ 2826400 h 4043128"/>
              <a:gd name="connsiteX24" fmla="*/ 2023129 w 4086634"/>
              <a:gd name="connsiteY24" fmla="*/ 3144497 h 4043128"/>
              <a:gd name="connsiteX25" fmla="*/ 1986985 w 4086634"/>
              <a:gd name="connsiteY25" fmla="*/ 3143583 h 4043128"/>
              <a:gd name="connsiteX26" fmla="*/ 1116805 w 4086634"/>
              <a:gd name="connsiteY26" fmla="*/ 2651755 h 4043128"/>
              <a:gd name="connsiteX27" fmla="*/ 1097829 w 4086634"/>
              <a:gd name="connsiteY27" fmla="*/ 2620519 h 4043128"/>
              <a:gd name="connsiteX28" fmla="*/ 3006306 w 4086634"/>
              <a:gd name="connsiteY28" fmla="*/ 1456607 h 4043128"/>
              <a:gd name="connsiteX29" fmla="*/ 3028356 w 4086634"/>
              <a:gd name="connsiteY29" fmla="*/ 1492903 h 4043128"/>
              <a:gd name="connsiteX30" fmla="*/ 3163394 w 4086634"/>
              <a:gd name="connsiteY30" fmla="*/ 2026205 h 4043128"/>
              <a:gd name="connsiteX31" fmla="*/ 3028356 w 4086634"/>
              <a:gd name="connsiteY31" fmla="*/ 2559507 h 4043128"/>
              <a:gd name="connsiteX32" fmla="*/ 3006306 w 4086634"/>
              <a:gd name="connsiteY32" fmla="*/ 2595803 h 4043128"/>
              <a:gd name="connsiteX33" fmla="*/ 2749571 w 4086634"/>
              <a:gd name="connsiteY33" fmla="*/ 2467436 h 4043128"/>
              <a:gd name="connsiteX34" fmla="*/ 2749571 w 4086634"/>
              <a:gd name="connsiteY34" fmla="*/ 1584975 h 4043128"/>
              <a:gd name="connsiteX35" fmla="*/ 1084397 w 4086634"/>
              <a:gd name="connsiteY35" fmla="*/ 1454000 h 4043128"/>
              <a:gd name="connsiteX36" fmla="*/ 1337063 w 4086634"/>
              <a:gd name="connsiteY36" fmla="*/ 1580333 h 4043128"/>
              <a:gd name="connsiteX37" fmla="*/ 1337063 w 4086634"/>
              <a:gd name="connsiteY37" fmla="*/ 2462795 h 4043128"/>
              <a:gd name="connsiteX38" fmla="*/ 1080072 w 4086634"/>
              <a:gd name="connsiteY38" fmla="*/ 2591290 h 4043128"/>
              <a:gd name="connsiteX39" fmla="*/ 1060764 w 4086634"/>
              <a:gd name="connsiteY39" fmla="*/ 2559507 h 4043128"/>
              <a:gd name="connsiteX40" fmla="*/ 925726 w 4086634"/>
              <a:gd name="connsiteY40" fmla="*/ 2026205 h 4043128"/>
              <a:gd name="connsiteX41" fmla="*/ 1060764 w 4086634"/>
              <a:gd name="connsiteY41" fmla="*/ 1492903 h 4043128"/>
              <a:gd name="connsiteX42" fmla="*/ 3418102 w 4086634"/>
              <a:gd name="connsiteY42" fmla="*/ 1250709 h 4043128"/>
              <a:gd name="connsiteX43" fmla="*/ 4086634 w 4086634"/>
              <a:gd name="connsiteY43" fmla="*/ 1584975 h 4043128"/>
              <a:gd name="connsiteX44" fmla="*/ 4086634 w 4086634"/>
              <a:gd name="connsiteY44" fmla="*/ 2467436 h 4043128"/>
              <a:gd name="connsiteX45" fmla="*/ 3418102 w 4086634"/>
              <a:gd name="connsiteY45" fmla="*/ 2801701 h 4043128"/>
              <a:gd name="connsiteX46" fmla="*/ 3105292 w 4086634"/>
              <a:gd name="connsiteY46" fmla="*/ 2645296 h 4043128"/>
              <a:gd name="connsiteX47" fmla="*/ 3125438 w 4086634"/>
              <a:gd name="connsiteY47" fmla="*/ 2612134 h 4043128"/>
              <a:gd name="connsiteX48" fmla="*/ 3273801 w 4086634"/>
              <a:gd name="connsiteY48" fmla="*/ 2026205 h 4043128"/>
              <a:gd name="connsiteX49" fmla="*/ 3125438 w 4086634"/>
              <a:gd name="connsiteY49" fmla="*/ 1440276 h 4043128"/>
              <a:gd name="connsiteX50" fmla="*/ 3105292 w 4086634"/>
              <a:gd name="connsiteY50" fmla="*/ 1407114 h 4043128"/>
              <a:gd name="connsiteX51" fmla="*/ 2046607 w 4086634"/>
              <a:gd name="connsiteY51" fmla="*/ 1246067 h 4043128"/>
              <a:gd name="connsiteX52" fmla="*/ 2715139 w 4086634"/>
              <a:gd name="connsiteY52" fmla="*/ 1580333 h 4043128"/>
              <a:gd name="connsiteX53" fmla="*/ 2715139 w 4086634"/>
              <a:gd name="connsiteY53" fmla="*/ 2462795 h 4043128"/>
              <a:gd name="connsiteX54" fmla="*/ 2046607 w 4086634"/>
              <a:gd name="connsiteY54" fmla="*/ 2797060 h 4043128"/>
              <a:gd name="connsiteX55" fmla="*/ 1378076 w 4086634"/>
              <a:gd name="connsiteY55" fmla="*/ 2462795 h 4043128"/>
              <a:gd name="connsiteX56" fmla="*/ 1378076 w 4086634"/>
              <a:gd name="connsiteY56" fmla="*/ 1580333 h 4043128"/>
              <a:gd name="connsiteX57" fmla="*/ 668532 w 4086634"/>
              <a:gd name="connsiteY57" fmla="*/ 1246067 h 4043128"/>
              <a:gd name="connsiteX58" fmla="*/ 985412 w 4086634"/>
              <a:gd name="connsiteY58" fmla="*/ 1404507 h 4043128"/>
              <a:gd name="connsiteX59" fmla="*/ 963682 w 4086634"/>
              <a:gd name="connsiteY59" fmla="*/ 1440276 h 4043128"/>
              <a:gd name="connsiteX60" fmla="*/ 815319 w 4086634"/>
              <a:gd name="connsiteY60" fmla="*/ 2026205 h 4043128"/>
              <a:gd name="connsiteX61" fmla="*/ 963682 w 4086634"/>
              <a:gd name="connsiteY61" fmla="*/ 2612134 h 4043128"/>
              <a:gd name="connsiteX62" fmla="*/ 981086 w 4086634"/>
              <a:gd name="connsiteY62" fmla="*/ 2640783 h 4043128"/>
              <a:gd name="connsiteX63" fmla="*/ 668532 w 4086634"/>
              <a:gd name="connsiteY63" fmla="*/ 2797060 h 4043128"/>
              <a:gd name="connsiteX64" fmla="*/ 0 w 4086634"/>
              <a:gd name="connsiteY64" fmla="*/ 2462795 h 4043128"/>
              <a:gd name="connsiteX65" fmla="*/ 0 w 4086634"/>
              <a:gd name="connsiteY65" fmla="*/ 1580333 h 4043128"/>
              <a:gd name="connsiteX66" fmla="*/ 2062351 w 4086634"/>
              <a:gd name="connsiteY66" fmla="*/ 907821 h 4043128"/>
              <a:gd name="connsiteX67" fmla="*/ 2102135 w 4086634"/>
              <a:gd name="connsiteY67" fmla="*/ 908828 h 4043128"/>
              <a:gd name="connsiteX68" fmla="*/ 2972314 w 4086634"/>
              <a:gd name="connsiteY68" fmla="*/ 1400654 h 4043128"/>
              <a:gd name="connsiteX69" fmla="*/ 2986118 w 4086634"/>
              <a:gd name="connsiteY69" fmla="*/ 1423376 h 4043128"/>
              <a:gd name="connsiteX70" fmla="*/ 2730883 w 4086634"/>
              <a:gd name="connsiteY70" fmla="*/ 1550993 h 4043128"/>
              <a:gd name="connsiteX71" fmla="*/ 2062351 w 4086634"/>
              <a:gd name="connsiteY71" fmla="*/ 1216727 h 4043128"/>
              <a:gd name="connsiteX72" fmla="*/ 2026768 w 4086634"/>
              <a:gd name="connsiteY72" fmla="*/ 907821 h 4043128"/>
              <a:gd name="connsiteX73" fmla="*/ 2026768 w 4086634"/>
              <a:gd name="connsiteY73" fmla="*/ 1216727 h 4043128"/>
              <a:gd name="connsiteX74" fmla="*/ 1358236 w 4086634"/>
              <a:gd name="connsiteY74" fmla="*/ 1550993 h 4043128"/>
              <a:gd name="connsiteX75" fmla="*/ 1103002 w 4086634"/>
              <a:gd name="connsiteY75" fmla="*/ 1423376 h 4043128"/>
              <a:gd name="connsiteX76" fmla="*/ 1116805 w 4086634"/>
              <a:gd name="connsiteY76" fmla="*/ 1400654 h 4043128"/>
              <a:gd name="connsiteX77" fmla="*/ 1986985 w 4086634"/>
              <a:gd name="connsiteY77" fmla="*/ 908828 h 4043128"/>
              <a:gd name="connsiteX78" fmla="*/ 2730883 w 4086634"/>
              <a:gd name="connsiteY78" fmla="*/ 0 h 4043128"/>
              <a:gd name="connsiteX79" fmla="*/ 3399414 w 4086634"/>
              <a:gd name="connsiteY79" fmla="*/ 334266 h 4043128"/>
              <a:gd name="connsiteX80" fmla="*/ 3399414 w 4086634"/>
              <a:gd name="connsiteY80" fmla="*/ 1216727 h 4043128"/>
              <a:gd name="connsiteX81" fmla="*/ 3085103 w 4086634"/>
              <a:gd name="connsiteY81" fmla="*/ 1373883 h 4043128"/>
              <a:gd name="connsiteX82" fmla="*/ 3063866 w 4086634"/>
              <a:gd name="connsiteY82" fmla="*/ 1338925 h 4043128"/>
              <a:gd name="connsiteX83" fmla="*/ 2107816 w 4086634"/>
              <a:gd name="connsiteY83" fmla="*/ 798564 h 4043128"/>
              <a:gd name="connsiteX84" fmla="*/ 2062351 w 4086634"/>
              <a:gd name="connsiteY84" fmla="*/ 797414 h 4043128"/>
              <a:gd name="connsiteX85" fmla="*/ 2062351 w 4086634"/>
              <a:gd name="connsiteY85" fmla="*/ 334266 h 4043128"/>
              <a:gd name="connsiteX86" fmla="*/ 1358236 w 4086634"/>
              <a:gd name="connsiteY86" fmla="*/ 0 h 4043128"/>
              <a:gd name="connsiteX87" fmla="*/ 2026768 w 4086634"/>
              <a:gd name="connsiteY87" fmla="*/ 334266 h 4043128"/>
              <a:gd name="connsiteX88" fmla="*/ 2026768 w 4086634"/>
              <a:gd name="connsiteY88" fmla="*/ 797414 h 4043128"/>
              <a:gd name="connsiteX89" fmla="*/ 1981303 w 4086634"/>
              <a:gd name="connsiteY89" fmla="*/ 798564 h 4043128"/>
              <a:gd name="connsiteX90" fmla="*/ 1025254 w 4086634"/>
              <a:gd name="connsiteY90" fmla="*/ 1338925 h 4043128"/>
              <a:gd name="connsiteX91" fmla="*/ 1004016 w 4086634"/>
              <a:gd name="connsiteY91" fmla="*/ 1373883 h 4043128"/>
              <a:gd name="connsiteX92" fmla="*/ 689705 w 4086634"/>
              <a:gd name="connsiteY92" fmla="*/ 1216727 h 4043128"/>
              <a:gd name="connsiteX93" fmla="*/ 689705 w 4086634"/>
              <a:gd name="connsiteY93" fmla="*/ 334266 h 4043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086634" h="4043128">
                <a:moveTo>
                  <a:pt x="3089429" y="2671408"/>
                </a:moveTo>
                <a:lnTo>
                  <a:pt x="3399415" y="2826400"/>
                </a:lnTo>
                <a:lnTo>
                  <a:pt x="3399415" y="3708863"/>
                </a:lnTo>
                <a:lnTo>
                  <a:pt x="2730884" y="4043128"/>
                </a:lnTo>
                <a:lnTo>
                  <a:pt x="2062351" y="3708863"/>
                </a:lnTo>
                <a:lnTo>
                  <a:pt x="2062351" y="3254996"/>
                </a:lnTo>
                <a:lnTo>
                  <a:pt x="2107816" y="3253847"/>
                </a:lnTo>
                <a:cubicBezTo>
                  <a:pt x="2505893" y="3233668"/>
                  <a:pt x="2854007" y="3024117"/>
                  <a:pt x="3063866" y="2713485"/>
                </a:cubicBezTo>
                <a:close/>
                <a:moveTo>
                  <a:pt x="998843" y="2670012"/>
                </a:moveTo>
                <a:lnTo>
                  <a:pt x="1025254" y="2713485"/>
                </a:lnTo>
                <a:cubicBezTo>
                  <a:pt x="1235112" y="3024117"/>
                  <a:pt x="1583227" y="3233668"/>
                  <a:pt x="1981303" y="3253847"/>
                </a:cubicBezTo>
                <a:lnTo>
                  <a:pt x="2023129" y="3254904"/>
                </a:lnTo>
                <a:lnTo>
                  <a:pt x="2023129" y="3708862"/>
                </a:lnTo>
                <a:lnTo>
                  <a:pt x="1354597" y="4043128"/>
                </a:lnTo>
                <a:lnTo>
                  <a:pt x="686066" y="3708862"/>
                </a:lnTo>
                <a:lnTo>
                  <a:pt x="686066" y="2826400"/>
                </a:lnTo>
                <a:close/>
                <a:moveTo>
                  <a:pt x="2730884" y="2492135"/>
                </a:moveTo>
                <a:lnTo>
                  <a:pt x="2990443" y="2621915"/>
                </a:lnTo>
                <a:lnTo>
                  <a:pt x="2972314" y="2651755"/>
                </a:lnTo>
                <a:cubicBezTo>
                  <a:pt x="2781305" y="2934486"/>
                  <a:pt x="2464458" y="3125216"/>
                  <a:pt x="2102135" y="3143583"/>
                </a:cubicBezTo>
                <a:lnTo>
                  <a:pt x="2062351" y="3144589"/>
                </a:lnTo>
                <a:lnTo>
                  <a:pt x="2062351" y="2826400"/>
                </a:lnTo>
                <a:close/>
                <a:moveTo>
                  <a:pt x="1354597" y="2492135"/>
                </a:moveTo>
                <a:lnTo>
                  <a:pt x="2023129" y="2826400"/>
                </a:lnTo>
                <a:lnTo>
                  <a:pt x="2023129" y="3144497"/>
                </a:lnTo>
                <a:lnTo>
                  <a:pt x="1986985" y="3143583"/>
                </a:lnTo>
                <a:cubicBezTo>
                  <a:pt x="1624662" y="3125216"/>
                  <a:pt x="1307815" y="2934486"/>
                  <a:pt x="1116805" y="2651755"/>
                </a:cubicBezTo>
                <a:lnTo>
                  <a:pt x="1097829" y="2620519"/>
                </a:lnTo>
                <a:close/>
                <a:moveTo>
                  <a:pt x="3006306" y="1456607"/>
                </a:moveTo>
                <a:lnTo>
                  <a:pt x="3028356" y="1492903"/>
                </a:lnTo>
                <a:cubicBezTo>
                  <a:pt x="3114476" y="1651434"/>
                  <a:pt x="3163394" y="1833107"/>
                  <a:pt x="3163394" y="2026205"/>
                </a:cubicBezTo>
                <a:cubicBezTo>
                  <a:pt x="3163394" y="2219303"/>
                  <a:pt x="3114476" y="2400976"/>
                  <a:pt x="3028356" y="2559507"/>
                </a:cubicBezTo>
                <a:lnTo>
                  <a:pt x="3006306" y="2595803"/>
                </a:lnTo>
                <a:lnTo>
                  <a:pt x="2749571" y="2467436"/>
                </a:lnTo>
                <a:lnTo>
                  <a:pt x="2749571" y="1584975"/>
                </a:lnTo>
                <a:close/>
                <a:moveTo>
                  <a:pt x="1084397" y="1454000"/>
                </a:moveTo>
                <a:lnTo>
                  <a:pt x="1337063" y="1580333"/>
                </a:lnTo>
                <a:lnTo>
                  <a:pt x="1337063" y="2462795"/>
                </a:lnTo>
                <a:lnTo>
                  <a:pt x="1080072" y="2591290"/>
                </a:lnTo>
                <a:lnTo>
                  <a:pt x="1060764" y="2559507"/>
                </a:lnTo>
                <a:cubicBezTo>
                  <a:pt x="974644" y="2400976"/>
                  <a:pt x="925726" y="2219303"/>
                  <a:pt x="925726" y="2026205"/>
                </a:cubicBezTo>
                <a:cubicBezTo>
                  <a:pt x="925726" y="1833107"/>
                  <a:pt x="974644" y="1651434"/>
                  <a:pt x="1060764" y="1492903"/>
                </a:cubicBezTo>
                <a:close/>
                <a:moveTo>
                  <a:pt x="3418102" y="1250709"/>
                </a:moveTo>
                <a:lnTo>
                  <a:pt x="4086634" y="1584975"/>
                </a:lnTo>
                <a:lnTo>
                  <a:pt x="4086634" y="2467436"/>
                </a:lnTo>
                <a:lnTo>
                  <a:pt x="3418102" y="2801701"/>
                </a:lnTo>
                <a:lnTo>
                  <a:pt x="3105292" y="2645296"/>
                </a:lnTo>
                <a:lnTo>
                  <a:pt x="3125438" y="2612134"/>
                </a:lnTo>
                <a:cubicBezTo>
                  <a:pt x="3220056" y="2437959"/>
                  <a:pt x="3273801" y="2238358"/>
                  <a:pt x="3273801" y="2026205"/>
                </a:cubicBezTo>
                <a:cubicBezTo>
                  <a:pt x="3273801" y="1814052"/>
                  <a:pt x="3220056" y="1614451"/>
                  <a:pt x="3125438" y="1440276"/>
                </a:cubicBezTo>
                <a:lnTo>
                  <a:pt x="3105292" y="1407114"/>
                </a:lnTo>
                <a:close/>
                <a:moveTo>
                  <a:pt x="2046607" y="1246067"/>
                </a:moveTo>
                <a:lnTo>
                  <a:pt x="2715139" y="1580333"/>
                </a:lnTo>
                <a:lnTo>
                  <a:pt x="2715139" y="2462795"/>
                </a:lnTo>
                <a:lnTo>
                  <a:pt x="2046607" y="2797060"/>
                </a:lnTo>
                <a:lnTo>
                  <a:pt x="1378076" y="2462795"/>
                </a:lnTo>
                <a:lnTo>
                  <a:pt x="1378076" y="1580333"/>
                </a:lnTo>
                <a:close/>
                <a:moveTo>
                  <a:pt x="668532" y="1246067"/>
                </a:moveTo>
                <a:lnTo>
                  <a:pt x="985412" y="1404507"/>
                </a:lnTo>
                <a:lnTo>
                  <a:pt x="963682" y="1440276"/>
                </a:lnTo>
                <a:cubicBezTo>
                  <a:pt x="869064" y="1614451"/>
                  <a:pt x="815319" y="1814052"/>
                  <a:pt x="815319" y="2026205"/>
                </a:cubicBezTo>
                <a:cubicBezTo>
                  <a:pt x="815319" y="2238358"/>
                  <a:pt x="869064" y="2437959"/>
                  <a:pt x="963682" y="2612134"/>
                </a:cubicBezTo>
                <a:lnTo>
                  <a:pt x="981086" y="2640783"/>
                </a:lnTo>
                <a:lnTo>
                  <a:pt x="668532" y="2797060"/>
                </a:lnTo>
                <a:lnTo>
                  <a:pt x="0" y="2462795"/>
                </a:lnTo>
                <a:lnTo>
                  <a:pt x="0" y="1580333"/>
                </a:lnTo>
                <a:close/>
                <a:moveTo>
                  <a:pt x="2062351" y="907821"/>
                </a:moveTo>
                <a:lnTo>
                  <a:pt x="2102135" y="908828"/>
                </a:lnTo>
                <a:cubicBezTo>
                  <a:pt x="2464458" y="927194"/>
                  <a:pt x="2781305" y="1117924"/>
                  <a:pt x="2972314" y="1400654"/>
                </a:cubicBezTo>
                <a:lnTo>
                  <a:pt x="2986118" y="1423376"/>
                </a:lnTo>
                <a:lnTo>
                  <a:pt x="2730883" y="1550993"/>
                </a:lnTo>
                <a:lnTo>
                  <a:pt x="2062351" y="1216727"/>
                </a:lnTo>
                <a:close/>
                <a:moveTo>
                  <a:pt x="2026768" y="907821"/>
                </a:moveTo>
                <a:lnTo>
                  <a:pt x="2026768" y="1216727"/>
                </a:lnTo>
                <a:lnTo>
                  <a:pt x="1358236" y="1550993"/>
                </a:lnTo>
                <a:lnTo>
                  <a:pt x="1103002" y="1423376"/>
                </a:lnTo>
                <a:lnTo>
                  <a:pt x="1116805" y="1400654"/>
                </a:lnTo>
                <a:cubicBezTo>
                  <a:pt x="1307815" y="1117924"/>
                  <a:pt x="1624662" y="927194"/>
                  <a:pt x="1986985" y="908828"/>
                </a:cubicBezTo>
                <a:close/>
                <a:moveTo>
                  <a:pt x="2730883" y="0"/>
                </a:moveTo>
                <a:lnTo>
                  <a:pt x="3399414" y="334266"/>
                </a:lnTo>
                <a:lnTo>
                  <a:pt x="3399414" y="1216727"/>
                </a:lnTo>
                <a:lnTo>
                  <a:pt x="3085103" y="1373883"/>
                </a:lnTo>
                <a:lnTo>
                  <a:pt x="3063866" y="1338925"/>
                </a:lnTo>
                <a:cubicBezTo>
                  <a:pt x="2854007" y="1028293"/>
                  <a:pt x="2505893" y="818742"/>
                  <a:pt x="2107816" y="798564"/>
                </a:cubicBezTo>
                <a:lnTo>
                  <a:pt x="2062351" y="797414"/>
                </a:lnTo>
                <a:lnTo>
                  <a:pt x="2062351" y="334266"/>
                </a:lnTo>
                <a:close/>
                <a:moveTo>
                  <a:pt x="1358236" y="0"/>
                </a:moveTo>
                <a:lnTo>
                  <a:pt x="2026768" y="334266"/>
                </a:lnTo>
                <a:lnTo>
                  <a:pt x="2026768" y="797414"/>
                </a:lnTo>
                <a:lnTo>
                  <a:pt x="1981303" y="798564"/>
                </a:lnTo>
                <a:cubicBezTo>
                  <a:pt x="1583227" y="818742"/>
                  <a:pt x="1235112" y="1028293"/>
                  <a:pt x="1025254" y="1338925"/>
                </a:cubicBezTo>
                <a:lnTo>
                  <a:pt x="1004016" y="1373883"/>
                </a:lnTo>
                <a:lnTo>
                  <a:pt x="689705" y="1216727"/>
                </a:lnTo>
                <a:lnTo>
                  <a:pt x="689705" y="334266"/>
                </a:lnTo>
                <a:close/>
              </a:path>
            </a:pathLst>
          </a:custGeom>
          <a:solidFill>
            <a:schemeClr val="bg1">
              <a:lumMod val="95000"/>
            </a:schemeClr>
          </a:solidFill>
        </p:spPr>
        <p:txBody>
          <a:bodyPr wrap="square">
            <a:noAutofit/>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image" Target="../media/image1.jpeg"/><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6.xml"/><Relationship Id="rId2" Type="http://schemas.openxmlformats.org/officeDocument/2006/relationships/image" Target="../media/image2.jpeg"/><Relationship Id="rId1" Type="http://schemas.openxmlformats.org/officeDocument/2006/relationships/tags" Target="../tags/tag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a:off x="-2632701" y="0"/>
            <a:ext cx="9595241" cy="7623313"/>
          </a:xfrm>
          <a:prstGeom prst="parallelogram">
            <a:avLst>
              <a:gd name="adj" fmla="val 82944"/>
            </a:avLst>
          </a:prstGeom>
          <a:solidFill>
            <a:srgbClr val="E9EAEF">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a:off x="-3806686" y="1820393"/>
            <a:ext cx="7488283" cy="5949358"/>
          </a:xfrm>
          <a:prstGeom prst="parallelogram">
            <a:avLst>
              <a:gd name="adj" fmla="val 82944"/>
            </a:avLst>
          </a:prstGeom>
          <a:solidFill>
            <a:srgbClr val="E9EAEF">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平行四边形 3"/>
          <p:cNvSpPr/>
          <p:nvPr/>
        </p:nvSpPr>
        <p:spPr>
          <a:xfrm>
            <a:off x="-2776439" y="4297996"/>
            <a:ext cx="7488283" cy="5949358"/>
          </a:xfrm>
          <a:prstGeom prst="parallelogram">
            <a:avLst>
              <a:gd name="adj" fmla="val 82944"/>
            </a:avLst>
          </a:prstGeom>
          <a:solidFill>
            <a:srgbClr val="E9EAEF">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flipH="1">
            <a:off x="2086610" y="3615055"/>
            <a:ext cx="9023985" cy="105410"/>
            <a:chOff x="2101845" y="3387257"/>
            <a:chExt cx="7551038" cy="105497"/>
          </a:xfrm>
        </p:grpSpPr>
        <p:cxnSp>
          <p:nvCxnSpPr>
            <p:cNvPr id="15" name="直接连接符 14"/>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1946326" y="2846678"/>
            <a:ext cx="9164320" cy="768350"/>
          </a:xfrm>
          <a:prstGeom prst="rect">
            <a:avLst/>
          </a:prstGeom>
          <a:noFill/>
        </p:spPr>
        <p:txBody>
          <a:bodyPr wrap="none" rtlCol="0">
            <a:spAutoFit/>
          </a:bodyPr>
          <a:lstStyle/>
          <a:p>
            <a:pPr algn="l"/>
            <a:r>
              <a:rPr lang="zh-CN" altLang="en-US" sz="4400" b="1" dirty="0">
                <a:latin typeface="思源黑体 CN Medium" panose="020B0600000000000000" pitchFamily="34" charset="-122"/>
                <a:ea typeface="思源黑体 CN Medium" panose="020B0600000000000000" pitchFamily="34" charset="-122"/>
                <a:sym typeface="Arial" panose="020B0604020202020204" pitchFamily="34" charset="0"/>
              </a:rPr>
              <a:t>关于化学反应的影响因素的实验探究</a:t>
            </a:r>
            <a:endParaRPr lang="zh-CN" altLang="en-US" sz="4400" b="1" dirty="0">
              <a:latin typeface="思源黑体 CN Medium" panose="020B0600000000000000" pitchFamily="34" charset="-122"/>
              <a:ea typeface="思源黑体 CN Medium" panose="020B0600000000000000" pitchFamily="34" charset="-122"/>
              <a:sym typeface="Arial" panose="020B0604020202020204" pitchFamily="34" charset="0"/>
            </a:endParaRPr>
          </a:p>
        </p:txBody>
      </p:sp>
      <p:sp>
        <p:nvSpPr>
          <p:cNvPr id="21" name="十字形 20"/>
          <p:cNvSpPr/>
          <p:nvPr/>
        </p:nvSpPr>
        <p:spPr>
          <a:xfrm>
            <a:off x="11208461" y="5931568"/>
            <a:ext cx="594517" cy="594517"/>
          </a:xfrm>
          <a:prstGeom prst="plus">
            <a:avLst>
              <a:gd name="adj" fmla="val 41216"/>
            </a:avLst>
          </a:prstGeom>
          <a:solidFill>
            <a:srgbClr val="FADE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2/3*#ppt_w"/>
                                          </p:val>
                                        </p:tav>
                                        <p:tav tm="100000">
                                          <p:val>
                                            <p:strVal val="#ppt_w"/>
                                          </p:val>
                                        </p:tav>
                                      </p:tavLst>
                                    </p:anim>
                                    <p:anim calcmode="lin" valueType="num">
                                      <p:cBhvr>
                                        <p:cTn id="8" dur="500" fill="hold"/>
                                        <p:tgtEl>
                                          <p:spTgt spid="1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2" name="文本框 1"/>
          <p:cNvSpPr txBox="1"/>
          <p:nvPr/>
        </p:nvSpPr>
        <p:spPr>
          <a:xfrm>
            <a:off x="1410335" y="920750"/>
            <a:ext cx="9073515" cy="5242560"/>
          </a:xfrm>
          <a:prstGeom prst="rect">
            <a:avLst/>
          </a:prstGeom>
        </p:spPr>
        <p:txBody>
          <a:bodyPr>
            <a:noAutofit/>
          </a:bodyPr>
          <a:p>
            <a:pPr marL="457200" indent="0" algn="l" defTabSz="266700"/>
            <a:r>
              <a:rPr lang="zh-CN" altLang="en-US" sz="2400">
                <a:latin typeface="宋体" panose="02010600030101010101" pitchFamily="2" charset="-122"/>
                <a:ea typeface="宋体" panose="02010600030101010101" pitchFamily="2" charset="-122"/>
              </a:rPr>
              <a:t>大量实验表明，对于一般的化学反应</a:t>
            </a:r>
            <a:r>
              <a:rPr lang="en-US" altLang="zh-CN" sz="2400">
                <a:latin typeface="宋体" panose="02010600030101010101" pitchFamily="2" charset="-122"/>
                <a:ea typeface="宋体" panose="02010600030101010101" pitchFamily="2" charset="-122"/>
              </a:rPr>
              <a:t>Aa+bB→gG+hH</a:t>
            </a:r>
            <a:r>
              <a:rPr lang="zh-CN" altLang="en-US" sz="2400">
                <a:latin typeface="宋体" panose="02010600030101010101" pitchFamily="2" charset="-122"/>
                <a:ea typeface="宋体" panose="02010600030101010101" pitchFamily="2" charset="-122"/>
              </a:rPr>
              <a:t>而言，化学反应速率与相关反应物的浓度之间存在一定关系。对于基元反应，可以直接由反应化学方程式来得到反应级数。对于非基元反应，不能直接由化学反应方程式导出反应级数。反应级数的大小，表示浓度对反应速率的影响程度，级数越大，速率受浓度影响越大。温度对反应速率的影响，主要体现在对速率常数</a:t>
            </a:r>
            <a:r>
              <a:rPr lang="en-US" altLang="zh-CN" sz="2400">
                <a:latin typeface="宋体" panose="02010600030101010101" pitchFamily="2" charset="-122"/>
                <a:ea typeface="宋体" panose="02010600030101010101" pitchFamily="2" charset="-122"/>
              </a:rPr>
              <a:t>k</a:t>
            </a:r>
            <a:r>
              <a:rPr lang="zh-CN" altLang="en-US" sz="2400">
                <a:latin typeface="宋体" panose="02010600030101010101" pitchFamily="2" charset="-122"/>
                <a:ea typeface="宋体" panose="02010600030101010101" pitchFamily="2" charset="-122"/>
              </a:rPr>
              <a:t>的影响上。阿仑尼乌斯总结为：</a:t>
            </a:r>
            <a:r>
              <a:rPr lang="en-US" altLang="zh-CN" sz="2400" i="1">
                <a:solidFill>
                  <a:srgbClr val="333333"/>
                </a:solidFill>
                <a:latin typeface="宋体" panose="02010600030101010101" pitchFamily="2" charset="-122"/>
                <a:ea typeface="宋体" panose="02010600030101010101" pitchFamily="2" charset="-122"/>
              </a:rPr>
              <a:t> k</a:t>
            </a:r>
            <a:r>
              <a:rPr lang="en-US" altLang="zh-CN" sz="2400">
                <a:solidFill>
                  <a:srgbClr val="333333"/>
                </a:solidFill>
                <a:latin typeface="宋体" panose="02010600030101010101" pitchFamily="2" charset="-122"/>
                <a:ea typeface="宋体" panose="02010600030101010101" pitchFamily="2" charset="-122"/>
              </a:rPr>
              <a:t>=</a:t>
            </a:r>
            <a:r>
              <a:rPr lang="en-US" altLang="zh-CN" sz="2400" i="1">
                <a:solidFill>
                  <a:srgbClr val="333333"/>
                </a:solidFill>
                <a:latin typeface="宋体" panose="02010600030101010101" pitchFamily="2" charset="-122"/>
                <a:ea typeface="宋体" panose="02010600030101010101" pitchFamily="2" charset="-122"/>
              </a:rPr>
              <a:t>Ae</a:t>
            </a:r>
            <a:r>
              <a:rPr lang="en-US" altLang="zh-CN" sz="2400">
                <a:solidFill>
                  <a:srgbClr val="333333"/>
                </a:solidFill>
                <a:latin typeface="宋体" panose="02010600030101010101" pitchFamily="2" charset="-122"/>
                <a:ea typeface="宋体" panose="02010600030101010101" pitchFamily="2" charset="-122"/>
              </a:rPr>
              <a:t>-</a:t>
            </a:r>
            <a:r>
              <a:rPr lang="en-US" altLang="zh-CN" sz="2400" i="1">
                <a:solidFill>
                  <a:srgbClr val="333333"/>
                </a:solidFill>
                <a:latin typeface="宋体" panose="02010600030101010101" pitchFamily="2" charset="-122"/>
                <a:ea typeface="宋体" panose="02010600030101010101" pitchFamily="2" charset="-122"/>
              </a:rPr>
              <a:t>Ea/RT  </a:t>
            </a:r>
            <a:endParaRPr lang="en-US" altLang="zh-CN" sz="2400" i="1">
              <a:solidFill>
                <a:srgbClr val="333333"/>
              </a:solidFill>
              <a:latin typeface="宋体" panose="02010600030101010101" pitchFamily="2" charset="-122"/>
              <a:ea typeface="宋体" panose="02010600030101010101" pitchFamily="2" charset="-122"/>
            </a:endParaRPr>
          </a:p>
          <a:p>
            <a:pPr marL="457200" indent="0" algn="l" defTabSz="266700"/>
            <a:r>
              <a:rPr lang="zh-CN" altLang="en-US" sz="2400">
                <a:latin typeface="宋体" panose="02010600030101010101" pitchFamily="2" charset="-122"/>
                <a:ea typeface="宋体" panose="02010600030101010101" pitchFamily="2" charset="-122"/>
              </a:rPr>
              <a:t>应用阿仑尼乌斯讨论问题，可以认为</a:t>
            </a:r>
            <a:r>
              <a:rPr lang="en-US" altLang="zh-CN" sz="2400">
                <a:latin typeface="宋体" panose="02010600030101010101" pitchFamily="2" charset="-122"/>
                <a:ea typeface="宋体" panose="02010600030101010101" pitchFamily="2" charset="-122"/>
              </a:rPr>
              <a:t>Ea</a:t>
            </a:r>
            <a:r>
              <a:rPr lang="zh-CN" altLang="en-US" sz="2400">
                <a:latin typeface="宋体" panose="02010600030101010101" pitchFamily="2" charset="-122"/>
                <a:ea typeface="宋体" panose="02010600030101010101" pitchFamily="2" charset="-122"/>
              </a:rPr>
              <a:t>、</a:t>
            </a:r>
            <a:r>
              <a:rPr lang="en-US" altLang="zh-CN" sz="2400">
                <a:latin typeface="宋体" panose="02010600030101010101" pitchFamily="2" charset="-122"/>
                <a:ea typeface="宋体" panose="02010600030101010101" pitchFamily="2" charset="-122"/>
              </a:rPr>
              <a:t>A</a:t>
            </a:r>
            <a:r>
              <a:rPr lang="zh-CN" altLang="en-US" sz="2400">
                <a:latin typeface="宋体" panose="02010600030101010101" pitchFamily="2" charset="-122"/>
                <a:ea typeface="宋体" panose="02010600030101010101" pitchFamily="2" charset="-122"/>
              </a:rPr>
              <a:t>不随温度的变化。由于</a:t>
            </a:r>
            <a:r>
              <a:rPr lang="en-US" altLang="zh-CN" sz="2400">
                <a:latin typeface="宋体" panose="02010600030101010101" pitchFamily="2" charset="-122"/>
                <a:ea typeface="宋体" panose="02010600030101010101" pitchFamily="2" charset="-122"/>
              </a:rPr>
              <a:t>T</a:t>
            </a:r>
            <a:r>
              <a:rPr lang="zh-CN" altLang="en-US" sz="2400">
                <a:latin typeface="宋体" panose="02010600030101010101" pitchFamily="2" charset="-122"/>
                <a:ea typeface="宋体" panose="02010600030101010101" pitchFamily="2" charset="-122"/>
              </a:rPr>
              <a:t>在指数上，故对</a:t>
            </a:r>
            <a:r>
              <a:rPr lang="en-US" altLang="zh-CN" sz="2400">
                <a:latin typeface="宋体" panose="02010600030101010101" pitchFamily="2" charset="-122"/>
                <a:ea typeface="宋体" panose="02010600030101010101" pitchFamily="2" charset="-122"/>
              </a:rPr>
              <a:t>k</a:t>
            </a:r>
            <a:r>
              <a:rPr lang="zh-CN" altLang="en-US" sz="2400">
                <a:latin typeface="宋体" panose="02010600030101010101" pitchFamily="2" charset="-122"/>
                <a:ea typeface="宋体" panose="02010600030101010101" pitchFamily="2" charset="-122"/>
              </a:rPr>
              <a:t>的影响较大。能在反应中改变反应的速率而自身的质量和组成保持不变的物质叫作催化剂。催化剂改变反应速率的作用，称为催化作用。不仅正反应的活化能减小了，而且逆反应的活化能也降低了，因此，正逆反应都加快了，可使平衡时间提前，但不改变热力学数据。催化剂之所以能改变反应的活化能，是因为催化剂改变了化学反应的机理。</a:t>
            </a:r>
            <a:endParaRPr lang="zh-CN" altLang="en-US" sz="2400">
              <a:latin typeface="宋体" panose="02010600030101010101" pitchFamily="2" charset="-122"/>
              <a:ea typeface="宋体" panose="02010600030101010101" pitchFamily="2" charset="-122"/>
            </a:endParaRPr>
          </a:p>
          <a:p>
            <a:pPr marL="457200" indent="0" algn="l" defTabSz="266700"/>
            <a:r>
              <a:rPr lang="zh-CN" altLang="en-US" sz="2400">
                <a:latin typeface="宋体" panose="02010600030101010101" pitchFamily="2" charset="-122"/>
                <a:ea typeface="宋体" panose="02010600030101010101" pitchFamily="2" charset="-122"/>
              </a:rPr>
              <a:t>（参考文献：</a:t>
            </a:r>
            <a:r>
              <a:rPr lang="en-US" altLang="zh-CN" sz="2400">
                <a:latin typeface="宋体" panose="02010600030101010101" pitchFamily="2" charset="-122"/>
                <a:ea typeface="宋体" panose="02010600030101010101" pitchFamily="2" charset="-122"/>
              </a:rPr>
              <a:t>《</a:t>
            </a:r>
            <a:r>
              <a:rPr lang="zh-CN" altLang="en-US" sz="2400">
                <a:latin typeface="宋体" panose="02010600030101010101" pitchFamily="2" charset="-122"/>
                <a:ea typeface="宋体" panose="02010600030101010101" pitchFamily="2" charset="-122"/>
              </a:rPr>
              <a:t>透析影响化学反应速率的各种因素</a:t>
            </a:r>
            <a:r>
              <a:rPr lang="en-US" altLang="zh-CN" sz="2400">
                <a:latin typeface="宋体" panose="02010600030101010101" pitchFamily="2" charset="-122"/>
                <a:ea typeface="宋体" panose="02010600030101010101" pitchFamily="2" charset="-122"/>
              </a:rPr>
              <a:t>》</a:t>
            </a:r>
            <a:r>
              <a:rPr lang="zh-CN" altLang="en-US" sz="2400">
                <a:latin typeface="宋体" panose="02010600030101010101" pitchFamily="2" charset="-122"/>
                <a:ea typeface="宋体" panose="02010600030101010101" pitchFamily="2" charset="-122"/>
              </a:rPr>
              <a:t>王家昌）</a:t>
            </a:r>
            <a:endParaRPr lang="zh-CN" altLang="en-US" sz="2400">
              <a:latin typeface="宋体" panose="02010600030101010101" pitchFamily="2" charset="-122"/>
              <a:ea typeface="宋体" panose="02010600030101010101" pitchFamily="2" charset="-122"/>
            </a:endParaRPr>
          </a:p>
        </p:txBody>
      </p:sp>
    </p:spTree>
    <p:custDataLst>
      <p:tags r:id="rId1"/>
    </p:custData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2" name="文本框 1"/>
          <p:cNvSpPr txBox="1"/>
          <p:nvPr/>
        </p:nvSpPr>
        <p:spPr>
          <a:xfrm>
            <a:off x="1410335" y="920750"/>
            <a:ext cx="9073515" cy="5242560"/>
          </a:xfrm>
          <a:prstGeom prst="rect">
            <a:avLst/>
          </a:prstGeom>
        </p:spPr>
        <p:txBody>
          <a:bodyPr>
            <a:noAutofit/>
          </a:bodyPr>
          <a:p>
            <a:pPr marL="457200" indent="0" algn="l" defTabSz="266700"/>
            <a:r>
              <a:rPr sz="2400">
                <a:latin typeface="宋体" panose="02010600030101010101" pitchFamily="2" charset="-122"/>
                <a:ea typeface="宋体" panose="02010600030101010101" pitchFamily="2" charset="-122"/>
              </a:rPr>
              <a:t>十三、实验改进</a:t>
            </a:r>
            <a:endParaRPr sz="2400">
              <a:latin typeface="宋体" panose="02010600030101010101" pitchFamily="2" charset="-122"/>
              <a:ea typeface="宋体" panose="02010600030101010101" pitchFamily="2" charset="-122"/>
            </a:endParaRPr>
          </a:p>
          <a:p>
            <a:pPr marL="457200" indent="0" algn="l" defTabSz="266700"/>
            <a:r>
              <a:rPr sz="2400">
                <a:latin typeface="宋体" panose="02010600030101010101" pitchFamily="2" charset="-122"/>
                <a:ea typeface="宋体" panose="02010600030101010101" pitchFamily="2" charset="-122"/>
              </a:rPr>
              <a:t>1、在实验过程中可适当增加更多的因素层次进行实验，以得到更准确的结果</a:t>
            </a:r>
            <a:endParaRPr sz="2400">
              <a:latin typeface="宋体" panose="02010600030101010101" pitchFamily="2" charset="-122"/>
              <a:ea typeface="宋体" panose="02010600030101010101" pitchFamily="2" charset="-122"/>
            </a:endParaRPr>
          </a:p>
          <a:p>
            <a:pPr marL="457200" indent="0" algn="l" defTabSz="266700"/>
            <a:r>
              <a:rPr sz="2400">
                <a:latin typeface="宋体" panose="02010600030101010101" pitchFamily="2" charset="-122"/>
                <a:ea typeface="宋体" panose="02010600030101010101" pitchFamily="2" charset="-122"/>
              </a:rPr>
              <a:t>2、为了降低实验误差，可以进行多次试验并取平均值来得到更可靠的数据。</a:t>
            </a:r>
            <a:endParaRPr sz="2400">
              <a:latin typeface="宋体" panose="02010600030101010101" pitchFamily="2" charset="-122"/>
              <a:ea typeface="宋体" panose="02010600030101010101" pitchFamily="2" charset="-122"/>
            </a:endParaRPr>
          </a:p>
          <a:p>
            <a:pPr marL="457200" indent="0" algn="l" defTabSz="266700"/>
            <a:r>
              <a:rPr sz="2400">
                <a:latin typeface="宋体" panose="02010600030101010101" pitchFamily="2" charset="-122"/>
                <a:ea typeface="宋体" panose="02010600030101010101" pitchFamily="2" charset="-122"/>
              </a:rPr>
              <a:t>3、考虑使用其他化学反应系统的不同条件下的实验结果进行对比，进一步验证各种因素对化学反应速率的影响</a:t>
            </a:r>
            <a:endParaRPr sz="2400">
              <a:latin typeface="宋体" panose="02010600030101010101" pitchFamily="2" charset="-122"/>
              <a:ea typeface="宋体" panose="02010600030101010101" pitchFamily="2" charset="-122"/>
            </a:endParaRPr>
          </a:p>
        </p:txBody>
      </p:sp>
    </p:spTree>
    <p:custDataLst>
      <p:tags r:id="rId1"/>
    </p:custData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2" name="文本框 1"/>
          <p:cNvSpPr txBox="1"/>
          <p:nvPr/>
        </p:nvSpPr>
        <p:spPr>
          <a:xfrm>
            <a:off x="1410335" y="920750"/>
            <a:ext cx="9073515" cy="5242560"/>
          </a:xfrm>
          <a:prstGeom prst="rect">
            <a:avLst/>
          </a:prstGeom>
        </p:spPr>
        <p:txBody>
          <a:bodyPr>
            <a:noAutofit/>
          </a:bodyPr>
          <a:p>
            <a:pPr marL="457200" indent="0" algn="l" defTabSz="266700"/>
            <a:r>
              <a:rPr sz="2400">
                <a:latin typeface="宋体" panose="02010600030101010101" pitchFamily="2" charset="-122"/>
                <a:ea typeface="宋体" panose="02010600030101010101" pitchFamily="2" charset="-122"/>
              </a:rPr>
              <a:t>十四、实验意义</a:t>
            </a:r>
            <a:endParaRPr sz="2400">
              <a:latin typeface="宋体" panose="02010600030101010101" pitchFamily="2" charset="-122"/>
              <a:ea typeface="宋体" panose="02010600030101010101" pitchFamily="2" charset="-122"/>
            </a:endParaRPr>
          </a:p>
          <a:p>
            <a:pPr marL="457200" indent="0" algn="l" defTabSz="266700"/>
            <a:r>
              <a:rPr sz="2400">
                <a:latin typeface="宋体" panose="02010600030101010101" pitchFamily="2" charset="-122"/>
                <a:ea typeface="宋体" panose="02010600030101010101" pitchFamily="2" charset="-122"/>
              </a:rPr>
              <a:t>通过这个实验，我们加深了对温度、浓度、催化剂对化学反应速率的影响理解。这对于实际生产中加快反应速率、提高生产效率具有指导意义。同时，对于理解反应速率、能量转化等概念也起到了实际操作的验证作用，并加深了对化学反应的认知。</a:t>
            </a:r>
            <a:endParaRPr sz="2400">
              <a:latin typeface="宋体" panose="02010600030101010101" pitchFamily="2" charset="-122"/>
              <a:ea typeface="宋体" panose="02010600030101010101" pitchFamily="2" charset="-122"/>
            </a:endParaRPr>
          </a:p>
        </p:txBody>
      </p:sp>
    </p:spTree>
    <p:custDataLst>
      <p:tags r:id="rId1"/>
    </p:custData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1048594" name="内容占位符 2"/>
          <p:cNvSpPr>
            <a:spLocks noGrp="1"/>
          </p:cNvSpPr>
          <p:nvPr>
            <p:ph idx="1"/>
            <p:custDataLst>
              <p:tags r:id="rId1"/>
            </p:custDataLst>
          </p:nvPr>
        </p:nvSpPr>
        <p:spPr>
          <a:xfrm>
            <a:off x="822960" y="1129030"/>
            <a:ext cx="11088370" cy="4007485"/>
          </a:xfrm>
        </p:spPr>
        <p:txBody>
          <a:bodyPr>
            <a:normAutofit fontScale="70000"/>
          </a:bodyPr>
          <a:lstStyle/>
          <a:p>
            <a:pPr marL="0" indent="0">
              <a:lnSpc>
                <a:spcPct val="150000"/>
              </a:lnSpc>
              <a:buNone/>
            </a:pPr>
            <a:r>
              <a:rPr lang="en-US" altLang="zh-CN" sz="4000" b="1">
                <a:sym typeface="+mn-ea"/>
              </a:rPr>
              <a:t> </a:t>
            </a:r>
            <a:r>
              <a:rPr lang="en-US" altLang="zh-CN" sz="4000" b="1">
                <a:latin typeface="+mj-lt"/>
                <a:ea typeface="+mj-lt"/>
                <a:cs typeface="+mj-lt"/>
                <a:sym typeface="+mn-ea"/>
              </a:rPr>
              <a:t>     </a:t>
            </a:r>
            <a:r>
              <a:rPr lang="en-US" altLang="zh-CN" sz="4000" b="1">
                <a:solidFill>
                  <a:schemeClr val="tx1"/>
                </a:solidFill>
                <a:latin typeface="+mj-lt"/>
                <a:ea typeface="+mj-lt"/>
                <a:cs typeface="+mj-lt"/>
                <a:sym typeface="+mn-ea"/>
              </a:rPr>
              <a:t> </a:t>
            </a:r>
            <a:r>
              <a:rPr sz="4000" b="1">
                <a:latin typeface="+mj-lt"/>
                <a:ea typeface="+mj-lt"/>
                <a:cs typeface="+mj-lt"/>
                <a:sym typeface="+mn-ea"/>
              </a:rPr>
              <a:t>一、研究目的</a:t>
            </a:r>
            <a:endParaRPr sz="4000" b="1">
              <a:latin typeface="+mj-lt"/>
              <a:ea typeface="+mj-lt"/>
              <a:cs typeface="+mj-lt"/>
              <a:sym typeface="+mn-ea"/>
            </a:endParaRPr>
          </a:p>
          <a:p>
            <a:pPr marL="0" indent="0">
              <a:lnSpc>
                <a:spcPct val="150000"/>
              </a:lnSpc>
              <a:buNone/>
            </a:pPr>
            <a:r>
              <a:rPr sz="4000" b="1">
                <a:latin typeface="+mj-lt"/>
                <a:ea typeface="+mj-lt"/>
                <a:cs typeface="+mj-lt"/>
                <a:sym typeface="+mn-ea"/>
              </a:rPr>
              <a:t>1、探究温度、浓度、催化剂对化学反应速率的影响</a:t>
            </a:r>
            <a:endParaRPr sz="4000" b="1">
              <a:latin typeface="+mj-lt"/>
              <a:ea typeface="+mj-lt"/>
              <a:cs typeface="+mj-lt"/>
              <a:sym typeface="+mn-ea"/>
            </a:endParaRPr>
          </a:p>
          <a:p>
            <a:pPr marL="0" indent="0">
              <a:lnSpc>
                <a:spcPct val="150000"/>
              </a:lnSpc>
              <a:buNone/>
            </a:pPr>
            <a:r>
              <a:rPr sz="4000" b="1">
                <a:latin typeface="+mj-lt"/>
                <a:ea typeface="+mj-lt"/>
                <a:cs typeface="+mj-lt"/>
                <a:sym typeface="+mn-ea"/>
              </a:rPr>
              <a:t>2、深入探究化学反应的本质</a:t>
            </a:r>
            <a:endParaRPr sz="4000" b="1">
              <a:latin typeface="+mj-lt"/>
              <a:ea typeface="+mj-lt"/>
              <a:cs typeface="+mj-lt"/>
              <a:sym typeface="+mn-ea"/>
            </a:endParaRPr>
          </a:p>
          <a:p>
            <a:pPr marL="0" indent="0">
              <a:lnSpc>
                <a:spcPct val="150000"/>
              </a:lnSpc>
              <a:buNone/>
            </a:pPr>
            <a:r>
              <a:rPr sz="4000" b="1">
                <a:latin typeface="+mj-lt"/>
                <a:ea typeface="+mj-lt"/>
                <a:cs typeface="+mj-lt"/>
                <a:sym typeface="+mn-ea"/>
              </a:rPr>
              <a:t>3、探究化学反应速率随条件改变的变化趋势</a:t>
            </a:r>
            <a:endParaRPr sz="4000" b="1">
              <a:latin typeface="+mj-lt"/>
              <a:ea typeface="+mj-lt"/>
              <a:cs typeface="+mj-lt"/>
              <a:sym typeface="+mn-ea"/>
            </a:endParaRPr>
          </a:p>
          <a:p>
            <a:pPr marL="0" indent="0">
              <a:lnSpc>
                <a:spcPct val="150000"/>
              </a:lnSpc>
              <a:buNone/>
            </a:pPr>
            <a:r>
              <a:rPr sz="4000" b="1">
                <a:latin typeface="+mj-lt"/>
                <a:ea typeface="+mj-lt"/>
                <a:cs typeface="+mj-lt"/>
                <a:sym typeface="+mn-ea"/>
              </a:rPr>
              <a:t>4、类比于其他类型的化学反应得出结论</a:t>
            </a:r>
            <a:r>
              <a:rPr b="1">
                <a:sym typeface="+mn-ea"/>
              </a:rPr>
              <a:t>     </a:t>
            </a:r>
            <a:endParaRPr lang="zh-CN" altLang="en-US">
              <a:latin typeface="Arial" panose="020B0604020202020204" pitchFamily="34" charset="0"/>
            </a:endParaRPr>
          </a:p>
          <a:p>
            <a:pPr marL="0" indent="0">
              <a:buNone/>
            </a:pPr>
            <a:endParaRPr lang="zh-CN" altLang="en-US"/>
          </a:p>
        </p:txBody>
      </p:sp>
    </p:spTree>
    <p:custDataLst>
      <p:tags r:id="rId2"/>
    </p:custData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3" name="内容占位符 2"/>
          <p:cNvSpPr/>
          <p:nvPr>
            <p:ph idx="1"/>
          </p:nvPr>
        </p:nvSpPr>
        <p:spPr>
          <a:xfrm>
            <a:off x="838200" y="586740"/>
            <a:ext cx="10515600" cy="4351338"/>
          </a:xfrm>
        </p:spPr>
        <p:txBody>
          <a:bodyPr/>
          <a:p>
            <a:r>
              <a:rPr lang="zh-CN" altLang="en-US"/>
              <a:t>二、实验材料及装置</a:t>
            </a:r>
            <a:endParaRPr lang="zh-CN" altLang="en-US"/>
          </a:p>
          <a:p>
            <a:r>
              <a:rPr lang="zh-CN" altLang="en-US"/>
              <a:t>5%的双氧水、氯化铁溶液、二氧化锰、试管、酒精灯、温度计、铁架台、针管、橡胶塞</a:t>
            </a:r>
            <a:endParaRPr lang="zh-CN" altLang="en-US"/>
          </a:p>
        </p:txBody>
      </p:sp>
      <p:pic>
        <p:nvPicPr>
          <p:cNvPr id="2" name="图片 1"/>
          <p:cNvPicPr>
            <a:picLocks noChangeAspect="1"/>
          </p:cNvPicPr>
          <p:nvPr>
            <p:custDataLst>
              <p:tags r:id="rId1"/>
            </p:custDataLst>
          </p:nvPr>
        </p:nvPicPr>
        <p:blipFill>
          <a:blip r:embed="rId2"/>
          <a:stretch>
            <a:fillRect/>
          </a:stretch>
        </p:blipFill>
        <p:spPr>
          <a:xfrm>
            <a:off x="2557780" y="2426335"/>
            <a:ext cx="6762750" cy="2981325"/>
          </a:xfrm>
          <a:prstGeom prst="rect">
            <a:avLst/>
          </a:prstGeom>
        </p:spPr>
      </p:pic>
    </p:spTree>
    <p:custDataLst>
      <p:tags r:id="rId3"/>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1048594" name="内容占位符 2"/>
          <p:cNvSpPr>
            <a:spLocks noGrp="1"/>
          </p:cNvSpPr>
          <p:nvPr>
            <p:ph idx="1"/>
            <p:custDataLst>
              <p:tags r:id="rId1"/>
            </p:custDataLst>
          </p:nvPr>
        </p:nvSpPr>
        <p:spPr>
          <a:xfrm>
            <a:off x="822960" y="1129030"/>
            <a:ext cx="11088370" cy="4007485"/>
          </a:xfrm>
        </p:spPr>
        <p:txBody>
          <a:bodyPr>
            <a:normAutofit fontScale="80000"/>
          </a:bodyPr>
          <a:lstStyle/>
          <a:p>
            <a:pPr marL="0" indent="0">
              <a:lnSpc>
                <a:spcPct val="150000"/>
              </a:lnSpc>
              <a:buNone/>
            </a:pPr>
            <a:r>
              <a:rPr lang="en-US" altLang="zh-CN" sz="4000" b="1">
                <a:sym typeface="+mn-ea"/>
              </a:rPr>
              <a:t> </a:t>
            </a:r>
            <a:r>
              <a:rPr lang="en-US" altLang="zh-CN" sz="4000" b="1">
                <a:latin typeface="+mj-lt"/>
                <a:ea typeface="+mj-lt"/>
                <a:cs typeface="+mj-lt"/>
                <a:sym typeface="+mn-ea"/>
              </a:rPr>
              <a:t>    </a:t>
            </a:r>
            <a:r>
              <a:rPr sz="4000" b="1">
                <a:latin typeface="+mj-lt"/>
                <a:ea typeface="+mj-lt"/>
                <a:cs typeface="+mj-lt"/>
                <a:sym typeface="+mn-ea"/>
              </a:rPr>
              <a:t>三、研究意义及价值</a:t>
            </a:r>
            <a:endParaRPr sz="4000" b="1">
              <a:latin typeface="+mj-lt"/>
              <a:ea typeface="+mj-lt"/>
              <a:cs typeface="+mj-lt"/>
              <a:sym typeface="+mn-ea"/>
            </a:endParaRPr>
          </a:p>
          <a:p>
            <a:pPr marL="0" indent="0">
              <a:lnSpc>
                <a:spcPct val="150000"/>
              </a:lnSpc>
              <a:buNone/>
            </a:pPr>
            <a:r>
              <a:rPr sz="4000" b="1">
                <a:latin typeface="+mj-lt"/>
                <a:ea typeface="+mj-lt"/>
                <a:cs typeface="+mj-lt"/>
                <a:sym typeface="+mn-ea"/>
              </a:rPr>
              <a:t>     通过调查问卷获取数据，探究当代中学生对化学反应看法及了解程度，并联系社会背景，剖析该现象产生的原因，发现其存在的问题，思考完善措施。帮助有意向参与化学相关工作学生更深入的了解化学，谨慎对待，理性选择。</a:t>
            </a:r>
            <a:endParaRPr sz="4000" b="1">
              <a:latin typeface="+mj-lt"/>
              <a:ea typeface="+mj-lt"/>
              <a:cs typeface="+mj-lt"/>
              <a:sym typeface="+mn-ea"/>
            </a:endParaRPr>
          </a:p>
        </p:txBody>
      </p:sp>
    </p:spTree>
    <p:custDataLst>
      <p:tags r:id="rId2"/>
    </p:custData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1048594" name="内容占位符 2"/>
          <p:cNvSpPr>
            <a:spLocks noGrp="1"/>
          </p:cNvSpPr>
          <p:nvPr>
            <p:ph idx="1"/>
            <p:custDataLst>
              <p:tags r:id="rId1"/>
            </p:custDataLst>
          </p:nvPr>
        </p:nvSpPr>
        <p:spPr>
          <a:xfrm>
            <a:off x="822960" y="1129030"/>
            <a:ext cx="11088370" cy="4007485"/>
          </a:xfrm>
        </p:spPr>
        <p:txBody>
          <a:bodyPr>
            <a:normAutofit fontScale="50000"/>
          </a:bodyPr>
          <a:lstStyle/>
          <a:p>
            <a:pPr marL="0" indent="0">
              <a:lnSpc>
                <a:spcPct val="150000"/>
              </a:lnSpc>
              <a:buNone/>
            </a:pPr>
            <a:r>
              <a:rPr lang="en-US" altLang="zh-CN" sz="4000" b="1">
                <a:sym typeface="+mn-ea"/>
              </a:rPr>
              <a:t> </a:t>
            </a:r>
            <a:r>
              <a:rPr lang="en-US" altLang="zh-CN" sz="4000" b="1">
                <a:latin typeface="+mj-lt"/>
                <a:ea typeface="+mj-lt"/>
                <a:cs typeface="+mj-lt"/>
                <a:sym typeface="+mn-ea"/>
              </a:rPr>
              <a:t>    </a:t>
            </a:r>
            <a:r>
              <a:rPr sz="4000" b="1">
                <a:latin typeface="+mj-lt"/>
                <a:ea typeface="+mj-lt"/>
                <a:cs typeface="+mj-lt"/>
                <a:sym typeface="+mn-ea"/>
              </a:rPr>
              <a:t>四、人员分工</a:t>
            </a:r>
            <a:endParaRPr sz="4000" b="1">
              <a:latin typeface="+mj-lt"/>
              <a:ea typeface="+mj-lt"/>
              <a:cs typeface="+mj-lt"/>
              <a:sym typeface="+mn-ea"/>
            </a:endParaRPr>
          </a:p>
          <a:p>
            <a:pPr marL="0" indent="0">
              <a:lnSpc>
                <a:spcPct val="150000"/>
              </a:lnSpc>
              <a:buNone/>
            </a:pPr>
            <a:r>
              <a:rPr sz="4000" b="1">
                <a:latin typeface="+mj-lt"/>
                <a:ea typeface="+mj-lt"/>
                <a:cs typeface="+mj-lt"/>
                <a:sym typeface="+mn-ea"/>
              </a:rPr>
              <a:t>研究提出：赵翌含 </a:t>
            </a:r>
            <a:endParaRPr sz="4000" b="1">
              <a:latin typeface="+mj-lt"/>
              <a:ea typeface="+mj-lt"/>
              <a:cs typeface="+mj-lt"/>
              <a:sym typeface="+mn-ea"/>
            </a:endParaRPr>
          </a:p>
          <a:p>
            <a:pPr marL="0" indent="0">
              <a:lnSpc>
                <a:spcPct val="150000"/>
              </a:lnSpc>
              <a:buNone/>
            </a:pPr>
            <a:r>
              <a:rPr sz="4000" b="1">
                <a:latin typeface="+mj-lt"/>
                <a:ea typeface="+mj-lt"/>
                <a:cs typeface="+mj-lt"/>
                <a:sym typeface="+mn-ea"/>
              </a:rPr>
              <a:t>实验操作：谢晓慧、赵翌含、丁康宁</a:t>
            </a:r>
            <a:endParaRPr sz="4000" b="1">
              <a:latin typeface="+mj-lt"/>
              <a:ea typeface="+mj-lt"/>
              <a:cs typeface="+mj-lt"/>
              <a:sym typeface="+mn-ea"/>
            </a:endParaRPr>
          </a:p>
          <a:p>
            <a:pPr marL="0" indent="0">
              <a:lnSpc>
                <a:spcPct val="150000"/>
              </a:lnSpc>
              <a:buNone/>
            </a:pPr>
            <a:r>
              <a:rPr sz="4000" b="1">
                <a:latin typeface="+mj-lt"/>
                <a:ea typeface="+mj-lt"/>
                <a:cs typeface="+mj-lt"/>
                <a:sym typeface="+mn-ea"/>
              </a:rPr>
              <a:t>数据记录:吴雨霏</a:t>
            </a:r>
            <a:endParaRPr sz="4000" b="1">
              <a:latin typeface="+mj-lt"/>
              <a:ea typeface="+mj-lt"/>
              <a:cs typeface="+mj-lt"/>
              <a:sym typeface="+mn-ea"/>
            </a:endParaRPr>
          </a:p>
          <a:p>
            <a:pPr marL="0" indent="0">
              <a:lnSpc>
                <a:spcPct val="150000"/>
              </a:lnSpc>
              <a:buNone/>
            </a:pPr>
            <a:r>
              <a:rPr sz="4000" b="1">
                <a:latin typeface="+mj-lt"/>
                <a:ea typeface="+mj-lt"/>
                <a:cs typeface="+mj-lt"/>
                <a:sym typeface="+mn-ea"/>
              </a:rPr>
              <a:t>查阅文献：丁康宁 </a:t>
            </a:r>
            <a:endParaRPr sz="4000" b="1">
              <a:latin typeface="+mj-lt"/>
              <a:ea typeface="+mj-lt"/>
              <a:cs typeface="+mj-lt"/>
              <a:sym typeface="+mn-ea"/>
            </a:endParaRPr>
          </a:p>
          <a:p>
            <a:pPr marL="0" indent="0">
              <a:lnSpc>
                <a:spcPct val="150000"/>
              </a:lnSpc>
              <a:buNone/>
            </a:pPr>
            <a:r>
              <a:rPr sz="4000" b="1">
                <a:latin typeface="+mj-lt"/>
                <a:ea typeface="+mj-lt"/>
                <a:cs typeface="+mj-lt"/>
                <a:sym typeface="+mn-ea"/>
              </a:rPr>
              <a:t>撰写报告：谢晓慧 </a:t>
            </a:r>
            <a:endParaRPr sz="4000" b="1">
              <a:latin typeface="+mj-lt"/>
              <a:ea typeface="+mj-lt"/>
              <a:cs typeface="+mj-lt"/>
              <a:sym typeface="+mn-ea"/>
            </a:endParaRPr>
          </a:p>
        </p:txBody>
      </p:sp>
    </p:spTree>
    <p:custDataLst>
      <p:tags r:id="rId2"/>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1048594" name="内容占位符 2"/>
          <p:cNvSpPr>
            <a:spLocks noGrp="1"/>
          </p:cNvSpPr>
          <p:nvPr>
            <p:ph idx="1"/>
            <p:custDataLst>
              <p:tags r:id="rId1"/>
            </p:custDataLst>
          </p:nvPr>
        </p:nvSpPr>
        <p:spPr>
          <a:xfrm>
            <a:off x="822960" y="1129030"/>
            <a:ext cx="11088370" cy="4007485"/>
          </a:xfrm>
        </p:spPr>
        <p:txBody>
          <a:bodyPr>
            <a:normAutofit fontScale="50000"/>
          </a:bodyPr>
          <a:lstStyle/>
          <a:p>
            <a:pPr marL="0" indent="0">
              <a:lnSpc>
                <a:spcPct val="150000"/>
              </a:lnSpc>
              <a:buNone/>
            </a:pPr>
            <a:r>
              <a:rPr lang="en-US" altLang="zh-CN" sz="4000" b="1">
                <a:sym typeface="+mn-ea"/>
              </a:rPr>
              <a:t> </a:t>
            </a:r>
            <a:r>
              <a:rPr lang="en-US" altLang="zh-CN" sz="4000" b="1">
                <a:latin typeface="+mj-lt"/>
                <a:ea typeface="+mj-lt"/>
                <a:cs typeface="+mj-lt"/>
                <a:sym typeface="+mn-ea"/>
              </a:rPr>
              <a:t>   </a:t>
            </a:r>
            <a:r>
              <a:rPr sz="4000" b="1">
                <a:latin typeface="+mj-lt"/>
                <a:ea typeface="+mj-lt"/>
                <a:cs typeface="+mj-lt"/>
                <a:sym typeface="+mn-ea"/>
              </a:rPr>
              <a:t>五、研究计划</a:t>
            </a:r>
            <a:endParaRPr sz="4000" b="1">
              <a:latin typeface="+mj-lt"/>
              <a:ea typeface="+mj-lt"/>
              <a:cs typeface="+mj-lt"/>
              <a:sym typeface="+mn-ea"/>
            </a:endParaRPr>
          </a:p>
          <a:p>
            <a:pPr marL="0" indent="0">
              <a:lnSpc>
                <a:spcPct val="150000"/>
              </a:lnSpc>
              <a:buNone/>
            </a:pPr>
            <a:r>
              <a:rPr sz="4000" b="1">
                <a:latin typeface="+mj-lt"/>
                <a:ea typeface="+mj-lt"/>
                <a:cs typeface="+mj-lt"/>
                <a:sym typeface="+mn-ea"/>
              </a:rPr>
              <a:t>1.2024.9.7   讨论确定课题，并思考研究目的及其价值意义</a:t>
            </a:r>
            <a:endParaRPr sz="4000" b="1">
              <a:latin typeface="+mj-lt"/>
              <a:ea typeface="+mj-lt"/>
              <a:cs typeface="+mj-lt"/>
              <a:sym typeface="+mn-ea"/>
            </a:endParaRPr>
          </a:p>
          <a:p>
            <a:pPr marL="0" indent="0">
              <a:lnSpc>
                <a:spcPct val="150000"/>
              </a:lnSpc>
              <a:buNone/>
            </a:pPr>
            <a:r>
              <a:rPr sz="4000" b="1">
                <a:latin typeface="+mj-lt"/>
                <a:ea typeface="+mj-lt"/>
                <a:cs typeface="+mj-lt"/>
                <a:sym typeface="+mn-ea"/>
              </a:rPr>
              <a:t>2.2024.9.17   搜集相关资料，撰写开题报告</a:t>
            </a:r>
            <a:endParaRPr sz="4000" b="1">
              <a:latin typeface="+mj-lt"/>
              <a:ea typeface="+mj-lt"/>
              <a:cs typeface="+mj-lt"/>
              <a:sym typeface="+mn-ea"/>
            </a:endParaRPr>
          </a:p>
          <a:p>
            <a:pPr marL="0" indent="0">
              <a:lnSpc>
                <a:spcPct val="150000"/>
              </a:lnSpc>
              <a:buNone/>
            </a:pPr>
            <a:r>
              <a:rPr sz="4000" b="1">
                <a:latin typeface="+mj-lt"/>
                <a:ea typeface="+mj-lt"/>
                <a:cs typeface="+mj-lt"/>
                <a:sym typeface="+mn-ea"/>
              </a:rPr>
              <a:t>3.2024.9.20   小组分工合作，完成实验操作 </a:t>
            </a:r>
            <a:endParaRPr sz="4000" b="1">
              <a:latin typeface="+mj-lt"/>
              <a:ea typeface="+mj-lt"/>
              <a:cs typeface="+mj-lt"/>
              <a:sym typeface="+mn-ea"/>
            </a:endParaRPr>
          </a:p>
          <a:p>
            <a:pPr marL="0" indent="0">
              <a:lnSpc>
                <a:spcPct val="150000"/>
              </a:lnSpc>
              <a:buNone/>
            </a:pPr>
            <a:r>
              <a:rPr sz="4000" b="1">
                <a:latin typeface="+mj-lt"/>
                <a:ea typeface="+mj-lt"/>
                <a:cs typeface="+mj-lt"/>
                <a:sym typeface="+mn-ea"/>
              </a:rPr>
              <a:t>4.2024.9.21   整理实验数据，统计分析数据</a:t>
            </a:r>
            <a:endParaRPr sz="4000" b="1">
              <a:latin typeface="+mj-lt"/>
              <a:ea typeface="+mj-lt"/>
              <a:cs typeface="+mj-lt"/>
              <a:sym typeface="+mn-ea"/>
            </a:endParaRPr>
          </a:p>
          <a:p>
            <a:pPr marL="0" indent="0">
              <a:lnSpc>
                <a:spcPct val="150000"/>
              </a:lnSpc>
              <a:buNone/>
            </a:pPr>
            <a:r>
              <a:rPr sz="4000" b="1">
                <a:latin typeface="+mj-lt"/>
                <a:ea typeface="+mj-lt"/>
                <a:cs typeface="+mj-lt"/>
                <a:sym typeface="+mn-ea"/>
              </a:rPr>
              <a:t>5.2024.10.1   撰写结题报告，完善各项工作</a:t>
            </a:r>
            <a:endParaRPr sz="4000" b="1">
              <a:latin typeface="+mj-lt"/>
              <a:ea typeface="+mj-lt"/>
              <a:cs typeface="+mj-lt"/>
              <a:sym typeface="+mn-ea"/>
            </a:endParaRPr>
          </a:p>
        </p:txBody>
      </p:sp>
    </p:spTree>
    <p:custDataLst>
      <p:tags r:id="rId2"/>
    </p:custData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graphicFrame>
        <p:nvGraphicFramePr>
          <p:cNvPr id="2" name="表格 1"/>
          <p:cNvGraphicFramePr/>
          <p:nvPr>
            <p:custDataLst>
              <p:tags r:id="rId1"/>
            </p:custDataLst>
          </p:nvPr>
        </p:nvGraphicFramePr>
        <p:xfrm>
          <a:off x="1788160" y="1744980"/>
          <a:ext cx="9385300" cy="4500880"/>
        </p:xfrm>
        <a:graphic>
          <a:graphicData uri="http://schemas.openxmlformats.org/drawingml/2006/table">
            <a:tbl>
              <a:tblPr/>
              <a:tblGrid>
                <a:gridCol w="2346325"/>
                <a:gridCol w="2346325"/>
                <a:gridCol w="2346325"/>
                <a:gridCol w="2346325"/>
              </a:tblGrid>
              <a:tr h="1125220">
                <a:tc>
                  <a:txBody>
                    <a:bodyPr/>
                    <a:p>
                      <a:pPr marL="0" indent="0" algn="l">
                        <a:spcBef>
                          <a:spcPct val="0"/>
                        </a:spcBef>
                        <a:spcAft>
                          <a:spcPct val="0"/>
                        </a:spcAft>
                      </a:pPr>
                      <a:r>
                        <a:rPr lang="zh-CN" sz="1400" b="1">
                          <a:latin typeface="等线" panose="02010600030101010101" charset="-122"/>
                          <a:ea typeface="等线" panose="02010600030101010101" charset="-122"/>
                        </a:rPr>
                        <a:t>实验影响因素</a:t>
                      </a:r>
                      <a:endParaRPr 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400" b="1">
                          <a:latin typeface="等线" panose="02010600030101010101" charset="-122"/>
                          <a:ea typeface="等线" panose="02010600030101010101" charset="-122"/>
                        </a:rPr>
                        <a:t>1</a:t>
                      </a:r>
                      <a:endParaRPr lang="en-US" alt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400" b="1">
                          <a:latin typeface="等线" panose="02010600030101010101" charset="-122"/>
                          <a:ea typeface="等线" panose="02010600030101010101" charset="-122"/>
                        </a:rPr>
                        <a:t>2</a:t>
                      </a:r>
                      <a:endParaRPr lang="en-US" alt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400" b="1">
                          <a:latin typeface="等线" panose="02010600030101010101" charset="-122"/>
                          <a:ea typeface="等线" panose="02010600030101010101" charset="-122"/>
                        </a:rPr>
                        <a:t>3</a:t>
                      </a:r>
                      <a:endParaRPr lang="en-US" alt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25220">
                <a:tc>
                  <a:txBody>
                    <a:bodyPr/>
                    <a:p>
                      <a:pPr marL="0" indent="0" algn="l">
                        <a:spcBef>
                          <a:spcPct val="0"/>
                        </a:spcBef>
                        <a:spcAft>
                          <a:spcPct val="0"/>
                        </a:spcAft>
                      </a:pPr>
                      <a:r>
                        <a:rPr lang="zh-CN" sz="1400" b="1">
                          <a:latin typeface="等线" panose="02010600030101010101" charset="-122"/>
                          <a:ea typeface="等线" panose="02010600030101010101" charset="-122"/>
                        </a:rPr>
                        <a:t>温度</a:t>
                      </a:r>
                      <a:endParaRPr 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400" b="1">
                          <a:latin typeface="等线" panose="02010600030101010101" charset="-122"/>
                          <a:ea typeface="等线" panose="02010600030101010101" charset="-122"/>
                        </a:rPr>
                        <a:t>60</a:t>
                      </a:r>
                      <a:r>
                        <a:rPr lang="zh-CN" altLang="en-US" sz="1400" b="1">
                          <a:latin typeface="等线" panose="02010600030101010101" charset="-122"/>
                          <a:ea typeface="等线" panose="02010600030101010101" charset="-122"/>
                        </a:rPr>
                        <a:t>摄氏度</a:t>
                      </a:r>
                      <a:endParaRPr lang="zh-CN" altLang="en-US"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400" b="1">
                          <a:latin typeface="等线" panose="02010600030101010101" charset="-122"/>
                          <a:ea typeface="等线" panose="02010600030101010101" charset="-122"/>
                        </a:rPr>
                        <a:t>80</a:t>
                      </a:r>
                      <a:r>
                        <a:rPr lang="zh-CN" altLang="en-US" sz="1400" b="1">
                          <a:latin typeface="等线" panose="02010600030101010101" charset="-122"/>
                          <a:ea typeface="等线" panose="02010600030101010101" charset="-122"/>
                        </a:rPr>
                        <a:t>摄氏度</a:t>
                      </a:r>
                      <a:endParaRPr lang="zh-CN" altLang="en-US"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400" b="1">
                          <a:latin typeface="等线" panose="02010600030101010101" charset="-122"/>
                          <a:ea typeface="等线" panose="02010600030101010101" charset="-122"/>
                        </a:rPr>
                        <a:t>100</a:t>
                      </a:r>
                      <a:r>
                        <a:rPr lang="zh-CN" altLang="en-US" sz="1400" b="1">
                          <a:latin typeface="等线" panose="02010600030101010101" charset="-122"/>
                          <a:ea typeface="等线" panose="02010600030101010101" charset="-122"/>
                        </a:rPr>
                        <a:t>摄氏度</a:t>
                      </a:r>
                      <a:endParaRPr lang="zh-CN" altLang="en-US"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25220">
                <a:tc>
                  <a:txBody>
                    <a:bodyPr/>
                    <a:p>
                      <a:pPr marL="0" indent="0" algn="l">
                        <a:spcBef>
                          <a:spcPct val="0"/>
                        </a:spcBef>
                        <a:spcAft>
                          <a:spcPct val="0"/>
                        </a:spcAft>
                      </a:pPr>
                      <a:r>
                        <a:rPr lang="zh-CN" sz="1400" b="1">
                          <a:latin typeface="等线" panose="02010600030101010101" charset="-122"/>
                          <a:ea typeface="等线" panose="02010600030101010101" charset="-122"/>
                        </a:rPr>
                        <a:t>浓度</a:t>
                      </a:r>
                      <a:endParaRPr 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400" b="1">
                          <a:latin typeface="等线" panose="02010600030101010101" charset="-122"/>
                          <a:ea typeface="等线" panose="02010600030101010101" charset="-122"/>
                        </a:rPr>
                        <a:t>5%</a:t>
                      </a:r>
                      <a:endParaRPr lang="en-US" alt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400" b="1">
                          <a:latin typeface="等线" panose="02010600030101010101" charset="-122"/>
                          <a:ea typeface="等线" panose="02010600030101010101" charset="-122"/>
                        </a:rPr>
                        <a:t>15%</a:t>
                      </a:r>
                      <a:endParaRPr lang="en-US" alt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en-US" altLang="zh-CN" sz="1400" b="1">
                          <a:latin typeface="等线" panose="02010600030101010101" charset="-122"/>
                          <a:ea typeface="等线" panose="02010600030101010101" charset="-122"/>
                        </a:rPr>
                        <a:t>30%</a:t>
                      </a:r>
                      <a:endParaRPr lang="en-US" alt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25220">
                <a:tc>
                  <a:txBody>
                    <a:bodyPr/>
                    <a:p>
                      <a:pPr marL="0" indent="0" algn="l">
                        <a:spcBef>
                          <a:spcPct val="0"/>
                        </a:spcBef>
                        <a:spcAft>
                          <a:spcPct val="0"/>
                        </a:spcAft>
                      </a:pPr>
                      <a:r>
                        <a:rPr lang="zh-CN" sz="1400" b="1">
                          <a:latin typeface="等线" panose="02010600030101010101" charset="-122"/>
                          <a:ea typeface="等线" panose="02010600030101010101" charset="-122"/>
                        </a:rPr>
                        <a:t>催化剂</a:t>
                      </a:r>
                      <a:endParaRPr 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b="1">
                          <a:latin typeface="等线" panose="02010600030101010101" charset="-122"/>
                          <a:ea typeface="等线" panose="02010600030101010101" charset="-122"/>
                        </a:rPr>
                        <a:t>无催化剂</a:t>
                      </a:r>
                      <a:endParaRPr 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b="1">
                          <a:latin typeface="等线" panose="02010600030101010101" charset="-122"/>
                          <a:ea typeface="等线" panose="02010600030101010101" charset="-122"/>
                        </a:rPr>
                        <a:t>二氧化锰</a:t>
                      </a:r>
                      <a:endParaRPr 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b="1">
                          <a:latin typeface="等线" panose="02010600030101010101" charset="-122"/>
                          <a:ea typeface="等线" panose="02010600030101010101" charset="-122"/>
                        </a:rPr>
                        <a:t>氯化铁</a:t>
                      </a:r>
                      <a:endParaRPr lang="zh-CN" sz="1400" b="1">
                        <a:latin typeface="等线" panose="02010600030101010101" charset="-122"/>
                        <a:ea typeface="等线" panose="02010600030101010101"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2" name="文本框 1"/>
          <p:cNvSpPr txBox="1"/>
          <p:nvPr/>
        </p:nvSpPr>
        <p:spPr>
          <a:xfrm>
            <a:off x="2335530" y="1270318"/>
            <a:ext cx="5080000" cy="306705"/>
          </a:xfrm>
          <a:prstGeom prst="rect">
            <a:avLst/>
          </a:prstGeom>
        </p:spPr>
        <p:txBody>
          <a:bodyPr>
            <a:spAutoFit/>
          </a:bodyPr>
          <a:p>
            <a:pPr marL="457200" indent="0" algn="l" defTabSz="266700"/>
            <a:r>
              <a:rPr lang="zh-CN" altLang="en-US" sz="1400" b="1">
                <a:latin typeface="等线" panose="02010600030101010101" charset="-122"/>
                <a:ea typeface="等线" panose="02010600030101010101" charset="-122"/>
              </a:rPr>
              <a:t>实验结果</a:t>
            </a:r>
            <a:endParaRPr lang="zh-CN" altLang="en-US"/>
          </a:p>
        </p:txBody>
      </p:sp>
      <p:graphicFrame>
        <p:nvGraphicFramePr>
          <p:cNvPr id="3" name="表格 2"/>
          <p:cNvGraphicFramePr/>
          <p:nvPr>
            <p:custDataLst>
              <p:tags r:id="rId1"/>
            </p:custDataLst>
          </p:nvPr>
        </p:nvGraphicFramePr>
        <p:xfrm>
          <a:off x="2125345" y="2414270"/>
          <a:ext cx="7620000" cy="2336800"/>
        </p:xfrm>
        <a:graphic>
          <a:graphicData uri="http://schemas.openxmlformats.org/drawingml/2006/table">
            <a:tbl>
              <a:tblPr/>
              <a:tblGrid>
                <a:gridCol w="1905000"/>
                <a:gridCol w="1905000"/>
                <a:gridCol w="1905000"/>
                <a:gridCol w="1905000"/>
              </a:tblGrid>
              <a:tr h="584200">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实验影响因素</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en-US" altLang="zh-CN" sz="1200">
                          <a:latin typeface="宋体" panose="02010600030101010101" pitchFamily="2" charset="-122"/>
                          <a:ea typeface="宋体" panose="02010600030101010101" pitchFamily="2" charset="-122"/>
                        </a:rPr>
                        <a:t>3</a:t>
                      </a:r>
                      <a:endParaRPr lang="en-US" alt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84200">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温度</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气泡产生慢</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气泡产生较快</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气泡产生快</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84200">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浓度</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气泡产生慢</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气泡产生较快</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气泡产生快</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84200">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催化剂</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气泡产生慢</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气泡产生快</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200">
                          <a:latin typeface="宋体" panose="02010600030101010101" pitchFamily="2" charset="-122"/>
                          <a:ea typeface="宋体" panose="02010600030101010101" pitchFamily="2" charset="-122"/>
                        </a:rPr>
                        <a:t>气泡产生快</a:t>
                      </a:r>
                      <a:endParaRPr lang="zh-CN" sz="1200">
                        <a:latin typeface="宋体" panose="02010600030101010101" pitchFamily="2" charset="-122"/>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pic>
        <p:nvPicPr>
          <p:cNvPr id="849430389" name="图片 8" descr="图表, 折线图&#10;&#10;描述已自动生成"/>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3148965" y="2030095"/>
            <a:ext cx="4863465" cy="3681730"/>
          </a:xfrm>
          <a:prstGeom prst="rect">
            <a:avLst/>
          </a:prstGeom>
        </p:spPr>
      </p:pic>
    </p:spTree>
    <p:custDataLst>
      <p:tags r:id="rId3"/>
    </p:custDataLst>
  </p:cSld>
  <p:clrMapOvr>
    <a:masterClrMapping/>
  </p:clrMapOvr>
  <p:transition/>
</p:sld>
</file>

<file path=ppt/tags/tag1.xml><?xml version="1.0" encoding="utf-8"?>
<p:tagLst xmlns:p="http://schemas.openxmlformats.org/presentationml/2006/main">
  <p:tag name="AS_UNIQUEID" val="6226"/>
</p:tagLst>
</file>

<file path=ppt/tags/tag10.xml><?xml version="1.0" encoding="utf-8"?>
<p:tagLst xmlns:p="http://schemas.openxmlformats.org/presentationml/2006/main">
  <p:tag name="KSO_WM_BEAUTIFY_FLAG" val="#wm#"/>
  <p:tag name="KSO_WM_TEMPLATE_CATEGORY" val="custom"/>
  <p:tag name="KSO_WM_TEMPLATE_INDEX" val="20177118"/>
</p:tagLst>
</file>

<file path=ppt/tags/tag11.xml><?xml version="1.0" encoding="utf-8"?>
<p:tagLst xmlns:p="http://schemas.openxmlformats.org/presentationml/2006/main">
  <p:tag name="TABLE_ENDDRAG_ORIGIN_RECT" val="546*166"/>
  <p:tag name="TABLE_ENDDRAG_RECT" val="140*137*546*166"/>
</p:tagLst>
</file>

<file path=ppt/tags/tag12.xml><?xml version="1.0" encoding="utf-8"?>
<p:tagLst xmlns:p="http://schemas.openxmlformats.org/presentationml/2006/main">
  <p:tag name="KSO_WM_BEAUTIFY_FLAG" val="#wm#"/>
  <p:tag name="KSO_WM_TEMPLATE_CATEGORY" val="custom"/>
  <p:tag name="KSO_WM_TEMPLATE_INDEX" val="20177118"/>
</p:tagLst>
</file>

<file path=ppt/tags/tag13.xml><?xml version="1.0" encoding="utf-8"?>
<p:tagLst xmlns:p="http://schemas.openxmlformats.org/presentationml/2006/main">
  <p:tag name="TABLE_ENDDRAG_ORIGIN_RECT" val="599*183"/>
  <p:tag name="TABLE_ENDDRAG_RECT" val="280*253*599*183"/>
</p:tagLst>
</file>

<file path=ppt/tags/tag14.xml><?xml version="1.0" encoding="utf-8"?>
<p:tagLst xmlns:p="http://schemas.openxmlformats.org/presentationml/2006/main">
  <p:tag name="KSO_WM_BEAUTIFY_FLAG" val="#wm#"/>
  <p:tag name="KSO_WM_TEMPLATE_CATEGORY" val="custom"/>
  <p:tag name="KSO_WM_TEMPLATE_INDEX" val="20177118"/>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wm#"/>
  <p:tag name="KSO_WM_TEMPLATE_CATEGORY" val="custom"/>
  <p:tag name="KSO_WM_TEMPLATE_INDEX" val="20177118"/>
</p:tagLst>
</file>

<file path=ppt/tags/tag17.xml><?xml version="1.0" encoding="utf-8"?>
<p:tagLst xmlns:p="http://schemas.openxmlformats.org/presentationml/2006/main">
  <p:tag name="KSO_WM_BEAUTIFY_FLAG" val="#wm#"/>
  <p:tag name="KSO_WM_TEMPLATE_CATEGORY" val="custom"/>
  <p:tag name="KSO_WM_TEMPLATE_INDEX" val="20177118"/>
</p:tagLst>
</file>

<file path=ppt/tags/tag18.xml><?xml version="1.0" encoding="utf-8"?>
<p:tagLst xmlns:p="http://schemas.openxmlformats.org/presentationml/2006/main">
  <p:tag name="KSO_WM_BEAUTIFY_FLAG" val="#wm#"/>
  <p:tag name="KSO_WM_TEMPLATE_CATEGORY" val="custom"/>
  <p:tag name="KSO_WM_TEMPLATE_INDEX" val="20177118"/>
</p:tagLst>
</file>

<file path=ppt/tags/tag19.xml><?xml version="1.0" encoding="utf-8"?>
<p:tagLst xmlns:p="http://schemas.openxmlformats.org/presentationml/2006/main">
  <p:tag name="KSO_WM_BEAUTIFY_FLAG" val="#wm#"/>
  <p:tag name="KSO_WM_TEMPLATE_CATEGORY" val="custom"/>
  <p:tag name="KSO_WM_TEMPLATE_INDEX" val="20177118"/>
</p:tagLst>
</file>

<file path=ppt/tags/tag2.xml><?xml version="1.0" encoding="utf-8"?>
<p:tagLst xmlns:p="http://schemas.openxmlformats.org/presentationml/2006/main">
  <p:tag name="KSO_WM_BEAUTIFY_FLAG" val="#wm#"/>
  <p:tag name="KSO_WM_TEMPLATE_CATEGORY" val="custom"/>
  <p:tag name="KSO_WM_TEMPLATE_INDEX" val="20177118"/>
</p:tagLst>
</file>

<file path=ppt/tags/tag20.xml><?xml version="1.0" encoding="utf-8"?>
<p:tagLst xmlns:p="http://schemas.openxmlformats.org/presentationml/2006/main">
  <p:tag name="ISPRING_PRESENTATION_TITLE" val="937"/>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wm#"/>
  <p:tag name="KSO_WM_TEMPLATE_CATEGORY" val="custom"/>
  <p:tag name="KSO_WM_TEMPLATE_INDEX" val="20177118"/>
</p:tagLst>
</file>

<file path=ppt/tags/tag5.xml><?xml version="1.0" encoding="utf-8"?>
<p:tagLst xmlns:p="http://schemas.openxmlformats.org/presentationml/2006/main">
  <p:tag name="AS_UNIQUEID" val="6226"/>
</p:tagLst>
</file>

<file path=ppt/tags/tag6.xml><?xml version="1.0" encoding="utf-8"?>
<p:tagLst xmlns:p="http://schemas.openxmlformats.org/presentationml/2006/main">
  <p:tag name="KSO_WM_BEAUTIFY_FLAG" val="#wm#"/>
  <p:tag name="KSO_WM_TEMPLATE_CATEGORY" val="custom"/>
  <p:tag name="KSO_WM_TEMPLATE_INDEX" val="20177118"/>
</p:tagLst>
</file>

<file path=ppt/tags/tag7.xml><?xml version="1.0" encoding="utf-8"?>
<p:tagLst xmlns:p="http://schemas.openxmlformats.org/presentationml/2006/main">
  <p:tag name="AS_UNIQUEID" val="6226"/>
</p:tagLst>
</file>

<file path=ppt/tags/tag8.xml><?xml version="1.0" encoding="utf-8"?>
<p:tagLst xmlns:p="http://schemas.openxmlformats.org/presentationml/2006/main">
  <p:tag name="KSO_WM_BEAUTIFY_FLAG" val="#wm#"/>
  <p:tag name="KSO_WM_TEMPLATE_CATEGORY" val="custom"/>
  <p:tag name="KSO_WM_TEMPLATE_INDEX" val="20177118"/>
</p:tagLst>
</file>

<file path=ppt/tags/tag9.xml><?xml version="1.0" encoding="utf-8"?>
<p:tagLst xmlns:p="http://schemas.openxmlformats.org/presentationml/2006/main">
  <p:tag name="AS_UNIQUEID" val="6226"/>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263C88"/>
      </a:accent1>
      <a:accent2>
        <a:srgbClr val="4061D3"/>
      </a:accent2>
      <a:accent3>
        <a:srgbClr val="4F609C"/>
      </a:accent3>
      <a:accent4>
        <a:srgbClr val="52555F"/>
      </a:accent4>
      <a:accent5>
        <a:srgbClr val="222E57"/>
      </a:accent5>
      <a:accent6>
        <a:srgbClr val="2E2E2E"/>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263C88"/>
    </a:accent1>
    <a:accent2>
      <a:srgbClr val="4061D3"/>
    </a:accent2>
    <a:accent3>
      <a:srgbClr val="4F609C"/>
    </a:accent3>
    <a:accent4>
      <a:srgbClr val="52555F"/>
    </a:accent4>
    <a:accent5>
      <a:srgbClr val="222E57"/>
    </a:accent5>
    <a:accent6>
      <a:srgbClr val="2E2E2E"/>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1259</Words>
  <Application>WPS 演示</Application>
  <PresentationFormat>宽屏</PresentationFormat>
  <Paragraphs>107</Paragraphs>
  <Slides>12</Slides>
  <Notes>30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Arial</vt:lpstr>
      <vt:lpstr>宋体</vt:lpstr>
      <vt:lpstr>Wingdings</vt:lpstr>
      <vt:lpstr>思源黑体 CN Medium</vt:lpstr>
      <vt:lpstr>黑体</vt:lpstr>
      <vt:lpstr>等线</vt:lpstr>
      <vt:lpstr>Calibri</vt:lpstr>
      <vt:lpstr>微软雅黑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937</dc:title>
  <dc:creator/>
  <cp:lastModifiedBy>kdfz</cp:lastModifiedBy>
  <cp:revision>54</cp:revision>
  <dcterms:created xsi:type="dcterms:W3CDTF">2024-10-08T02:37:00Z</dcterms:created>
  <dcterms:modified xsi:type="dcterms:W3CDTF">2025-01-08T06:56:57Z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38A96DA1732944C0DA9A046781758669_43</vt:lpwstr>
  </property>
  <property fmtid="{D5CDD505-2E9C-101B-9397-08002B2CF9AE}" pid="3" name="KSOProductBuildVer">
    <vt:lpwstr>2052-11.8.2.11813</vt:lpwstr>
  </property>
</Properties>
</file>