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heme/theme3.xml" ContentType="application/vnd.openxmlformats-officedocument.theme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notesSlides/notesSlide1.xml" ContentType="application/vnd.openxmlformats-officedocument.presentationml.notesSlide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notesSlides/notesSlide2.xml" ContentType="application/vnd.openxmlformats-officedocument.presentationml.notesSlide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notesSlides/notesSlide3.xml" ContentType="application/vnd.openxmlformats-officedocument.presentationml.notesSlide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9"/>
  </p:notesMasterIdLst>
  <p:sldIdLst>
    <p:sldId id="313" r:id="rId3"/>
    <p:sldId id="297" r:id="rId4"/>
    <p:sldId id="298" r:id="rId5"/>
    <p:sldId id="314" r:id="rId6"/>
    <p:sldId id="331" r:id="rId7"/>
    <p:sldId id="310" r:id="rId8"/>
    <p:sldId id="311" r:id="rId9"/>
    <p:sldId id="312" r:id="rId10"/>
    <p:sldId id="315" r:id="rId11"/>
    <p:sldId id="332" r:id="rId12"/>
    <p:sldId id="307" r:id="rId13"/>
    <p:sldId id="333" r:id="rId14"/>
    <p:sldId id="335" r:id="rId15"/>
    <p:sldId id="336" r:id="rId16"/>
    <p:sldId id="337" r:id="rId17"/>
    <p:sldId id="309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-5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</p:spPr>
      </p:sp>
      <p:sp>
        <p:nvSpPr>
          <p:cNvPr id="1048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8113" y="766763"/>
            <a:ext cx="6823075" cy="3838575"/>
          </a:xfrm>
        </p:spPr>
      </p:sp>
      <p:sp>
        <p:nvSpPr>
          <p:cNvPr id="1048639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40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6D0E2-392F-4EAC-AE45-08CC4FB40D96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8113" y="766763"/>
            <a:ext cx="6823075" cy="3838575"/>
          </a:xfrm>
        </p:spPr>
      </p:sp>
      <p:sp>
        <p:nvSpPr>
          <p:cNvPr id="1048639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40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6D0E2-392F-4EAC-AE45-08CC4FB40D96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8113" y="766763"/>
            <a:ext cx="6823075" cy="3838575"/>
          </a:xfrm>
        </p:spPr>
      </p:sp>
      <p:sp>
        <p:nvSpPr>
          <p:cNvPr id="1048607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08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86D0E2-392F-4EAC-AE45-08CC4FB40D96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0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91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image" Target="../media/image2.png"/><Relationship Id="rId5" Type="http://schemas.openxmlformats.org/officeDocument/2006/relationships/tags" Target="../tags/tag11.xml"/><Relationship Id="rId10" Type="http://schemas.openxmlformats.org/officeDocument/2006/relationships/image" Target="../media/image1.png"/><Relationship Id="rId4" Type="http://schemas.openxmlformats.org/officeDocument/2006/relationships/tags" Target="../tags/tag10.xml"/><Relationship Id="rId9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image" Target="../media/image1.png"/><Relationship Id="rId5" Type="http://schemas.openxmlformats.org/officeDocument/2006/relationships/tags" Target="../tags/tag19.xml"/><Relationship Id="rId10" Type="http://schemas.openxmlformats.org/officeDocument/2006/relationships/image" Target="../media/image3.png"/><Relationship Id="rId4" Type="http://schemas.openxmlformats.org/officeDocument/2006/relationships/tags" Target="../tags/tag18.xml"/><Relationship Id="rId9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13" Type="http://schemas.openxmlformats.org/officeDocument/2006/relationships/tags" Target="../tags/tag35.xml"/><Relationship Id="rId18" Type="http://schemas.openxmlformats.org/officeDocument/2006/relationships/slideMaster" Target="../slideMasters/slideMaster2.xml"/><Relationship Id="rId3" Type="http://schemas.openxmlformats.org/officeDocument/2006/relationships/tags" Target="../tags/tag25.xml"/><Relationship Id="rId21" Type="http://schemas.openxmlformats.org/officeDocument/2006/relationships/image" Target="../media/image6.png"/><Relationship Id="rId7" Type="http://schemas.openxmlformats.org/officeDocument/2006/relationships/tags" Target="../tags/tag29.xml"/><Relationship Id="rId12" Type="http://schemas.openxmlformats.org/officeDocument/2006/relationships/tags" Target="../tags/tag34.xml"/><Relationship Id="rId17" Type="http://schemas.openxmlformats.org/officeDocument/2006/relationships/tags" Target="../tags/tag39.xml"/><Relationship Id="rId2" Type="http://schemas.openxmlformats.org/officeDocument/2006/relationships/tags" Target="../tags/tag24.xml"/><Relationship Id="rId16" Type="http://schemas.openxmlformats.org/officeDocument/2006/relationships/tags" Target="../tags/tag38.xml"/><Relationship Id="rId20" Type="http://schemas.openxmlformats.org/officeDocument/2006/relationships/image" Target="../media/image5.png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tags" Target="../tags/tag33.xml"/><Relationship Id="rId24" Type="http://schemas.openxmlformats.org/officeDocument/2006/relationships/image" Target="../media/image9.png"/><Relationship Id="rId5" Type="http://schemas.openxmlformats.org/officeDocument/2006/relationships/tags" Target="../tags/tag27.xml"/><Relationship Id="rId15" Type="http://schemas.openxmlformats.org/officeDocument/2006/relationships/tags" Target="../tags/tag37.xml"/><Relationship Id="rId23" Type="http://schemas.openxmlformats.org/officeDocument/2006/relationships/image" Target="../media/image8.png"/><Relationship Id="rId10" Type="http://schemas.openxmlformats.org/officeDocument/2006/relationships/tags" Target="../tags/tag32.xml"/><Relationship Id="rId19" Type="http://schemas.openxmlformats.org/officeDocument/2006/relationships/image" Target="../media/image4.png"/><Relationship Id="rId4" Type="http://schemas.openxmlformats.org/officeDocument/2006/relationships/tags" Target="../tags/tag26.xml"/><Relationship Id="rId9" Type="http://schemas.openxmlformats.org/officeDocument/2006/relationships/tags" Target="../tags/tag31.xml"/><Relationship Id="rId14" Type="http://schemas.openxmlformats.org/officeDocument/2006/relationships/tags" Target="../tags/tag36.xml"/><Relationship Id="rId22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image" Target="../media/image1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image" Target="../media/image3.png"/><Relationship Id="rId5" Type="http://schemas.openxmlformats.org/officeDocument/2006/relationships/tags" Target="../tags/tag44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43.xml"/><Relationship Id="rId9" Type="http://schemas.openxmlformats.org/officeDocument/2006/relationships/tags" Target="../tags/tag48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13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tags" Target="../tags/tag55.xml"/><Relationship Id="rId12" Type="http://schemas.openxmlformats.org/officeDocument/2006/relationships/slideMaster" Target="../slideMasters/slideMaster2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11" Type="http://schemas.openxmlformats.org/officeDocument/2006/relationships/tags" Target="../tags/tag59.xml"/><Relationship Id="rId5" Type="http://schemas.openxmlformats.org/officeDocument/2006/relationships/tags" Target="../tags/tag53.xml"/><Relationship Id="rId10" Type="http://schemas.openxmlformats.org/officeDocument/2006/relationships/tags" Target="../tags/tag58.xml"/><Relationship Id="rId4" Type="http://schemas.openxmlformats.org/officeDocument/2006/relationships/tags" Target="../tags/tag52.xml"/><Relationship Id="rId9" Type="http://schemas.openxmlformats.org/officeDocument/2006/relationships/tags" Target="../tags/tag57.xml"/><Relationship Id="rId1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62.xml"/><Relationship Id="rId7" Type="http://schemas.openxmlformats.org/officeDocument/2006/relationships/tags" Target="../tags/tag66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10" Type="http://schemas.openxmlformats.org/officeDocument/2006/relationships/image" Target="../media/image1.png"/><Relationship Id="rId4" Type="http://schemas.openxmlformats.org/officeDocument/2006/relationships/tags" Target="../tags/tag63.xml"/><Relationship Id="rId9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3" Type="http://schemas.openxmlformats.org/officeDocument/2006/relationships/tags" Target="../tags/tag72.xml"/><Relationship Id="rId7" Type="http://schemas.openxmlformats.org/officeDocument/2006/relationships/tags" Target="../tags/tag76.xml"/><Relationship Id="rId12" Type="http://schemas.openxmlformats.org/officeDocument/2006/relationships/image" Target="../media/image1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image" Target="../media/image3.png"/><Relationship Id="rId5" Type="http://schemas.openxmlformats.org/officeDocument/2006/relationships/tags" Target="../tags/tag74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73.xml"/><Relationship Id="rId9" Type="http://schemas.openxmlformats.org/officeDocument/2006/relationships/tags" Target="../tags/tag7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tags" Target="../tags/tag86.xml"/><Relationship Id="rId3" Type="http://schemas.openxmlformats.org/officeDocument/2006/relationships/tags" Target="../tags/tag81.xml"/><Relationship Id="rId7" Type="http://schemas.openxmlformats.org/officeDocument/2006/relationships/tags" Target="../tags/tag85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11" Type="http://schemas.openxmlformats.org/officeDocument/2006/relationships/image" Target="../media/image1.png"/><Relationship Id="rId5" Type="http://schemas.openxmlformats.org/officeDocument/2006/relationships/tags" Target="../tags/tag83.xml"/><Relationship Id="rId10" Type="http://schemas.openxmlformats.org/officeDocument/2006/relationships/image" Target="../media/image3.png"/><Relationship Id="rId4" Type="http://schemas.openxmlformats.org/officeDocument/2006/relationships/tags" Target="../tags/tag82.xml"/><Relationship Id="rId9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89.xml"/><Relationship Id="rId7" Type="http://schemas.openxmlformats.org/officeDocument/2006/relationships/tags" Target="../tags/tag93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10" Type="http://schemas.openxmlformats.org/officeDocument/2006/relationships/image" Target="../media/image1.png"/><Relationship Id="rId4" Type="http://schemas.openxmlformats.org/officeDocument/2006/relationships/tags" Target="../tags/tag90.xml"/><Relationship Id="rId9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tags" Target="../tags/tag101.xml"/><Relationship Id="rId3" Type="http://schemas.openxmlformats.org/officeDocument/2006/relationships/tags" Target="../tags/tag96.xml"/><Relationship Id="rId7" Type="http://schemas.openxmlformats.org/officeDocument/2006/relationships/tags" Target="../tags/tag100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11" Type="http://schemas.openxmlformats.org/officeDocument/2006/relationships/image" Target="../media/image1.png"/><Relationship Id="rId5" Type="http://schemas.openxmlformats.org/officeDocument/2006/relationships/tags" Target="../tags/tag98.xml"/><Relationship Id="rId10" Type="http://schemas.openxmlformats.org/officeDocument/2006/relationships/image" Target="../media/image2.png"/><Relationship Id="rId4" Type="http://schemas.openxmlformats.org/officeDocument/2006/relationships/tags" Target="../tags/tag97.xml"/><Relationship Id="rId9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104.xml"/><Relationship Id="rId7" Type="http://schemas.openxmlformats.org/officeDocument/2006/relationships/tags" Target="../tags/tag108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6" Type="http://schemas.openxmlformats.org/officeDocument/2006/relationships/tags" Target="../tags/tag107.xml"/><Relationship Id="rId5" Type="http://schemas.openxmlformats.org/officeDocument/2006/relationships/tags" Target="../tags/tag106.xml"/><Relationship Id="rId10" Type="http://schemas.openxmlformats.org/officeDocument/2006/relationships/image" Target="../media/image1.png"/><Relationship Id="rId4" Type="http://schemas.openxmlformats.org/officeDocument/2006/relationships/tags" Target="../tags/tag105.xml"/><Relationship Id="rId9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16.xml"/><Relationship Id="rId3" Type="http://schemas.openxmlformats.org/officeDocument/2006/relationships/tags" Target="../tags/tag111.xml"/><Relationship Id="rId7" Type="http://schemas.openxmlformats.org/officeDocument/2006/relationships/tags" Target="../tags/tag115.xml"/><Relationship Id="rId12" Type="http://schemas.openxmlformats.org/officeDocument/2006/relationships/image" Target="../media/image3.png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6" Type="http://schemas.openxmlformats.org/officeDocument/2006/relationships/tags" Target="../tags/tag114.xml"/><Relationship Id="rId11" Type="http://schemas.openxmlformats.org/officeDocument/2006/relationships/image" Target="../media/image1.png"/><Relationship Id="rId5" Type="http://schemas.openxmlformats.org/officeDocument/2006/relationships/tags" Target="../tags/tag113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12.xml"/><Relationship Id="rId9" Type="http://schemas.openxmlformats.org/officeDocument/2006/relationships/tags" Target="../tags/tag117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125.xml"/><Relationship Id="rId13" Type="http://schemas.openxmlformats.org/officeDocument/2006/relationships/image" Target="../media/image3.png"/><Relationship Id="rId3" Type="http://schemas.openxmlformats.org/officeDocument/2006/relationships/tags" Target="../tags/tag120.xml"/><Relationship Id="rId7" Type="http://schemas.openxmlformats.org/officeDocument/2006/relationships/tags" Target="../tags/tag124.xml"/><Relationship Id="rId12" Type="http://schemas.openxmlformats.org/officeDocument/2006/relationships/image" Target="../media/image1.png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tags" Target="../tags/tag123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22.xml"/><Relationship Id="rId10" Type="http://schemas.openxmlformats.org/officeDocument/2006/relationships/tags" Target="../tags/tag127.xml"/><Relationship Id="rId4" Type="http://schemas.openxmlformats.org/officeDocument/2006/relationships/tags" Target="../tags/tag121.xml"/><Relationship Id="rId9" Type="http://schemas.openxmlformats.org/officeDocument/2006/relationships/tags" Target="../tags/tag126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135.xml"/><Relationship Id="rId13" Type="http://schemas.openxmlformats.org/officeDocument/2006/relationships/image" Target="../media/image3.png"/><Relationship Id="rId3" Type="http://schemas.openxmlformats.org/officeDocument/2006/relationships/tags" Target="../tags/tag130.xml"/><Relationship Id="rId7" Type="http://schemas.openxmlformats.org/officeDocument/2006/relationships/tags" Target="../tags/tag134.xml"/><Relationship Id="rId12" Type="http://schemas.openxmlformats.org/officeDocument/2006/relationships/image" Target="../media/image1.png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tags" Target="../tags/tag133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32.xml"/><Relationship Id="rId10" Type="http://schemas.openxmlformats.org/officeDocument/2006/relationships/tags" Target="../tags/tag137.xml"/><Relationship Id="rId4" Type="http://schemas.openxmlformats.org/officeDocument/2006/relationships/tags" Target="../tags/tag131.xml"/><Relationship Id="rId9" Type="http://schemas.openxmlformats.org/officeDocument/2006/relationships/tags" Target="../tags/tag136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45.xml"/><Relationship Id="rId13" Type="http://schemas.openxmlformats.org/officeDocument/2006/relationships/image" Target="../media/image3.png"/><Relationship Id="rId3" Type="http://schemas.openxmlformats.org/officeDocument/2006/relationships/tags" Target="../tags/tag140.xml"/><Relationship Id="rId7" Type="http://schemas.openxmlformats.org/officeDocument/2006/relationships/tags" Target="../tags/tag144.xml"/><Relationship Id="rId12" Type="http://schemas.openxmlformats.org/officeDocument/2006/relationships/image" Target="../media/image1.png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tags" Target="../tags/tag143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142.xml"/><Relationship Id="rId10" Type="http://schemas.openxmlformats.org/officeDocument/2006/relationships/tags" Target="../tags/tag147.xml"/><Relationship Id="rId4" Type="http://schemas.openxmlformats.org/officeDocument/2006/relationships/tags" Target="../tags/tag141.xml"/><Relationship Id="rId9" Type="http://schemas.openxmlformats.org/officeDocument/2006/relationships/tags" Target="../tags/tag146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155.xml"/><Relationship Id="rId13" Type="http://schemas.openxmlformats.org/officeDocument/2006/relationships/slideMaster" Target="../slideMasters/slideMaster2.xml"/><Relationship Id="rId3" Type="http://schemas.openxmlformats.org/officeDocument/2006/relationships/tags" Target="../tags/tag150.xml"/><Relationship Id="rId7" Type="http://schemas.openxmlformats.org/officeDocument/2006/relationships/tags" Target="../tags/tag154.xml"/><Relationship Id="rId12" Type="http://schemas.openxmlformats.org/officeDocument/2006/relationships/tags" Target="../tags/tag159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tags" Target="../tags/tag153.xml"/><Relationship Id="rId11" Type="http://schemas.openxmlformats.org/officeDocument/2006/relationships/tags" Target="../tags/tag158.xml"/><Relationship Id="rId5" Type="http://schemas.openxmlformats.org/officeDocument/2006/relationships/tags" Target="../tags/tag152.xml"/><Relationship Id="rId15" Type="http://schemas.openxmlformats.org/officeDocument/2006/relationships/image" Target="../media/image3.png"/><Relationship Id="rId10" Type="http://schemas.openxmlformats.org/officeDocument/2006/relationships/tags" Target="../tags/tag157.xml"/><Relationship Id="rId4" Type="http://schemas.openxmlformats.org/officeDocument/2006/relationships/tags" Target="../tags/tag151.xml"/><Relationship Id="rId9" Type="http://schemas.openxmlformats.org/officeDocument/2006/relationships/tags" Target="../tags/tag156.xml"/><Relationship Id="rId14" Type="http://schemas.openxmlformats.org/officeDocument/2006/relationships/image" Target="../media/image1.png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167.xml"/><Relationship Id="rId3" Type="http://schemas.openxmlformats.org/officeDocument/2006/relationships/tags" Target="../tags/tag162.xml"/><Relationship Id="rId7" Type="http://schemas.openxmlformats.org/officeDocument/2006/relationships/tags" Target="../tags/tag166.xml"/><Relationship Id="rId12" Type="http://schemas.openxmlformats.org/officeDocument/2006/relationships/image" Target="../media/image3.png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6" Type="http://schemas.openxmlformats.org/officeDocument/2006/relationships/tags" Target="../tags/tag165.xml"/><Relationship Id="rId11" Type="http://schemas.openxmlformats.org/officeDocument/2006/relationships/image" Target="../media/image1.png"/><Relationship Id="rId5" Type="http://schemas.openxmlformats.org/officeDocument/2006/relationships/tags" Target="../tags/tag164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163.xml"/><Relationship Id="rId9" Type="http://schemas.openxmlformats.org/officeDocument/2006/relationships/tags" Target="../tags/tag16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8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1048769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en-US" dirty="0"/>
          </a:p>
        </p:txBody>
      </p:sp>
      <p:sp>
        <p:nvSpPr>
          <p:cNvPr id="104877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77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1048794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104879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79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9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7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104877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104877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78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8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3" name="图片 6"/>
          <p:cNvPicPr/>
          <p:nvPr userDrawn="1">
            <p:custDataLst>
              <p:tags r:id="rId1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1049000" y="0"/>
            <a:ext cx="1143000" cy="862853"/>
          </a:xfrm>
          <a:prstGeom prst="rect">
            <a:avLst/>
          </a:prstGeom>
        </p:spPr>
      </p:pic>
      <p:pic>
        <p:nvPicPr>
          <p:cNvPr id="2097184" name="图片 7"/>
          <p:cNvPicPr/>
          <p:nvPr userDrawn="1"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609600" y="1214634"/>
            <a:ext cx="5486400" cy="4428733"/>
          </a:xfrm>
          <a:prstGeom prst="rect">
            <a:avLst/>
          </a:prstGeom>
        </p:spPr>
      </p:pic>
      <p:sp>
        <p:nvSpPr>
          <p:cNvPr id="1048727" name="标题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6859270" y="2480310"/>
            <a:ext cx="4189095" cy="1753235"/>
          </a:xfrm>
        </p:spPr>
        <p:txBody>
          <a:bodyPr lIns="90000" tIns="46800" rIns="90000" bIns="46800" anchor="t" anchorCtr="0">
            <a:normAutofit/>
          </a:bodyPr>
          <a:lstStyle>
            <a:lvl1pPr algn="l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1048728" name="副标题 2"/>
          <p:cNvSpPr>
            <a:spLocks noGrp="1"/>
          </p:cNvSpPr>
          <p:nvPr>
            <p:ph type="subTitle" idx="1" hasCustomPrompt="1"/>
            <p:custDataLst>
              <p:tags r:id="rId4"/>
            </p:custDataLst>
          </p:nvPr>
        </p:nvSpPr>
        <p:spPr>
          <a:xfrm>
            <a:off x="6859270" y="1757045"/>
            <a:ext cx="2468880" cy="368300"/>
          </a:xfrm>
          <a:solidFill>
            <a:schemeClr val="accent1"/>
          </a:solidFill>
        </p:spPr>
        <p:txBody>
          <a:bodyPr lIns="90000" tIns="46800" rIns="90000" bIns="46800" anchor="b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048729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730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731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048732" name="文本占位符 4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859270" y="4377055"/>
            <a:ext cx="4189095" cy="930910"/>
          </a:xfrm>
        </p:spPr>
        <p:txBody>
          <a:bodyPr lIns="90000" tIns="46800" rIns="90000" bIns="46800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</a:lvl2pPr>
            <a:lvl3pPr marL="914400" indent="0">
              <a:buNone/>
            </a:lvl3pPr>
            <a:lvl4pPr marL="1371600" indent="0">
              <a:buNone/>
            </a:lvl4pPr>
            <a:lvl5pPr marL="1828800" indent="0">
              <a:buNone/>
            </a:lvl5pPr>
          </a:lstStyle>
          <a:p>
            <a:pPr lvl="0"/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组合 6"/>
          <p:cNvGrpSpPr/>
          <p:nvPr userDrawn="1">
            <p:custDataLst>
              <p:tags r:id="rId1"/>
            </p:custDataLst>
          </p:nvPr>
        </p:nvGrpSpPr>
        <p:grpSpPr>
          <a:xfrm>
            <a:off x="126365" y="5886450"/>
            <a:ext cx="11987530" cy="843280"/>
            <a:chOff x="126365" y="5886450"/>
            <a:chExt cx="11987530" cy="843280"/>
          </a:xfrm>
        </p:grpSpPr>
        <p:pic>
          <p:nvPicPr>
            <p:cNvPr id="2097167" name="图片 7"/>
            <p:cNvPicPr/>
            <p:nvPr userDrawn="1">
              <p:custDataLst>
                <p:tags r:id="rId7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>
              <a:off x="10728325" y="6339205"/>
              <a:ext cx="1385570" cy="390525"/>
            </a:xfrm>
            <a:prstGeom prst="rect">
              <a:avLst/>
            </a:prstGeom>
          </p:spPr>
        </p:pic>
        <p:pic>
          <p:nvPicPr>
            <p:cNvPr id="2097168" name="图片 8"/>
            <p:cNvPicPr/>
            <p:nvPr userDrawn="1">
              <p:custDataLst>
                <p:tags r:id="rId8"/>
              </p:custDataLst>
            </p:nvPr>
          </p:nvPicPr>
          <p:blipFill>
            <a:blip r:embed="rId11" cstate="print"/>
            <a:stretch>
              <a:fillRect/>
            </a:stretch>
          </p:blipFill>
          <p:spPr>
            <a:xfrm>
              <a:off x="126365" y="5886450"/>
              <a:ext cx="1133475" cy="843280"/>
            </a:xfrm>
            <a:prstGeom prst="rect">
              <a:avLst/>
            </a:prstGeom>
          </p:spPr>
        </p:pic>
      </p:grpSp>
      <p:sp>
        <p:nvSpPr>
          <p:cNvPr id="1048679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1048680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1048681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682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1048683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图片 7"/>
          <p:cNvPicPr/>
          <p:nvPr userDrawn="1">
            <p:custDataLst>
              <p:tags r:id="rId1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4064000" y="0"/>
            <a:ext cx="4064000" cy="1640271"/>
          </a:xfrm>
          <a:prstGeom prst="rect">
            <a:avLst/>
          </a:prstGeom>
        </p:spPr>
      </p:pic>
      <p:sp>
        <p:nvSpPr>
          <p:cNvPr id="1048582" name="矩形 6"/>
          <p:cNvSpPr/>
          <p:nvPr userDrawn="1">
            <p:custDataLst>
              <p:tags r:id="rId2"/>
            </p:custDataLst>
          </p:nvPr>
        </p:nvSpPr>
        <p:spPr>
          <a:xfrm>
            <a:off x="267209" y="344805"/>
            <a:ext cx="11544935" cy="617728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583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pic>
        <p:nvPicPr>
          <p:cNvPr id="2097153" name="图片 13" descr="图片258 (2)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20" cstate="print"/>
          <a:stretch>
            <a:fillRect/>
          </a:stretch>
        </p:blipFill>
        <p:spPr>
          <a:xfrm>
            <a:off x="3437255" y="2507615"/>
            <a:ext cx="1185545" cy="204470"/>
          </a:xfrm>
          <a:prstGeom prst="rect">
            <a:avLst/>
          </a:prstGeom>
        </p:spPr>
      </p:pic>
      <p:pic>
        <p:nvPicPr>
          <p:cNvPr id="2097154" name="图片 14" descr="图片259 (2)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21" cstate="print"/>
          <a:stretch>
            <a:fillRect/>
          </a:stretch>
        </p:blipFill>
        <p:spPr>
          <a:xfrm>
            <a:off x="7811770" y="2136140"/>
            <a:ext cx="812800" cy="504825"/>
          </a:xfrm>
          <a:prstGeom prst="rect">
            <a:avLst/>
          </a:prstGeom>
        </p:spPr>
      </p:pic>
      <p:sp>
        <p:nvSpPr>
          <p:cNvPr id="1048584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784178" y="2769237"/>
            <a:ext cx="4744631" cy="706112"/>
          </a:xfrm>
        </p:spPr>
        <p:txBody>
          <a:bodyPr lIns="90000" tIns="46800" rIns="90000" bIns="0" anchor="b" anchorCtr="0">
            <a:normAutofit/>
          </a:bodyPr>
          <a:lstStyle>
            <a:lvl1pPr>
              <a:defRPr sz="36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1048585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5825741" y="3559509"/>
            <a:ext cx="4744631" cy="505193"/>
          </a:xfrm>
        </p:spPr>
        <p:txBody>
          <a:bodyPr lIns="90000" tIns="0" rIns="90000" bIns="46800" anchor="t" anchorCtr="0">
            <a:normAutofit/>
          </a:bodyPr>
          <a:lstStyle>
            <a:lvl1pPr marL="0" indent="0" eaLnBrk="1" fontAlgn="auto" latinLnBrk="0" hangingPunct="1">
              <a:buNone/>
              <a:defRPr kumimoji="0" lang="zh-CN" altLang="en-US" sz="1800" b="0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2097155" name="图片 15"/>
          <p:cNvPicPr/>
          <p:nvPr userDrawn="1">
            <p:custDataLst>
              <p:tags r:id="rId8"/>
            </p:custDataLst>
          </p:nvPr>
        </p:nvPicPr>
        <p:blipFill>
          <a:blip r:embed="rId22" cstate="print"/>
          <a:stretch>
            <a:fillRect/>
          </a:stretch>
        </p:blipFill>
        <p:spPr>
          <a:xfrm>
            <a:off x="4064000" y="5217728"/>
            <a:ext cx="4064000" cy="1640271"/>
          </a:xfrm>
          <a:prstGeom prst="rect">
            <a:avLst/>
          </a:prstGeom>
        </p:spPr>
      </p:pic>
      <p:pic>
        <p:nvPicPr>
          <p:cNvPr id="2097156" name="图片 16" descr="图片256 (2)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23" cstate="print"/>
          <a:stretch>
            <a:fillRect/>
          </a:stretch>
        </p:blipFill>
        <p:spPr>
          <a:xfrm>
            <a:off x="7734300" y="4338320"/>
            <a:ext cx="1718310" cy="262890"/>
          </a:xfrm>
          <a:prstGeom prst="rect">
            <a:avLst/>
          </a:prstGeom>
        </p:spPr>
      </p:pic>
      <p:pic>
        <p:nvPicPr>
          <p:cNvPr id="2097157" name="图片 17" descr="图片257 (2)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24" cstate="print"/>
          <a:stretch>
            <a:fillRect/>
          </a:stretch>
        </p:blipFill>
        <p:spPr>
          <a:xfrm>
            <a:off x="3094355" y="4514215"/>
            <a:ext cx="522605" cy="615950"/>
          </a:xfrm>
          <a:prstGeom prst="rect">
            <a:avLst/>
          </a:prstGeom>
        </p:spPr>
      </p:pic>
      <p:sp>
        <p:nvSpPr>
          <p:cNvPr id="1048586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7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37" name="组合 8"/>
          <p:cNvGrpSpPr/>
          <p:nvPr userDrawn="1">
            <p:custDataLst>
              <p:tags r:id="rId13"/>
            </p:custDataLst>
          </p:nvPr>
        </p:nvGrpSpPr>
        <p:grpSpPr>
          <a:xfrm rot="10800000">
            <a:off x="5617646" y="1078822"/>
            <a:ext cx="858129" cy="633043"/>
            <a:chOff x="5767754" y="6246062"/>
            <a:chExt cx="858129" cy="633043"/>
          </a:xfrm>
        </p:grpSpPr>
        <p:cxnSp>
          <p:nvCxnSpPr>
            <p:cNvPr id="3145728" name="直接连接符 9"/>
            <p:cNvCxnSpPr/>
            <p:nvPr>
              <p:custDataLst>
                <p:tags r:id="rId14"/>
              </p:custDataLst>
            </p:nvPr>
          </p:nvCxnSpPr>
          <p:spPr>
            <a:xfrm>
              <a:off x="5767754" y="6246062"/>
              <a:ext cx="858129" cy="0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29" name="直接连接符 10"/>
            <p:cNvCxnSpPr/>
            <p:nvPr>
              <p:custDataLst>
                <p:tags r:id="rId15"/>
              </p:custDataLst>
            </p:nvPr>
          </p:nvCxnSpPr>
          <p:spPr>
            <a:xfrm>
              <a:off x="5906087" y="6370326"/>
              <a:ext cx="593188" cy="0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0" name="直接连接符 11"/>
            <p:cNvCxnSpPr/>
            <p:nvPr>
              <p:custDataLst>
                <p:tags r:id="rId16"/>
              </p:custDataLst>
            </p:nvPr>
          </p:nvCxnSpPr>
          <p:spPr>
            <a:xfrm>
              <a:off x="5990495" y="6494590"/>
              <a:ext cx="438442" cy="0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1" name="直接连接符 12"/>
            <p:cNvCxnSpPr/>
            <p:nvPr>
              <p:custDataLst>
                <p:tags r:id="rId17"/>
              </p:custDataLst>
            </p:nvPr>
          </p:nvCxnSpPr>
          <p:spPr>
            <a:xfrm>
              <a:off x="6203852" y="6494590"/>
              <a:ext cx="0" cy="384515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7"/>
          <p:cNvGrpSpPr/>
          <p:nvPr userDrawn="1">
            <p:custDataLst>
              <p:tags r:id="rId1"/>
            </p:custDataLst>
          </p:nvPr>
        </p:nvGrpSpPr>
        <p:grpSpPr>
          <a:xfrm>
            <a:off x="126365" y="5886450"/>
            <a:ext cx="11987530" cy="843280"/>
            <a:chOff x="126365" y="5886450"/>
            <a:chExt cx="11987530" cy="843280"/>
          </a:xfrm>
        </p:grpSpPr>
        <p:pic>
          <p:nvPicPr>
            <p:cNvPr id="2097173" name="图片 8"/>
            <p:cNvPicPr/>
            <p:nvPr userDrawn="1">
              <p:custDataLst>
                <p:tags r:id="rId8"/>
              </p:custDataLst>
            </p:nvPr>
          </p:nvPicPr>
          <p:blipFill>
            <a:blip r:embed="rId11" cstate="print"/>
            <a:stretch>
              <a:fillRect/>
            </a:stretch>
          </p:blipFill>
          <p:spPr>
            <a:xfrm>
              <a:off x="10728325" y="6339205"/>
              <a:ext cx="1385570" cy="390525"/>
            </a:xfrm>
            <a:prstGeom prst="rect">
              <a:avLst/>
            </a:prstGeom>
          </p:spPr>
        </p:pic>
        <p:pic>
          <p:nvPicPr>
            <p:cNvPr id="2097174" name="图片 9"/>
            <p:cNvPicPr/>
            <p:nvPr userDrawn="1">
              <p:custDataLst>
                <p:tags r:id="rId9"/>
              </p:custDataLst>
            </p:nvPr>
          </p:nvPicPr>
          <p:blipFill>
            <a:blip r:embed="rId12" cstate="print"/>
            <a:stretch>
              <a:fillRect/>
            </a:stretch>
          </p:blipFill>
          <p:spPr>
            <a:xfrm>
              <a:off x="126365" y="5886450"/>
              <a:ext cx="1133475" cy="843280"/>
            </a:xfrm>
            <a:prstGeom prst="rect">
              <a:avLst/>
            </a:prstGeom>
          </p:spPr>
        </p:pic>
      </p:grpSp>
      <p:sp>
        <p:nvSpPr>
          <p:cNvPr id="1048694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1048695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1048696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697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698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699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组合 9"/>
          <p:cNvGrpSpPr/>
          <p:nvPr userDrawn="1">
            <p:custDataLst>
              <p:tags r:id="rId1"/>
            </p:custDataLst>
          </p:nvPr>
        </p:nvGrpSpPr>
        <p:grpSpPr>
          <a:xfrm>
            <a:off x="126365" y="5886450"/>
            <a:ext cx="11987530" cy="843280"/>
            <a:chOff x="126365" y="5886450"/>
            <a:chExt cx="11987530" cy="843280"/>
          </a:xfrm>
        </p:grpSpPr>
        <p:pic>
          <p:nvPicPr>
            <p:cNvPr id="2097193" name="图片 10"/>
            <p:cNvPicPr/>
            <p:nvPr userDrawn="1">
              <p:custDataLst>
                <p:tags r:id="rId10"/>
              </p:custDataLst>
            </p:nvPr>
          </p:nvPicPr>
          <p:blipFill>
            <a:blip r:embed="rId13" cstate="print"/>
            <a:stretch>
              <a:fillRect/>
            </a:stretch>
          </p:blipFill>
          <p:spPr>
            <a:xfrm>
              <a:off x="10728325" y="6339205"/>
              <a:ext cx="1385570" cy="390525"/>
            </a:xfrm>
            <a:prstGeom prst="rect">
              <a:avLst/>
            </a:prstGeom>
          </p:spPr>
        </p:pic>
        <p:pic>
          <p:nvPicPr>
            <p:cNvPr id="2097194" name="图片 11"/>
            <p:cNvPicPr/>
            <p:nvPr userDrawn="1">
              <p:custDataLst>
                <p:tags r:id="rId11"/>
              </p:custDataLst>
            </p:nvPr>
          </p:nvPicPr>
          <p:blipFill>
            <a:blip r:embed="rId14" cstate="print"/>
            <a:stretch>
              <a:fillRect/>
            </a:stretch>
          </p:blipFill>
          <p:spPr>
            <a:xfrm>
              <a:off x="126365" y="5886450"/>
              <a:ext cx="1133475" cy="843280"/>
            </a:xfrm>
            <a:prstGeom prst="rect">
              <a:avLst/>
            </a:prstGeom>
          </p:spPr>
        </p:pic>
      </p:grpSp>
      <p:sp>
        <p:nvSpPr>
          <p:cNvPr id="1048755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1048756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1048757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1048758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1048759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1048760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761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762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1" name="图片 5"/>
          <p:cNvPicPr/>
          <p:nvPr userDrawn="1"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304800" y="1657507"/>
            <a:ext cx="4389120" cy="3542986"/>
          </a:xfrm>
          <a:prstGeom prst="rect">
            <a:avLst/>
          </a:prstGeom>
        </p:spPr>
      </p:pic>
      <p:sp>
        <p:nvSpPr>
          <p:cNvPr id="1048722" name="矩形 6"/>
          <p:cNvSpPr/>
          <p:nvPr userDrawn="1">
            <p:custDataLst>
              <p:tags r:id="rId2"/>
            </p:custDataLst>
          </p:nvPr>
        </p:nvSpPr>
        <p:spPr>
          <a:xfrm>
            <a:off x="4876800" y="0"/>
            <a:ext cx="7315200" cy="6858000"/>
          </a:xfrm>
          <a:prstGeom prst="rect">
            <a:avLst/>
          </a:prstGeom>
          <a:solidFill>
            <a:schemeClr val="accent2"/>
          </a:solidFill>
          <a:ln w="12700" cap="flat" cmpd="sng" algn="ctr">
            <a:solidFill>
              <a:schemeClr val="accent1">
                <a:shade val="50000"/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2097182" name="图片 8"/>
          <p:cNvPicPr/>
          <p:nvPr userDrawn="1"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11049000" y="5995147"/>
            <a:ext cx="1143000" cy="862853"/>
          </a:xfrm>
          <a:prstGeom prst="rect">
            <a:avLst/>
          </a:prstGeom>
        </p:spPr>
      </p:pic>
      <p:sp>
        <p:nvSpPr>
          <p:cNvPr id="1048723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1048724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725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26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9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610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11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7"/>
          <p:cNvGrpSpPr/>
          <p:nvPr userDrawn="1">
            <p:custDataLst>
              <p:tags r:id="rId1"/>
            </p:custDataLst>
          </p:nvPr>
        </p:nvGrpSpPr>
        <p:grpSpPr>
          <a:xfrm>
            <a:off x="126365" y="5886450"/>
            <a:ext cx="11987530" cy="843280"/>
            <a:chOff x="126365" y="5886450"/>
            <a:chExt cx="11987530" cy="843280"/>
          </a:xfrm>
        </p:grpSpPr>
        <p:pic>
          <p:nvPicPr>
            <p:cNvPr id="2097177" name="图片 8"/>
            <p:cNvPicPr/>
            <p:nvPr userDrawn="1">
              <p:custDataLst>
                <p:tags r:id="rId8"/>
              </p:custDataLst>
            </p:nvPr>
          </p:nvPicPr>
          <p:blipFill>
            <a:blip r:embed="rId11" cstate="print"/>
            <a:stretch>
              <a:fillRect/>
            </a:stretch>
          </p:blipFill>
          <p:spPr>
            <a:xfrm>
              <a:off x="10728325" y="6339205"/>
              <a:ext cx="1385570" cy="390525"/>
            </a:xfrm>
            <a:prstGeom prst="rect">
              <a:avLst/>
            </a:prstGeom>
          </p:spPr>
        </p:pic>
        <p:pic>
          <p:nvPicPr>
            <p:cNvPr id="2097178" name="图片 9"/>
            <p:cNvPicPr/>
            <p:nvPr userDrawn="1">
              <p:custDataLst>
                <p:tags r:id="rId9"/>
              </p:custDataLst>
            </p:nvPr>
          </p:nvPicPr>
          <p:blipFill>
            <a:blip r:embed="rId12" cstate="print"/>
            <a:stretch>
              <a:fillRect/>
            </a:stretch>
          </p:blipFill>
          <p:spPr>
            <a:xfrm>
              <a:off x="126365" y="5886450"/>
              <a:ext cx="1133475" cy="843280"/>
            </a:xfrm>
            <a:prstGeom prst="rect">
              <a:avLst/>
            </a:prstGeom>
          </p:spPr>
        </p:pic>
      </p:grpSp>
      <p:sp>
        <p:nvSpPr>
          <p:cNvPr id="1048707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1048708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1048709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1048710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2021/6/15</a:t>
            </a:fld>
            <a:endParaRPr lang="zh-CN" altLang="en-US" dirty="0"/>
          </a:p>
        </p:txBody>
      </p:sp>
      <p:sp>
        <p:nvSpPr>
          <p:cNvPr id="1048711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712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10487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104878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78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8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组合 6"/>
          <p:cNvGrpSpPr/>
          <p:nvPr userDrawn="1">
            <p:custDataLst>
              <p:tags r:id="rId1"/>
            </p:custDataLst>
          </p:nvPr>
        </p:nvGrpSpPr>
        <p:grpSpPr>
          <a:xfrm>
            <a:off x="126365" y="5886450"/>
            <a:ext cx="11987530" cy="843280"/>
            <a:chOff x="126365" y="5886450"/>
            <a:chExt cx="11987530" cy="843280"/>
          </a:xfrm>
        </p:grpSpPr>
        <p:pic>
          <p:nvPicPr>
            <p:cNvPr id="2097187" name="图片 7"/>
            <p:cNvPicPr/>
            <p:nvPr userDrawn="1">
              <p:custDataLst>
                <p:tags r:id="rId7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>
              <a:off x="10728325" y="6339205"/>
              <a:ext cx="1385570" cy="390525"/>
            </a:xfrm>
            <a:prstGeom prst="rect">
              <a:avLst/>
            </a:prstGeom>
          </p:spPr>
        </p:pic>
        <p:pic>
          <p:nvPicPr>
            <p:cNvPr id="2097188" name="图片 8"/>
            <p:cNvPicPr/>
            <p:nvPr userDrawn="1">
              <p:custDataLst>
                <p:tags r:id="rId8"/>
              </p:custDataLst>
            </p:nvPr>
          </p:nvPicPr>
          <p:blipFill>
            <a:blip r:embed="rId11" cstate="print"/>
            <a:stretch>
              <a:fillRect/>
            </a:stretch>
          </p:blipFill>
          <p:spPr>
            <a:xfrm>
              <a:off x="126365" y="5886450"/>
              <a:ext cx="1133475" cy="843280"/>
            </a:xfrm>
            <a:prstGeom prst="rect">
              <a:avLst/>
            </a:prstGeom>
          </p:spPr>
        </p:pic>
      </p:grpSp>
      <p:sp>
        <p:nvSpPr>
          <p:cNvPr id="1048737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1048738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739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740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41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组合 5"/>
          <p:cNvGrpSpPr/>
          <p:nvPr userDrawn="1">
            <p:custDataLst>
              <p:tags r:id="rId1"/>
            </p:custDataLst>
          </p:nvPr>
        </p:nvGrpSpPr>
        <p:grpSpPr>
          <a:xfrm>
            <a:off x="126365" y="5886450"/>
            <a:ext cx="11987530" cy="843280"/>
            <a:chOff x="126365" y="5886450"/>
            <a:chExt cx="11987530" cy="843280"/>
          </a:xfrm>
        </p:grpSpPr>
        <p:pic>
          <p:nvPicPr>
            <p:cNvPr id="2097169" name="图片 7"/>
            <p:cNvPicPr/>
            <p:nvPr userDrawn="1">
              <p:custDataLst>
                <p:tags r:id="rId6"/>
              </p:custDataLst>
            </p:nvPr>
          </p:nvPicPr>
          <p:blipFill>
            <a:blip r:embed="rId9" cstate="print"/>
            <a:stretch>
              <a:fillRect/>
            </a:stretch>
          </p:blipFill>
          <p:spPr>
            <a:xfrm>
              <a:off x="10728325" y="6339205"/>
              <a:ext cx="1385570" cy="390525"/>
            </a:xfrm>
            <a:prstGeom prst="rect">
              <a:avLst/>
            </a:prstGeom>
          </p:spPr>
        </p:pic>
        <p:pic>
          <p:nvPicPr>
            <p:cNvPr id="2097170" name="图片 8"/>
            <p:cNvPicPr/>
            <p:nvPr userDrawn="1">
              <p:custDataLst>
                <p:tags r:id="rId7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>
              <a:off x="126365" y="5886450"/>
              <a:ext cx="1133475" cy="843280"/>
            </a:xfrm>
            <a:prstGeom prst="rect">
              <a:avLst/>
            </a:prstGeom>
          </p:spPr>
        </p:pic>
      </p:grpSp>
      <p:sp>
        <p:nvSpPr>
          <p:cNvPr id="1048684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685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6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4868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8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919665" y="2765859"/>
            <a:ext cx="4806950" cy="1087992"/>
          </a:xfrm>
        </p:spPr>
        <p:txBody>
          <a:bodyPr vert="horz" lIns="90000" tIns="46800" rIns="0" bIns="46800" rtlCol="0" anchor="t" anchorCtr="0">
            <a:normAutofit/>
          </a:bodyPr>
          <a:lstStyle>
            <a:lvl1pPr marL="0" marR="0" algn="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1048689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690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91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2097171" name="图片 5"/>
          <p:cNvPicPr/>
          <p:nvPr userDrawn="1">
            <p:custDataLst>
              <p:tags r:id="rId5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6096000" y="1214634"/>
            <a:ext cx="5486400" cy="4428733"/>
          </a:xfrm>
          <a:prstGeom prst="rect">
            <a:avLst/>
          </a:prstGeom>
        </p:spPr>
      </p:pic>
      <p:pic>
        <p:nvPicPr>
          <p:cNvPr id="2097172" name="图片 6"/>
          <p:cNvPicPr/>
          <p:nvPr userDrawn="1">
            <p:custDataLst>
              <p:tags r:id="rId6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0" y="0"/>
            <a:ext cx="1143000" cy="862853"/>
          </a:xfrm>
          <a:prstGeom prst="rect">
            <a:avLst/>
          </a:prstGeom>
        </p:spPr>
      </p:pic>
      <p:sp>
        <p:nvSpPr>
          <p:cNvPr id="1048692" name="文本占位符 11"/>
          <p:cNvSpPr>
            <a:spLocks noGrp="1"/>
          </p:cNvSpPr>
          <p:nvPr>
            <p:ph type="body" sz="quarter" idx="13" hasCustomPrompt="1"/>
            <p:custDataLst>
              <p:tags r:id="rId7"/>
            </p:custDataLst>
          </p:nvPr>
        </p:nvSpPr>
        <p:spPr>
          <a:xfrm>
            <a:off x="2930236" y="2089958"/>
            <a:ext cx="2683165" cy="490207"/>
          </a:xfrm>
          <a:solidFill>
            <a:schemeClr val="accent1"/>
          </a:solidFill>
        </p:spPr>
        <p:txBody>
          <a:bodyPr lIns="90000" tIns="46800" rIns="36000" bIns="46800" anchor="t">
            <a:normAutofit/>
          </a:bodyPr>
          <a:lstStyle>
            <a:lvl1pPr marL="0" indent="0" algn="r">
              <a:buNone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  <a:lvl2pPr marL="457200" indent="0">
              <a:buNone/>
            </a:lvl2pPr>
            <a:lvl3pPr marL="914400" indent="0">
              <a:buNone/>
            </a:lvl3pPr>
            <a:lvl4pPr marL="1371600" indent="0">
              <a:buNone/>
            </a:lvl4pPr>
            <a:lvl5pPr marL="1828800" indent="0">
              <a:buNone/>
            </a:lvl5pPr>
          </a:lstStyle>
          <a:p>
            <a:pPr lvl="0"/>
            <a:r>
              <a:rPr lang="zh-CN" altLang="en-US" dirty="0"/>
              <a:t>单击此次编辑副标题</a:t>
            </a:r>
          </a:p>
        </p:txBody>
      </p:sp>
      <p:sp>
        <p:nvSpPr>
          <p:cNvPr id="1048693" name="文本占位符 13"/>
          <p:cNvSpPr>
            <a:spLocks noGrp="1"/>
          </p:cNvSpPr>
          <p:nvPr>
            <p:ph type="body" sz="quarter" idx="14" hasCustomPrompt="1"/>
            <p:custDataLst>
              <p:tags r:id="rId8"/>
            </p:custDataLst>
          </p:nvPr>
        </p:nvSpPr>
        <p:spPr>
          <a:xfrm>
            <a:off x="971618" y="3973830"/>
            <a:ext cx="4641783" cy="737235"/>
          </a:xfrm>
        </p:spPr>
        <p:txBody>
          <a:bodyPr lIns="90000" tIns="46800" rIns="0" bIns="46800">
            <a:normAutofit/>
          </a:bodyPr>
          <a:lstStyle>
            <a:lvl1pPr marL="0" indent="0" algn="r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  <a:lvl2pPr marL="457200" indent="0">
              <a:buNone/>
            </a:lvl2pPr>
            <a:lvl3pPr marL="914400" indent="0">
              <a:buNone/>
            </a:lvl3pPr>
            <a:lvl4pPr marL="1371600" indent="0">
              <a:buNone/>
            </a:lvl4pPr>
            <a:lvl5pPr marL="1828800" indent="0">
              <a:buNone/>
            </a:lvl5pPr>
          </a:lstStyle>
          <a:p>
            <a:pPr lvl="0"/>
            <a:r>
              <a:rPr lang="zh-CN" altLang="en-US" dirty="0"/>
              <a:t>单击此处编辑文本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3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48734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735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endParaRPr lang="zh-CN" altLang="en-US" dirty="0"/>
          </a:p>
        </p:txBody>
      </p:sp>
      <p:sp>
        <p:nvSpPr>
          <p:cNvPr id="1048736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grpSp>
        <p:nvGrpSpPr>
          <p:cNvPr id="91" name="组合 7"/>
          <p:cNvGrpSpPr/>
          <p:nvPr userDrawn="1">
            <p:custDataLst>
              <p:tags r:id="rId5"/>
            </p:custDataLst>
          </p:nvPr>
        </p:nvGrpSpPr>
        <p:grpSpPr>
          <a:xfrm>
            <a:off x="126365" y="5886450"/>
            <a:ext cx="11987530" cy="843280"/>
            <a:chOff x="126365" y="5886450"/>
            <a:chExt cx="11987530" cy="843280"/>
          </a:xfrm>
        </p:grpSpPr>
        <p:pic>
          <p:nvPicPr>
            <p:cNvPr id="2097185" name="图片 5"/>
            <p:cNvPicPr/>
            <p:nvPr userDrawn="1">
              <p:custDataLst>
                <p:tags r:id="rId6"/>
              </p:custDataLst>
            </p:nvPr>
          </p:nvPicPr>
          <p:blipFill>
            <a:blip r:embed="rId9" cstate="print"/>
            <a:stretch>
              <a:fillRect/>
            </a:stretch>
          </p:blipFill>
          <p:spPr>
            <a:xfrm>
              <a:off x="10728325" y="6339205"/>
              <a:ext cx="1385570" cy="390525"/>
            </a:xfrm>
            <a:prstGeom prst="rect">
              <a:avLst/>
            </a:prstGeom>
          </p:spPr>
        </p:pic>
        <p:pic>
          <p:nvPicPr>
            <p:cNvPr id="2097186" name="图片 6"/>
            <p:cNvPicPr/>
            <p:nvPr userDrawn="1">
              <p:custDataLst>
                <p:tags r:id="rId7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>
              <a:off x="126365" y="5886450"/>
              <a:ext cx="1133475" cy="84328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3" name="矩形 7"/>
          <p:cNvSpPr/>
          <p:nvPr userDrawn="1"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1048674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281600" y="1249200"/>
            <a:ext cx="9626400" cy="723600"/>
          </a:xfrm>
        </p:spPr>
        <p:txBody>
          <a:bodyPr lIns="90000" tIns="46800" rIns="90000" bIns="46800"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1048675" name="内容占位符 6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>
          <a:xfrm>
            <a:off x="1281113" y="2163600"/>
            <a:ext cx="9626600" cy="3445200"/>
          </a:xfrm>
        </p:spPr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676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677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endParaRPr lang="zh-CN" altLang="en-US" dirty="0"/>
          </a:p>
        </p:txBody>
      </p:sp>
      <p:sp>
        <p:nvSpPr>
          <p:cNvPr id="1048678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lIns="90000" tIns="46800" rIns="90000" bIns="468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grpSp>
        <p:nvGrpSpPr>
          <p:cNvPr id="74" name="组合 5"/>
          <p:cNvGrpSpPr/>
          <p:nvPr userDrawn="1">
            <p:custDataLst>
              <p:tags r:id="rId7"/>
            </p:custDataLst>
          </p:nvPr>
        </p:nvGrpSpPr>
        <p:grpSpPr>
          <a:xfrm>
            <a:off x="167640" y="68580"/>
            <a:ext cx="11859260" cy="6577965"/>
            <a:chOff x="167640" y="68580"/>
            <a:chExt cx="11859260" cy="6577965"/>
          </a:xfrm>
        </p:grpSpPr>
        <p:pic>
          <p:nvPicPr>
            <p:cNvPr id="2097165" name="图片 8"/>
            <p:cNvPicPr/>
            <p:nvPr userDrawn="1">
              <p:custDataLst>
                <p:tags r:id="rId8"/>
              </p:custDataLst>
            </p:nvPr>
          </p:nvPicPr>
          <p:blipFill>
            <a:blip r:embed="rId11" cstate="print"/>
            <a:stretch>
              <a:fillRect/>
            </a:stretch>
          </p:blipFill>
          <p:spPr>
            <a:xfrm>
              <a:off x="167640" y="68580"/>
              <a:ext cx="1424940" cy="1105535"/>
            </a:xfrm>
            <a:prstGeom prst="rect">
              <a:avLst/>
            </a:prstGeom>
          </p:spPr>
        </p:pic>
        <p:pic>
          <p:nvPicPr>
            <p:cNvPr id="2097166" name="图片 9"/>
            <p:cNvPicPr/>
            <p:nvPr userDrawn="1">
              <p:custDataLst>
                <p:tags r:id="rId9"/>
              </p:custDataLst>
            </p:nvPr>
          </p:nvPicPr>
          <p:blipFill>
            <a:blip r:embed="rId12" cstate="print"/>
            <a:stretch>
              <a:fillRect/>
            </a:stretch>
          </p:blipFill>
          <p:spPr>
            <a:xfrm>
              <a:off x="10242550" y="6089650"/>
              <a:ext cx="1784350" cy="556895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矩形 7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grpSp>
        <p:nvGrpSpPr>
          <p:cNvPr id="42" name="组合 5"/>
          <p:cNvGrpSpPr/>
          <p:nvPr userDrawn="1">
            <p:custDataLst>
              <p:tags r:id="rId2"/>
            </p:custDataLst>
          </p:nvPr>
        </p:nvGrpSpPr>
        <p:grpSpPr>
          <a:xfrm>
            <a:off x="116840" y="68580"/>
            <a:ext cx="11987530" cy="6643370"/>
            <a:chOff x="116840" y="68580"/>
            <a:chExt cx="11987530" cy="6643370"/>
          </a:xfrm>
        </p:grpSpPr>
        <p:pic>
          <p:nvPicPr>
            <p:cNvPr id="2097158" name="图片 9"/>
            <p:cNvPicPr/>
            <p:nvPr userDrawn="1">
              <p:custDataLst>
                <p:tags r:id="rId9"/>
              </p:custDataLst>
            </p:nvPr>
          </p:nvPicPr>
          <p:blipFill>
            <a:blip r:embed="rId12" cstate="print"/>
            <a:stretch>
              <a:fillRect/>
            </a:stretch>
          </p:blipFill>
          <p:spPr>
            <a:xfrm>
              <a:off x="10961370" y="68580"/>
              <a:ext cx="1143000" cy="862853"/>
            </a:xfrm>
            <a:prstGeom prst="rect">
              <a:avLst/>
            </a:prstGeom>
          </p:spPr>
        </p:pic>
        <p:pic>
          <p:nvPicPr>
            <p:cNvPr id="2097159" name="图片 10"/>
            <p:cNvPicPr/>
            <p:nvPr userDrawn="1">
              <p:custDataLst>
                <p:tags r:id="rId10"/>
              </p:custDataLst>
            </p:nvPr>
          </p:nvPicPr>
          <p:blipFill>
            <a:blip r:embed="rId13" cstate="print"/>
            <a:stretch>
              <a:fillRect/>
            </a:stretch>
          </p:blipFill>
          <p:spPr>
            <a:xfrm>
              <a:off x="116840" y="6447347"/>
              <a:ext cx="1143000" cy="264603"/>
            </a:xfrm>
            <a:prstGeom prst="rect">
              <a:avLst/>
            </a:prstGeom>
          </p:spPr>
        </p:pic>
      </p:grpSp>
      <p:sp>
        <p:nvSpPr>
          <p:cNvPr id="104859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 lIns="90000" tIns="46800" rIns="90000" bIns="46800">
            <a:normAutofit/>
          </a:bodyPr>
          <a:lstStyle/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59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wrap="square" lIns="90000" tIns="46800" rIns="90000" bIns="46800">
            <a:normAutofit/>
          </a:bodyPr>
          <a:lstStyle/>
          <a:p>
            <a:endParaRPr lang="zh-CN" altLang="en-US" dirty="0"/>
          </a:p>
        </p:txBody>
      </p:sp>
      <p:sp>
        <p:nvSpPr>
          <p:cNvPr id="104859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 lIns="90000" tIns="46800" rIns="90000" bIns="468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048596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597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598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lIns="90000" tIns="46800" rIns="90000" bIns="46800"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83" name="组合 5"/>
          <p:cNvGrpSpPr/>
          <p:nvPr userDrawn="1">
            <p:custDataLst>
              <p:tags r:id="rId2"/>
            </p:custDataLst>
          </p:nvPr>
        </p:nvGrpSpPr>
        <p:grpSpPr>
          <a:xfrm>
            <a:off x="126365" y="58420"/>
            <a:ext cx="11948795" cy="6663690"/>
            <a:chOff x="126365" y="58420"/>
            <a:chExt cx="11948795" cy="6663690"/>
          </a:xfrm>
        </p:grpSpPr>
        <p:pic>
          <p:nvPicPr>
            <p:cNvPr id="2097175" name="图片 10"/>
            <p:cNvPicPr/>
            <p:nvPr userDrawn="1">
              <p:custDataLst>
                <p:tags r:id="rId9"/>
              </p:custDataLst>
            </p:nvPr>
          </p:nvPicPr>
          <p:blipFill>
            <a:blip r:embed="rId12" cstate="print"/>
            <a:stretch>
              <a:fillRect/>
            </a:stretch>
          </p:blipFill>
          <p:spPr>
            <a:xfrm>
              <a:off x="10932160" y="58420"/>
              <a:ext cx="1143000" cy="862853"/>
            </a:xfrm>
            <a:prstGeom prst="rect">
              <a:avLst/>
            </a:prstGeom>
          </p:spPr>
        </p:pic>
        <p:pic>
          <p:nvPicPr>
            <p:cNvPr id="2097176" name="图片 11"/>
            <p:cNvPicPr/>
            <p:nvPr userDrawn="1">
              <p:custDataLst>
                <p:tags r:id="rId10"/>
              </p:custDataLst>
            </p:nvPr>
          </p:nvPicPr>
          <p:blipFill>
            <a:blip r:embed="rId13" cstate="print"/>
            <a:stretch>
              <a:fillRect/>
            </a:stretch>
          </p:blipFill>
          <p:spPr>
            <a:xfrm>
              <a:off x="126365" y="6457507"/>
              <a:ext cx="1143000" cy="264603"/>
            </a:xfrm>
            <a:prstGeom prst="rect">
              <a:avLst/>
            </a:prstGeom>
          </p:spPr>
        </p:pic>
      </p:grpSp>
      <p:sp>
        <p:nvSpPr>
          <p:cNvPr id="1048701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 lIns="90000" tIns="46800" rIns="90000" bIns="46800">
            <a:normAutofit/>
          </a:bodyPr>
          <a:lstStyle/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702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wrap="square" lIns="90000" tIns="46800" rIns="90000" bIns="46800">
            <a:normAutofit/>
          </a:bodyPr>
          <a:lstStyle/>
          <a:p>
            <a:endParaRPr lang="zh-CN" altLang="en-US" dirty="0"/>
          </a:p>
        </p:txBody>
      </p:sp>
      <p:sp>
        <p:nvSpPr>
          <p:cNvPr id="1048703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 lIns="90000" tIns="46800" rIns="90000" bIns="468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048704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 lIns="90000" tIns="46800" rIns="90000" bIns="4680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48705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706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lIns="90000" tIns="46800" rIns="90000" bIns="46800" anchor="ctr">
            <a:normAutofit/>
          </a:bodyPr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2" name="矩形 7"/>
          <p:cNvSpPr/>
          <p:nvPr userDrawn="1">
            <p:custDataLst>
              <p:tags r:id="rId1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95" name="组合 5"/>
          <p:cNvGrpSpPr/>
          <p:nvPr userDrawn="1">
            <p:custDataLst>
              <p:tags r:id="rId2"/>
            </p:custDataLst>
          </p:nvPr>
        </p:nvGrpSpPr>
        <p:grpSpPr>
          <a:xfrm>
            <a:off x="233680" y="58420"/>
            <a:ext cx="11821795" cy="862853"/>
            <a:chOff x="233680" y="58420"/>
            <a:chExt cx="11821795" cy="862853"/>
          </a:xfrm>
        </p:grpSpPr>
        <p:pic>
          <p:nvPicPr>
            <p:cNvPr id="2097189" name="图片 9"/>
            <p:cNvPicPr/>
            <p:nvPr userDrawn="1">
              <p:custDataLst>
                <p:tags r:id="rId9"/>
              </p:custDataLst>
            </p:nvPr>
          </p:nvPicPr>
          <p:blipFill>
            <a:blip r:embed="rId12" cstate="print"/>
            <a:stretch>
              <a:fillRect/>
            </a:stretch>
          </p:blipFill>
          <p:spPr>
            <a:xfrm>
              <a:off x="233680" y="58420"/>
              <a:ext cx="1143000" cy="862853"/>
            </a:xfrm>
            <a:prstGeom prst="rect">
              <a:avLst/>
            </a:prstGeom>
          </p:spPr>
        </p:pic>
        <p:pic>
          <p:nvPicPr>
            <p:cNvPr id="2097190" name="图片 10"/>
            <p:cNvPicPr/>
            <p:nvPr userDrawn="1">
              <p:custDataLst>
                <p:tags r:id="rId10"/>
              </p:custDataLst>
            </p:nvPr>
          </p:nvPicPr>
          <p:blipFill>
            <a:blip r:embed="rId13" cstate="print"/>
            <a:stretch>
              <a:fillRect/>
            </a:stretch>
          </p:blipFill>
          <p:spPr>
            <a:xfrm>
              <a:off x="10912475" y="299085"/>
              <a:ext cx="1143000" cy="264603"/>
            </a:xfrm>
            <a:prstGeom prst="rect">
              <a:avLst/>
            </a:prstGeom>
          </p:spPr>
        </p:pic>
      </p:grpSp>
      <p:sp>
        <p:nvSpPr>
          <p:cNvPr id="104874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 lIns="90000" tIns="46800" rIns="90000" bIns="46800">
            <a:normAutofit/>
          </a:bodyPr>
          <a:lstStyle/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74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wrap="square" lIns="90000" tIns="46800" rIns="90000" bIns="46800">
            <a:normAutofit/>
          </a:bodyPr>
          <a:lstStyle/>
          <a:p>
            <a:endParaRPr lang="zh-CN" altLang="en-US" dirty="0"/>
          </a:p>
        </p:txBody>
      </p:sp>
      <p:sp>
        <p:nvSpPr>
          <p:cNvPr id="104874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 lIns="90000" tIns="46800" rIns="90000" bIns="46800">
            <a:normAutofit/>
          </a:bodyPr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048746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747" name="文本占位符 8"/>
          <p:cNvSpPr>
            <a:spLocks noGrp="1"/>
          </p:cNvSpPr>
          <p:nvPr>
            <p:ph type="body" sz="quarter" idx="14"/>
            <p:custDataLst>
              <p:tags r:id="rId7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48748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lIns="90000" tIns="46800" rIns="90000" bIns="46800" anchor="ctr">
            <a:normAutofit/>
          </a:bodyPr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3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0000" tIns="46800" rIns="90000" bIns="46800" rtlCol="0" anchor="ctr">
            <a:normAutofit/>
          </a:bodyPr>
          <a:lstStyle/>
          <a:p>
            <a:pPr lvl="0" algn="ctr"/>
            <a:endParaRPr lang="en-US" altLang="zh-CN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87" name="组合 5"/>
          <p:cNvGrpSpPr/>
          <p:nvPr userDrawn="1">
            <p:custDataLst>
              <p:tags r:id="rId2"/>
            </p:custDataLst>
          </p:nvPr>
        </p:nvGrpSpPr>
        <p:grpSpPr>
          <a:xfrm>
            <a:off x="175260" y="5907517"/>
            <a:ext cx="11929110" cy="862853"/>
            <a:chOff x="175260" y="5907517"/>
            <a:chExt cx="11929110" cy="862853"/>
          </a:xfrm>
        </p:grpSpPr>
        <p:pic>
          <p:nvPicPr>
            <p:cNvPr id="2097179" name="图片 11"/>
            <p:cNvPicPr/>
            <p:nvPr userDrawn="1">
              <p:custDataLst>
                <p:tags r:id="rId11"/>
              </p:custDataLst>
            </p:nvPr>
          </p:nvPicPr>
          <p:blipFill>
            <a:blip r:embed="rId14" cstate="print"/>
            <a:stretch>
              <a:fillRect/>
            </a:stretch>
          </p:blipFill>
          <p:spPr>
            <a:xfrm>
              <a:off x="10961370" y="5907517"/>
              <a:ext cx="1143000" cy="862853"/>
            </a:xfrm>
            <a:prstGeom prst="rect">
              <a:avLst/>
            </a:prstGeom>
          </p:spPr>
        </p:pic>
        <p:pic>
          <p:nvPicPr>
            <p:cNvPr id="2097180" name="图片 13"/>
            <p:cNvPicPr/>
            <p:nvPr userDrawn="1">
              <p:custDataLst>
                <p:tags r:id="rId12"/>
              </p:custDataLst>
            </p:nvPr>
          </p:nvPicPr>
          <p:blipFill>
            <a:blip r:embed="rId15" cstate="print"/>
            <a:stretch>
              <a:fillRect/>
            </a:stretch>
          </p:blipFill>
          <p:spPr>
            <a:xfrm>
              <a:off x="175260" y="6388927"/>
              <a:ext cx="1143000" cy="264603"/>
            </a:xfrm>
            <a:prstGeom prst="rect">
              <a:avLst/>
            </a:prstGeom>
          </p:spPr>
        </p:pic>
      </p:grpSp>
      <p:sp>
        <p:nvSpPr>
          <p:cNvPr id="1048714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715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048716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 lIns="90000" tIns="46800" rIns="90000" bIns="46800">
            <a:normAutofit/>
          </a:bodyPr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04871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718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719" name="文本占位符 10"/>
          <p:cNvSpPr>
            <a:spLocks noGrp="1"/>
          </p:cNvSpPr>
          <p:nvPr>
            <p:ph type="body" sz="quarter" idx="15"/>
            <p:custDataLst>
              <p:tags r:id="rId8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48720" name="文本占位符 12"/>
          <p:cNvSpPr>
            <a:spLocks noGrp="1"/>
          </p:cNvSpPr>
          <p:nvPr>
            <p:ph type="body" sz="quarter" idx="16"/>
            <p:custDataLst>
              <p:tags r:id="rId9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48721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579600" y="191194"/>
            <a:ext cx="11037600" cy="534776"/>
          </a:xfrm>
        </p:spPr>
        <p:txBody>
          <a:bodyPr wrap="square" lIns="90000" tIns="46800" rIns="90000" bIns="46800">
            <a:normAutofit fontScale="90000"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9" name="矩形 9"/>
          <p:cNvSpPr/>
          <p:nvPr userDrawn="1"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grpSp>
        <p:nvGrpSpPr>
          <p:cNvPr id="97" name="组合 5"/>
          <p:cNvGrpSpPr/>
          <p:nvPr userDrawn="1">
            <p:custDataLst>
              <p:tags r:id="rId2"/>
            </p:custDataLst>
          </p:nvPr>
        </p:nvGrpSpPr>
        <p:grpSpPr>
          <a:xfrm>
            <a:off x="116840" y="87630"/>
            <a:ext cx="11987530" cy="6673215"/>
            <a:chOff x="116840" y="87630"/>
            <a:chExt cx="11987530" cy="6673215"/>
          </a:xfrm>
        </p:grpSpPr>
        <p:pic>
          <p:nvPicPr>
            <p:cNvPr id="2097191" name="图片 7"/>
            <p:cNvPicPr/>
            <p:nvPr userDrawn="1">
              <p:custDataLst>
                <p:tags r:id="rId8"/>
              </p:custDataLst>
            </p:nvPr>
          </p:nvPicPr>
          <p:blipFill>
            <a:blip r:embed="rId11" cstate="print"/>
            <a:stretch>
              <a:fillRect/>
            </a:stretch>
          </p:blipFill>
          <p:spPr>
            <a:xfrm>
              <a:off x="116840" y="87630"/>
              <a:ext cx="2157984" cy="1629066"/>
            </a:xfrm>
            <a:prstGeom prst="rect">
              <a:avLst/>
            </a:prstGeom>
          </p:spPr>
        </p:pic>
        <p:pic>
          <p:nvPicPr>
            <p:cNvPr id="2097192" name="图片 8"/>
            <p:cNvPicPr/>
            <p:nvPr userDrawn="1">
              <p:custDataLst>
                <p:tags r:id="rId9"/>
              </p:custDataLst>
            </p:nvPr>
          </p:nvPicPr>
          <p:blipFill>
            <a:blip r:embed="rId12" cstate="print"/>
            <a:stretch>
              <a:fillRect/>
            </a:stretch>
          </p:blipFill>
          <p:spPr>
            <a:xfrm>
              <a:off x="9946386" y="6261274"/>
              <a:ext cx="2157984" cy="499571"/>
            </a:xfrm>
            <a:prstGeom prst="rect">
              <a:avLst/>
            </a:prstGeom>
          </p:spPr>
        </p:pic>
      </p:grpSp>
      <p:sp>
        <p:nvSpPr>
          <p:cNvPr id="1048750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751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048752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048753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048754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8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1048799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104880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80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0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1048804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1048805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104880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80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0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9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1048810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1048811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10488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1048813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104881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81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1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104877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77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7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81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1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0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1048821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1048822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104882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82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2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7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1048788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en-US" dirty="0"/>
          </a:p>
        </p:txBody>
      </p:sp>
      <p:sp>
        <p:nvSpPr>
          <p:cNvPr id="1048789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104879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1078-46ED-40F9-8930-935BAD7C2B02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79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9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tags" Target="../tags/tag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ags" Target="../tags/tag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ags" Target="../tags/tag4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3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1048764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1048765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C1078-46ED-40F9-8930-935BAD7C2B02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76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76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52ADC-5BFA-4FBD-BEE2-16096B7F416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048581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82.xml"/><Relationship Id="rId2" Type="http://schemas.openxmlformats.org/officeDocument/2006/relationships/tags" Target="../tags/tag181.xml"/><Relationship Id="rId1" Type="http://schemas.openxmlformats.org/officeDocument/2006/relationships/tags" Target="../tags/tag180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8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4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71.xml"/><Relationship Id="rId2" Type="http://schemas.openxmlformats.org/officeDocument/2006/relationships/tags" Target="../tags/tag170.xml"/><Relationship Id="rId1" Type="http://schemas.openxmlformats.org/officeDocument/2006/relationships/tags" Target="../tags/tag169.xml"/><Relationship Id="rId4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" Type="http://schemas.openxmlformats.org/officeDocument/2006/relationships/tags" Target="../tags/tag172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7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  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045957" y="2306473"/>
            <a:ext cx="6146043" cy="2593074"/>
          </a:xfrm>
        </p:spPr>
        <p:txBody>
          <a:bodyPr>
            <a:normAutofit/>
          </a:bodyPr>
          <a:lstStyle/>
          <a:p>
            <a:r>
              <a:rPr lang="zh-CN" altLang="zh-CN" sz="4000" dirty="0" smtClean="0"/>
              <a:t>高中生假期玩手机的情况调查研究</a:t>
            </a:r>
          </a:p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>
          <a:xfrm flipV="1">
            <a:off x="6859270" y="5307964"/>
            <a:ext cx="1111023" cy="1550035"/>
          </a:xfrm>
        </p:spPr>
        <p:txBody>
          <a:bodyPr/>
          <a:lstStyle/>
          <a:p>
            <a:r>
              <a:rPr lang="en-US" altLang="zh-CN" dirty="0" smtClean="0"/>
              <a:t>  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874384" y="5157255"/>
            <a:ext cx="615886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                </a:t>
            </a:r>
            <a:r>
              <a:rPr lang="en-US" altLang="zh-CN" sz="2800" dirty="0"/>
              <a:t> </a:t>
            </a:r>
            <a:r>
              <a:rPr lang="zh-CN" altLang="en-US" sz="2800" dirty="0" smtClean="0"/>
              <a:t>组   长</a:t>
            </a:r>
            <a:r>
              <a:rPr lang="zh-CN" altLang="en-US" sz="2800" dirty="0"/>
              <a:t>：李亦飞</a:t>
            </a:r>
          </a:p>
          <a:p>
            <a:r>
              <a:rPr lang="zh-CN" altLang="en-US" sz="2800" dirty="0"/>
              <a:t>           </a:t>
            </a:r>
            <a:r>
              <a:rPr lang="zh-CN" altLang="en-US" sz="2800" dirty="0" smtClean="0"/>
              <a:t>组   员</a:t>
            </a:r>
            <a:r>
              <a:rPr lang="zh-CN" altLang="en-US" sz="2800" dirty="0"/>
              <a:t>：杨博涵  李其佩 </a:t>
            </a:r>
            <a:r>
              <a:rPr lang="zh-CN" altLang="en-US" sz="2800" dirty="0" smtClean="0"/>
              <a:t>郭懿霆</a:t>
            </a:r>
            <a:endParaRPr lang="en-US" altLang="zh-CN" sz="2800" dirty="0" smtClean="0"/>
          </a:p>
          <a:p>
            <a:r>
              <a:rPr lang="zh-CN" altLang="en-US" sz="2800" dirty="0" smtClean="0"/>
              <a:t>           指导</a:t>
            </a:r>
            <a:r>
              <a:rPr lang="zh-CN" altLang="en-US" sz="2800" smtClean="0"/>
              <a:t>老师：赵化冻</a:t>
            </a:r>
            <a:endParaRPr lang="zh-CN" altLang="en-US" sz="2800" dirty="0"/>
          </a:p>
          <a:p>
            <a:r>
              <a:rPr lang="en-US" altLang="zh-CN" dirty="0"/>
              <a:t>                     </a:t>
            </a:r>
            <a:endParaRPr lang="en-US" altLang="zh-CN" sz="2000" dirty="0"/>
          </a:p>
        </p:txBody>
      </p:sp>
      <p:sp>
        <p:nvSpPr>
          <p:cNvPr id="6" name="文本框 5"/>
          <p:cNvSpPr txBox="1"/>
          <p:nvPr/>
        </p:nvSpPr>
        <p:spPr>
          <a:xfrm>
            <a:off x="9432290" y="7084695"/>
            <a:ext cx="2789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2021.5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1000">
              <a:schemeClr val="tx2"/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2337" y="1034395"/>
            <a:ext cx="10852237" cy="5388907"/>
          </a:xfrm>
        </p:spPr>
        <p:txBody>
          <a:bodyPr/>
          <a:lstStyle/>
          <a:p>
            <a:endParaRPr lang="zh-CN" altLang="zh-CN" sz="20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1.结合当下社会普遍关注的青少年使用手机情况的热点话题，确定“高中生假期玩手机的情况调查研究”课题。</a:t>
            </a:r>
          </a:p>
          <a:p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2.成立课题组，明确课题负责人和课题组成员任务分工，完善研究方案。</a:t>
            </a:r>
          </a:p>
          <a:p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3.设计调查问卷，细化调查内容，利用“问卷星”平台开展问卷调查。</a:t>
            </a:r>
          </a:p>
          <a:p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4.整理问卷结果，分析有关数据，撰写《高中生假期玩手机调查与研究报告》。</a:t>
            </a:r>
          </a:p>
          <a:p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5.对课题研究结果以课题组成员表现进行评价，完成《研究性学习成果报告书》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>
                <a:sym typeface="+mn-ea"/>
              </a:rPr>
              <a:t>研究方法和步骤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稻壳儿春秋广告/盗版必究"/>
          <p:cNvSpPr txBox="1"/>
          <p:nvPr>
            <p:custDataLst>
              <p:tags r:id="rId2"/>
            </p:custDataLst>
          </p:nvPr>
        </p:nvSpPr>
        <p:spPr>
          <a:xfrm>
            <a:off x="3927568" y="2830195"/>
            <a:ext cx="1553845" cy="119888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72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</a:t>
            </a:r>
            <a:endParaRPr kumimoji="0" lang="en-US" altLang="zh-CN" sz="7200" b="1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48605" name="标题 10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84215" y="2769235"/>
            <a:ext cx="4744720" cy="1129030"/>
          </a:xfrm>
        </p:spPr>
        <p:txBody>
          <a:bodyPr>
            <a:noAutofit/>
          </a:bodyPr>
          <a:lstStyle/>
          <a:p>
            <a:r>
              <a:rPr lang="en-US" altLang="zh-CN" sz="3600" dirty="0"/>
              <a:t> </a:t>
            </a:r>
            <a:r>
              <a:rPr lang="en-US" altLang="zh-CN" sz="4800" dirty="0"/>
              <a:t> </a:t>
            </a:r>
            <a:r>
              <a:rPr lang="zh-CN" altLang="en-US" sz="4800" dirty="0"/>
              <a:t>研究结果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2337" y="1034395"/>
            <a:ext cx="10852237" cy="5388907"/>
          </a:xfrm>
        </p:spPr>
        <p:txBody>
          <a:bodyPr/>
          <a:lstStyle/>
          <a:p>
            <a:r>
              <a:rPr lang="zh-CN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</a:p>
          <a:p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1.从问卷参与人数来看，男生119人，女生178人。其中78.45%的同学每天在家都会玩手机，但令我们很感欣慰的是44.78%的同学在家玩手机的时间不超过个1小时，34.34%的同学在家玩手机的时间不超过3小时，当然我们也看到了15.82%的学生不超过5小时，还有4.38%的学生超过7个小时。</a:t>
            </a:r>
          </a:p>
          <a:p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2.。在手机使用上，75.76%的同学会作为聊天的工具，与人联系沟通交流，但时间上小于2小时，在当今微信QQ普遍存在的今天，这个时间段还是可以的，当然也有14.14%的学生在家聊天的时间过长，超过8小时，时间太长</a:t>
            </a:r>
            <a:r>
              <a:rPr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3.我们发现20.88%的学生会用手机玩游戏，39.73%的学生只是偶尔玩玩，39.39%的学生根本就不用手机玩游戏。</a:t>
            </a:r>
          </a:p>
          <a:p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研究结果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2265" y="885190"/>
            <a:ext cx="10852150" cy="5944870"/>
          </a:xfrm>
        </p:spPr>
        <p:txBody>
          <a:bodyPr/>
          <a:lstStyle/>
          <a:p>
            <a:pPr marL="0" indent="0">
              <a:buNone/>
            </a:pPr>
            <a:r>
              <a:rPr lang="zh-CN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</a:p>
          <a:p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4.我们发现29.97%的学生每天都会看会电视或者其他综艺娱乐节目，53.54%的学生偶尔会看，只有16.5%的学生不会看电视或其他娱乐节目。</a:t>
            </a:r>
          </a:p>
          <a:p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手机使用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占比最高的是聊天，有68.35%的同学会使用手机与人沟通交流。59.22%的同学选择了上网课，这应该与今年疫情的特殊情况有关。54.21%的同学选择了购物，手机不仅改变了家长们的购物方式也改变了学生的购物方式，方便快捷，选择面广，学生也能比较商品，选择自己心仪的商品。43.77%的学生选择了娱乐综艺节目，抖音，小红书等等</a:t>
            </a:r>
            <a:r>
              <a:rPr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参加问卷的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女生178人，男生119人，女生追剧比男生的比例要高一些。31.65%的学生会选择玩游戏</a:t>
            </a:r>
            <a:r>
              <a:rPr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  <a:p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7.最后一项调查，我们也发现92.26%的同学也认为家长的监督和规定时间段玩手机是可以接受的，虽然在生活中家长和学生在使用手机时间段上也会产生一些分歧，但大部分学生还是理解父母的监督的必要性的</a:t>
            </a:r>
            <a:r>
              <a:rPr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研究结果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84215" y="2127250"/>
            <a:ext cx="4744720" cy="1873885"/>
          </a:xfrm>
        </p:spPr>
        <p:txBody>
          <a:bodyPr/>
          <a:lstStyle/>
          <a:p>
            <a:r>
              <a:rPr lang="en-US" altLang="zh-CN" sz="4400" dirty="0"/>
              <a:t>   </a:t>
            </a:r>
            <a:r>
              <a:rPr lang="en-US" altLang="zh-CN" sz="4800" dirty="0"/>
              <a:t> </a:t>
            </a:r>
            <a:r>
              <a:rPr lang="zh-CN" altLang="en-US" sz="5400" dirty="0"/>
              <a:t>建 议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  </a:t>
            </a:r>
            <a:endParaRPr lang="zh-CN" altLang="en-US" dirty="0"/>
          </a:p>
        </p:txBody>
      </p:sp>
      <p:sp>
        <p:nvSpPr>
          <p:cNvPr id="4" name="稻壳儿春秋广告/盗版必究"/>
          <p:cNvSpPr txBox="1"/>
          <p:nvPr>
            <p:custDataLst>
              <p:tags r:id="rId1"/>
            </p:custDataLst>
          </p:nvPr>
        </p:nvSpPr>
        <p:spPr>
          <a:xfrm>
            <a:off x="3886624" y="2802899"/>
            <a:ext cx="1553845" cy="119888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7200" b="1" i="0" spc="30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06</a:t>
            </a:r>
            <a:endParaRPr kumimoji="0" lang="en-US" altLang="zh-CN" sz="7200" b="1" i="0" spc="3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2265" y="885825"/>
            <a:ext cx="10852150" cy="5882005"/>
          </a:xfrm>
        </p:spPr>
        <p:txBody>
          <a:bodyPr/>
          <a:lstStyle/>
          <a:p>
            <a:r>
              <a:rPr lang="zh-CN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</a:p>
          <a:p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 1.家长首先要以身作则，在孩子面前自觉放下手机，给孩子做好榜样。</a:t>
            </a:r>
          </a:p>
          <a:p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    2.家长要经常陪伴孩子，避免因为家庭教育的缺失、父母陪伴的缺少，孩子把这份依赖转移到手机上。可以把玩手机的时间，陪伴孩子看书、聊天，或带孩子进行户外活动，一定会让孩子受益匪浅。</a:t>
            </a:r>
          </a:p>
          <a:p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3.加强对孩子的正面教育，让孩子充分认识到手机只是一个工具，不能沉迷与依赖。无节制无选择的玩手机会危害身体健康、造成视力下降，影响树立正确的人生观、世界观，影响学习兴趣的养成学习成绩的提高。</a:t>
            </a:r>
          </a:p>
          <a:p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4.培养孩子多方面的兴趣爱好，让孩子的生活丰富多彩。</a:t>
            </a:r>
          </a:p>
          <a:p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    5.严格控制玩手机的时间和内容，事前约法三章，引导孩子正确使用手机。</a:t>
            </a:r>
          </a:p>
          <a:p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  我们坚信，家长给予孩子多一些陪伴，多一些引导，多一些爱护，孩子一定能做到手机拿得起放得下，一定会一步步放下手机、远离手机，身心健康全面发展。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建 议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标题 10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不忘初心，继续前行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文本框 2"/>
          <p:cNvSpPr txBox="1"/>
          <p:nvPr>
            <p:custDataLst>
              <p:tags r:id="rId2"/>
            </p:custDataLst>
          </p:nvPr>
        </p:nvSpPr>
        <p:spPr>
          <a:xfrm>
            <a:off x="287219" y="1948726"/>
            <a:ext cx="3632505" cy="1160344"/>
          </a:xfrm>
          <a:prstGeom prst="rect">
            <a:avLst/>
          </a:prstGeom>
          <a:noFill/>
        </p:spPr>
        <p:txBody>
          <a:bodyPr wrap="square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5400" b="1" i="0" u="none" strike="noStrike" kern="1200" cap="none" spc="30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目录</a:t>
            </a:r>
          </a:p>
        </p:txBody>
      </p:sp>
      <p:sp>
        <p:nvSpPr>
          <p:cNvPr id="1048633" name="文本框 25"/>
          <p:cNvSpPr txBox="1"/>
          <p:nvPr>
            <p:custDataLst>
              <p:tags r:id="rId3"/>
            </p:custDataLst>
          </p:nvPr>
        </p:nvSpPr>
        <p:spPr>
          <a:xfrm>
            <a:off x="1112790" y="3013458"/>
            <a:ext cx="2090645" cy="5232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CATALOG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684395" y="2182495"/>
            <a:ext cx="584581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/>
              <a:t>1.</a:t>
            </a:r>
            <a:r>
              <a:rPr lang="zh-CN" altLang="en-US" sz="4000"/>
              <a:t>课题背景</a:t>
            </a:r>
          </a:p>
          <a:p>
            <a:r>
              <a:rPr lang="en-US" altLang="zh-CN" sz="4000"/>
              <a:t>2.</a:t>
            </a:r>
            <a:r>
              <a:rPr lang="zh-CN" altLang="en-US" sz="4000"/>
              <a:t>研究目的</a:t>
            </a:r>
          </a:p>
          <a:p>
            <a:r>
              <a:rPr lang="en-US" altLang="zh-CN" sz="4000"/>
              <a:t>3.</a:t>
            </a:r>
            <a:r>
              <a:rPr lang="zh-CN" altLang="en-US" sz="4000"/>
              <a:t>研究意义</a:t>
            </a:r>
          </a:p>
          <a:p>
            <a:r>
              <a:rPr lang="en-US" altLang="zh-CN" sz="4000"/>
              <a:t>4.</a:t>
            </a:r>
            <a:r>
              <a:rPr lang="zh-CN" altLang="en-US" sz="4000"/>
              <a:t>研究方法和步骤</a:t>
            </a:r>
          </a:p>
          <a:p>
            <a:r>
              <a:rPr lang="en-US" altLang="zh-CN" sz="4000"/>
              <a:t>5.</a:t>
            </a:r>
            <a:r>
              <a:rPr lang="zh-CN" altLang="en-US" sz="4000"/>
              <a:t>研究结果</a:t>
            </a:r>
          </a:p>
          <a:p>
            <a:r>
              <a:rPr lang="en-US" altLang="zh-CN" sz="4000"/>
              <a:t>6.</a:t>
            </a:r>
            <a:r>
              <a:rPr lang="zh-CN" altLang="en-US" sz="4000"/>
              <a:t>建议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稻壳儿春秋广告/盗版必究"/>
          <p:cNvSpPr txBox="1"/>
          <p:nvPr>
            <p:custDataLst>
              <p:tags r:id="rId2"/>
            </p:custDataLst>
          </p:nvPr>
        </p:nvSpPr>
        <p:spPr>
          <a:xfrm>
            <a:off x="3886624" y="2802899"/>
            <a:ext cx="1553845" cy="119888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7200" b="1" i="0" spc="3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048637" name="标题 10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     </a:t>
            </a:r>
            <a:r>
              <a:rPr lang="zh-CN" altLang="en-US" dirty="0"/>
              <a:t>课题背景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 smtClean="0"/>
              <a:t>课题背景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7870" y="1160059"/>
            <a:ext cx="10852237" cy="5222299"/>
          </a:xfrm>
        </p:spPr>
        <p:txBody>
          <a:bodyPr/>
          <a:lstStyle/>
          <a:p>
            <a:pPr marL="0" indent="0">
              <a:buNone/>
            </a:pP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互联网时代的到来，智能手机也逐渐成为了生活中的必需品，与人沟通交流，浏览万千网页，娱乐生活似乎一部手机都可以帮我们解决。手机给我们的生活带来了很多的便捷，同时也给我们高中生带来了一些烦恼，拿得起，放不下，是很多家长和孩子的心结和烦恼。通过调查研究，了解高中生假期对手机的使用情况，帮助高中生更加理性的使用智能手机。</a:t>
            </a:r>
          </a:p>
          <a:p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稻壳儿春秋广告/盗版必究"/>
          <p:cNvSpPr txBox="1"/>
          <p:nvPr>
            <p:custDataLst>
              <p:tags r:id="rId2"/>
            </p:custDataLst>
          </p:nvPr>
        </p:nvSpPr>
        <p:spPr>
          <a:xfrm>
            <a:off x="3886624" y="2802899"/>
            <a:ext cx="1553845" cy="119888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7200" b="1" i="0" spc="3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048637" name="标题 10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    </a:t>
            </a:r>
            <a:r>
              <a:rPr lang="zh-CN" altLang="en-US" dirty="0"/>
              <a:t>研究目的</a:t>
            </a:r>
            <a:r>
              <a:rPr lang="en-US" altLang="zh-CN" dirty="0"/>
              <a:t> 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9756" y="443234"/>
            <a:ext cx="10852237" cy="441964"/>
          </a:xfrm>
        </p:spPr>
        <p:txBody>
          <a:bodyPr/>
          <a:lstStyle/>
          <a:p>
            <a:r>
              <a:rPr lang="zh-CN" altLang="en-US" sz="3600" dirty="0"/>
              <a:t>研究目的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13899" y="1405719"/>
            <a:ext cx="11071743" cy="5452281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1. 了解高中生假期使用手机的情况。</a:t>
            </a:r>
          </a:p>
          <a:p>
            <a:pPr marL="0" indent="0">
              <a:buNone/>
            </a:pP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2.通过调查研究帮助高中生合理利用手机. </a:t>
            </a:r>
          </a:p>
          <a:p>
            <a:pPr marL="0" indent="0">
              <a:buNone/>
            </a:pP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3. 让手机成为高中生生活学习的小帮手。</a:t>
            </a:r>
          </a:p>
          <a:p>
            <a:pPr marL="0" indent="0">
              <a:buNone/>
            </a:pPr>
            <a:r>
              <a:rPr lang="en-US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4.</a:t>
            </a: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意识到手机应该“拿得起，放得下 ” 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84215" y="2691130"/>
            <a:ext cx="4744720" cy="131064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   </a:t>
            </a:r>
            <a:r>
              <a:rPr lang="en-US" altLang="zh-CN" sz="5400" dirty="0"/>
              <a:t> </a:t>
            </a:r>
            <a:br>
              <a:rPr lang="en-US" altLang="zh-CN" sz="5400" dirty="0"/>
            </a:br>
            <a:r>
              <a:rPr lang="en-US" altLang="zh-CN" sz="5400" dirty="0"/>
              <a:t/>
            </a:r>
            <a:br>
              <a:rPr lang="en-US" altLang="zh-CN" sz="5400" dirty="0"/>
            </a:br>
            <a:r>
              <a:rPr lang="en-US" altLang="zh-CN" sz="5400" dirty="0"/>
              <a:t/>
            </a:r>
            <a:br>
              <a:rPr lang="en-US" altLang="zh-CN" sz="5400" dirty="0"/>
            </a:br>
            <a:r>
              <a:rPr lang="en-US" altLang="zh-CN" sz="5400" dirty="0"/>
              <a:t/>
            </a:r>
            <a:br>
              <a:rPr lang="en-US" altLang="zh-CN" sz="5400" dirty="0"/>
            </a:br>
            <a:r>
              <a:rPr lang="en-US" altLang="zh-CN" sz="5400" dirty="0"/>
              <a:t/>
            </a:r>
            <a:br>
              <a:rPr lang="en-US" altLang="zh-CN" sz="5400" dirty="0"/>
            </a:br>
            <a:r>
              <a:rPr lang="en-US" altLang="zh-CN" sz="5400" dirty="0"/>
              <a:t/>
            </a:r>
            <a:br>
              <a:rPr lang="en-US" altLang="zh-CN" sz="5400" dirty="0"/>
            </a:br>
            <a:r>
              <a:rPr lang="en-US" altLang="zh-CN" sz="5400" dirty="0"/>
              <a:t/>
            </a:r>
            <a:br>
              <a:rPr lang="en-US" altLang="zh-CN" sz="5400" dirty="0"/>
            </a:br>
            <a:r>
              <a:rPr lang="en-US" altLang="zh-CN" sz="5400" dirty="0"/>
              <a:t/>
            </a:r>
            <a:br>
              <a:rPr lang="en-US" altLang="zh-CN" sz="5400" dirty="0"/>
            </a:br>
            <a:r>
              <a:rPr lang="en-US" altLang="zh-CN" sz="5400" dirty="0"/>
              <a:t>    </a:t>
            </a:r>
            <a:r>
              <a:rPr lang="zh-CN" altLang="en-US" sz="5400" dirty="0"/>
              <a:t>研究意义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29576" y="3496009"/>
            <a:ext cx="4744631" cy="505193"/>
          </a:xfrm>
        </p:spPr>
        <p:txBody>
          <a:bodyPr/>
          <a:lstStyle/>
          <a:p>
            <a:r>
              <a:rPr lang="en-US" altLang="zh-CN" dirty="0" smtClean="0"/>
              <a:t>   </a:t>
            </a:r>
            <a:endParaRPr lang="zh-CN" altLang="en-US" dirty="0"/>
          </a:p>
        </p:txBody>
      </p:sp>
      <p:sp>
        <p:nvSpPr>
          <p:cNvPr id="4" name="稻壳儿春秋广告/盗版必究"/>
          <p:cNvSpPr txBox="1"/>
          <p:nvPr>
            <p:custDataLst>
              <p:tags r:id="rId1"/>
            </p:custDataLst>
          </p:nvPr>
        </p:nvSpPr>
        <p:spPr>
          <a:xfrm>
            <a:off x="3886624" y="2802899"/>
            <a:ext cx="1553845" cy="119888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7200" b="1" i="0" spc="30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kumimoji="0" lang="en-US" altLang="zh-CN" sz="7200" b="1" i="0" spc="3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2337" y="1034395"/>
            <a:ext cx="10852237" cy="5388907"/>
          </a:xfrm>
        </p:spPr>
        <p:txBody>
          <a:bodyPr/>
          <a:lstStyle/>
          <a:p>
            <a:r>
              <a:rPr lang="zh-CN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</a:p>
          <a:p>
            <a:r>
              <a:rPr lang="zh-CN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通过问卷调查,我们了解了目前高中生假期手机的使用情况，包括使用时长，使用频率，主要的使用功能和用途，帮助更多的高中生了解自己手机的使用情况，以后尽可能的合理使用手机，让手机给我们的生活学习带来方便和便捷的同时，学会合理控制手机使用的时间，不沉迷手机，不荒废宝贵的高中时光，真正做到手机拿得起，放得下。</a:t>
            </a:r>
          </a:p>
          <a:p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研究意义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84215" y="2315210"/>
            <a:ext cx="4744720" cy="1400175"/>
          </a:xfrm>
        </p:spPr>
        <p:txBody>
          <a:bodyPr/>
          <a:lstStyle/>
          <a:p>
            <a:r>
              <a:rPr lang="zh-CN" altLang="en-US" sz="4400">
                <a:sym typeface="+mn-ea"/>
              </a:rPr>
              <a:t>研究方法和步骤</a:t>
            </a:r>
            <a:endParaRPr lang="zh-CN" altLang="en-US" sz="44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  </a:t>
            </a:r>
            <a:endParaRPr lang="zh-CN" altLang="en-US" dirty="0"/>
          </a:p>
        </p:txBody>
      </p:sp>
      <p:sp>
        <p:nvSpPr>
          <p:cNvPr id="4" name="稻壳儿春秋广告/盗版必究"/>
          <p:cNvSpPr txBox="1"/>
          <p:nvPr>
            <p:custDataLst>
              <p:tags r:id="rId1"/>
            </p:custDataLst>
          </p:nvPr>
        </p:nvSpPr>
        <p:spPr>
          <a:xfrm>
            <a:off x="3886624" y="2802899"/>
            <a:ext cx="1553845" cy="119888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7200" b="1" i="0" spc="30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kumimoji="0" lang="en-US" altLang="zh-CN" sz="7200" b="1" i="0" spc="3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0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  <p:tag name="KSO_WM_SLIDE_BK_DARK_LIGHT" val="2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96704_3"/>
  <p:tag name="KSO_WM_TEMPLATE_SUBCATEGORY" val="0"/>
  <p:tag name="KSO_WM_SLIDE_TYPE" val="contents"/>
  <p:tag name="KSO_WM_SLIDE_SUBTYPE" val="diag"/>
  <p:tag name="KSO_WM_SLIDE_ITEM_CNT" val="2"/>
  <p:tag name="KSO_WM_SLIDE_INDEX" val="3"/>
  <p:tag name="KSO_WM_DIAGRAM_GROUP_CODE" val="m1-1"/>
  <p:tag name="KSO_WM_SLIDE_DIAGTYPE" val="m"/>
  <p:tag name="KSO_WM_TAG_VERSION" val="1.0"/>
  <p:tag name="KSO_WM_BEAUTIFY_FLAG" val="#wm#"/>
  <p:tag name="KSO_WM_TEMPLATE_CATEGORY" val="custom"/>
  <p:tag name="KSO_WM_TEMPLATE_INDEX" val="20196704"/>
  <p:tag name="KSO_WM_SLIDE_LAYOUT" val="a_b_m"/>
  <p:tag name="KSO_WM_SLIDE_LAYOUT_CNT" val="1_1_1"/>
  <p:tag name="KSO_WM_TEMPLATE_MASTER_TYPE" val="0"/>
  <p:tag name="KSO_WM_TEMPLATE_COLOR_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  <p:tag name="KSO_WM_SLIDE_BK_DARK_LIGHT" val="2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96704_3*a*1"/>
  <p:tag name="KSO_WM_TEMPLATE_CATEGORY" val="custom"/>
  <p:tag name="KSO_WM_TEMPLATE_INDEX" val="20196704"/>
  <p:tag name="KSO_WM_UNIT_LAYERLEVEL" val="1"/>
  <p:tag name="KSO_WM_TAG_VERSION" val="1.0"/>
  <p:tag name="KSO_WM_BEAUTIFY_FLAG" val="#wm#"/>
  <p:tag name="KSO_WM_UNIT_ISCONTENTSTITLE" val="0"/>
  <p:tag name="KSO_WM_UNIT_PRESET_TEXT" val="目录"/>
  <p:tag name="KSO_WM_UNIT_NOCLEAR" val="0"/>
  <p:tag name="KSO_WM_UNIT_VALUE" val="4"/>
  <p:tag name="KSO_WM_DIAGRAM_GROUP_CODE" val="m1-1"/>
  <p:tag name="KSO_WM_UNIT_TYPE" val="a"/>
  <p:tag name="KSO_WM_UNIT_INDEX" val="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196704_3*b*1"/>
  <p:tag name="KSO_WM_TEMPLATE_CATEGORY" val="custom"/>
  <p:tag name="KSO_WM_TEMPLATE_INDEX" val="20196704"/>
  <p:tag name="KSO_WM_UNIT_LAYERLEVEL" val="1"/>
  <p:tag name="KSO_WM_TAG_VERSION" val="1.0"/>
  <p:tag name="KSO_WM_BEAUTIFY_FLAG" val="#wm#"/>
  <p:tag name="KSO_WM_UNIT_ISCONTENTSTITLE" val="0"/>
  <p:tag name="KSO_WM_UNIT_PRESET_TEXT" val="CATALOG"/>
  <p:tag name="KSO_WM_UNIT_NOCLEAR" val="0"/>
  <p:tag name="KSO_WM_UNIT_VALUE" val="6"/>
  <p:tag name="KSO_WM_DIAGRAM_GROUP_CODE" val="m1-1"/>
  <p:tag name="KSO_WM_UNIT_TYPE" val="b"/>
  <p:tag name="KSO_WM_UNIT_INDEX" val="1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3605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3605"/>
  <p:tag name="KSO_WM_SLIDE_LAYOUT" val="a_b_e"/>
  <p:tag name="KSO_WM_SLIDE_LAYOUT_CNT" val="1_1_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01"/>
  <p:tag name="KSO_WM_UNIT_NOCLEAR" val="0"/>
  <p:tag name="KSO_WM_UNIT_VALUE" val="1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3605_7*e*1"/>
  <p:tag name="KSO_WM_TEMPLATE_CATEGORY" val="custom"/>
  <p:tag name="KSO_WM_TEMPLATE_INDEX" val="20203605"/>
  <p:tag name="KSO_WM_UNIT_LAYERLEVEL" val="1"/>
  <p:tag name="KSO_WM_TAG_VERSION" val="1.0"/>
  <p:tag name="KSO_WM_BEAUTIFY_FLAG" val="#wm#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05_7*a*1"/>
  <p:tag name="KSO_WM_TEMPLATE_CATEGORY" val="custom"/>
  <p:tag name="KSO_WM_TEMPLATE_INDEX" val="20203605"/>
  <p:tag name="KSO_WM_UNIT_LAYERLEVEL" val="1"/>
  <p:tag name="KSO_WM_TAG_VERSION" val="1.0"/>
  <p:tag name="KSO_WM_BEAUTIFY_FLAG" val="#wm#"/>
  <p:tag name="KSO_WM_UNIT_ISNUMDGMTITLE" val="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3605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3605"/>
  <p:tag name="KSO_WM_SLIDE_LAYOUT" val="a_b_e"/>
  <p:tag name="KSO_WM_SLIDE_LAYOUT_CNT" val="1_1_1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01"/>
  <p:tag name="KSO_WM_UNIT_NOCLEAR" val="0"/>
  <p:tag name="KSO_WM_UNIT_VALUE" val="1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3605_7*e*1"/>
  <p:tag name="KSO_WM_TEMPLATE_CATEGORY" val="custom"/>
  <p:tag name="KSO_WM_TEMPLATE_INDEX" val="20203605"/>
  <p:tag name="KSO_WM_UNIT_LAYERLEVEL" val="1"/>
  <p:tag name="KSO_WM_TAG_VERSION" val="1.0"/>
  <p:tag name="KSO_WM_BEAUTIFY_FLAG" val="#wm#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05_7*a*1"/>
  <p:tag name="KSO_WM_TEMPLATE_CATEGORY" val="custom"/>
  <p:tag name="KSO_WM_TEMPLATE_INDEX" val="20203605"/>
  <p:tag name="KSO_WM_UNIT_LAYERLEVEL" val="1"/>
  <p:tag name="KSO_WM_TAG_VERSION" val="1.0"/>
  <p:tag name="KSO_WM_BEAUTIFY_FLAG" val="#wm#"/>
  <p:tag name="KSO_WM_UNIT_ISNUMDGMTITLE" val="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01"/>
  <p:tag name="KSO_WM_UNIT_NOCLEAR" val="0"/>
  <p:tag name="KSO_WM_UNIT_VALUE" val="1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3605_7*e*1"/>
  <p:tag name="KSO_WM_TEMPLATE_CATEGORY" val="custom"/>
  <p:tag name="KSO_WM_TEMPLATE_INDEX" val="20203605"/>
  <p:tag name="KSO_WM_UNIT_LAYERLEVEL" val="1"/>
  <p:tag name="KSO_WM_TAG_VERSION" val="1.0"/>
  <p:tag name="KSO_WM_BEAUTIFY_FLAG" val="#wm#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01"/>
  <p:tag name="KSO_WM_UNIT_NOCLEAR" val="0"/>
  <p:tag name="KSO_WM_UNIT_VALUE" val="1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3605_7*e*1"/>
  <p:tag name="KSO_WM_TEMPLATE_CATEGORY" val="custom"/>
  <p:tag name="KSO_WM_TEMPLATE_INDEX" val="20203605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  <p:tag name="KSO_WM_SLIDE_BK_DARK_LIGHT" val="2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3605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3605"/>
  <p:tag name="KSO_WM_SLIDE_LAYOUT" val="a_b_e"/>
  <p:tag name="KSO_WM_SLIDE_LAYOUT_CNT" val="1_1_1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01"/>
  <p:tag name="KSO_WM_UNIT_NOCLEAR" val="0"/>
  <p:tag name="KSO_WM_UNIT_VALUE" val="1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3605_7*e*1"/>
  <p:tag name="KSO_WM_TEMPLATE_CATEGORY" val="custom"/>
  <p:tag name="KSO_WM_TEMPLATE_INDEX" val="20203605"/>
  <p:tag name="KSO_WM_UNIT_LAYERLEVEL" val="1"/>
  <p:tag name="KSO_WM_TAG_VERSION" val="1.0"/>
  <p:tag name="KSO_WM_BEAUTIFY_FLAG" val="#wm#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05_7*a*1"/>
  <p:tag name="KSO_WM_TEMPLATE_CATEGORY" val="custom"/>
  <p:tag name="KSO_WM_TEMPLATE_INDEX" val="20203605"/>
  <p:tag name="KSO_WM_UNIT_LAYERLEVEL" val="1"/>
  <p:tag name="KSO_WM_TAG_VERSION" val="1.0"/>
  <p:tag name="KSO_WM_BEAUTIFY_FLAG" val="#wm#"/>
  <p:tag name="KSO_WM_UNIT_ISNUMDGMTITLE" val="0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01"/>
  <p:tag name="KSO_WM_UNIT_NOCLEAR" val="0"/>
  <p:tag name="KSO_WM_UNIT_VALUE" val="1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3605_7*e*1"/>
  <p:tag name="KSO_WM_TEMPLATE_CATEGORY" val="custom"/>
  <p:tag name="KSO_WM_TEMPLATE_INDEX" val="20203605"/>
  <p:tag name="KSO_WM_UNIT_LAYERLEVEL" val="1"/>
  <p:tag name="KSO_WM_TAG_VERSION" val="1.0"/>
  <p:tag name="KSO_WM_BEAUTIFY_FLAG" val="#wm#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3605_7"/>
  <p:tag name="KSO_WM_TEMPLATE_SUBCATEGORY" val="0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3605"/>
  <p:tag name="KSO_WM_SLIDE_LAYOUT" val="a_b_e"/>
  <p:tag name="KSO_WM_SLIDE_LAYOUT_CNT" val="1_1_1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05_7*a*1"/>
  <p:tag name="KSO_WM_TEMPLATE_CATEGORY" val="custom"/>
  <p:tag name="KSO_WM_TEMPLATE_INDEX" val="20203605"/>
  <p:tag name="KSO_WM_UNIT_LAYERLEVEL" val="1"/>
  <p:tag name="KSO_WM_TAG_VERSION" val="1.0"/>
  <p:tag name="KSO_WM_BEAUTIFY_FLAG" val="#wm#"/>
  <p:tag name="KSO_WM_UNIT_ISNUMDGMTITLE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  <p:tag name="KSO_WM_SLIDE_BK_DARK_LIGH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0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  <p:tag name="KSO_WM_SLIDE_BK_DARK_LIGHT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  <p:tag name="KSO_WM_SLIDE_BK_DARK_LIGHT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  <p:tag name="KSO_WM_SLIDE_BK_DARK_LIGHT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  <p:tag name="KSO_WM_SLIDE_BK_DARK_LIGHT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  <p:tag name="KSO_WM_SLIDE_BK_DARK_LIGHT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  <p:tag name="KSO_WM_SLIDE_BK_DARK_LIGHT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  <p:tag name="KSO_WM_SLIDE_BK_DARK_LIGHT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  <p:tag name="KSO_WM_SLIDE_BK_DARK_LIGHT" val="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  <p:tag name="KSO_WM_SLIDE_BK_DARK_LIGHT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  <p:tag name="KSO_WM_SLIDE_BK_DARK_LIGHT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  <p:tag name="KSO_WM_SLIDE_BK_DARK_LIGHT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  <p:tag name="KSO_WM_SLIDE_BK_DARK_LIGHT" val="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  <p:tag name="KSO_WM_SLIDE_BK_DARK_LIGHT" val="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  <p:tag name="KSO_WM_SLIDE_BK_DARK_LIGHT" val="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  <p:tag name="KSO_WM_SLIDE_BK_DARK_LIGHT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  <p:tag name="KSO_WM_SLIDE_BK_DARK_LIGHT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203605"/>
  <p:tag name="KSO_WM_TEMPLATE_MASTER_TYPE" val="1"/>
  <p:tag name="KSO_WM_TEMPLATE_SUBCATEGORY" val="0"/>
  <p:tag name="KSO_WM_TEMPLATE_COLOR_TYPE" val="1"/>
  <p:tag name="KSO_WM_TEMPLATE_MASTER_THUMB_INDEX" val="12"/>
  <p:tag name="KSO_WM_TEMPLATE_THUMBS_INDEX" val="1、4、7、8、9、10、11、12、13、14、1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6*i*1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6*i*2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6*i*3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  <p:tag name="KSO_WM_SLIDE_BK_DARK_LIGHT" val="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  <p:tag name="KSO_WM_SLIDE_BK_DARK_LIGHT" val="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  <p:tag name="KSO_WM_SLIDE_BK_DARK_LIGHT" val="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  <p:tag name="KSO_WM_SLIDE_BK_DARK_LIGHT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  <p:tag name="KSO_WM_SLIDE_BK_DARK_LIGHT" val="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  <p:tag name="KSO_WM_SLIDE_BK_DARK_LIGHT" val="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  <p:tag name="KSO_WM_SLIDE_BK_DARK_LIGHT" val="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  <p:tag name="KSO_WM_SLIDE_BK_DARK_LIGHT" val="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自定义 12">
      <a:dk1>
        <a:sysClr val="windowText" lastClr="000000"/>
      </a:dk1>
      <a:lt1>
        <a:sysClr val="window" lastClr="FFFFFF"/>
      </a:lt1>
      <a:dk2>
        <a:srgbClr val="FAF9EB"/>
      </a:dk2>
      <a:lt2>
        <a:srgbClr val="FFFFFF"/>
      </a:lt2>
      <a:accent1>
        <a:srgbClr val="EFEA9F"/>
      </a:accent1>
      <a:accent2>
        <a:srgbClr val="E1E4B0"/>
      </a:accent2>
      <a:accent3>
        <a:srgbClr val="D4DEC2"/>
      </a:accent3>
      <a:accent4>
        <a:srgbClr val="C5D8D3"/>
      </a:accent4>
      <a:accent5>
        <a:srgbClr val="B6D2E2"/>
      </a:accent5>
      <a:accent6>
        <a:srgbClr val="A5CCF0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827</Words>
  <Application>Microsoft Office PowerPoint</Application>
  <PresentationFormat>宽屏</PresentationFormat>
  <Paragraphs>72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汉仪旗黑-85S</vt:lpstr>
      <vt:lpstr>宋体</vt:lpstr>
      <vt:lpstr>微软雅黑</vt:lpstr>
      <vt:lpstr>Arial</vt:lpstr>
      <vt:lpstr>Calibri</vt:lpstr>
      <vt:lpstr>Calibri Light</vt:lpstr>
      <vt:lpstr>Office Theme</vt:lpstr>
      <vt:lpstr>Office 主题​​</vt:lpstr>
      <vt:lpstr>  </vt:lpstr>
      <vt:lpstr>PowerPoint 演示文稿</vt:lpstr>
      <vt:lpstr>     课题背景</vt:lpstr>
      <vt:lpstr>课题背景</vt:lpstr>
      <vt:lpstr>    研究目的 </vt:lpstr>
      <vt:lpstr>研究目的</vt:lpstr>
      <vt:lpstr>                研究意义</vt:lpstr>
      <vt:lpstr>研究意义</vt:lpstr>
      <vt:lpstr>研究方法和步骤</vt:lpstr>
      <vt:lpstr>研究方法和步骤</vt:lpstr>
      <vt:lpstr>  研究结果</vt:lpstr>
      <vt:lpstr>研究结果</vt:lpstr>
      <vt:lpstr>研究结果</vt:lpstr>
      <vt:lpstr>    建 议</vt:lpstr>
      <vt:lpstr>建 议</vt:lpstr>
      <vt:lpstr>不忘初心，继续前行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初中体育课学生体能训练懈怠心理分析及对策</dc:title>
  <dc:creator>BAH2-W09</dc:creator>
  <cp:lastModifiedBy>Sangfor</cp:lastModifiedBy>
  <cp:revision>22</cp:revision>
  <dcterms:created xsi:type="dcterms:W3CDTF">2015-05-06T09:30:00Z</dcterms:created>
  <dcterms:modified xsi:type="dcterms:W3CDTF">2021-06-15T09:05:40Z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